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2" r:id="rId2"/>
    <p:sldId id="284" r:id="rId3"/>
    <p:sldId id="285" r:id="rId4"/>
    <p:sldId id="293" r:id="rId5"/>
    <p:sldId id="300" r:id="rId6"/>
    <p:sldId id="267" r:id="rId7"/>
    <p:sldId id="271" r:id="rId8"/>
    <p:sldId id="265" r:id="rId9"/>
    <p:sldId id="278" r:id="rId10"/>
    <p:sldId id="294" r:id="rId11"/>
    <p:sldId id="287" r:id="rId12"/>
    <p:sldId id="297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88307" autoAdjust="0"/>
  </p:normalViewPr>
  <p:slideViewPr>
    <p:cSldViewPr snapToGrid="0">
      <p:cViewPr>
        <p:scale>
          <a:sx n="50" d="100"/>
          <a:sy n="50" d="100"/>
        </p:scale>
        <p:origin x="-1470" y="-4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A5336-808B-40D7-B488-B275D1831BA6}" type="datetimeFigureOut">
              <a:rPr lang="nl-NL" smtClean="0"/>
              <a:t>29-11-2017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40A7EF-107E-42D2-96DB-1F3B81E2C75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180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Voordat</a:t>
            </a:r>
            <a:r>
              <a:rPr lang="nl-NL" baseline="0" dirty="0" smtClean="0"/>
              <a:t> we kunnen kijken hoe het verder gaat eerst maar bekijken welke doelen we hebben met de beoordeling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0A7EF-107E-42D2-96DB-1F3B81E2C751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4453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D7B16-BC93-F14E-9D72-BA4D71A46EF3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9832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Twee fases</a:t>
            </a:r>
            <a:r>
              <a:rPr lang="nl-NL" baseline="0" dirty="0" smtClean="0"/>
              <a:t> </a:t>
            </a:r>
          </a:p>
          <a:p>
            <a:r>
              <a:rPr lang="nl-NL" baseline="0" dirty="0" smtClean="0"/>
              <a:t>2017: </a:t>
            </a:r>
          </a:p>
          <a:p>
            <a:pPr marL="171450" indent="-171450">
              <a:buFontTx/>
              <a:buChar char="-"/>
            </a:pPr>
            <a:r>
              <a:rPr lang="nl-NL" baseline="0" dirty="0" smtClean="0"/>
              <a:t>Inventarisatie &amp; Koppeling HWBP projecten &amp; Witte vlekken ophalen</a:t>
            </a:r>
          </a:p>
          <a:p>
            <a:pPr marL="0" indent="0">
              <a:buFontTx/>
              <a:buNone/>
            </a:pPr>
            <a:r>
              <a:rPr lang="nl-NL" baseline="0" dirty="0" smtClean="0"/>
              <a:t>2018:</a:t>
            </a:r>
          </a:p>
          <a:p>
            <a:pPr marL="0" indent="0">
              <a:buFontTx/>
              <a:buNone/>
            </a:pPr>
            <a:r>
              <a:rPr lang="nl-NL" baseline="0" dirty="0" smtClean="0"/>
              <a:t>- Oppakken witte vlekken, Handreiking afronden, Trajectvisie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D7B16-BC93-F14E-9D72-BA4D71A46EF3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5446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83B9F-ED83-403F-AE63-7C782D7762A0}" type="datetimeFigureOut">
              <a:rPr lang="nl-NL" smtClean="0"/>
              <a:t>29-11-2017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55337-9832-4AEE-9C79-363FE589480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6535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83B9F-ED83-403F-AE63-7C782D7762A0}" type="datetimeFigureOut">
              <a:rPr lang="nl-NL" smtClean="0"/>
              <a:t>29-11-2017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55337-9832-4AEE-9C79-363FE589480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2556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83B9F-ED83-403F-AE63-7C782D7762A0}" type="datetimeFigureOut">
              <a:rPr lang="nl-NL" smtClean="0"/>
              <a:t>29-11-2017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55337-9832-4AEE-9C79-363FE589480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4269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14.0292 Design_powerpoint_DEF-03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16160" y="656280"/>
            <a:ext cx="10972800" cy="415498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nl-NL"/>
              <a:t>Droge voeten en schoon water</a:t>
            </a:r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>
          <a:xfrm>
            <a:off x="8407201" y="6442872"/>
            <a:ext cx="2754145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0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nl-NL"/>
              <a:t>Droge voeten en schoon water |</a:t>
            </a:r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>
          <a:xfrm>
            <a:off x="11203719" y="6442872"/>
            <a:ext cx="404144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00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fld id="{939CFBEB-102E-E64D-A752-5AD985AD2EC6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3" hasCustomPrompt="1"/>
          </p:nvPr>
        </p:nvSpPr>
        <p:spPr>
          <a:xfrm>
            <a:off x="1016160" y="1181420"/>
            <a:ext cx="10972800" cy="3739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2700" b="1">
                <a:solidFill>
                  <a:srgbClr val="93C01F"/>
                </a:solidFill>
              </a:defRPr>
            </a:lvl1pPr>
          </a:lstStyle>
          <a:p>
            <a:pPr lvl="0"/>
            <a:r>
              <a:rPr lang="nl-NL"/>
              <a:t>Lorem ipsum dolor amet</a:t>
            </a:r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4"/>
          </p:nvPr>
        </p:nvSpPr>
        <p:spPr>
          <a:xfrm>
            <a:off x="1016160" y="2166858"/>
            <a:ext cx="10327057" cy="1770062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b="1">
                <a:solidFill>
                  <a:schemeClr val="tx2"/>
                </a:solidFill>
              </a:defRPr>
            </a:lvl1pPr>
            <a:lvl3pPr marL="511200" indent="-255600">
              <a:defRPr/>
            </a:lvl3pPr>
            <a:lvl4pPr marL="511200" indent="-255600">
              <a:defRPr/>
            </a:lvl4pPr>
            <a:lvl5pPr marL="511200" indent="-255600">
              <a:defRPr/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538254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83B9F-ED83-403F-AE63-7C782D7762A0}" type="datetimeFigureOut">
              <a:rPr lang="nl-NL" smtClean="0"/>
              <a:t>29-11-2017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55337-9832-4AEE-9C79-363FE589480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2265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83B9F-ED83-403F-AE63-7C782D7762A0}" type="datetimeFigureOut">
              <a:rPr lang="nl-NL" smtClean="0"/>
              <a:t>29-11-2017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55337-9832-4AEE-9C79-363FE589480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9826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83B9F-ED83-403F-AE63-7C782D7762A0}" type="datetimeFigureOut">
              <a:rPr lang="nl-NL" smtClean="0"/>
              <a:t>29-11-2017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55337-9832-4AEE-9C79-363FE589480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1595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83B9F-ED83-403F-AE63-7C782D7762A0}" type="datetimeFigureOut">
              <a:rPr lang="nl-NL" smtClean="0"/>
              <a:t>29-11-2017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55337-9832-4AEE-9C79-363FE589480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5024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83B9F-ED83-403F-AE63-7C782D7762A0}" type="datetimeFigureOut">
              <a:rPr lang="nl-NL" smtClean="0"/>
              <a:t>29-11-2017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55337-9832-4AEE-9C79-363FE589480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6006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83B9F-ED83-403F-AE63-7C782D7762A0}" type="datetimeFigureOut">
              <a:rPr lang="nl-NL" smtClean="0"/>
              <a:t>29-11-2017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55337-9832-4AEE-9C79-363FE589480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2404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83B9F-ED83-403F-AE63-7C782D7762A0}" type="datetimeFigureOut">
              <a:rPr lang="nl-NL" smtClean="0"/>
              <a:t>29-11-2017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55337-9832-4AEE-9C79-363FE589480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3293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83B9F-ED83-403F-AE63-7C782D7762A0}" type="datetimeFigureOut">
              <a:rPr lang="nl-NL" smtClean="0"/>
              <a:t>29-11-2017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55337-9832-4AEE-9C79-363FE589480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0783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83B9F-ED83-403F-AE63-7C782D7762A0}" type="datetimeFigureOut">
              <a:rPr lang="nl-NL" smtClean="0"/>
              <a:t>29-11-2017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55337-9832-4AEE-9C79-363FE589480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4181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beoordelen.participoll.com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http://chart.apis.google.com/chart?cht=qr&amp;chs=200x200&amp;chl=http%3A//beoordeling.participoll.com/&amp;chld=H|0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beoordeling.participoll.com/" TargetMode="Externa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671071" y="315310"/>
            <a:ext cx="10972800" cy="1281823"/>
          </a:xfrm>
        </p:spPr>
        <p:txBody>
          <a:bodyPr>
            <a:noAutofit/>
          </a:bodyPr>
          <a:lstStyle/>
          <a:p>
            <a:pPr algn="ctr"/>
            <a:r>
              <a:rPr lang="nl-NL" sz="3200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Pak uw telefoon en ga naar:</a:t>
            </a:r>
            <a:br>
              <a:rPr lang="nl-NL" sz="3200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3200" b="1" u="sng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/>
            </a:r>
            <a:br>
              <a:rPr lang="nl-NL" sz="3200" b="1" u="sng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</a:br>
            <a:r>
              <a:rPr lang="nl-NL" sz="4000" b="1" u="sng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http://beoordeling.participoll.com/</a:t>
            </a:r>
            <a:r>
              <a:rPr lang="nl-NL" sz="4000" b="1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GB" sz="4000" b="1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8637" y="1928208"/>
            <a:ext cx="4929791" cy="492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18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9200" y="1657755"/>
            <a:ext cx="10972800" cy="415498"/>
          </a:xfrm>
        </p:spPr>
        <p:txBody>
          <a:bodyPr>
            <a:normAutofit fontScale="90000"/>
          </a:bodyPr>
          <a:lstStyle/>
          <a:p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3"/>
          </p:nvPr>
        </p:nvSpPr>
        <p:spPr>
          <a:xfrm>
            <a:off x="1219200" y="2182895"/>
            <a:ext cx="10972800" cy="373949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4"/>
          </p:nvPr>
        </p:nvSpPr>
        <p:spPr>
          <a:xfrm>
            <a:off x="1219200" y="3168333"/>
            <a:ext cx="10327057" cy="1770062"/>
          </a:xfrm>
        </p:spPr>
        <p:txBody>
          <a:bodyPr/>
          <a:lstStyle/>
          <a:p>
            <a:endParaRPr lang="nl-NL"/>
          </a:p>
        </p:txBody>
      </p:sp>
      <p:grpSp>
        <p:nvGrpSpPr>
          <p:cNvPr id="106" name="Group 105"/>
          <p:cNvGrpSpPr>
            <a:grpSpLocks noChangeAspect="1"/>
          </p:cNvGrpSpPr>
          <p:nvPr/>
        </p:nvGrpSpPr>
        <p:grpSpPr bwMode="auto">
          <a:xfrm>
            <a:off x="388938" y="1127342"/>
            <a:ext cx="12458699" cy="5614987"/>
            <a:chOff x="245" y="381"/>
            <a:chExt cx="7848" cy="3537"/>
          </a:xfrm>
        </p:grpSpPr>
        <p:sp>
          <p:nvSpPr>
            <p:cNvPr id="107" name="AutoShape 104"/>
            <p:cNvSpPr>
              <a:spLocks noChangeAspect="1" noChangeArrowheads="1" noTextEdit="1"/>
            </p:cNvSpPr>
            <p:nvPr/>
          </p:nvSpPr>
          <p:spPr bwMode="auto">
            <a:xfrm>
              <a:off x="245" y="381"/>
              <a:ext cx="7435" cy="3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8" name="Rectangle 106"/>
            <p:cNvSpPr>
              <a:spLocks noChangeArrowheads="1"/>
            </p:cNvSpPr>
            <p:nvPr/>
          </p:nvSpPr>
          <p:spPr bwMode="auto">
            <a:xfrm>
              <a:off x="245" y="381"/>
              <a:ext cx="7848" cy="35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9" name="Rectangle 107"/>
            <p:cNvSpPr>
              <a:spLocks noChangeArrowheads="1"/>
            </p:cNvSpPr>
            <p:nvPr/>
          </p:nvSpPr>
          <p:spPr bwMode="auto">
            <a:xfrm>
              <a:off x="245" y="381"/>
              <a:ext cx="6" cy="1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0" name="Rectangle 108"/>
            <p:cNvSpPr>
              <a:spLocks noChangeArrowheads="1"/>
            </p:cNvSpPr>
            <p:nvPr/>
          </p:nvSpPr>
          <p:spPr bwMode="auto">
            <a:xfrm>
              <a:off x="658" y="381"/>
              <a:ext cx="6" cy="1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1" name="Rectangle 109"/>
            <p:cNvSpPr>
              <a:spLocks noChangeArrowheads="1"/>
            </p:cNvSpPr>
            <p:nvPr/>
          </p:nvSpPr>
          <p:spPr bwMode="auto">
            <a:xfrm>
              <a:off x="1070" y="381"/>
              <a:ext cx="7" cy="1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2" name="Rectangle 110"/>
            <p:cNvSpPr>
              <a:spLocks noChangeArrowheads="1"/>
            </p:cNvSpPr>
            <p:nvPr/>
          </p:nvSpPr>
          <p:spPr bwMode="auto">
            <a:xfrm>
              <a:off x="1483" y="381"/>
              <a:ext cx="7" cy="1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3" name="Rectangle 111"/>
            <p:cNvSpPr>
              <a:spLocks noChangeArrowheads="1"/>
            </p:cNvSpPr>
            <p:nvPr/>
          </p:nvSpPr>
          <p:spPr bwMode="auto">
            <a:xfrm>
              <a:off x="1896" y="381"/>
              <a:ext cx="6" cy="1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4" name="Rectangle 112"/>
            <p:cNvSpPr>
              <a:spLocks noChangeArrowheads="1"/>
            </p:cNvSpPr>
            <p:nvPr/>
          </p:nvSpPr>
          <p:spPr bwMode="auto">
            <a:xfrm>
              <a:off x="2309" y="381"/>
              <a:ext cx="6" cy="1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5" name="Rectangle 113"/>
            <p:cNvSpPr>
              <a:spLocks noChangeArrowheads="1"/>
            </p:cNvSpPr>
            <p:nvPr/>
          </p:nvSpPr>
          <p:spPr bwMode="auto">
            <a:xfrm>
              <a:off x="2721" y="381"/>
              <a:ext cx="7" cy="1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6" name="Rectangle 114"/>
            <p:cNvSpPr>
              <a:spLocks noChangeArrowheads="1"/>
            </p:cNvSpPr>
            <p:nvPr/>
          </p:nvSpPr>
          <p:spPr bwMode="auto">
            <a:xfrm>
              <a:off x="3134" y="381"/>
              <a:ext cx="6" cy="1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7" name="Rectangle 115"/>
            <p:cNvSpPr>
              <a:spLocks noChangeArrowheads="1"/>
            </p:cNvSpPr>
            <p:nvPr/>
          </p:nvSpPr>
          <p:spPr bwMode="auto">
            <a:xfrm>
              <a:off x="3547" y="381"/>
              <a:ext cx="6" cy="1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8" name="Rectangle 116"/>
            <p:cNvSpPr>
              <a:spLocks noChangeArrowheads="1"/>
            </p:cNvSpPr>
            <p:nvPr/>
          </p:nvSpPr>
          <p:spPr bwMode="auto">
            <a:xfrm>
              <a:off x="3959" y="381"/>
              <a:ext cx="7" cy="1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9" name="Rectangle 117"/>
            <p:cNvSpPr>
              <a:spLocks noChangeArrowheads="1"/>
            </p:cNvSpPr>
            <p:nvPr/>
          </p:nvSpPr>
          <p:spPr bwMode="auto">
            <a:xfrm>
              <a:off x="4372" y="381"/>
              <a:ext cx="6" cy="1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0" name="Rectangle 118"/>
            <p:cNvSpPr>
              <a:spLocks noChangeArrowheads="1"/>
            </p:cNvSpPr>
            <p:nvPr/>
          </p:nvSpPr>
          <p:spPr bwMode="auto">
            <a:xfrm>
              <a:off x="4785" y="381"/>
              <a:ext cx="6" cy="1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1" name="Rectangle 119"/>
            <p:cNvSpPr>
              <a:spLocks noChangeArrowheads="1"/>
            </p:cNvSpPr>
            <p:nvPr/>
          </p:nvSpPr>
          <p:spPr bwMode="auto">
            <a:xfrm>
              <a:off x="5197" y="381"/>
              <a:ext cx="7" cy="1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2" name="Rectangle 120"/>
            <p:cNvSpPr>
              <a:spLocks noChangeArrowheads="1"/>
            </p:cNvSpPr>
            <p:nvPr/>
          </p:nvSpPr>
          <p:spPr bwMode="auto">
            <a:xfrm>
              <a:off x="5610" y="381"/>
              <a:ext cx="7" cy="1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3" name="Rectangle 121"/>
            <p:cNvSpPr>
              <a:spLocks noChangeArrowheads="1"/>
            </p:cNvSpPr>
            <p:nvPr/>
          </p:nvSpPr>
          <p:spPr bwMode="auto">
            <a:xfrm>
              <a:off x="6023" y="381"/>
              <a:ext cx="6" cy="1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4" name="Rectangle 122"/>
            <p:cNvSpPr>
              <a:spLocks noChangeArrowheads="1"/>
            </p:cNvSpPr>
            <p:nvPr/>
          </p:nvSpPr>
          <p:spPr bwMode="auto">
            <a:xfrm>
              <a:off x="6436" y="381"/>
              <a:ext cx="6" cy="1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5" name="Rectangle 123"/>
            <p:cNvSpPr>
              <a:spLocks noChangeArrowheads="1"/>
            </p:cNvSpPr>
            <p:nvPr/>
          </p:nvSpPr>
          <p:spPr bwMode="auto">
            <a:xfrm>
              <a:off x="6848" y="381"/>
              <a:ext cx="7" cy="1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6" name="Rectangle 124"/>
            <p:cNvSpPr>
              <a:spLocks noChangeArrowheads="1"/>
            </p:cNvSpPr>
            <p:nvPr/>
          </p:nvSpPr>
          <p:spPr bwMode="auto">
            <a:xfrm>
              <a:off x="7261" y="381"/>
              <a:ext cx="6" cy="1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7" name="Rectangle 125"/>
            <p:cNvSpPr>
              <a:spLocks noChangeArrowheads="1"/>
            </p:cNvSpPr>
            <p:nvPr/>
          </p:nvSpPr>
          <p:spPr bwMode="auto">
            <a:xfrm>
              <a:off x="7674" y="381"/>
              <a:ext cx="6" cy="1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auto">
            <a:xfrm>
              <a:off x="326" y="389"/>
              <a:ext cx="6738" cy="3287"/>
            </a:xfrm>
            <a:prstGeom prst="ellipse">
              <a:avLst/>
            </a:prstGeom>
            <a:solidFill>
              <a:srgbClr val="F2F2F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auto">
            <a:xfrm>
              <a:off x="1277" y="854"/>
              <a:ext cx="5075" cy="2342"/>
            </a:xfrm>
            <a:prstGeom prst="ellipse">
              <a:avLst/>
            </a:prstGeom>
            <a:solidFill>
              <a:srgbClr val="DCE6F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auto">
            <a:xfrm>
              <a:off x="1277" y="854"/>
              <a:ext cx="5075" cy="2342"/>
            </a:xfrm>
            <a:prstGeom prst="ellipse">
              <a:avLst/>
            </a:prstGeom>
            <a:noFill/>
            <a:ln w="30163" cap="flat">
              <a:solidFill>
                <a:srgbClr val="DCE6F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auto">
            <a:xfrm>
              <a:off x="1509" y="3045"/>
              <a:ext cx="961" cy="317"/>
            </a:xfrm>
            <a:prstGeom prst="ellipse">
              <a:avLst/>
            </a:prstGeom>
            <a:solidFill>
              <a:srgbClr val="D9D9D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auto">
            <a:xfrm>
              <a:off x="1509" y="3045"/>
              <a:ext cx="961" cy="317"/>
            </a:xfrm>
            <a:prstGeom prst="ellipse">
              <a:avLst/>
            </a:prstGeom>
            <a:noFill/>
            <a:ln w="30163" cap="flat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auto">
            <a:xfrm>
              <a:off x="5513" y="2895"/>
              <a:ext cx="581" cy="259"/>
            </a:xfrm>
            <a:prstGeom prst="ellipse">
              <a:avLst/>
            </a:prstGeom>
            <a:solidFill>
              <a:srgbClr val="D9D9D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auto">
            <a:xfrm>
              <a:off x="5513" y="2895"/>
              <a:ext cx="581" cy="259"/>
            </a:xfrm>
            <a:prstGeom prst="ellipse">
              <a:avLst/>
            </a:prstGeom>
            <a:noFill/>
            <a:ln w="30163" cap="flat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auto">
            <a:xfrm>
              <a:off x="1793" y="651"/>
              <a:ext cx="915" cy="260"/>
            </a:xfrm>
            <a:prstGeom prst="ellipse">
              <a:avLst/>
            </a:prstGeom>
            <a:solidFill>
              <a:srgbClr val="D9D9D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6" name="Freeform 134"/>
            <p:cNvSpPr>
              <a:spLocks/>
            </p:cNvSpPr>
            <p:nvPr/>
          </p:nvSpPr>
          <p:spPr bwMode="auto">
            <a:xfrm>
              <a:off x="1793" y="651"/>
              <a:ext cx="915" cy="260"/>
            </a:xfrm>
            <a:custGeom>
              <a:avLst/>
              <a:gdLst>
                <a:gd name="T0" fmla="*/ 0 w 915"/>
                <a:gd name="T1" fmla="*/ 130 h 260"/>
                <a:gd name="T2" fmla="*/ 457 w 915"/>
                <a:gd name="T3" fmla="*/ 0 h 260"/>
                <a:gd name="T4" fmla="*/ 915 w 915"/>
                <a:gd name="T5" fmla="*/ 130 h 260"/>
                <a:gd name="T6" fmla="*/ 457 w 915"/>
                <a:gd name="T7" fmla="*/ 260 h 260"/>
                <a:gd name="T8" fmla="*/ 0 w 915"/>
                <a:gd name="T9" fmla="*/ 13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5" h="260">
                  <a:moveTo>
                    <a:pt x="0" y="130"/>
                  </a:moveTo>
                  <a:cubicBezTo>
                    <a:pt x="0" y="58"/>
                    <a:pt x="205" y="0"/>
                    <a:pt x="457" y="0"/>
                  </a:cubicBezTo>
                  <a:cubicBezTo>
                    <a:pt x="711" y="0"/>
                    <a:pt x="915" y="58"/>
                    <a:pt x="915" y="130"/>
                  </a:cubicBezTo>
                  <a:cubicBezTo>
                    <a:pt x="915" y="202"/>
                    <a:pt x="711" y="260"/>
                    <a:pt x="457" y="260"/>
                  </a:cubicBezTo>
                  <a:cubicBezTo>
                    <a:pt x="205" y="260"/>
                    <a:pt x="0" y="202"/>
                    <a:pt x="0" y="130"/>
                  </a:cubicBezTo>
                </a:path>
              </a:pathLst>
            </a:custGeom>
            <a:noFill/>
            <a:ln w="30163" cap="flat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auto">
            <a:xfrm>
              <a:off x="5081" y="1975"/>
              <a:ext cx="923" cy="250"/>
            </a:xfrm>
            <a:prstGeom prst="ellipse">
              <a:avLst/>
            </a:prstGeom>
            <a:solidFill>
              <a:srgbClr val="B9CDE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auto">
            <a:xfrm>
              <a:off x="5081" y="1975"/>
              <a:ext cx="923" cy="250"/>
            </a:xfrm>
            <a:prstGeom prst="ellipse">
              <a:avLst/>
            </a:prstGeom>
            <a:noFill/>
            <a:ln w="30163" cap="flat">
              <a:solidFill>
                <a:srgbClr val="385D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auto">
            <a:xfrm>
              <a:off x="3237" y="1617"/>
              <a:ext cx="1096" cy="249"/>
            </a:xfrm>
            <a:prstGeom prst="ellipse">
              <a:avLst/>
            </a:prstGeom>
            <a:solidFill>
              <a:srgbClr val="B9CDE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auto">
            <a:xfrm>
              <a:off x="3237" y="1617"/>
              <a:ext cx="1096" cy="249"/>
            </a:xfrm>
            <a:prstGeom prst="ellipse">
              <a:avLst/>
            </a:prstGeom>
            <a:noFill/>
            <a:ln w="30163" cap="flat">
              <a:solidFill>
                <a:srgbClr val="385D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auto">
            <a:xfrm>
              <a:off x="3392" y="2703"/>
              <a:ext cx="787" cy="347"/>
            </a:xfrm>
            <a:prstGeom prst="ellipse">
              <a:avLst/>
            </a:prstGeom>
            <a:solidFill>
              <a:srgbClr val="B9CDE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auto">
            <a:xfrm>
              <a:off x="3392" y="2702"/>
              <a:ext cx="787" cy="348"/>
            </a:xfrm>
            <a:prstGeom prst="ellipse">
              <a:avLst/>
            </a:prstGeom>
            <a:noFill/>
            <a:ln w="30163" cap="flat">
              <a:solidFill>
                <a:srgbClr val="385D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auto">
            <a:xfrm>
              <a:off x="3231" y="911"/>
              <a:ext cx="1096" cy="233"/>
            </a:xfrm>
            <a:prstGeom prst="ellipse">
              <a:avLst/>
            </a:prstGeom>
            <a:solidFill>
              <a:srgbClr val="B9CDE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auto">
            <a:xfrm>
              <a:off x="3231" y="911"/>
              <a:ext cx="1096" cy="233"/>
            </a:xfrm>
            <a:prstGeom prst="ellipse">
              <a:avLst/>
            </a:prstGeom>
            <a:noFill/>
            <a:ln w="30163" cap="flat">
              <a:solidFill>
                <a:srgbClr val="385D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auto">
            <a:xfrm>
              <a:off x="1457" y="1975"/>
              <a:ext cx="955" cy="239"/>
            </a:xfrm>
            <a:prstGeom prst="ellipse">
              <a:avLst/>
            </a:prstGeom>
            <a:solidFill>
              <a:srgbClr val="B9CDE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auto">
            <a:xfrm>
              <a:off x="1457" y="1975"/>
              <a:ext cx="955" cy="239"/>
            </a:xfrm>
            <a:prstGeom prst="ellipse">
              <a:avLst/>
            </a:prstGeom>
            <a:noFill/>
            <a:ln w="30163" cap="flat">
              <a:solidFill>
                <a:srgbClr val="385D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7" name="Rectangle 145"/>
            <p:cNvSpPr>
              <a:spLocks noChangeArrowheads="1"/>
            </p:cNvSpPr>
            <p:nvPr/>
          </p:nvSpPr>
          <p:spPr bwMode="auto">
            <a:xfrm>
              <a:off x="1896" y="711"/>
              <a:ext cx="838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Gebruikers </a:t>
              </a:r>
              <a:endParaRPr kumimoji="0" lang="nl-NL" alt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8" name="Rectangle 146"/>
            <p:cNvSpPr>
              <a:spLocks noChangeArrowheads="1"/>
            </p:cNvSpPr>
            <p:nvPr/>
          </p:nvSpPr>
          <p:spPr bwMode="auto">
            <a:xfrm>
              <a:off x="5596" y="2950"/>
              <a:ext cx="497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HWBP</a:t>
              </a:r>
              <a:endParaRPr kumimoji="0" lang="nl-NL" alt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9" name="Rectangle 147"/>
            <p:cNvSpPr>
              <a:spLocks noChangeArrowheads="1"/>
            </p:cNvSpPr>
            <p:nvPr/>
          </p:nvSpPr>
          <p:spPr bwMode="auto">
            <a:xfrm>
              <a:off x="3539" y="2800"/>
              <a:ext cx="594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Bestuur</a:t>
              </a:r>
              <a:endParaRPr kumimoji="0" lang="nl-NL" alt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0" name="Rectangle 148"/>
            <p:cNvSpPr>
              <a:spLocks noChangeArrowheads="1"/>
            </p:cNvSpPr>
            <p:nvPr/>
          </p:nvSpPr>
          <p:spPr bwMode="auto">
            <a:xfrm>
              <a:off x="5210" y="2011"/>
              <a:ext cx="799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Ontwerper</a:t>
              </a:r>
              <a:endParaRPr kumimoji="0" lang="nl-NL" alt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1" name="Rectangle 149"/>
            <p:cNvSpPr>
              <a:spLocks noChangeArrowheads="1"/>
            </p:cNvSpPr>
            <p:nvPr/>
          </p:nvSpPr>
          <p:spPr bwMode="auto">
            <a:xfrm>
              <a:off x="3402" y="1669"/>
              <a:ext cx="890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Beoordelaar</a:t>
              </a:r>
              <a:endParaRPr kumimoji="0" lang="nl-NL" alt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2" name="Rectangle 150"/>
            <p:cNvSpPr>
              <a:spLocks noChangeArrowheads="1"/>
            </p:cNvSpPr>
            <p:nvPr/>
          </p:nvSpPr>
          <p:spPr bwMode="auto">
            <a:xfrm>
              <a:off x="1585" y="2011"/>
              <a:ext cx="774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Beheerder</a:t>
              </a:r>
              <a:endParaRPr kumimoji="0" lang="nl-NL" alt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" name="Rectangle 151"/>
            <p:cNvSpPr>
              <a:spLocks noChangeArrowheads="1"/>
            </p:cNvSpPr>
            <p:nvPr/>
          </p:nvSpPr>
          <p:spPr bwMode="auto">
            <a:xfrm>
              <a:off x="1857" y="3142"/>
              <a:ext cx="271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ILT</a:t>
              </a:r>
              <a:endParaRPr kumimoji="0" lang="nl-NL" alt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" name="Rectangle 152"/>
            <p:cNvSpPr>
              <a:spLocks noChangeArrowheads="1"/>
            </p:cNvSpPr>
            <p:nvPr/>
          </p:nvSpPr>
          <p:spPr bwMode="auto">
            <a:xfrm>
              <a:off x="3413" y="950"/>
              <a:ext cx="967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Beleidsmaker</a:t>
              </a:r>
              <a:endParaRPr kumimoji="0" lang="nl-NL" alt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5" name="Freeform 153"/>
            <p:cNvSpPr>
              <a:spLocks noEditPoints="1"/>
            </p:cNvSpPr>
            <p:nvPr/>
          </p:nvSpPr>
          <p:spPr bwMode="auto">
            <a:xfrm>
              <a:off x="2373" y="1772"/>
              <a:ext cx="825" cy="238"/>
            </a:xfrm>
            <a:custGeom>
              <a:avLst/>
              <a:gdLst>
                <a:gd name="T0" fmla="*/ 75 w 825"/>
                <a:gd name="T1" fmla="*/ 210 h 238"/>
                <a:gd name="T2" fmla="*/ 753 w 825"/>
                <a:gd name="T3" fmla="*/ 33 h 238"/>
                <a:gd name="T4" fmla="*/ 751 w 825"/>
                <a:gd name="T5" fmla="*/ 28 h 238"/>
                <a:gd name="T6" fmla="*/ 73 w 825"/>
                <a:gd name="T7" fmla="*/ 205 h 238"/>
                <a:gd name="T8" fmla="*/ 75 w 825"/>
                <a:gd name="T9" fmla="*/ 210 h 238"/>
                <a:gd name="T10" fmla="*/ 69 w 825"/>
                <a:gd name="T11" fmla="*/ 172 h 238"/>
                <a:gd name="T12" fmla="*/ 0 w 825"/>
                <a:gd name="T13" fmla="*/ 226 h 238"/>
                <a:gd name="T14" fmla="*/ 95 w 825"/>
                <a:gd name="T15" fmla="*/ 238 h 238"/>
                <a:gd name="T16" fmla="*/ 69 w 825"/>
                <a:gd name="T17" fmla="*/ 172 h 238"/>
                <a:gd name="T18" fmla="*/ 757 w 825"/>
                <a:gd name="T19" fmla="*/ 66 h 238"/>
                <a:gd name="T20" fmla="*/ 825 w 825"/>
                <a:gd name="T21" fmla="*/ 11 h 238"/>
                <a:gd name="T22" fmla="*/ 731 w 825"/>
                <a:gd name="T23" fmla="*/ 0 h 238"/>
                <a:gd name="T24" fmla="*/ 757 w 825"/>
                <a:gd name="T25" fmla="*/ 66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25" h="238">
                  <a:moveTo>
                    <a:pt x="75" y="210"/>
                  </a:moveTo>
                  <a:lnTo>
                    <a:pt x="753" y="33"/>
                  </a:lnTo>
                  <a:lnTo>
                    <a:pt x="751" y="28"/>
                  </a:lnTo>
                  <a:lnTo>
                    <a:pt x="73" y="205"/>
                  </a:lnTo>
                  <a:lnTo>
                    <a:pt x="75" y="210"/>
                  </a:lnTo>
                  <a:close/>
                  <a:moveTo>
                    <a:pt x="69" y="172"/>
                  </a:moveTo>
                  <a:lnTo>
                    <a:pt x="0" y="226"/>
                  </a:lnTo>
                  <a:lnTo>
                    <a:pt x="95" y="238"/>
                  </a:lnTo>
                  <a:lnTo>
                    <a:pt x="69" y="172"/>
                  </a:lnTo>
                  <a:close/>
                  <a:moveTo>
                    <a:pt x="757" y="66"/>
                  </a:moveTo>
                  <a:lnTo>
                    <a:pt x="825" y="11"/>
                  </a:lnTo>
                  <a:lnTo>
                    <a:pt x="731" y="0"/>
                  </a:lnTo>
                  <a:lnTo>
                    <a:pt x="757" y="66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9" name="Freeform 157"/>
            <p:cNvSpPr>
              <a:spLocks noEditPoints="1"/>
            </p:cNvSpPr>
            <p:nvPr/>
          </p:nvSpPr>
          <p:spPr bwMode="auto">
            <a:xfrm>
              <a:off x="4353" y="1749"/>
              <a:ext cx="771" cy="227"/>
            </a:xfrm>
            <a:custGeom>
              <a:avLst/>
              <a:gdLst>
                <a:gd name="T0" fmla="*/ 769 w 771"/>
                <a:gd name="T1" fmla="*/ 227 h 227"/>
                <a:gd name="T2" fmla="*/ 72 w 771"/>
                <a:gd name="T3" fmla="*/ 33 h 227"/>
                <a:gd name="T4" fmla="*/ 74 w 771"/>
                <a:gd name="T5" fmla="*/ 28 h 227"/>
                <a:gd name="T6" fmla="*/ 771 w 771"/>
                <a:gd name="T7" fmla="*/ 222 h 227"/>
                <a:gd name="T8" fmla="*/ 769 w 771"/>
                <a:gd name="T9" fmla="*/ 227 h 227"/>
                <a:gd name="T10" fmla="*/ 67 w 771"/>
                <a:gd name="T11" fmla="*/ 66 h 227"/>
                <a:gd name="T12" fmla="*/ 0 w 771"/>
                <a:gd name="T13" fmla="*/ 10 h 227"/>
                <a:gd name="T14" fmla="*/ 95 w 771"/>
                <a:gd name="T15" fmla="*/ 0 h 227"/>
                <a:gd name="T16" fmla="*/ 67 w 771"/>
                <a:gd name="T17" fmla="*/ 6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1" h="227">
                  <a:moveTo>
                    <a:pt x="769" y="227"/>
                  </a:moveTo>
                  <a:lnTo>
                    <a:pt x="72" y="33"/>
                  </a:lnTo>
                  <a:lnTo>
                    <a:pt x="74" y="28"/>
                  </a:lnTo>
                  <a:lnTo>
                    <a:pt x="771" y="222"/>
                  </a:lnTo>
                  <a:lnTo>
                    <a:pt x="769" y="227"/>
                  </a:lnTo>
                  <a:close/>
                  <a:moveTo>
                    <a:pt x="67" y="66"/>
                  </a:moveTo>
                  <a:lnTo>
                    <a:pt x="0" y="10"/>
                  </a:lnTo>
                  <a:lnTo>
                    <a:pt x="95" y="0"/>
                  </a:lnTo>
                  <a:lnTo>
                    <a:pt x="67" y="66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2" name="Freeform 160"/>
            <p:cNvSpPr>
              <a:spLocks noEditPoints="1"/>
            </p:cNvSpPr>
            <p:nvPr/>
          </p:nvSpPr>
          <p:spPr bwMode="auto">
            <a:xfrm>
              <a:off x="3762" y="1150"/>
              <a:ext cx="86" cy="454"/>
            </a:xfrm>
            <a:custGeom>
              <a:avLst/>
              <a:gdLst>
                <a:gd name="T0" fmla="*/ 46 w 86"/>
                <a:gd name="T1" fmla="*/ 62 h 454"/>
                <a:gd name="T2" fmla="*/ 46 w 86"/>
                <a:gd name="T3" fmla="*/ 392 h 454"/>
                <a:gd name="T4" fmla="*/ 39 w 86"/>
                <a:gd name="T5" fmla="*/ 392 h 454"/>
                <a:gd name="T6" fmla="*/ 39 w 86"/>
                <a:gd name="T7" fmla="*/ 62 h 454"/>
                <a:gd name="T8" fmla="*/ 46 w 86"/>
                <a:gd name="T9" fmla="*/ 62 h 454"/>
                <a:gd name="T10" fmla="*/ 0 w 86"/>
                <a:gd name="T11" fmla="*/ 69 h 454"/>
                <a:gd name="T12" fmla="*/ 43 w 86"/>
                <a:gd name="T13" fmla="*/ 0 h 454"/>
                <a:gd name="T14" fmla="*/ 86 w 86"/>
                <a:gd name="T15" fmla="*/ 69 h 454"/>
                <a:gd name="T16" fmla="*/ 0 w 86"/>
                <a:gd name="T17" fmla="*/ 69 h 454"/>
                <a:gd name="T18" fmla="*/ 86 w 86"/>
                <a:gd name="T19" fmla="*/ 385 h 454"/>
                <a:gd name="T20" fmla="*/ 43 w 86"/>
                <a:gd name="T21" fmla="*/ 454 h 454"/>
                <a:gd name="T22" fmla="*/ 0 w 86"/>
                <a:gd name="T23" fmla="*/ 385 h 454"/>
                <a:gd name="T24" fmla="*/ 86 w 86"/>
                <a:gd name="T25" fmla="*/ 385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6" h="454">
                  <a:moveTo>
                    <a:pt x="46" y="62"/>
                  </a:moveTo>
                  <a:lnTo>
                    <a:pt x="46" y="392"/>
                  </a:lnTo>
                  <a:lnTo>
                    <a:pt x="39" y="392"/>
                  </a:lnTo>
                  <a:lnTo>
                    <a:pt x="39" y="62"/>
                  </a:lnTo>
                  <a:lnTo>
                    <a:pt x="46" y="62"/>
                  </a:lnTo>
                  <a:close/>
                  <a:moveTo>
                    <a:pt x="0" y="69"/>
                  </a:moveTo>
                  <a:lnTo>
                    <a:pt x="43" y="0"/>
                  </a:lnTo>
                  <a:lnTo>
                    <a:pt x="86" y="69"/>
                  </a:lnTo>
                  <a:lnTo>
                    <a:pt x="0" y="69"/>
                  </a:lnTo>
                  <a:close/>
                  <a:moveTo>
                    <a:pt x="86" y="385"/>
                  </a:moveTo>
                  <a:lnTo>
                    <a:pt x="43" y="454"/>
                  </a:lnTo>
                  <a:lnTo>
                    <a:pt x="0" y="385"/>
                  </a:lnTo>
                  <a:lnTo>
                    <a:pt x="86" y="385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6" name="Freeform 164"/>
            <p:cNvSpPr>
              <a:spLocks noEditPoints="1"/>
            </p:cNvSpPr>
            <p:nvPr/>
          </p:nvSpPr>
          <p:spPr bwMode="auto">
            <a:xfrm>
              <a:off x="3738" y="1979"/>
              <a:ext cx="86" cy="704"/>
            </a:xfrm>
            <a:custGeom>
              <a:avLst/>
              <a:gdLst>
                <a:gd name="T0" fmla="*/ 46 w 86"/>
                <a:gd name="T1" fmla="*/ 0 h 788"/>
                <a:gd name="T2" fmla="*/ 46 w 86"/>
                <a:gd name="T3" fmla="*/ 726 h 788"/>
                <a:gd name="T4" fmla="*/ 40 w 86"/>
                <a:gd name="T5" fmla="*/ 726 h 788"/>
                <a:gd name="T6" fmla="*/ 40 w 86"/>
                <a:gd name="T7" fmla="*/ 0 h 788"/>
                <a:gd name="T8" fmla="*/ 46 w 86"/>
                <a:gd name="T9" fmla="*/ 0 h 788"/>
                <a:gd name="T10" fmla="*/ 86 w 86"/>
                <a:gd name="T11" fmla="*/ 719 h 788"/>
                <a:gd name="T12" fmla="*/ 43 w 86"/>
                <a:gd name="T13" fmla="*/ 788 h 788"/>
                <a:gd name="T14" fmla="*/ 0 w 86"/>
                <a:gd name="T15" fmla="*/ 719 h 788"/>
                <a:gd name="T16" fmla="*/ 86 w 86"/>
                <a:gd name="T17" fmla="*/ 719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788">
                  <a:moveTo>
                    <a:pt x="46" y="0"/>
                  </a:moveTo>
                  <a:lnTo>
                    <a:pt x="46" y="726"/>
                  </a:lnTo>
                  <a:lnTo>
                    <a:pt x="40" y="726"/>
                  </a:lnTo>
                  <a:lnTo>
                    <a:pt x="40" y="0"/>
                  </a:lnTo>
                  <a:lnTo>
                    <a:pt x="46" y="0"/>
                  </a:lnTo>
                  <a:close/>
                  <a:moveTo>
                    <a:pt x="86" y="719"/>
                  </a:moveTo>
                  <a:lnTo>
                    <a:pt x="43" y="788"/>
                  </a:lnTo>
                  <a:lnTo>
                    <a:pt x="0" y="719"/>
                  </a:lnTo>
                  <a:lnTo>
                    <a:pt x="86" y="719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7" name="Freeform 165"/>
            <p:cNvSpPr>
              <a:spLocks noEditPoints="1"/>
            </p:cNvSpPr>
            <p:nvPr/>
          </p:nvSpPr>
          <p:spPr bwMode="auto">
            <a:xfrm>
              <a:off x="3738" y="1887"/>
              <a:ext cx="86" cy="749"/>
            </a:xfrm>
            <a:custGeom>
              <a:avLst/>
              <a:gdLst>
                <a:gd name="T0" fmla="*/ 46 w 86"/>
                <a:gd name="T1" fmla="*/ 749 h 749"/>
                <a:gd name="T2" fmla="*/ 46 w 86"/>
                <a:gd name="T3" fmla="*/ 62 h 749"/>
                <a:gd name="T4" fmla="*/ 40 w 86"/>
                <a:gd name="T5" fmla="*/ 62 h 749"/>
                <a:gd name="T6" fmla="*/ 40 w 86"/>
                <a:gd name="T7" fmla="*/ 749 h 749"/>
                <a:gd name="T8" fmla="*/ 46 w 86"/>
                <a:gd name="T9" fmla="*/ 749 h 749"/>
                <a:gd name="T10" fmla="*/ 86 w 86"/>
                <a:gd name="T11" fmla="*/ 70 h 749"/>
                <a:gd name="T12" fmla="*/ 43 w 86"/>
                <a:gd name="T13" fmla="*/ 0 h 749"/>
                <a:gd name="T14" fmla="*/ 0 w 86"/>
                <a:gd name="T15" fmla="*/ 70 h 749"/>
                <a:gd name="T16" fmla="*/ 86 w 86"/>
                <a:gd name="T17" fmla="*/ 70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749">
                  <a:moveTo>
                    <a:pt x="46" y="749"/>
                  </a:moveTo>
                  <a:lnTo>
                    <a:pt x="46" y="62"/>
                  </a:lnTo>
                  <a:lnTo>
                    <a:pt x="40" y="62"/>
                  </a:lnTo>
                  <a:lnTo>
                    <a:pt x="40" y="749"/>
                  </a:lnTo>
                  <a:lnTo>
                    <a:pt x="46" y="749"/>
                  </a:lnTo>
                  <a:close/>
                  <a:moveTo>
                    <a:pt x="86" y="70"/>
                  </a:moveTo>
                  <a:lnTo>
                    <a:pt x="43" y="0"/>
                  </a:lnTo>
                  <a:lnTo>
                    <a:pt x="0" y="70"/>
                  </a:lnTo>
                  <a:lnTo>
                    <a:pt x="86" y="70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8" name="Freeform 166"/>
            <p:cNvSpPr>
              <a:spLocks noEditPoints="1"/>
            </p:cNvSpPr>
            <p:nvPr/>
          </p:nvSpPr>
          <p:spPr bwMode="auto">
            <a:xfrm>
              <a:off x="4361" y="2240"/>
              <a:ext cx="964" cy="534"/>
            </a:xfrm>
            <a:custGeom>
              <a:avLst/>
              <a:gdLst>
                <a:gd name="T0" fmla="*/ 3 w 964"/>
                <a:gd name="T1" fmla="*/ 534 h 534"/>
                <a:gd name="T2" fmla="*/ 902 w 964"/>
                <a:gd name="T3" fmla="*/ 38 h 534"/>
                <a:gd name="T4" fmla="*/ 898 w 964"/>
                <a:gd name="T5" fmla="*/ 33 h 534"/>
                <a:gd name="T6" fmla="*/ 0 w 964"/>
                <a:gd name="T7" fmla="*/ 530 h 534"/>
                <a:gd name="T8" fmla="*/ 3 w 964"/>
                <a:gd name="T9" fmla="*/ 534 h 534"/>
                <a:gd name="T10" fmla="*/ 917 w 964"/>
                <a:gd name="T11" fmla="*/ 68 h 534"/>
                <a:gd name="T12" fmla="*/ 964 w 964"/>
                <a:gd name="T13" fmla="*/ 0 h 534"/>
                <a:gd name="T14" fmla="*/ 868 w 964"/>
                <a:gd name="T15" fmla="*/ 11 h 534"/>
                <a:gd name="T16" fmla="*/ 917 w 964"/>
                <a:gd name="T17" fmla="*/ 68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4" h="534">
                  <a:moveTo>
                    <a:pt x="3" y="534"/>
                  </a:moveTo>
                  <a:lnTo>
                    <a:pt x="902" y="38"/>
                  </a:lnTo>
                  <a:lnTo>
                    <a:pt x="898" y="33"/>
                  </a:lnTo>
                  <a:lnTo>
                    <a:pt x="0" y="530"/>
                  </a:lnTo>
                  <a:lnTo>
                    <a:pt x="3" y="534"/>
                  </a:lnTo>
                  <a:close/>
                  <a:moveTo>
                    <a:pt x="917" y="68"/>
                  </a:moveTo>
                  <a:lnTo>
                    <a:pt x="964" y="0"/>
                  </a:lnTo>
                  <a:lnTo>
                    <a:pt x="868" y="11"/>
                  </a:lnTo>
                  <a:lnTo>
                    <a:pt x="917" y="68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0" name="Freeform 168"/>
            <p:cNvSpPr>
              <a:spLocks noEditPoints="1"/>
            </p:cNvSpPr>
            <p:nvPr/>
          </p:nvSpPr>
          <p:spPr bwMode="auto">
            <a:xfrm>
              <a:off x="4206" y="2273"/>
              <a:ext cx="1061" cy="585"/>
            </a:xfrm>
            <a:custGeom>
              <a:avLst/>
              <a:gdLst>
                <a:gd name="T0" fmla="*/ 1057 w 1061"/>
                <a:gd name="T1" fmla="*/ 0 h 585"/>
                <a:gd name="T2" fmla="*/ 62 w 1061"/>
                <a:gd name="T3" fmla="*/ 548 h 585"/>
                <a:gd name="T4" fmla="*/ 66 w 1061"/>
                <a:gd name="T5" fmla="*/ 552 h 585"/>
                <a:gd name="T6" fmla="*/ 1061 w 1061"/>
                <a:gd name="T7" fmla="*/ 4 h 585"/>
                <a:gd name="T8" fmla="*/ 1057 w 1061"/>
                <a:gd name="T9" fmla="*/ 0 h 585"/>
                <a:gd name="T10" fmla="*/ 47 w 1061"/>
                <a:gd name="T11" fmla="*/ 517 h 585"/>
                <a:gd name="T12" fmla="*/ 0 w 1061"/>
                <a:gd name="T13" fmla="*/ 585 h 585"/>
                <a:gd name="T14" fmla="*/ 96 w 1061"/>
                <a:gd name="T15" fmla="*/ 575 h 585"/>
                <a:gd name="T16" fmla="*/ 47 w 1061"/>
                <a:gd name="T17" fmla="*/ 517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1" h="585">
                  <a:moveTo>
                    <a:pt x="1057" y="0"/>
                  </a:moveTo>
                  <a:lnTo>
                    <a:pt x="62" y="548"/>
                  </a:lnTo>
                  <a:lnTo>
                    <a:pt x="66" y="552"/>
                  </a:lnTo>
                  <a:lnTo>
                    <a:pt x="1061" y="4"/>
                  </a:lnTo>
                  <a:lnTo>
                    <a:pt x="1057" y="0"/>
                  </a:lnTo>
                  <a:close/>
                  <a:moveTo>
                    <a:pt x="47" y="517"/>
                  </a:moveTo>
                  <a:lnTo>
                    <a:pt x="0" y="585"/>
                  </a:lnTo>
                  <a:lnTo>
                    <a:pt x="96" y="575"/>
                  </a:lnTo>
                  <a:lnTo>
                    <a:pt x="47" y="517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2" name="Freeform 170"/>
            <p:cNvSpPr>
              <a:spLocks noEditPoints="1"/>
            </p:cNvSpPr>
            <p:nvPr/>
          </p:nvSpPr>
          <p:spPr bwMode="auto">
            <a:xfrm>
              <a:off x="2198" y="2215"/>
              <a:ext cx="1031" cy="572"/>
            </a:xfrm>
            <a:custGeom>
              <a:avLst/>
              <a:gdLst>
                <a:gd name="T0" fmla="*/ 1028 w 1031"/>
                <a:gd name="T1" fmla="*/ 572 h 572"/>
                <a:gd name="T2" fmla="*/ 62 w 1031"/>
                <a:gd name="T3" fmla="*/ 38 h 572"/>
                <a:gd name="T4" fmla="*/ 66 w 1031"/>
                <a:gd name="T5" fmla="*/ 33 h 572"/>
                <a:gd name="T6" fmla="*/ 1031 w 1031"/>
                <a:gd name="T7" fmla="*/ 567 h 572"/>
                <a:gd name="T8" fmla="*/ 1028 w 1031"/>
                <a:gd name="T9" fmla="*/ 572 h 572"/>
                <a:gd name="T10" fmla="*/ 47 w 1031"/>
                <a:gd name="T11" fmla="*/ 68 h 572"/>
                <a:gd name="T12" fmla="*/ 0 w 1031"/>
                <a:gd name="T13" fmla="*/ 0 h 572"/>
                <a:gd name="T14" fmla="*/ 95 w 1031"/>
                <a:gd name="T15" fmla="*/ 11 h 572"/>
                <a:gd name="T16" fmla="*/ 47 w 1031"/>
                <a:gd name="T17" fmla="*/ 68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1" h="572">
                  <a:moveTo>
                    <a:pt x="1028" y="572"/>
                  </a:moveTo>
                  <a:lnTo>
                    <a:pt x="62" y="38"/>
                  </a:lnTo>
                  <a:lnTo>
                    <a:pt x="66" y="33"/>
                  </a:lnTo>
                  <a:lnTo>
                    <a:pt x="1031" y="567"/>
                  </a:lnTo>
                  <a:lnTo>
                    <a:pt x="1028" y="572"/>
                  </a:lnTo>
                  <a:close/>
                  <a:moveTo>
                    <a:pt x="47" y="68"/>
                  </a:moveTo>
                  <a:lnTo>
                    <a:pt x="0" y="0"/>
                  </a:lnTo>
                  <a:lnTo>
                    <a:pt x="95" y="11"/>
                  </a:lnTo>
                  <a:lnTo>
                    <a:pt x="47" y="68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3" name="Freeform 171"/>
            <p:cNvSpPr>
              <a:spLocks noEditPoints="1"/>
            </p:cNvSpPr>
            <p:nvPr/>
          </p:nvSpPr>
          <p:spPr bwMode="auto">
            <a:xfrm>
              <a:off x="2223" y="2229"/>
              <a:ext cx="1137" cy="628"/>
            </a:xfrm>
            <a:custGeom>
              <a:avLst/>
              <a:gdLst>
                <a:gd name="T0" fmla="*/ 4 w 1137"/>
                <a:gd name="T1" fmla="*/ 0 h 628"/>
                <a:gd name="T2" fmla="*/ 1075 w 1137"/>
                <a:gd name="T3" fmla="*/ 591 h 628"/>
                <a:gd name="T4" fmla="*/ 1072 w 1137"/>
                <a:gd name="T5" fmla="*/ 595 h 628"/>
                <a:gd name="T6" fmla="*/ 0 w 1137"/>
                <a:gd name="T7" fmla="*/ 4 h 628"/>
                <a:gd name="T8" fmla="*/ 4 w 1137"/>
                <a:gd name="T9" fmla="*/ 0 h 628"/>
                <a:gd name="T10" fmla="*/ 1091 w 1137"/>
                <a:gd name="T11" fmla="*/ 560 h 628"/>
                <a:gd name="T12" fmla="*/ 1137 w 1137"/>
                <a:gd name="T13" fmla="*/ 628 h 628"/>
                <a:gd name="T14" fmla="*/ 1042 w 1137"/>
                <a:gd name="T15" fmla="*/ 618 h 628"/>
                <a:gd name="T16" fmla="*/ 1091 w 1137"/>
                <a:gd name="T17" fmla="*/ 560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7" h="628">
                  <a:moveTo>
                    <a:pt x="4" y="0"/>
                  </a:moveTo>
                  <a:lnTo>
                    <a:pt x="1075" y="591"/>
                  </a:lnTo>
                  <a:lnTo>
                    <a:pt x="1072" y="595"/>
                  </a:lnTo>
                  <a:lnTo>
                    <a:pt x="0" y="4"/>
                  </a:lnTo>
                  <a:lnTo>
                    <a:pt x="4" y="0"/>
                  </a:lnTo>
                  <a:close/>
                  <a:moveTo>
                    <a:pt x="1091" y="560"/>
                  </a:moveTo>
                  <a:lnTo>
                    <a:pt x="1137" y="628"/>
                  </a:lnTo>
                  <a:lnTo>
                    <a:pt x="1042" y="618"/>
                  </a:lnTo>
                  <a:lnTo>
                    <a:pt x="1091" y="560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8" name="Freeform 176"/>
            <p:cNvSpPr>
              <a:spLocks noEditPoints="1"/>
            </p:cNvSpPr>
            <p:nvPr/>
          </p:nvSpPr>
          <p:spPr bwMode="auto">
            <a:xfrm>
              <a:off x="1947" y="1098"/>
              <a:ext cx="1277" cy="849"/>
            </a:xfrm>
            <a:custGeom>
              <a:avLst/>
              <a:gdLst>
                <a:gd name="T0" fmla="*/ 62 w 1277"/>
                <a:gd name="T1" fmla="*/ 811 h 849"/>
                <a:gd name="T2" fmla="*/ 1219 w 1277"/>
                <a:gd name="T3" fmla="*/ 42 h 849"/>
                <a:gd name="T4" fmla="*/ 1215 w 1277"/>
                <a:gd name="T5" fmla="*/ 38 h 849"/>
                <a:gd name="T6" fmla="*/ 58 w 1277"/>
                <a:gd name="T7" fmla="*/ 807 h 849"/>
                <a:gd name="T8" fmla="*/ 62 w 1277"/>
                <a:gd name="T9" fmla="*/ 811 h 849"/>
                <a:gd name="T10" fmla="*/ 39 w 1277"/>
                <a:gd name="T11" fmla="*/ 778 h 849"/>
                <a:gd name="T12" fmla="*/ 0 w 1277"/>
                <a:gd name="T13" fmla="*/ 849 h 849"/>
                <a:gd name="T14" fmla="*/ 94 w 1277"/>
                <a:gd name="T15" fmla="*/ 832 h 849"/>
                <a:gd name="T16" fmla="*/ 39 w 1277"/>
                <a:gd name="T17" fmla="*/ 778 h 849"/>
                <a:gd name="T18" fmla="*/ 1238 w 1277"/>
                <a:gd name="T19" fmla="*/ 71 h 849"/>
                <a:gd name="T20" fmla="*/ 1277 w 1277"/>
                <a:gd name="T21" fmla="*/ 0 h 849"/>
                <a:gd name="T22" fmla="*/ 1183 w 1277"/>
                <a:gd name="T23" fmla="*/ 17 h 849"/>
                <a:gd name="T24" fmla="*/ 1238 w 1277"/>
                <a:gd name="T25" fmla="*/ 71 h 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7" h="849">
                  <a:moveTo>
                    <a:pt x="62" y="811"/>
                  </a:moveTo>
                  <a:lnTo>
                    <a:pt x="1219" y="42"/>
                  </a:lnTo>
                  <a:lnTo>
                    <a:pt x="1215" y="38"/>
                  </a:lnTo>
                  <a:lnTo>
                    <a:pt x="58" y="807"/>
                  </a:lnTo>
                  <a:lnTo>
                    <a:pt x="62" y="811"/>
                  </a:lnTo>
                  <a:close/>
                  <a:moveTo>
                    <a:pt x="39" y="778"/>
                  </a:moveTo>
                  <a:lnTo>
                    <a:pt x="0" y="849"/>
                  </a:lnTo>
                  <a:lnTo>
                    <a:pt x="94" y="832"/>
                  </a:lnTo>
                  <a:lnTo>
                    <a:pt x="39" y="778"/>
                  </a:lnTo>
                  <a:close/>
                  <a:moveTo>
                    <a:pt x="1238" y="71"/>
                  </a:moveTo>
                  <a:lnTo>
                    <a:pt x="1277" y="0"/>
                  </a:lnTo>
                  <a:lnTo>
                    <a:pt x="1183" y="17"/>
                  </a:lnTo>
                  <a:lnTo>
                    <a:pt x="1238" y="71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9" name="Freeform 177"/>
            <p:cNvSpPr>
              <a:spLocks noEditPoints="1"/>
            </p:cNvSpPr>
            <p:nvPr/>
          </p:nvSpPr>
          <p:spPr bwMode="auto">
            <a:xfrm>
              <a:off x="4340" y="1113"/>
              <a:ext cx="1150" cy="791"/>
            </a:xfrm>
            <a:custGeom>
              <a:avLst/>
              <a:gdLst>
                <a:gd name="T0" fmla="*/ 1089 w 1150"/>
                <a:gd name="T1" fmla="*/ 752 h 791"/>
                <a:gd name="T2" fmla="*/ 57 w 1150"/>
                <a:gd name="T3" fmla="*/ 43 h 791"/>
                <a:gd name="T4" fmla="*/ 61 w 1150"/>
                <a:gd name="T5" fmla="*/ 39 h 791"/>
                <a:gd name="T6" fmla="*/ 1093 w 1150"/>
                <a:gd name="T7" fmla="*/ 748 h 791"/>
                <a:gd name="T8" fmla="*/ 1089 w 1150"/>
                <a:gd name="T9" fmla="*/ 752 h 791"/>
                <a:gd name="T10" fmla="*/ 1113 w 1150"/>
                <a:gd name="T11" fmla="*/ 719 h 791"/>
                <a:gd name="T12" fmla="*/ 1150 w 1150"/>
                <a:gd name="T13" fmla="*/ 791 h 791"/>
                <a:gd name="T14" fmla="*/ 1057 w 1150"/>
                <a:gd name="T15" fmla="*/ 772 h 791"/>
                <a:gd name="T16" fmla="*/ 1113 w 1150"/>
                <a:gd name="T17" fmla="*/ 719 h 791"/>
                <a:gd name="T18" fmla="*/ 38 w 1150"/>
                <a:gd name="T19" fmla="*/ 72 h 791"/>
                <a:gd name="T20" fmla="*/ 0 w 1150"/>
                <a:gd name="T21" fmla="*/ 0 h 791"/>
                <a:gd name="T22" fmla="*/ 93 w 1150"/>
                <a:gd name="T23" fmla="*/ 19 h 791"/>
                <a:gd name="T24" fmla="*/ 38 w 1150"/>
                <a:gd name="T25" fmla="*/ 72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0" h="791">
                  <a:moveTo>
                    <a:pt x="1089" y="752"/>
                  </a:moveTo>
                  <a:lnTo>
                    <a:pt x="57" y="43"/>
                  </a:lnTo>
                  <a:lnTo>
                    <a:pt x="61" y="39"/>
                  </a:lnTo>
                  <a:lnTo>
                    <a:pt x="1093" y="748"/>
                  </a:lnTo>
                  <a:lnTo>
                    <a:pt x="1089" y="752"/>
                  </a:lnTo>
                  <a:close/>
                  <a:moveTo>
                    <a:pt x="1113" y="719"/>
                  </a:moveTo>
                  <a:lnTo>
                    <a:pt x="1150" y="791"/>
                  </a:lnTo>
                  <a:lnTo>
                    <a:pt x="1057" y="772"/>
                  </a:lnTo>
                  <a:lnTo>
                    <a:pt x="1113" y="719"/>
                  </a:lnTo>
                  <a:close/>
                  <a:moveTo>
                    <a:pt x="38" y="72"/>
                  </a:moveTo>
                  <a:lnTo>
                    <a:pt x="0" y="0"/>
                  </a:lnTo>
                  <a:lnTo>
                    <a:pt x="93" y="19"/>
                  </a:lnTo>
                  <a:lnTo>
                    <a:pt x="38" y="72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4" name="Freeform 182"/>
            <p:cNvSpPr>
              <a:spLocks noEditPoints="1"/>
            </p:cNvSpPr>
            <p:nvPr/>
          </p:nvSpPr>
          <p:spPr bwMode="auto">
            <a:xfrm>
              <a:off x="1849" y="2377"/>
              <a:ext cx="93" cy="646"/>
            </a:xfrm>
            <a:custGeom>
              <a:avLst/>
              <a:gdLst>
                <a:gd name="T0" fmla="*/ 46 w 86"/>
                <a:gd name="T1" fmla="*/ 0 h 772"/>
                <a:gd name="T2" fmla="*/ 46 w 86"/>
                <a:gd name="T3" fmla="*/ 709 h 772"/>
                <a:gd name="T4" fmla="*/ 39 w 86"/>
                <a:gd name="T5" fmla="*/ 709 h 772"/>
                <a:gd name="T6" fmla="*/ 39 w 86"/>
                <a:gd name="T7" fmla="*/ 0 h 772"/>
                <a:gd name="T8" fmla="*/ 46 w 86"/>
                <a:gd name="T9" fmla="*/ 0 h 772"/>
                <a:gd name="T10" fmla="*/ 86 w 86"/>
                <a:gd name="T11" fmla="*/ 702 h 772"/>
                <a:gd name="T12" fmla="*/ 42 w 86"/>
                <a:gd name="T13" fmla="*/ 772 h 772"/>
                <a:gd name="T14" fmla="*/ 0 w 86"/>
                <a:gd name="T15" fmla="*/ 702 h 772"/>
                <a:gd name="T16" fmla="*/ 86 w 86"/>
                <a:gd name="T17" fmla="*/ 702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772">
                  <a:moveTo>
                    <a:pt x="46" y="0"/>
                  </a:moveTo>
                  <a:lnTo>
                    <a:pt x="46" y="709"/>
                  </a:lnTo>
                  <a:lnTo>
                    <a:pt x="39" y="709"/>
                  </a:lnTo>
                  <a:lnTo>
                    <a:pt x="39" y="0"/>
                  </a:lnTo>
                  <a:lnTo>
                    <a:pt x="46" y="0"/>
                  </a:lnTo>
                  <a:close/>
                  <a:moveTo>
                    <a:pt x="86" y="702"/>
                  </a:moveTo>
                  <a:lnTo>
                    <a:pt x="42" y="772"/>
                  </a:lnTo>
                  <a:lnTo>
                    <a:pt x="0" y="702"/>
                  </a:lnTo>
                  <a:lnTo>
                    <a:pt x="86" y="702"/>
                  </a:lnTo>
                  <a:close/>
                </a:path>
              </a:pathLst>
            </a:custGeom>
            <a:solidFill>
              <a:srgbClr val="7F7F7F"/>
            </a:solidFill>
            <a:ln w="0" cap="flat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5" name="Freeform 183"/>
            <p:cNvSpPr>
              <a:spLocks noEditPoints="1"/>
            </p:cNvSpPr>
            <p:nvPr/>
          </p:nvSpPr>
          <p:spPr bwMode="auto">
            <a:xfrm>
              <a:off x="4356" y="1755"/>
              <a:ext cx="791" cy="232"/>
            </a:xfrm>
            <a:custGeom>
              <a:avLst/>
              <a:gdLst>
                <a:gd name="T0" fmla="*/ 2 w 791"/>
                <a:gd name="T1" fmla="*/ 0 h 232"/>
                <a:gd name="T2" fmla="*/ 719 w 791"/>
                <a:gd name="T3" fmla="*/ 200 h 232"/>
                <a:gd name="T4" fmla="*/ 717 w 791"/>
                <a:gd name="T5" fmla="*/ 204 h 232"/>
                <a:gd name="T6" fmla="*/ 0 w 791"/>
                <a:gd name="T7" fmla="*/ 5 h 232"/>
                <a:gd name="T8" fmla="*/ 2 w 791"/>
                <a:gd name="T9" fmla="*/ 0 h 232"/>
                <a:gd name="T10" fmla="*/ 724 w 791"/>
                <a:gd name="T11" fmla="*/ 167 h 232"/>
                <a:gd name="T12" fmla="*/ 791 w 791"/>
                <a:gd name="T13" fmla="*/ 222 h 232"/>
                <a:gd name="T14" fmla="*/ 696 w 791"/>
                <a:gd name="T15" fmla="*/ 232 h 232"/>
                <a:gd name="T16" fmla="*/ 724 w 791"/>
                <a:gd name="T17" fmla="*/ 167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1" h="232">
                  <a:moveTo>
                    <a:pt x="2" y="0"/>
                  </a:moveTo>
                  <a:lnTo>
                    <a:pt x="719" y="200"/>
                  </a:lnTo>
                  <a:lnTo>
                    <a:pt x="717" y="204"/>
                  </a:lnTo>
                  <a:lnTo>
                    <a:pt x="0" y="5"/>
                  </a:lnTo>
                  <a:lnTo>
                    <a:pt x="2" y="0"/>
                  </a:lnTo>
                  <a:close/>
                  <a:moveTo>
                    <a:pt x="724" y="167"/>
                  </a:moveTo>
                  <a:lnTo>
                    <a:pt x="791" y="222"/>
                  </a:lnTo>
                  <a:lnTo>
                    <a:pt x="696" y="232"/>
                  </a:lnTo>
                  <a:lnTo>
                    <a:pt x="724" y="167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6" name="Freeform 184"/>
            <p:cNvSpPr>
              <a:spLocks noEditPoints="1"/>
            </p:cNvSpPr>
            <p:nvPr/>
          </p:nvSpPr>
          <p:spPr bwMode="auto">
            <a:xfrm>
              <a:off x="2449" y="2053"/>
              <a:ext cx="2551" cy="69"/>
            </a:xfrm>
            <a:custGeom>
              <a:avLst/>
              <a:gdLst>
                <a:gd name="T0" fmla="*/ 2551 w 2551"/>
                <a:gd name="T1" fmla="*/ 32 h 69"/>
                <a:gd name="T2" fmla="*/ 78 w 2551"/>
                <a:gd name="T3" fmla="*/ 32 h 69"/>
                <a:gd name="T4" fmla="*/ 78 w 2551"/>
                <a:gd name="T5" fmla="*/ 37 h 69"/>
                <a:gd name="T6" fmla="*/ 2551 w 2551"/>
                <a:gd name="T7" fmla="*/ 37 h 69"/>
                <a:gd name="T8" fmla="*/ 2551 w 2551"/>
                <a:gd name="T9" fmla="*/ 32 h 69"/>
                <a:gd name="T10" fmla="*/ 86 w 2551"/>
                <a:gd name="T11" fmla="*/ 0 h 69"/>
                <a:gd name="T12" fmla="*/ 0 w 2551"/>
                <a:gd name="T13" fmla="*/ 35 h 69"/>
                <a:gd name="T14" fmla="*/ 86 w 2551"/>
                <a:gd name="T15" fmla="*/ 69 h 69"/>
                <a:gd name="T16" fmla="*/ 86 w 2551"/>
                <a:gd name="T1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51" h="69">
                  <a:moveTo>
                    <a:pt x="2551" y="32"/>
                  </a:moveTo>
                  <a:lnTo>
                    <a:pt x="78" y="32"/>
                  </a:lnTo>
                  <a:lnTo>
                    <a:pt x="78" y="37"/>
                  </a:lnTo>
                  <a:lnTo>
                    <a:pt x="2551" y="37"/>
                  </a:lnTo>
                  <a:lnTo>
                    <a:pt x="2551" y="32"/>
                  </a:lnTo>
                  <a:close/>
                  <a:moveTo>
                    <a:pt x="86" y="0"/>
                  </a:moveTo>
                  <a:lnTo>
                    <a:pt x="0" y="35"/>
                  </a:lnTo>
                  <a:lnTo>
                    <a:pt x="86" y="69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9" name="Freeform 187"/>
            <p:cNvSpPr>
              <a:spLocks noEditPoints="1"/>
            </p:cNvSpPr>
            <p:nvPr/>
          </p:nvSpPr>
          <p:spPr bwMode="auto">
            <a:xfrm>
              <a:off x="5602" y="2256"/>
              <a:ext cx="86" cy="579"/>
            </a:xfrm>
            <a:custGeom>
              <a:avLst/>
              <a:gdLst>
                <a:gd name="T0" fmla="*/ 46 w 86"/>
                <a:gd name="T1" fmla="*/ 579 h 579"/>
                <a:gd name="T2" fmla="*/ 46 w 86"/>
                <a:gd name="T3" fmla="*/ 62 h 579"/>
                <a:gd name="T4" fmla="*/ 40 w 86"/>
                <a:gd name="T5" fmla="*/ 62 h 579"/>
                <a:gd name="T6" fmla="*/ 40 w 86"/>
                <a:gd name="T7" fmla="*/ 579 h 579"/>
                <a:gd name="T8" fmla="*/ 46 w 86"/>
                <a:gd name="T9" fmla="*/ 579 h 579"/>
                <a:gd name="T10" fmla="*/ 86 w 86"/>
                <a:gd name="T11" fmla="*/ 69 h 579"/>
                <a:gd name="T12" fmla="*/ 43 w 86"/>
                <a:gd name="T13" fmla="*/ 0 h 579"/>
                <a:gd name="T14" fmla="*/ 0 w 86"/>
                <a:gd name="T15" fmla="*/ 69 h 579"/>
                <a:gd name="T16" fmla="*/ 86 w 86"/>
                <a:gd name="T17" fmla="*/ 69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579">
                  <a:moveTo>
                    <a:pt x="46" y="579"/>
                  </a:moveTo>
                  <a:lnTo>
                    <a:pt x="46" y="62"/>
                  </a:lnTo>
                  <a:lnTo>
                    <a:pt x="40" y="62"/>
                  </a:lnTo>
                  <a:lnTo>
                    <a:pt x="40" y="579"/>
                  </a:lnTo>
                  <a:lnTo>
                    <a:pt x="46" y="579"/>
                  </a:lnTo>
                  <a:close/>
                  <a:moveTo>
                    <a:pt x="86" y="69"/>
                  </a:moveTo>
                  <a:lnTo>
                    <a:pt x="43" y="0"/>
                  </a:lnTo>
                  <a:lnTo>
                    <a:pt x="0" y="69"/>
                  </a:lnTo>
                  <a:lnTo>
                    <a:pt x="86" y="69"/>
                  </a:lnTo>
                  <a:close/>
                </a:path>
              </a:pathLst>
            </a:custGeom>
            <a:solidFill>
              <a:srgbClr val="7F7F7F"/>
            </a:solidFill>
            <a:ln w="0" cap="flat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0" name="Freeform 188"/>
            <p:cNvSpPr>
              <a:spLocks noEditPoints="1"/>
            </p:cNvSpPr>
            <p:nvPr/>
          </p:nvSpPr>
          <p:spPr bwMode="auto">
            <a:xfrm>
              <a:off x="5600" y="2271"/>
              <a:ext cx="86" cy="620"/>
            </a:xfrm>
            <a:custGeom>
              <a:avLst/>
              <a:gdLst>
                <a:gd name="T0" fmla="*/ 46 w 86"/>
                <a:gd name="T1" fmla="*/ 0 h 620"/>
                <a:gd name="T2" fmla="*/ 46 w 86"/>
                <a:gd name="T3" fmla="*/ 558 h 620"/>
                <a:gd name="T4" fmla="*/ 39 w 86"/>
                <a:gd name="T5" fmla="*/ 558 h 620"/>
                <a:gd name="T6" fmla="*/ 39 w 86"/>
                <a:gd name="T7" fmla="*/ 0 h 620"/>
                <a:gd name="T8" fmla="*/ 46 w 86"/>
                <a:gd name="T9" fmla="*/ 0 h 620"/>
                <a:gd name="T10" fmla="*/ 86 w 86"/>
                <a:gd name="T11" fmla="*/ 551 h 620"/>
                <a:gd name="T12" fmla="*/ 42 w 86"/>
                <a:gd name="T13" fmla="*/ 620 h 620"/>
                <a:gd name="T14" fmla="*/ 0 w 86"/>
                <a:gd name="T15" fmla="*/ 551 h 620"/>
                <a:gd name="T16" fmla="*/ 86 w 86"/>
                <a:gd name="T17" fmla="*/ 551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620">
                  <a:moveTo>
                    <a:pt x="46" y="0"/>
                  </a:moveTo>
                  <a:lnTo>
                    <a:pt x="46" y="558"/>
                  </a:lnTo>
                  <a:lnTo>
                    <a:pt x="39" y="558"/>
                  </a:lnTo>
                  <a:lnTo>
                    <a:pt x="39" y="0"/>
                  </a:lnTo>
                  <a:lnTo>
                    <a:pt x="46" y="0"/>
                  </a:lnTo>
                  <a:close/>
                  <a:moveTo>
                    <a:pt x="86" y="551"/>
                  </a:moveTo>
                  <a:lnTo>
                    <a:pt x="42" y="620"/>
                  </a:lnTo>
                  <a:lnTo>
                    <a:pt x="0" y="551"/>
                  </a:lnTo>
                  <a:lnTo>
                    <a:pt x="86" y="551"/>
                  </a:lnTo>
                  <a:close/>
                </a:path>
              </a:pathLst>
            </a:custGeom>
            <a:solidFill>
              <a:srgbClr val="7F7F7F"/>
            </a:solidFill>
            <a:ln w="0" cap="flat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1" name="Freeform 189"/>
            <p:cNvSpPr>
              <a:spLocks noEditPoints="1"/>
            </p:cNvSpPr>
            <p:nvPr/>
          </p:nvSpPr>
          <p:spPr bwMode="auto">
            <a:xfrm>
              <a:off x="1853" y="2256"/>
              <a:ext cx="86" cy="749"/>
            </a:xfrm>
            <a:custGeom>
              <a:avLst/>
              <a:gdLst>
                <a:gd name="T0" fmla="*/ 46 w 86"/>
                <a:gd name="T1" fmla="*/ 749 h 749"/>
                <a:gd name="T2" fmla="*/ 46 w 86"/>
                <a:gd name="T3" fmla="*/ 62 h 749"/>
                <a:gd name="T4" fmla="*/ 39 w 86"/>
                <a:gd name="T5" fmla="*/ 62 h 749"/>
                <a:gd name="T6" fmla="*/ 39 w 86"/>
                <a:gd name="T7" fmla="*/ 749 h 749"/>
                <a:gd name="T8" fmla="*/ 46 w 86"/>
                <a:gd name="T9" fmla="*/ 749 h 749"/>
                <a:gd name="T10" fmla="*/ 86 w 86"/>
                <a:gd name="T11" fmla="*/ 69 h 749"/>
                <a:gd name="T12" fmla="*/ 43 w 86"/>
                <a:gd name="T13" fmla="*/ 0 h 749"/>
                <a:gd name="T14" fmla="*/ 0 w 86"/>
                <a:gd name="T15" fmla="*/ 69 h 749"/>
                <a:gd name="T16" fmla="*/ 86 w 86"/>
                <a:gd name="T17" fmla="*/ 69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749">
                  <a:moveTo>
                    <a:pt x="46" y="749"/>
                  </a:moveTo>
                  <a:lnTo>
                    <a:pt x="46" y="62"/>
                  </a:lnTo>
                  <a:lnTo>
                    <a:pt x="39" y="62"/>
                  </a:lnTo>
                  <a:lnTo>
                    <a:pt x="39" y="749"/>
                  </a:lnTo>
                  <a:lnTo>
                    <a:pt x="46" y="749"/>
                  </a:lnTo>
                  <a:close/>
                  <a:moveTo>
                    <a:pt x="86" y="69"/>
                  </a:moveTo>
                  <a:lnTo>
                    <a:pt x="43" y="0"/>
                  </a:lnTo>
                  <a:lnTo>
                    <a:pt x="0" y="69"/>
                  </a:lnTo>
                  <a:lnTo>
                    <a:pt x="86" y="69"/>
                  </a:lnTo>
                  <a:close/>
                </a:path>
              </a:pathLst>
            </a:custGeom>
            <a:solidFill>
              <a:srgbClr val="7F7F7F"/>
            </a:solidFill>
            <a:ln w="0" cap="flat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3" name="Freeform 191"/>
            <p:cNvSpPr>
              <a:spLocks noEditPoints="1"/>
            </p:cNvSpPr>
            <p:nvPr/>
          </p:nvSpPr>
          <p:spPr bwMode="auto">
            <a:xfrm>
              <a:off x="2651" y="1918"/>
              <a:ext cx="887" cy="942"/>
            </a:xfrm>
            <a:custGeom>
              <a:avLst/>
              <a:gdLst>
                <a:gd name="T0" fmla="*/ 5 w 1162"/>
                <a:gd name="T1" fmla="*/ 1234 h 1234"/>
                <a:gd name="T2" fmla="*/ 1118 w 1162"/>
                <a:gd name="T3" fmla="*/ 52 h 1234"/>
                <a:gd name="T4" fmla="*/ 1112 w 1162"/>
                <a:gd name="T5" fmla="*/ 49 h 1234"/>
                <a:gd name="T6" fmla="*/ 0 w 1162"/>
                <a:gd name="T7" fmla="*/ 1231 h 1234"/>
                <a:gd name="T8" fmla="*/ 5 w 1162"/>
                <a:gd name="T9" fmla="*/ 1234 h 1234"/>
                <a:gd name="T10" fmla="*/ 1144 w 1162"/>
                <a:gd name="T11" fmla="*/ 77 h 1234"/>
                <a:gd name="T12" fmla="*/ 1162 w 1162"/>
                <a:gd name="T13" fmla="*/ 0 h 1234"/>
                <a:gd name="T14" fmla="*/ 1075 w 1162"/>
                <a:gd name="T15" fmla="*/ 35 h 1234"/>
                <a:gd name="T16" fmla="*/ 1144 w 1162"/>
                <a:gd name="T17" fmla="*/ 77 h 1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2" h="1234">
                  <a:moveTo>
                    <a:pt x="5" y="1234"/>
                  </a:moveTo>
                  <a:lnTo>
                    <a:pt x="1118" y="52"/>
                  </a:lnTo>
                  <a:lnTo>
                    <a:pt x="1112" y="49"/>
                  </a:lnTo>
                  <a:lnTo>
                    <a:pt x="0" y="1231"/>
                  </a:lnTo>
                  <a:lnTo>
                    <a:pt x="5" y="1234"/>
                  </a:lnTo>
                  <a:close/>
                  <a:moveTo>
                    <a:pt x="1144" y="77"/>
                  </a:moveTo>
                  <a:lnTo>
                    <a:pt x="1162" y="0"/>
                  </a:lnTo>
                  <a:lnTo>
                    <a:pt x="1075" y="35"/>
                  </a:lnTo>
                  <a:lnTo>
                    <a:pt x="1144" y="77"/>
                  </a:lnTo>
                  <a:close/>
                </a:path>
              </a:pathLst>
            </a:custGeom>
            <a:solidFill>
              <a:srgbClr val="7F7F7F"/>
            </a:solidFill>
            <a:ln w="0" cap="flat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4" name="Freeform 192"/>
            <p:cNvSpPr>
              <a:spLocks noEditPoints="1"/>
            </p:cNvSpPr>
            <p:nvPr/>
          </p:nvSpPr>
          <p:spPr bwMode="auto">
            <a:xfrm>
              <a:off x="2449" y="1929"/>
              <a:ext cx="1075" cy="1148"/>
            </a:xfrm>
            <a:custGeom>
              <a:avLst/>
              <a:gdLst>
                <a:gd name="T0" fmla="*/ 1116 w 1122"/>
                <a:gd name="T1" fmla="*/ 0 h 1172"/>
                <a:gd name="T2" fmla="*/ 44 w 1122"/>
                <a:gd name="T3" fmla="*/ 1121 h 1172"/>
                <a:gd name="T4" fmla="*/ 50 w 1122"/>
                <a:gd name="T5" fmla="*/ 1124 h 1172"/>
                <a:gd name="T6" fmla="*/ 1122 w 1122"/>
                <a:gd name="T7" fmla="*/ 3 h 1172"/>
                <a:gd name="T8" fmla="*/ 1116 w 1122"/>
                <a:gd name="T9" fmla="*/ 0 h 1172"/>
                <a:gd name="T10" fmla="*/ 18 w 1122"/>
                <a:gd name="T11" fmla="*/ 1096 h 1172"/>
                <a:gd name="T12" fmla="*/ 0 w 1122"/>
                <a:gd name="T13" fmla="*/ 1172 h 1172"/>
                <a:gd name="T14" fmla="*/ 86 w 1122"/>
                <a:gd name="T15" fmla="*/ 1138 h 1172"/>
                <a:gd name="T16" fmla="*/ 18 w 1122"/>
                <a:gd name="T17" fmla="*/ 1096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2" h="1172">
                  <a:moveTo>
                    <a:pt x="1116" y="0"/>
                  </a:moveTo>
                  <a:lnTo>
                    <a:pt x="44" y="1121"/>
                  </a:lnTo>
                  <a:lnTo>
                    <a:pt x="50" y="1124"/>
                  </a:lnTo>
                  <a:lnTo>
                    <a:pt x="1122" y="3"/>
                  </a:lnTo>
                  <a:lnTo>
                    <a:pt x="1116" y="0"/>
                  </a:lnTo>
                  <a:close/>
                  <a:moveTo>
                    <a:pt x="18" y="1096"/>
                  </a:moveTo>
                  <a:lnTo>
                    <a:pt x="0" y="1172"/>
                  </a:lnTo>
                  <a:lnTo>
                    <a:pt x="86" y="1138"/>
                  </a:lnTo>
                  <a:lnTo>
                    <a:pt x="18" y="1096"/>
                  </a:lnTo>
                  <a:close/>
                </a:path>
              </a:pathLst>
            </a:custGeom>
            <a:solidFill>
              <a:srgbClr val="7F7F7F"/>
            </a:solidFill>
            <a:ln w="0" cap="flat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6" name="Freeform 194"/>
            <p:cNvSpPr>
              <a:spLocks noEditPoints="1"/>
            </p:cNvSpPr>
            <p:nvPr/>
          </p:nvSpPr>
          <p:spPr bwMode="auto">
            <a:xfrm>
              <a:off x="2547" y="2052"/>
              <a:ext cx="2475" cy="70"/>
            </a:xfrm>
            <a:custGeom>
              <a:avLst/>
              <a:gdLst>
                <a:gd name="T0" fmla="*/ 0 w 2475"/>
                <a:gd name="T1" fmla="*/ 32 h 70"/>
                <a:gd name="T2" fmla="*/ 2398 w 2475"/>
                <a:gd name="T3" fmla="*/ 32 h 70"/>
                <a:gd name="T4" fmla="*/ 2398 w 2475"/>
                <a:gd name="T5" fmla="*/ 37 h 70"/>
                <a:gd name="T6" fmla="*/ 0 w 2475"/>
                <a:gd name="T7" fmla="*/ 37 h 70"/>
                <a:gd name="T8" fmla="*/ 0 w 2475"/>
                <a:gd name="T9" fmla="*/ 32 h 70"/>
                <a:gd name="T10" fmla="*/ 2389 w 2475"/>
                <a:gd name="T11" fmla="*/ 0 h 70"/>
                <a:gd name="T12" fmla="*/ 2475 w 2475"/>
                <a:gd name="T13" fmla="*/ 35 h 70"/>
                <a:gd name="T14" fmla="*/ 2389 w 2475"/>
                <a:gd name="T15" fmla="*/ 70 h 70"/>
                <a:gd name="T16" fmla="*/ 2389 w 2475"/>
                <a:gd name="T1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75" h="70">
                  <a:moveTo>
                    <a:pt x="0" y="32"/>
                  </a:moveTo>
                  <a:lnTo>
                    <a:pt x="2398" y="32"/>
                  </a:lnTo>
                  <a:lnTo>
                    <a:pt x="2398" y="37"/>
                  </a:lnTo>
                  <a:lnTo>
                    <a:pt x="0" y="37"/>
                  </a:lnTo>
                  <a:lnTo>
                    <a:pt x="0" y="32"/>
                  </a:lnTo>
                  <a:close/>
                  <a:moveTo>
                    <a:pt x="2389" y="0"/>
                  </a:moveTo>
                  <a:lnTo>
                    <a:pt x="2475" y="35"/>
                  </a:lnTo>
                  <a:lnTo>
                    <a:pt x="2389" y="70"/>
                  </a:lnTo>
                  <a:lnTo>
                    <a:pt x="2389" y="0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8" name="Freeform 196"/>
            <p:cNvSpPr>
              <a:spLocks noEditPoints="1"/>
            </p:cNvSpPr>
            <p:nvPr/>
          </p:nvSpPr>
          <p:spPr bwMode="auto">
            <a:xfrm>
              <a:off x="2799" y="778"/>
              <a:ext cx="2968" cy="1158"/>
            </a:xfrm>
            <a:custGeom>
              <a:avLst/>
              <a:gdLst>
                <a:gd name="T0" fmla="*/ 0 w 7364"/>
                <a:gd name="T1" fmla="*/ 0 h 3568"/>
                <a:gd name="T2" fmla="*/ 7300 w 7364"/>
                <a:gd name="T3" fmla="*/ 0 h 3568"/>
                <a:gd name="T4" fmla="*/ 7308 w 7364"/>
                <a:gd name="T5" fmla="*/ 8 h 3568"/>
                <a:gd name="T6" fmla="*/ 7307 w 7364"/>
                <a:gd name="T7" fmla="*/ 3462 h 3568"/>
                <a:gd name="T8" fmla="*/ 7291 w 7364"/>
                <a:gd name="T9" fmla="*/ 3462 h 3568"/>
                <a:gd name="T10" fmla="*/ 7292 w 7364"/>
                <a:gd name="T11" fmla="*/ 8 h 3568"/>
                <a:gd name="T12" fmla="*/ 7300 w 7364"/>
                <a:gd name="T13" fmla="*/ 16 h 3568"/>
                <a:gd name="T14" fmla="*/ 0 w 7364"/>
                <a:gd name="T15" fmla="*/ 16 h 3568"/>
                <a:gd name="T16" fmla="*/ 0 w 7364"/>
                <a:gd name="T17" fmla="*/ 0 h 3568"/>
                <a:gd name="T18" fmla="*/ 7364 w 7364"/>
                <a:gd name="T19" fmla="*/ 3444 h 3568"/>
                <a:gd name="T20" fmla="*/ 7293 w 7364"/>
                <a:gd name="T21" fmla="*/ 3568 h 3568"/>
                <a:gd name="T22" fmla="*/ 7236 w 7364"/>
                <a:gd name="T23" fmla="*/ 3437 h 3568"/>
                <a:gd name="T24" fmla="*/ 7364 w 7364"/>
                <a:gd name="T25" fmla="*/ 3444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64" h="3568">
                  <a:moveTo>
                    <a:pt x="0" y="0"/>
                  </a:moveTo>
                  <a:lnTo>
                    <a:pt x="7300" y="0"/>
                  </a:lnTo>
                  <a:cubicBezTo>
                    <a:pt x="7305" y="0"/>
                    <a:pt x="7308" y="4"/>
                    <a:pt x="7308" y="8"/>
                  </a:cubicBezTo>
                  <a:lnTo>
                    <a:pt x="7307" y="3462"/>
                  </a:lnTo>
                  <a:lnTo>
                    <a:pt x="7291" y="3462"/>
                  </a:lnTo>
                  <a:lnTo>
                    <a:pt x="7292" y="8"/>
                  </a:lnTo>
                  <a:lnTo>
                    <a:pt x="7300" y="16"/>
                  </a:lnTo>
                  <a:lnTo>
                    <a:pt x="0" y="16"/>
                  </a:lnTo>
                  <a:lnTo>
                    <a:pt x="0" y="0"/>
                  </a:lnTo>
                  <a:close/>
                  <a:moveTo>
                    <a:pt x="7364" y="3444"/>
                  </a:moveTo>
                  <a:lnTo>
                    <a:pt x="7293" y="3568"/>
                  </a:lnTo>
                  <a:lnTo>
                    <a:pt x="7236" y="3437"/>
                  </a:lnTo>
                  <a:lnTo>
                    <a:pt x="7364" y="3444"/>
                  </a:lnTo>
                  <a:close/>
                </a:path>
              </a:pathLst>
            </a:custGeom>
            <a:solidFill>
              <a:srgbClr val="7F7F7F"/>
            </a:solidFill>
            <a:ln w="0" cap="flat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auto">
            <a:xfrm>
              <a:off x="6861" y="3123"/>
              <a:ext cx="252" cy="130"/>
            </a:xfrm>
            <a:prstGeom prst="ellipse">
              <a:avLst/>
            </a:prstGeom>
            <a:solidFill>
              <a:srgbClr val="DCE6F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auto">
            <a:xfrm>
              <a:off x="6861" y="3123"/>
              <a:ext cx="252" cy="130"/>
            </a:xfrm>
            <a:prstGeom prst="ellipse">
              <a:avLst/>
            </a:prstGeom>
            <a:noFill/>
            <a:ln w="30163" cap="flat">
              <a:solidFill>
                <a:srgbClr val="DCE6F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2" name="Rectangle 200"/>
            <p:cNvSpPr>
              <a:spLocks noChangeArrowheads="1"/>
            </p:cNvSpPr>
            <p:nvPr/>
          </p:nvSpPr>
          <p:spPr bwMode="auto">
            <a:xfrm>
              <a:off x="7169" y="3127"/>
              <a:ext cx="381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intern</a:t>
              </a:r>
              <a:endParaRPr kumimoji="0" lang="nl-NL" alt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3" name="Rectangle 201"/>
            <p:cNvSpPr>
              <a:spLocks noChangeArrowheads="1"/>
            </p:cNvSpPr>
            <p:nvPr/>
          </p:nvSpPr>
          <p:spPr bwMode="auto">
            <a:xfrm>
              <a:off x="7180" y="3344"/>
              <a:ext cx="40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extern</a:t>
              </a:r>
              <a:endParaRPr kumimoji="0" lang="nl-NL" alt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auto">
            <a:xfrm>
              <a:off x="6858" y="3323"/>
              <a:ext cx="251" cy="135"/>
            </a:xfrm>
            <a:prstGeom prst="ellipse">
              <a:avLst/>
            </a:prstGeom>
            <a:solidFill>
              <a:srgbClr val="F2F2F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5" name="Freeform 203"/>
            <p:cNvSpPr>
              <a:spLocks noEditPoints="1"/>
            </p:cNvSpPr>
            <p:nvPr/>
          </p:nvSpPr>
          <p:spPr bwMode="auto">
            <a:xfrm>
              <a:off x="1872" y="957"/>
              <a:ext cx="86" cy="958"/>
            </a:xfrm>
            <a:custGeom>
              <a:avLst/>
              <a:gdLst>
                <a:gd name="T0" fmla="*/ 46 w 86"/>
                <a:gd name="T1" fmla="*/ 63 h 958"/>
                <a:gd name="T2" fmla="*/ 46 w 86"/>
                <a:gd name="T3" fmla="*/ 895 h 958"/>
                <a:gd name="T4" fmla="*/ 40 w 86"/>
                <a:gd name="T5" fmla="*/ 895 h 958"/>
                <a:gd name="T6" fmla="*/ 40 w 86"/>
                <a:gd name="T7" fmla="*/ 63 h 958"/>
                <a:gd name="T8" fmla="*/ 46 w 86"/>
                <a:gd name="T9" fmla="*/ 63 h 958"/>
                <a:gd name="T10" fmla="*/ 0 w 86"/>
                <a:gd name="T11" fmla="*/ 70 h 958"/>
                <a:gd name="T12" fmla="*/ 43 w 86"/>
                <a:gd name="T13" fmla="*/ 0 h 958"/>
                <a:gd name="T14" fmla="*/ 86 w 86"/>
                <a:gd name="T15" fmla="*/ 70 h 958"/>
                <a:gd name="T16" fmla="*/ 0 w 86"/>
                <a:gd name="T17" fmla="*/ 70 h 958"/>
                <a:gd name="T18" fmla="*/ 86 w 86"/>
                <a:gd name="T19" fmla="*/ 889 h 958"/>
                <a:gd name="T20" fmla="*/ 43 w 86"/>
                <a:gd name="T21" fmla="*/ 958 h 958"/>
                <a:gd name="T22" fmla="*/ 0 w 86"/>
                <a:gd name="T23" fmla="*/ 889 h 958"/>
                <a:gd name="T24" fmla="*/ 86 w 86"/>
                <a:gd name="T25" fmla="*/ 889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6" h="958">
                  <a:moveTo>
                    <a:pt x="46" y="63"/>
                  </a:moveTo>
                  <a:lnTo>
                    <a:pt x="46" y="895"/>
                  </a:lnTo>
                  <a:lnTo>
                    <a:pt x="40" y="895"/>
                  </a:lnTo>
                  <a:lnTo>
                    <a:pt x="40" y="63"/>
                  </a:lnTo>
                  <a:lnTo>
                    <a:pt x="46" y="63"/>
                  </a:lnTo>
                  <a:close/>
                  <a:moveTo>
                    <a:pt x="0" y="70"/>
                  </a:moveTo>
                  <a:lnTo>
                    <a:pt x="43" y="0"/>
                  </a:lnTo>
                  <a:lnTo>
                    <a:pt x="86" y="70"/>
                  </a:lnTo>
                  <a:lnTo>
                    <a:pt x="0" y="70"/>
                  </a:lnTo>
                  <a:close/>
                  <a:moveTo>
                    <a:pt x="86" y="889"/>
                  </a:moveTo>
                  <a:lnTo>
                    <a:pt x="43" y="958"/>
                  </a:lnTo>
                  <a:lnTo>
                    <a:pt x="0" y="889"/>
                  </a:lnTo>
                  <a:lnTo>
                    <a:pt x="86" y="889"/>
                  </a:lnTo>
                  <a:close/>
                </a:path>
              </a:pathLst>
            </a:custGeom>
            <a:solidFill>
              <a:srgbClr val="7F7F7F"/>
            </a:solidFill>
            <a:ln w="0" cap="flat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206" name="Titel 1"/>
          <p:cNvSpPr txBox="1">
            <a:spLocks/>
          </p:cNvSpPr>
          <p:nvPr/>
        </p:nvSpPr>
        <p:spPr>
          <a:xfrm>
            <a:off x="1016160" y="656280"/>
            <a:ext cx="10972800" cy="415498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Beoordelen centrale rol in werkprocessen</a:t>
            </a:r>
            <a:endParaRPr lang="nl-NL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01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Handreiking</a:t>
            </a:r>
            <a:r>
              <a:rPr lang="en-GB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“</a:t>
            </a:r>
            <a:r>
              <a:rPr lang="en-GB" dirty="0" err="1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Voorlanden</a:t>
            </a:r>
            <a:r>
              <a:rPr lang="en-GB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 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Droge voeten en schoon water |</a:t>
            </a:r>
            <a:endParaRPr lang="nl-NL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CFBEB-102E-E64D-A752-5AD985AD2EC6}" type="slidenum">
              <a:rPr lang="nl-NL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11</a:t>
            </a:fld>
            <a:endParaRPr lang="nl-NL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4"/>
          </p:nvPr>
        </p:nvSpPr>
        <p:spPr>
          <a:xfrm>
            <a:off x="921564" y="1467151"/>
            <a:ext cx="10327057" cy="3845078"/>
          </a:xfrm>
        </p:spPr>
        <p:txBody>
          <a:bodyPr>
            <a:noAutofit/>
          </a:bodyPr>
          <a:lstStyle/>
          <a:p>
            <a:pPr marL="544513" lvl="2" indent="-274638">
              <a:tabLst>
                <a:tab pos="541338" algn="l"/>
              </a:tabLst>
            </a:pPr>
            <a:endParaRPr lang="nl-NL" sz="2400" b="0" dirty="0" smtClean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69875" lvl="2" indent="0">
              <a:buNone/>
              <a:tabLst>
                <a:tab pos="541338" algn="l"/>
              </a:tabLst>
            </a:pPr>
            <a:r>
              <a:rPr lang="nl-NL" sz="2400" b="0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Concrete handvatten voor de beheerder hoe om te gaan met voorlanden in het </a:t>
            </a:r>
            <a:r>
              <a:rPr lang="nl-NL" sz="24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ontwerp, de beoordeling en het beheer, </a:t>
            </a:r>
            <a:r>
              <a:rPr lang="nl-NL" sz="2400" b="0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 voorbeelden uit de praktijk.</a:t>
            </a:r>
          </a:p>
          <a:p>
            <a:pPr marL="269875" lvl="2" indent="0">
              <a:buNone/>
              <a:tabLst>
                <a:tab pos="541338" algn="l"/>
              </a:tabLst>
            </a:pPr>
            <a:r>
              <a:rPr lang="nl-NL" sz="2400" b="0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nl-NL" sz="2400" b="0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24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Concrete handvatten voor de beheerder, sluiten aan op WBI2017 en OI2014, met voorbeelden uit de praktijk.</a:t>
            </a:r>
          </a:p>
          <a:p>
            <a:pPr marL="269875" lvl="2" indent="0">
              <a:buNone/>
              <a:tabLst>
                <a:tab pos="541338" algn="l"/>
              </a:tabLst>
            </a:pPr>
            <a:r>
              <a:rPr lang="nl-NL" sz="2400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nl-NL" sz="2400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nl-NL" sz="2400" dirty="0" smtClean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AutoNum type="arabicPeriod"/>
            </a:pPr>
            <a:endParaRPr lang="nl-NL" sz="2400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05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264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Beoordeling</a:t>
            </a:r>
            <a:endParaRPr lang="nl-NL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Droge voeten en schoon water |</a:t>
            </a:r>
            <a:endParaRPr lang="nl-NL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CFBEB-102E-E64D-A752-5AD985AD2EC6}" type="slidenum">
              <a:rPr lang="nl-NL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2</a:t>
            </a:fld>
            <a:endParaRPr lang="nl-NL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590550" y="1574820"/>
            <a:ext cx="11398411" cy="3760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ts val="2160"/>
              </a:lnSpc>
              <a:buFont typeface="Arial" panose="020B0604020202020204" pitchFamily="34" charset="0"/>
              <a:buChar char="•"/>
            </a:pPr>
            <a:endParaRPr lang="nl-NL" sz="2400" dirty="0" smtClean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ts val="2160"/>
              </a:lnSpc>
            </a:pPr>
            <a:r>
              <a:rPr lang="nl-NL" sz="2400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 welke informatiebehoefte geeft de beoordeling input:</a:t>
            </a:r>
          </a:p>
          <a:p>
            <a:pPr lvl="0">
              <a:lnSpc>
                <a:spcPts val="2160"/>
              </a:lnSpc>
            </a:pPr>
            <a:endParaRPr lang="nl-NL" sz="2400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>
              <a:lnSpc>
                <a:spcPts val="2160"/>
              </a:lnSpc>
              <a:buFont typeface="Arial" panose="020B0604020202020204" pitchFamily="34" charset="0"/>
              <a:buChar char="•"/>
            </a:pPr>
            <a:r>
              <a:rPr lang="nl-NL" sz="2400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Voldoe ik aan de Wettelijke norm</a:t>
            </a:r>
          </a:p>
          <a:p>
            <a:pPr marL="342900" lvl="0" indent="-342900">
              <a:lnSpc>
                <a:spcPts val="2160"/>
              </a:lnSpc>
              <a:buFont typeface="Arial" panose="020B0604020202020204" pitchFamily="34" charset="0"/>
              <a:buChar char="•"/>
            </a:pPr>
            <a:endParaRPr lang="nl-NL" sz="2400" dirty="0" smtClean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>
              <a:lnSpc>
                <a:spcPts val="2160"/>
              </a:lnSpc>
              <a:buFont typeface="Arial" panose="020B0604020202020204" pitchFamily="34" charset="0"/>
              <a:buChar char="•"/>
            </a:pPr>
            <a:r>
              <a:rPr lang="nl-NL" sz="2400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Landelijke urgentie van mijn opgave (stabiliteit HWBP programma)</a:t>
            </a:r>
          </a:p>
          <a:p>
            <a:pPr marL="342900" lvl="0" indent="-342900">
              <a:lnSpc>
                <a:spcPts val="2160"/>
              </a:lnSpc>
              <a:buFont typeface="Arial" panose="020B0604020202020204" pitchFamily="34" charset="0"/>
              <a:buChar char="•"/>
            </a:pPr>
            <a:endParaRPr lang="nl-NL" sz="2400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>
              <a:lnSpc>
                <a:spcPts val="2160"/>
              </a:lnSpc>
              <a:buFont typeface="Arial" panose="020B0604020202020204" pitchFamily="34" charset="0"/>
              <a:buChar char="•"/>
            </a:pPr>
            <a:r>
              <a:rPr lang="nl-NL" sz="2400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Doelmatige en efficiënte uitvoering van HWBP Verkenning</a:t>
            </a:r>
          </a:p>
          <a:p>
            <a:pPr marL="342900" lvl="0" indent="-342900">
              <a:lnSpc>
                <a:spcPts val="2160"/>
              </a:lnSpc>
              <a:buFont typeface="Arial" panose="020B0604020202020204" pitchFamily="34" charset="0"/>
              <a:buChar char="•"/>
            </a:pPr>
            <a:endParaRPr lang="nl-NL" sz="2400" dirty="0" smtClean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>
              <a:lnSpc>
                <a:spcPts val="2160"/>
              </a:lnSpc>
              <a:buFont typeface="Arial" panose="020B0604020202020204" pitchFamily="34" charset="0"/>
              <a:buChar char="•"/>
            </a:pPr>
            <a:r>
              <a:rPr lang="nl-NL" sz="2400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Trajectvisie en omgevingsplan</a:t>
            </a:r>
          </a:p>
          <a:p>
            <a:pPr marL="342900" lvl="0" indent="-342900">
              <a:lnSpc>
                <a:spcPts val="2160"/>
              </a:lnSpc>
              <a:buFont typeface="Arial" panose="020B0604020202020204" pitchFamily="34" charset="0"/>
              <a:buChar char="•"/>
            </a:pPr>
            <a:endParaRPr lang="nl-NL" sz="2400" dirty="0" smtClean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>
              <a:lnSpc>
                <a:spcPts val="2160"/>
              </a:lnSpc>
              <a:buFont typeface="Arial" panose="020B0604020202020204" pitchFamily="34" charset="0"/>
              <a:buChar char="•"/>
            </a:pPr>
            <a:r>
              <a:rPr lang="nl-NL" sz="2400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Aanpassen beheerkaders (legger, zorgplicht) voor de waterkering </a:t>
            </a:r>
            <a:endParaRPr lang="nl-NL" sz="2400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>
              <a:lnSpc>
                <a:spcPts val="2160"/>
              </a:lnSpc>
              <a:buFont typeface="Arial" panose="020B0604020202020204" pitchFamily="34" charset="0"/>
              <a:buChar char="•"/>
            </a:pPr>
            <a:endParaRPr lang="nl-NL" sz="2400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28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6659736" y="3683185"/>
            <a:ext cx="3043064" cy="78234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Integrale </a:t>
            </a:r>
            <a:r>
              <a:rPr lang="nl-NL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benadering 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Droge voeten en schoon water |</a:t>
            </a:r>
            <a:endParaRPr lang="nl-NL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CFBEB-102E-E64D-A752-5AD985AD2EC6}" type="slidenum">
              <a:rPr lang="nl-NL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3</a:t>
            </a:fld>
            <a:endParaRPr lang="nl-NL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hthoek 10"/>
          <p:cNvSpPr/>
          <p:nvPr/>
        </p:nvSpPr>
        <p:spPr>
          <a:xfrm>
            <a:off x="1016160" y="1358920"/>
            <a:ext cx="10972801" cy="589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800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Processen Waterveiligheid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Beleid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Beoordelen / versterken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Zorgplicht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800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Inhoud Waterveiligheid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Belastingen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Sterkte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Inclusief voorlanden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800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Omgeving waterveiligheid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Belangenafweging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000" dirty="0" err="1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Meekoppelen</a:t>
            </a:r>
            <a:endParaRPr lang="nl-NL" sz="2000" dirty="0" smtClean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000" dirty="0" err="1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OmgevingsWet</a:t>
            </a:r>
            <a:endParaRPr lang="nl-NL" sz="2000" dirty="0" smtClean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l-NL" sz="2800" dirty="0" smtClean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</a:pPr>
            <a:endParaRPr lang="nl-NL" sz="2000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Content Placeholder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0722" y="1075257"/>
            <a:ext cx="1508969" cy="1867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Freeform 37"/>
          <p:cNvSpPr>
            <a:spLocks/>
          </p:cNvSpPr>
          <p:nvPr/>
        </p:nvSpPr>
        <p:spPr>
          <a:xfrm>
            <a:off x="6659736" y="3355477"/>
            <a:ext cx="4680395" cy="1770468"/>
          </a:xfrm>
          <a:custGeom>
            <a:avLst/>
            <a:gdLst>
              <a:gd name="connsiteX0" fmla="*/ 0 w 5501031"/>
              <a:gd name="connsiteY0" fmla="*/ 1258214 h 1770278"/>
              <a:gd name="connsiteX1" fmla="*/ 380391 w 5501031"/>
              <a:gd name="connsiteY1" fmla="*/ 1258214 h 1770278"/>
              <a:gd name="connsiteX2" fmla="*/ 855879 w 5501031"/>
              <a:gd name="connsiteY2" fmla="*/ 643738 h 1770278"/>
              <a:gd name="connsiteX3" fmla="*/ 2165300 w 5501031"/>
              <a:gd name="connsiteY3" fmla="*/ 592531 h 1770278"/>
              <a:gd name="connsiteX4" fmla="*/ 2567636 w 5501031"/>
              <a:gd name="connsiteY4" fmla="*/ 0 h 1770278"/>
              <a:gd name="connsiteX5" fmla="*/ 3050439 w 5501031"/>
              <a:gd name="connsiteY5" fmla="*/ 0 h 1770278"/>
              <a:gd name="connsiteX6" fmla="*/ 3489351 w 5501031"/>
              <a:gd name="connsiteY6" fmla="*/ 570586 h 1770278"/>
              <a:gd name="connsiteX7" fmla="*/ 3906317 w 5501031"/>
              <a:gd name="connsiteY7" fmla="*/ 621792 h 1770278"/>
              <a:gd name="connsiteX8" fmla="*/ 4242816 w 5501031"/>
              <a:gd name="connsiteY8" fmla="*/ 1038758 h 1770278"/>
              <a:gd name="connsiteX9" fmla="*/ 5501031 w 5501031"/>
              <a:gd name="connsiteY9" fmla="*/ 1155802 h 1770278"/>
              <a:gd name="connsiteX10" fmla="*/ 5493716 w 5501031"/>
              <a:gd name="connsiteY10" fmla="*/ 1521562 h 1770278"/>
              <a:gd name="connsiteX11" fmla="*/ 73152 w 5501031"/>
              <a:gd name="connsiteY11" fmla="*/ 1770278 h 1770278"/>
              <a:gd name="connsiteX12" fmla="*/ 58522 w 5501031"/>
              <a:gd name="connsiteY12" fmla="*/ 1623974 h 1770278"/>
              <a:gd name="connsiteX13" fmla="*/ 51207 w 5501031"/>
              <a:gd name="connsiteY13" fmla="*/ 1594714 h 1770278"/>
              <a:gd name="connsiteX14" fmla="*/ 73152 w 5501031"/>
              <a:gd name="connsiteY14" fmla="*/ 1484986 h 1770278"/>
              <a:gd name="connsiteX15" fmla="*/ 212141 w 5501031"/>
              <a:gd name="connsiteY15" fmla="*/ 1499616 h 1770278"/>
              <a:gd name="connsiteX16" fmla="*/ 292608 w 5501031"/>
              <a:gd name="connsiteY16" fmla="*/ 1506931 h 1770278"/>
              <a:gd name="connsiteX17" fmla="*/ 402336 w 5501031"/>
              <a:gd name="connsiteY17" fmla="*/ 1521562 h 1770278"/>
              <a:gd name="connsiteX18" fmla="*/ 482804 w 5501031"/>
              <a:gd name="connsiteY18" fmla="*/ 1550822 h 1770278"/>
              <a:gd name="connsiteX19" fmla="*/ 607162 w 5501031"/>
              <a:gd name="connsiteY19" fmla="*/ 1631290 h 1770278"/>
              <a:gd name="connsiteX20" fmla="*/ 658368 w 5501031"/>
              <a:gd name="connsiteY20" fmla="*/ 1653235 h 1770278"/>
              <a:gd name="connsiteX21" fmla="*/ 738836 w 5501031"/>
              <a:gd name="connsiteY21" fmla="*/ 1689811 h 1770278"/>
              <a:gd name="connsiteX22" fmla="*/ 775412 w 5501031"/>
              <a:gd name="connsiteY22" fmla="*/ 1704442 h 1770278"/>
              <a:gd name="connsiteX23" fmla="*/ 797357 w 5501031"/>
              <a:gd name="connsiteY23" fmla="*/ 1711757 h 1770278"/>
              <a:gd name="connsiteX24" fmla="*/ 687629 w 5501031"/>
              <a:gd name="connsiteY24" fmla="*/ 1704442 h 1770278"/>
              <a:gd name="connsiteX25" fmla="*/ 614477 w 5501031"/>
              <a:gd name="connsiteY25" fmla="*/ 1675181 h 1770278"/>
              <a:gd name="connsiteX26" fmla="*/ 592532 w 5501031"/>
              <a:gd name="connsiteY26" fmla="*/ 1653235 h 1770278"/>
              <a:gd name="connsiteX27" fmla="*/ 526695 w 5501031"/>
              <a:gd name="connsiteY27" fmla="*/ 1623974 h 1770278"/>
              <a:gd name="connsiteX28" fmla="*/ 490119 w 5501031"/>
              <a:gd name="connsiteY28" fmla="*/ 1602029 h 1770278"/>
              <a:gd name="connsiteX29" fmla="*/ 460858 w 5501031"/>
              <a:gd name="connsiteY29" fmla="*/ 1587398 h 1770278"/>
              <a:gd name="connsiteX30" fmla="*/ 409652 w 5501031"/>
              <a:gd name="connsiteY30" fmla="*/ 1550822 h 1770278"/>
              <a:gd name="connsiteX31" fmla="*/ 387706 w 5501031"/>
              <a:gd name="connsiteY31" fmla="*/ 1528877 h 1770278"/>
              <a:gd name="connsiteX32" fmla="*/ 329184 w 5501031"/>
              <a:gd name="connsiteY32" fmla="*/ 1506931 h 1770278"/>
              <a:gd name="connsiteX33" fmla="*/ 299924 w 5501031"/>
              <a:gd name="connsiteY33" fmla="*/ 1492301 h 1770278"/>
              <a:gd name="connsiteX34" fmla="*/ 248717 w 5501031"/>
              <a:gd name="connsiteY34" fmla="*/ 1484986 h 1770278"/>
              <a:gd name="connsiteX35" fmla="*/ 219456 w 5501031"/>
              <a:gd name="connsiteY35" fmla="*/ 1477670 h 1770278"/>
              <a:gd name="connsiteX36" fmla="*/ 197511 w 5501031"/>
              <a:gd name="connsiteY36" fmla="*/ 1463040 h 1770278"/>
              <a:gd name="connsiteX37" fmla="*/ 160935 w 5501031"/>
              <a:gd name="connsiteY37" fmla="*/ 1455725 h 1770278"/>
              <a:gd name="connsiteX38" fmla="*/ 0 w 5501031"/>
              <a:gd name="connsiteY38" fmla="*/ 1258214 h 1770278"/>
              <a:gd name="connsiteX0" fmla="*/ 0 w 5501031"/>
              <a:gd name="connsiteY0" fmla="*/ 1258214 h 1770278"/>
              <a:gd name="connsiteX1" fmla="*/ 380391 w 5501031"/>
              <a:gd name="connsiteY1" fmla="*/ 1258214 h 1770278"/>
              <a:gd name="connsiteX2" fmla="*/ 855879 w 5501031"/>
              <a:gd name="connsiteY2" fmla="*/ 643738 h 1770278"/>
              <a:gd name="connsiteX3" fmla="*/ 2165300 w 5501031"/>
              <a:gd name="connsiteY3" fmla="*/ 592531 h 1770278"/>
              <a:gd name="connsiteX4" fmla="*/ 2567636 w 5501031"/>
              <a:gd name="connsiteY4" fmla="*/ 0 h 1770278"/>
              <a:gd name="connsiteX5" fmla="*/ 3050439 w 5501031"/>
              <a:gd name="connsiteY5" fmla="*/ 0 h 1770278"/>
              <a:gd name="connsiteX6" fmla="*/ 3489351 w 5501031"/>
              <a:gd name="connsiteY6" fmla="*/ 570586 h 1770278"/>
              <a:gd name="connsiteX7" fmla="*/ 3906317 w 5501031"/>
              <a:gd name="connsiteY7" fmla="*/ 621792 h 1770278"/>
              <a:gd name="connsiteX8" fmla="*/ 4242816 w 5501031"/>
              <a:gd name="connsiteY8" fmla="*/ 1038758 h 1770278"/>
              <a:gd name="connsiteX9" fmla="*/ 5501031 w 5501031"/>
              <a:gd name="connsiteY9" fmla="*/ 1155802 h 1770278"/>
              <a:gd name="connsiteX10" fmla="*/ 5493716 w 5501031"/>
              <a:gd name="connsiteY10" fmla="*/ 1521562 h 1770278"/>
              <a:gd name="connsiteX11" fmla="*/ 73152 w 5501031"/>
              <a:gd name="connsiteY11" fmla="*/ 1770278 h 1770278"/>
              <a:gd name="connsiteX12" fmla="*/ 58522 w 5501031"/>
              <a:gd name="connsiteY12" fmla="*/ 1623974 h 1770278"/>
              <a:gd name="connsiteX13" fmla="*/ 51207 w 5501031"/>
              <a:gd name="connsiteY13" fmla="*/ 1594714 h 1770278"/>
              <a:gd name="connsiteX14" fmla="*/ 73152 w 5501031"/>
              <a:gd name="connsiteY14" fmla="*/ 1484986 h 1770278"/>
              <a:gd name="connsiteX15" fmla="*/ 212141 w 5501031"/>
              <a:gd name="connsiteY15" fmla="*/ 1499616 h 1770278"/>
              <a:gd name="connsiteX16" fmla="*/ 292608 w 5501031"/>
              <a:gd name="connsiteY16" fmla="*/ 1506931 h 1770278"/>
              <a:gd name="connsiteX17" fmla="*/ 402336 w 5501031"/>
              <a:gd name="connsiteY17" fmla="*/ 1521562 h 1770278"/>
              <a:gd name="connsiteX18" fmla="*/ 482804 w 5501031"/>
              <a:gd name="connsiteY18" fmla="*/ 1550822 h 1770278"/>
              <a:gd name="connsiteX19" fmla="*/ 607162 w 5501031"/>
              <a:gd name="connsiteY19" fmla="*/ 1631290 h 1770278"/>
              <a:gd name="connsiteX20" fmla="*/ 658368 w 5501031"/>
              <a:gd name="connsiteY20" fmla="*/ 1653235 h 1770278"/>
              <a:gd name="connsiteX21" fmla="*/ 738836 w 5501031"/>
              <a:gd name="connsiteY21" fmla="*/ 1689811 h 1770278"/>
              <a:gd name="connsiteX22" fmla="*/ 775412 w 5501031"/>
              <a:gd name="connsiteY22" fmla="*/ 1704442 h 1770278"/>
              <a:gd name="connsiteX23" fmla="*/ 687629 w 5501031"/>
              <a:gd name="connsiteY23" fmla="*/ 1704442 h 1770278"/>
              <a:gd name="connsiteX24" fmla="*/ 614477 w 5501031"/>
              <a:gd name="connsiteY24" fmla="*/ 1675181 h 1770278"/>
              <a:gd name="connsiteX25" fmla="*/ 592532 w 5501031"/>
              <a:gd name="connsiteY25" fmla="*/ 1653235 h 1770278"/>
              <a:gd name="connsiteX26" fmla="*/ 526695 w 5501031"/>
              <a:gd name="connsiteY26" fmla="*/ 1623974 h 1770278"/>
              <a:gd name="connsiteX27" fmla="*/ 490119 w 5501031"/>
              <a:gd name="connsiteY27" fmla="*/ 1602029 h 1770278"/>
              <a:gd name="connsiteX28" fmla="*/ 460858 w 5501031"/>
              <a:gd name="connsiteY28" fmla="*/ 1587398 h 1770278"/>
              <a:gd name="connsiteX29" fmla="*/ 409652 w 5501031"/>
              <a:gd name="connsiteY29" fmla="*/ 1550822 h 1770278"/>
              <a:gd name="connsiteX30" fmla="*/ 387706 w 5501031"/>
              <a:gd name="connsiteY30" fmla="*/ 1528877 h 1770278"/>
              <a:gd name="connsiteX31" fmla="*/ 329184 w 5501031"/>
              <a:gd name="connsiteY31" fmla="*/ 1506931 h 1770278"/>
              <a:gd name="connsiteX32" fmla="*/ 299924 w 5501031"/>
              <a:gd name="connsiteY32" fmla="*/ 1492301 h 1770278"/>
              <a:gd name="connsiteX33" fmla="*/ 248717 w 5501031"/>
              <a:gd name="connsiteY33" fmla="*/ 1484986 h 1770278"/>
              <a:gd name="connsiteX34" fmla="*/ 219456 w 5501031"/>
              <a:gd name="connsiteY34" fmla="*/ 1477670 h 1770278"/>
              <a:gd name="connsiteX35" fmla="*/ 197511 w 5501031"/>
              <a:gd name="connsiteY35" fmla="*/ 1463040 h 1770278"/>
              <a:gd name="connsiteX36" fmla="*/ 160935 w 5501031"/>
              <a:gd name="connsiteY36" fmla="*/ 1455725 h 1770278"/>
              <a:gd name="connsiteX37" fmla="*/ 0 w 5501031"/>
              <a:gd name="connsiteY37" fmla="*/ 1258214 h 1770278"/>
              <a:gd name="connsiteX0" fmla="*/ 0 w 5501031"/>
              <a:gd name="connsiteY0" fmla="*/ 1258214 h 1707257"/>
              <a:gd name="connsiteX1" fmla="*/ 380391 w 5501031"/>
              <a:gd name="connsiteY1" fmla="*/ 1258214 h 1707257"/>
              <a:gd name="connsiteX2" fmla="*/ 855879 w 5501031"/>
              <a:gd name="connsiteY2" fmla="*/ 643738 h 1707257"/>
              <a:gd name="connsiteX3" fmla="*/ 2165300 w 5501031"/>
              <a:gd name="connsiteY3" fmla="*/ 592531 h 1707257"/>
              <a:gd name="connsiteX4" fmla="*/ 2567636 w 5501031"/>
              <a:gd name="connsiteY4" fmla="*/ 0 h 1707257"/>
              <a:gd name="connsiteX5" fmla="*/ 3050439 w 5501031"/>
              <a:gd name="connsiteY5" fmla="*/ 0 h 1707257"/>
              <a:gd name="connsiteX6" fmla="*/ 3489351 w 5501031"/>
              <a:gd name="connsiteY6" fmla="*/ 570586 h 1707257"/>
              <a:gd name="connsiteX7" fmla="*/ 3906317 w 5501031"/>
              <a:gd name="connsiteY7" fmla="*/ 621792 h 1707257"/>
              <a:gd name="connsiteX8" fmla="*/ 4242816 w 5501031"/>
              <a:gd name="connsiteY8" fmla="*/ 1038758 h 1707257"/>
              <a:gd name="connsiteX9" fmla="*/ 5501031 w 5501031"/>
              <a:gd name="connsiteY9" fmla="*/ 1155802 h 1707257"/>
              <a:gd name="connsiteX10" fmla="*/ 5493716 w 5501031"/>
              <a:gd name="connsiteY10" fmla="*/ 1521562 h 1707257"/>
              <a:gd name="connsiteX11" fmla="*/ 51206 w 5501031"/>
              <a:gd name="connsiteY11" fmla="*/ 1543972 h 1707257"/>
              <a:gd name="connsiteX12" fmla="*/ 58522 w 5501031"/>
              <a:gd name="connsiteY12" fmla="*/ 1623974 h 1707257"/>
              <a:gd name="connsiteX13" fmla="*/ 51207 w 5501031"/>
              <a:gd name="connsiteY13" fmla="*/ 1594714 h 1707257"/>
              <a:gd name="connsiteX14" fmla="*/ 73152 w 5501031"/>
              <a:gd name="connsiteY14" fmla="*/ 1484986 h 1707257"/>
              <a:gd name="connsiteX15" fmla="*/ 212141 w 5501031"/>
              <a:gd name="connsiteY15" fmla="*/ 1499616 h 1707257"/>
              <a:gd name="connsiteX16" fmla="*/ 292608 w 5501031"/>
              <a:gd name="connsiteY16" fmla="*/ 1506931 h 1707257"/>
              <a:gd name="connsiteX17" fmla="*/ 402336 w 5501031"/>
              <a:gd name="connsiteY17" fmla="*/ 1521562 h 1707257"/>
              <a:gd name="connsiteX18" fmla="*/ 482804 w 5501031"/>
              <a:gd name="connsiteY18" fmla="*/ 1550822 h 1707257"/>
              <a:gd name="connsiteX19" fmla="*/ 607162 w 5501031"/>
              <a:gd name="connsiteY19" fmla="*/ 1631290 h 1707257"/>
              <a:gd name="connsiteX20" fmla="*/ 658368 w 5501031"/>
              <a:gd name="connsiteY20" fmla="*/ 1653235 h 1707257"/>
              <a:gd name="connsiteX21" fmla="*/ 738836 w 5501031"/>
              <a:gd name="connsiteY21" fmla="*/ 1689811 h 1707257"/>
              <a:gd name="connsiteX22" fmla="*/ 775412 w 5501031"/>
              <a:gd name="connsiteY22" fmla="*/ 1704442 h 1707257"/>
              <a:gd name="connsiteX23" fmla="*/ 687629 w 5501031"/>
              <a:gd name="connsiteY23" fmla="*/ 1704442 h 1707257"/>
              <a:gd name="connsiteX24" fmla="*/ 614477 w 5501031"/>
              <a:gd name="connsiteY24" fmla="*/ 1675181 h 1707257"/>
              <a:gd name="connsiteX25" fmla="*/ 592532 w 5501031"/>
              <a:gd name="connsiteY25" fmla="*/ 1653235 h 1707257"/>
              <a:gd name="connsiteX26" fmla="*/ 526695 w 5501031"/>
              <a:gd name="connsiteY26" fmla="*/ 1623974 h 1707257"/>
              <a:gd name="connsiteX27" fmla="*/ 490119 w 5501031"/>
              <a:gd name="connsiteY27" fmla="*/ 1602029 h 1707257"/>
              <a:gd name="connsiteX28" fmla="*/ 460858 w 5501031"/>
              <a:gd name="connsiteY28" fmla="*/ 1587398 h 1707257"/>
              <a:gd name="connsiteX29" fmla="*/ 409652 w 5501031"/>
              <a:gd name="connsiteY29" fmla="*/ 1550822 h 1707257"/>
              <a:gd name="connsiteX30" fmla="*/ 387706 w 5501031"/>
              <a:gd name="connsiteY30" fmla="*/ 1528877 h 1707257"/>
              <a:gd name="connsiteX31" fmla="*/ 329184 w 5501031"/>
              <a:gd name="connsiteY31" fmla="*/ 1506931 h 1707257"/>
              <a:gd name="connsiteX32" fmla="*/ 299924 w 5501031"/>
              <a:gd name="connsiteY32" fmla="*/ 1492301 h 1707257"/>
              <a:gd name="connsiteX33" fmla="*/ 248717 w 5501031"/>
              <a:gd name="connsiteY33" fmla="*/ 1484986 h 1707257"/>
              <a:gd name="connsiteX34" fmla="*/ 219456 w 5501031"/>
              <a:gd name="connsiteY34" fmla="*/ 1477670 h 1707257"/>
              <a:gd name="connsiteX35" fmla="*/ 197511 w 5501031"/>
              <a:gd name="connsiteY35" fmla="*/ 1463040 h 1707257"/>
              <a:gd name="connsiteX36" fmla="*/ 160935 w 5501031"/>
              <a:gd name="connsiteY36" fmla="*/ 1455725 h 1707257"/>
              <a:gd name="connsiteX37" fmla="*/ 0 w 5501031"/>
              <a:gd name="connsiteY37" fmla="*/ 1258214 h 1707257"/>
              <a:gd name="connsiteX0" fmla="*/ 0 w 5501031"/>
              <a:gd name="connsiteY0" fmla="*/ 1258214 h 1707257"/>
              <a:gd name="connsiteX1" fmla="*/ 380391 w 5501031"/>
              <a:gd name="connsiteY1" fmla="*/ 1258214 h 1707257"/>
              <a:gd name="connsiteX2" fmla="*/ 855879 w 5501031"/>
              <a:gd name="connsiteY2" fmla="*/ 643738 h 1707257"/>
              <a:gd name="connsiteX3" fmla="*/ 2165300 w 5501031"/>
              <a:gd name="connsiteY3" fmla="*/ 592531 h 1707257"/>
              <a:gd name="connsiteX4" fmla="*/ 2567636 w 5501031"/>
              <a:gd name="connsiteY4" fmla="*/ 0 h 1707257"/>
              <a:gd name="connsiteX5" fmla="*/ 3050439 w 5501031"/>
              <a:gd name="connsiteY5" fmla="*/ 0 h 1707257"/>
              <a:gd name="connsiteX6" fmla="*/ 3489351 w 5501031"/>
              <a:gd name="connsiteY6" fmla="*/ 570586 h 1707257"/>
              <a:gd name="connsiteX7" fmla="*/ 3906317 w 5501031"/>
              <a:gd name="connsiteY7" fmla="*/ 621792 h 1707257"/>
              <a:gd name="connsiteX8" fmla="*/ 4242816 w 5501031"/>
              <a:gd name="connsiteY8" fmla="*/ 1038758 h 1707257"/>
              <a:gd name="connsiteX9" fmla="*/ 5501031 w 5501031"/>
              <a:gd name="connsiteY9" fmla="*/ 1155802 h 1707257"/>
              <a:gd name="connsiteX10" fmla="*/ 5493716 w 5501031"/>
              <a:gd name="connsiteY10" fmla="*/ 1521562 h 1707257"/>
              <a:gd name="connsiteX11" fmla="*/ 51206 w 5501031"/>
              <a:gd name="connsiteY11" fmla="*/ 1543972 h 1707257"/>
              <a:gd name="connsiteX12" fmla="*/ 58522 w 5501031"/>
              <a:gd name="connsiteY12" fmla="*/ 1623974 h 1707257"/>
              <a:gd name="connsiteX13" fmla="*/ 51207 w 5501031"/>
              <a:gd name="connsiteY13" fmla="*/ 1594714 h 1707257"/>
              <a:gd name="connsiteX14" fmla="*/ 73152 w 5501031"/>
              <a:gd name="connsiteY14" fmla="*/ 1484986 h 1707257"/>
              <a:gd name="connsiteX15" fmla="*/ 212141 w 5501031"/>
              <a:gd name="connsiteY15" fmla="*/ 1499616 h 1707257"/>
              <a:gd name="connsiteX16" fmla="*/ 292608 w 5501031"/>
              <a:gd name="connsiteY16" fmla="*/ 1506931 h 1707257"/>
              <a:gd name="connsiteX17" fmla="*/ 402336 w 5501031"/>
              <a:gd name="connsiteY17" fmla="*/ 1521562 h 1707257"/>
              <a:gd name="connsiteX18" fmla="*/ 482804 w 5501031"/>
              <a:gd name="connsiteY18" fmla="*/ 1550822 h 1707257"/>
              <a:gd name="connsiteX19" fmla="*/ 607162 w 5501031"/>
              <a:gd name="connsiteY19" fmla="*/ 1631290 h 1707257"/>
              <a:gd name="connsiteX20" fmla="*/ 658368 w 5501031"/>
              <a:gd name="connsiteY20" fmla="*/ 1653235 h 1707257"/>
              <a:gd name="connsiteX21" fmla="*/ 738836 w 5501031"/>
              <a:gd name="connsiteY21" fmla="*/ 1689811 h 1707257"/>
              <a:gd name="connsiteX22" fmla="*/ 775412 w 5501031"/>
              <a:gd name="connsiteY22" fmla="*/ 1704442 h 1707257"/>
              <a:gd name="connsiteX23" fmla="*/ 687629 w 5501031"/>
              <a:gd name="connsiteY23" fmla="*/ 1704442 h 1707257"/>
              <a:gd name="connsiteX24" fmla="*/ 614477 w 5501031"/>
              <a:gd name="connsiteY24" fmla="*/ 1675181 h 1707257"/>
              <a:gd name="connsiteX25" fmla="*/ 592532 w 5501031"/>
              <a:gd name="connsiteY25" fmla="*/ 1653235 h 1707257"/>
              <a:gd name="connsiteX26" fmla="*/ 526695 w 5501031"/>
              <a:gd name="connsiteY26" fmla="*/ 1623974 h 1707257"/>
              <a:gd name="connsiteX27" fmla="*/ 460858 w 5501031"/>
              <a:gd name="connsiteY27" fmla="*/ 1587398 h 1707257"/>
              <a:gd name="connsiteX28" fmla="*/ 409652 w 5501031"/>
              <a:gd name="connsiteY28" fmla="*/ 1550822 h 1707257"/>
              <a:gd name="connsiteX29" fmla="*/ 387706 w 5501031"/>
              <a:gd name="connsiteY29" fmla="*/ 1528877 h 1707257"/>
              <a:gd name="connsiteX30" fmla="*/ 329184 w 5501031"/>
              <a:gd name="connsiteY30" fmla="*/ 1506931 h 1707257"/>
              <a:gd name="connsiteX31" fmla="*/ 299924 w 5501031"/>
              <a:gd name="connsiteY31" fmla="*/ 1492301 h 1707257"/>
              <a:gd name="connsiteX32" fmla="*/ 248717 w 5501031"/>
              <a:gd name="connsiteY32" fmla="*/ 1484986 h 1707257"/>
              <a:gd name="connsiteX33" fmla="*/ 219456 w 5501031"/>
              <a:gd name="connsiteY33" fmla="*/ 1477670 h 1707257"/>
              <a:gd name="connsiteX34" fmla="*/ 197511 w 5501031"/>
              <a:gd name="connsiteY34" fmla="*/ 1463040 h 1707257"/>
              <a:gd name="connsiteX35" fmla="*/ 160935 w 5501031"/>
              <a:gd name="connsiteY35" fmla="*/ 1455725 h 1707257"/>
              <a:gd name="connsiteX36" fmla="*/ 0 w 5501031"/>
              <a:gd name="connsiteY36" fmla="*/ 1258214 h 1707257"/>
              <a:gd name="connsiteX0" fmla="*/ 607162 w 5501031"/>
              <a:gd name="connsiteY0" fmla="*/ 1631290 h 1707257"/>
              <a:gd name="connsiteX1" fmla="*/ 658368 w 5501031"/>
              <a:gd name="connsiteY1" fmla="*/ 1653235 h 1707257"/>
              <a:gd name="connsiteX2" fmla="*/ 738836 w 5501031"/>
              <a:gd name="connsiteY2" fmla="*/ 1689811 h 1707257"/>
              <a:gd name="connsiteX3" fmla="*/ 775412 w 5501031"/>
              <a:gd name="connsiteY3" fmla="*/ 1704442 h 1707257"/>
              <a:gd name="connsiteX4" fmla="*/ 687629 w 5501031"/>
              <a:gd name="connsiteY4" fmla="*/ 1704442 h 1707257"/>
              <a:gd name="connsiteX5" fmla="*/ 614477 w 5501031"/>
              <a:gd name="connsiteY5" fmla="*/ 1675181 h 1707257"/>
              <a:gd name="connsiteX6" fmla="*/ 592532 w 5501031"/>
              <a:gd name="connsiteY6" fmla="*/ 1653235 h 1707257"/>
              <a:gd name="connsiteX7" fmla="*/ 526695 w 5501031"/>
              <a:gd name="connsiteY7" fmla="*/ 1623974 h 1707257"/>
              <a:gd name="connsiteX8" fmla="*/ 460858 w 5501031"/>
              <a:gd name="connsiteY8" fmla="*/ 1587398 h 1707257"/>
              <a:gd name="connsiteX9" fmla="*/ 409652 w 5501031"/>
              <a:gd name="connsiteY9" fmla="*/ 1550822 h 1707257"/>
              <a:gd name="connsiteX10" fmla="*/ 387706 w 5501031"/>
              <a:gd name="connsiteY10" fmla="*/ 1528877 h 1707257"/>
              <a:gd name="connsiteX11" fmla="*/ 329184 w 5501031"/>
              <a:gd name="connsiteY11" fmla="*/ 1506931 h 1707257"/>
              <a:gd name="connsiteX12" fmla="*/ 299924 w 5501031"/>
              <a:gd name="connsiteY12" fmla="*/ 1492301 h 1707257"/>
              <a:gd name="connsiteX13" fmla="*/ 248717 w 5501031"/>
              <a:gd name="connsiteY13" fmla="*/ 1484986 h 1707257"/>
              <a:gd name="connsiteX14" fmla="*/ 219456 w 5501031"/>
              <a:gd name="connsiteY14" fmla="*/ 1477670 h 1707257"/>
              <a:gd name="connsiteX15" fmla="*/ 197511 w 5501031"/>
              <a:gd name="connsiteY15" fmla="*/ 1463040 h 1707257"/>
              <a:gd name="connsiteX16" fmla="*/ 160935 w 5501031"/>
              <a:gd name="connsiteY16" fmla="*/ 1455725 h 1707257"/>
              <a:gd name="connsiteX17" fmla="*/ 0 w 5501031"/>
              <a:gd name="connsiteY17" fmla="*/ 1258214 h 1707257"/>
              <a:gd name="connsiteX18" fmla="*/ 380391 w 5501031"/>
              <a:gd name="connsiteY18" fmla="*/ 1258214 h 1707257"/>
              <a:gd name="connsiteX19" fmla="*/ 855879 w 5501031"/>
              <a:gd name="connsiteY19" fmla="*/ 643738 h 1707257"/>
              <a:gd name="connsiteX20" fmla="*/ 2165300 w 5501031"/>
              <a:gd name="connsiteY20" fmla="*/ 592531 h 1707257"/>
              <a:gd name="connsiteX21" fmla="*/ 2567636 w 5501031"/>
              <a:gd name="connsiteY21" fmla="*/ 0 h 1707257"/>
              <a:gd name="connsiteX22" fmla="*/ 3050439 w 5501031"/>
              <a:gd name="connsiteY22" fmla="*/ 0 h 1707257"/>
              <a:gd name="connsiteX23" fmla="*/ 3489351 w 5501031"/>
              <a:gd name="connsiteY23" fmla="*/ 570586 h 1707257"/>
              <a:gd name="connsiteX24" fmla="*/ 3906317 w 5501031"/>
              <a:gd name="connsiteY24" fmla="*/ 621792 h 1707257"/>
              <a:gd name="connsiteX25" fmla="*/ 4242816 w 5501031"/>
              <a:gd name="connsiteY25" fmla="*/ 1038758 h 1707257"/>
              <a:gd name="connsiteX26" fmla="*/ 5501031 w 5501031"/>
              <a:gd name="connsiteY26" fmla="*/ 1155802 h 1707257"/>
              <a:gd name="connsiteX27" fmla="*/ 5493716 w 5501031"/>
              <a:gd name="connsiteY27" fmla="*/ 1521562 h 1707257"/>
              <a:gd name="connsiteX28" fmla="*/ 51206 w 5501031"/>
              <a:gd name="connsiteY28" fmla="*/ 1543972 h 1707257"/>
              <a:gd name="connsiteX29" fmla="*/ 58522 w 5501031"/>
              <a:gd name="connsiteY29" fmla="*/ 1623974 h 1707257"/>
              <a:gd name="connsiteX30" fmla="*/ 51207 w 5501031"/>
              <a:gd name="connsiteY30" fmla="*/ 1594714 h 1707257"/>
              <a:gd name="connsiteX31" fmla="*/ 73152 w 5501031"/>
              <a:gd name="connsiteY31" fmla="*/ 1484986 h 1707257"/>
              <a:gd name="connsiteX32" fmla="*/ 212141 w 5501031"/>
              <a:gd name="connsiteY32" fmla="*/ 1499616 h 1707257"/>
              <a:gd name="connsiteX33" fmla="*/ 292608 w 5501031"/>
              <a:gd name="connsiteY33" fmla="*/ 1506931 h 1707257"/>
              <a:gd name="connsiteX34" fmla="*/ 402336 w 5501031"/>
              <a:gd name="connsiteY34" fmla="*/ 1521562 h 1707257"/>
              <a:gd name="connsiteX35" fmla="*/ 574244 w 5501031"/>
              <a:gd name="connsiteY35" fmla="*/ 1642262 h 1707257"/>
              <a:gd name="connsiteX0" fmla="*/ 607162 w 5501031"/>
              <a:gd name="connsiteY0" fmla="*/ 1631290 h 1707257"/>
              <a:gd name="connsiteX1" fmla="*/ 658368 w 5501031"/>
              <a:gd name="connsiteY1" fmla="*/ 1653235 h 1707257"/>
              <a:gd name="connsiteX2" fmla="*/ 738836 w 5501031"/>
              <a:gd name="connsiteY2" fmla="*/ 1689811 h 1707257"/>
              <a:gd name="connsiteX3" fmla="*/ 775412 w 5501031"/>
              <a:gd name="connsiteY3" fmla="*/ 1704442 h 1707257"/>
              <a:gd name="connsiteX4" fmla="*/ 687629 w 5501031"/>
              <a:gd name="connsiteY4" fmla="*/ 1704442 h 1707257"/>
              <a:gd name="connsiteX5" fmla="*/ 614477 w 5501031"/>
              <a:gd name="connsiteY5" fmla="*/ 1675181 h 1707257"/>
              <a:gd name="connsiteX6" fmla="*/ 592532 w 5501031"/>
              <a:gd name="connsiteY6" fmla="*/ 1653235 h 1707257"/>
              <a:gd name="connsiteX7" fmla="*/ 526695 w 5501031"/>
              <a:gd name="connsiteY7" fmla="*/ 1623974 h 1707257"/>
              <a:gd name="connsiteX8" fmla="*/ 409652 w 5501031"/>
              <a:gd name="connsiteY8" fmla="*/ 1550822 h 1707257"/>
              <a:gd name="connsiteX9" fmla="*/ 387706 w 5501031"/>
              <a:gd name="connsiteY9" fmla="*/ 1528877 h 1707257"/>
              <a:gd name="connsiteX10" fmla="*/ 329184 w 5501031"/>
              <a:gd name="connsiteY10" fmla="*/ 1506931 h 1707257"/>
              <a:gd name="connsiteX11" fmla="*/ 299924 w 5501031"/>
              <a:gd name="connsiteY11" fmla="*/ 1492301 h 1707257"/>
              <a:gd name="connsiteX12" fmla="*/ 248717 w 5501031"/>
              <a:gd name="connsiteY12" fmla="*/ 1484986 h 1707257"/>
              <a:gd name="connsiteX13" fmla="*/ 219456 w 5501031"/>
              <a:gd name="connsiteY13" fmla="*/ 1477670 h 1707257"/>
              <a:gd name="connsiteX14" fmla="*/ 197511 w 5501031"/>
              <a:gd name="connsiteY14" fmla="*/ 1463040 h 1707257"/>
              <a:gd name="connsiteX15" fmla="*/ 160935 w 5501031"/>
              <a:gd name="connsiteY15" fmla="*/ 1455725 h 1707257"/>
              <a:gd name="connsiteX16" fmla="*/ 0 w 5501031"/>
              <a:gd name="connsiteY16" fmla="*/ 1258214 h 1707257"/>
              <a:gd name="connsiteX17" fmla="*/ 380391 w 5501031"/>
              <a:gd name="connsiteY17" fmla="*/ 1258214 h 1707257"/>
              <a:gd name="connsiteX18" fmla="*/ 855879 w 5501031"/>
              <a:gd name="connsiteY18" fmla="*/ 643738 h 1707257"/>
              <a:gd name="connsiteX19" fmla="*/ 2165300 w 5501031"/>
              <a:gd name="connsiteY19" fmla="*/ 592531 h 1707257"/>
              <a:gd name="connsiteX20" fmla="*/ 2567636 w 5501031"/>
              <a:gd name="connsiteY20" fmla="*/ 0 h 1707257"/>
              <a:gd name="connsiteX21" fmla="*/ 3050439 w 5501031"/>
              <a:gd name="connsiteY21" fmla="*/ 0 h 1707257"/>
              <a:gd name="connsiteX22" fmla="*/ 3489351 w 5501031"/>
              <a:gd name="connsiteY22" fmla="*/ 570586 h 1707257"/>
              <a:gd name="connsiteX23" fmla="*/ 3906317 w 5501031"/>
              <a:gd name="connsiteY23" fmla="*/ 621792 h 1707257"/>
              <a:gd name="connsiteX24" fmla="*/ 4242816 w 5501031"/>
              <a:gd name="connsiteY24" fmla="*/ 1038758 h 1707257"/>
              <a:gd name="connsiteX25" fmla="*/ 5501031 w 5501031"/>
              <a:gd name="connsiteY25" fmla="*/ 1155802 h 1707257"/>
              <a:gd name="connsiteX26" fmla="*/ 5493716 w 5501031"/>
              <a:gd name="connsiteY26" fmla="*/ 1521562 h 1707257"/>
              <a:gd name="connsiteX27" fmla="*/ 51206 w 5501031"/>
              <a:gd name="connsiteY27" fmla="*/ 1543972 h 1707257"/>
              <a:gd name="connsiteX28" fmla="*/ 58522 w 5501031"/>
              <a:gd name="connsiteY28" fmla="*/ 1623974 h 1707257"/>
              <a:gd name="connsiteX29" fmla="*/ 51207 w 5501031"/>
              <a:gd name="connsiteY29" fmla="*/ 1594714 h 1707257"/>
              <a:gd name="connsiteX30" fmla="*/ 73152 w 5501031"/>
              <a:gd name="connsiteY30" fmla="*/ 1484986 h 1707257"/>
              <a:gd name="connsiteX31" fmla="*/ 212141 w 5501031"/>
              <a:gd name="connsiteY31" fmla="*/ 1499616 h 1707257"/>
              <a:gd name="connsiteX32" fmla="*/ 292608 w 5501031"/>
              <a:gd name="connsiteY32" fmla="*/ 1506931 h 1707257"/>
              <a:gd name="connsiteX33" fmla="*/ 402336 w 5501031"/>
              <a:gd name="connsiteY33" fmla="*/ 1521562 h 1707257"/>
              <a:gd name="connsiteX34" fmla="*/ 574244 w 5501031"/>
              <a:gd name="connsiteY34" fmla="*/ 1642262 h 1707257"/>
              <a:gd name="connsiteX0" fmla="*/ 607162 w 5501031"/>
              <a:gd name="connsiteY0" fmla="*/ 1631290 h 1707257"/>
              <a:gd name="connsiteX1" fmla="*/ 658368 w 5501031"/>
              <a:gd name="connsiteY1" fmla="*/ 1653235 h 1707257"/>
              <a:gd name="connsiteX2" fmla="*/ 738836 w 5501031"/>
              <a:gd name="connsiteY2" fmla="*/ 1689811 h 1707257"/>
              <a:gd name="connsiteX3" fmla="*/ 775412 w 5501031"/>
              <a:gd name="connsiteY3" fmla="*/ 1704442 h 1707257"/>
              <a:gd name="connsiteX4" fmla="*/ 687629 w 5501031"/>
              <a:gd name="connsiteY4" fmla="*/ 1704442 h 1707257"/>
              <a:gd name="connsiteX5" fmla="*/ 614477 w 5501031"/>
              <a:gd name="connsiteY5" fmla="*/ 1675181 h 1707257"/>
              <a:gd name="connsiteX6" fmla="*/ 592532 w 5501031"/>
              <a:gd name="connsiteY6" fmla="*/ 1653235 h 1707257"/>
              <a:gd name="connsiteX7" fmla="*/ 526695 w 5501031"/>
              <a:gd name="connsiteY7" fmla="*/ 1623974 h 1707257"/>
              <a:gd name="connsiteX8" fmla="*/ 409652 w 5501031"/>
              <a:gd name="connsiteY8" fmla="*/ 1550822 h 1707257"/>
              <a:gd name="connsiteX9" fmla="*/ 387706 w 5501031"/>
              <a:gd name="connsiteY9" fmla="*/ 1528877 h 1707257"/>
              <a:gd name="connsiteX10" fmla="*/ 329184 w 5501031"/>
              <a:gd name="connsiteY10" fmla="*/ 1506931 h 1707257"/>
              <a:gd name="connsiteX11" fmla="*/ 299924 w 5501031"/>
              <a:gd name="connsiteY11" fmla="*/ 1492301 h 1707257"/>
              <a:gd name="connsiteX12" fmla="*/ 248717 w 5501031"/>
              <a:gd name="connsiteY12" fmla="*/ 1484986 h 1707257"/>
              <a:gd name="connsiteX13" fmla="*/ 219456 w 5501031"/>
              <a:gd name="connsiteY13" fmla="*/ 1477670 h 1707257"/>
              <a:gd name="connsiteX14" fmla="*/ 197511 w 5501031"/>
              <a:gd name="connsiteY14" fmla="*/ 1463040 h 1707257"/>
              <a:gd name="connsiteX15" fmla="*/ 160935 w 5501031"/>
              <a:gd name="connsiteY15" fmla="*/ 1455725 h 1707257"/>
              <a:gd name="connsiteX16" fmla="*/ 0 w 5501031"/>
              <a:gd name="connsiteY16" fmla="*/ 1258214 h 1707257"/>
              <a:gd name="connsiteX17" fmla="*/ 380391 w 5501031"/>
              <a:gd name="connsiteY17" fmla="*/ 1258214 h 1707257"/>
              <a:gd name="connsiteX18" fmla="*/ 855879 w 5501031"/>
              <a:gd name="connsiteY18" fmla="*/ 643738 h 1707257"/>
              <a:gd name="connsiteX19" fmla="*/ 2165300 w 5501031"/>
              <a:gd name="connsiteY19" fmla="*/ 592531 h 1707257"/>
              <a:gd name="connsiteX20" fmla="*/ 2567636 w 5501031"/>
              <a:gd name="connsiteY20" fmla="*/ 0 h 1707257"/>
              <a:gd name="connsiteX21" fmla="*/ 3050439 w 5501031"/>
              <a:gd name="connsiteY21" fmla="*/ 0 h 1707257"/>
              <a:gd name="connsiteX22" fmla="*/ 3489351 w 5501031"/>
              <a:gd name="connsiteY22" fmla="*/ 570586 h 1707257"/>
              <a:gd name="connsiteX23" fmla="*/ 3906317 w 5501031"/>
              <a:gd name="connsiteY23" fmla="*/ 621792 h 1707257"/>
              <a:gd name="connsiteX24" fmla="*/ 4242816 w 5501031"/>
              <a:gd name="connsiteY24" fmla="*/ 1038758 h 1707257"/>
              <a:gd name="connsiteX25" fmla="*/ 5501031 w 5501031"/>
              <a:gd name="connsiteY25" fmla="*/ 1155802 h 1707257"/>
              <a:gd name="connsiteX26" fmla="*/ 5493716 w 5501031"/>
              <a:gd name="connsiteY26" fmla="*/ 1521562 h 1707257"/>
              <a:gd name="connsiteX27" fmla="*/ 51206 w 5501031"/>
              <a:gd name="connsiteY27" fmla="*/ 1543972 h 1707257"/>
              <a:gd name="connsiteX28" fmla="*/ 58522 w 5501031"/>
              <a:gd name="connsiteY28" fmla="*/ 1623974 h 1707257"/>
              <a:gd name="connsiteX29" fmla="*/ 51207 w 5501031"/>
              <a:gd name="connsiteY29" fmla="*/ 1594714 h 1707257"/>
              <a:gd name="connsiteX30" fmla="*/ 73152 w 5501031"/>
              <a:gd name="connsiteY30" fmla="*/ 1484986 h 1707257"/>
              <a:gd name="connsiteX31" fmla="*/ 212141 w 5501031"/>
              <a:gd name="connsiteY31" fmla="*/ 1499616 h 1707257"/>
              <a:gd name="connsiteX32" fmla="*/ 292608 w 5501031"/>
              <a:gd name="connsiteY32" fmla="*/ 1506931 h 1707257"/>
              <a:gd name="connsiteX33" fmla="*/ 402336 w 5501031"/>
              <a:gd name="connsiteY33" fmla="*/ 1521562 h 1707257"/>
              <a:gd name="connsiteX0" fmla="*/ 607162 w 5501031"/>
              <a:gd name="connsiteY0" fmla="*/ 1631290 h 1707257"/>
              <a:gd name="connsiteX1" fmla="*/ 658368 w 5501031"/>
              <a:gd name="connsiteY1" fmla="*/ 1653235 h 1707257"/>
              <a:gd name="connsiteX2" fmla="*/ 738836 w 5501031"/>
              <a:gd name="connsiteY2" fmla="*/ 1689811 h 1707257"/>
              <a:gd name="connsiteX3" fmla="*/ 775412 w 5501031"/>
              <a:gd name="connsiteY3" fmla="*/ 1704442 h 1707257"/>
              <a:gd name="connsiteX4" fmla="*/ 687629 w 5501031"/>
              <a:gd name="connsiteY4" fmla="*/ 1704442 h 1707257"/>
              <a:gd name="connsiteX5" fmla="*/ 614477 w 5501031"/>
              <a:gd name="connsiteY5" fmla="*/ 1675181 h 1707257"/>
              <a:gd name="connsiteX6" fmla="*/ 526695 w 5501031"/>
              <a:gd name="connsiteY6" fmla="*/ 1623974 h 1707257"/>
              <a:gd name="connsiteX7" fmla="*/ 409652 w 5501031"/>
              <a:gd name="connsiteY7" fmla="*/ 1550822 h 1707257"/>
              <a:gd name="connsiteX8" fmla="*/ 387706 w 5501031"/>
              <a:gd name="connsiteY8" fmla="*/ 1528877 h 1707257"/>
              <a:gd name="connsiteX9" fmla="*/ 329184 w 5501031"/>
              <a:gd name="connsiteY9" fmla="*/ 1506931 h 1707257"/>
              <a:gd name="connsiteX10" fmla="*/ 299924 w 5501031"/>
              <a:gd name="connsiteY10" fmla="*/ 1492301 h 1707257"/>
              <a:gd name="connsiteX11" fmla="*/ 248717 w 5501031"/>
              <a:gd name="connsiteY11" fmla="*/ 1484986 h 1707257"/>
              <a:gd name="connsiteX12" fmla="*/ 219456 w 5501031"/>
              <a:gd name="connsiteY12" fmla="*/ 1477670 h 1707257"/>
              <a:gd name="connsiteX13" fmla="*/ 197511 w 5501031"/>
              <a:gd name="connsiteY13" fmla="*/ 1463040 h 1707257"/>
              <a:gd name="connsiteX14" fmla="*/ 160935 w 5501031"/>
              <a:gd name="connsiteY14" fmla="*/ 1455725 h 1707257"/>
              <a:gd name="connsiteX15" fmla="*/ 0 w 5501031"/>
              <a:gd name="connsiteY15" fmla="*/ 1258214 h 1707257"/>
              <a:gd name="connsiteX16" fmla="*/ 380391 w 5501031"/>
              <a:gd name="connsiteY16" fmla="*/ 1258214 h 1707257"/>
              <a:gd name="connsiteX17" fmla="*/ 855879 w 5501031"/>
              <a:gd name="connsiteY17" fmla="*/ 643738 h 1707257"/>
              <a:gd name="connsiteX18" fmla="*/ 2165300 w 5501031"/>
              <a:gd name="connsiteY18" fmla="*/ 592531 h 1707257"/>
              <a:gd name="connsiteX19" fmla="*/ 2567636 w 5501031"/>
              <a:gd name="connsiteY19" fmla="*/ 0 h 1707257"/>
              <a:gd name="connsiteX20" fmla="*/ 3050439 w 5501031"/>
              <a:gd name="connsiteY20" fmla="*/ 0 h 1707257"/>
              <a:gd name="connsiteX21" fmla="*/ 3489351 w 5501031"/>
              <a:gd name="connsiteY21" fmla="*/ 570586 h 1707257"/>
              <a:gd name="connsiteX22" fmla="*/ 3906317 w 5501031"/>
              <a:gd name="connsiteY22" fmla="*/ 621792 h 1707257"/>
              <a:gd name="connsiteX23" fmla="*/ 4242816 w 5501031"/>
              <a:gd name="connsiteY23" fmla="*/ 1038758 h 1707257"/>
              <a:gd name="connsiteX24" fmla="*/ 5501031 w 5501031"/>
              <a:gd name="connsiteY24" fmla="*/ 1155802 h 1707257"/>
              <a:gd name="connsiteX25" fmla="*/ 5493716 w 5501031"/>
              <a:gd name="connsiteY25" fmla="*/ 1521562 h 1707257"/>
              <a:gd name="connsiteX26" fmla="*/ 51206 w 5501031"/>
              <a:gd name="connsiteY26" fmla="*/ 1543972 h 1707257"/>
              <a:gd name="connsiteX27" fmla="*/ 58522 w 5501031"/>
              <a:gd name="connsiteY27" fmla="*/ 1623974 h 1707257"/>
              <a:gd name="connsiteX28" fmla="*/ 51207 w 5501031"/>
              <a:gd name="connsiteY28" fmla="*/ 1594714 h 1707257"/>
              <a:gd name="connsiteX29" fmla="*/ 73152 w 5501031"/>
              <a:gd name="connsiteY29" fmla="*/ 1484986 h 1707257"/>
              <a:gd name="connsiteX30" fmla="*/ 212141 w 5501031"/>
              <a:gd name="connsiteY30" fmla="*/ 1499616 h 1707257"/>
              <a:gd name="connsiteX31" fmla="*/ 292608 w 5501031"/>
              <a:gd name="connsiteY31" fmla="*/ 1506931 h 1707257"/>
              <a:gd name="connsiteX32" fmla="*/ 402336 w 5501031"/>
              <a:gd name="connsiteY32" fmla="*/ 1521562 h 1707257"/>
              <a:gd name="connsiteX0" fmla="*/ 607162 w 5501031"/>
              <a:gd name="connsiteY0" fmla="*/ 1631290 h 1707257"/>
              <a:gd name="connsiteX1" fmla="*/ 658368 w 5501031"/>
              <a:gd name="connsiteY1" fmla="*/ 1653235 h 1707257"/>
              <a:gd name="connsiteX2" fmla="*/ 738836 w 5501031"/>
              <a:gd name="connsiteY2" fmla="*/ 1689811 h 1707257"/>
              <a:gd name="connsiteX3" fmla="*/ 775412 w 5501031"/>
              <a:gd name="connsiteY3" fmla="*/ 1704442 h 1707257"/>
              <a:gd name="connsiteX4" fmla="*/ 687629 w 5501031"/>
              <a:gd name="connsiteY4" fmla="*/ 1704442 h 1707257"/>
              <a:gd name="connsiteX5" fmla="*/ 526695 w 5501031"/>
              <a:gd name="connsiteY5" fmla="*/ 1623974 h 1707257"/>
              <a:gd name="connsiteX6" fmla="*/ 409652 w 5501031"/>
              <a:gd name="connsiteY6" fmla="*/ 1550822 h 1707257"/>
              <a:gd name="connsiteX7" fmla="*/ 387706 w 5501031"/>
              <a:gd name="connsiteY7" fmla="*/ 1528877 h 1707257"/>
              <a:gd name="connsiteX8" fmla="*/ 329184 w 5501031"/>
              <a:gd name="connsiteY8" fmla="*/ 1506931 h 1707257"/>
              <a:gd name="connsiteX9" fmla="*/ 299924 w 5501031"/>
              <a:gd name="connsiteY9" fmla="*/ 1492301 h 1707257"/>
              <a:gd name="connsiteX10" fmla="*/ 248717 w 5501031"/>
              <a:gd name="connsiteY10" fmla="*/ 1484986 h 1707257"/>
              <a:gd name="connsiteX11" fmla="*/ 219456 w 5501031"/>
              <a:gd name="connsiteY11" fmla="*/ 1477670 h 1707257"/>
              <a:gd name="connsiteX12" fmla="*/ 197511 w 5501031"/>
              <a:gd name="connsiteY12" fmla="*/ 1463040 h 1707257"/>
              <a:gd name="connsiteX13" fmla="*/ 160935 w 5501031"/>
              <a:gd name="connsiteY13" fmla="*/ 1455725 h 1707257"/>
              <a:gd name="connsiteX14" fmla="*/ 0 w 5501031"/>
              <a:gd name="connsiteY14" fmla="*/ 1258214 h 1707257"/>
              <a:gd name="connsiteX15" fmla="*/ 380391 w 5501031"/>
              <a:gd name="connsiteY15" fmla="*/ 1258214 h 1707257"/>
              <a:gd name="connsiteX16" fmla="*/ 855879 w 5501031"/>
              <a:gd name="connsiteY16" fmla="*/ 643738 h 1707257"/>
              <a:gd name="connsiteX17" fmla="*/ 2165300 w 5501031"/>
              <a:gd name="connsiteY17" fmla="*/ 592531 h 1707257"/>
              <a:gd name="connsiteX18" fmla="*/ 2567636 w 5501031"/>
              <a:gd name="connsiteY18" fmla="*/ 0 h 1707257"/>
              <a:gd name="connsiteX19" fmla="*/ 3050439 w 5501031"/>
              <a:gd name="connsiteY19" fmla="*/ 0 h 1707257"/>
              <a:gd name="connsiteX20" fmla="*/ 3489351 w 5501031"/>
              <a:gd name="connsiteY20" fmla="*/ 570586 h 1707257"/>
              <a:gd name="connsiteX21" fmla="*/ 3906317 w 5501031"/>
              <a:gd name="connsiteY21" fmla="*/ 621792 h 1707257"/>
              <a:gd name="connsiteX22" fmla="*/ 4242816 w 5501031"/>
              <a:gd name="connsiteY22" fmla="*/ 1038758 h 1707257"/>
              <a:gd name="connsiteX23" fmla="*/ 5501031 w 5501031"/>
              <a:gd name="connsiteY23" fmla="*/ 1155802 h 1707257"/>
              <a:gd name="connsiteX24" fmla="*/ 5493716 w 5501031"/>
              <a:gd name="connsiteY24" fmla="*/ 1521562 h 1707257"/>
              <a:gd name="connsiteX25" fmla="*/ 51206 w 5501031"/>
              <a:gd name="connsiteY25" fmla="*/ 1543972 h 1707257"/>
              <a:gd name="connsiteX26" fmla="*/ 58522 w 5501031"/>
              <a:gd name="connsiteY26" fmla="*/ 1623974 h 1707257"/>
              <a:gd name="connsiteX27" fmla="*/ 51207 w 5501031"/>
              <a:gd name="connsiteY27" fmla="*/ 1594714 h 1707257"/>
              <a:gd name="connsiteX28" fmla="*/ 73152 w 5501031"/>
              <a:gd name="connsiteY28" fmla="*/ 1484986 h 1707257"/>
              <a:gd name="connsiteX29" fmla="*/ 212141 w 5501031"/>
              <a:gd name="connsiteY29" fmla="*/ 1499616 h 1707257"/>
              <a:gd name="connsiteX30" fmla="*/ 292608 w 5501031"/>
              <a:gd name="connsiteY30" fmla="*/ 1506931 h 1707257"/>
              <a:gd name="connsiteX31" fmla="*/ 402336 w 5501031"/>
              <a:gd name="connsiteY31" fmla="*/ 1521562 h 1707257"/>
              <a:gd name="connsiteX0" fmla="*/ 607162 w 5501031"/>
              <a:gd name="connsiteY0" fmla="*/ 1631290 h 1707532"/>
              <a:gd name="connsiteX1" fmla="*/ 658368 w 5501031"/>
              <a:gd name="connsiteY1" fmla="*/ 1653235 h 1707532"/>
              <a:gd name="connsiteX2" fmla="*/ 738836 w 5501031"/>
              <a:gd name="connsiteY2" fmla="*/ 1689811 h 1707532"/>
              <a:gd name="connsiteX3" fmla="*/ 775412 w 5501031"/>
              <a:gd name="connsiteY3" fmla="*/ 1704442 h 1707532"/>
              <a:gd name="connsiteX4" fmla="*/ 526695 w 5501031"/>
              <a:gd name="connsiteY4" fmla="*/ 1623974 h 1707532"/>
              <a:gd name="connsiteX5" fmla="*/ 409652 w 5501031"/>
              <a:gd name="connsiteY5" fmla="*/ 1550822 h 1707532"/>
              <a:gd name="connsiteX6" fmla="*/ 387706 w 5501031"/>
              <a:gd name="connsiteY6" fmla="*/ 1528877 h 1707532"/>
              <a:gd name="connsiteX7" fmla="*/ 329184 w 5501031"/>
              <a:gd name="connsiteY7" fmla="*/ 1506931 h 1707532"/>
              <a:gd name="connsiteX8" fmla="*/ 299924 w 5501031"/>
              <a:gd name="connsiteY8" fmla="*/ 1492301 h 1707532"/>
              <a:gd name="connsiteX9" fmla="*/ 248717 w 5501031"/>
              <a:gd name="connsiteY9" fmla="*/ 1484986 h 1707532"/>
              <a:gd name="connsiteX10" fmla="*/ 219456 w 5501031"/>
              <a:gd name="connsiteY10" fmla="*/ 1477670 h 1707532"/>
              <a:gd name="connsiteX11" fmla="*/ 197511 w 5501031"/>
              <a:gd name="connsiteY11" fmla="*/ 1463040 h 1707532"/>
              <a:gd name="connsiteX12" fmla="*/ 160935 w 5501031"/>
              <a:gd name="connsiteY12" fmla="*/ 1455725 h 1707532"/>
              <a:gd name="connsiteX13" fmla="*/ 0 w 5501031"/>
              <a:gd name="connsiteY13" fmla="*/ 1258214 h 1707532"/>
              <a:gd name="connsiteX14" fmla="*/ 380391 w 5501031"/>
              <a:gd name="connsiteY14" fmla="*/ 1258214 h 1707532"/>
              <a:gd name="connsiteX15" fmla="*/ 855879 w 5501031"/>
              <a:gd name="connsiteY15" fmla="*/ 643738 h 1707532"/>
              <a:gd name="connsiteX16" fmla="*/ 2165300 w 5501031"/>
              <a:gd name="connsiteY16" fmla="*/ 592531 h 1707532"/>
              <a:gd name="connsiteX17" fmla="*/ 2567636 w 5501031"/>
              <a:gd name="connsiteY17" fmla="*/ 0 h 1707532"/>
              <a:gd name="connsiteX18" fmla="*/ 3050439 w 5501031"/>
              <a:gd name="connsiteY18" fmla="*/ 0 h 1707532"/>
              <a:gd name="connsiteX19" fmla="*/ 3489351 w 5501031"/>
              <a:gd name="connsiteY19" fmla="*/ 570586 h 1707532"/>
              <a:gd name="connsiteX20" fmla="*/ 3906317 w 5501031"/>
              <a:gd name="connsiteY20" fmla="*/ 621792 h 1707532"/>
              <a:gd name="connsiteX21" fmla="*/ 4242816 w 5501031"/>
              <a:gd name="connsiteY21" fmla="*/ 1038758 h 1707532"/>
              <a:gd name="connsiteX22" fmla="*/ 5501031 w 5501031"/>
              <a:gd name="connsiteY22" fmla="*/ 1155802 h 1707532"/>
              <a:gd name="connsiteX23" fmla="*/ 5493716 w 5501031"/>
              <a:gd name="connsiteY23" fmla="*/ 1521562 h 1707532"/>
              <a:gd name="connsiteX24" fmla="*/ 51206 w 5501031"/>
              <a:gd name="connsiteY24" fmla="*/ 1543972 h 1707532"/>
              <a:gd name="connsiteX25" fmla="*/ 58522 w 5501031"/>
              <a:gd name="connsiteY25" fmla="*/ 1623974 h 1707532"/>
              <a:gd name="connsiteX26" fmla="*/ 51207 w 5501031"/>
              <a:gd name="connsiteY26" fmla="*/ 1594714 h 1707532"/>
              <a:gd name="connsiteX27" fmla="*/ 73152 w 5501031"/>
              <a:gd name="connsiteY27" fmla="*/ 1484986 h 1707532"/>
              <a:gd name="connsiteX28" fmla="*/ 212141 w 5501031"/>
              <a:gd name="connsiteY28" fmla="*/ 1499616 h 1707532"/>
              <a:gd name="connsiteX29" fmla="*/ 292608 w 5501031"/>
              <a:gd name="connsiteY29" fmla="*/ 1506931 h 1707532"/>
              <a:gd name="connsiteX30" fmla="*/ 402336 w 5501031"/>
              <a:gd name="connsiteY30" fmla="*/ 1521562 h 1707532"/>
              <a:gd name="connsiteX0" fmla="*/ 607162 w 5501031"/>
              <a:gd name="connsiteY0" fmla="*/ 1631290 h 1698453"/>
              <a:gd name="connsiteX1" fmla="*/ 658368 w 5501031"/>
              <a:gd name="connsiteY1" fmla="*/ 1653235 h 1698453"/>
              <a:gd name="connsiteX2" fmla="*/ 738836 w 5501031"/>
              <a:gd name="connsiteY2" fmla="*/ 1689811 h 1698453"/>
              <a:gd name="connsiteX3" fmla="*/ 526695 w 5501031"/>
              <a:gd name="connsiteY3" fmla="*/ 1623974 h 1698453"/>
              <a:gd name="connsiteX4" fmla="*/ 409652 w 5501031"/>
              <a:gd name="connsiteY4" fmla="*/ 1550822 h 1698453"/>
              <a:gd name="connsiteX5" fmla="*/ 387706 w 5501031"/>
              <a:gd name="connsiteY5" fmla="*/ 1528877 h 1698453"/>
              <a:gd name="connsiteX6" fmla="*/ 329184 w 5501031"/>
              <a:gd name="connsiteY6" fmla="*/ 1506931 h 1698453"/>
              <a:gd name="connsiteX7" fmla="*/ 299924 w 5501031"/>
              <a:gd name="connsiteY7" fmla="*/ 1492301 h 1698453"/>
              <a:gd name="connsiteX8" fmla="*/ 248717 w 5501031"/>
              <a:gd name="connsiteY8" fmla="*/ 1484986 h 1698453"/>
              <a:gd name="connsiteX9" fmla="*/ 219456 w 5501031"/>
              <a:gd name="connsiteY9" fmla="*/ 1477670 h 1698453"/>
              <a:gd name="connsiteX10" fmla="*/ 197511 w 5501031"/>
              <a:gd name="connsiteY10" fmla="*/ 1463040 h 1698453"/>
              <a:gd name="connsiteX11" fmla="*/ 160935 w 5501031"/>
              <a:gd name="connsiteY11" fmla="*/ 1455725 h 1698453"/>
              <a:gd name="connsiteX12" fmla="*/ 0 w 5501031"/>
              <a:gd name="connsiteY12" fmla="*/ 1258214 h 1698453"/>
              <a:gd name="connsiteX13" fmla="*/ 380391 w 5501031"/>
              <a:gd name="connsiteY13" fmla="*/ 1258214 h 1698453"/>
              <a:gd name="connsiteX14" fmla="*/ 855879 w 5501031"/>
              <a:gd name="connsiteY14" fmla="*/ 643738 h 1698453"/>
              <a:gd name="connsiteX15" fmla="*/ 2165300 w 5501031"/>
              <a:gd name="connsiteY15" fmla="*/ 592531 h 1698453"/>
              <a:gd name="connsiteX16" fmla="*/ 2567636 w 5501031"/>
              <a:gd name="connsiteY16" fmla="*/ 0 h 1698453"/>
              <a:gd name="connsiteX17" fmla="*/ 3050439 w 5501031"/>
              <a:gd name="connsiteY17" fmla="*/ 0 h 1698453"/>
              <a:gd name="connsiteX18" fmla="*/ 3489351 w 5501031"/>
              <a:gd name="connsiteY18" fmla="*/ 570586 h 1698453"/>
              <a:gd name="connsiteX19" fmla="*/ 3906317 w 5501031"/>
              <a:gd name="connsiteY19" fmla="*/ 621792 h 1698453"/>
              <a:gd name="connsiteX20" fmla="*/ 4242816 w 5501031"/>
              <a:gd name="connsiteY20" fmla="*/ 1038758 h 1698453"/>
              <a:gd name="connsiteX21" fmla="*/ 5501031 w 5501031"/>
              <a:gd name="connsiteY21" fmla="*/ 1155802 h 1698453"/>
              <a:gd name="connsiteX22" fmla="*/ 5493716 w 5501031"/>
              <a:gd name="connsiteY22" fmla="*/ 1521562 h 1698453"/>
              <a:gd name="connsiteX23" fmla="*/ 51206 w 5501031"/>
              <a:gd name="connsiteY23" fmla="*/ 1543972 h 1698453"/>
              <a:gd name="connsiteX24" fmla="*/ 58522 w 5501031"/>
              <a:gd name="connsiteY24" fmla="*/ 1623974 h 1698453"/>
              <a:gd name="connsiteX25" fmla="*/ 51207 w 5501031"/>
              <a:gd name="connsiteY25" fmla="*/ 1594714 h 1698453"/>
              <a:gd name="connsiteX26" fmla="*/ 73152 w 5501031"/>
              <a:gd name="connsiteY26" fmla="*/ 1484986 h 1698453"/>
              <a:gd name="connsiteX27" fmla="*/ 212141 w 5501031"/>
              <a:gd name="connsiteY27" fmla="*/ 1499616 h 1698453"/>
              <a:gd name="connsiteX28" fmla="*/ 292608 w 5501031"/>
              <a:gd name="connsiteY28" fmla="*/ 1506931 h 1698453"/>
              <a:gd name="connsiteX29" fmla="*/ 402336 w 5501031"/>
              <a:gd name="connsiteY29" fmla="*/ 1521562 h 1698453"/>
              <a:gd name="connsiteX0" fmla="*/ 607162 w 5501031"/>
              <a:gd name="connsiteY0" fmla="*/ 1631290 h 1653301"/>
              <a:gd name="connsiteX1" fmla="*/ 658368 w 5501031"/>
              <a:gd name="connsiteY1" fmla="*/ 1653235 h 1653301"/>
              <a:gd name="connsiteX2" fmla="*/ 526695 w 5501031"/>
              <a:gd name="connsiteY2" fmla="*/ 1623974 h 1653301"/>
              <a:gd name="connsiteX3" fmla="*/ 409652 w 5501031"/>
              <a:gd name="connsiteY3" fmla="*/ 1550822 h 1653301"/>
              <a:gd name="connsiteX4" fmla="*/ 387706 w 5501031"/>
              <a:gd name="connsiteY4" fmla="*/ 1528877 h 1653301"/>
              <a:gd name="connsiteX5" fmla="*/ 329184 w 5501031"/>
              <a:gd name="connsiteY5" fmla="*/ 1506931 h 1653301"/>
              <a:gd name="connsiteX6" fmla="*/ 299924 w 5501031"/>
              <a:gd name="connsiteY6" fmla="*/ 1492301 h 1653301"/>
              <a:gd name="connsiteX7" fmla="*/ 248717 w 5501031"/>
              <a:gd name="connsiteY7" fmla="*/ 1484986 h 1653301"/>
              <a:gd name="connsiteX8" fmla="*/ 219456 w 5501031"/>
              <a:gd name="connsiteY8" fmla="*/ 1477670 h 1653301"/>
              <a:gd name="connsiteX9" fmla="*/ 197511 w 5501031"/>
              <a:gd name="connsiteY9" fmla="*/ 1463040 h 1653301"/>
              <a:gd name="connsiteX10" fmla="*/ 160935 w 5501031"/>
              <a:gd name="connsiteY10" fmla="*/ 1455725 h 1653301"/>
              <a:gd name="connsiteX11" fmla="*/ 0 w 5501031"/>
              <a:gd name="connsiteY11" fmla="*/ 1258214 h 1653301"/>
              <a:gd name="connsiteX12" fmla="*/ 380391 w 5501031"/>
              <a:gd name="connsiteY12" fmla="*/ 1258214 h 1653301"/>
              <a:gd name="connsiteX13" fmla="*/ 855879 w 5501031"/>
              <a:gd name="connsiteY13" fmla="*/ 643738 h 1653301"/>
              <a:gd name="connsiteX14" fmla="*/ 2165300 w 5501031"/>
              <a:gd name="connsiteY14" fmla="*/ 592531 h 1653301"/>
              <a:gd name="connsiteX15" fmla="*/ 2567636 w 5501031"/>
              <a:gd name="connsiteY15" fmla="*/ 0 h 1653301"/>
              <a:gd name="connsiteX16" fmla="*/ 3050439 w 5501031"/>
              <a:gd name="connsiteY16" fmla="*/ 0 h 1653301"/>
              <a:gd name="connsiteX17" fmla="*/ 3489351 w 5501031"/>
              <a:gd name="connsiteY17" fmla="*/ 570586 h 1653301"/>
              <a:gd name="connsiteX18" fmla="*/ 3906317 w 5501031"/>
              <a:gd name="connsiteY18" fmla="*/ 621792 h 1653301"/>
              <a:gd name="connsiteX19" fmla="*/ 4242816 w 5501031"/>
              <a:gd name="connsiteY19" fmla="*/ 1038758 h 1653301"/>
              <a:gd name="connsiteX20" fmla="*/ 5501031 w 5501031"/>
              <a:gd name="connsiteY20" fmla="*/ 1155802 h 1653301"/>
              <a:gd name="connsiteX21" fmla="*/ 5493716 w 5501031"/>
              <a:gd name="connsiteY21" fmla="*/ 1521562 h 1653301"/>
              <a:gd name="connsiteX22" fmla="*/ 51206 w 5501031"/>
              <a:gd name="connsiteY22" fmla="*/ 1543972 h 1653301"/>
              <a:gd name="connsiteX23" fmla="*/ 58522 w 5501031"/>
              <a:gd name="connsiteY23" fmla="*/ 1623974 h 1653301"/>
              <a:gd name="connsiteX24" fmla="*/ 51207 w 5501031"/>
              <a:gd name="connsiteY24" fmla="*/ 1594714 h 1653301"/>
              <a:gd name="connsiteX25" fmla="*/ 73152 w 5501031"/>
              <a:gd name="connsiteY25" fmla="*/ 1484986 h 1653301"/>
              <a:gd name="connsiteX26" fmla="*/ 212141 w 5501031"/>
              <a:gd name="connsiteY26" fmla="*/ 1499616 h 1653301"/>
              <a:gd name="connsiteX27" fmla="*/ 292608 w 5501031"/>
              <a:gd name="connsiteY27" fmla="*/ 1506931 h 1653301"/>
              <a:gd name="connsiteX28" fmla="*/ 402336 w 5501031"/>
              <a:gd name="connsiteY28" fmla="*/ 1521562 h 1653301"/>
              <a:gd name="connsiteX0" fmla="*/ 607162 w 5501031"/>
              <a:gd name="connsiteY0" fmla="*/ 1631290 h 1632090"/>
              <a:gd name="connsiteX1" fmla="*/ 526695 w 5501031"/>
              <a:gd name="connsiteY1" fmla="*/ 1623974 h 1632090"/>
              <a:gd name="connsiteX2" fmla="*/ 409652 w 5501031"/>
              <a:gd name="connsiteY2" fmla="*/ 1550822 h 1632090"/>
              <a:gd name="connsiteX3" fmla="*/ 387706 w 5501031"/>
              <a:gd name="connsiteY3" fmla="*/ 1528877 h 1632090"/>
              <a:gd name="connsiteX4" fmla="*/ 329184 w 5501031"/>
              <a:gd name="connsiteY4" fmla="*/ 1506931 h 1632090"/>
              <a:gd name="connsiteX5" fmla="*/ 299924 w 5501031"/>
              <a:gd name="connsiteY5" fmla="*/ 1492301 h 1632090"/>
              <a:gd name="connsiteX6" fmla="*/ 248717 w 5501031"/>
              <a:gd name="connsiteY6" fmla="*/ 1484986 h 1632090"/>
              <a:gd name="connsiteX7" fmla="*/ 219456 w 5501031"/>
              <a:gd name="connsiteY7" fmla="*/ 1477670 h 1632090"/>
              <a:gd name="connsiteX8" fmla="*/ 197511 w 5501031"/>
              <a:gd name="connsiteY8" fmla="*/ 1463040 h 1632090"/>
              <a:gd name="connsiteX9" fmla="*/ 160935 w 5501031"/>
              <a:gd name="connsiteY9" fmla="*/ 1455725 h 1632090"/>
              <a:gd name="connsiteX10" fmla="*/ 0 w 5501031"/>
              <a:gd name="connsiteY10" fmla="*/ 1258214 h 1632090"/>
              <a:gd name="connsiteX11" fmla="*/ 380391 w 5501031"/>
              <a:gd name="connsiteY11" fmla="*/ 1258214 h 1632090"/>
              <a:gd name="connsiteX12" fmla="*/ 855879 w 5501031"/>
              <a:gd name="connsiteY12" fmla="*/ 643738 h 1632090"/>
              <a:gd name="connsiteX13" fmla="*/ 2165300 w 5501031"/>
              <a:gd name="connsiteY13" fmla="*/ 592531 h 1632090"/>
              <a:gd name="connsiteX14" fmla="*/ 2567636 w 5501031"/>
              <a:gd name="connsiteY14" fmla="*/ 0 h 1632090"/>
              <a:gd name="connsiteX15" fmla="*/ 3050439 w 5501031"/>
              <a:gd name="connsiteY15" fmla="*/ 0 h 1632090"/>
              <a:gd name="connsiteX16" fmla="*/ 3489351 w 5501031"/>
              <a:gd name="connsiteY16" fmla="*/ 570586 h 1632090"/>
              <a:gd name="connsiteX17" fmla="*/ 3906317 w 5501031"/>
              <a:gd name="connsiteY17" fmla="*/ 621792 h 1632090"/>
              <a:gd name="connsiteX18" fmla="*/ 4242816 w 5501031"/>
              <a:gd name="connsiteY18" fmla="*/ 1038758 h 1632090"/>
              <a:gd name="connsiteX19" fmla="*/ 5501031 w 5501031"/>
              <a:gd name="connsiteY19" fmla="*/ 1155802 h 1632090"/>
              <a:gd name="connsiteX20" fmla="*/ 5493716 w 5501031"/>
              <a:gd name="connsiteY20" fmla="*/ 1521562 h 1632090"/>
              <a:gd name="connsiteX21" fmla="*/ 51206 w 5501031"/>
              <a:gd name="connsiteY21" fmla="*/ 1543972 h 1632090"/>
              <a:gd name="connsiteX22" fmla="*/ 58522 w 5501031"/>
              <a:gd name="connsiteY22" fmla="*/ 1623974 h 1632090"/>
              <a:gd name="connsiteX23" fmla="*/ 51207 w 5501031"/>
              <a:gd name="connsiteY23" fmla="*/ 1594714 h 1632090"/>
              <a:gd name="connsiteX24" fmla="*/ 73152 w 5501031"/>
              <a:gd name="connsiteY24" fmla="*/ 1484986 h 1632090"/>
              <a:gd name="connsiteX25" fmla="*/ 212141 w 5501031"/>
              <a:gd name="connsiteY25" fmla="*/ 1499616 h 1632090"/>
              <a:gd name="connsiteX26" fmla="*/ 292608 w 5501031"/>
              <a:gd name="connsiteY26" fmla="*/ 1506931 h 1632090"/>
              <a:gd name="connsiteX27" fmla="*/ 402336 w 5501031"/>
              <a:gd name="connsiteY27" fmla="*/ 1521562 h 1632090"/>
              <a:gd name="connsiteX0" fmla="*/ 526695 w 5501031"/>
              <a:gd name="connsiteY0" fmla="*/ 1623974 h 1625556"/>
              <a:gd name="connsiteX1" fmla="*/ 409652 w 5501031"/>
              <a:gd name="connsiteY1" fmla="*/ 1550822 h 1625556"/>
              <a:gd name="connsiteX2" fmla="*/ 387706 w 5501031"/>
              <a:gd name="connsiteY2" fmla="*/ 1528877 h 1625556"/>
              <a:gd name="connsiteX3" fmla="*/ 329184 w 5501031"/>
              <a:gd name="connsiteY3" fmla="*/ 1506931 h 1625556"/>
              <a:gd name="connsiteX4" fmla="*/ 299924 w 5501031"/>
              <a:gd name="connsiteY4" fmla="*/ 1492301 h 1625556"/>
              <a:gd name="connsiteX5" fmla="*/ 248717 w 5501031"/>
              <a:gd name="connsiteY5" fmla="*/ 1484986 h 1625556"/>
              <a:gd name="connsiteX6" fmla="*/ 219456 w 5501031"/>
              <a:gd name="connsiteY6" fmla="*/ 1477670 h 1625556"/>
              <a:gd name="connsiteX7" fmla="*/ 197511 w 5501031"/>
              <a:gd name="connsiteY7" fmla="*/ 1463040 h 1625556"/>
              <a:gd name="connsiteX8" fmla="*/ 160935 w 5501031"/>
              <a:gd name="connsiteY8" fmla="*/ 1455725 h 1625556"/>
              <a:gd name="connsiteX9" fmla="*/ 0 w 5501031"/>
              <a:gd name="connsiteY9" fmla="*/ 1258214 h 1625556"/>
              <a:gd name="connsiteX10" fmla="*/ 380391 w 5501031"/>
              <a:gd name="connsiteY10" fmla="*/ 1258214 h 1625556"/>
              <a:gd name="connsiteX11" fmla="*/ 855879 w 5501031"/>
              <a:gd name="connsiteY11" fmla="*/ 643738 h 1625556"/>
              <a:gd name="connsiteX12" fmla="*/ 2165300 w 5501031"/>
              <a:gd name="connsiteY12" fmla="*/ 592531 h 1625556"/>
              <a:gd name="connsiteX13" fmla="*/ 2567636 w 5501031"/>
              <a:gd name="connsiteY13" fmla="*/ 0 h 1625556"/>
              <a:gd name="connsiteX14" fmla="*/ 3050439 w 5501031"/>
              <a:gd name="connsiteY14" fmla="*/ 0 h 1625556"/>
              <a:gd name="connsiteX15" fmla="*/ 3489351 w 5501031"/>
              <a:gd name="connsiteY15" fmla="*/ 570586 h 1625556"/>
              <a:gd name="connsiteX16" fmla="*/ 3906317 w 5501031"/>
              <a:gd name="connsiteY16" fmla="*/ 621792 h 1625556"/>
              <a:gd name="connsiteX17" fmla="*/ 4242816 w 5501031"/>
              <a:gd name="connsiteY17" fmla="*/ 1038758 h 1625556"/>
              <a:gd name="connsiteX18" fmla="*/ 5501031 w 5501031"/>
              <a:gd name="connsiteY18" fmla="*/ 1155802 h 1625556"/>
              <a:gd name="connsiteX19" fmla="*/ 5493716 w 5501031"/>
              <a:gd name="connsiteY19" fmla="*/ 1521562 h 1625556"/>
              <a:gd name="connsiteX20" fmla="*/ 51206 w 5501031"/>
              <a:gd name="connsiteY20" fmla="*/ 1543972 h 1625556"/>
              <a:gd name="connsiteX21" fmla="*/ 58522 w 5501031"/>
              <a:gd name="connsiteY21" fmla="*/ 1623974 h 1625556"/>
              <a:gd name="connsiteX22" fmla="*/ 51207 w 5501031"/>
              <a:gd name="connsiteY22" fmla="*/ 1594714 h 1625556"/>
              <a:gd name="connsiteX23" fmla="*/ 73152 w 5501031"/>
              <a:gd name="connsiteY23" fmla="*/ 1484986 h 1625556"/>
              <a:gd name="connsiteX24" fmla="*/ 212141 w 5501031"/>
              <a:gd name="connsiteY24" fmla="*/ 1499616 h 1625556"/>
              <a:gd name="connsiteX25" fmla="*/ 292608 w 5501031"/>
              <a:gd name="connsiteY25" fmla="*/ 1506931 h 1625556"/>
              <a:gd name="connsiteX26" fmla="*/ 402336 w 5501031"/>
              <a:gd name="connsiteY26" fmla="*/ 1521562 h 1625556"/>
              <a:gd name="connsiteX0" fmla="*/ 409652 w 5501031"/>
              <a:gd name="connsiteY0" fmla="*/ 1550822 h 1625556"/>
              <a:gd name="connsiteX1" fmla="*/ 387706 w 5501031"/>
              <a:gd name="connsiteY1" fmla="*/ 1528877 h 1625556"/>
              <a:gd name="connsiteX2" fmla="*/ 329184 w 5501031"/>
              <a:gd name="connsiteY2" fmla="*/ 1506931 h 1625556"/>
              <a:gd name="connsiteX3" fmla="*/ 299924 w 5501031"/>
              <a:gd name="connsiteY3" fmla="*/ 1492301 h 1625556"/>
              <a:gd name="connsiteX4" fmla="*/ 248717 w 5501031"/>
              <a:gd name="connsiteY4" fmla="*/ 1484986 h 1625556"/>
              <a:gd name="connsiteX5" fmla="*/ 219456 w 5501031"/>
              <a:gd name="connsiteY5" fmla="*/ 1477670 h 1625556"/>
              <a:gd name="connsiteX6" fmla="*/ 197511 w 5501031"/>
              <a:gd name="connsiteY6" fmla="*/ 1463040 h 1625556"/>
              <a:gd name="connsiteX7" fmla="*/ 160935 w 5501031"/>
              <a:gd name="connsiteY7" fmla="*/ 1455725 h 1625556"/>
              <a:gd name="connsiteX8" fmla="*/ 0 w 5501031"/>
              <a:gd name="connsiteY8" fmla="*/ 1258214 h 1625556"/>
              <a:gd name="connsiteX9" fmla="*/ 380391 w 5501031"/>
              <a:gd name="connsiteY9" fmla="*/ 1258214 h 1625556"/>
              <a:gd name="connsiteX10" fmla="*/ 855879 w 5501031"/>
              <a:gd name="connsiteY10" fmla="*/ 643738 h 1625556"/>
              <a:gd name="connsiteX11" fmla="*/ 2165300 w 5501031"/>
              <a:gd name="connsiteY11" fmla="*/ 592531 h 1625556"/>
              <a:gd name="connsiteX12" fmla="*/ 2567636 w 5501031"/>
              <a:gd name="connsiteY12" fmla="*/ 0 h 1625556"/>
              <a:gd name="connsiteX13" fmla="*/ 3050439 w 5501031"/>
              <a:gd name="connsiteY13" fmla="*/ 0 h 1625556"/>
              <a:gd name="connsiteX14" fmla="*/ 3489351 w 5501031"/>
              <a:gd name="connsiteY14" fmla="*/ 570586 h 1625556"/>
              <a:gd name="connsiteX15" fmla="*/ 3906317 w 5501031"/>
              <a:gd name="connsiteY15" fmla="*/ 621792 h 1625556"/>
              <a:gd name="connsiteX16" fmla="*/ 4242816 w 5501031"/>
              <a:gd name="connsiteY16" fmla="*/ 1038758 h 1625556"/>
              <a:gd name="connsiteX17" fmla="*/ 5501031 w 5501031"/>
              <a:gd name="connsiteY17" fmla="*/ 1155802 h 1625556"/>
              <a:gd name="connsiteX18" fmla="*/ 5493716 w 5501031"/>
              <a:gd name="connsiteY18" fmla="*/ 1521562 h 1625556"/>
              <a:gd name="connsiteX19" fmla="*/ 51206 w 5501031"/>
              <a:gd name="connsiteY19" fmla="*/ 1543972 h 1625556"/>
              <a:gd name="connsiteX20" fmla="*/ 58522 w 5501031"/>
              <a:gd name="connsiteY20" fmla="*/ 1623974 h 1625556"/>
              <a:gd name="connsiteX21" fmla="*/ 51207 w 5501031"/>
              <a:gd name="connsiteY21" fmla="*/ 1594714 h 1625556"/>
              <a:gd name="connsiteX22" fmla="*/ 73152 w 5501031"/>
              <a:gd name="connsiteY22" fmla="*/ 1484986 h 1625556"/>
              <a:gd name="connsiteX23" fmla="*/ 212141 w 5501031"/>
              <a:gd name="connsiteY23" fmla="*/ 1499616 h 1625556"/>
              <a:gd name="connsiteX24" fmla="*/ 292608 w 5501031"/>
              <a:gd name="connsiteY24" fmla="*/ 1506931 h 1625556"/>
              <a:gd name="connsiteX25" fmla="*/ 402336 w 5501031"/>
              <a:gd name="connsiteY25" fmla="*/ 1521562 h 1625556"/>
              <a:gd name="connsiteX0" fmla="*/ 409652 w 5501031"/>
              <a:gd name="connsiteY0" fmla="*/ 1550822 h 1625556"/>
              <a:gd name="connsiteX1" fmla="*/ 387706 w 5501031"/>
              <a:gd name="connsiteY1" fmla="*/ 1528877 h 1625556"/>
              <a:gd name="connsiteX2" fmla="*/ 329184 w 5501031"/>
              <a:gd name="connsiteY2" fmla="*/ 1506931 h 1625556"/>
              <a:gd name="connsiteX3" fmla="*/ 299924 w 5501031"/>
              <a:gd name="connsiteY3" fmla="*/ 1492301 h 1625556"/>
              <a:gd name="connsiteX4" fmla="*/ 248717 w 5501031"/>
              <a:gd name="connsiteY4" fmla="*/ 1484986 h 1625556"/>
              <a:gd name="connsiteX5" fmla="*/ 219456 w 5501031"/>
              <a:gd name="connsiteY5" fmla="*/ 1477670 h 1625556"/>
              <a:gd name="connsiteX6" fmla="*/ 197511 w 5501031"/>
              <a:gd name="connsiteY6" fmla="*/ 1463040 h 1625556"/>
              <a:gd name="connsiteX7" fmla="*/ 160935 w 5501031"/>
              <a:gd name="connsiteY7" fmla="*/ 1455725 h 1625556"/>
              <a:gd name="connsiteX8" fmla="*/ 0 w 5501031"/>
              <a:gd name="connsiteY8" fmla="*/ 1258214 h 1625556"/>
              <a:gd name="connsiteX9" fmla="*/ 380391 w 5501031"/>
              <a:gd name="connsiteY9" fmla="*/ 1258214 h 1625556"/>
              <a:gd name="connsiteX10" fmla="*/ 855879 w 5501031"/>
              <a:gd name="connsiteY10" fmla="*/ 643738 h 1625556"/>
              <a:gd name="connsiteX11" fmla="*/ 2165300 w 5501031"/>
              <a:gd name="connsiteY11" fmla="*/ 592531 h 1625556"/>
              <a:gd name="connsiteX12" fmla="*/ 2567636 w 5501031"/>
              <a:gd name="connsiteY12" fmla="*/ 0 h 1625556"/>
              <a:gd name="connsiteX13" fmla="*/ 3050439 w 5501031"/>
              <a:gd name="connsiteY13" fmla="*/ 0 h 1625556"/>
              <a:gd name="connsiteX14" fmla="*/ 3489351 w 5501031"/>
              <a:gd name="connsiteY14" fmla="*/ 570586 h 1625556"/>
              <a:gd name="connsiteX15" fmla="*/ 3906317 w 5501031"/>
              <a:gd name="connsiteY15" fmla="*/ 621792 h 1625556"/>
              <a:gd name="connsiteX16" fmla="*/ 4242816 w 5501031"/>
              <a:gd name="connsiteY16" fmla="*/ 1038758 h 1625556"/>
              <a:gd name="connsiteX17" fmla="*/ 5501031 w 5501031"/>
              <a:gd name="connsiteY17" fmla="*/ 1155802 h 1625556"/>
              <a:gd name="connsiteX18" fmla="*/ 5493716 w 5501031"/>
              <a:gd name="connsiteY18" fmla="*/ 1521562 h 1625556"/>
              <a:gd name="connsiteX19" fmla="*/ 51206 w 5501031"/>
              <a:gd name="connsiteY19" fmla="*/ 1543972 h 1625556"/>
              <a:gd name="connsiteX20" fmla="*/ 58522 w 5501031"/>
              <a:gd name="connsiteY20" fmla="*/ 1623974 h 1625556"/>
              <a:gd name="connsiteX21" fmla="*/ 51207 w 5501031"/>
              <a:gd name="connsiteY21" fmla="*/ 1594714 h 1625556"/>
              <a:gd name="connsiteX22" fmla="*/ 73152 w 5501031"/>
              <a:gd name="connsiteY22" fmla="*/ 1484986 h 1625556"/>
              <a:gd name="connsiteX23" fmla="*/ 212141 w 5501031"/>
              <a:gd name="connsiteY23" fmla="*/ 1499616 h 1625556"/>
              <a:gd name="connsiteX24" fmla="*/ 292608 w 5501031"/>
              <a:gd name="connsiteY24" fmla="*/ 1506931 h 1625556"/>
              <a:gd name="connsiteX0" fmla="*/ 409652 w 5501031"/>
              <a:gd name="connsiteY0" fmla="*/ 1550822 h 1625556"/>
              <a:gd name="connsiteX1" fmla="*/ 329184 w 5501031"/>
              <a:gd name="connsiteY1" fmla="*/ 1506931 h 1625556"/>
              <a:gd name="connsiteX2" fmla="*/ 299924 w 5501031"/>
              <a:gd name="connsiteY2" fmla="*/ 1492301 h 1625556"/>
              <a:gd name="connsiteX3" fmla="*/ 248717 w 5501031"/>
              <a:gd name="connsiteY3" fmla="*/ 1484986 h 1625556"/>
              <a:gd name="connsiteX4" fmla="*/ 219456 w 5501031"/>
              <a:gd name="connsiteY4" fmla="*/ 1477670 h 1625556"/>
              <a:gd name="connsiteX5" fmla="*/ 197511 w 5501031"/>
              <a:gd name="connsiteY5" fmla="*/ 1463040 h 1625556"/>
              <a:gd name="connsiteX6" fmla="*/ 160935 w 5501031"/>
              <a:gd name="connsiteY6" fmla="*/ 1455725 h 1625556"/>
              <a:gd name="connsiteX7" fmla="*/ 0 w 5501031"/>
              <a:gd name="connsiteY7" fmla="*/ 1258214 h 1625556"/>
              <a:gd name="connsiteX8" fmla="*/ 380391 w 5501031"/>
              <a:gd name="connsiteY8" fmla="*/ 1258214 h 1625556"/>
              <a:gd name="connsiteX9" fmla="*/ 855879 w 5501031"/>
              <a:gd name="connsiteY9" fmla="*/ 643738 h 1625556"/>
              <a:gd name="connsiteX10" fmla="*/ 2165300 w 5501031"/>
              <a:gd name="connsiteY10" fmla="*/ 592531 h 1625556"/>
              <a:gd name="connsiteX11" fmla="*/ 2567636 w 5501031"/>
              <a:gd name="connsiteY11" fmla="*/ 0 h 1625556"/>
              <a:gd name="connsiteX12" fmla="*/ 3050439 w 5501031"/>
              <a:gd name="connsiteY12" fmla="*/ 0 h 1625556"/>
              <a:gd name="connsiteX13" fmla="*/ 3489351 w 5501031"/>
              <a:gd name="connsiteY13" fmla="*/ 570586 h 1625556"/>
              <a:gd name="connsiteX14" fmla="*/ 3906317 w 5501031"/>
              <a:gd name="connsiteY14" fmla="*/ 621792 h 1625556"/>
              <a:gd name="connsiteX15" fmla="*/ 4242816 w 5501031"/>
              <a:gd name="connsiteY15" fmla="*/ 1038758 h 1625556"/>
              <a:gd name="connsiteX16" fmla="*/ 5501031 w 5501031"/>
              <a:gd name="connsiteY16" fmla="*/ 1155802 h 1625556"/>
              <a:gd name="connsiteX17" fmla="*/ 5493716 w 5501031"/>
              <a:gd name="connsiteY17" fmla="*/ 1521562 h 1625556"/>
              <a:gd name="connsiteX18" fmla="*/ 51206 w 5501031"/>
              <a:gd name="connsiteY18" fmla="*/ 1543972 h 1625556"/>
              <a:gd name="connsiteX19" fmla="*/ 58522 w 5501031"/>
              <a:gd name="connsiteY19" fmla="*/ 1623974 h 1625556"/>
              <a:gd name="connsiteX20" fmla="*/ 51207 w 5501031"/>
              <a:gd name="connsiteY20" fmla="*/ 1594714 h 1625556"/>
              <a:gd name="connsiteX21" fmla="*/ 73152 w 5501031"/>
              <a:gd name="connsiteY21" fmla="*/ 1484986 h 1625556"/>
              <a:gd name="connsiteX22" fmla="*/ 212141 w 5501031"/>
              <a:gd name="connsiteY22" fmla="*/ 1499616 h 1625556"/>
              <a:gd name="connsiteX23" fmla="*/ 292608 w 5501031"/>
              <a:gd name="connsiteY23" fmla="*/ 1506931 h 1625556"/>
              <a:gd name="connsiteX0" fmla="*/ 329184 w 5501031"/>
              <a:gd name="connsiteY0" fmla="*/ 1506931 h 1625556"/>
              <a:gd name="connsiteX1" fmla="*/ 299924 w 5501031"/>
              <a:gd name="connsiteY1" fmla="*/ 1492301 h 1625556"/>
              <a:gd name="connsiteX2" fmla="*/ 248717 w 5501031"/>
              <a:gd name="connsiteY2" fmla="*/ 1484986 h 1625556"/>
              <a:gd name="connsiteX3" fmla="*/ 219456 w 5501031"/>
              <a:gd name="connsiteY3" fmla="*/ 1477670 h 1625556"/>
              <a:gd name="connsiteX4" fmla="*/ 197511 w 5501031"/>
              <a:gd name="connsiteY4" fmla="*/ 1463040 h 1625556"/>
              <a:gd name="connsiteX5" fmla="*/ 160935 w 5501031"/>
              <a:gd name="connsiteY5" fmla="*/ 1455725 h 1625556"/>
              <a:gd name="connsiteX6" fmla="*/ 0 w 5501031"/>
              <a:gd name="connsiteY6" fmla="*/ 1258214 h 1625556"/>
              <a:gd name="connsiteX7" fmla="*/ 380391 w 5501031"/>
              <a:gd name="connsiteY7" fmla="*/ 1258214 h 1625556"/>
              <a:gd name="connsiteX8" fmla="*/ 855879 w 5501031"/>
              <a:gd name="connsiteY8" fmla="*/ 643738 h 1625556"/>
              <a:gd name="connsiteX9" fmla="*/ 2165300 w 5501031"/>
              <a:gd name="connsiteY9" fmla="*/ 592531 h 1625556"/>
              <a:gd name="connsiteX10" fmla="*/ 2567636 w 5501031"/>
              <a:gd name="connsiteY10" fmla="*/ 0 h 1625556"/>
              <a:gd name="connsiteX11" fmla="*/ 3050439 w 5501031"/>
              <a:gd name="connsiteY11" fmla="*/ 0 h 1625556"/>
              <a:gd name="connsiteX12" fmla="*/ 3489351 w 5501031"/>
              <a:gd name="connsiteY12" fmla="*/ 570586 h 1625556"/>
              <a:gd name="connsiteX13" fmla="*/ 3906317 w 5501031"/>
              <a:gd name="connsiteY13" fmla="*/ 621792 h 1625556"/>
              <a:gd name="connsiteX14" fmla="*/ 4242816 w 5501031"/>
              <a:gd name="connsiteY14" fmla="*/ 1038758 h 1625556"/>
              <a:gd name="connsiteX15" fmla="*/ 5501031 w 5501031"/>
              <a:gd name="connsiteY15" fmla="*/ 1155802 h 1625556"/>
              <a:gd name="connsiteX16" fmla="*/ 5493716 w 5501031"/>
              <a:gd name="connsiteY16" fmla="*/ 1521562 h 1625556"/>
              <a:gd name="connsiteX17" fmla="*/ 51206 w 5501031"/>
              <a:gd name="connsiteY17" fmla="*/ 1543972 h 1625556"/>
              <a:gd name="connsiteX18" fmla="*/ 58522 w 5501031"/>
              <a:gd name="connsiteY18" fmla="*/ 1623974 h 1625556"/>
              <a:gd name="connsiteX19" fmla="*/ 51207 w 5501031"/>
              <a:gd name="connsiteY19" fmla="*/ 1594714 h 1625556"/>
              <a:gd name="connsiteX20" fmla="*/ 73152 w 5501031"/>
              <a:gd name="connsiteY20" fmla="*/ 1484986 h 1625556"/>
              <a:gd name="connsiteX21" fmla="*/ 212141 w 5501031"/>
              <a:gd name="connsiteY21" fmla="*/ 1499616 h 1625556"/>
              <a:gd name="connsiteX22" fmla="*/ 292608 w 5501031"/>
              <a:gd name="connsiteY22" fmla="*/ 1506931 h 1625556"/>
              <a:gd name="connsiteX0" fmla="*/ 329184 w 5501031"/>
              <a:gd name="connsiteY0" fmla="*/ 1506931 h 1625556"/>
              <a:gd name="connsiteX1" fmla="*/ 299924 w 5501031"/>
              <a:gd name="connsiteY1" fmla="*/ 1492301 h 1625556"/>
              <a:gd name="connsiteX2" fmla="*/ 248717 w 5501031"/>
              <a:gd name="connsiteY2" fmla="*/ 1484986 h 1625556"/>
              <a:gd name="connsiteX3" fmla="*/ 219456 w 5501031"/>
              <a:gd name="connsiteY3" fmla="*/ 1477670 h 1625556"/>
              <a:gd name="connsiteX4" fmla="*/ 197511 w 5501031"/>
              <a:gd name="connsiteY4" fmla="*/ 1463040 h 1625556"/>
              <a:gd name="connsiteX5" fmla="*/ 160935 w 5501031"/>
              <a:gd name="connsiteY5" fmla="*/ 1455725 h 1625556"/>
              <a:gd name="connsiteX6" fmla="*/ 0 w 5501031"/>
              <a:gd name="connsiteY6" fmla="*/ 1258214 h 1625556"/>
              <a:gd name="connsiteX7" fmla="*/ 380391 w 5501031"/>
              <a:gd name="connsiteY7" fmla="*/ 1258214 h 1625556"/>
              <a:gd name="connsiteX8" fmla="*/ 855879 w 5501031"/>
              <a:gd name="connsiteY8" fmla="*/ 643738 h 1625556"/>
              <a:gd name="connsiteX9" fmla="*/ 2165300 w 5501031"/>
              <a:gd name="connsiteY9" fmla="*/ 592531 h 1625556"/>
              <a:gd name="connsiteX10" fmla="*/ 2567636 w 5501031"/>
              <a:gd name="connsiteY10" fmla="*/ 0 h 1625556"/>
              <a:gd name="connsiteX11" fmla="*/ 3050439 w 5501031"/>
              <a:gd name="connsiteY11" fmla="*/ 0 h 1625556"/>
              <a:gd name="connsiteX12" fmla="*/ 3489351 w 5501031"/>
              <a:gd name="connsiteY12" fmla="*/ 570586 h 1625556"/>
              <a:gd name="connsiteX13" fmla="*/ 3906317 w 5501031"/>
              <a:gd name="connsiteY13" fmla="*/ 621792 h 1625556"/>
              <a:gd name="connsiteX14" fmla="*/ 4242816 w 5501031"/>
              <a:gd name="connsiteY14" fmla="*/ 1038758 h 1625556"/>
              <a:gd name="connsiteX15" fmla="*/ 5501031 w 5501031"/>
              <a:gd name="connsiteY15" fmla="*/ 1155802 h 1625556"/>
              <a:gd name="connsiteX16" fmla="*/ 5493716 w 5501031"/>
              <a:gd name="connsiteY16" fmla="*/ 1521562 h 1625556"/>
              <a:gd name="connsiteX17" fmla="*/ 51206 w 5501031"/>
              <a:gd name="connsiteY17" fmla="*/ 1543972 h 1625556"/>
              <a:gd name="connsiteX18" fmla="*/ 58522 w 5501031"/>
              <a:gd name="connsiteY18" fmla="*/ 1623974 h 1625556"/>
              <a:gd name="connsiteX19" fmla="*/ 51207 w 5501031"/>
              <a:gd name="connsiteY19" fmla="*/ 1594714 h 1625556"/>
              <a:gd name="connsiteX20" fmla="*/ 73152 w 5501031"/>
              <a:gd name="connsiteY20" fmla="*/ 1484986 h 1625556"/>
              <a:gd name="connsiteX21" fmla="*/ 212141 w 5501031"/>
              <a:gd name="connsiteY21" fmla="*/ 1499616 h 1625556"/>
              <a:gd name="connsiteX0" fmla="*/ 329184 w 5501031"/>
              <a:gd name="connsiteY0" fmla="*/ 1506931 h 1624475"/>
              <a:gd name="connsiteX1" fmla="*/ 299924 w 5501031"/>
              <a:gd name="connsiteY1" fmla="*/ 1492301 h 1624475"/>
              <a:gd name="connsiteX2" fmla="*/ 248717 w 5501031"/>
              <a:gd name="connsiteY2" fmla="*/ 1484986 h 1624475"/>
              <a:gd name="connsiteX3" fmla="*/ 219456 w 5501031"/>
              <a:gd name="connsiteY3" fmla="*/ 1477670 h 1624475"/>
              <a:gd name="connsiteX4" fmla="*/ 197511 w 5501031"/>
              <a:gd name="connsiteY4" fmla="*/ 1463040 h 1624475"/>
              <a:gd name="connsiteX5" fmla="*/ 160935 w 5501031"/>
              <a:gd name="connsiteY5" fmla="*/ 1455725 h 1624475"/>
              <a:gd name="connsiteX6" fmla="*/ 0 w 5501031"/>
              <a:gd name="connsiteY6" fmla="*/ 1258214 h 1624475"/>
              <a:gd name="connsiteX7" fmla="*/ 380391 w 5501031"/>
              <a:gd name="connsiteY7" fmla="*/ 1258214 h 1624475"/>
              <a:gd name="connsiteX8" fmla="*/ 855879 w 5501031"/>
              <a:gd name="connsiteY8" fmla="*/ 643738 h 1624475"/>
              <a:gd name="connsiteX9" fmla="*/ 2165300 w 5501031"/>
              <a:gd name="connsiteY9" fmla="*/ 592531 h 1624475"/>
              <a:gd name="connsiteX10" fmla="*/ 2567636 w 5501031"/>
              <a:gd name="connsiteY10" fmla="*/ 0 h 1624475"/>
              <a:gd name="connsiteX11" fmla="*/ 3050439 w 5501031"/>
              <a:gd name="connsiteY11" fmla="*/ 0 h 1624475"/>
              <a:gd name="connsiteX12" fmla="*/ 3489351 w 5501031"/>
              <a:gd name="connsiteY12" fmla="*/ 570586 h 1624475"/>
              <a:gd name="connsiteX13" fmla="*/ 3906317 w 5501031"/>
              <a:gd name="connsiteY13" fmla="*/ 621792 h 1624475"/>
              <a:gd name="connsiteX14" fmla="*/ 4242816 w 5501031"/>
              <a:gd name="connsiteY14" fmla="*/ 1038758 h 1624475"/>
              <a:gd name="connsiteX15" fmla="*/ 5501031 w 5501031"/>
              <a:gd name="connsiteY15" fmla="*/ 1155802 h 1624475"/>
              <a:gd name="connsiteX16" fmla="*/ 5493716 w 5501031"/>
              <a:gd name="connsiteY16" fmla="*/ 1521562 h 1624475"/>
              <a:gd name="connsiteX17" fmla="*/ 51206 w 5501031"/>
              <a:gd name="connsiteY17" fmla="*/ 1543972 h 1624475"/>
              <a:gd name="connsiteX18" fmla="*/ 58522 w 5501031"/>
              <a:gd name="connsiteY18" fmla="*/ 1623974 h 1624475"/>
              <a:gd name="connsiteX19" fmla="*/ 73152 w 5501031"/>
              <a:gd name="connsiteY19" fmla="*/ 1484986 h 1624475"/>
              <a:gd name="connsiteX20" fmla="*/ 212141 w 5501031"/>
              <a:gd name="connsiteY20" fmla="*/ 1499616 h 1624475"/>
              <a:gd name="connsiteX0" fmla="*/ 679772 w 5851619"/>
              <a:gd name="connsiteY0" fmla="*/ 1506931 h 1543972"/>
              <a:gd name="connsiteX1" fmla="*/ 650512 w 5851619"/>
              <a:gd name="connsiteY1" fmla="*/ 1492301 h 1543972"/>
              <a:gd name="connsiteX2" fmla="*/ 599305 w 5851619"/>
              <a:gd name="connsiteY2" fmla="*/ 1484986 h 1543972"/>
              <a:gd name="connsiteX3" fmla="*/ 570044 w 5851619"/>
              <a:gd name="connsiteY3" fmla="*/ 1477670 h 1543972"/>
              <a:gd name="connsiteX4" fmla="*/ 548099 w 5851619"/>
              <a:gd name="connsiteY4" fmla="*/ 1463040 h 1543972"/>
              <a:gd name="connsiteX5" fmla="*/ 511523 w 5851619"/>
              <a:gd name="connsiteY5" fmla="*/ 1455725 h 1543972"/>
              <a:gd name="connsiteX6" fmla="*/ 350588 w 5851619"/>
              <a:gd name="connsiteY6" fmla="*/ 1258214 h 1543972"/>
              <a:gd name="connsiteX7" fmla="*/ 730979 w 5851619"/>
              <a:gd name="connsiteY7" fmla="*/ 1258214 h 1543972"/>
              <a:gd name="connsiteX8" fmla="*/ 1206467 w 5851619"/>
              <a:gd name="connsiteY8" fmla="*/ 643738 h 1543972"/>
              <a:gd name="connsiteX9" fmla="*/ 2515888 w 5851619"/>
              <a:gd name="connsiteY9" fmla="*/ 592531 h 1543972"/>
              <a:gd name="connsiteX10" fmla="*/ 2918224 w 5851619"/>
              <a:gd name="connsiteY10" fmla="*/ 0 h 1543972"/>
              <a:gd name="connsiteX11" fmla="*/ 3401027 w 5851619"/>
              <a:gd name="connsiteY11" fmla="*/ 0 h 1543972"/>
              <a:gd name="connsiteX12" fmla="*/ 3839939 w 5851619"/>
              <a:gd name="connsiteY12" fmla="*/ 570586 h 1543972"/>
              <a:gd name="connsiteX13" fmla="*/ 4256905 w 5851619"/>
              <a:gd name="connsiteY13" fmla="*/ 621792 h 1543972"/>
              <a:gd name="connsiteX14" fmla="*/ 4593404 w 5851619"/>
              <a:gd name="connsiteY14" fmla="*/ 1038758 h 1543972"/>
              <a:gd name="connsiteX15" fmla="*/ 5851619 w 5851619"/>
              <a:gd name="connsiteY15" fmla="*/ 1155802 h 1543972"/>
              <a:gd name="connsiteX16" fmla="*/ 5844304 w 5851619"/>
              <a:gd name="connsiteY16" fmla="*/ 1521562 h 1543972"/>
              <a:gd name="connsiteX17" fmla="*/ 401794 w 5851619"/>
              <a:gd name="connsiteY17" fmla="*/ 1543972 h 1543972"/>
              <a:gd name="connsiteX18" fmla="*/ 423740 w 5851619"/>
              <a:gd name="connsiteY18" fmla="*/ 1484986 h 1543972"/>
              <a:gd name="connsiteX19" fmla="*/ 562729 w 5851619"/>
              <a:gd name="connsiteY19" fmla="*/ 1499616 h 1543972"/>
              <a:gd name="connsiteX0" fmla="*/ 329184 w 5501031"/>
              <a:gd name="connsiteY0" fmla="*/ 1506931 h 1521562"/>
              <a:gd name="connsiteX1" fmla="*/ 299924 w 5501031"/>
              <a:gd name="connsiteY1" fmla="*/ 1492301 h 1521562"/>
              <a:gd name="connsiteX2" fmla="*/ 248717 w 5501031"/>
              <a:gd name="connsiteY2" fmla="*/ 1484986 h 1521562"/>
              <a:gd name="connsiteX3" fmla="*/ 219456 w 5501031"/>
              <a:gd name="connsiteY3" fmla="*/ 1477670 h 1521562"/>
              <a:gd name="connsiteX4" fmla="*/ 197511 w 5501031"/>
              <a:gd name="connsiteY4" fmla="*/ 1463040 h 1521562"/>
              <a:gd name="connsiteX5" fmla="*/ 160935 w 5501031"/>
              <a:gd name="connsiteY5" fmla="*/ 1455725 h 1521562"/>
              <a:gd name="connsiteX6" fmla="*/ 0 w 5501031"/>
              <a:gd name="connsiteY6" fmla="*/ 1258214 h 1521562"/>
              <a:gd name="connsiteX7" fmla="*/ 380391 w 5501031"/>
              <a:gd name="connsiteY7" fmla="*/ 1258214 h 1521562"/>
              <a:gd name="connsiteX8" fmla="*/ 855879 w 5501031"/>
              <a:gd name="connsiteY8" fmla="*/ 643738 h 1521562"/>
              <a:gd name="connsiteX9" fmla="*/ 2165300 w 5501031"/>
              <a:gd name="connsiteY9" fmla="*/ 592531 h 1521562"/>
              <a:gd name="connsiteX10" fmla="*/ 2567636 w 5501031"/>
              <a:gd name="connsiteY10" fmla="*/ 0 h 1521562"/>
              <a:gd name="connsiteX11" fmla="*/ 3050439 w 5501031"/>
              <a:gd name="connsiteY11" fmla="*/ 0 h 1521562"/>
              <a:gd name="connsiteX12" fmla="*/ 3489351 w 5501031"/>
              <a:gd name="connsiteY12" fmla="*/ 570586 h 1521562"/>
              <a:gd name="connsiteX13" fmla="*/ 3906317 w 5501031"/>
              <a:gd name="connsiteY13" fmla="*/ 621792 h 1521562"/>
              <a:gd name="connsiteX14" fmla="*/ 4242816 w 5501031"/>
              <a:gd name="connsiteY14" fmla="*/ 1038758 h 1521562"/>
              <a:gd name="connsiteX15" fmla="*/ 5501031 w 5501031"/>
              <a:gd name="connsiteY15" fmla="*/ 1155802 h 1521562"/>
              <a:gd name="connsiteX16" fmla="*/ 5493716 w 5501031"/>
              <a:gd name="connsiteY16" fmla="*/ 1521562 h 1521562"/>
              <a:gd name="connsiteX17" fmla="*/ 73152 w 5501031"/>
              <a:gd name="connsiteY17" fmla="*/ 1484986 h 1521562"/>
              <a:gd name="connsiteX18" fmla="*/ 212141 w 5501031"/>
              <a:gd name="connsiteY18" fmla="*/ 1499616 h 1521562"/>
              <a:gd name="connsiteX0" fmla="*/ 329184 w 5501031"/>
              <a:gd name="connsiteY0" fmla="*/ 1506931 h 1521562"/>
              <a:gd name="connsiteX1" fmla="*/ 299924 w 5501031"/>
              <a:gd name="connsiteY1" fmla="*/ 1492301 h 1521562"/>
              <a:gd name="connsiteX2" fmla="*/ 248717 w 5501031"/>
              <a:gd name="connsiteY2" fmla="*/ 1484986 h 1521562"/>
              <a:gd name="connsiteX3" fmla="*/ 219456 w 5501031"/>
              <a:gd name="connsiteY3" fmla="*/ 1477670 h 1521562"/>
              <a:gd name="connsiteX4" fmla="*/ 197511 w 5501031"/>
              <a:gd name="connsiteY4" fmla="*/ 1463040 h 1521562"/>
              <a:gd name="connsiteX5" fmla="*/ 160935 w 5501031"/>
              <a:gd name="connsiteY5" fmla="*/ 1455725 h 1521562"/>
              <a:gd name="connsiteX6" fmla="*/ 0 w 5501031"/>
              <a:gd name="connsiteY6" fmla="*/ 1258214 h 1521562"/>
              <a:gd name="connsiteX7" fmla="*/ 380391 w 5501031"/>
              <a:gd name="connsiteY7" fmla="*/ 1258214 h 1521562"/>
              <a:gd name="connsiteX8" fmla="*/ 855879 w 5501031"/>
              <a:gd name="connsiteY8" fmla="*/ 643738 h 1521562"/>
              <a:gd name="connsiteX9" fmla="*/ 2165300 w 5501031"/>
              <a:gd name="connsiteY9" fmla="*/ 592531 h 1521562"/>
              <a:gd name="connsiteX10" fmla="*/ 2567636 w 5501031"/>
              <a:gd name="connsiteY10" fmla="*/ 0 h 1521562"/>
              <a:gd name="connsiteX11" fmla="*/ 3050439 w 5501031"/>
              <a:gd name="connsiteY11" fmla="*/ 0 h 1521562"/>
              <a:gd name="connsiteX12" fmla="*/ 3489351 w 5501031"/>
              <a:gd name="connsiteY12" fmla="*/ 570586 h 1521562"/>
              <a:gd name="connsiteX13" fmla="*/ 3906317 w 5501031"/>
              <a:gd name="connsiteY13" fmla="*/ 621792 h 1521562"/>
              <a:gd name="connsiteX14" fmla="*/ 4242816 w 5501031"/>
              <a:gd name="connsiteY14" fmla="*/ 1038758 h 1521562"/>
              <a:gd name="connsiteX15" fmla="*/ 5501031 w 5501031"/>
              <a:gd name="connsiteY15" fmla="*/ 1155802 h 1521562"/>
              <a:gd name="connsiteX16" fmla="*/ 5493716 w 5501031"/>
              <a:gd name="connsiteY16" fmla="*/ 1521562 h 1521562"/>
              <a:gd name="connsiteX17" fmla="*/ 212141 w 5501031"/>
              <a:gd name="connsiteY17" fmla="*/ 1499616 h 1521562"/>
              <a:gd name="connsiteX0" fmla="*/ 329184 w 5501031"/>
              <a:gd name="connsiteY0" fmla="*/ 1506931 h 1521562"/>
              <a:gd name="connsiteX1" fmla="*/ 299924 w 5501031"/>
              <a:gd name="connsiteY1" fmla="*/ 1492301 h 1521562"/>
              <a:gd name="connsiteX2" fmla="*/ 248717 w 5501031"/>
              <a:gd name="connsiteY2" fmla="*/ 1484986 h 1521562"/>
              <a:gd name="connsiteX3" fmla="*/ 219456 w 5501031"/>
              <a:gd name="connsiteY3" fmla="*/ 1477670 h 1521562"/>
              <a:gd name="connsiteX4" fmla="*/ 160935 w 5501031"/>
              <a:gd name="connsiteY4" fmla="*/ 1455725 h 1521562"/>
              <a:gd name="connsiteX5" fmla="*/ 0 w 5501031"/>
              <a:gd name="connsiteY5" fmla="*/ 1258214 h 1521562"/>
              <a:gd name="connsiteX6" fmla="*/ 380391 w 5501031"/>
              <a:gd name="connsiteY6" fmla="*/ 1258214 h 1521562"/>
              <a:gd name="connsiteX7" fmla="*/ 855879 w 5501031"/>
              <a:gd name="connsiteY7" fmla="*/ 643738 h 1521562"/>
              <a:gd name="connsiteX8" fmla="*/ 2165300 w 5501031"/>
              <a:gd name="connsiteY8" fmla="*/ 592531 h 1521562"/>
              <a:gd name="connsiteX9" fmla="*/ 2567636 w 5501031"/>
              <a:gd name="connsiteY9" fmla="*/ 0 h 1521562"/>
              <a:gd name="connsiteX10" fmla="*/ 3050439 w 5501031"/>
              <a:gd name="connsiteY10" fmla="*/ 0 h 1521562"/>
              <a:gd name="connsiteX11" fmla="*/ 3489351 w 5501031"/>
              <a:gd name="connsiteY11" fmla="*/ 570586 h 1521562"/>
              <a:gd name="connsiteX12" fmla="*/ 3906317 w 5501031"/>
              <a:gd name="connsiteY12" fmla="*/ 621792 h 1521562"/>
              <a:gd name="connsiteX13" fmla="*/ 4242816 w 5501031"/>
              <a:gd name="connsiteY13" fmla="*/ 1038758 h 1521562"/>
              <a:gd name="connsiteX14" fmla="*/ 5501031 w 5501031"/>
              <a:gd name="connsiteY14" fmla="*/ 1155802 h 1521562"/>
              <a:gd name="connsiteX15" fmla="*/ 5493716 w 5501031"/>
              <a:gd name="connsiteY15" fmla="*/ 1521562 h 1521562"/>
              <a:gd name="connsiteX16" fmla="*/ 212141 w 5501031"/>
              <a:gd name="connsiteY16" fmla="*/ 1499616 h 1521562"/>
              <a:gd name="connsiteX0" fmla="*/ 329184 w 5501031"/>
              <a:gd name="connsiteY0" fmla="*/ 1506931 h 1521562"/>
              <a:gd name="connsiteX1" fmla="*/ 299924 w 5501031"/>
              <a:gd name="connsiteY1" fmla="*/ 1492301 h 1521562"/>
              <a:gd name="connsiteX2" fmla="*/ 219456 w 5501031"/>
              <a:gd name="connsiteY2" fmla="*/ 1477670 h 1521562"/>
              <a:gd name="connsiteX3" fmla="*/ 160935 w 5501031"/>
              <a:gd name="connsiteY3" fmla="*/ 1455725 h 1521562"/>
              <a:gd name="connsiteX4" fmla="*/ 0 w 5501031"/>
              <a:gd name="connsiteY4" fmla="*/ 1258214 h 1521562"/>
              <a:gd name="connsiteX5" fmla="*/ 380391 w 5501031"/>
              <a:gd name="connsiteY5" fmla="*/ 1258214 h 1521562"/>
              <a:gd name="connsiteX6" fmla="*/ 855879 w 5501031"/>
              <a:gd name="connsiteY6" fmla="*/ 643738 h 1521562"/>
              <a:gd name="connsiteX7" fmla="*/ 2165300 w 5501031"/>
              <a:gd name="connsiteY7" fmla="*/ 592531 h 1521562"/>
              <a:gd name="connsiteX8" fmla="*/ 2567636 w 5501031"/>
              <a:gd name="connsiteY8" fmla="*/ 0 h 1521562"/>
              <a:gd name="connsiteX9" fmla="*/ 3050439 w 5501031"/>
              <a:gd name="connsiteY9" fmla="*/ 0 h 1521562"/>
              <a:gd name="connsiteX10" fmla="*/ 3489351 w 5501031"/>
              <a:gd name="connsiteY10" fmla="*/ 570586 h 1521562"/>
              <a:gd name="connsiteX11" fmla="*/ 3906317 w 5501031"/>
              <a:gd name="connsiteY11" fmla="*/ 621792 h 1521562"/>
              <a:gd name="connsiteX12" fmla="*/ 4242816 w 5501031"/>
              <a:gd name="connsiteY12" fmla="*/ 1038758 h 1521562"/>
              <a:gd name="connsiteX13" fmla="*/ 5501031 w 5501031"/>
              <a:gd name="connsiteY13" fmla="*/ 1155802 h 1521562"/>
              <a:gd name="connsiteX14" fmla="*/ 5493716 w 5501031"/>
              <a:gd name="connsiteY14" fmla="*/ 1521562 h 1521562"/>
              <a:gd name="connsiteX15" fmla="*/ 212141 w 5501031"/>
              <a:gd name="connsiteY15" fmla="*/ 1499616 h 1521562"/>
              <a:gd name="connsiteX0" fmla="*/ 299924 w 5501031"/>
              <a:gd name="connsiteY0" fmla="*/ 1492301 h 1521562"/>
              <a:gd name="connsiteX1" fmla="*/ 219456 w 5501031"/>
              <a:gd name="connsiteY1" fmla="*/ 1477670 h 1521562"/>
              <a:gd name="connsiteX2" fmla="*/ 160935 w 5501031"/>
              <a:gd name="connsiteY2" fmla="*/ 1455725 h 1521562"/>
              <a:gd name="connsiteX3" fmla="*/ 0 w 5501031"/>
              <a:gd name="connsiteY3" fmla="*/ 1258214 h 1521562"/>
              <a:gd name="connsiteX4" fmla="*/ 380391 w 5501031"/>
              <a:gd name="connsiteY4" fmla="*/ 1258214 h 1521562"/>
              <a:gd name="connsiteX5" fmla="*/ 855879 w 5501031"/>
              <a:gd name="connsiteY5" fmla="*/ 643738 h 1521562"/>
              <a:gd name="connsiteX6" fmla="*/ 2165300 w 5501031"/>
              <a:gd name="connsiteY6" fmla="*/ 592531 h 1521562"/>
              <a:gd name="connsiteX7" fmla="*/ 2567636 w 5501031"/>
              <a:gd name="connsiteY7" fmla="*/ 0 h 1521562"/>
              <a:gd name="connsiteX8" fmla="*/ 3050439 w 5501031"/>
              <a:gd name="connsiteY8" fmla="*/ 0 h 1521562"/>
              <a:gd name="connsiteX9" fmla="*/ 3489351 w 5501031"/>
              <a:gd name="connsiteY9" fmla="*/ 570586 h 1521562"/>
              <a:gd name="connsiteX10" fmla="*/ 3906317 w 5501031"/>
              <a:gd name="connsiteY10" fmla="*/ 621792 h 1521562"/>
              <a:gd name="connsiteX11" fmla="*/ 4242816 w 5501031"/>
              <a:gd name="connsiteY11" fmla="*/ 1038758 h 1521562"/>
              <a:gd name="connsiteX12" fmla="*/ 5501031 w 5501031"/>
              <a:gd name="connsiteY12" fmla="*/ 1155802 h 1521562"/>
              <a:gd name="connsiteX13" fmla="*/ 5493716 w 5501031"/>
              <a:gd name="connsiteY13" fmla="*/ 1521562 h 1521562"/>
              <a:gd name="connsiteX14" fmla="*/ 212141 w 5501031"/>
              <a:gd name="connsiteY14" fmla="*/ 1499616 h 1521562"/>
              <a:gd name="connsiteX0" fmla="*/ 219456 w 5501031"/>
              <a:gd name="connsiteY0" fmla="*/ 1477670 h 1521562"/>
              <a:gd name="connsiteX1" fmla="*/ 160935 w 5501031"/>
              <a:gd name="connsiteY1" fmla="*/ 1455725 h 1521562"/>
              <a:gd name="connsiteX2" fmla="*/ 0 w 5501031"/>
              <a:gd name="connsiteY2" fmla="*/ 1258214 h 1521562"/>
              <a:gd name="connsiteX3" fmla="*/ 380391 w 5501031"/>
              <a:gd name="connsiteY3" fmla="*/ 1258214 h 1521562"/>
              <a:gd name="connsiteX4" fmla="*/ 855879 w 5501031"/>
              <a:gd name="connsiteY4" fmla="*/ 643738 h 1521562"/>
              <a:gd name="connsiteX5" fmla="*/ 2165300 w 5501031"/>
              <a:gd name="connsiteY5" fmla="*/ 592531 h 1521562"/>
              <a:gd name="connsiteX6" fmla="*/ 2567636 w 5501031"/>
              <a:gd name="connsiteY6" fmla="*/ 0 h 1521562"/>
              <a:gd name="connsiteX7" fmla="*/ 3050439 w 5501031"/>
              <a:gd name="connsiteY7" fmla="*/ 0 h 1521562"/>
              <a:gd name="connsiteX8" fmla="*/ 3489351 w 5501031"/>
              <a:gd name="connsiteY8" fmla="*/ 570586 h 1521562"/>
              <a:gd name="connsiteX9" fmla="*/ 3906317 w 5501031"/>
              <a:gd name="connsiteY9" fmla="*/ 621792 h 1521562"/>
              <a:gd name="connsiteX10" fmla="*/ 4242816 w 5501031"/>
              <a:gd name="connsiteY10" fmla="*/ 1038758 h 1521562"/>
              <a:gd name="connsiteX11" fmla="*/ 5501031 w 5501031"/>
              <a:gd name="connsiteY11" fmla="*/ 1155802 h 1521562"/>
              <a:gd name="connsiteX12" fmla="*/ 5493716 w 5501031"/>
              <a:gd name="connsiteY12" fmla="*/ 1521562 h 1521562"/>
              <a:gd name="connsiteX13" fmla="*/ 212141 w 5501031"/>
              <a:gd name="connsiteY13" fmla="*/ 1499616 h 1521562"/>
              <a:gd name="connsiteX0" fmla="*/ 160935 w 5501031"/>
              <a:gd name="connsiteY0" fmla="*/ 1455725 h 1521562"/>
              <a:gd name="connsiteX1" fmla="*/ 0 w 5501031"/>
              <a:gd name="connsiteY1" fmla="*/ 1258214 h 1521562"/>
              <a:gd name="connsiteX2" fmla="*/ 380391 w 5501031"/>
              <a:gd name="connsiteY2" fmla="*/ 1258214 h 1521562"/>
              <a:gd name="connsiteX3" fmla="*/ 855879 w 5501031"/>
              <a:gd name="connsiteY3" fmla="*/ 643738 h 1521562"/>
              <a:gd name="connsiteX4" fmla="*/ 2165300 w 5501031"/>
              <a:gd name="connsiteY4" fmla="*/ 592531 h 1521562"/>
              <a:gd name="connsiteX5" fmla="*/ 2567636 w 5501031"/>
              <a:gd name="connsiteY5" fmla="*/ 0 h 1521562"/>
              <a:gd name="connsiteX6" fmla="*/ 3050439 w 5501031"/>
              <a:gd name="connsiteY6" fmla="*/ 0 h 1521562"/>
              <a:gd name="connsiteX7" fmla="*/ 3489351 w 5501031"/>
              <a:gd name="connsiteY7" fmla="*/ 570586 h 1521562"/>
              <a:gd name="connsiteX8" fmla="*/ 3906317 w 5501031"/>
              <a:gd name="connsiteY8" fmla="*/ 621792 h 1521562"/>
              <a:gd name="connsiteX9" fmla="*/ 4242816 w 5501031"/>
              <a:gd name="connsiteY9" fmla="*/ 1038758 h 1521562"/>
              <a:gd name="connsiteX10" fmla="*/ 5501031 w 5501031"/>
              <a:gd name="connsiteY10" fmla="*/ 1155802 h 1521562"/>
              <a:gd name="connsiteX11" fmla="*/ 5493716 w 5501031"/>
              <a:gd name="connsiteY11" fmla="*/ 1521562 h 1521562"/>
              <a:gd name="connsiteX12" fmla="*/ 212141 w 5501031"/>
              <a:gd name="connsiteY12" fmla="*/ 1499616 h 1521562"/>
              <a:gd name="connsiteX0" fmla="*/ 160935 w 5501031"/>
              <a:gd name="connsiteY0" fmla="*/ 1455725 h 1521562"/>
              <a:gd name="connsiteX1" fmla="*/ 0 w 5501031"/>
              <a:gd name="connsiteY1" fmla="*/ 1258214 h 1521562"/>
              <a:gd name="connsiteX2" fmla="*/ 380391 w 5501031"/>
              <a:gd name="connsiteY2" fmla="*/ 1258214 h 1521562"/>
              <a:gd name="connsiteX3" fmla="*/ 855879 w 5501031"/>
              <a:gd name="connsiteY3" fmla="*/ 643738 h 1521562"/>
              <a:gd name="connsiteX4" fmla="*/ 2165300 w 5501031"/>
              <a:gd name="connsiteY4" fmla="*/ 592531 h 1521562"/>
              <a:gd name="connsiteX5" fmla="*/ 2567636 w 5501031"/>
              <a:gd name="connsiteY5" fmla="*/ 0 h 1521562"/>
              <a:gd name="connsiteX6" fmla="*/ 3050439 w 5501031"/>
              <a:gd name="connsiteY6" fmla="*/ 0 h 1521562"/>
              <a:gd name="connsiteX7" fmla="*/ 3489351 w 5501031"/>
              <a:gd name="connsiteY7" fmla="*/ 570586 h 1521562"/>
              <a:gd name="connsiteX8" fmla="*/ 3906317 w 5501031"/>
              <a:gd name="connsiteY8" fmla="*/ 621792 h 1521562"/>
              <a:gd name="connsiteX9" fmla="*/ 4242816 w 5501031"/>
              <a:gd name="connsiteY9" fmla="*/ 1038758 h 1521562"/>
              <a:gd name="connsiteX10" fmla="*/ 5501031 w 5501031"/>
              <a:gd name="connsiteY10" fmla="*/ 1155802 h 1521562"/>
              <a:gd name="connsiteX11" fmla="*/ 5493716 w 5501031"/>
              <a:gd name="connsiteY11" fmla="*/ 1521562 h 1521562"/>
              <a:gd name="connsiteX0" fmla="*/ 0 w 5501031"/>
              <a:gd name="connsiteY0" fmla="*/ 1521562 h 1521562"/>
              <a:gd name="connsiteX1" fmla="*/ 0 w 5501031"/>
              <a:gd name="connsiteY1" fmla="*/ 1258214 h 1521562"/>
              <a:gd name="connsiteX2" fmla="*/ 380391 w 5501031"/>
              <a:gd name="connsiteY2" fmla="*/ 1258214 h 1521562"/>
              <a:gd name="connsiteX3" fmla="*/ 855879 w 5501031"/>
              <a:gd name="connsiteY3" fmla="*/ 643738 h 1521562"/>
              <a:gd name="connsiteX4" fmla="*/ 2165300 w 5501031"/>
              <a:gd name="connsiteY4" fmla="*/ 592531 h 1521562"/>
              <a:gd name="connsiteX5" fmla="*/ 2567636 w 5501031"/>
              <a:gd name="connsiteY5" fmla="*/ 0 h 1521562"/>
              <a:gd name="connsiteX6" fmla="*/ 3050439 w 5501031"/>
              <a:gd name="connsiteY6" fmla="*/ 0 h 1521562"/>
              <a:gd name="connsiteX7" fmla="*/ 3489351 w 5501031"/>
              <a:gd name="connsiteY7" fmla="*/ 570586 h 1521562"/>
              <a:gd name="connsiteX8" fmla="*/ 3906317 w 5501031"/>
              <a:gd name="connsiteY8" fmla="*/ 621792 h 1521562"/>
              <a:gd name="connsiteX9" fmla="*/ 4242816 w 5501031"/>
              <a:gd name="connsiteY9" fmla="*/ 1038758 h 1521562"/>
              <a:gd name="connsiteX10" fmla="*/ 5501031 w 5501031"/>
              <a:gd name="connsiteY10" fmla="*/ 1155802 h 1521562"/>
              <a:gd name="connsiteX11" fmla="*/ 5493716 w 5501031"/>
              <a:gd name="connsiteY11" fmla="*/ 1521562 h 1521562"/>
              <a:gd name="connsiteX0" fmla="*/ 0 w 5493716"/>
              <a:gd name="connsiteY0" fmla="*/ 1521562 h 1521562"/>
              <a:gd name="connsiteX1" fmla="*/ 0 w 5493716"/>
              <a:gd name="connsiteY1" fmla="*/ 1258214 h 1521562"/>
              <a:gd name="connsiteX2" fmla="*/ 380391 w 5493716"/>
              <a:gd name="connsiteY2" fmla="*/ 1258214 h 1521562"/>
              <a:gd name="connsiteX3" fmla="*/ 855879 w 5493716"/>
              <a:gd name="connsiteY3" fmla="*/ 643738 h 1521562"/>
              <a:gd name="connsiteX4" fmla="*/ 2165300 w 5493716"/>
              <a:gd name="connsiteY4" fmla="*/ 592531 h 1521562"/>
              <a:gd name="connsiteX5" fmla="*/ 2567636 w 5493716"/>
              <a:gd name="connsiteY5" fmla="*/ 0 h 1521562"/>
              <a:gd name="connsiteX6" fmla="*/ 3050439 w 5493716"/>
              <a:gd name="connsiteY6" fmla="*/ 0 h 1521562"/>
              <a:gd name="connsiteX7" fmla="*/ 3489351 w 5493716"/>
              <a:gd name="connsiteY7" fmla="*/ 570586 h 1521562"/>
              <a:gd name="connsiteX8" fmla="*/ 3906317 w 5493716"/>
              <a:gd name="connsiteY8" fmla="*/ 621792 h 1521562"/>
              <a:gd name="connsiteX9" fmla="*/ 4242816 w 5493716"/>
              <a:gd name="connsiteY9" fmla="*/ 1038758 h 1521562"/>
              <a:gd name="connsiteX10" fmla="*/ 4681751 w 5493716"/>
              <a:gd name="connsiteY10" fmla="*/ 1090038 h 1521562"/>
              <a:gd name="connsiteX11" fmla="*/ 5493716 w 5493716"/>
              <a:gd name="connsiteY11" fmla="*/ 1521562 h 1521562"/>
              <a:gd name="connsiteX0" fmla="*/ 0 w 4681751"/>
              <a:gd name="connsiteY0" fmla="*/ 1521562 h 1521562"/>
              <a:gd name="connsiteX1" fmla="*/ 0 w 4681751"/>
              <a:gd name="connsiteY1" fmla="*/ 1258214 h 1521562"/>
              <a:gd name="connsiteX2" fmla="*/ 380391 w 4681751"/>
              <a:gd name="connsiteY2" fmla="*/ 1258214 h 1521562"/>
              <a:gd name="connsiteX3" fmla="*/ 855879 w 4681751"/>
              <a:gd name="connsiteY3" fmla="*/ 643738 h 1521562"/>
              <a:gd name="connsiteX4" fmla="*/ 2165300 w 4681751"/>
              <a:gd name="connsiteY4" fmla="*/ 592531 h 1521562"/>
              <a:gd name="connsiteX5" fmla="*/ 2567636 w 4681751"/>
              <a:gd name="connsiteY5" fmla="*/ 0 h 1521562"/>
              <a:gd name="connsiteX6" fmla="*/ 3050439 w 4681751"/>
              <a:gd name="connsiteY6" fmla="*/ 0 h 1521562"/>
              <a:gd name="connsiteX7" fmla="*/ 3489351 w 4681751"/>
              <a:gd name="connsiteY7" fmla="*/ 570586 h 1521562"/>
              <a:gd name="connsiteX8" fmla="*/ 3906317 w 4681751"/>
              <a:gd name="connsiteY8" fmla="*/ 621792 h 1521562"/>
              <a:gd name="connsiteX9" fmla="*/ 4242816 w 4681751"/>
              <a:gd name="connsiteY9" fmla="*/ 1038758 h 1521562"/>
              <a:gd name="connsiteX10" fmla="*/ 4681751 w 4681751"/>
              <a:gd name="connsiteY10" fmla="*/ 1090038 h 1521562"/>
              <a:gd name="connsiteX11" fmla="*/ 4389385 w 4681751"/>
              <a:gd name="connsiteY11" fmla="*/ 1521562 h 1521562"/>
              <a:gd name="connsiteX0" fmla="*/ 0 w 4433538"/>
              <a:gd name="connsiteY0" fmla="*/ 1521562 h 1521562"/>
              <a:gd name="connsiteX1" fmla="*/ 0 w 4433538"/>
              <a:gd name="connsiteY1" fmla="*/ 1258214 h 1521562"/>
              <a:gd name="connsiteX2" fmla="*/ 380391 w 4433538"/>
              <a:gd name="connsiteY2" fmla="*/ 1258214 h 1521562"/>
              <a:gd name="connsiteX3" fmla="*/ 855879 w 4433538"/>
              <a:gd name="connsiteY3" fmla="*/ 643738 h 1521562"/>
              <a:gd name="connsiteX4" fmla="*/ 2165300 w 4433538"/>
              <a:gd name="connsiteY4" fmla="*/ 592531 h 1521562"/>
              <a:gd name="connsiteX5" fmla="*/ 2567636 w 4433538"/>
              <a:gd name="connsiteY5" fmla="*/ 0 h 1521562"/>
              <a:gd name="connsiteX6" fmla="*/ 3050439 w 4433538"/>
              <a:gd name="connsiteY6" fmla="*/ 0 h 1521562"/>
              <a:gd name="connsiteX7" fmla="*/ 3489351 w 4433538"/>
              <a:gd name="connsiteY7" fmla="*/ 570586 h 1521562"/>
              <a:gd name="connsiteX8" fmla="*/ 3906317 w 4433538"/>
              <a:gd name="connsiteY8" fmla="*/ 621792 h 1521562"/>
              <a:gd name="connsiteX9" fmla="*/ 4242816 w 4433538"/>
              <a:gd name="connsiteY9" fmla="*/ 1038758 h 1521562"/>
              <a:gd name="connsiteX10" fmla="*/ 4433538 w 4433538"/>
              <a:gd name="connsiteY10" fmla="*/ 1024270 h 1521562"/>
              <a:gd name="connsiteX11" fmla="*/ 4389385 w 4433538"/>
              <a:gd name="connsiteY11" fmla="*/ 1521562 h 1521562"/>
              <a:gd name="connsiteX0" fmla="*/ 0 w 4433538"/>
              <a:gd name="connsiteY0" fmla="*/ 1521562 h 1521562"/>
              <a:gd name="connsiteX1" fmla="*/ 0 w 4433538"/>
              <a:gd name="connsiteY1" fmla="*/ 1258214 h 1521562"/>
              <a:gd name="connsiteX2" fmla="*/ 380391 w 4433538"/>
              <a:gd name="connsiteY2" fmla="*/ 1258214 h 1521562"/>
              <a:gd name="connsiteX3" fmla="*/ 855879 w 4433538"/>
              <a:gd name="connsiteY3" fmla="*/ 643738 h 1521562"/>
              <a:gd name="connsiteX4" fmla="*/ 2165300 w 4433538"/>
              <a:gd name="connsiteY4" fmla="*/ 592531 h 1521562"/>
              <a:gd name="connsiteX5" fmla="*/ 2567636 w 4433538"/>
              <a:gd name="connsiteY5" fmla="*/ 0 h 1521562"/>
              <a:gd name="connsiteX6" fmla="*/ 2860421 w 4433538"/>
              <a:gd name="connsiteY6" fmla="*/ 0 h 1521562"/>
              <a:gd name="connsiteX7" fmla="*/ 3489351 w 4433538"/>
              <a:gd name="connsiteY7" fmla="*/ 570586 h 1521562"/>
              <a:gd name="connsiteX8" fmla="*/ 3906317 w 4433538"/>
              <a:gd name="connsiteY8" fmla="*/ 621792 h 1521562"/>
              <a:gd name="connsiteX9" fmla="*/ 4242816 w 4433538"/>
              <a:gd name="connsiteY9" fmla="*/ 1038758 h 1521562"/>
              <a:gd name="connsiteX10" fmla="*/ 4433538 w 4433538"/>
              <a:gd name="connsiteY10" fmla="*/ 1024270 h 1521562"/>
              <a:gd name="connsiteX11" fmla="*/ 4389385 w 4433538"/>
              <a:gd name="connsiteY11" fmla="*/ 1521562 h 1521562"/>
              <a:gd name="connsiteX0" fmla="*/ 0 w 4433538"/>
              <a:gd name="connsiteY0" fmla="*/ 1521562 h 1521562"/>
              <a:gd name="connsiteX1" fmla="*/ 0 w 4433538"/>
              <a:gd name="connsiteY1" fmla="*/ 1258214 h 1521562"/>
              <a:gd name="connsiteX2" fmla="*/ 380391 w 4433538"/>
              <a:gd name="connsiteY2" fmla="*/ 1258214 h 1521562"/>
              <a:gd name="connsiteX3" fmla="*/ 855879 w 4433538"/>
              <a:gd name="connsiteY3" fmla="*/ 643738 h 1521562"/>
              <a:gd name="connsiteX4" fmla="*/ 2165300 w 4433538"/>
              <a:gd name="connsiteY4" fmla="*/ 592531 h 1521562"/>
              <a:gd name="connsiteX5" fmla="*/ 2567636 w 4433538"/>
              <a:gd name="connsiteY5" fmla="*/ 0 h 1521562"/>
              <a:gd name="connsiteX6" fmla="*/ 2860421 w 4433538"/>
              <a:gd name="connsiteY6" fmla="*/ 0 h 1521562"/>
              <a:gd name="connsiteX7" fmla="*/ 3253268 w 4433538"/>
              <a:gd name="connsiteY7" fmla="*/ 577902 h 1521562"/>
              <a:gd name="connsiteX8" fmla="*/ 3906317 w 4433538"/>
              <a:gd name="connsiteY8" fmla="*/ 621792 h 1521562"/>
              <a:gd name="connsiteX9" fmla="*/ 4242816 w 4433538"/>
              <a:gd name="connsiteY9" fmla="*/ 1038758 h 1521562"/>
              <a:gd name="connsiteX10" fmla="*/ 4433538 w 4433538"/>
              <a:gd name="connsiteY10" fmla="*/ 1024270 h 1521562"/>
              <a:gd name="connsiteX11" fmla="*/ 4389385 w 4433538"/>
              <a:gd name="connsiteY11" fmla="*/ 1521562 h 1521562"/>
              <a:gd name="connsiteX0" fmla="*/ 0 w 4433538"/>
              <a:gd name="connsiteY0" fmla="*/ 1521562 h 1521562"/>
              <a:gd name="connsiteX1" fmla="*/ 0 w 4433538"/>
              <a:gd name="connsiteY1" fmla="*/ 1258214 h 1521562"/>
              <a:gd name="connsiteX2" fmla="*/ 380391 w 4433538"/>
              <a:gd name="connsiteY2" fmla="*/ 1258214 h 1521562"/>
              <a:gd name="connsiteX3" fmla="*/ 855879 w 4433538"/>
              <a:gd name="connsiteY3" fmla="*/ 643738 h 1521562"/>
              <a:gd name="connsiteX4" fmla="*/ 2165300 w 4433538"/>
              <a:gd name="connsiteY4" fmla="*/ 592531 h 1521562"/>
              <a:gd name="connsiteX5" fmla="*/ 2567636 w 4433538"/>
              <a:gd name="connsiteY5" fmla="*/ 0 h 1521562"/>
              <a:gd name="connsiteX6" fmla="*/ 2860421 w 4433538"/>
              <a:gd name="connsiteY6" fmla="*/ 0 h 1521562"/>
              <a:gd name="connsiteX7" fmla="*/ 3512383 w 4433538"/>
              <a:gd name="connsiteY7" fmla="*/ 599849 h 1521562"/>
              <a:gd name="connsiteX8" fmla="*/ 3906317 w 4433538"/>
              <a:gd name="connsiteY8" fmla="*/ 621792 h 1521562"/>
              <a:gd name="connsiteX9" fmla="*/ 4242816 w 4433538"/>
              <a:gd name="connsiteY9" fmla="*/ 1038758 h 1521562"/>
              <a:gd name="connsiteX10" fmla="*/ 4433538 w 4433538"/>
              <a:gd name="connsiteY10" fmla="*/ 1024270 h 1521562"/>
              <a:gd name="connsiteX11" fmla="*/ 4389385 w 4433538"/>
              <a:gd name="connsiteY11" fmla="*/ 1521562 h 1521562"/>
              <a:gd name="connsiteX0" fmla="*/ 0 w 4433538"/>
              <a:gd name="connsiteY0" fmla="*/ 1521562 h 1521562"/>
              <a:gd name="connsiteX1" fmla="*/ 0 w 4433538"/>
              <a:gd name="connsiteY1" fmla="*/ 1258214 h 1521562"/>
              <a:gd name="connsiteX2" fmla="*/ 380391 w 4433538"/>
              <a:gd name="connsiteY2" fmla="*/ 1258214 h 1521562"/>
              <a:gd name="connsiteX3" fmla="*/ 855879 w 4433538"/>
              <a:gd name="connsiteY3" fmla="*/ 643738 h 1521562"/>
              <a:gd name="connsiteX4" fmla="*/ 2165300 w 4433538"/>
              <a:gd name="connsiteY4" fmla="*/ 592531 h 1521562"/>
              <a:gd name="connsiteX5" fmla="*/ 2567636 w 4433538"/>
              <a:gd name="connsiteY5" fmla="*/ 0 h 1521562"/>
              <a:gd name="connsiteX6" fmla="*/ 3125294 w 4433538"/>
              <a:gd name="connsiteY6" fmla="*/ 0 h 1521562"/>
              <a:gd name="connsiteX7" fmla="*/ 3512383 w 4433538"/>
              <a:gd name="connsiteY7" fmla="*/ 599849 h 1521562"/>
              <a:gd name="connsiteX8" fmla="*/ 3906317 w 4433538"/>
              <a:gd name="connsiteY8" fmla="*/ 621792 h 1521562"/>
              <a:gd name="connsiteX9" fmla="*/ 4242816 w 4433538"/>
              <a:gd name="connsiteY9" fmla="*/ 1038758 h 1521562"/>
              <a:gd name="connsiteX10" fmla="*/ 4433538 w 4433538"/>
              <a:gd name="connsiteY10" fmla="*/ 1024270 h 1521562"/>
              <a:gd name="connsiteX11" fmla="*/ 4389385 w 4433538"/>
              <a:gd name="connsiteY11" fmla="*/ 1521562 h 1521562"/>
              <a:gd name="connsiteX0" fmla="*/ 0 w 4433538"/>
              <a:gd name="connsiteY0" fmla="*/ 1521562 h 1521562"/>
              <a:gd name="connsiteX1" fmla="*/ 0 w 4433538"/>
              <a:gd name="connsiteY1" fmla="*/ 1258214 h 1521562"/>
              <a:gd name="connsiteX2" fmla="*/ 380391 w 4433538"/>
              <a:gd name="connsiteY2" fmla="*/ 1258214 h 1521562"/>
              <a:gd name="connsiteX3" fmla="*/ 855879 w 4433538"/>
              <a:gd name="connsiteY3" fmla="*/ 643738 h 1521562"/>
              <a:gd name="connsiteX4" fmla="*/ 2165300 w 4433538"/>
              <a:gd name="connsiteY4" fmla="*/ 592531 h 1521562"/>
              <a:gd name="connsiteX5" fmla="*/ 2838266 w 4433538"/>
              <a:gd name="connsiteY5" fmla="*/ 0 h 1521562"/>
              <a:gd name="connsiteX6" fmla="*/ 3125294 w 4433538"/>
              <a:gd name="connsiteY6" fmla="*/ 0 h 1521562"/>
              <a:gd name="connsiteX7" fmla="*/ 3512383 w 4433538"/>
              <a:gd name="connsiteY7" fmla="*/ 599849 h 1521562"/>
              <a:gd name="connsiteX8" fmla="*/ 3906317 w 4433538"/>
              <a:gd name="connsiteY8" fmla="*/ 621792 h 1521562"/>
              <a:gd name="connsiteX9" fmla="*/ 4242816 w 4433538"/>
              <a:gd name="connsiteY9" fmla="*/ 1038758 h 1521562"/>
              <a:gd name="connsiteX10" fmla="*/ 4433538 w 4433538"/>
              <a:gd name="connsiteY10" fmla="*/ 1024270 h 1521562"/>
              <a:gd name="connsiteX11" fmla="*/ 4389385 w 4433538"/>
              <a:gd name="connsiteY11" fmla="*/ 1521562 h 1521562"/>
              <a:gd name="connsiteX0" fmla="*/ 0 w 4433538"/>
              <a:gd name="connsiteY0" fmla="*/ 1521562 h 1521562"/>
              <a:gd name="connsiteX1" fmla="*/ 0 w 4433538"/>
              <a:gd name="connsiteY1" fmla="*/ 1258214 h 1521562"/>
              <a:gd name="connsiteX2" fmla="*/ 380391 w 4433538"/>
              <a:gd name="connsiteY2" fmla="*/ 1258214 h 1521562"/>
              <a:gd name="connsiteX3" fmla="*/ 855879 w 4433538"/>
              <a:gd name="connsiteY3" fmla="*/ 643738 h 1521562"/>
              <a:gd name="connsiteX4" fmla="*/ 2493512 w 4433538"/>
              <a:gd name="connsiteY4" fmla="*/ 585215 h 1521562"/>
              <a:gd name="connsiteX5" fmla="*/ 2838266 w 4433538"/>
              <a:gd name="connsiteY5" fmla="*/ 0 h 1521562"/>
              <a:gd name="connsiteX6" fmla="*/ 3125294 w 4433538"/>
              <a:gd name="connsiteY6" fmla="*/ 0 h 1521562"/>
              <a:gd name="connsiteX7" fmla="*/ 3512383 w 4433538"/>
              <a:gd name="connsiteY7" fmla="*/ 599849 h 1521562"/>
              <a:gd name="connsiteX8" fmla="*/ 3906317 w 4433538"/>
              <a:gd name="connsiteY8" fmla="*/ 621792 h 1521562"/>
              <a:gd name="connsiteX9" fmla="*/ 4242816 w 4433538"/>
              <a:gd name="connsiteY9" fmla="*/ 1038758 h 1521562"/>
              <a:gd name="connsiteX10" fmla="*/ 4433538 w 4433538"/>
              <a:gd name="connsiteY10" fmla="*/ 1024270 h 1521562"/>
              <a:gd name="connsiteX11" fmla="*/ 4389385 w 4433538"/>
              <a:gd name="connsiteY11" fmla="*/ 1521562 h 1521562"/>
              <a:gd name="connsiteX0" fmla="*/ 0 w 4433538"/>
              <a:gd name="connsiteY0" fmla="*/ 1521562 h 1521562"/>
              <a:gd name="connsiteX1" fmla="*/ 0 w 4433538"/>
              <a:gd name="connsiteY1" fmla="*/ 1258214 h 1521562"/>
              <a:gd name="connsiteX2" fmla="*/ 380391 w 4433538"/>
              <a:gd name="connsiteY2" fmla="*/ 1258214 h 1521562"/>
              <a:gd name="connsiteX3" fmla="*/ 855879 w 4433538"/>
              <a:gd name="connsiteY3" fmla="*/ 643738 h 1521562"/>
              <a:gd name="connsiteX4" fmla="*/ 2493512 w 4433538"/>
              <a:gd name="connsiteY4" fmla="*/ 585215 h 1521562"/>
              <a:gd name="connsiteX5" fmla="*/ 2838266 w 4433538"/>
              <a:gd name="connsiteY5" fmla="*/ 0 h 1521562"/>
              <a:gd name="connsiteX6" fmla="*/ 3125294 w 4433538"/>
              <a:gd name="connsiteY6" fmla="*/ 0 h 1521562"/>
              <a:gd name="connsiteX7" fmla="*/ 3541174 w 4433538"/>
              <a:gd name="connsiteY7" fmla="*/ 658336 h 1521562"/>
              <a:gd name="connsiteX8" fmla="*/ 3906317 w 4433538"/>
              <a:gd name="connsiteY8" fmla="*/ 621792 h 1521562"/>
              <a:gd name="connsiteX9" fmla="*/ 4242816 w 4433538"/>
              <a:gd name="connsiteY9" fmla="*/ 1038758 h 1521562"/>
              <a:gd name="connsiteX10" fmla="*/ 4433538 w 4433538"/>
              <a:gd name="connsiteY10" fmla="*/ 1024270 h 1521562"/>
              <a:gd name="connsiteX11" fmla="*/ 4389385 w 4433538"/>
              <a:gd name="connsiteY11" fmla="*/ 1521562 h 1521562"/>
              <a:gd name="connsiteX0" fmla="*/ 0 w 4433538"/>
              <a:gd name="connsiteY0" fmla="*/ 1521562 h 1521562"/>
              <a:gd name="connsiteX1" fmla="*/ 0 w 4433538"/>
              <a:gd name="connsiteY1" fmla="*/ 1258214 h 1521562"/>
              <a:gd name="connsiteX2" fmla="*/ 380391 w 4433538"/>
              <a:gd name="connsiteY2" fmla="*/ 1258214 h 1521562"/>
              <a:gd name="connsiteX3" fmla="*/ 855879 w 4433538"/>
              <a:gd name="connsiteY3" fmla="*/ 643738 h 1521562"/>
              <a:gd name="connsiteX4" fmla="*/ 2493512 w 4433538"/>
              <a:gd name="connsiteY4" fmla="*/ 585215 h 1521562"/>
              <a:gd name="connsiteX5" fmla="*/ 2838266 w 4433538"/>
              <a:gd name="connsiteY5" fmla="*/ 0 h 1521562"/>
              <a:gd name="connsiteX6" fmla="*/ 3125294 w 4433538"/>
              <a:gd name="connsiteY6" fmla="*/ 0 h 1521562"/>
              <a:gd name="connsiteX7" fmla="*/ 3541174 w 4433538"/>
              <a:gd name="connsiteY7" fmla="*/ 658336 h 1521562"/>
              <a:gd name="connsiteX8" fmla="*/ 3929349 w 4433538"/>
              <a:gd name="connsiteY8" fmla="*/ 709580 h 1521562"/>
              <a:gd name="connsiteX9" fmla="*/ 4242816 w 4433538"/>
              <a:gd name="connsiteY9" fmla="*/ 1038758 h 1521562"/>
              <a:gd name="connsiteX10" fmla="*/ 4433538 w 4433538"/>
              <a:gd name="connsiteY10" fmla="*/ 1024270 h 1521562"/>
              <a:gd name="connsiteX11" fmla="*/ 4389385 w 4433538"/>
              <a:gd name="connsiteY11" fmla="*/ 1521562 h 1521562"/>
              <a:gd name="connsiteX0" fmla="*/ 0 w 4433538"/>
              <a:gd name="connsiteY0" fmla="*/ 1521562 h 1521562"/>
              <a:gd name="connsiteX1" fmla="*/ 0 w 4433538"/>
              <a:gd name="connsiteY1" fmla="*/ 1258214 h 1521562"/>
              <a:gd name="connsiteX2" fmla="*/ 380391 w 4433538"/>
              <a:gd name="connsiteY2" fmla="*/ 1258214 h 1521562"/>
              <a:gd name="connsiteX3" fmla="*/ 855879 w 4433538"/>
              <a:gd name="connsiteY3" fmla="*/ 643738 h 1521562"/>
              <a:gd name="connsiteX4" fmla="*/ 2493512 w 4433538"/>
              <a:gd name="connsiteY4" fmla="*/ 585215 h 1521562"/>
              <a:gd name="connsiteX5" fmla="*/ 2838266 w 4433538"/>
              <a:gd name="connsiteY5" fmla="*/ 0 h 1521562"/>
              <a:gd name="connsiteX6" fmla="*/ 3125294 w 4433538"/>
              <a:gd name="connsiteY6" fmla="*/ 0 h 1521562"/>
              <a:gd name="connsiteX7" fmla="*/ 3552690 w 4433538"/>
              <a:gd name="connsiteY7" fmla="*/ 709546 h 1521562"/>
              <a:gd name="connsiteX8" fmla="*/ 3929349 w 4433538"/>
              <a:gd name="connsiteY8" fmla="*/ 709580 h 1521562"/>
              <a:gd name="connsiteX9" fmla="*/ 4242816 w 4433538"/>
              <a:gd name="connsiteY9" fmla="*/ 1038758 h 1521562"/>
              <a:gd name="connsiteX10" fmla="*/ 4433538 w 4433538"/>
              <a:gd name="connsiteY10" fmla="*/ 1024270 h 1521562"/>
              <a:gd name="connsiteX11" fmla="*/ 4389385 w 4433538"/>
              <a:gd name="connsiteY11" fmla="*/ 1521562 h 1521562"/>
              <a:gd name="connsiteX0" fmla="*/ 0 w 4433538"/>
              <a:gd name="connsiteY0" fmla="*/ 1448405 h 1521562"/>
              <a:gd name="connsiteX1" fmla="*/ 0 w 4433538"/>
              <a:gd name="connsiteY1" fmla="*/ 1258214 h 1521562"/>
              <a:gd name="connsiteX2" fmla="*/ 380391 w 4433538"/>
              <a:gd name="connsiteY2" fmla="*/ 1258214 h 1521562"/>
              <a:gd name="connsiteX3" fmla="*/ 855879 w 4433538"/>
              <a:gd name="connsiteY3" fmla="*/ 643738 h 1521562"/>
              <a:gd name="connsiteX4" fmla="*/ 2493512 w 4433538"/>
              <a:gd name="connsiteY4" fmla="*/ 585215 h 1521562"/>
              <a:gd name="connsiteX5" fmla="*/ 2838266 w 4433538"/>
              <a:gd name="connsiteY5" fmla="*/ 0 h 1521562"/>
              <a:gd name="connsiteX6" fmla="*/ 3125294 w 4433538"/>
              <a:gd name="connsiteY6" fmla="*/ 0 h 1521562"/>
              <a:gd name="connsiteX7" fmla="*/ 3552690 w 4433538"/>
              <a:gd name="connsiteY7" fmla="*/ 709546 h 1521562"/>
              <a:gd name="connsiteX8" fmla="*/ 3929349 w 4433538"/>
              <a:gd name="connsiteY8" fmla="*/ 709580 h 1521562"/>
              <a:gd name="connsiteX9" fmla="*/ 4242816 w 4433538"/>
              <a:gd name="connsiteY9" fmla="*/ 1038758 h 1521562"/>
              <a:gd name="connsiteX10" fmla="*/ 4433538 w 4433538"/>
              <a:gd name="connsiteY10" fmla="*/ 1024270 h 1521562"/>
              <a:gd name="connsiteX11" fmla="*/ 4389385 w 4433538"/>
              <a:gd name="connsiteY11" fmla="*/ 1521562 h 1521562"/>
              <a:gd name="connsiteX0" fmla="*/ 0 w 4433538"/>
              <a:gd name="connsiteY0" fmla="*/ 1448405 h 1470352"/>
              <a:gd name="connsiteX1" fmla="*/ 0 w 4433538"/>
              <a:gd name="connsiteY1" fmla="*/ 1258214 h 1470352"/>
              <a:gd name="connsiteX2" fmla="*/ 380391 w 4433538"/>
              <a:gd name="connsiteY2" fmla="*/ 1258214 h 1470352"/>
              <a:gd name="connsiteX3" fmla="*/ 855879 w 4433538"/>
              <a:gd name="connsiteY3" fmla="*/ 643738 h 1470352"/>
              <a:gd name="connsiteX4" fmla="*/ 2493512 w 4433538"/>
              <a:gd name="connsiteY4" fmla="*/ 585215 h 1470352"/>
              <a:gd name="connsiteX5" fmla="*/ 2838266 w 4433538"/>
              <a:gd name="connsiteY5" fmla="*/ 0 h 1470352"/>
              <a:gd name="connsiteX6" fmla="*/ 3125294 w 4433538"/>
              <a:gd name="connsiteY6" fmla="*/ 0 h 1470352"/>
              <a:gd name="connsiteX7" fmla="*/ 3552690 w 4433538"/>
              <a:gd name="connsiteY7" fmla="*/ 709546 h 1470352"/>
              <a:gd name="connsiteX8" fmla="*/ 3929349 w 4433538"/>
              <a:gd name="connsiteY8" fmla="*/ 709580 h 1470352"/>
              <a:gd name="connsiteX9" fmla="*/ 4242816 w 4433538"/>
              <a:gd name="connsiteY9" fmla="*/ 1038758 h 1470352"/>
              <a:gd name="connsiteX10" fmla="*/ 4433538 w 4433538"/>
              <a:gd name="connsiteY10" fmla="*/ 1024270 h 1470352"/>
              <a:gd name="connsiteX11" fmla="*/ 4433538 w 4433538"/>
              <a:gd name="connsiteY11" fmla="*/ 1470352 h 1470352"/>
              <a:gd name="connsiteX0" fmla="*/ 0 w 4433538"/>
              <a:gd name="connsiteY0" fmla="*/ 1448405 h 1448405"/>
              <a:gd name="connsiteX1" fmla="*/ 0 w 4433538"/>
              <a:gd name="connsiteY1" fmla="*/ 1258214 h 1448405"/>
              <a:gd name="connsiteX2" fmla="*/ 380391 w 4433538"/>
              <a:gd name="connsiteY2" fmla="*/ 1258214 h 1448405"/>
              <a:gd name="connsiteX3" fmla="*/ 855879 w 4433538"/>
              <a:gd name="connsiteY3" fmla="*/ 643738 h 1448405"/>
              <a:gd name="connsiteX4" fmla="*/ 2493512 w 4433538"/>
              <a:gd name="connsiteY4" fmla="*/ 585215 h 1448405"/>
              <a:gd name="connsiteX5" fmla="*/ 2838266 w 4433538"/>
              <a:gd name="connsiteY5" fmla="*/ 0 h 1448405"/>
              <a:gd name="connsiteX6" fmla="*/ 3125294 w 4433538"/>
              <a:gd name="connsiteY6" fmla="*/ 0 h 1448405"/>
              <a:gd name="connsiteX7" fmla="*/ 3552690 w 4433538"/>
              <a:gd name="connsiteY7" fmla="*/ 709546 h 1448405"/>
              <a:gd name="connsiteX8" fmla="*/ 3929349 w 4433538"/>
              <a:gd name="connsiteY8" fmla="*/ 709580 h 1448405"/>
              <a:gd name="connsiteX9" fmla="*/ 4242816 w 4433538"/>
              <a:gd name="connsiteY9" fmla="*/ 1038758 h 1448405"/>
              <a:gd name="connsiteX10" fmla="*/ 4433538 w 4433538"/>
              <a:gd name="connsiteY10" fmla="*/ 1024270 h 1448405"/>
              <a:gd name="connsiteX11" fmla="*/ 4433538 w 4433538"/>
              <a:gd name="connsiteY11" fmla="*/ 1410649 h 1448405"/>
              <a:gd name="connsiteX0" fmla="*/ 0 w 4433538"/>
              <a:gd name="connsiteY0" fmla="*/ 1448405 h 1448405"/>
              <a:gd name="connsiteX1" fmla="*/ 0 w 4433538"/>
              <a:gd name="connsiteY1" fmla="*/ 1258214 h 1448405"/>
              <a:gd name="connsiteX2" fmla="*/ 380391 w 4433538"/>
              <a:gd name="connsiteY2" fmla="*/ 1258214 h 1448405"/>
              <a:gd name="connsiteX3" fmla="*/ 855879 w 4433538"/>
              <a:gd name="connsiteY3" fmla="*/ 643738 h 1448405"/>
              <a:gd name="connsiteX4" fmla="*/ 2493512 w 4433538"/>
              <a:gd name="connsiteY4" fmla="*/ 585215 h 1448405"/>
              <a:gd name="connsiteX5" fmla="*/ 3006083 w 4433538"/>
              <a:gd name="connsiteY5" fmla="*/ 0 h 1448405"/>
              <a:gd name="connsiteX6" fmla="*/ 3125294 w 4433538"/>
              <a:gd name="connsiteY6" fmla="*/ 0 h 1448405"/>
              <a:gd name="connsiteX7" fmla="*/ 3552690 w 4433538"/>
              <a:gd name="connsiteY7" fmla="*/ 709546 h 1448405"/>
              <a:gd name="connsiteX8" fmla="*/ 3929349 w 4433538"/>
              <a:gd name="connsiteY8" fmla="*/ 709580 h 1448405"/>
              <a:gd name="connsiteX9" fmla="*/ 4242816 w 4433538"/>
              <a:gd name="connsiteY9" fmla="*/ 1038758 h 1448405"/>
              <a:gd name="connsiteX10" fmla="*/ 4433538 w 4433538"/>
              <a:gd name="connsiteY10" fmla="*/ 1024270 h 1448405"/>
              <a:gd name="connsiteX11" fmla="*/ 4433538 w 4433538"/>
              <a:gd name="connsiteY11" fmla="*/ 1410649 h 1448405"/>
              <a:gd name="connsiteX0" fmla="*/ 0 w 4433538"/>
              <a:gd name="connsiteY0" fmla="*/ 1448405 h 1448405"/>
              <a:gd name="connsiteX1" fmla="*/ 0 w 4433538"/>
              <a:gd name="connsiteY1" fmla="*/ 1258214 h 1448405"/>
              <a:gd name="connsiteX2" fmla="*/ 380391 w 4433538"/>
              <a:gd name="connsiteY2" fmla="*/ 1258214 h 1448405"/>
              <a:gd name="connsiteX3" fmla="*/ 855879 w 4433538"/>
              <a:gd name="connsiteY3" fmla="*/ 643738 h 1448405"/>
              <a:gd name="connsiteX4" fmla="*/ 2601971 w 4433538"/>
              <a:gd name="connsiteY4" fmla="*/ 599852 h 1448405"/>
              <a:gd name="connsiteX5" fmla="*/ 3006083 w 4433538"/>
              <a:gd name="connsiteY5" fmla="*/ 0 h 1448405"/>
              <a:gd name="connsiteX6" fmla="*/ 3125294 w 4433538"/>
              <a:gd name="connsiteY6" fmla="*/ 0 h 1448405"/>
              <a:gd name="connsiteX7" fmla="*/ 3552690 w 4433538"/>
              <a:gd name="connsiteY7" fmla="*/ 709546 h 1448405"/>
              <a:gd name="connsiteX8" fmla="*/ 3929349 w 4433538"/>
              <a:gd name="connsiteY8" fmla="*/ 709580 h 1448405"/>
              <a:gd name="connsiteX9" fmla="*/ 4242816 w 4433538"/>
              <a:gd name="connsiteY9" fmla="*/ 1038758 h 1448405"/>
              <a:gd name="connsiteX10" fmla="*/ 4433538 w 4433538"/>
              <a:gd name="connsiteY10" fmla="*/ 1024270 h 1448405"/>
              <a:gd name="connsiteX11" fmla="*/ 4433538 w 4433538"/>
              <a:gd name="connsiteY11" fmla="*/ 1410649 h 1448405"/>
              <a:gd name="connsiteX0" fmla="*/ 0 w 4433538"/>
              <a:gd name="connsiteY0" fmla="*/ 1448405 h 1448405"/>
              <a:gd name="connsiteX1" fmla="*/ 0 w 4433538"/>
              <a:gd name="connsiteY1" fmla="*/ 1258214 h 1448405"/>
              <a:gd name="connsiteX2" fmla="*/ 380391 w 4433538"/>
              <a:gd name="connsiteY2" fmla="*/ 1258214 h 1448405"/>
              <a:gd name="connsiteX3" fmla="*/ 855879 w 4433538"/>
              <a:gd name="connsiteY3" fmla="*/ 643738 h 1448405"/>
              <a:gd name="connsiteX4" fmla="*/ 2601971 w 4433538"/>
              <a:gd name="connsiteY4" fmla="*/ 599852 h 1448405"/>
              <a:gd name="connsiteX5" fmla="*/ 3006083 w 4433538"/>
              <a:gd name="connsiteY5" fmla="*/ 0 h 1448405"/>
              <a:gd name="connsiteX6" fmla="*/ 3239756 w 4433538"/>
              <a:gd name="connsiteY6" fmla="*/ 0 h 1448405"/>
              <a:gd name="connsiteX7" fmla="*/ 3552690 w 4433538"/>
              <a:gd name="connsiteY7" fmla="*/ 709546 h 1448405"/>
              <a:gd name="connsiteX8" fmla="*/ 3929349 w 4433538"/>
              <a:gd name="connsiteY8" fmla="*/ 709580 h 1448405"/>
              <a:gd name="connsiteX9" fmla="*/ 4242816 w 4433538"/>
              <a:gd name="connsiteY9" fmla="*/ 1038758 h 1448405"/>
              <a:gd name="connsiteX10" fmla="*/ 4433538 w 4433538"/>
              <a:gd name="connsiteY10" fmla="*/ 1024270 h 1448405"/>
              <a:gd name="connsiteX11" fmla="*/ 4433538 w 4433538"/>
              <a:gd name="connsiteY11" fmla="*/ 1410649 h 1448405"/>
              <a:gd name="connsiteX0" fmla="*/ 0 w 4433538"/>
              <a:gd name="connsiteY0" fmla="*/ 1448405 h 1448405"/>
              <a:gd name="connsiteX1" fmla="*/ 0 w 4433538"/>
              <a:gd name="connsiteY1" fmla="*/ 1258214 h 1448405"/>
              <a:gd name="connsiteX2" fmla="*/ 380391 w 4433538"/>
              <a:gd name="connsiteY2" fmla="*/ 1258214 h 1448405"/>
              <a:gd name="connsiteX3" fmla="*/ 855879 w 4433538"/>
              <a:gd name="connsiteY3" fmla="*/ 643738 h 1448405"/>
              <a:gd name="connsiteX4" fmla="*/ 2601971 w 4433538"/>
              <a:gd name="connsiteY4" fmla="*/ 599852 h 1448405"/>
              <a:gd name="connsiteX5" fmla="*/ 3006083 w 4433538"/>
              <a:gd name="connsiteY5" fmla="*/ 0 h 1448405"/>
              <a:gd name="connsiteX6" fmla="*/ 3239756 w 4433538"/>
              <a:gd name="connsiteY6" fmla="*/ 0 h 1448405"/>
              <a:gd name="connsiteX7" fmla="*/ 3701999 w 4433538"/>
              <a:gd name="connsiteY7" fmla="*/ 709591 h 1448405"/>
              <a:gd name="connsiteX8" fmla="*/ 3929349 w 4433538"/>
              <a:gd name="connsiteY8" fmla="*/ 709580 h 1448405"/>
              <a:gd name="connsiteX9" fmla="*/ 4242816 w 4433538"/>
              <a:gd name="connsiteY9" fmla="*/ 1038758 h 1448405"/>
              <a:gd name="connsiteX10" fmla="*/ 4433538 w 4433538"/>
              <a:gd name="connsiteY10" fmla="*/ 1024270 h 1448405"/>
              <a:gd name="connsiteX11" fmla="*/ 4433538 w 4433538"/>
              <a:gd name="connsiteY11" fmla="*/ 1410649 h 1448405"/>
              <a:gd name="connsiteX0" fmla="*/ 0 w 4433538"/>
              <a:gd name="connsiteY0" fmla="*/ 1751887 h 1751887"/>
              <a:gd name="connsiteX1" fmla="*/ 0 w 4433538"/>
              <a:gd name="connsiteY1" fmla="*/ 1258214 h 1751887"/>
              <a:gd name="connsiteX2" fmla="*/ 380391 w 4433538"/>
              <a:gd name="connsiteY2" fmla="*/ 1258214 h 1751887"/>
              <a:gd name="connsiteX3" fmla="*/ 855879 w 4433538"/>
              <a:gd name="connsiteY3" fmla="*/ 643738 h 1751887"/>
              <a:gd name="connsiteX4" fmla="*/ 2601971 w 4433538"/>
              <a:gd name="connsiteY4" fmla="*/ 599852 h 1751887"/>
              <a:gd name="connsiteX5" fmla="*/ 3006083 w 4433538"/>
              <a:gd name="connsiteY5" fmla="*/ 0 h 1751887"/>
              <a:gd name="connsiteX6" fmla="*/ 3239756 w 4433538"/>
              <a:gd name="connsiteY6" fmla="*/ 0 h 1751887"/>
              <a:gd name="connsiteX7" fmla="*/ 3701999 w 4433538"/>
              <a:gd name="connsiteY7" fmla="*/ 709591 h 1751887"/>
              <a:gd name="connsiteX8" fmla="*/ 3929349 w 4433538"/>
              <a:gd name="connsiteY8" fmla="*/ 709580 h 1751887"/>
              <a:gd name="connsiteX9" fmla="*/ 4242816 w 4433538"/>
              <a:gd name="connsiteY9" fmla="*/ 1038758 h 1751887"/>
              <a:gd name="connsiteX10" fmla="*/ 4433538 w 4433538"/>
              <a:gd name="connsiteY10" fmla="*/ 1024270 h 1751887"/>
              <a:gd name="connsiteX11" fmla="*/ 4433538 w 4433538"/>
              <a:gd name="connsiteY11" fmla="*/ 1410649 h 1751887"/>
              <a:gd name="connsiteX0" fmla="*/ 0 w 4433538"/>
              <a:gd name="connsiteY0" fmla="*/ 1751887 h 1792132"/>
              <a:gd name="connsiteX1" fmla="*/ 0 w 4433538"/>
              <a:gd name="connsiteY1" fmla="*/ 1258214 h 1792132"/>
              <a:gd name="connsiteX2" fmla="*/ 380391 w 4433538"/>
              <a:gd name="connsiteY2" fmla="*/ 1258214 h 1792132"/>
              <a:gd name="connsiteX3" fmla="*/ 855879 w 4433538"/>
              <a:gd name="connsiteY3" fmla="*/ 643738 h 1792132"/>
              <a:gd name="connsiteX4" fmla="*/ 2601971 w 4433538"/>
              <a:gd name="connsiteY4" fmla="*/ 599852 h 1792132"/>
              <a:gd name="connsiteX5" fmla="*/ 3006083 w 4433538"/>
              <a:gd name="connsiteY5" fmla="*/ 0 h 1792132"/>
              <a:gd name="connsiteX6" fmla="*/ 3239756 w 4433538"/>
              <a:gd name="connsiteY6" fmla="*/ 0 h 1792132"/>
              <a:gd name="connsiteX7" fmla="*/ 3701999 w 4433538"/>
              <a:gd name="connsiteY7" fmla="*/ 709591 h 1792132"/>
              <a:gd name="connsiteX8" fmla="*/ 3929349 w 4433538"/>
              <a:gd name="connsiteY8" fmla="*/ 709580 h 1792132"/>
              <a:gd name="connsiteX9" fmla="*/ 4242816 w 4433538"/>
              <a:gd name="connsiteY9" fmla="*/ 1038758 h 1792132"/>
              <a:gd name="connsiteX10" fmla="*/ 4433538 w 4433538"/>
              <a:gd name="connsiteY10" fmla="*/ 1024270 h 1792132"/>
              <a:gd name="connsiteX11" fmla="*/ 4433538 w 4433538"/>
              <a:gd name="connsiteY11" fmla="*/ 1792132 h 1792132"/>
              <a:gd name="connsiteX0" fmla="*/ 0 w 4433538"/>
              <a:gd name="connsiteY0" fmla="*/ 2037287 h 2037287"/>
              <a:gd name="connsiteX1" fmla="*/ 0 w 4433538"/>
              <a:gd name="connsiteY1" fmla="*/ 1258214 h 2037287"/>
              <a:gd name="connsiteX2" fmla="*/ 380391 w 4433538"/>
              <a:gd name="connsiteY2" fmla="*/ 1258214 h 2037287"/>
              <a:gd name="connsiteX3" fmla="*/ 855879 w 4433538"/>
              <a:gd name="connsiteY3" fmla="*/ 643738 h 2037287"/>
              <a:gd name="connsiteX4" fmla="*/ 2601971 w 4433538"/>
              <a:gd name="connsiteY4" fmla="*/ 599852 h 2037287"/>
              <a:gd name="connsiteX5" fmla="*/ 3006083 w 4433538"/>
              <a:gd name="connsiteY5" fmla="*/ 0 h 2037287"/>
              <a:gd name="connsiteX6" fmla="*/ 3239756 w 4433538"/>
              <a:gd name="connsiteY6" fmla="*/ 0 h 2037287"/>
              <a:gd name="connsiteX7" fmla="*/ 3701999 w 4433538"/>
              <a:gd name="connsiteY7" fmla="*/ 709591 h 2037287"/>
              <a:gd name="connsiteX8" fmla="*/ 3929349 w 4433538"/>
              <a:gd name="connsiteY8" fmla="*/ 709580 h 2037287"/>
              <a:gd name="connsiteX9" fmla="*/ 4242816 w 4433538"/>
              <a:gd name="connsiteY9" fmla="*/ 1038758 h 2037287"/>
              <a:gd name="connsiteX10" fmla="*/ 4433538 w 4433538"/>
              <a:gd name="connsiteY10" fmla="*/ 1024270 h 2037287"/>
              <a:gd name="connsiteX11" fmla="*/ 4433538 w 4433538"/>
              <a:gd name="connsiteY11" fmla="*/ 1792132 h 2037287"/>
              <a:gd name="connsiteX0" fmla="*/ 0 w 4433538"/>
              <a:gd name="connsiteY0" fmla="*/ 2037287 h 2037287"/>
              <a:gd name="connsiteX1" fmla="*/ 0 w 4433538"/>
              <a:gd name="connsiteY1" fmla="*/ 1258214 h 2037287"/>
              <a:gd name="connsiteX2" fmla="*/ 380391 w 4433538"/>
              <a:gd name="connsiteY2" fmla="*/ 1258214 h 2037287"/>
              <a:gd name="connsiteX3" fmla="*/ 855879 w 4433538"/>
              <a:gd name="connsiteY3" fmla="*/ 643738 h 2037287"/>
              <a:gd name="connsiteX4" fmla="*/ 2601971 w 4433538"/>
              <a:gd name="connsiteY4" fmla="*/ 599852 h 2037287"/>
              <a:gd name="connsiteX5" fmla="*/ 3006083 w 4433538"/>
              <a:gd name="connsiteY5" fmla="*/ 0 h 2037287"/>
              <a:gd name="connsiteX6" fmla="*/ 3239756 w 4433538"/>
              <a:gd name="connsiteY6" fmla="*/ 0 h 2037287"/>
              <a:gd name="connsiteX7" fmla="*/ 3701999 w 4433538"/>
              <a:gd name="connsiteY7" fmla="*/ 709591 h 2037287"/>
              <a:gd name="connsiteX8" fmla="*/ 3929349 w 4433538"/>
              <a:gd name="connsiteY8" fmla="*/ 709580 h 2037287"/>
              <a:gd name="connsiteX9" fmla="*/ 4242816 w 4433538"/>
              <a:gd name="connsiteY9" fmla="*/ 1038758 h 2037287"/>
              <a:gd name="connsiteX10" fmla="*/ 4433538 w 4433538"/>
              <a:gd name="connsiteY10" fmla="*/ 1024270 h 2037287"/>
              <a:gd name="connsiteX11" fmla="*/ 4433538 w 4433538"/>
              <a:gd name="connsiteY11" fmla="*/ 1982892 h 2037287"/>
              <a:gd name="connsiteX0" fmla="*/ 0 w 4433538"/>
              <a:gd name="connsiteY0" fmla="*/ 2037287 h 2037287"/>
              <a:gd name="connsiteX1" fmla="*/ 0 w 4433538"/>
              <a:gd name="connsiteY1" fmla="*/ 1258214 h 2037287"/>
              <a:gd name="connsiteX2" fmla="*/ 380391 w 4433538"/>
              <a:gd name="connsiteY2" fmla="*/ 1258214 h 2037287"/>
              <a:gd name="connsiteX3" fmla="*/ 855879 w 4433538"/>
              <a:gd name="connsiteY3" fmla="*/ 708221 h 2037287"/>
              <a:gd name="connsiteX4" fmla="*/ 2601971 w 4433538"/>
              <a:gd name="connsiteY4" fmla="*/ 599852 h 2037287"/>
              <a:gd name="connsiteX5" fmla="*/ 3006083 w 4433538"/>
              <a:gd name="connsiteY5" fmla="*/ 0 h 2037287"/>
              <a:gd name="connsiteX6" fmla="*/ 3239756 w 4433538"/>
              <a:gd name="connsiteY6" fmla="*/ 0 h 2037287"/>
              <a:gd name="connsiteX7" fmla="*/ 3701999 w 4433538"/>
              <a:gd name="connsiteY7" fmla="*/ 709591 h 2037287"/>
              <a:gd name="connsiteX8" fmla="*/ 3929349 w 4433538"/>
              <a:gd name="connsiteY8" fmla="*/ 709580 h 2037287"/>
              <a:gd name="connsiteX9" fmla="*/ 4242816 w 4433538"/>
              <a:gd name="connsiteY9" fmla="*/ 1038758 h 2037287"/>
              <a:gd name="connsiteX10" fmla="*/ 4433538 w 4433538"/>
              <a:gd name="connsiteY10" fmla="*/ 1024270 h 2037287"/>
              <a:gd name="connsiteX11" fmla="*/ 4433538 w 4433538"/>
              <a:gd name="connsiteY11" fmla="*/ 1982892 h 2037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33538" h="2037287">
                <a:moveTo>
                  <a:pt x="0" y="2037287"/>
                </a:moveTo>
                <a:lnTo>
                  <a:pt x="0" y="1258214"/>
                </a:lnTo>
                <a:lnTo>
                  <a:pt x="380391" y="1258214"/>
                </a:lnTo>
                <a:lnTo>
                  <a:pt x="855879" y="708221"/>
                </a:lnTo>
                <a:lnTo>
                  <a:pt x="2601971" y="599852"/>
                </a:lnTo>
                <a:lnTo>
                  <a:pt x="3006083" y="0"/>
                </a:lnTo>
                <a:lnTo>
                  <a:pt x="3239756" y="0"/>
                </a:lnTo>
                <a:lnTo>
                  <a:pt x="3701999" y="709591"/>
                </a:lnTo>
                <a:lnTo>
                  <a:pt x="3929349" y="709580"/>
                </a:lnTo>
                <a:lnTo>
                  <a:pt x="4242816" y="1038758"/>
                </a:lnTo>
                <a:lnTo>
                  <a:pt x="4433538" y="1024270"/>
                </a:lnTo>
                <a:lnTo>
                  <a:pt x="4433538" y="1982892"/>
                </a:ln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 dirty="0"/>
          </a:p>
        </p:txBody>
      </p:sp>
      <p:sp>
        <p:nvSpPr>
          <p:cNvPr id="39" name="Freeform 38"/>
          <p:cNvSpPr>
            <a:spLocks/>
          </p:cNvSpPr>
          <p:nvPr/>
        </p:nvSpPr>
        <p:spPr>
          <a:xfrm>
            <a:off x="7502872" y="3348911"/>
            <a:ext cx="3108670" cy="668549"/>
          </a:xfrm>
          <a:custGeom>
            <a:avLst/>
            <a:gdLst>
              <a:gd name="connsiteX0" fmla="*/ 80467 w 2823667"/>
              <a:gd name="connsiteY0" fmla="*/ 629107 h 782726"/>
              <a:gd name="connsiteX1" fmla="*/ 1470355 w 2823667"/>
              <a:gd name="connsiteY1" fmla="*/ 585216 h 782726"/>
              <a:gd name="connsiteX2" fmla="*/ 1887321 w 2823667"/>
              <a:gd name="connsiteY2" fmla="*/ 0 h 782726"/>
              <a:gd name="connsiteX3" fmla="*/ 2231136 w 2823667"/>
              <a:gd name="connsiteY3" fmla="*/ 0 h 782726"/>
              <a:gd name="connsiteX4" fmla="*/ 2713939 w 2823667"/>
              <a:gd name="connsiteY4" fmla="*/ 592531 h 782726"/>
              <a:gd name="connsiteX5" fmla="*/ 2823667 w 2823667"/>
              <a:gd name="connsiteY5" fmla="*/ 782726 h 782726"/>
              <a:gd name="connsiteX6" fmla="*/ 0 w 2823667"/>
              <a:gd name="connsiteY6" fmla="*/ 760781 h 782726"/>
              <a:gd name="connsiteX7" fmla="*/ 80467 w 2823667"/>
              <a:gd name="connsiteY7" fmla="*/ 629107 h 782726"/>
              <a:gd name="connsiteX0" fmla="*/ 80467 w 2823667"/>
              <a:gd name="connsiteY0" fmla="*/ 629107 h 782726"/>
              <a:gd name="connsiteX1" fmla="*/ 1470355 w 2823667"/>
              <a:gd name="connsiteY1" fmla="*/ 585216 h 782726"/>
              <a:gd name="connsiteX2" fmla="*/ 1887321 w 2823667"/>
              <a:gd name="connsiteY2" fmla="*/ 0 h 782726"/>
              <a:gd name="connsiteX3" fmla="*/ 2231136 w 2823667"/>
              <a:gd name="connsiteY3" fmla="*/ 0 h 782726"/>
              <a:gd name="connsiteX4" fmla="*/ 2713939 w 2823667"/>
              <a:gd name="connsiteY4" fmla="*/ 592531 h 782726"/>
              <a:gd name="connsiteX5" fmla="*/ 2823667 w 2823667"/>
              <a:gd name="connsiteY5" fmla="*/ 782726 h 782726"/>
              <a:gd name="connsiteX6" fmla="*/ 1631290 w 2823667"/>
              <a:gd name="connsiteY6" fmla="*/ 768096 h 782726"/>
              <a:gd name="connsiteX7" fmla="*/ 0 w 2823667"/>
              <a:gd name="connsiteY7" fmla="*/ 760781 h 782726"/>
              <a:gd name="connsiteX8" fmla="*/ 80467 w 2823667"/>
              <a:gd name="connsiteY8" fmla="*/ 629107 h 782726"/>
              <a:gd name="connsiteX0" fmla="*/ 80467 w 2713939"/>
              <a:gd name="connsiteY0" fmla="*/ 629107 h 768096"/>
              <a:gd name="connsiteX1" fmla="*/ 1470355 w 2713939"/>
              <a:gd name="connsiteY1" fmla="*/ 585216 h 768096"/>
              <a:gd name="connsiteX2" fmla="*/ 1887321 w 2713939"/>
              <a:gd name="connsiteY2" fmla="*/ 0 h 768096"/>
              <a:gd name="connsiteX3" fmla="*/ 2231136 w 2713939"/>
              <a:gd name="connsiteY3" fmla="*/ 0 h 768096"/>
              <a:gd name="connsiteX4" fmla="*/ 2713939 w 2713939"/>
              <a:gd name="connsiteY4" fmla="*/ 592531 h 768096"/>
              <a:gd name="connsiteX5" fmla="*/ 1953474 w 2713939"/>
              <a:gd name="connsiteY5" fmla="*/ 161018 h 768096"/>
              <a:gd name="connsiteX6" fmla="*/ 1631290 w 2713939"/>
              <a:gd name="connsiteY6" fmla="*/ 768096 h 768096"/>
              <a:gd name="connsiteX7" fmla="*/ 0 w 2713939"/>
              <a:gd name="connsiteY7" fmla="*/ 760781 h 768096"/>
              <a:gd name="connsiteX8" fmla="*/ 80467 w 2713939"/>
              <a:gd name="connsiteY8" fmla="*/ 629107 h 768096"/>
              <a:gd name="connsiteX0" fmla="*/ 80467 w 2713939"/>
              <a:gd name="connsiteY0" fmla="*/ 629107 h 768096"/>
              <a:gd name="connsiteX1" fmla="*/ 1470355 w 2713939"/>
              <a:gd name="connsiteY1" fmla="*/ 585216 h 768096"/>
              <a:gd name="connsiteX2" fmla="*/ 1887321 w 2713939"/>
              <a:gd name="connsiteY2" fmla="*/ 0 h 768096"/>
              <a:gd name="connsiteX3" fmla="*/ 2231136 w 2713939"/>
              <a:gd name="connsiteY3" fmla="*/ 0 h 768096"/>
              <a:gd name="connsiteX4" fmla="*/ 2713939 w 2713939"/>
              <a:gd name="connsiteY4" fmla="*/ 592531 h 768096"/>
              <a:gd name="connsiteX5" fmla="*/ 2627037 w 2713939"/>
              <a:gd name="connsiteY5" fmla="*/ 724648 h 768096"/>
              <a:gd name="connsiteX6" fmla="*/ 1631290 w 2713939"/>
              <a:gd name="connsiteY6" fmla="*/ 768096 h 768096"/>
              <a:gd name="connsiteX7" fmla="*/ 0 w 2713939"/>
              <a:gd name="connsiteY7" fmla="*/ 760781 h 768096"/>
              <a:gd name="connsiteX8" fmla="*/ 80467 w 2713939"/>
              <a:gd name="connsiteY8" fmla="*/ 629107 h 768096"/>
              <a:gd name="connsiteX0" fmla="*/ 80467 w 2713939"/>
              <a:gd name="connsiteY0" fmla="*/ 629107 h 768096"/>
              <a:gd name="connsiteX1" fmla="*/ 1470355 w 2713939"/>
              <a:gd name="connsiteY1" fmla="*/ 585216 h 768096"/>
              <a:gd name="connsiteX2" fmla="*/ 1887321 w 2713939"/>
              <a:gd name="connsiteY2" fmla="*/ 0 h 768096"/>
              <a:gd name="connsiteX3" fmla="*/ 2231136 w 2713939"/>
              <a:gd name="connsiteY3" fmla="*/ 0 h 768096"/>
              <a:gd name="connsiteX4" fmla="*/ 2713939 w 2713939"/>
              <a:gd name="connsiteY4" fmla="*/ 592531 h 768096"/>
              <a:gd name="connsiteX5" fmla="*/ 2627037 w 2713939"/>
              <a:gd name="connsiteY5" fmla="*/ 724648 h 768096"/>
              <a:gd name="connsiteX6" fmla="*/ 1690175 w 2713939"/>
              <a:gd name="connsiteY6" fmla="*/ 709926 h 768096"/>
              <a:gd name="connsiteX7" fmla="*/ 1631290 w 2713939"/>
              <a:gd name="connsiteY7" fmla="*/ 768096 h 768096"/>
              <a:gd name="connsiteX8" fmla="*/ 0 w 2713939"/>
              <a:gd name="connsiteY8" fmla="*/ 760781 h 768096"/>
              <a:gd name="connsiteX9" fmla="*/ 80467 w 2713939"/>
              <a:gd name="connsiteY9" fmla="*/ 629107 h 768096"/>
              <a:gd name="connsiteX0" fmla="*/ 80467 w 2713939"/>
              <a:gd name="connsiteY0" fmla="*/ 629107 h 768096"/>
              <a:gd name="connsiteX1" fmla="*/ 1470355 w 2713939"/>
              <a:gd name="connsiteY1" fmla="*/ 585216 h 768096"/>
              <a:gd name="connsiteX2" fmla="*/ 1887321 w 2713939"/>
              <a:gd name="connsiteY2" fmla="*/ 0 h 768096"/>
              <a:gd name="connsiteX3" fmla="*/ 2231136 w 2713939"/>
              <a:gd name="connsiteY3" fmla="*/ 0 h 768096"/>
              <a:gd name="connsiteX4" fmla="*/ 2713939 w 2713939"/>
              <a:gd name="connsiteY4" fmla="*/ 592531 h 768096"/>
              <a:gd name="connsiteX5" fmla="*/ 2627037 w 2713939"/>
              <a:gd name="connsiteY5" fmla="*/ 724648 h 768096"/>
              <a:gd name="connsiteX6" fmla="*/ 1631290 w 2713939"/>
              <a:gd name="connsiteY6" fmla="*/ 768096 h 768096"/>
              <a:gd name="connsiteX7" fmla="*/ 0 w 2713939"/>
              <a:gd name="connsiteY7" fmla="*/ 760781 h 768096"/>
              <a:gd name="connsiteX8" fmla="*/ 80467 w 2713939"/>
              <a:gd name="connsiteY8" fmla="*/ 629107 h 768096"/>
              <a:gd name="connsiteX0" fmla="*/ 80467 w 2713939"/>
              <a:gd name="connsiteY0" fmla="*/ 629107 h 760781"/>
              <a:gd name="connsiteX1" fmla="*/ 1470355 w 2713939"/>
              <a:gd name="connsiteY1" fmla="*/ 585216 h 760781"/>
              <a:gd name="connsiteX2" fmla="*/ 1887321 w 2713939"/>
              <a:gd name="connsiteY2" fmla="*/ 0 h 760781"/>
              <a:gd name="connsiteX3" fmla="*/ 2231136 w 2713939"/>
              <a:gd name="connsiteY3" fmla="*/ 0 h 760781"/>
              <a:gd name="connsiteX4" fmla="*/ 2713939 w 2713939"/>
              <a:gd name="connsiteY4" fmla="*/ 592531 h 760781"/>
              <a:gd name="connsiteX5" fmla="*/ 2627037 w 2713939"/>
              <a:gd name="connsiteY5" fmla="*/ 724648 h 760781"/>
              <a:gd name="connsiteX6" fmla="*/ 1558473 w 2713939"/>
              <a:gd name="connsiteY6" fmla="*/ 724563 h 760781"/>
              <a:gd name="connsiteX7" fmla="*/ 0 w 2713939"/>
              <a:gd name="connsiteY7" fmla="*/ 760781 h 760781"/>
              <a:gd name="connsiteX8" fmla="*/ 80467 w 2713939"/>
              <a:gd name="connsiteY8" fmla="*/ 629107 h 760781"/>
              <a:gd name="connsiteX0" fmla="*/ 80467 w 2768277"/>
              <a:gd name="connsiteY0" fmla="*/ 629107 h 760781"/>
              <a:gd name="connsiteX1" fmla="*/ 1470355 w 2768277"/>
              <a:gd name="connsiteY1" fmla="*/ 585216 h 760781"/>
              <a:gd name="connsiteX2" fmla="*/ 1887321 w 2768277"/>
              <a:gd name="connsiteY2" fmla="*/ 0 h 760781"/>
              <a:gd name="connsiteX3" fmla="*/ 2231136 w 2768277"/>
              <a:gd name="connsiteY3" fmla="*/ 0 h 760781"/>
              <a:gd name="connsiteX4" fmla="*/ 2713939 w 2768277"/>
              <a:gd name="connsiteY4" fmla="*/ 592531 h 760781"/>
              <a:gd name="connsiteX5" fmla="*/ 2627037 w 2768277"/>
              <a:gd name="connsiteY5" fmla="*/ 724648 h 760781"/>
              <a:gd name="connsiteX6" fmla="*/ 1558473 w 2768277"/>
              <a:gd name="connsiteY6" fmla="*/ 724563 h 760781"/>
              <a:gd name="connsiteX7" fmla="*/ 0 w 2768277"/>
              <a:gd name="connsiteY7" fmla="*/ 760781 h 760781"/>
              <a:gd name="connsiteX8" fmla="*/ 80467 w 2768277"/>
              <a:gd name="connsiteY8" fmla="*/ 629107 h 760781"/>
              <a:gd name="connsiteX0" fmla="*/ 80467 w 2734589"/>
              <a:gd name="connsiteY0" fmla="*/ 629107 h 760781"/>
              <a:gd name="connsiteX1" fmla="*/ 1470355 w 2734589"/>
              <a:gd name="connsiteY1" fmla="*/ 585216 h 760781"/>
              <a:gd name="connsiteX2" fmla="*/ 1887321 w 2734589"/>
              <a:gd name="connsiteY2" fmla="*/ 0 h 760781"/>
              <a:gd name="connsiteX3" fmla="*/ 2231136 w 2734589"/>
              <a:gd name="connsiteY3" fmla="*/ 0 h 760781"/>
              <a:gd name="connsiteX4" fmla="*/ 2713939 w 2734589"/>
              <a:gd name="connsiteY4" fmla="*/ 592531 h 760781"/>
              <a:gd name="connsiteX5" fmla="*/ 2627037 w 2734589"/>
              <a:gd name="connsiteY5" fmla="*/ 724648 h 760781"/>
              <a:gd name="connsiteX6" fmla="*/ 1558473 w 2734589"/>
              <a:gd name="connsiteY6" fmla="*/ 724563 h 760781"/>
              <a:gd name="connsiteX7" fmla="*/ 0 w 2734589"/>
              <a:gd name="connsiteY7" fmla="*/ 760781 h 760781"/>
              <a:gd name="connsiteX8" fmla="*/ 80467 w 2734589"/>
              <a:gd name="connsiteY8" fmla="*/ 629107 h 760781"/>
              <a:gd name="connsiteX0" fmla="*/ 80467 w 2713939"/>
              <a:gd name="connsiteY0" fmla="*/ 629107 h 760781"/>
              <a:gd name="connsiteX1" fmla="*/ 1470355 w 2713939"/>
              <a:gd name="connsiteY1" fmla="*/ 585216 h 760781"/>
              <a:gd name="connsiteX2" fmla="*/ 1887321 w 2713939"/>
              <a:gd name="connsiteY2" fmla="*/ 0 h 760781"/>
              <a:gd name="connsiteX3" fmla="*/ 2231136 w 2713939"/>
              <a:gd name="connsiteY3" fmla="*/ 0 h 760781"/>
              <a:gd name="connsiteX4" fmla="*/ 2713939 w 2713939"/>
              <a:gd name="connsiteY4" fmla="*/ 592531 h 760781"/>
              <a:gd name="connsiteX5" fmla="*/ 2627037 w 2713939"/>
              <a:gd name="connsiteY5" fmla="*/ 724648 h 760781"/>
              <a:gd name="connsiteX6" fmla="*/ 1558473 w 2713939"/>
              <a:gd name="connsiteY6" fmla="*/ 724563 h 760781"/>
              <a:gd name="connsiteX7" fmla="*/ 0 w 2713939"/>
              <a:gd name="connsiteY7" fmla="*/ 760781 h 760781"/>
              <a:gd name="connsiteX8" fmla="*/ 80467 w 2713939"/>
              <a:gd name="connsiteY8" fmla="*/ 629107 h 760781"/>
              <a:gd name="connsiteX0" fmla="*/ 80467 w 2802189"/>
              <a:gd name="connsiteY0" fmla="*/ 629107 h 760781"/>
              <a:gd name="connsiteX1" fmla="*/ 1470355 w 2802189"/>
              <a:gd name="connsiteY1" fmla="*/ 585216 h 760781"/>
              <a:gd name="connsiteX2" fmla="*/ 1887321 w 2802189"/>
              <a:gd name="connsiteY2" fmla="*/ 0 h 760781"/>
              <a:gd name="connsiteX3" fmla="*/ 2231136 w 2802189"/>
              <a:gd name="connsiteY3" fmla="*/ 0 h 760781"/>
              <a:gd name="connsiteX4" fmla="*/ 2713939 w 2802189"/>
              <a:gd name="connsiteY4" fmla="*/ 592531 h 760781"/>
              <a:gd name="connsiteX5" fmla="*/ 2795889 w 2802189"/>
              <a:gd name="connsiteY5" fmla="*/ 695434 h 760781"/>
              <a:gd name="connsiteX6" fmla="*/ 1558473 w 2802189"/>
              <a:gd name="connsiteY6" fmla="*/ 724563 h 760781"/>
              <a:gd name="connsiteX7" fmla="*/ 0 w 2802189"/>
              <a:gd name="connsiteY7" fmla="*/ 760781 h 760781"/>
              <a:gd name="connsiteX8" fmla="*/ 80467 w 2802189"/>
              <a:gd name="connsiteY8" fmla="*/ 629107 h 760781"/>
              <a:gd name="connsiteX0" fmla="*/ 80467 w 2814172"/>
              <a:gd name="connsiteY0" fmla="*/ 629107 h 760781"/>
              <a:gd name="connsiteX1" fmla="*/ 1470355 w 2814172"/>
              <a:gd name="connsiteY1" fmla="*/ 585216 h 760781"/>
              <a:gd name="connsiteX2" fmla="*/ 1887321 w 2814172"/>
              <a:gd name="connsiteY2" fmla="*/ 0 h 760781"/>
              <a:gd name="connsiteX3" fmla="*/ 2231136 w 2814172"/>
              <a:gd name="connsiteY3" fmla="*/ 0 h 760781"/>
              <a:gd name="connsiteX4" fmla="*/ 2713939 w 2814172"/>
              <a:gd name="connsiteY4" fmla="*/ 592531 h 760781"/>
              <a:gd name="connsiteX5" fmla="*/ 2795889 w 2814172"/>
              <a:gd name="connsiteY5" fmla="*/ 695434 h 760781"/>
              <a:gd name="connsiteX6" fmla="*/ 1558473 w 2814172"/>
              <a:gd name="connsiteY6" fmla="*/ 724563 h 760781"/>
              <a:gd name="connsiteX7" fmla="*/ 0 w 2814172"/>
              <a:gd name="connsiteY7" fmla="*/ 760781 h 760781"/>
              <a:gd name="connsiteX8" fmla="*/ 80467 w 2814172"/>
              <a:gd name="connsiteY8" fmla="*/ 629107 h 760781"/>
              <a:gd name="connsiteX0" fmla="*/ 80467 w 2829350"/>
              <a:gd name="connsiteY0" fmla="*/ 629107 h 760781"/>
              <a:gd name="connsiteX1" fmla="*/ 1470355 w 2829350"/>
              <a:gd name="connsiteY1" fmla="*/ 585216 h 760781"/>
              <a:gd name="connsiteX2" fmla="*/ 1887321 w 2829350"/>
              <a:gd name="connsiteY2" fmla="*/ 0 h 760781"/>
              <a:gd name="connsiteX3" fmla="*/ 2231136 w 2829350"/>
              <a:gd name="connsiteY3" fmla="*/ 0 h 760781"/>
              <a:gd name="connsiteX4" fmla="*/ 2713939 w 2829350"/>
              <a:gd name="connsiteY4" fmla="*/ 592531 h 760781"/>
              <a:gd name="connsiteX5" fmla="*/ 2814172 w 2829350"/>
              <a:gd name="connsiteY5" fmla="*/ 717428 h 760781"/>
              <a:gd name="connsiteX6" fmla="*/ 1558473 w 2829350"/>
              <a:gd name="connsiteY6" fmla="*/ 724563 h 760781"/>
              <a:gd name="connsiteX7" fmla="*/ 0 w 2829350"/>
              <a:gd name="connsiteY7" fmla="*/ 760781 h 760781"/>
              <a:gd name="connsiteX8" fmla="*/ 80467 w 2829350"/>
              <a:gd name="connsiteY8" fmla="*/ 629107 h 760781"/>
              <a:gd name="connsiteX0" fmla="*/ 80467 w 2814172"/>
              <a:gd name="connsiteY0" fmla="*/ 629107 h 760781"/>
              <a:gd name="connsiteX1" fmla="*/ 1470355 w 2814172"/>
              <a:gd name="connsiteY1" fmla="*/ 585216 h 760781"/>
              <a:gd name="connsiteX2" fmla="*/ 1887321 w 2814172"/>
              <a:gd name="connsiteY2" fmla="*/ 0 h 760781"/>
              <a:gd name="connsiteX3" fmla="*/ 2231136 w 2814172"/>
              <a:gd name="connsiteY3" fmla="*/ 0 h 760781"/>
              <a:gd name="connsiteX4" fmla="*/ 2814172 w 2814172"/>
              <a:gd name="connsiteY4" fmla="*/ 717428 h 760781"/>
              <a:gd name="connsiteX5" fmla="*/ 1558473 w 2814172"/>
              <a:gd name="connsiteY5" fmla="*/ 724563 h 760781"/>
              <a:gd name="connsiteX6" fmla="*/ 0 w 2814172"/>
              <a:gd name="connsiteY6" fmla="*/ 760781 h 760781"/>
              <a:gd name="connsiteX7" fmla="*/ 80467 w 2814172"/>
              <a:gd name="connsiteY7" fmla="*/ 629107 h 760781"/>
              <a:gd name="connsiteX0" fmla="*/ 80467 w 2814172"/>
              <a:gd name="connsiteY0" fmla="*/ 629107 h 760781"/>
              <a:gd name="connsiteX1" fmla="*/ 1470355 w 2814172"/>
              <a:gd name="connsiteY1" fmla="*/ 585216 h 760781"/>
              <a:gd name="connsiteX2" fmla="*/ 1887321 w 2814172"/>
              <a:gd name="connsiteY2" fmla="*/ 0 h 760781"/>
              <a:gd name="connsiteX3" fmla="*/ 2231136 w 2814172"/>
              <a:gd name="connsiteY3" fmla="*/ 0 h 760781"/>
              <a:gd name="connsiteX4" fmla="*/ 2814172 w 2814172"/>
              <a:gd name="connsiteY4" fmla="*/ 717428 h 760781"/>
              <a:gd name="connsiteX5" fmla="*/ 1558473 w 2814172"/>
              <a:gd name="connsiteY5" fmla="*/ 724563 h 760781"/>
              <a:gd name="connsiteX6" fmla="*/ 0 w 2814172"/>
              <a:gd name="connsiteY6" fmla="*/ 760781 h 760781"/>
              <a:gd name="connsiteX7" fmla="*/ 80467 w 2814172"/>
              <a:gd name="connsiteY7" fmla="*/ 629107 h 760781"/>
              <a:gd name="connsiteX0" fmla="*/ 0 w 3452602"/>
              <a:gd name="connsiteY0" fmla="*/ 666795 h 760781"/>
              <a:gd name="connsiteX1" fmla="*/ 2108785 w 3452602"/>
              <a:gd name="connsiteY1" fmla="*/ 585216 h 760781"/>
              <a:gd name="connsiteX2" fmla="*/ 2525751 w 3452602"/>
              <a:gd name="connsiteY2" fmla="*/ 0 h 760781"/>
              <a:gd name="connsiteX3" fmla="*/ 2869566 w 3452602"/>
              <a:gd name="connsiteY3" fmla="*/ 0 h 760781"/>
              <a:gd name="connsiteX4" fmla="*/ 3452602 w 3452602"/>
              <a:gd name="connsiteY4" fmla="*/ 717428 h 760781"/>
              <a:gd name="connsiteX5" fmla="*/ 2196903 w 3452602"/>
              <a:gd name="connsiteY5" fmla="*/ 724563 h 760781"/>
              <a:gd name="connsiteX6" fmla="*/ 638430 w 3452602"/>
              <a:gd name="connsiteY6" fmla="*/ 760781 h 760781"/>
              <a:gd name="connsiteX7" fmla="*/ 0 w 3452602"/>
              <a:gd name="connsiteY7" fmla="*/ 666795 h 760781"/>
              <a:gd name="connsiteX0" fmla="*/ 123597 w 3576199"/>
              <a:gd name="connsiteY0" fmla="*/ 666795 h 769037"/>
              <a:gd name="connsiteX1" fmla="*/ 2232382 w 3576199"/>
              <a:gd name="connsiteY1" fmla="*/ 585216 h 769037"/>
              <a:gd name="connsiteX2" fmla="*/ 2649348 w 3576199"/>
              <a:gd name="connsiteY2" fmla="*/ 0 h 769037"/>
              <a:gd name="connsiteX3" fmla="*/ 2993163 w 3576199"/>
              <a:gd name="connsiteY3" fmla="*/ 0 h 769037"/>
              <a:gd name="connsiteX4" fmla="*/ 3576199 w 3576199"/>
              <a:gd name="connsiteY4" fmla="*/ 717428 h 769037"/>
              <a:gd name="connsiteX5" fmla="*/ 2320500 w 3576199"/>
              <a:gd name="connsiteY5" fmla="*/ 724563 h 769037"/>
              <a:gd name="connsiteX6" fmla="*/ 0 w 3576199"/>
              <a:gd name="connsiteY6" fmla="*/ 769037 h 769037"/>
              <a:gd name="connsiteX7" fmla="*/ 123597 w 3576199"/>
              <a:gd name="connsiteY7" fmla="*/ 666795 h 769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76199" h="769037">
                <a:moveTo>
                  <a:pt x="123597" y="666795"/>
                </a:moveTo>
                <a:lnTo>
                  <a:pt x="2232382" y="585216"/>
                </a:lnTo>
                <a:lnTo>
                  <a:pt x="2649348" y="0"/>
                </a:lnTo>
                <a:lnTo>
                  <a:pt x="2993163" y="0"/>
                </a:lnTo>
                <a:lnTo>
                  <a:pt x="3576199" y="717428"/>
                </a:lnTo>
                <a:cubicBezTo>
                  <a:pt x="2879716" y="739483"/>
                  <a:pt x="2758339" y="718541"/>
                  <a:pt x="2320500" y="724563"/>
                </a:cubicBezTo>
                <a:lnTo>
                  <a:pt x="0" y="769037"/>
                </a:lnTo>
                <a:lnTo>
                  <a:pt x="123597" y="666795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45" name="Rectangle 44"/>
          <p:cNvSpPr/>
          <p:nvPr/>
        </p:nvSpPr>
        <p:spPr>
          <a:xfrm>
            <a:off x="6502560" y="4668154"/>
            <a:ext cx="5168740" cy="596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Freeform 11"/>
          <p:cNvSpPr>
            <a:spLocks/>
          </p:cNvSpPr>
          <p:nvPr/>
        </p:nvSpPr>
        <p:spPr>
          <a:xfrm>
            <a:off x="8877978" y="3326871"/>
            <a:ext cx="358457" cy="550544"/>
          </a:xfrm>
          <a:custGeom>
            <a:avLst/>
            <a:gdLst>
              <a:gd name="connsiteX0" fmla="*/ 0 w 717047"/>
              <a:gd name="connsiteY0" fmla="*/ 605215 h 1121620"/>
              <a:gd name="connsiteX1" fmla="*/ 358523 w 717047"/>
              <a:gd name="connsiteY1" fmla="*/ 0 h 1121620"/>
              <a:gd name="connsiteX2" fmla="*/ 476935 w 717047"/>
              <a:gd name="connsiteY2" fmla="*/ 197353 h 1121620"/>
              <a:gd name="connsiteX3" fmla="*/ 476935 w 717047"/>
              <a:gd name="connsiteY3" fmla="*/ 88809 h 1121620"/>
              <a:gd name="connsiteX4" fmla="*/ 549298 w 717047"/>
              <a:gd name="connsiteY4" fmla="*/ 88809 h 1121620"/>
              <a:gd name="connsiteX5" fmla="*/ 549298 w 717047"/>
              <a:gd name="connsiteY5" fmla="*/ 319053 h 1121620"/>
              <a:gd name="connsiteX6" fmla="*/ 717047 w 717047"/>
              <a:gd name="connsiteY6" fmla="*/ 605215 h 1121620"/>
              <a:gd name="connsiteX7" fmla="*/ 624949 w 717047"/>
              <a:gd name="connsiteY7" fmla="*/ 605215 h 1121620"/>
              <a:gd name="connsiteX8" fmla="*/ 624949 w 717047"/>
              <a:gd name="connsiteY8" fmla="*/ 1121620 h 1121620"/>
              <a:gd name="connsiteX9" fmla="*/ 95387 w 717047"/>
              <a:gd name="connsiteY9" fmla="*/ 1121620 h 1121620"/>
              <a:gd name="connsiteX10" fmla="*/ 95387 w 717047"/>
              <a:gd name="connsiteY10" fmla="*/ 598636 h 1121620"/>
              <a:gd name="connsiteX11" fmla="*/ 0 w 717047"/>
              <a:gd name="connsiteY11" fmla="*/ 605215 h 1121620"/>
              <a:gd name="connsiteX0" fmla="*/ 0 w 717047"/>
              <a:gd name="connsiteY0" fmla="*/ 605215 h 1121620"/>
              <a:gd name="connsiteX1" fmla="*/ 358523 w 717047"/>
              <a:gd name="connsiteY1" fmla="*/ 0 h 1121620"/>
              <a:gd name="connsiteX2" fmla="*/ 476935 w 717047"/>
              <a:gd name="connsiteY2" fmla="*/ 197353 h 1121620"/>
              <a:gd name="connsiteX3" fmla="*/ 476935 w 717047"/>
              <a:gd name="connsiteY3" fmla="*/ 88809 h 1121620"/>
              <a:gd name="connsiteX4" fmla="*/ 549298 w 717047"/>
              <a:gd name="connsiteY4" fmla="*/ 88809 h 1121620"/>
              <a:gd name="connsiteX5" fmla="*/ 549298 w 717047"/>
              <a:gd name="connsiteY5" fmla="*/ 319053 h 1121620"/>
              <a:gd name="connsiteX6" fmla="*/ 717047 w 717047"/>
              <a:gd name="connsiteY6" fmla="*/ 605215 h 1121620"/>
              <a:gd name="connsiteX7" fmla="*/ 624949 w 717047"/>
              <a:gd name="connsiteY7" fmla="*/ 605215 h 1121620"/>
              <a:gd name="connsiteX8" fmla="*/ 624949 w 717047"/>
              <a:gd name="connsiteY8" fmla="*/ 1121620 h 1121620"/>
              <a:gd name="connsiteX9" fmla="*/ 95387 w 717047"/>
              <a:gd name="connsiteY9" fmla="*/ 1121620 h 1121620"/>
              <a:gd name="connsiteX10" fmla="*/ 91867 w 717047"/>
              <a:gd name="connsiteY10" fmla="*/ 606909 h 1121620"/>
              <a:gd name="connsiteX11" fmla="*/ 0 w 717047"/>
              <a:gd name="connsiteY11" fmla="*/ 605215 h 1121620"/>
              <a:gd name="connsiteX0" fmla="*/ 0 w 717047"/>
              <a:gd name="connsiteY0" fmla="*/ 605215 h 1121620"/>
              <a:gd name="connsiteX1" fmla="*/ 358523 w 717047"/>
              <a:gd name="connsiteY1" fmla="*/ 0 h 1121620"/>
              <a:gd name="connsiteX2" fmla="*/ 476935 w 717047"/>
              <a:gd name="connsiteY2" fmla="*/ 197353 h 1121620"/>
              <a:gd name="connsiteX3" fmla="*/ 476935 w 717047"/>
              <a:gd name="connsiteY3" fmla="*/ 88809 h 1121620"/>
              <a:gd name="connsiteX4" fmla="*/ 549298 w 717047"/>
              <a:gd name="connsiteY4" fmla="*/ 88809 h 1121620"/>
              <a:gd name="connsiteX5" fmla="*/ 549298 w 717047"/>
              <a:gd name="connsiteY5" fmla="*/ 319053 h 1121620"/>
              <a:gd name="connsiteX6" fmla="*/ 717047 w 717047"/>
              <a:gd name="connsiteY6" fmla="*/ 605215 h 1121620"/>
              <a:gd name="connsiteX7" fmla="*/ 624949 w 717047"/>
              <a:gd name="connsiteY7" fmla="*/ 605215 h 1121620"/>
              <a:gd name="connsiteX8" fmla="*/ 625064 w 717047"/>
              <a:gd name="connsiteY8" fmla="*/ 1079280 h 1121620"/>
              <a:gd name="connsiteX9" fmla="*/ 95387 w 717047"/>
              <a:gd name="connsiteY9" fmla="*/ 1121620 h 1121620"/>
              <a:gd name="connsiteX10" fmla="*/ 91867 w 717047"/>
              <a:gd name="connsiteY10" fmla="*/ 606909 h 1121620"/>
              <a:gd name="connsiteX11" fmla="*/ 0 w 717047"/>
              <a:gd name="connsiteY11" fmla="*/ 605215 h 1121620"/>
              <a:gd name="connsiteX0" fmla="*/ 0 w 717047"/>
              <a:gd name="connsiteY0" fmla="*/ 605215 h 1113956"/>
              <a:gd name="connsiteX1" fmla="*/ 358523 w 717047"/>
              <a:gd name="connsiteY1" fmla="*/ 0 h 1113956"/>
              <a:gd name="connsiteX2" fmla="*/ 476935 w 717047"/>
              <a:gd name="connsiteY2" fmla="*/ 197353 h 1113956"/>
              <a:gd name="connsiteX3" fmla="*/ 476935 w 717047"/>
              <a:gd name="connsiteY3" fmla="*/ 88809 h 1113956"/>
              <a:gd name="connsiteX4" fmla="*/ 549298 w 717047"/>
              <a:gd name="connsiteY4" fmla="*/ 88809 h 1113956"/>
              <a:gd name="connsiteX5" fmla="*/ 549298 w 717047"/>
              <a:gd name="connsiteY5" fmla="*/ 319053 h 1113956"/>
              <a:gd name="connsiteX6" fmla="*/ 717047 w 717047"/>
              <a:gd name="connsiteY6" fmla="*/ 605215 h 1113956"/>
              <a:gd name="connsiteX7" fmla="*/ 624949 w 717047"/>
              <a:gd name="connsiteY7" fmla="*/ 605215 h 1113956"/>
              <a:gd name="connsiteX8" fmla="*/ 625064 w 717047"/>
              <a:gd name="connsiteY8" fmla="*/ 1079280 h 1113956"/>
              <a:gd name="connsiteX9" fmla="*/ 95405 w 717047"/>
              <a:gd name="connsiteY9" fmla="*/ 1113956 h 1113956"/>
              <a:gd name="connsiteX10" fmla="*/ 91867 w 717047"/>
              <a:gd name="connsiteY10" fmla="*/ 606909 h 1113956"/>
              <a:gd name="connsiteX11" fmla="*/ 0 w 717047"/>
              <a:gd name="connsiteY11" fmla="*/ 605215 h 1113956"/>
              <a:gd name="connsiteX0" fmla="*/ 0 w 717047"/>
              <a:gd name="connsiteY0" fmla="*/ 605215 h 1089173"/>
              <a:gd name="connsiteX1" fmla="*/ 358523 w 717047"/>
              <a:gd name="connsiteY1" fmla="*/ 0 h 1089173"/>
              <a:gd name="connsiteX2" fmla="*/ 476935 w 717047"/>
              <a:gd name="connsiteY2" fmla="*/ 197353 h 1089173"/>
              <a:gd name="connsiteX3" fmla="*/ 476935 w 717047"/>
              <a:gd name="connsiteY3" fmla="*/ 88809 h 1089173"/>
              <a:gd name="connsiteX4" fmla="*/ 549298 w 717047"/>
              <a:gd name="connsiteY4" fmla="*/ 88809 h 1089173"/>
              <a:gd name="connsiteX5" fmla="*/ 549298 w 717047"/>
              <a:gd name="connsiteY5" fmla="*/ 319053 h 1089173"/>
              <a:gd name="connsiteX6" fmla="*/ 717047 w 717047"/>
              <a:gd name="connsiteY6" fmla="*/ 605215 h 1089173"/>
              <a:gd name="connsiteX7" fmla="*/ 624949 w 717047"/>
              <a:gd name="connsiteY7" fmla="*/ 605215 h 1089173"/>
              <a:gd name="connsiteX8" fmla="*/ 625064 w 717047"/>
              <a:gd name="connsiteY8" fmla="*/ 1079280 h 1089173"/>
              <a:gd name="connsiteX9" fmla="*/ 95405 w 717047"/>
              <a:gd name="connsiteY9" fmla="*/ 1089173 h 1089173"/>
              <a:gd name="connsiteX10" fmla="*/ 91867 w 717047"/>
              <a:gd name="connsiteY10" fmla="*/ 606909 h 1089173"/>
              <a:gd name="connsiteX11" fmla="*/ 0 w 717047"/>
              <a:gd name="connsiteY11" fmla="*/ 605215 h 1089173"/>
              <a:gd name="connsiteX0" fmla="*/ 0 w 717047"/>
              <a:gd name="connsiteY0" fmla="*/ 605215 h 1101247"/>
              <a:gd name="connsiteX1" fmla="*/ 358523 w 717047"/>
              <a:gd name="connsiteY1" fmla="*/ 0 h 1101247"/>
              <a:gd name="connsiteX2" fmla="*/ 476935 w 717047"/>
              <a:gd name="connsiteY2" fmla="*/ 197353 h 1101247"/>
              <a:gd name="connsiteX3" fmla="*/ 476935 w 717047"/>
              <a:gd name="connsiteY3" fmla="*/ 88809 h 1101247"/>
              <a:gd name="connsiteX4" fmla="*/ 549298 w 717047"/>
              <a:gd name="connsiteY4" fmla="*/ 88809 h 1101247"/>
              <a:gd name="connsiteX5" fmla="*/ 549298 w 717047"/>
              <a:gd name="connsiteY5" fmla="*/ 319053 h 1101247"/>
              <a:gd name="connsiteX6" fmla="*/ 717047 w 717047"/>
              <a:gd name="connsiteY6" fmla="*/ 605215 h 1101247"/>
              <a:gd name="connsiteX7" fmla="*/ 624949 w 717047"/>
              <a:gd name="connsiteY7" fmla="*/ 605215 h 1101247"/>
              <a:gd name="connsiteX8" fmla="*/ 625064 w 717047"/>
              <a:gd name="connsiteY8" fmla="*/ 1079280 h 1101247"/>
              <a:gd name="connsiteX9" fmla="*/ 95405 w 717047"/>
              <a:gd name="connsiteY9" fmla="*/ 1101247 h 1101247"/>
              <a:gd name="connsiteX10" fmla="*/ 91867 w 717047"/>
              <a:gd name="connsiteY10" fmla="*/ 606909 h 1101247"/>
              <a:gd name="connsiteX11" fmla="*/ 0 w 717047"/>
              <a:gd name="connsiteY11" fmla="*/ 605215 h 1101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17047" h="1101247">
                <a:moveTo>
                  <a:pt x="0" y="605215"/>
                </a:moveTo>
                <a:lnTo>
                  <a:pt x="358523" y="0"/>
                </a:lnTo>
                <a:lnTo>
                  <a:pt x="476935" y="197353"/>
                </a:lnTo>
                <a:lnTo>
                  <a:pt x="476935" y="88809"/>
                </a:lnTo>
                <a:lnTo>
                  <a:pt x="549298" y="88809"/>
                </a:lnTo>
                <a:lnTo>
                  <a:pt x="549298" y="319053"/>
                </a:lnTo>
                <a:lnTo>
                  <a:pt x="717047" y="605215"/>
                </a:lnTo>
                <a:lnTo>
                  <a:pt x="624949" y="605215"/>
                </a:lnTo>
                <a:cubicBezTo>
                  <a:pt x="624987" y="763237"/>
                  <a:pt x="625026" y="921258"/>
                  <a:pt x="625064" y="1079280"/>
                </a:cubicBezTo>
                <a:lnTo>
                  <a:pt x="95405" y="1101247"/>
                </a:lnTo>
                <a:cubicBezTo>
                  <a:pt x="94232" y="929677"/>
                  <a:pt x="93040" y="778479"/>
                  <a:pt x="91867" y="606909"/>
                </a:cubicBezTo>
                <a:lnTo>
                  <a:pt x="0" y="60521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chemeClr val="bg2">
                <a:lumMod val="2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8" name="TextBox 7"/>
          <p:cNvSpPr txBox="1"/>
          <p:nvPr/>
        </p:nvSpPr>
        <p:spPr>
          <a:xfrm>
            <a:off x="8230605" y="5241974"/>
            <a:ext cx="3254737" cy="6463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Waterveiligheid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één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van de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omgevingsfactoren</a:t>
            </a: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Flowchart: Manual Operation 8"/>
          <p:cNvSpPr/>
          <p:nvPr/>
        </p:nvSpPr>
        <p:spPr>
          <a:xfrm rot="10800000">
            <a:off x="7907873" y="3653321"/>
            <a:ext cx="77617" cy="263326"/>
          </a:xfrm>
          <a:prstGeom prst="flowChartManualOperatio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Cloud 4"/>
          <p:cNvSpPr/>
          <p:nvPr/>
        </p:nvSpPr>
        <p:spPr>
          <a:xfrm>
            <a:off x="7789636" y="3432780"/>
            <a:ext cx="319314" cy="263696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Flowchart: Manual Operation 14"/>
          <p:cNvSpPr/>
          <p:nvPr/>
        </p:nvSpPr>
        <p:spPr>
          <a:xfrm rot="10800000">
            <a:off x="8111417" y="3653321"/>
            <a:ext cx="69851" cy="254000"/>
          </a:xfrm>
          <a:prstGeom prst="flowChartManualOperatio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Cloud 15"/>
          <p:cNvSpPr/>
          <p:nvPr/>
        </p:nvSpPr>
        <p:spPr>
          <a:xfrm>
            <a:off x="8001451" y="3474652"/>
            <a:ext cx="319314" cy="263696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Flowchart: Manual Operation 16"/>
          <p:cNvSpPr/>
          <p:nvPr/>
        </p:nvSpPr>
        <p:spPr>
          <a:xfrm rot="10800000">
            <a:off x="8320765" y="3646561"/>
            <a:ext cx="69851" cy="254000"/>
          </a:xfrm>
          <a:prstGeom prst="flowChartManualOperatio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Cloud 17"/>
          <p:cNvSpPr/>
          <p:nvPr/>
        </p:nvSpPr>
        <p:spPr>
          <a:xfrm>
            <a:off x="8193831" y="3440823"/>
            <a:ext cx="319314" cy="263696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928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16160" y="351480"/>
            <a:ext cx="10972800" cy="415498"/>
          </a:xfrm>
        </p:spPr>
        <p:txBody>
          <a:bodyPr>
            <a:normAutofit fontScale="90000"/>
          </a:bodyPr>
          <a:lstStyle/>
          <a:p>
            <a:r>
              <a:rPr lang="nl-NL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Voorlanden...</a:t>
            </a:r>
            <a:endParaRPr lang="nl-NL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0000" y="351481"/>
            <a:ext cx="6550617" cy="2232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09" y="4468998"/>
            <a:ext cx="3233489" cy="1506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3032" y="2663807"/>
            <a:ext cx="3447617" cy="172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7131" y="2663807"/>
            <a:ext cx="3496588" cy="172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8973" y="4468998"/>
            <a:ext cx="4715732" cy="1666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5229" y="4468998"/>
            <a:ext cx="3703732" cy="1563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9000" y="864188"/>
            <a:ext cx="4021667" cy="1719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751" y="2649524"/>
            <a:ext cx="3317851" cy="1758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119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16160" y="1294896"/>
            <a:ext cx="10972800" cy="415498"/>
          </a:xfrm>
        </p:spPr>
        <p:txBody>
          <a:bodyPr>
            <a:normAutofit fontScale="90000"/>
          </a:bodyPr>
          <a:lstStyle/>
          <a:p>
            <a:r>
              <a:rPr lang="en-GB" sz="3600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Probleem</a:t>
            </a:r>
            <a:endParaRPr lang="en-GB" sz="3600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8407201" y="6519817"/>
            <a:ext cx="2754145" cy="153888"/>
          </a:xfrm>
        </p:spPr>
        <p:txBody>
          <a:bodyPr/>
          <a:lstStyle/>
          <a:p>
            <a:r>
              <a:rPr lang="nl-NL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Droge voeten en schoon water |</a:t>
            </a:r>
            <a:endParaRPr lang="nl-NL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CFBEB-102E-E64D-A752-5AD985AD2EC6}" type="slidenum">
              <a:rPr lang="nl-NL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5</a:t>
            </a:fld>
            <a:endParaRPr lang="nl-NL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>
          <a:xfrm>
            <a:off x="984022" y="2243161"/>
            <a:ext cx="10327057" cy="1238736"/>
          </a:xfrm>
        </p:spPr>
        <p:txBody>
          <a:bodyPr>
            <a:normAutofit/>
          </a:bodyPr>
          <a:lstStyle/>
          <a:p>
            <a:r>
              <a:rPr lang="nl-NL" sz="2400" b="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nl-NL" sz="2400" b="0" u="sng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alliantie HWBP </a:t>
            </a:r>
            <a:r>
              <a:rPr lang="nl-NL" sz="2400" b="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maakt onnodige </a:t>
            </a:r>
            <a:r>
              <a:rPr lang="nl-NL" sz="2400" b="0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kosten (orde € 0,5-1 miljard) </a:t>
            </a:r>
            <a:r>
              <a:rPr lang="nl-NL" sz="2400" b="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doordat het effect van voorlanden mogelijk niet, of onvolledig wordt meegewogen in </a:t>
            </a:r>
            <a:r>
              <a:rPr lang="nl-NL" sz="2400" b="0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HWBP projecten</a:t>
            </a:r>
            <a:endParaRPr lang="en-GB" sz="2400" b="0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016160" y="4298530"/>
            <a:ext cx="10972800" cy="415498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457200" rtl="0" eaLnBrk="1" latinLnBrk="0" hangingPunct="1">
              <a:lnSpc>
                <a:spcPts val="3240"/>
              </a:lnSpc>
              <a:spcBef>
                <a:spcPct val="0"/>
              </a:spcBef>
              <a:buNone/>
              <a:defRPr sz="2700" b="1" i="0" kern="1200">
                <a:solidFill>
                  <a:schemeClr val="tx1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GB" sz="3200" b="0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Doelstelling</a:t>
            </a:r>
            <a:endParaRPr lang="en-GB" sz="3600" b="0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4"/>
          </p:nvPr>
        </p:nvSpPr>
        <p:spPr>
          <a:xfrm>
            <a:off x="1016160" y="4963089"/>
            <a:ext cx="10327057" cy="1238736"/>
          </a:xfrm>
        </p:spPr>
        <p:txBody>
          <a:bodyPr>
            <a:normAutofit/>
          </a:bodyPr>
          <a:lstStyle/>
          <a:p>
            <a:r>
              <a:rPr lang="nl-NL" sz="2400" b="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2019 </a:t>
            </a:r>
            <a:r>
              <a:rPr lang="nl-NL" sz="2400" b="0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wordt het effect van </a:t>
            </a:r>
            <a:r>
              <a:rPr lang="nl-NL" sz="2400" b="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voorlanden optimaal gewogen</a:t>
            </a:r>
            <a:br>
              <a:rPr lang="nl-NL" sz="2400" b="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2400" b="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het ontwerp, de beoordeling en het beheer van de primaire waterkering</a:t>
            </a:r>
            <a:endParaRPr lang="en-GB" sz="2400" b="0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PIJL-OMLAAG 6"/>
          <p:cNvSpPr/>
          <p:nvPr/>
        </p:nvSpPr>
        <p:spPr>
          <a:xfrm>
            <a:off x="1822223" y="3259257"/>
            <a:ext cx="934893" cy="882595"/>
          </a:xfrm>
          <a:prstGeom prst="downArrow">
            <a:avLst>
              <a:gd name="adj1" fmla="val 25052"/>
              <a:gd name="adj2" fmla="val 50000"/>
            </a:avLst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016160" y="656280"/>
            <a:ext cx="10972800" cy="415498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err="1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Waarom</a:t>
            </a:r>
            <a:r>
              <a:rPr lang="en-GB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POV </a:t>
            </a:r>
            <a:r>
              <a:rPr lang="en-GB" dirty="0" err="1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Voorlanden</a:t>
            </a:r>
            <a:endParaRPr lang="en-GB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46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039443" y="624118"/>
            <a:ext cx="10898557" cy="46881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Stelling </a:t>
            </a:r>
            <a:r>
              <a:rPr lang="nl-NL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				</a:t>
            </a:r>
            <a:r>
              <a:rPr lang="nl-NL" sz="2000" u="sng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</a:t>
            </a:r>
            <a:r>
              <a:rPr lang="nl-NL" sz="2000" u="sng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://beoordeling.participoll.com/</a:t>
            </a:r>
            <a:r>
              <a:rPr lang="nl-NL" sz="20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0" indent="0">
              <a:buNone/>
            </a:pPr>
            <a:endParaRPr lang="nl-NL" b="0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nl-NL" sz="24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meewegen van het effect van voorlanden is een kwestie van willen, niet van kunnen.</a:t>
            </a:r>
          </a:p>
          <a:p>
            <a:pPr marL="0" indent="0">
              <a:buNone/>
            </a:pPr>
            <a:endParaRPr lang="nl-NL" sz="2400" b="0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nl-NL" sz="2400" b="0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A. Eens</a:t>
            </a:r>
            <a:endParaRPr lang="nl-NL" sz="2400" b="0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nl-NL" sz="2400" b="0" dirty="0" smtClean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nl-NL" sz="2400" b="0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B. Niet </a:t>
            </a:r>
            <a:r>
              <a:rPr lang="nl-NL" sz="2400" b="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eens</a:t>
            </a:r>
          </a:p>
        </p:txBody>
      </p:sp>
      <p:sp>
        <p:nvSpPr>
          <p:cNvPr id="8" name="pp_status"/>
          <p:cNvSpPr txBox="1"/>
          <p:nvPr/>
        </p:nvSpPr>
        <p:spPr>
          <a:xfrm>
            <a:off x="8763000" y="6540500"/>
            <a:ext cx="3175000" cy="190500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/>
          <a:p>
            <a:pPr algn="r"/>
            <a:endParaRPr lang="nl-NL" sz="900">
              <a:solidFill>
                <a:srgbClr val="FF0000"/>
              </a:solidFill>
              <a:latin typeface="Segoe UI"/>
            </a:endParaRPr>
          </a:p>
        </p:txBody>
      </p:sp>
      <p:sp>
        <p:nvSpPr>
          <p:cNvPr id="2" name="counter"/>
          <p:cNvSpPr txBox="1"/>
          <p:nvPr/>
        </p:nvSpPr>
        <p:spPr>
          <a:xfrm>
            <a:off x="11366500" y="5657850"/>
            <a:ext cx="482600" cy="444500"/>
          </a:xfrm>
          <a:prstGeom prst="rect">
            <a:avLst/>
          </a:prstGeom>
          <a:solidFill>
            <a:srgbClr val="D2691E"/>
          </a:solidFill>
        </p:spPr>
        <p:txBody>
          <a:bodyPr vert="horz" rtlCol="0" anchor="ctr" anchorCtr="1">
            <a:noAutofit/>
          </a:bodyPr>
          <a:lstStyle/>
          <a:p>
            <a:r>
              <a:rPr lang="nl-NL" sz="1200" smtClean="0">
                <a:solidFill>
                  <a:srgbClr val="FFFFFF"/>
                </a:solidFill>
                <a:latin typeface="Segoe UI"/>
              </a:rPr>
              <a:t>0</a:t>
            </a:r>
            <a:endParaRPr lang="nl-NL" sz="1200">
              <a:solidFill>
                <a:srgbClr val="FFFFFF"/>
              </a:solidFill>
              <a:latin typeface="Segoe UI"/>
            </a:endParaRPr>
          </a:p>
        </p:txBody>
      </p:sp>
      <p:sp>
        <p:nvSpPr>
          <p:cNvPr id="3" name="participoll"/>
          <p:cNvSpPr txBox="1"/>
          <p:nvPr/>
        </p:nvSpPr>
        <p:spPr>
          <a:xfrm>
            <a:off x="11366500" y="5657850"/>
            <a:ext cx="482600" cy="444500"/>
          </a:xfrm>
          <a:prstGeom prst="rect">
            <a:avLst/>
          </a:prstGeom>
          <a:solidFill>
            <a:srgbClr val="FFFFFF">
              <a:alpha val="20000"/>
            </a:srgbClr>
          </a:solidFill>
        </p:spPr>
        <p:txBody>
          <a:bodyPr vert="horz" rtlCol="0">
            <a:noAutofit/>
          </a:bodyPr>
          <a:lstStyle/>
          <a:p>
            <a:endParaRPr lang="nl-NL"/>
          </a:p>
        </p:txBody>
      </p:sp>
      <p:sp>
        <p:nvSpPr>
          <p:cNvPr id="4" name="pp_status"/>
          <p:cNvSpPr txBox="1"/>
          <p:nvPr/>
        </p:nvSpPr>
        <p:spPr>
          <a:xfrm>
            <a:off x="8763000" y="6540500"/>
            <a:ext cx="3175000" cy="190500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/>
          <a:p>
            <a:pPr algn="r"/>
            <a:endParaRPr lang="nl-NL" sz="900">
              <a:solidFill>
                <a:srgbClr val="FF0000"/>
              </a:solidFill>
              <a:latin typeface="Segoe UI"/>
            </a:endParaRPr>
          </a:p>
        </p:txBody>
      </p:sp>
      <p:sp>
        <p:nvSpPr>
          <p:cNvPr id="13" name="answerA"/>
          <p:cNvSpPr txBox="1"/>
          <p:nvPr/>
        </p:nvSpPr>
        <p:spPr>
          <a:xfrm>
            <a:off x="10350500" y="5651500"/>
            <a:ext cx="482600" cy="38100"/>
          </a:xfrm>
          <a:prstGeom prst="rect">
            <a:avLst/>
          </a:prstGeom>
          <a:solidFill>
            <a:srgbClr val="1673D2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algn="ctr"/>
            <a:endParaRPr lang="nl-NL" sz="900">
              <a:solidFill>
                <a:srgbClr val="FFFFFF"/>
              </a:solidFill>
              <a:latin typeface="Segoe UI"/>
            </a:endParaRPr>
          </a:p>
        </p:txBody>
      </p:sp>
      <p:sp>
        <p:nvSpPr>
          <p:cNvPr id="14" name="letterA"/>
          <p:cNvSpPr txBox="1"/>
          <p:nvPr/>
        </p:nvSpPr>
        <p:spPr>
          <a:xfrm>
            <a:off x="10350500" y="5721350"/>
            <a:ext cx="482600" cy="381000"/>
          </a:xfrm>
          <a:prstGeom prst="rect">
            <a:avLst/>
          </a:prstGeom>
          <a:solidFill>
            <a:srgbClr val="1673D2"/>
          </a:solidFill>
        </p:spPr>
        <p:txBody>
          <a:bodyPr vert="horz" rtlCol="0" anchor="b" anchorCtr="0">
            <a:noAutofit/>
          </a:bodyPr>
          <a:lstStyle/>
          <a:p>
            <a:r>
              <a:rPr lang="nl-NL" sz="1200" smtClean="0">
                <a:solidFill>
                  <a:srgbClr val="FFFFFF"/>
                </a:solidFill>
                <a:latin typeface="Segoe UI"/>
              </a:rPr>
              <a:t>A</a:t>
            </a:r>
            <a:endParaRPr lang="nl-NL" sz="1200">
              <a:solidFill>
                <a:srgbClr val="FFFFFF"/>
              </a:solidFill>
              <a:latin typeface="Segoe UI"/>
            </a:endParaRPr>
          </a:p>
        </p:txBody>
      </p:sp>
      <p:sp>
        <p:nvSpPr>
          <p:cNvPr id="15" name="answerB"/>
          <p:cNvSpPr txBox="1"/>
          <p:nvPr/>
        </p:nvSpPr>
        <p:spPr>
          <a:xfrm>
            <a:off x="10858500" y="5651500"/>
            <a:ext cx="482600" cy="38100"/>
          </a:xfrm>
          <a:prstGeom prst="rect">
            <a:avLst/>
          </a:prstGeom>
          <a:solidFill>
            <a:srgbClr val="008A00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algn="ctr"/>
            <a:endParaRPr lang="nl-NL" sz="900">
              <a:solidFill>
                <a:srgbClr val="FFFFFF"/>
              </a:solidFill>
              <a:latin typeface="Segoe UI"/>
            </a:endParaRPr>
          </a:p>
        </p:txBody>
      </p:sp>
      <p:sp>
        <p:nvSpPr>
          <p:cNvPr id="16" name="letterB"/>
          <p:cNvSpPr txBox="1"/>
          <p:nvPr/>
        </p:nvSpPr>
        <p:spPr>
          <a:xfrm>
            <a:off x="10858500" y="5721350"/>
            <a:ext cx="482600" cy="381000"/>
          </a:xfrm>
          <a:prstGeom prst="rect">
            <a:avLst/>
          </a:prstGeom>
          <a:solidFill>
            <a:srgbClr val="008A00"/>
          </a:solidFill>
        </p:spPr>
        <p:txBody>
          <a:bodyPr vert="horz" rtlCol="0" anchor="b" anchorCtr="0">
            <a:noAutofit/>
          </a:bodyPr>
          <a:lstStyle/>
          <a:p>
            <a:r>
              <a:rPr lang="nl-NL" sz="1200" smtClean="0">
                <a:solidFill>
                  <a:srgbClr val="FFFFFF"/>
                </a:solidFill>
                <a:latin typeface="Segoe UI"/>
              </a:rPr>
              <a:t>B</a:t>
            </a:r>
            <a:endParaRPr lang="nl-NL" sz="1200">
              <a:solidFill>
                <a:srgbClr val="FFFFFF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417119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p_status"/>
          <p:cNvSpPr txBox="1"/>
          <p:nvPr/>
        </p:nvSpPr>
        <p:spPr>
          <a:xfrm>
            <a:off x="8763000" y="6540500"/>
            <a:ext cx="3175000" cy="190500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/>
          <a:p>
            <a:pPr algn="r"/>
            <a:endParaRPr lang="nl-NL" sz="900">
              <a:solidFill>
                <a:srgbClr val="FF0000"/>
              </a:solidFill>
              <a:latin typeface="Segoe UI"/>
            </a:endParaRP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039443" y="624118"/>
            <a:ext cx="10327057" cy="46881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Stelling 2</a:t>
            </a:r>
          </a:p>
          <a:p>
            <a:pPr marL="0" indent="0">
              <a:buNone/>
            </a:pPr>
            <a:endParaRPr lang="nl-NL" b="0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nl-NL" sz="2400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Ik kan de waterkering goedkeuren zónder het voorland mee te nemen</a:t>
            </a:r>
          </a:p>
          <a:p>
            <a:pPr marL="0" indent="0">
              <a:buNone/>
            </a:pPr>
            <a:endParaRPr lang="nl-NL" sz="2400" b="0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nl-NL" sz="2400" b="0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Waar </a:t>
            </a:r>
            <a:r>
              <a:rPr lang="nl-NL" sz="2400" b="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kiest u voor</a:t>
            </a:r>
            <a:r>
              <a:rPr lang="nl-NL" sz="2400" b="0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pPr marL="0" indent="0">
              <a:buNone/>
            </a:pPr>
            <a:endParaRPr lang="nl-NL" sz="2400" b="0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14350" indent="-514350">
              <a:buAutoNum type="alphaUcPeriod"/>
            </a:pPr>
            <a:r>
              <a:rPr lang="nl-NL" sz="2400" b="0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Ik neem het voorland mee</a:t>
            </a:r>
          </a:p>
          <a:p>
            <a:pPr marL="514350" indent="-514350">
              <a:buAutoNum type="alphaUcPeriod"/>
            </a:pPr>
            <a:endParaRPr lang="nl-NL" sz="2400" b="0" dirty="0" smtClean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14350" indent="-514350">
              <a:buAutoNum type="alphaUcPeriod"/>
            </a:pPr>
            <a:r>
              <a:rPr lang="nl-NL" sz="2400" b="0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Ik neem het voorland niet mee</a:t>
            </a:r>
            <a:endParaRPr lang="nl-NL" sz="2400" b="0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counter"/>
          <p:cNvSpPr txBox="1"/>
          <p:nvPr/>
        </p:nvSpPr>
        <p:spPr>
          <a:xfrm>
            <a:off x="11366500" y="5657850"/>
            <a:ext cx="482600" cy="444500"/>
          </a:xfrm>
          <a:prstGeom prst="rect">
            <a:avLst/>
          </a:prstGeom>
          <a:solidFill>
            <a:srgbClr val="D2691E"/>
          </a:solidFill>
        </p:spPr>
        <p:txBody>
          <a:bodyPr vert="horz" rtlCol="0" anchor="ctr" anchorCtr="1">
            <a:noAutofit/>
          </a:bodyPr>
          <a:lstStyle/>
          <a:p>
            <a:r>
              <a:rPr lang="nl-NL" sz="1400" smtClean="0">
                <a:solidFill>
                  <a:srgbClr val="FFFFFF"/>
                </a:solidFill>
                <a:latin typeface="Segoe UI"/>
              </a:rPr>
              <a:t>0</a:t>
            </a:r>
            <a:endParaRPr lang="nl-NL" sz="1400">
              <a:solidFill>
                <a:srgbClr val="FFFFFF"/>
              </a:solidFill>
              <a:latin typeface="Segoe UI"/>
            </a:endParaRPr>
          </a:p>
        </p:txBody>
      </p:sp>
      <p:sp>
        <p:nvSpPr>
          <p:cNvPr id="3" name="participoll"/>
          <p:cNvSpPr txBox="1"/>
          <p:nvPr/>
        </p:nvSpPr>
        <p:spPr>
          <a:xfrm>
            <a:off x="11366500" y="5657850"/>
            <a:ext cx="482600" cy="444500"/>
          </a:xfrm>
          <a:prstGeom prst="rect">
            <a:avLst/>
          </a:prstGeom>
          <a:solidFill>
            <a:srgbClr val="FFFFFF">
              <a:alpha val="20000"/>
            </a:srgbClr>
          </a:solidFill>
        </p:spPr>
        <p:txBody>
          <a:bodyPr vert="horz" rtlCol="0">
            <a:noAutofit/>
          </a:bodyPr>
          <a:lstStyle/>
          <a:p>
            <a:endParaRPr lang="nl-NL"/>
          </a:p>
        </p:txBody>
      </p:sp>
      <p:sp>
        <p:nvSpPr>
          <p:cNvPr id="4" name="pp_status"/>
          <p:cNvSpPr txBox="1"/>
          <p:nvPr/>
        </p:nvSpPr>
        <p:spPr>
          <a:xfrm>
            <a:off x="8763000" y="6540500"/>
            <a:ext cx="3175000" cy="190500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/>
          <a:p>
            <a:pPr algn="r"/>
            <a:endParaRPr lang="nl-NL" sz="900">
              <a:solidFill>
                <a:srgbClr val="FF0000"/>
              </a:solidFill>
              <a:latin typeface="Segoe UI"/>
            </a:endParaRPr>
          </a:p>
        </p:txBody>
      </p:sp>
      <p:sp>
        <p:nvSpPr>
          <p:cNvPr id="12" name="answerA"/>
          <p:cNvSpPr txBox="1"/>
          <p:nvPr/>
        </p:nvSpPr>
        <p:spPr>
          <a:xfrm>
            <a:off x="10350500" y="5651500"/>
            <a:ext cx="482600" cy="38100"/>
          </a:xfrm>
          <a:prstGeom prst="rect">
            <a:avLst/>
          </a:prstGeom>
          <a:solidFill>
            <a:srgbClr val="1673D2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algn="ctr"/>
            <a:endParaRPr lang="nl-NL" sz="900">
              <a:solidFill>
                <a:srgbClr val="FFFFFF"/>
              </a:solidFill>
              <a:latin typeface="Segoe UI"/>
            </a:endParaRPr>
          </a:p>
        </p:txBody>
      </p:sp>
      <p:sp>
        <p:nvSpPr>
          <p:cNvPr id="13" name="letterA"/>
          <p:cNvSpPr txBox="1"/>
          <p:nvPr/>
        </p:nvSpPr>
        <p:spPr>
          <a:xfrm>
            <a:off x="10350500" y="5721350"/>
            <a:ext cx="482600" cy="381000"/>
          </a:xfrm>
          <a:prstGeom prst="rect">
            <a:avLst/>
          </a:prstGeom>
          <a:solidFill>
            <a:srgbClr val="1673D2"/>
          </a:solidFill>
        </p:spPr>
        <p:txBody>
          <a:bodyPr vert="horz" rtlCol="0" anchor="b" anchorCtr="0">
            <a:noAutofit/>
          </a:bodyPr>
          <a:lstStyle/>
          <a:p>
            <a:r>
              <a:rPr lang="nl-NL" sz="1200" smtClean="0">
                <a:solidFill>
                  <a:srgbClr val="FFFFFF"/>
                </a:solidFill>
                <a:latin typeface="Segoe UI"/>
              </a:rPr>
              <a:t>A</a:t>
            </a:r>
            <a:endParaRPr lang="nl-NL" sz="1200">
              <a:solidFill>
                <a:srgbClr val="FFFFFF"/>
              </a:solidFill>
              <a:latin typeface="Segoe UI"/>
            </a:endParaRPr>
          </a:p>
        </p:txBody>
      </p:sp>
      <p:sp>
        <p:nvSpPr>
          <p:cNvPr id="14" name="answerB"/>
          <p:cNvSpPr txBox="1"/>
          <p:nvPr/>
        </p:nvSpPr>
        <p:spPr>
          <a:xfrm>
            <a:off x="10858500" y="5651500"/>
            <a:ext cx="482600" cy="38100"/>
          </a:xfrm>
          <a:prstGeom prst="rect">
            <a:avLst/>
          </a:prstGeom>
          <a:solidFill>
            <a:srgbClr val="008A00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algn="ctr"/>
            <a:endParaRPr lang="nl-NL" sz="900">
              <a:solidFill>
                <a:srgbClr val="FFFFFF"/>
              </a:solidFill>
              <a:latin typeface="Segoe UI"/>
            </a:endParaRPr>
          </a:p>
        </p:txBody>
      </p:sp>
      <p:sp>
        <p:nvSpPr>
          <p:cNvPr id="16" name="letterB"/>
          <p:cNvSpPr txBox="1"/>
          <p:nvPr/>
        </p:nvSpPr>
        <p:spPr>
          <a:xfrm>
            <a:off x="10858500" y="5721350"/>
            <a:ext cx="482600" cy="381000"/>
          </a:xfrm>
          <a:prstGeom prst="rect">
            <a:avLst/>
          </a:prstGeom>
          <a:solidFill>
            <a:srgbClr val="008A00"/>
          </a:solidFill>
        </p:spPr>
        <p:txBody>
          <a:bodyPr vert="horz" rtlCol="0" anchor="b" anchorCtr="0">
            <a:noAutofit/>
          </a:bodyPr>
          <a:lstStyle/>
          <a:p>
            <a:r>
              <a:rPr lang="nl-NL" sz="1200" smtClean="0">
                <a:solidFill>
                  <a:srgbClr val="FFFFFF"/>
                </a:solidFill>
                <a:latin typeface="Segoe UI"/>
              </a:rPr>
              <a:t>B</a:t>
            </a:r>
            <a:endParaRPr lang="nl-NL" sz="1200">
              <a:solidFill>
                <a:srgbClr val="FFFFFF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56718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p_status"/>
          <p:cNvSpPr txBox="1"/>
          <p:nvPr/>
        </p:nvSpPr>
        <p:spPr>
          <a:xfrm>
            <a:off x="8763000" y="6540500"/>
            <a:ext cx="3175000" cy="190500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/>
          <a:p>
            <a:pPr algn="r"/>
            <a:endParaRPr lang="nl-NL" sz="900">
              <a:solidFill>
                <a:srgbClr val="FF0000"/>
              </a:solidFill>
              <a:latin typeface="Segoe UI"/>
            </a:endParaRP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039443" y="624118"/>
            <a:ext cx="10327057" cy="46881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Stelling 3</a:t>
            </a:r>
          </a:p>
          <a:p>
            <a:pPr marL="0" indent="0">
              <a:buNone/>
            </a:pPr>
            <a:endParaRPr lang="nl-NL" b="0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nl-NL" sz="2400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Als ik binnen de beoordeling voorland meeweeg dan:</a:t>
            </a:r>
          </a:p>
          <a:p>
            <a:pPr marL="0" indent="0">
              <a:buNone/>
            </a:pPr>
            <a:endParaRPr lang="nl-NL" sz="2400" b="0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nl-NL" sz="2400" b="0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14350" indent="-514350">
              <a:buAutoNum type="alphaUcPeriod"/>
            </a:pPr>
            <a:r>
              <a:rPr lang="nl-NL" sz="2400" b="0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Neem ik het gehele voorland mee</a:t>
            </a:r>
          </a:p>
          <a:p>
            <a:pPr marL="514350" indent="-514350">
              <a:buAutoNum type="alphaUcPeriod"/>
            </a:pPr>
            <a:endParaRPr lang="nl-NL" sz="2400" b="0" dirty="0" smtClean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14350" indent="-514350">
              <a:buAutoNum type="alphaUcPeriod"/>
            </a:pPr>
            <a:r>
              <a:rPr lang="nl-NL" sz="2400" b="0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Neem ik alleen het gedeelte binnen de legger mee</a:t>
            </a:r>
            <a:endParaRPr lang="nl-NL" sz="2400" b="0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counter"/>
          <p:cNvSpPr txBox="1"/>
          <p:nvPr/>
        </p:nvSpPr>
        <p:spPr>
          <a:xfrm>
            <a:off x="11366500" y="5657850"/>
            <a:ext cx="482600" cy="444500"/>
          </a:xfrm>
          <a:prstGeom prst="rect">
            <a:avLst/>
          </a:prstGeom>
          <a:solidFill>
            <a:srgbClr val="D2691E"/>
          </a:solidFill>
        </p:spPr>
        <p:txBody>
          <a:bodyPr vert="horz" rtlCol="0" anchor="ctr" anchorCtr="1">
            <a:noAutofit/>
          </a:bodyPr>
          <a:lstStyle/>
          <a:p>
            <a:r>
              <a:rPr lang="nl-NL" sz="1200" smtClean="0">
                <a:solidFill>
                  <a:srgbClr val="FFFFFF"/>
                </a:solidFill>
                <a:latin typeface="Segoe UI"/>
              </a:rPr>
              <a:t>0</a:t>
            </a:r>
            <a:endParaRPr lang="nl-NL" sz="1200">
              <a:solidFill>
                <a:srgbClr val="FFFFFF"/>
              </a:solidFill>
              <a:latin typeface="Segoe UI"/>
            </a:endParaRPr>
          </a:p>
        </p:txBody>
      </p:sp>
      <p:sp>
        <p:nvSpPr>
          <p:cNvPr id="3" name="participoll"/>
          <p:cNvSpPr txBox="1"/>
          <p:nvPr/>
        </p:nvSpPr>
        <p:spPr>
          <a:xfrm>
            <a:off x="11366500" y="5657850"/>
            <a:ext cx="482600" cy="444500"/>
          </a:xfrm>
          <a:prstGeom prst="rect">
            <a:avLst/>
          </a:prstGeom>
          <a:solidFill>
            <a:srgbClr val="FFFFFF">
              <a:alpha val="20000"/>
            </a:srgbClr>
          </a:solidFill>
        </p:spPr>
        <p:txBody>
          <a:bodyPr vert="horz" rtlCol="0">
            <a:noAutofit/>
          </a:bodyPr>
          <a:lstStyle/>
          <a:p>
            <a:endParaRPr lang="nl-NL"/>
          </a:p>
        </p:txBody>
      </p:sp>
      <p:sp>
        <p:nvSpPr>
          <p:cNvPr id="4" name="pp_status"/>
          <p:cNvSpPr txBox="1"/>
          <p:nvPr/>
        </p:nvSpPr>
        <p:spPr>
          <a:xfrm>
            <a:off x="8763000" y="6540500"/>
            <a:ext cx="3175000" cy="190500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/>
          <a:p>
            <a:pPr algn="r"/>
            <a:endParaRPr lang="nl-NL" sz="900">
              <a:solidFill>
                <a:srgbClr val="FF0000"/>
              </a:solidFill>
              <a:latin typeface="Segoe UI"/>
            </a:endParaRPr>
          </a:p>
        </p:txBody>
      </p:sp>
      <p:sp>
        <p:nvSpPr>
          <p:cNvPr id="12" name="answerA"/>
          <p:cNvSpPr txBox="1"/>
          <p:nvPr/>
        </p:nvSpPr>
        <p:spPr>
          <a:xfrm>
            <a:off x="10350500" y="5651500"/>
            <a:ext cx="482600" cy="38100"/>
          </a:xfrm>
          <a:prstGeom prst="rect">
            <a:avLst/>
          </a:prstGeom>
          <a:solidFill>
            <a:srgbClr val="1673D2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algn="ctr"/>
            <a:endParaRPr lang="nl-NL" sz="900">
              <a:solidFill>
                <a:srgbClr val="FFFFFF"/>
              </a:solidFill>
              <a:latin typeface="Segoe UI"/>
            </a:endParaRPr>
          </a:p>
        </p:txBody>
      </p:sp>
      <p:sp>
        <p:nvSpPr>
          <p:cNvPr id="13" name="letterA"/>
          <p:cNvSpPr txBox="1"/>
          <p:nvPr/>
        </p:nvSpPr>
        <p:spPr>
          <a:xfrm>
            <a:off x="10350500" y="5721350"/>
            <a:ext cx="482600" cy="381000"/>
          </a:xfrm>
          <a:prstGeom prst="rect">
            <a:avLst/>
          </a:prstGeom>
          <a:solidFill>
            <a:srgbClr val="1673D2"/>
          </a:solidFill>
        </p:spPr>
        <p:txBody>
          <a:bodyPr vert="horz" rtlCol="0" anchor="b" anchorCtr="0">
            <a:noAutofit/>
          </a:bodyPr>
          <a:lstStyle/>
          <a:p>
            <a:r>
              <a:rPr lang="nl-NL" sz="1200" smtClean="0">
                <a:solidFill>
                  <a:srgbClr val="FFFFFF"/>
                </a:solidFill>
                <a:latin typeface="Segoe UI"/>
              </a:rPr>
              <a:t>A</a:t>
            </a:r>
            <a:endParaRPr lang="nl-NL" sz="1200">
              <a:solidFill>
                <a:srgbClr val="FFFFFF"/>
              </a:solidFill>
              <a:latin typeface="Segoe UI"/>
            </a:endParaRPr>
          </a:p>
        </p:txBody>
      </p:sp>
      <p:sp>
        <p:nvSpPr>
          <p:cNvPr id="14" name="answerB"/>
          <p:cNvSpPr txBox="1"/>
          <p:nvPr/>
        </p:nvSpPr>
        <p:spPr>
          <a:xfrm>
            <a:off x="10858500" y="5651500"/>
            <a:ext cx="482600" cy="38100"/>
          </a:xfrm>
          <a:prstGeom prst="rect">
            <a:avLst/>
          </a:prstGeom>
          <a:solidFill>
            <a:srgbClr val="008A00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algn="ctr"/>
            <a:endParaRPr lang="nl-NL" sz="900">
              <a:solidFill>
                <a:srgbClr val="FFFFFF"/>
              </a:solidFill>
              <a:latin typeface="Segoe UI"/>
            </a:endParaRPr>
          </a:p>
        </p:txBody>
      </p:sp>
      <p:sp>
        <p:nvSpPr>
          <p:cNvPr id="16" name="letterB"/>
          <p:cNvSpPr txBox="1"/>
          <p:nvPr/>
        </p:nvSpPr>
        <p:spPr>
          <a:xfrm>
            <a:off x="10858500" y="5721350"/>
            <a:ext cx="482600" cy="381000"/>
          </a:xfrm>
          <a:prstGeom prst="rect">
            <a:avLst/>
          </a:prstGeom>
          <a:solidFill>
            <a:srgbClr val="008A00"/>
          </a:solidFill>
        </p:spPr>
        <p:txBody>
          <a:bodyPr vert="horz" rtlCol="0" anchor="b" anchorCtr="0">
            <a:noAutofit/>
          </a:bodyPr>
          <a:lstStyle/>
          <a:p>
            <a:r>
              <a:rPr lang="nl-NL" sz="1200" smtClean="0">
                <a:solidFill>
                  <a:srgbClr val="FFFFFF"/>
                </a:solidFill>
                <a:latin typeface="Segoe UI"/>
              </a:rPr>
              <a:t>B</a:t>
            </a:r>
            <a:endParaRPr lang="nl-NL" sz="1200">
              <a:solidFill>
                <a:srgbClr val="FFFFFF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34071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WaterWet</a:t>
            </a:r>
            <a:endParaRPr lang="nl-NL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Droge voeten en schoon water |</a:t>
            </a:r>
            <a:endParaRPr lang="nl-NL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CFBEB-102E-E64D-A752-5AD985AD2EC6}" type="slidenum">
              <a:rPr lang="nl-NL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9</a:t>
            </a:fld>
            <a:endParaRPr lang="nl-NL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1016160" y="1574820"/>
            <a:ext cx="1097280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nl-NL" sz="2400" dirty="0" smtClean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nl-NL" sz="24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periodieke beoordeling van de waterkeringen gaat uit van het </a:t>
            </a:r>
            <a:r>
              <a:rPr lang="nl-NL" sz="2400" b="1" u="sng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werkelijke profiel </a:t>
            </a:r>
            <a:r>
              <a:rPr lang="nl-NL" sz="24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van de kering en toestand op de peildatum. Dit betekent dat </a:t>
            </a:r>
            <a:r>
              <a:rPr lang="nl-NL" sz="2400" b="1" u="sng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ook het voorland</a:t>
            </a:r>
            <a:r>
              <a:rPr lang="nl-NL" sz="24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moet worden meegenomen in de schematisering en de beoordeling als dit aanwezig is – </a:t>
            </a:r>
            <a:r>
              <a:rPr lang="nl-NL" sz="2400" b="1" u="sng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ook als het voorland niet opgenomen is in de legger</a:t>
            </a:r>
            <a:r>
              <a:rPr lang="nl-NL" sz="24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nl-NL" sz="2400" dirty="0" smtClean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nl-NL" sz="2400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78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2508</TotalTime>
  <Words>365</Words>
  <Application>Microsoft Office PowerPoint</Application>
  <PresentationFormat>Custom</PresentationFormat>
  <Paragraphs>106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Kantoorthema</vt:lpstr>
      <vt:lpstr>Pak uw telefoon en ga naar:  http://beoordeling.participoll.com/ </vt:lpstr>
      <vt:lpstr>Beoordeling</vt:lpstr>
      <vt:lpstr>Integrale benadering </vt:lpstr>
      <vt:lpstr>Voorlanden...</vt:lpstr>
      <vt:lpstr>Probleem</vt:lpstr>
      <vt:lpstr>PowerPoint Presentation</vt:lpstr>
      <vt:lpstr>PowerPoint Presentation</vt:lpstr>
      <vt:lpstr>PowerPoint Presentation</vt:lpstr>
      <vt:lpstr>WaterWet</vt:lpstr>
      <vt:lpstr>PowerPoint Presentation</vt:lpstr>
      <vt:lpstr>Handreiking “Voorlanden”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POV-dag 2016: het ‘delen-durven-doen’ festival</dc:title>
  <dc:creator>CHN</dc:creator>
  <cp:lastModifiedBy>Maaskant, Bob</cp:lastModifiedBy>
  <cp:revision>54</cp:revision>
  <dcterms:created xsi:type="dcterms:W3CDTF">2016-10-06T16:14:21Z</dcterms:created>
  <dcterms:modified xsi:type="dcterms:W3CDTF">2017-11-29T09:57:40Z</dcterms:modified>
</cp:coreProperties>
</file>