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theme/theme5.xml" ContentType="application/vnd.openxmlformats-officedocument.theme+xml"/>
  <Override PartName="/ppt/slideLayouts/slideLayout18.xml" ContentType="application/vnd.openxmlformats-officedocument.presentationml.slideLayout+xml"/>
  <Override PartName="/ppt/theme/theme6.xml" ContentType="application/vnd.openxmlformats-officedocument.theme+xml"/>
  <Override PartName="/ppt/slideLayouts/slideLayout19.xml" ContentType="application/vnd.openxmlformats-officedocument.presentationml.slideLayout+xml"/>
  <Override PartName="/ppt/theme/theme7.xml" ContentType="application/vnd.openxmlformats-officedocument.theme+xml"/>
  <Override PartName="/ppt/slideLayouts/slideLayout20.xml" ContentType="application/vnd.openxmlformats-officedocument.presentationml.slideLayout+xml"/>
  <Override PartName="/ppt/theme/theme8.xml" ContentType="application/vnd.openxmlformats-officedocument.theme+xml"/>
  <Override PartName="/ppt/slideLayouts/slideLayout21.xml" ContentType="application/vnd.openxmlformats-officedocument.presentationml.slideLayout+xml"/>
  <Override PartName="/ppt/theme/theme9.xml" ContentType="application/vnd.openxmlformats-officedocument.theme+xml"/>
  <Override PartName="/ppt/slideLayouts/slideLayout22.xml" ContentType="application/vnd.openxmlformats-officedocument.presentationml.slideLayout+xml"/>
  <Override PartName="/ppt/theme/theme10.xml" ContentType="application/vnd.openxmlformats-officedocument.theme+xml"/>
  <Override PartName="/ppt/slideLayouts/slideLayout23.xml" ContentType="application/vnd.openxmlformats-officedocument.presentationml.slideLayout+xml"/>
  <Override PartName="/ppt/theme/theme11.xml" ContentType="application/vnd.openxmlformats-officedocument.theme+xml"/>
  <Override PartName="/ppt/slideLayouts/slideLayout24.xml" ContentType="application/vnd.openxmlformats-officedocument.presentationml.slideLayout+xml"/>
  <Override PartName="/ppt/theme/theme12.xml" ContentType="application/vnd.openxmlformats-officedocument.theme+xml"/>
  <Override PartName="/ppt/slideLayouts/slideLayout25.xml" ContentType="application/vnd.openxmlformats-officedocument.presentationml.slideLayout+xml"/>
  <Override PartName="/ppt/theme/theme13.xml" ContentType="application/vnd.openxmlformats-officedocument.theme+xml"/>
  <Override PartName="/ppt/slideLayouts/slideLayout26.xml" ContentType="application/vnd.openxmlformats-officedocument.presentationml.slideLayout+xml"/>
  <Override PartName="/ppt/theme/theme14.xml" ContentType="application/vnd.openxmlformats-officedocument.theme+xml"/>
  <Override PartName="/ppt/slideLayouts/slideLayout27.xml" ContentType="application/vnd.openxmlformats-officedocument.presentationml.slideLayout+xml"/>
  <Override PartName="/ppt/theme/theme15.xml" ContentType="application/vnd.openxmlformats-officedocument.theme+xml"/>
  <Override PartName="/ppt/slideLayouts/slideLayout28.xml" ContentType="application/vnd.openxmlformats-officedocument.presentationml.slideLayout+xml"/>
  <Override PartName="/ppt/theme/theme16.xml" ContentType="application/vnd.openxmlformats-officedocument.theme+xml"/>
  <Override PartName="/ppt/slideLayouts/slideLayout29.xml" ContentType="application/vnd.openxmlformats-officedocument.presentationml.slideLayout+xml"/>
  <Override PartName="/ppt/theme/theme17.xml" ContentType="application/vnd.openxmlformats-officedocument.theme+xml"/>
  <Override PartName="/ppt/slideLayouts/slideLayout30.xml" ContentType="application/vnd.openxmlformats-officedocument.presentationml.slideLayout+xml"/>
  <Override PartName="/ppt/theme/theme18.xml" ContentType="application/vnd.openxmlformats-officedocument.theme+xml"/>
  <Override PartName="/ppt/slideLayouts/slideLayout31.xml" ContentType="application/vnd.openxmlformats-officedocument.presentationml.slideLayout+xml"/>
  <Override PartName="/ppt/theme/theme19.xml" ContentType="application/vnd.openxmlformats-officedocument.theme+xml"/>
  <Override PartName="/ppt/slideLayouts/slideLayout32.xml" ContentType="application/vnd.openxmlformats-officedocument.presentationml.slideLayout+xml"/>
  <Override PartName="/ppt/theme/theme20.xml" ContentType="application/vnd.openxmlformats-officedocument.theme+xml"/>
  <Override PartName="/ppt/slideLayouts/slideLayout33.xml" ContentType="application/vnd.openxmlformats-officedocument.presentationml.slideLayout+xml"/>
  <Override PartName="/ppt/theme/theme21.xml" ContentType="application/vnd.openxmlformats-officedocument.theme+xml"/>
  <Override PartName="/ppt/slideLayouts/slideLayout34.xml" ContentType="application/vnd.openxmlformats-officedocument.presentationml.slideLayout+xml"/>
  <Override PartName="/ppt/theme/theme22.xml" ContentType="application/vnd.openxmlformats-officedocument.theme+xml"/>
  <Override PartName="/ppt/slideLayouts/slideLayout35.xml" ContentType="application/vnd.openxmlformats-officedocument.presentationml.slideLayout+xml"/>
  <Override PartName="/ppt/theme/theme23.xml" ContentType="application/vnd.openxmlformats-officedocument.theme+xml"/>
  <Override PartName="/ppt/slideLayouts/slideLayout36.xml" ContentType="application/vnd.openxmlformats-officedocument.presentationml.slideLayout+xml"/>
  <Override PartName="/ppt/theme/theme24.xml" ContentType="application/vnd.openxmlformats-officedocument.theme+xml"/>
  <Override PartName="/ppt/theme/theme2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 id="2147483665" r:id="rId2"/>
    <p:sldMasterId id="2147483667" r:id="rId3"/>
    <p:sldMasterId id="2147483669" r:id="rId4"/>
    <p:sldMasterId id="2147483671" r:id="rId5"/>
    <p:sldMasterId id="2147483673" r:id="rId6"/>
    <p:sldMasterId id="2147483675" r:id="rId7"/>
    <p:sldMasterId id="2147483677" r:id="rId8"/>
    <p:sldMasterId id="2147483679" r:id="rId9"/>
    <p:sldMasterId id="2147483681" r:id="rId10"/>
    <p:sldMasterId id="2147483683" r:id="rId11"/>
    <p:sldMasterId id="2147483685" r:id="rId12"/>
    <p:sldMasterId id="2147483687" r:id="rId13"/>
    <p:sldMasterId id="2147483689" r:id="rId14"/>
    <p:sldMasterId id="2147483691" r:id="rId15"/>
    <p:sldMasterId id="2147483693" r:id="rId16"/>
    <p:sldMasterId id="2147483695" r:id="rId17"/>
    <p:sldMasterId id="2147483697" r:id="rId18"/>
    <p:sldMasterId id="2147483699" r:id="rId19"/>
    <p:sldMasterId id="2147483701" r:id="rId20"/>
    <p:sldMasterId id="2147483703" r:id="rId21"/>
    <p:sldMasterId id="2147483705" r:id="rId22"/>
    <p:sldMasterId id="2147483707" r:id="rId23"/>
    <p:sldMasterId id="2147483709" r:id="rId24"/>
  </p:sldMasterIdLst>
  <p:notesMasterIdLst>
    <p:notesMasterId r:id="rId47"/>
  </p:notesMasterIdLst>
  <p:sldIdLst>
    <p:sldId id="306" r:id="rId25"/>
    <p:sldId id="273" r:id="rId26"/>
    <p:sldId id="274" r:id="rId27"/>
    <p:sldId id="311" r:id="rId28"/>
    <p:sldId id="323" r:id="rId29"/>
    <p:sldId id="313" r:id="rId30"/>
    <p:sldId id="312" r:id="rId31"/>
    <p:sldId id="314" r:id="rId32"/>
    <p:sldId id="324" r:id="rId33"/>
    <p:sldId id="315" r:id="rId34"/>
    <p:sldId id="317" r:id="rId35"/>
    <p:sldId id="318" r:id="rId36"/>
    <p:sldId id="316" r:id="rId37"/>
    <p:sldId id="319" r:id="rId38"/>
    <p:sldId id="321" r:id="rId39"/>
    <p:sldId id="325" r:id="rId40"/>
    <p:sldId id="320" r:id="rId41"/>
    <p:sldId id="322" r:id="rId42"/>
    <p:sldId id="326" r:id="rId43"/>
    <p:sldId id="277" r:id="rId44"/>
    <p:sldId id="281" r:id="rId45"/>
    <p:sldId id="284" r:id="rId46"/>
  </p:sldIdLst>
  <p:sldSz cx="9144000" cy="5143500" type="screen16x9"/>
  <p:notesSz cx="6805613" cy="9944100"/>
  <p:custDataLst>
    <p:tags r:id="rId48"/>
  </p:custDataLst>
  <p:defaultTextStyle>
    <a:defPPr>
      <a:defRPr lang="nl-NL"/>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BC7"/>
    <a:srgbClr val="008DC7"/>
    <a:srgbClr val="CC1E3D"/>
    <a:srgbClr val="0070C0"/>
    <a:srgbClr val="007C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4536" autoAdjust="0"/>
    <p:restoredTop sz="91336" autoAdjust="0"/>
  </p:normalViewPr>
  <p:slideViewPr>
    <p:cSldViewPr>
      <p:cViewPr>
        <p:scale>
          <a:sx n="150" d="100"/>
          <a:sy n="150" d="100"/>
        </p:scale>
        <p:origin x="-426" y="90"/>
      </p:cViewPr>
      <p:guideLst>
        <p:guide orient="horz" pos="1620"/>
        <p:guide pos="2880"/>
      </p:guideLst>
    </p:cSldViewPr>
  </p:slideViewPr>
  <p:outlineViewPr>
    <p:cViewPr>
      <p:scale>
        <a:sx n="33" d="100"/>
        <a:sy n="33" d="100"/>
      </p:scale>
      <p:origin x="0" y="3486"/>
    </p:cViewPr>
    <p:sldLst>
      <p:sld r:id="rId1" collapse="1"/>
      <p:sld r:id="rId2"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2.xml"/><Relationship Id="rId39"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slideMaster" Target="slideMasters/slideMaster21.xml"/><Relationship Id="rId34" Type="http://schemas.openxmlformats.org/officeDocument/2006/relationships/slide" Target="slides/slide10.xml"/><Relationship Id="rId42" Type="http://schemas.openxmlformats.org/officeDocument/2006/relationships/slide" Target="slides/slide1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1.xml"/><Relationship Id="rId33" Type="http://schemas.openxmlformats.org/officeDocument/2006/relationships/slide" Target="slides/slide9.xml"/><Relationship Id="rId38" Type="http://schemas.openxmlformats.org/officeDocument/2006/relationships/slide" Target="slides/slide14.xml"/><Relationship Id="rId46"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5.xml"/><Relationship Id="rId41"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8.xml"/><Relationship Id="rId37" Type="http://schemas.openxmlformats.org/officeDocument/2006/relationships/slide" Target="slides/slide13.xml"/><Relationship Id="rId40" Type="http://schemas.openxmlformats.org/officeDocument/2006/relationships/slide" Target="slides/slide16.xml"/><Relationship Id="rId45" Type="http://schemas.openxmlformats.org/officeDocument/2006/relationships/slide" Target="slides/slide2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4.xml"/><Relationship Id="rId36" Type="http://schemas.openxmlformats.org/officeDocument/2006/relationships/slide" Target="slides/slide12.xml"/><Relationship Id="rId49"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7.xml"/><Relationship Id="rId44" Type="http://schemas.openxmlformats.org/officeDocument/2006/relationships/slide" Target="slides/slide20.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3.xml"/><Relationship Id="rId30" Type="http://schemas.openxmlformats.org/officeDocument/2006/relationships/slide" Target="slides/slide6.xml"/><Relationship Id="rId35" Type="http://schemas.openxmlformats.org/officeDocument/2006/relationships/slide" Target="slides/slide11.xml"/><Relationship Id="rId43" Type="http://schemas.openxmlformats.org/officeDocument/2006/relationships/slide" Target="slides/slide19.xml"/><Relationship Id="rId48" Type="http://schemas.openxmlformats.org/officeDocument/2006/relationships/tags" Target="tags/tag1.xml"/><Relationship Id="rId8" Type="http://schemas.openxmlformats.org/officeDocument/2006/relationships/slideMaster" Target="slideMasters/slideMaster8.xml"/><Relationship Id="rId51"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vl1pPr>
          </a:lstStyle>
          <a:p>
            <a:fld id="{7ABCC5C8-6312-402B-8DE9-72D8D4401C91}" type="datetimeFigureOut">
              <a:rPr lang="nl-NL" smtClean="0"/>
              <a:pPr/>
              <a:t>9-10-2018</a:t>
            </a:fld>
            <a:endParaRPr lang="nl-NL" dirty="0"/>
          </a:p>
        </p:txBody>
      </p:sp>
      <p:sp>
        <p:nvSpPr>
          <p:cNvPr id="4" name="Tijdelijke aanduiding voor dia-afbeelding 3"/>
          <p:cNvSpPr>
            <a:spLocks noGrp="1" noRot="1" noChangeAspect="1"/>
          </p:cNvSpPr>
          <p:nvPr>
            <p:ph type="sldImg" idx="2"/>
          </p:nvPr>
        </p:nvSpPr>
        <p:spPr>
          <a:xfrm>
            <a:off x="88900" y="746125"/>
            <a:ext cx="6627813" cy="3729038"/>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0562" y="4723448"/>
            <a:ext cx="5444490" cy="4474845"/>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a:defRPr sz="1200"/>
            </a:lvl1pPr>
          </a:lstStyle>
          <a:p>
            <a:fld id="{F0285AC7-D60F-4D17-803B-34D3B8D1E568}" type="slidenum">
              <a:rPr lang="nl-NL" smtClean="0"/>
              <a:pPr/>
              <a:t>‹nr.›</a:t>
            </a:fld>
            <a:endParaRPr lang="nl-NL" dirty="0"/>
          </a:p>
        </p:txBody>
      </p:sp>
    </p:spTree>
    <p:extLst>
      <p:ext uri="{BB962C8B-B14F-4D97-AF65-F5344CB8AC3E}">
        <p14:creationId xmlns:p14="http://schemas.microsoft.com/office/powerpoint/2010/main" val="1463328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f5.com/labs/articles/threat-intelligence/russian-attacks-against-singapore-spike-during-trump-kim-summit"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en.wikipedia.org/wiki/ISO/IEC_27000-series"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en.wikipedia.org/wiki/International_Electrotechnical_Commission" TargetMode="External"/><Relationship Id="rId5" Type="http://schemas.openxmlformats.org/officeDocument/2006/relationships/hyperlink" Target="https://en.wikipedia.org/wiki/International_Organization_for_Standardization" TargetMode="External"/><Relationship Id="rId4" Type="http://schemas.openxmlformats.org/officeDocument/2006/relationships/hyperlink" Target="https://en.wikipedia.org/wiki/Information_security_management_system"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nl.wikipedia.org/wiki/Exploit_(computerbeveiliging)"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nl.wikipedia.org/wiki/Zerodayattack#cite_note-1" TargetMode="External"/><Relationship Id="rId4" Type="http://schemas.openxmlformats.org/officeDocument/2006/relationships/hyperlink" Target="https://nl.wikipedia.org/wiki/Beveiligingslek" TargetMode="Externa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nl.wikipedia.org/wiki/MacOS" TargetMode="External"/><Relationship Id="rId13" Type="http://schemas.openxmlformats.org/officeDocument/2006/relationships/hyperlink" Target="https://nl.wikipedia.org/wiki/C++" TargetMode="External"/><Relationship Id="rId3" Type="http://schemas.openxmlformats.org/officeDocument/2006/relationships/hyperlink" Target="https://nl.wikipedia.org/wiki/Softwareontwikkelaar" TargetMode="External"/><Relationship Id="rId7" Type="http://schemas.openxmlformats.org/officeDocument/2006/relationships/hyperlink" Target="https://nl.wikipedia.org/wiki/Microsoft_Windows" TargetMode="External"/><Relationship Id="rId12" Type="http://schemas.openxmlformats.org/officeDocument/2006/relationships/hyperlink" Target="https://nl.wikipedia.org/wiki/Programmeertaal" TargetMode="External"/><Relationship Id="rId17" Type="http://schemas.openxmlformats.org/officeDocument/2006/relationships/hyperlink" Target="http://www.office.com/" TargetMode="External"/><Relationship Id="rId2" Type="http://schemas.openxmlformats.org/officeDocument/2006/relationships/slide" Target="../slides/slide8.xml"/><Relationship Id="rId16" Type="http://schemas.openxmlformats.org/officeDocument/2006/relationships/hyperlink" Target="https://nl.wikipedia.org/wiki/Propri%C3%ABtaire_software" TargetMode="External"/><Relationship Id="rId1" Type="http://schemas.openxmlformats.org/officeDocument/2006/relationships/notesMaster" Target="../notesMasters/notesMaster1.xml"/><Relationship Id="rId6" Type="http://schemas.openxmlformats.org/officeDocument/2006/relationships/hyperlink" Target="https://nl.wikipedia.org/wiki/Besturingssysteem" TargetMode="External"/><Relationship Id="rId11" Type="http://schemas.openxmlformats.org/officeDocument/2006/relationships/hyperlink" Target="https://nl.wikipedia.org/wiki/Android_(besturingssysteem)" TargetMode="External"/><Relationship Id="rId5" Type="http://schemas.openxmlformats.org/officeDocument/2006/relationships/hyperlink" Target="https://nl.wikipedia.org/wiki/Versienummer" TargetMode="External"/><Relationship Id="rId15" Type="http://schemas.openxmlformats.org/officeDocument/2006/relationships/hyperlink" Target="https://nl.wikipedia.org/wiki/Softwarelicentie" TargetMode="External"/><Relationship Id="rId10" Type="http://schemas.openxmlformats.org/officeDocument/2006/relationships/hyperlink" Target="https://nl.wikipedia.org/wiki/IOS_(Apple)" TargetMode="External"/><Relationship Id="rId4" Type="http://schemas.openxmlformats.org/officeDocument/2006/relationships/hyperlink" Target="https://nl.wikipedia.org/wiki/Microsoft" TargetMode="External"/><Relationship Id="rId9" Type="http://schemas.openxmlformats.org/officeDocument/2006/relationships/hyperlink" Target="https://nl.wikipedia.org/wiki/Windows_10_Mobile" TargetMode="External"/><Relationship Id="rId14" Type="http://schemas.openxmlformats.org/officeDocument/2006/relationships/hyperlink" Target="https://nl.wikipedia.org/wiki/Kantoorsoftwarepakket"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Mezelf voorstellen: sinds 2004 CB, daarvoor 25 jaar ICT wereld: privaat en publiek</a:t>
            </a:r>
          </a:p>
          <a:p>
            <a:r>
              <a:rPr lang="nl-NL" dirty="0" smtClean="0"/>
              <a:t>ISIDOOR II + zijstappen RODE DRAAD+ OPVALLENDE ZAKEN. Scenario</a:t>
            </a:r>
            <a:r>
              <a:rPr lang="nl-NL" baseline="0" dirty="0" smtClean="0"/>
              <a:t> en evaluatie van het NCSC gebruikt. Scenario: Berenschot en FOX-IT. Evaluatie door evaluatoren van het NAC en NCSC.  NAC = Nationale Academie Crisisbeheersing.</a:t>
            </a:r>
          </a:p>
          <a:p>
            <a:endParaRPr lang="nl-NL" baseline="0" dirty="0" smtClean="0"/>
          </a:p>
          <a:p>
            <a:r>
              <a:rPr lang="nl-NL" baseline="0" dirty="0" smtClean="0"/>
              <a:t>Vraag: wie heeft actief meegedaan aan ISIDOOR II?</a:t>
            </a:r>
          </a:p>
          <a:p>
            <a:r>
              <a:rPr lang="nl-NL" baseline="0" dirty="0" smtClean="0"/>
              <a:t>Vraag: wie is er op inhoud betrokken bij Cybersecurity?</a:t>
            </a:r>
            <a:endParaRPr lang="nl-NL" dirty="0"/>
          </a:p>
        </p:txBody>
      </p:sp>
      <p:sp>
        <p:nvSpPr>
          <p:cNvPr id="4" name="Tijdelijke aanduiding voor dianummer 3"/>
          <p:cNvSpPr>
            <a:spLocks noGrp="1"/>
          </p:cNvSpPr>
          <p:nvPr>
            <p:ph type="sldNum" sz="quarter" idx="10"/>
          </p:nvPr>
        </p:nvSpPr>
        <p:spPr/>
        <p:txBody>
          <a:bodyPr/>
          <a:lstStyle/>
          <a:p>
            <a:fld id="{F0285AC7-D60F-4D17-803B-34D3B8D1E568}" type="slidenum">
              <a:rPr lang="nl-NL" smtClean="0"/>
              <a:pPr/>
              <a:t>1</a:t>
            </a:fld>
            <a:endParaRPr lang="nl-NL" dirty="0"/>
          </a:p>
        </p:txBody>
      </p:sp>
    </p:spTree>
    <p:extLst>
      <p:ext uri="{BB962C8B-B14F-4D97-AF65-F5344CB8AC3E}">
        <p14:creationId xmlns:p14="http://schemas.microsoft.com/office/powerpoint/2010/main" val="3105417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77500" lnSpcReduction="20000"/>
          </a:bodyPr>
          <a:lstStyle/>
          <a:p>
            <a:r>
              <a:rPr lang="nl-NL" dirty="0" smtClean="0"/>
              <a:t>In Oekraïne zijn onder andere banken, de nationale telecomprovider en het vliegveld van Kiev besmet met de</a:t>
            </a:r>
            <a:r>
              <a:rPr lang="nl-NL" baseline="0" dirty="0" smtClean="0"/>
              <a:t> ransomware.</a:t>
            </a:r>
          </a:p>
          <a:p>
            <a:r>
              <a:rPr lang="nl-NL" baseline="0" dirty="0" smtClean="0"/>
              <a:t>Maersk wereldwijd 300 miljoen euro schade.</a:t>
            </a:r>
          </a:p>
          <a:p>
            <a:r>
              <a:rPr lang="nl-NL" baseline="0" dirty="0" smtClean="0"/>
              <a:t>Ddos aanvallen sinds 1999 (universiteit van Minnesota).</a:t>
            </a:r>
          </a:p>
          <a:p>
            <a:r>
              <a:rPr lang="nl-NL" baseline="0" dirty="0" smtClean="0"/>
              <a:t>Januari 2018 DDoS aanvallen in NL: Belastingdienst, DigiD en een aantal banken. 1 Februari 2018 een 18-jarige jongen uit Noord-Brabant gearresteerd. Hij verklaarde dat hij de DDoS aanvallen kon uitvoeren door op internet 40 euro te betalen voor een zogenoemde stresser, een dienst die ingeschakeld kan worden om systemen te testen op de belastbaarheid. </a:t>
            </a:r>
          </a:p>
          <a:p>
            <a:endParaRPr lang="nl-NL" baseline="0" dirty="0" smtClean="0"/>
          </a:p>
          <a:p>
            <a:r>
              <a:rPr lang="nl-NL" dirty="0" smtClean="0"/>
              <a:t>Tijdens de ontmoeting tussen de Amerikaanse president Donald Trump en de Noord-Koreaanse leider Kim Jong-un in Singapore was er een grote piek aan cyberaanvallen uit Rusland. </a:t>
            </a:r>
          </a:p>
          <a:p>
            <a:r>
              <a:rPr lang="nl-NL" dirty="0" smtClean="0"/>
              <a:t>Dat constateert netwerkbedrijf </a:t>
            </a:r>
            <a:r>
              <a:rPr lang="nl-NL" dirty="0" smtClean="0">
                <a:hlinkClick r:id="rId3"/>
              </a:rPr>
              <a:t>F5</a:t>
            </a:r>
            <a:r>
              <a:rPr lang="nl-NL" dirty="0" smtClean="0"/>
              <a:t>, in onderzoek met collegebedrijf Loryka. Beide bedrijven zijn gespecialiseerd in het herkennen en afwenden van cyberdreigingen.</a:t>
            </a:r>
          </a:p>
          <a:p>
            <a:r>
              <a:rPr lang="nl-NL" dirty="0" smtClean="0"/>
              <a:t>Tijdens de ontmoeting tussen Trump en Kim op 12 juni in Singapore, steeg het aantal cyberaanvallen op het land volgens de bedrijven explosief. In de twintig uur rondom de ontmoeting werden er 40.000 cyberaanvallen uitgevoerd op Singapore.</a:t>
            </a:r>
          </a:p>
          <a:p>
            <a:r>
              <a:rPr lang="nl-NL" dirty="0" smtClean="0"/>
              <a:t>Singapore was daarmee voor één dag het veruit meest digitaal aangevallen land ter wereld. Normaal gesproken krijgen grote landen als China en de VS de meeste cyberaanvallen te verduren. Volgens F5 is de piek in aanvallen tijdens de top 'geen toeval'.</a:t>
            </a:r>
          </a:p>
          <a:p>
            <a:r>
              <a:rPr lang="nl-NL" b="1" dirty="0" smtClean="0"/>
              <a:t>Alles op Singapore</a:t>
            </a:r>
          </a:p>
          <a:p>
            <a:r>
              <a:rPr lang="nl-NL" dirty="0" smtClean="0"/>
              <a:t>Van alle aanvallen op Singapore kwam 88 procent volgens F5 uit Rusland. Tijdens de top zou 97 procent van alle cyberaanvallen uit Rusland op Singapore zijn gericht.</a:t>
            </a:r>
          </a:p>
          <a:p>
            <a:r>
              <a:rPr lang="nl-NL" dirty="0" smtClean="0"/>
              <a:t>Met 92 procent was het gros van de aanvallen op zoek naar kwetsbaarheden in onder meer telefoonsystemen zoals VoIP en Internet of Things-apparaten.</a:t>
            </a:r>
          </a:p>
          <a:p>
            <a:r>
              <a:rPr lang="nl-NL" dirty="0" smtClean="0"/>
              <a:t>F5 kan niet aantonen of de cyberaanvallen door de Russische overheid zijn aangestuurd. Er is in ieder geval geen poging gedaan om de afkomst van de aanvallen te verhullen. Verschillende grote cyberaanvallen zijn in het verleden al toegeschreven aan hackersgroepen met nauwe banden met het Kremlin.</a:t>
            </a:r>
          </a:p>
          <a:p>
            <a:endParaRPr lang="nl-NL" dirty="0" smtClean="0"/>
          </a:p>
          <a:p>
            <a:r>
              <a:rPr lang="nl-NL" dirty="0" smtClean="0"/>
              <a:t>SSL = Secure Sockets Layer bekend van de s van HTTPS</a:t>
            </a:r>
          </a:p>
          <a:p>
            <a:r>
              <a:rPr lang="nl-NL" dirty="0" smtClean="0"/>
              <a:t>SSL, of eigenlijk TLS, herkenbaar aan HTTPS voor de url, is een techniek waarmee de verbinding tussen de bezoeker van een website en de server waar de website is ondergebracht wordt beveiligd middels zeer sterke encryptie. Er wordt altijd gedacht dat SSL alleen nodig is wanneer een bezoeker gegevens verstuurt via de website, maar SSL werkt twee kanten op. Met een SSL verbinding zorg je ervoor dat men niet kan meelezen met wat je naar de website verstuurt. Maar het voorkomt ook dat informatie die naar de website verstuurd wordt, of vanaf de website verzonden wordt, aangepast kan worden. Als website eigenaar wil je 100% zeker weten dat jouw bezoeker of klant datgene op jouw website te zien krijgt dat je er zelf hebt neergezet. Daarom is een veilige SSL verbinding voor iedere website een must.</a:t>
            </a:r>
          </a:p>
          <a:p>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F0285AC7-D60F-4D17-803B-34D3B8D1E568}" type="slidenum">
              <a:rPr lang="nl-NL" smtClean="0"/>
              <a:pPr/>
              <a:t>10</a:t>
            </a:fld>
            <a:endParaRPr lang="nl-NL" dirty="0"/>
          </a:p>
        </p:txBody>
      </p:sp>
    </p:spTree>
    <p:extLst>
      <p:ext uri="{BB962C8B-B14F-4D97-AF65-F5344CB8AC3E}">
        <p14:creationId xmlns:p14="http://schemas.microsoft.com/office/powerpoint/2010/main" val="3608285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CSBN 2018 13 juni gepubliceerd. Highlights: </a:t>
            </a:r>
          </a:p>
          <a:p>
            <a:pPr marL="171450" indent="-171450">
              <a:buFontTx/>
              <a:buChar char="-"/>
            </a:pPr>
            <a:r>
              <a:rPr lang="nl-NL" dirty="0" smtClean="0"/>
              <a:t>Sabotage en verstoring door staten grootste dreiging voor nationale veiligheid</a:t>
            </a:r>
          </a:p>
          <a:p>
            <a:pPr marL="171450" indent="-171450">
              <a:buFontTx/>
              <a:buChar char="-"/>
            </a:pPr>
            <a:r>
              <a:rPr lang="nl-NL" dirty="0" smtClean="0"/>
              <a:t>Aanvallers</a:t>
            </a:r>
            <a:r>
              <a:rPr lang="nl-NL" baseline="0" dirty="0" smtClean="0"/>
              <a:t> blijven succesvol door ontbreken van basismaatregelen</a:t>
            </a:r>
          </a:p>
          <a:p>
            <a:pPr marL="171450" indent="-171450">
              <a:buFontTx/>
              <a:buChar char="-"/>
            </a:pPr>
            <a:r>
              <a:rPr lang="nl-NL" baseline="0" dirty="0" smtClean="0"/>
              <a:t>Blijvend functioneren samenleving en economieafhankelijk van cybersecurity.</a:t>
            </a:r>
          </a:p>
          <a:p>
            <a:pPr marL="171450" indent="-171450">
              <a:buFontTx/>
              <a:buChar char="-"/>
            </a:pPr>
            <a:endParaRPr lang="nl-NL" baseline="0" dirty="0" smtClean="0"/>
          </a:p>
          <a:p>
            <a:pPr marL="0" indent="0">
              <a:buFontTx/>
              <a:buNone/>
            </a:pPr>
            <a:r>
              <a:rPr lang="nl-NL" baseline="0" dirty="0" smtClean="0"/>
              <a:t>CSBN 2018 biedt inzicht in de dreigingen, belangen en weerbaarheid op het gebied van cybersecurity in relatie tot de nationale veiligheid. Het CSBN wordt jaarlijks door de Nationaal Coördinator Terrorismebestrijding en Veiligheid gepubliceerd en komt tot stand in samenwerking met publieke en private partners.</a:t>
            </a:r>
          </a:p>
          <a:p>
            <a:pPr marL="0" indent="0">
              <a:buFontTx/>
              <a:buNone/>
            </a:pPr>
            <a:endParaRPr lang="nl-NL" baseline="0" dirty="0" smtClean="0"/>
          </a:p>
          <a:p>
            <a:pPr marL="0" indent="0">
              <a:buFontTx/>
              <a:buNone/>
            </a:pPr>
            <a:r>
              <a:rPr lang="nl-NL" baseline="0" dirty="0" smtClean="0"/>
              <a:t>Ook op 13 juni j.l. het eerste Cybersecurityradar 2018 uitgegeven door het NCSC. TLP amber. Geeft inzicht in trends en verwachtingen. Tot stand gekomen met AIVD, TNO, HCSS, Surfnet, Politie/Team High Tech Crime, etc. </a:t>
            </a:r>
          </a:p>
          <a:p>
            <a:pPr marL="0" indent="0">
              <a:buFontTx/>
              <a:buNone/>
            </a:pPr>
            <a:r>
              <a:rPr lang="nl-NL" baseline="0" dirty="0" smtClean="0"/>
              <a:t>Vb. Smart city sensoren, gebruik van sensoren in de publieke ruimt. Verwachte relevantie: Hoog. Verwachte doorbraak: 2020.</a:t>
            </a:r>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F0285AC7-D60F-4D17-803B-34D3B8D1E568}" type="slidenum">
              <a:rPr lang="nl-NL" smtClean="0"/>
              <a:pPr/>
              <a:t>11</a:t>
            </a:fld>
            <a:endParaRPr lang="nl-NL" dirty="0"/>
          </a:p>
        </p:txBody>
      </p:sp>
    </p:spTree>
    <p:extLst>
      <p:ext uri="{BB962C8B-B14F-4D97-AF65-F5344CB8AC3E}">
        <p14:creationId xmlns:p14="http://schemas.microsoft.com/office/powerpoint/2010/main" val="36499496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lnSpcReduction="10000"/>
          </a:bodyPr>
          <a:lstStyle/>
          <a:p>
            <a:r>
              <a:rPr lang="nl-NL" dirty="0" smtClean="0"/>
              <a:t>Betrokken NIB sectoren (AED’s): energie, vervoer, bankwezen, infrastructuur voor de financiële markt, gezondheidszorg, drinkwater en digitale infrastructuur. Digitale dienstverleners (DSP’s) als cloudcomputerdientsen, onlinezoekmachines, onlinemarktplaatsen.</a:t>
            </a:r>
          </a:p>
          <a:p>
            <a:endParaRPr lang="nl-NL" dirty="0" smtClean="0"/>
          </a:p>
          <a:p>
            <a:r>
              <a:rPr lang="nl-NL" dirty="0" smtClean="0"/>
              <a:t>Wet gegevensverwerking en meldplicht cybersecurity (Wgmc) is in de Csw geïncorporeerd en daarmee ingetrokken. De Wgmc regelde de meldplicht van cyberincidenten bij het NCSC van door een Amvb aangewezen vitale aanbieders.</a:t>
            </a:r>
          </a:p>
          <a:p>
            <a:endParaRPr lang="nl-NL" dirty="0" smtClean="0"/>
          </a:p>
          <a:p>
            <a:r>
              <a:rPr lang="nl-NL" dirty="0" smtClean="0"/>
              <a:t>Weg- en spoorvervoer vallen niet onder de Csw. Wegverkeerstunnels</a:t>
            </a:r>
            <a:r>
              <a:rPr lang="nl-NL" baseline="0" dirty="0" smtClean="0"/>
              <a:t> dus ook niet.</a:t>
            </a:r>
          </a:p>
          <a:p>
            <a:endParaRPr lang="nl-NL" baseline="0" dirty="0" smtClean="0"/>
          </a:p>
          <a:p>
            <a:r>
              <a:rPr lang="nl-NL" baseline="0" dirty="0" smtClean="0"/>
              <a:t>Het Havenbedrijf Rotterdam is een Aanbieder van een essentiële dienst: afwikkelen scheepvaartverkeer.</a:t>
            </a:r>
          </a:p>
          <a:p>
            <a:r>
              <a:rPr lang="nl-NL" b="1" dirty="0" smtClean="0"/>
              <a:t>Haven Cybermeldpunt in gebruik genomen (Publicatie FERM Rotterdam Port Cyber Resilience)</a:t>
            </a:r>
            <a:r>
              <a:rPr lang="nl-NL" b="0" dirty="0" smtClean="0"/>
              <a:t>, Port Cyber Resilience Officer is René de Vries, havenmeester Rotterdam.</a:t>
            </a:r>
            <a:endParaRPr lang="nl-NL" b="1" dirty="0" smtClean="0"/>
          </a:p>
          <a:p>
            <a:r>
              <a:rPr lang="nl-NL" dirty="0" smtClean="0"/>
              <a:t>- 11 June 2018</a:t>
            </a:r>
          </a:p>
          <a:p>
            <a:r>
              <a:rPr lang="nl-NL" dirty="0" smtClean="0"/>
              <a:t>010 – 252 1005, het telefoonnummer van het Haven Cybermeldpunt, is vanavond in gebruik genomen. Het is bestemd voor alle bedrijven in het Rotterdams haven- en industriegebied. Daarnaast gaat een meldplicht gelden voor bedrijven die vallen onder de havenbeveiligingswet of een havenbeveiligingscertificaat hebben. Ze dienen in het vervolg grootschalige IT verstoringen verplicht te melden aan het Haven Cybermeldpunt.</a:t>
            </a:r>
          </a:p>
          <a:p>
            <a:endParaRPr lang="nl-NL" dirty="0" smtClean="0"/>
          </a:p>
          <a:p>
            <a:r>
              <a:rPr lang="nl-NL" b="1" dirty="0" smtClean="0"/>
              <a:t>IMO World Port Security Summit 11-13 june 2018</a:t>
            </a:r>
          </a:p>
          <a:p>
            <a:r>
              <a:rPr lang="nl-NL" b="0" dirty="0" smtClean="0"/>
              <a:t>Port of Los Angeles: Cyber Security Operations Centre sinds 2014 operationeel.</a:t>
            </a:r>
          </a:p>
          <a:p>
            <a:endParaRPr lang="nl-NL" dirty="0"/>
          </a:p>
        </p:txBody>
      </p:sp>
      <p:sp>
        <p:nvSpPr>
          <p:cNvPr id="4" name="Tijdelijke aanduiding voor dianummer 3"/>
          <p:cNvSpPr>
            <a:spLocks noGrp="1"/>
          </p:cNvSpPr>
          <p:nvPr>
            <p:ph type="sldNum" sz="quarter" idx="10"/>
          </p:nvPr>
        </p:nvSpPr>
        <p:spPr/>
        <p:txBody>
          <a:bodyPr/>
          <a:lstStyle/>
          <a:p>
            <a:fld id="{F0285AC7-D60F-4D17-803B-34D3B8D1E568}" type="slidenum">
              <a:rPr lang="nl-NL" smtClean="0"/>
              <a:pPr/>
              <a:t>12</a:t>
            </a:fld>
            <a:endParaRPr lang="nl-NL" dirty="0"/>
          </a:p>
        </p:txBody>
      </p:sp>
    </p:spTree>
    <p:extLst>
      <p:ext uri="{BB962C8B-B14F-4D97-AF65-F5344CB8AC3E}">
        <p14:creationId xmlns:p14="http://schemas.microsoft.com/office/powerpoint/2010/main" val="3270564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0285AC7-D60F-4D17-803B-34D3B8D1E568}" type="slidenum">
              <a:rPr lang="nl-NL" smtClean="0"/>
              <a:pPr/>
              <a:t>13</a:t>
            </a:fld>
            <a:endParaRPr lang="nl-NL" dirty="0"/>
          </a:p>
        </p:txBody>
      </p:sp>
    </p:spTree>
    <p:extLst>
      <p:ext uri="{BB962C8B-B14F-4D97-AF65-F5344CB8AC3E}">
        <p14:creationId xmlns:p14="http://schemas.microsoft.com/office/powerpoint/2010/main" val="28319127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0285AC7-D60F-4D17-803B-34D3B8D1E568}" type="slidenum">
              <a:rPr lang="nl-NL" smtClean="0"/>
              <a:pPr/>
              <a:t>14</a:t>
            </a:fld>
            <a:endParaRPr lang="nl-NL" dirty="0"/>
          </a:p>
        </p:txBody>
      </p:sp>
    </p:spTree>
    <p:extLst>
      <p:ext uri="{BB962C8B-B14F-4D97-AF65-F5344CB8AC3E}">
        <p14:creationId xmlns:p14="http://schemas.microsoft.com/office/powerpoint/2010/main" val="12685785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0285AC7-D60F-4D17-803B-34D3B8D1E568}" type="slidenum">
              <a:rPr lang="nl-NL" smtClean="0"/>
              <a:pPr/>
              <a:t>15</a:t>
            </a:fld>
            <a:endParaRPr lang="nl-NL" dirty="0"/>
          </a:p>
        </p:txBody>
      </p:sp>
    </p:spTree>
    <p:extLst>
      <p:ext uri="{BB962C8B-B14F-4D97-AF65-F5344CB8AC3E}">
        <p14:creationId xmlns:p14="http://schemas.microsoft.com/office/powerpoint/2010/main" val="22606449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b="1" dirty="0" smtClean="0"/>
              <a:t>computer emergency response team</a:t>
            </a:r>
            <a:r>
              <a:rPr lang="en-US" dirty="0" smtClean="0"/>
              <a:t> (</a:t>
            </a:r>
            <a:r>
              <a:rPr lang="en-US" b="1" dirty="0" smtClean="0"/>
              <a:t>CERT</a:t>
            </a:r>
            <a:r>
              <a:rPr lang="en-US" dirty="0" smtClean="0"/>
              <a:t>)  1e CERT 1988 Carnegie Mellon University</a:t>
            </a:r>
            <a:endParaRPr lang="en-US" b="1" dirty="0" smtClean="0"/>
          </a:p>
          <a:p>
            <a:r>
              <a:rPr lang="en-US" b="1" dirty="0" smtClean="0"/>
              <a:t>computer security incident response team</a:t>
            </a:r>
            <a:r>
              <a:rPr lang="en-US" dirty="0" smtClean="0"/>
              <a:t> (</a:t>
            </a:r>
            <a:r>
              <a:rPr lang="en-US" b="1" dirty="0" smtClean="0"/>
              <a:t>CSIRT</a:t>
            </a:r>
            <a:r>
              <a:rPr lang="en-US" dirty="0" smtClean="0"/>
              <a:t>). </a:t>
            </a:r>
            <a:endParaRPr lang="nl-NL" dirty="0"/>
          </a:p>
        </p:txBody>
      </p:sp>
      <p:sp>
        <p:nvSpPr>
          <p:cNvPr id="4" name="Tijdelijke aanduiding voor dianummer 3"/>
          <p:cNvSpPr>
            <a:spLocks noGrp="1"/>
          </p:cNvSpPr>
          <p:nvPr>
            <p:ph type="sldNum" sz="quarter" idx="10"/>
          </p:nvPr>
        </p:nvSpPr>
        <p:spPr/>
        <p:txBody>
          <a:bodyPr/>
          <a:lstStyle/>
          <a:p>
            <a:fld id="{F0285AC7-D60F-4D17-803B-34D3B8D1E568}" type="slidenum">
              <a:rPr lang="nl-NL" smtClean="0"/>
              <a:pPr/>
              <a:t>16</a:t>
            </a:fld>
            <a:endParaRPr lang="nl-NL" dirty="0"/>
          </a:p>
        </p:txBody>
      </p:sp>
    </p:spTree>
    <p:extLst>
      <p:ext uri="{BB962C8B-B14F-4D97-AF65-F5344CB8AC3E}">
        <p14:creationId xmlns:p14="http://schemas.microsoft.com/office/powerpoint/2010/main" val="40762220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0285AC7-D60F-4D17-803B-34D3B8D1E568}" type="slidenum">
              <a:rPr lang="nl-NL" smtClean="0"/>
              <a:pPr/>
              <a:t>17</a:t>
            </a:fld>
            <a:endParaRPr lang="nl-NL" dirty="0"/>
          </a:p>
        </p:txBody>
      </p:sp>
    </p:spTree>
    <p:extLst>
      <p:ext uri="{BB962C8B-B14F-4D97-AF65-F5344CB8AC3E}">
        <p14:creationId xmlns:p14="http://schemas.microsoft.com/office/powerpoint/2010/main" val="27411004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dirty="0" smtClean="0"/>
              <a:t>Wie neemt de regie?</a:t>
            </a:r>
          </a:p>
          <a:p>
            <a:pPr marL="0" indent="0">
              <a:buNone/>
            </a:pPr>
            <a:endParaRPr lang="nl-NL" dirty="0" smtClean="0"/>
          </a:p>
          <a:p>
            <a:pPr marL="0" indent="0">
              <a:buNone/>
            </a:pPr>
            <a:r>
              <a:rPr lang="nl-NL" dirty="0" smtClean="0"/>
              <a:t>Schaarste aan expertise</a:t>
            </a:r>
          </a:p>
          <a:p>
            <a:pPr marL="0" indent="0">
              <a:buNone/>
            </a:pPr>
            <a:r>
              <a:rPr lang="nl-NL" dirty="0" smtClean="0"/>
              <a:t>Voorbereiden, voorbereiden, voorbereiden: scenario’s, oefenen, dilemma’s, besluiten, handelingsperspectieven</a:t>
            </a:r>
          </a:p>
          <a:p>
            <a:endParaRPr lang="nl-NL" dirty="0"/>
          </a:p>
        </p:txBody>
      </p:sp>
      <p:sp>
        <p:nvSpPr>
          <p:cNvPr id="4" name="Tijdelijke aanduiding voor dianummer 3"/>
          <p:cNvSpPr>
            <a:spLocks noGrp="1"/>
          </p:cNvSpPr>
          <p:nvPr>
            <p:ph type="sldNum" sz="quarter" idx="10"/>
          </p:nvPr>
        </p:nvSpPr>
        <p:spPr/>
        <p:txBody>
          <a:bodyPr/>
          <a:lstStyle/>
          <a:p>
            <a:fld id="{F0285AC7-D60F-4D17-803B-34D3B8D1E568}" type="slidenum">
              <a:rPr lang="nl-NL" smtClean="0"/>
              <a:pPr/>
              <a:t>18</a:t>
            </a:fld>
            <a:endParaRPr lang="nl-NL" dirty="0"/>
          </a:p>
        </p:txBody>
      </p:sp>
    </p:spTree>
    <p:extLst>
      <p:ext uri="{BB962C8B-B14F-4D97-AF65-F5344CB8AC3E}">
        <p14:creationId xmlns:p14="http://schemas.microsoft.com/office/powerpoint/2010/main" val="15734229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u="none" strike="noStrike" kern="1200" baseline="0" dirty="0" smtClean="0">
                <a:solidFill>
                  <a:schemeClr val="tx1"/>
                </a:solidFill>
                <a:latin typeface="+mn-lt"/>
                <a:ea typeface="+mn-ea"/>
                <a:cs typeface="+mn-cs"/>
              </a:rPr>
              <a:t>Hardening is het proces waarbij overbodige functies in besturingssystemen uitgeschakeld worden en/of van het systeem verwijderd worden. En daarnaast door zodanige waarden toekennen aan beveiligingsinstellingen dat hiermee de mogelijkheden om een systeem te compromitteren worden verlaagd en een maximale veiligheid ontstaat. Het gaat hierbij ook om het verwijderen van niet gebruikte of onnodige gebruikers accounts, en tevens het wijzigen van standaard wachtwoorden die op sommige systemen aanwezig kunnen zijn. </a:t>
            </a:r>
          </a:p>
          <a:p>
            <a:r>
              <a:rPr lang="en-US" b="1" dirty="0" smtClean="0"/>
              <a:t>ISO/IEC 27001</a:t>
            </a:r>
            <a:r>
              <a:rPr lang="en-US" dirty="0" smtClean="0"/>
              <a:t>, part of the growing </a:t>
            </a:r>
            <a:r>
              <a:rPr lang="en-US" dirty="0" smtClean="0">
                <a:hlinkClick r:id="rId3" tooltip="ISO/IEC 27000-series"/>
              </a:rPr>
              <a:t>ISO/IEC 27000 family of standards</a:t>
            </a:r>
            <a:r>
              <a:rPr lang="en-US" dirty="0" smtClean="0"/>
              <a:t>, is an </a:t>
            </a:r>
            <a:r>
              <a:rPr lang="en-US" dirty="0" smtClean="0">
                <a:hlinkClick r:id="rId4" tooltip="Information security management system"/>
              </a:rPr>
              <a:t>information security management system</a:t>
            </a:r>
            <a:r>
              <a:rPr lang="en-US" dirty="0" smtClean="0"/>
              <a:t> (ISMS) standard, of which the last revision was published in October 2013 by the </a:t>
            </a:r>
            <a:r>
              <a:rPr lang="en-US" dirty="0" smtClean="0">
                <a:hlinkClick r:id="rId5" tooltip="International Organization for Standardization"/>
              </a:rPr>
              <a:t>International Organization for Standardization</a:t>
            </a:r>
            <a:r>
              <a:rPr lang="en-US" dirty="0" smtClean="0"/>
              <a:t> (ISO) and the </a:t>
            </a:r>
            <a:r>
              <a:rPr lang="en-US" dirty="0" smtClean="0">
                <a:hlinkClick r:id="rId6" tooltip="International Electrotechnical Commission"/>
              </a:rPr>
              <a:t>International Electrotechnical Commission</a:t>
            </a:r>
            <a:r>
              <a:rPr lang="en-US" dirty="0" smtClean="0"/>
              <a:t> (IEC). Its full name is </a:t>
            </a:r>
            <a:r>
              <a:rPr lang="en-US" i="1" dirty="0" smtClean="0"/>
              <a:t>ISO/IEC 27001:2013 – Information technology – Security techniques – Information security management systems – Requirements</a:t>
            </a:r>
            <a:r>
              <a:rPr lang="en-US" dirty="0" smtClean="0"/>
              <a:t>. </a:t>
            </a:r>
          </a:p>
          <a:p>
            <a:r>
              <a:rPr lang="en-US" b="1" dirty="0" smtClean="0"/>
              <a:t>IEC 62443</a:t>
            </a:r>
          </a:p>
          <a:p>
            <a:r>
              <a:rPr lang="en-US" dirty="0" smtClean="0"/>
              <a:t>The IEC-62443 cybersecurity standards are multi-industry standards listing cybersecurity protection methods and techniques. These documents are the result of the IEC standards creation process where ANSI/ISA-62443 proposals and other inputs are submitted to country committees where review is done and comments regarding changes are submitted. The comments are reviewed by various IEC 62443 committees where comments are discussed and changes are made as agreed upon. Many members of the IEC committees are the same persons from the ISA S99 committees. To date, the fundamental concepts from the original ANSI/ISA 62443 documents have been utilized. </a:t>
            </a:r>
            <a:endParaRPr lang="nl-NL" sz="1200" b="0" i="0" u="none" strike="noStrike" kern="1200" baseline="0" dirty="0" smtClean="0">
              <a:solidFill>
                <a:schemeClr val="tx1"/>
              </a:solidFill>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F0285AC7-D60F-4D17-803B-34D3B8D1E568}" type="slidenum">
              <a:rPr lang="nl-NL" smtClean="0"/>
              <a:pPr/>
              <a:t>19</a:t>
            </a:fld>
            <a:endParaRPr lang="nl-NL" dirty="0"/>
          </a:p>
        </p:txBody>
      </p:sp>
    </p:spTree>
    <p:extLst>
      <p:ext uri="{BB962C8B-B14F-4D97-AF65-F5344CB8AC3E}">
        <p14:creationId xmlns:p14="http://schemas.microsoft.com/office/powerpoint/2010/main" val="1359407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88900" y="746125"/>
            <a:ext cx="6627813" cy="3729038"/>
          </a:xfrm>
        </p:spPr>
      </p:sp>
      <p:sp>
        <p:nvSpPr>
          <p:cNvPr id="3" name="Tijdelijke aanduiding voor notities 2"/>
          <p:cNvSpPr>
            <a:spLocks noGrp="1"/>
          </p:cNvSpPr>
          <p:nvPr>
            <p:ph type="body" idx="1"/>
          </p:nvPr>
        </p:nvSpPr>
        <p:spPr/>
        <p:txBody>
          <a:bodyPr/>
          <a:lstStyle/>
          <a:p>
            <a:pPr marL="0" indent="0">
              <a:lnSpc>
                <a:spcPct val="130000"/>
              </a:lnSpc>
              <a:buNone/>
              <a:defRPr/>
            </a:pPr>
            <a:r>
              <a:rPr lang="nl-NL" sz="1200" b="1" dirty="0" smtClean="0"/>
              <a:t>Beleidsvelden</a:t>
            </a:r>
            <a:r>
              <a:rPr lang="nl-NL" sz="1200" dirty="0" smtClean="0"/>
              <a:t>: Scheepvaart, Havens en Noordzee,</a:t>
            </a:r>
            <a:r>
              <a:rPr lang="nl-NL" sz="1200" baseline="0" dirty="0" smtClean="0"/>
              <a:t> </a:t>
            </a:r>
            <a:r>
              <a:rPr lang="nl-NL" sz="1200" dirty="0" smtClean="0"/>
              <a:t>,</a:t>
            </a:r>
            <a:r>
              <a:rPr lang="en-GB" altLang="nl-NL" sz="1200" kern="0" dirty="0" smtClean="0"/>
              <a:t> Drinkwater,</a:t>
            </a:r>
            <a:r>
              <a:rPr lang="en-GB" altLang="nl-NL" sz="1200" kern="0" baseline="0" dirty="0" smtClean="0"/>
              <a:t> </a:t>
            </a:r>
            <a:r>
              <a:rPr lang="nl-NL" altLang="nl-NL" sz="1200" kern="0" dirty="0" smtClean="0"/>
              <a:t>Waterkwaliteit,</a:t>
            </a:r>
            <a:r>
              <a:rPr lang="nl-NL" altLang="nl-NL" sz="1200" kern="0" baseline="0" dirty="0" smtClean="0"/>
              <a:t> </a:t>
            </a:r>
            <a:r>
              <a:rPr lang="nl-NL" altLang="nl-NL" sz="1200" kern="0" dirty="0" smtClean="0"/>
              <a:t>Waterkwantiteit,</a:t>
            </a:r>
            <a:r>
              <a:rPr lang="nl-NL" altLang="nl-NL" sz="1200" kern="0" baseline="0" dirty="0" smtClean="0"/>
              <a:t> </a:t>
            </a:r>
            <a:r>
              <a:rPr lang="nl-NL" altLang="nl-NL" sz="1200" kern="0" dirty="0" smtClean="0"/>
              <a:t>Luchtkwaliteit,</a:t>
            </a:r>
            <a:r>
              <a:rPr lang="nl-NL" altLang="nl-NL" sz="1200" kern="0" baseline="0" dirty="0" smtClean="0"/>
              <a:t> </a:t>
            </a:r>
            <a:r>
              <a:rPr lang="nl-NL" altLang="nl-NL" sz="1200" kern="0" dirty="0" smtClean="0"/>
              <a:t>Gevaarlijke stoffen,</a:t>
            </a:r>
            <a:r>
              <a:rPr lang="nl-NL" altLang="nl-NL" sz="1200" kern="0" baseline="0" dirty="0" smtClean="0"/>
              <a:t> </a:t>
            </a:r>
            <a:r>
              <a:rPr lang="nl-NL" altLang="nl-NL" sz="1200" kern="0" dirty="0" smtClean="0"/>
              <a:t>Buisleidingen,</a:t>
            </a:r>
            <a:r>
              <a:rPr lang="nl-NL" altLang="nl-NL" sz="1200" kern="0" baseline="0" dirty="0" smtClean="0"/>
              <a:t> </a:t>
            </a:r>
            <a:r>
              <a:rPr lang="nl-NL" altLang="nl-NL" sz="1200" kern="0" dirty="0" smtClean="0">
                <a:cs typeface="Times New Roman" pitchFamily="18" charset="0"/>
              </a:rPr>
              <a:t>Nucleair,</a:t>
            </a:r>
            <a:r>
              <a:rPr lang="nl-NL" sz="1200" dirty="0" smtClean="0"/>
              <a:t> </a:t>
            </a:r>
          </a:p>
          <a:p>
            <a:pPr marL="0" indent="0">
              <a:lnSpc>
                <a:spcPct val="130000"/>
              </a:lnSpc>
              <a:buNone/>
              <a:defRPr/>
            </a:pPr>
            <a:r>
              <a:rPr lang="nl-NL" sz="1200" dirty="0" smtClean="0"/>
              <a:t>Genetisch Gemodificeerde</a:t>
            </a:r>
            <a:r>
              <a:rPr lang="nl-NL" sz="1200" baseline="0" dirty="0" smtClean="0"/>
              <a:t> </a:t>
            </a:r>
            <a:r>
              <a:rPr lang="nl-NL" sz="1200" dirty="0" smtClean="0"/>
              <a:t>Organismen, Weer</a:t>
            </a:r>
            <a:r>
              <a:rPr lang="nl-NL" sz="1200" baseline="0" dirty="0" smtClean="0"/>
              <a:t> en </a:t>
            </a:r>
            <a:r>
              <a:rPr lang="nl-NL" sz="1200" dirty="0" smtClean="0"/>
              <a:t>seismologie,</a:t>
            </a:r>
            <a:r>
              <a:rPr lang="nl-NL" sz="1200" baseline="0" dirty="0" smtClean="0"/>
              <a:t> </a:t>
            </a:r>
            <a:r>
              <a:rPr lang="nl-NL" sz="1200" dirty="0" smtClean="0"/>
              <a:t>Milieu, Luchtvaart, Spoor, Wegvervoer</a:t>
            </a:r>
            <a:r>
              <a:rPr lang="nl-NL" sz="1200" baseline="0" dirty="0" smtClean="0"/>
              <a:t> </a:t>
            </a:r>
            <a:endParaRPr lang="nl-NL" altLang="nl-NL" sz="1200" kern="0" dirty="0" smtClean="0">
              <a:cs typeface="Times New Roman" pitchFamily="18" charset="0"/>
            </a:endParaRPr>
          </a:p>
          <a:p>
            <a:pPr marL="0" indent="0">
              <a:lnSpc>
                <a:spcPct val="130000"/>
              </a:lnSpc>
              <a:buNone/>
              <a:defRPr/>
            </a:pPr>
            <a:r>
              <a:rPr lang="nl-NL" sz="1200" dirty="0" smtClean="0"/>
              <a:t/>
            </a:r>
            <a:br>
              <a:rPr lang="nl-NL" sz="1200" dirty="0" smtClean="0"/>
            </a:br>
            <a:endParaRPr lang="nl-NL" dirty="0" smtClean="0"/>
          </a:p>
          <a:p>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F0285AC7-D60F-4D17-803B-34D3B8D1E568}" type="slidenum">
              <a:rPr lang="nl-NL" smtClean="0"/>
              <a:pPr/>
              <a:t>2</a:t>
            </a:fld>
            <a:endParaRPr lang="nl-NL" dirty="0"/>
          </a:p>
        </p:txBody>
      </p:sp>
    </p:spTree>
    <p:extLst>
      <p:ext uri="{BB962C8B-B14F-4D97-AF65-F5344CB8AC3E}">
        <p14:creationId xmlns:p14="http://schemas.microsoft.com/office/powerpoint/2010/main" val="3091373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0285AC7-D60F-4D17-803B-34D3B8D1E568}" type="slidenum">
              <a:rPr lang="nl-NL" smtClean="0"/>
              <a:pPr/>
              <a:t>20</a:t>
            </a:fld>
            <a:endParaRPr lang="nl-NL" dirty="0"/>
          </a:p>
        </p:txBody>
      </p:sp>
    </p:spTree>
    <p:extLst>
      <p:ext uri="{BB962C8B-B14F-4D97-AF65-F5344CB8AC3E}">
        <p14:creationId xmlns:p14="http://schemas.microsoft.com/office/powerpoint/2010/main" val="42441300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88900" y="746125"/>
            <a:ext cx="6627813" cy="3729038"/>
          </a:xfrm>
        </p:spPr>
      </p:sp>
      <p:sp>
        <p:nvSpPr>
          <p:cNvPr id="3" name="Tijdelijke aanduiding voor notities 2"/>
          <p:cNvSpPr>
            <a:spLocks noGrp="1"/>
          </p:cNvSpPr>
          <p:nvPr>
            <p:ph type="body" idx="1"/>
          </p:nvPr>
        </p:nvSpPr>
        <p:spPr/>
        <p:txBody>
          <a:bodyPr/>
          <a:lstStyle/>
          <a:p>
            <a:pPr lvl="0"/>
            <a:r>
              <a:rPr lang="nl-NL" baseline="0" dirty="0" smtClean="0"/>
              <a:t>IenW leerpunten: BOB, scenario- en netwerkanalyse ook trainen en oefenen in de expertteams</a:t>
            </a:r>
          </a:p>
          <a:p>
            <a:endParaRPr lang="nl-NL" dirty="0"/>
          </a:p>
        </p:txBody>
      </p:sp>
      <p:sp>
        <p:nvSpPr>
          <p:cNvPr id="4" name="Tijdelijke aanduiding voor dianummer 3"/>
          <p:cNvSpPr>
            <a:spLocks noGrp="1"/>
          </p:cNvSpPr>
          <p:nvPr>
            <p:ph type="sldNum" sz="quarter" idx="10"/>
          </p:nvPr>
        </p:nvSpPr>
        <p:spPr/>
        <p:txBody>
          <a:bodyPr/>
          <a:lstStyle/>
          <a:p>
            <a:fld id="{F0285AC7-D60F-4D17-803B-34D3B8D1E568}" type="slidenum">
              <a:rPr lang="nl-NL" smtClean="0"/>
              <a:pPr/>
              <a:t>21</a:t>
            </a:fld>
            <a:endParaRPr lang="nl-NL" dirty="0"/>
          </a:p>
        </p:txBody>
      </p:sp>
    </p:spTree>
    <p:extLst>
      <p:ext uri="{BB962C8B-B14F-4D97-AF65-F5344CB8AC3E}">
        <p14:creationId xmlns:p14="http://schemas.microsoft.com/office/powerpoint/2010/main" val="4224775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88900" y="746125"/>
            <a:ext cx="6627813" cy="3729038"/>
          </a:xfrm>
        </p:spPr>
      </p:sp>
      <p:sp>
        <p:nvSpPr>
          <p:cNvPr id="3" name="Tijdelijke aanduiding voor notities 2"/>
          <p:cNvSpPr>
            <a:spLocks noGrp="1"/>
          </p:cNvSpPr>
          <p:nvPr>
            <p:ph type="body" idx="1"/>
          </p:nvPr>
        </p:nvSpPr>
        <p:spPr/>
        <p:txBody>
          <a:bodyPr/>
          <a:lstStyle/>
          <a:p>
            <a:r>
              <a:rPr lang="nl-NL" dirty="0" smtClean="0"/>
              <a:t>Geen vragen, maar aanvullingen: wat heb je gemist, waar moet de focus naar toe in de watersector, bij het NCSC, bij IenW?</a:t>
            </a:r>
            <a:endParaRPr lang="nl-NL" dirty="0"/>
          </a:p>
        </p:txBody>
      </p:sp>
      <p:sp>
        <p:nvSpPr>
          <p:cNvPr id="4" name="Tijdelijke aanduiding voor dianummer 3"/>
          <p:cNvSpPr>
            <a:spLocks noGrp="1"/>
          </p:cNvSpPr>
          <p:nvPr>
            <p:ph type="sldNum" sz="quarter" idx="10"/>
          </p:nvPr>
        </p:nvSpPr>
        <p:spPr/>
        <p:txBody>
          <a:bodyPr/>
          <a:lstStyle/>
          <a:p>
            <a:fld id="{F0285AC7-D60F-4D17-803B-34D3B8D1E568}" type="slidenum">
              <a:rPr lang="nl-NL" smtClean="0"/>
              <a:pPr/>
              <a:t>22</a:t>
            </a:fld>
            <a:endParaRPr lang="nl-NL" dirty="0"/>
          </a:p>
        </p:txBody>
      </p:sp>
    </p:spTree>
    <p:extLst>
      <p:ext uri="{BB962C8B-B14F-4D97-AF65-F5344CB8AC3E}">
        <p14:creationId xmlns:p14="http://schemas.microsoft.com/office/powerpoint/2010/main" val="956300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0285AC7-D60F-4D17-803B-34D3B8D1E568}" type="slidenum">
              <a:rPr lang="nl-NL" smtClean="0"/>
              <a:pPr/>
              <a:t>3</a:t>
            </a:fld>
            <a:endParaRPr lang="nl-NL" dirty="0"/>
          </a:p>
        </p:txBody>
      </p:sp>
    </p:spTree>
    <p:extLst>
      <p:ext uri="{BB962C8B-B14F-4D97-AF65-F5344CB8AC3E}">
        <p14:creationId xmlns:p14="http://schemas.microsoft.com/office/powerpoint/2010/main" val="1644870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December 2017</a:t>
            </a:r>
            <a:endParaRPr lang="nl-NL" dirty="0"/>
          </a:p>
        </p:txBody>
      </p:sp>
      <p:sp>
        <p:nvSpPr>
          <p:cNvPr id="4" name="Tijdelijke aanduiding voor dianummer 3"/>
          <p:cNvSpPr>
            <a:spLocks noGrp="1"/>
          </p:cNvSpPr>
          <p:nvPr>
            <p:ph type="sldNum" sz="quarter" idx="10"/>
          </p:nvPr>
        </p:nvSpPr>
        <p:spPr/>
        <p:txBody>
          <a:bodyPr/>
          <a:lstStyle/>
          <a:p>
            <a:fld id="{F0285AC7-D60F-4D17-803B-34D3B8D1E568}" type="slidenum">
              <a:rPr lang="nl-NL" smtClean="0"/>
              <a:pPr/>
              <a:t>4</a:t>
            </a:fld>
            <a:endParaRPr lang="nl-NL" dirty="0"/>
          </a:p>
        </p:txBody>
      </p:sp>
    </p:spTree>
    <p:extLst>
      <p:ext uri="{BB962C8B-B14F-4D97-AF65-F5344CB8AC3E}">
        <p14:creationId xmlns:p14="http://schemas.microsoft.com/office/powerpoint/2010/main" val="2077585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HWH = Het Waterschaps Huis</a:t>
            </a:r>
            <a:endParaRPr lang="nl-NL" dirty="0"/>
          </a:p>
        </p:txBody>
      </p:sp>
      <p:sp>
        <p:nvSpPr>
          <p:cNvPr id="4" name="Tijdelijke aanduiding voor dianummer 3"/>
          <p:cNvSpPr>
            <a:spLocks noGrp="1"/>
          </p:cNvSpPr>
          <p:nvPr>
            <p:ph type="sldNum" sz="quarter" idx="10"/>
          </p:nvPr>
        </p:nvSpPr>
        <p:spPr/>
        <p:txBody>
          <a:bodyPr/>
          <a:lstStyle/>
          <a:p>
            <a:fld id="{F0285AC7-D60F-4D17-803B-34D3B8D1E568}" type="slidenum">
              <a:rPr lang="nl-NL" smtClean="0"/>
              <a:pPr/>
              <a:t>5</a:t>
            </a:fld>
            <a:endParaRPr lang="nl-NL" dirty="0"/>
          </a:p>
        </p:txBody>
      </p:sp>
    </p:spTree>
    <p:extLst>
      <p:ext uri="{BB962C8B-B14F-4D97-AF65-F5344CB8AC3E}">
        <p14:creationId xmlns:p14="http://schemas.microsoft.com/office/powerpoint/2010/main" val="4263057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dirty="0" smtClean="0"/>
              <a:t>ICS/SCADA staat voor procescontrol systemen voor industriële processen zoals de aansturing van bruggen, kerncentrales e.d.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Industrial Control </a:t>
            </a:r>
            <a:r>
              <a:rPr lang="en-US" i="0" dirty="0" smtClean="0"/>
              <a:t>Systems (ICS) </a:t>
            </a:r>
            <a:r>
              <a:rPr lang="en-US" dirty="0" smtClean="0"/>
              <a:t>/ Supervisory Control And Data Acqusition (SCADA)</a:t>
            </a:r>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F0285AC7-D60F-4D17-803B-34D3B8D1E568}" type="slidenum">
              <a:rPr lang="nl-NL" smtClean="0"/>
              <a:pPr/>
              <a:t>6</a:t>
            </a:fld>
            <a:endParaRPr lang="nl-NL" dirty="0"/>
          </a:p>
        </p:txBody>
      </p:sp>
    </p:spTree>
    <p:extLst>
      <p:ext uri="{BB962C8B-B14F-4D97-AF65-F5344CB8AC3E}">
        <p14:creationId xmlns:p14="http://schemas.microsoft.com/office/powerpoint/2010/main" val="1637466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a:bodyPr>
          <a:lstStyle/>
          <a:p>
            <a:r>
              <a:rPr lang="nl-NL" dirty="0" smtClean="0"/>
              <a:t>Langzaam voltrekkend scenario. In het begin niet zomaar duidelijk dat er cyber in het spel is. Heel erg reëel dus.</a:t>
            </a:r>
          </a:p>
          <a:p>
            <a:pPr rtl="0"/>
            <a:r>
              <a:rPr lang="nl-NL" dirty="0" smtClean="0"/>
              <a:t>Een </a:t>
            </a:r>
            <a:r>
              <a:rPr lang="nl-NL" b="1" dirty="0" smtClean="0"/>
              <a:t>zerodayattack</a:t>
            </a:r>
            <a:r>
              <a:rPr lang="nl-NL" dirty="0" smtClean="0"/>
              <a:t> (of nuluren- of nuldagenaanval, -aanslag of -dreiging) is een computerdreiging die probeert misbruik te maken van zwakke delen in software die onbekend zijn voor anderen of de softwareontwikkelaar. Zero-day-</a:t>
            </a:r>
            <a:r>
              <a:rPr lang="nl-NL" dirty="0" smtClean="0">
                <a:hlinkClick r:id="rId3" tooltip="Exploit (computerbeveiliging)"/>
              </a:rPr>
              <a:t>exploits</a:t>
            </a:r>
            <a:r>
              <a:rPr lang="nl-NL" dirty="0" smtClean="0"/>
              <a:t> is software die gebruikmaakt van een daadwerkelijk gat in de beveiliging voor het uitvoeren van een aanval. Deze worden gebruikt of gedeeld door aanvallers voordat de ontwikkelaars van de doelsoftware iets afweten van deze kwetsbaarheid. </a:t>
            </a:r>
          </a:p>
          <a:p>
            <a:pPr rtl="0"/>
            <a:r>
              <a:rPr lang="nl-NL" dirty="0" smtClean="0"/>
              <a:t>De term is afgeleid van de leeftijd van de </a:t>
            </a:r>
            <a:r>
              <a:rPr lang="nl-NL" dirty="0" smtClean="0">
                <a:hlinkClick r:id="rId3" tooltip="Exploit (computerbeveiliging)"/>
              </a:rPr>
              <a:t>exploit</a:t>
            </a:r>
            <a:r>
              <a:rPr lang="nl-NL" dirty="0" smtClean="0"/>
              <a:t>. Een "zero-day"-aanval start op of vóór de eerste dag dat de ontwikkelaar zich bewust is van het </a:t>
            </a:r>
            <a:r>
              <a:rPr lang="nl-NL" dirty="0" smtClean="0">
                <a:hlinkClick r:id="rId4" tooltip="Beveiligingslek"/>
              </a:rPr>
              <a:t>beveiligingslek</a:t>
            </a:r>
            <a:r>
              <a:rPr lang="nl-NL" dirty="0" smtClean="0"/>
              <a:t>, wat betekent dat de ontwikkelaar geen enkele kans heeft om een fix voor de software te distribueren naar gebruikers ervan.</a:t>
            </a:r>
            <a:r>
              <a:rPr lang="nl-NL" baseline="30000" dirty="0" smtClean="0">
                <a:hlinkClick r:id="rId5"/>
              </a:rPr>
              <a:t>[1]</a:t>
            </a:r>
            <a:endParaRPr lang="nl-NL" baseline="30000" dirty="0" smtClean="0"/>
          </a:p>
          <a:p>
            <a:pPr rtl="0"/>
            <a:r>
              <a:rPr lang="nl-NL" b="1" dirty="0" smtClean="0"/>
              <a:t>Stuxnet is een virus dat naar alle waarschijnlijkheid is ontwikkeld door de VS in samenwerking met Israël om het nucleaire programma van Iran te saboteren. Ten tijde van de ontdekking in 2010 was het veruit het meest geavanceerde virus dat ooit onder ogen van virusbestrijders was gekomen. </a:t>
            </a:r>
          </a:p>
          <a:p>
            <a:r>
              <a:rPr lang="nl-NL" b="1" dirty="0" smtClean="0"/>
              <a:t>Nationaal Detectie Netwerk</a:t>
            </a:r>
          </a:p>
          <a:p>
            <a:r>
              <a:rPr lang="nl-NL" dirty="0" smtClean="0"/>
              <a:t>Digitale informatieverwerking en -uitwisseling is cruciaal voor ons zakelijke verkeer. Cyberdreigingen vormen hierbij een groot gevaar. De dreigingen die op ons afkomen zijn complex en de maatschappelijke en economische impact kan groot zijn. Organisaties willen daarom hun primaire digitale bedrijfsprocessen beschermen tegen cyberdreigingen. In het Nationaal Detectie Netwerk (NDN) werken Rijksoverheidsorganisaties en vitale private organisaties samen aan een veilige digitale samenleving.</a:t>
            </a:r>
          </a:p>
          <a:p>
            <a:endParaRPr lang="nl-NL" dirty="0" smtClean="0"/>
          </a:p>
          <a:p>
            <a:pPr rtl="0"/>
            <a:r>
              <a:rPr lang="nl-NL" sz="1200" b="0" i="1" u="none" strike="noStrike" kern="1200" baseline="0" dirty="0" smtClean="0">
                <a:solidFill>
                  <a:schemeClr val="tx1"/>
                </a:solidFill>
                <a:latin typeface="+mn-lt"/>
                <a:ea typeface="+mn-ea"/>
                <a:cs typeface="+mn-cs"/>
              </a:rPr>
              <a:t>NRN is het Nationaal Respons Netwerk waarin partijen bij grootschalige cybersecurity-incidenten een beroep kunnen doen op elkaars operationele capaciteit. </a:t>
            </a:r>
          </a:p>
          <a:p>
            <a:pPr rtl="0"/>
            <a:endParaRPr lang="nl-NL" sz="1200" b="0" i="1" u="none" strike="noStrike" kern="1200" baseline="0" dirty="0" smtClean="0">
              <a:solidFill>
                <a:schemeClr val="tx1"/>
              </a:solidFill>
              <a:latin typeface="+mn-lt"/>
              <a:ea typeface="+mn-ea"/>
              <a:cs typeface="+mn-cs"/>
            </a:endParaRPr>
          </a:p>
          <a:p>
            <a:pPr rtl="0"/>
            <a:r>
              <a:rPr lang="nl-NL" b="1" dirty="0" smtClean="0"/>
              <a:t>Malware</a:t>
            </a:r>
            <a:r>
              <a:rPr lang="nl-NL" dirty="0" smtClean="0"/>
              <a:t> is elke software die gebruikt wordt om computersystemen te verstoren, gevoelige informatie te verzamelen of toegang te krijgen tot private computersystemen. Het woord is een samentrekking van het Engelse </a:t>
            </a:r>
            <a:r>
              <a:rPr lang="nl-NL" b="1" dirty="0" smtClean="0"/>
              <a:t>malicious</a:t>
            </a:r>
            <a:r>
              <a:rPr lang="nl-NL" dirty="0" smtClean="0"/>
              <a:t> software (kwaadaardige software, soms schadelijke software).</a:t>
            </a:r>
          </a:p>
          <a:p>
            <a:endParaRPr lang="nl-NL" dirty="0"/>
          </a:p>
        </p:txBody>
      </p:sp>
      <p:sp>
        <p:nvSpPr>
          <p:cNvPr id="4" name="Tijdelijke aanduiding voor dianummer 3"/>
          <p:cNvSpPr>
            <a:spLocks noGrp="1"/>
          </p:cNvSpPr>
          <p:nvPr>
            <p:ph type="sldNum" sz="quarter" idx="10"/>
          </p:nvPr>
        </p:nvSpPr>
        <p:spPr/>
        <p:txBody>
          <a:bodyPr/>
          <a:lstStyle/>
          <a:p>
            <a:fld id="{F0285AC7-D60F-4D17-803B-34D3B8D1E568}" type="slidenum">
              <a:rPr lang="nl-NL" smtClean="0"/>
              <a:pPr/>
              <a:t>7</a:t>
            </a:fld>
            <a:endParaRPr lang="nl-NL" dirty="0"/>
          </a:p>
        </p:txBody>
      </p:sp>
    </p:spTree>
    <p:extLst>
      <p:ext uri="{BB962C8B-B14F-4D97-AF65-F5344CB8AC3E}">
        <p14:creationId xmlns:p14="http://schemas.microsoft.com/office/powerpoint/2010/main" val="2634880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smtClean="0">
                <a:effectLst/>
                <a:hlinkClick r:id="rId3" tooltip="Softwareontwikkelaar"/>
              </a:rPr>
              <a:t>Ontwikkelaar</a:t>
            </a:r>
            <a:r>
              <a:rPr lang="nl-NL" dirty="0" smtClean="0">
                <a:hlinkClick r:id="rId4" tooltip="Microsoft"/>
              </a:rPr>
              <a:t>Microsoft</a:t>
            </a:r>
            <a:r>
              <a:rPr lang="nl-NL" dirty="0" smtClean="0"/>
              <a:t> </a:t>
            </a:r>
            <a:r>
              <a:rPr lang="nl-NL" b="1" dirty="0" smtClean="0">
                <a:effectLst/>
                <a:hlinkClick r:id="rId5" tooltip="Versienummer"/>
              </a:rPr>
              <a:t>Recentste versie</a:t>
            </a:r>
            <a:r>
              <a:rPr lang="nl-NL" dirty="0" smtClean="0"/>
              <a:t>2019 </a:t>
            </a:r>
            <a:br>
              <a:rPr lang="nl-NL" dirty="0" smtClean="0"/>
            </a:br>
            <a:r>
              <a:rPr lang="nl-NL" dirty="0" smtClean="0"/>
              <a:t>(24 september 2018) </a:t>
            </a:r>
            <a:r>
              <a:rPr lang="nl-NL" b="1" dirty="0" smtClean="0">
                <a:effectLst/>
              </a:rPr>
              <a:t>Status</a:t>
            </a:r>
            <a:r>
              <a:rPr lang="nl-NL" dirty="0" smtClean="0"/>
              <a:t>Actief </a:t>
            </a:r>
            <a:r>
              <a:rPr lang="nl-NL" b="1" dirty="0" smtClean="0">
                <a:effectLst/>
                <a:hlinkClick r:id="rId6" tooltip="Besturingssysteem"/>
              </a:rPr>
              <a:t>Besturingssysteem</a:t>
            </a:r>
            <a:r>
              <a:rPr lang="nl-NL" dirty="0" smtClean="0">
                <a:hlinkClick r:id="rId7" tooltip="Microsoft Windows"/>
              </a:rPr>
              <a:t>Microsoft Windows</a:t>
            </a:r>
            <a:r>
              <a:rPr lang="nl-NL" dirty="0" smtClean="0"/>
              <a:t/>
            </a:r>
            <a:br>
              <a:rPr lang="nl-NL" dirty="0" smtClean="0"/>
            </a:br>
            <a:r>
              <a:rPr lang="nl-NL" dirty="0" smtClean="0">
                <a:hlinkClick r:id="rId8" tooltip="MacOS"/>
              </a:rPr>
              <a:t>macOS</a:t>
            </a:r>
            <a:r>
              <a:rPr lang="nl-NL" dirty="0" smtClean="0"/>
              <a:t/>
            </a:r>
            <a:br>
              <a:rPr lang="nl-NL" dirty="0" smtClean="0"/>
            </a:br>
            <a:r>
              <a:rPr lang="nl-NL" dirty="0" smtClean="0">
                <a:hlinkClick r:id="rId9"/>
              </a:rPr>
              <a:t>Windows 10 Mobile</a:t>
            </a:r>
            <a:r>
              <a:rPr lang="nl-NL" dirty="0" smtClean="0"/>
              <a:t/>
            </a:r>
            <a:br>
              <a:rPr lang="nl-NL" dirty="0" smtClean="0"/>
            </a:br>
            <a:r>
              <a:rPr lang="nl-NL" dirty="0" smtClean="0">
                <a:hlinkClick r:id="rId10" tooltip="IOS (Apple)"/>
              </a:rPr>
              <a:t>iOS</a:t>
            </a:r>
            <a:r>
              <a:rPr lang="nl-NL" dirty="0" smtClean="0"/>
              <a:t/>
            </a:r>
            <a:br>
              <a:rPr lang="nl-NL" dirty="0" smtClean="0"/>
            </a:br>
            <a:r>
              <a:rPr lang="nl-NL" dirty="0" smtClean="0">
                <a:hlinkClick r:id="rId11" tooltip="Android (besturingssysteem)"/>
              </a:rPr>
              <a:t>Android</a:t>
            </a:r>
            <a:r>
              <a:rPr lang="nl-NL" dirty="0" smtClean="0"/>
              <a:t> </a:t>
            </a:r>
            <a:r>
              <a:rPr lang="nl-NL" b="1" dirty="0" smtClean="0">
                <a:effectLst/>
                <a:hlinkClick r:id="rId12" tooltip="Programmeertaal"/>
              </a:rPr>
              <a:t>Geschreven in</a:t>
            </a:r>
            <a:r>
              <a:rPr lang="nl-NL" dirty="0" smtClean="0">
                <a:hlinkClick r:id="rId13" tooltip="C++"/>
              </a:rPr>
              <a:t>C++</a:t>
            </a:r>
            <a:r>
              <a:rPr lang="nl-NL" dirty="0" smtClean="0"/>
              <a:t> </a:t>
            </a:r>
            <a:r>
              <a:rPr lang="nl-NL" b="1" dirty="0" smtClean="0">
                <a:effectLst/>
              </a:rPr>
              <a:t>Categorie</a:t>
            </a:r>
            <a:r>
              <a:rPr lang="nl-NL" dirty="0" smtClean="0">
                <a:hlinkClick r:id="rId14" tooltip="Kantoorsoftwarepakket"/>
              </a:rPr>
              <a:t>Kantoorsoftwarepakket</a:t>
            </a:r>
            <a:r>
              <a:rPr lang="nl-NL" dirty="0" smtClean="0"/>
              <a:t> </a:t>
            </a:r>
            <a:r>
              <a:rPr lang="nl-NL" b="1" dirty="0" smtClean="0">
                <a:effectLst/>
                <a:hlinkClick r:id="rId15" tooltip="Softwarelicentie"/>
              </a:rPr>
              <a:t>Licentie</a:t>
            </a:r>
            <a:r>
              <a:rPr lang="nl-NL" dirty="0" smtClean="0">
                <a:hlinkClick r:id="rId16" tooltip="Propriëtaire software"/>
              </a:rPr>
              <a:t>Propriëtair</a:t>
            </a:r>
            <a:r>
              <a:rPr lang="nl-NL" dirty="0" smtClean="0"/>
              <a:t> </a:t>
            </a:r>
            <a:r>
              <a:rPr lang="nl-NL" b="1" dirty="0" smtClean="0">
                <a:effectLst/>
              </a:rPr>
              <a:t>Website</a:t>
            </a:r>
            <a:r>
              <a:rPr lang="nl-NL" dirty="0" smtClean="0">
                <a:hlinkClick r:id="rId17"/>
              </a:rPr>
              <a:t>office.com</a:t>
            </a:r>
            <a:r>
              <a:rPr lang="nl-NL" dirty="0" smtClean="0"/>
              <a:t> </a:t>
            </a:r>
            <a:endParaRPr lang="nl-NL" dirty="0"/>
          </a:p>
        </p:txBody>
      </p:sp>
      <p:sp>
        <p:nvSpPr>
          <p:cNvPr id="4" name="Tijdelijke aanduiding voor dianummer 3"/>
          <p:cNvSpPr>
            <a:spLocks noGrp="1"/>
          </p:cNvSpPr>
          <p:nvPr>
            <p:ph type="sldNum" sz="quarter" idx="10"/>
          </p:nvPr>
        </p:nvSpPr>
        <p:spPr/>
        <p:txBody>
          <a:bodyPr/>
          <a:lstStyle/>
          <a:p>
            <a:fld id="{F0285AC7-D60F-4D17-803B-34D3B8D1E568}" type="slidenum">
              <a:rPr lang="nl-NL" smtClean="0"/>
              <a:pPr/>
              <a:t>8</a:t>
            </a:fld>
            <a:endParaRPr lang="nl-NL" dirty="0"/>
          </a:p>
        </p:txBody>
      </p:sp>
    </p:spTree>
    <p:extLst>
      <p:ext uri="{BB962C8B-B14F-4D97-AF65-F5344CB8AC3E}">
        <p14:creationId xmlns:p14="http://schemas.microsoft.com/office/powerpoint/2010/main" val="3018546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Vraag:</a:t>
            </a:r>
            <a:r>
              <a:rPr lang="nl-NL" baseline="0" dirty="0" smtClean="0"/>
              <a:t> wie kijkt er met enige regelmaat op de site van het NCSC?</a:t>
            </a:r>
          </a:p>
          <a:p>
            <a:r>
              <a:rPr lang="nl-NL" baseline="0" dirty="0" smtClean="0"/>
              <a:t>NCSC = Nationaal Cyber Security Centrum</a:t>
            </a:r>
            <a:endParaRPr lang="nl-NL" dirty="0"/>
          </a:p>
        </p:txBody>
      </p:sp>
      <p:sp>
        <p:nvSpPr>
          <p:cNvPr id="4" name="Tijdelijke aanduiding voor dianummer 3"/>
          <p:cNvSpPr>
            <a:spLocks noGrp="1"/>
          </p:cNvSpPr>
          <p:nvPr>
            <p:ph type="sldNum" sz="quarter" idx="10"/>
          </p:nvPr>
        </p:nvSpPr>
        <p:spPr/>
        <p:txBody>
          <a:bodyPr/>
          <a:lstStyle/>
          <a:p>
            <a:fld id="{F0285AC7-D60F-4D17-803B-34D3B8D1E568}" type="slidenum">
              <a:rPr lang="nl-NL" smtClean="0"/>
              <a:pPr/>
              <a:t>9</a:t>
            </a:fld>
            <a:endParaRPr lang="nl-NL" dirty="0"/>
          </a:p>
        </p:txBody>
      </p:sp>
    </p:spTree>
    <p:extLst>
      <p:ext uri="{BB962C8B-B14F-4D97-AF65-F5344CB8AC3E}">
        <p14:creationId xmlns:p14="http://schemas.microsoft.com/office/powerpoint/2010/main" val="30032990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chemeClr val="bg1"/>
        </a:solidFill>
        <a:effectLst/>
      </p:bgPr>
    </p:bg>
    <p:spTree>
      <p:nvGrpSpPr>
        <p:cNvPr id="1" name=""/>
        <p:cNvGrpSpPr/>
        <p:nvPr/>
      </p:nvGrpSpPr>
      <p:grpSpPr>
        <a:xfrm>
          <a:off x="0" y="0"/>
          <a:ext cx="0" cy="0"/>
          <a:chOff x="0" y="0"/>
          <a:chExt cx="0" cy="0"/>
        </a:xfrm>
      </p:grpSpPr>
      <p:pic>
        <p:nvPicPr>
          <p:cNvPr id="2" name="Afbeelding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1501" y="0"/>
            <a:ext cx="4716906" cy="5143500"/>
          </a:xfrm>
          <a:prstGeom prst="rect">
            <a:avLst/>
          </a:prstGeom>
        </p:spPr>
      </p:pic>
      <p:sp>
        <p:nvSpPr>
          <p:cNvPr id="10242" name="Rectangle 2"/>
          <p:cNvSpPr>
            <a:spLocks noChangeArrowheads="1"/>
          </p:cNvSpPr>
          <p:nvPr/>
        </p:nvSpPr>
        <p:spPr bwMode="auto">
          <a:xfrm>
            <a:off x="4562481" y="0"/>
            <a:ext cx="4581525" cy="5143500"/>
          </a:xfrm>
          <a:prstGeom prst="rect">
            <a:avLst/>
          </a:prstGeom>
          <a:solidFill>
            <a:srgbClr val="007BC7"/>
          </a:solidFill>
          <a:ln w="9525">
            <a:noFill/>
            <a:miter lim="800000"/>
            <a:headEnd/>
            <a:tailEnd/>
          </a:ln>
          <a:effectLst/>
        </p:spPr>
        <p:txBody>
          <a:bodyPr wrap="none" anchor="ctr"/>
          <a:lstStyle/>
          <a:p>
            <a:endParaRPr lang="nl-NL" dirty="0"/>
          </a:p>
        </p:txBody>
      </p:sp>
      <p:sp>
        <p:nvSpPr>
          <p:cNvPr id="10243" name="Rectangle 3"/>
          <p:cNvSpPr>
            <a:spLocks noGrp="1" noChangeArrowheads="1"/>
          </p:cNvSpPr>
          <p:nvPr>
            <p:ph type="ctrTitle"/>
          </p:nvPr>
        </p:nvSpPr>
        <p:spPr>
          <a:xfrm>
            <a:off x="5037138" y="2158603"/>
            <a:ext cx="3598862" cy="642938"/>
          </a:xfrm>
        </p:spPr>
        <p:txBody>
          <a:bodyPr/>
          <a:lstStyle>
            <a:lvl1pPr defTabSz="608013" eaLnBrk="0" hangingPunct="0">
              <a:defRPr>
                <a:solidFill>
                  <a:schemeClr val="bg1"/>
                </a:solidFill>
              </a:defRPr>
            </a:lvl1pPr>
          </a:lstStyle>
          <a:p>
            <a:r>
              <a:rPr lang="nl-NL" smtClean="0"/>
              <a:t>Klik om de stijl te bewerken</a:t>
            </a:r>
            <a:endParaRPr lang="en-GB"/>
          </a:p>
        </p:txBody>
      </p:sp>
      <p:sp>
        <p:nvSpPr>
          <p:cNvPr id="10244" name="Rectangle 4"/>
          <p:cNvSpPr>
            <a:spLocks noGrp="1" noChangeArrowheads="1"/>
          </p:cNvSpPr>
          <p:nvPr>
            <p:ph type="subTitle" idx="1"/>
          </p:nvPr>
        </p:nvSpPr>
        <p:spPr>
          <a:xfrm>
            <a:off x="5037138" y="2833688"/>
            <a:ext cx="3598862" cy="1314450"/>
          </a:xfrm>
        </p:spPr>
        <p:txBody>
          <a:bodyPr/>
          <a:lstStyle>
            <a:lvl1pPr marL="0" indent="1588" defTabSz="608013" eaLnBrk="0" hangingPunct="0">
              <a:buFont typeface="Arial" charset="0"/>
              <a:buNone/>
              <a:defRPr>
                <a:solidFill>
                  <a:srgbClr val="FFFFFF"/>
                </a:solidFill>
              </a:defRPr>
            </a:lvl1pPr>
          </a:lstStyle>
          <a:p>
            <a:r>
              <a:rPr lang="nl-NL" smtClean="0"/>
              <a:t>Klik om het opmaakprofiel van de modelondertitel te bewerken</a:t>
            </a:r>
            <a:endParaRPr lang="en-GB"/>
          </a:p>
        </p:txBody>
      </p:sp>
      <p:sp>
        <p:nvSpPr>
          <p:cNvPr id="10245" name="Rectangle 5"/>
          <p:cNvSpPr>
            <a:spLocks noGrp="1" noChangeArrowheads="1"/>
          </p:cNvSpPr>
          <p:nvPr>
            <p:ph type="dt" sz="half" idx="2"/>
          </p:nvPr>
        </p:nvSpPr>
        <p:spPr>
          <a:xfrm>
            <a:off x="5037150" y="4886499"/>
            <a:ext cx="3932237" cy="157163"/>
          </a:xfrm>
        </p:spPr>
        <p:txBody>
          <a:bodyPr anchor="t"/>
          <a:lstStyle>
            <a:lvl1pPr algn="l">
              <a:defRPr/>
            </a:lvl1pPr>
          </a:lstStyle>
          <a:p>
            <a:fld id="{75826DDD-8EF6-5845-8F7A-4E540A5D7DB3}" type="datetime4">
              <a:rPr lang="nl-NL" smtClean="0"/>
              <a:t>9 oktober 2018</a:t>
            </a:fld>
            <a:endParaRPr lang="nl-NL" dirty="0" smtClean="0"/>
          </a:p>
          <a:p>
            <a:endParaRPr lang="nl-NL" dirty="0"/>
          </a:p>
        </p:txBody>
      </p:sp>
      <p:pic>
        <p:nvPicPr>
          <p:cNvPr id="8" name="Picture 6" descr="Z:\KA\Carma\DocSys\Customers\VenW Rijksbreed\Models\Presentaties\background_pictures\logo wit\RO_VW_diap.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4266000" y="-378000"/>
            <a:ext cx="3517900" cy="1479550"/>
          </a:xfrm>
          <a:prstGeom prst="rect">
            <a:avLst/>
          </a:prstGeom>
          <a:noFill/>
          <a:ln w="9525">
            <a:noFill/>
            <a:miter lim="800000"/>
            <a:headEnd/>
            <a:tailEnd/>
          </a:ln>
        </p:spPr>
      </p:pic>
      <p:sp>
        <p:nvSpPr>
          <p:cNvPr id="9" name="Rechthoek 8"/>
          <p:cNvSpPr/>
          <p:nvPr userDrawn="1"/>
        </p:nvSpPr>
        <p:spPr bwMode="auto">
          <a:xfrm>
            <a:off x="4932040" y="483518"/>
            <a:ext cx="2880320" cy="216024"/>
          </a:xfrm>
          <a:prstGeom prst="rect">
            <a:avLst/>
          </a:prstGeom>
          <a:solidFill>
            <a:srgbClr val="007BC7"/>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2400" b="0" i="0" u="none" strike="noStrike" cap="none" normalizeH="0" baseline="0" dirty="0" smtClean="0">
              <a:ln>
                <a:noFill/>
              </a:ln>
              <a:solidFill>
                <a:schemeClr val="tx1"/>
              </a:solidFill>
              <a:effectLst/>
              <a:latin typeface="Times New Roman" charset="0"/>
            </a:endParaRPr>
          </a:p>
        </p:txBody>
      </p:sp>
      <p:pic>
        <p:nvPicPr>
          <p:cNvPr id="7" name="Picture 7" descr="I:\AAA Logo's Infrastructuur en Milieu\IenM\Woordmerk voor Powerpoint_diap.png"/>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4946400" y="270001"/>
            <a:ext cx="3554646" cy="805040"/>
          </a:xfrm>
          <a:prstGeom prst="rect">
            <a:avLst/>
          </a:prstGeom>
          <a:noFill/>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ianummer 4"/>
          <p:cNvSpPr>
            <a:spLocks noGrp="1"/>
          </p:cNvSpPr>
          <p:nvPr>
            <p:ph type="sldNum" sz="quarter" idx="11"/>
          </p:nvPr>
        </p:nvSpPr>
        <p:spPr/>
        <p:txBody>
          <a:bodyPr/>
          <a:lstStyle>
            <a:lvl1pPr>
              <a:defRPr/>
            </a:lvl1pPr>
          </a:lstStyle>
          <a:p>
            <a:fld id="{294D3DCD-78F2-4C02-80EF-E6C3442401A7}" type="slidenum">
              <a:rPr lang="nl-NL"/>
              <a:pPr/>
              <a:t>‹nr.›</a:t>
            </a:fld>
            <a:endParaRPr lang="nl-NL" dirty="0"/>
          </a:p>
        </p:txBody>
      </p:sp>
      <p:sp>
        <p:nvSpPr>
          <p:cNvPr id="6" name="Tijdelijke aanduiding voor datum 5"/>
          <p:cNvSpPr>
            <a:spLocks noGrp="1"/>
          </p:cNvSpPr>
          <p:nvPr>
            <p:ph type="dt" sz="half" idx="12"/>
          </p:nvPr>
        </p:nvSpPr>
        <p:spPr/>
        <p:txBody>
          <a:bodyPr/>
          <a:lstStyle>
            <a:lvl1pPr>
              <a:defRPr/>
            </a:lvl1pPr>
          </a:lstStyle>
          <a:p>
            <a:fld id="{7930215F-D111-D34A-B9A0-CEB7E4977515}" type="datetime4">
              <a:rPr lang="nl-NL" smtClean="0"/>
              <a:t>9 oktober 2018</a:t>
            </a:fld>
            <a:endParaRPr lang="nl-NL" dirty="0"/>
          </a:p>
        </p:txBody>
      </p:sp>
      <p:sp>
        <p:nvSpPr>
          <p:cNvPr id="9" name="Tijdelijke aanduiding voor voettekst 7"/>
          <p:cNvSpPr>
            <a:spLocks noGrp="1"/>
          </p:cNvSpPr>
          <p:nvPr>
            <p:ph type="ftr" sz="quarter" idx="3"/>
          </p:nvPr>
        </p:nvSpPr>
        <p:spPr>
          <a:xfrm>
            <a:off x="4355989" y="4894008"/>
            <a:ext cx="3097337" cy="154242"/>
          </a:xfrm>
        </p:spPr>
        <p:txBody>
          <a:bodyPr/>
          <a:lstStyle/>
          <a:p>
            <a:r>
              <a:rPr lang="nl-NL" dirty="0" smtClean="0"/>
              <a:t>Ministerie van Infrastructuur en Milieu</a:t>
            </a:r>
            <a:endParaRPr lang="nl-NL"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767513" y="970360"/>
            <a:ext cx="2100262" cy="3684984"/>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66725" y="970360"/>
            <a:ext cx="6148388" cy="3684984"/>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ianummer 4"/>
          <p:cNvSpPr>
            <a:spLocks noGrp="1"/>
          </p:cNvSpPr>
          <p:nvPr>
            <p:ph type="sldNum" sz="quarter" idx="11"/>
          </p:nvPr>
        </p:nvSpPr>
        <p:spPr/>
        <p:txBody>
          <a:bodyPr/>
          <a:lstStyle>
            <a:lvl1pPr>
              <a:defRPr/>
            </a:lvl1pPr>
          </a:lstStyle>
          <a:p>
            <a:fld id="{0FEBBB1C-FD6D-4964-872D-637C2E61DE24}" type="slidenum">
              <a:rPr lang="nl-NL"/>
              <a:pPr/>
              <a:t>‹nr.›</a:t>
            </a:fld>
            <a:endParaRPr lang="nl-NL" dirty="0"/>
          </a:p>
        </p:txBody>
      </p:sp>
      <p:sp>
        <p:nvSpPr>
          <p:cNvPr id="6" name="Tijdelijke aanduiding voor datum 5"/>
          <p:cNvSpPr>
            <a:spLocks noGrp="1"/>
          </p:cNvSpPr>
          <p:nvPr>
            <p:ph type="dt" sz="half" idx="12"/>
          </p:nvPr>
        </p:nvSpPr>
        <p:spPr/>
        <p:txBody>
          <a:bodyPr/>
          <a:lstStyle>
            <a:lvl1pPr>
              <a:defRPr/>
            </a:lvl1pPr>
          </a:lstStyle>
          <a:p>
            <a:fld id="{700B4EC1-8F67-E54F-9B83-E692B6A7D9B0}" type="datetime4">
              <a:rPr lang="nl-NL" smtClean="0"/>
              <a:t>9 oktober 2018</a:t>
            </a:fld>
            <a:endParaRPr lang="nl-NL" dirty="0"/>
          </a:p>
        </p:txBody>
      </p:sp>
      <p:sp>
        <p:nvSpPr>
          <p:cNvPr id="9" name="Tijdelijke aanduiding voor voettekst 7"/>
          <p:cNvSpPr>
            <a:spLocks noGrp="1"/>
          </p:cNvSpPr>
          <p:nvPr>
            <p:ph type="ftr" sz="quarter" idx="3"/>
          </p:nvPr>
        </p:nvSpPr>
        <p:spPr>
          <a:xfrm>
            <a:off x="4355989" y="4894008"/>
            <a:ext cx="3097337" cy="154242"/>
          </a:xfrm>
        </p:spPr>
        <p:txBody>
          <a:bodyPr/>
          <a:lstStyle/>
          <a:p>
            <a:r>
              <a:rPr lang="nl-NL" dirty="0" smtClean="0"/>
              <a:t>Ministerie van Infrastructuur en Milieu</a:t>
            </a:r>
            <a:endParaRPr lang="nl-NL"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el, tekst en illustratie">
    <p:spTree>
      <p:nvGrpSpPr>
        <p:cNvPr id="1" name=""/>
        <p:cNvGrpSpPr/>
        <p:nvPr/>
      </p:nvGrpSpPr>
      <p:grpSpPr>
        <a:xfrm>
          <a:off x="0" y="0"/>
          <a:ext cx="0" cy="0"/>
          <a:chOff x="0" y="0"/>
          <a:chExt cx="0" cy="0"/>
        </a:xfrm>
      </p:grpSpPr>
      <p:sp>
        <p:nvSpPr>
          <p:cNvPr id="2" name="Titel 1"/>
          <p:cNvSpPr>
            <a:spLocks noGrp="1"/>
          </p:cNvSpPr>
          <p:nvPr>
            <p:ph type="title"/>
          </p:nvPr>
        </p:nvSpPr>
        <p:spPr>
          <a:xfrm>
            <a:off x="466725" y="970362"/>
            <a:ext cx="8401050" cy="369094"/>
          </a:xfrm>
        </p:spPr>
        <p:txBody>
          <a:bodyPr/>
          <a:lstStyle/>
          <a:p>
            <a:r>
              <a:rPr lang="nl-NL" smtClean="0"/>
              <a:t>Klik om de stijl te bewerken</a:t>
            </a:r>
            <a:endParaRPr lang="nl-NL"/>
          </a:p>
        </p:txBody>
      </p:sp>
      <p:sp>
        <p:nvSpPr>
          <p:cNvPr id="3" name="Tijdelijke aanduiding voor tekst 2"/>
          <p:cNvSpPr>
            <a:spLocks noGrp="1"/>
          </p:cNvSpPr>
          <p:nvPr>
            <p:ph type="body" sz="half" idx="1"/>
          </p:nvPr>
        </p:nvSpPr>
        <p:spPr>
          <a:xfrm>
            <a:off x="466769" y="1551386"/>
            <a:ext cx="4124325" cy="3103959"/>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llustratie 3"/>
          <p:cNvSpPr>
            <a:spLocks noGrp="1"/>
          </p:cNvSpPr>
          <p:nvPr>
            <p:ph type="clipArt" sz="half" idx="2"/>
          </p:nvPr>
        </p:nvSpPr>
        <p:spPr>
          <a:xfrm>
            <a:off x="4743478" y="1551386"/>
            <a:ext cx="4124325" cy="3103959"/>
          </a:xfrm>
        </p:spPr>
        <p:txBody>
          <a:bodyPr/>
          <a:lstStyle/>
          <a:p>
            <a:r>
              <a:rPr lang="nl-NL" dirty="0" smtClean="0"/>
              <a:t>Klik op het pictogram als u een illustratie wilt toevoegen</a:t>
            </a:r>
            <a:endParaRPr lang="nl-NL" dirty="0"/>
          </a:p>
        </p:txBody>
      </p:sp>
      <p:sp>
        <p:nvSpPr>
          <p:cNvPr id="6" name="Tijdelijke aanduiding voor dianummer 5"/>
          <p:cNvSpPr>
            <a:spLocks noGrp="1"/>
          </p:cNvSpPr>
          <p:nvPr>
            <p:ph type="sldNum" sz="quarter" idx="11"/>
          </p:nvPr>
        </p:nvSpPr>
        <p:spPr>
          <a:xfrm>
            <a:off x="466725" y="4959127"/>
            <a:ext cx="1905000" cy="89297"/>
          </a:xfrm>
        </p:spPr>
        <p:txBody>
          <a:bodyPr/>
          <a:lstStyle>
            <a:lvl1pPr>
              <a:defRPr/>
            </a:lvl1pPr>
          </a:lstStyle>
          <a:p>
            <a:fld id="{C0E4B359-E2E3-44DC-A349-1126A74EF1B4}" type="slidenum">
              <a:rPr lang="nl-NL"/>
              <a:pPr/>
              <a:t>‹nr.›</a:t>
            </a:fld>
            <a:endParaRPr lang="nl-NL" dirty="0"/>
          </a:p>
        </p:txBody>
      </p:sp>
      <p:sp>
        <p:nvSpPr>
          <p:cNvPr id="7" name="Tijdelijke aanduiding voor datum 6"/>
          <p:cNvSpPr>
            <a:spLocks noGrp="1"/>
          </p:cNvSpPr>
          <p:nvPr>
            <p:ph type="dt" sz="half" idx="12"/>
          </p:nvPr>
        </p:nvSpPr>
        <p:spPr>
          <a:xfrm>
            <a:off x="7264405" y="4959127"/>
            <a:ext cx="1508125" cy="89297"/>
          </a:xfrm>
        </p:spPr>
        <p:txBody>
          <a:bodyPr/>
          <a:lstStyle>
            <a:lvl1pPr>
              <a:defRPr/>
            </a:lvl1pPr>
          </a:lstStyle>
          <a:p>
            <a:fld id="{9A589C97-12B8-1845-B774-271C6D32C057}" type="datetime4">
              <a:rPr lang="nl-NL" smtClean="0"/>
              <a:t>9 oktober 2018</a:t>
            </a:fld>
            <a:endParaRPr lang="nl-NL" dirty="0"/>
          </a:p>
        </p:txBody>
      </p:sp>
      <p:sp>
        <p:nvSpPr>
          <p:cNvPr id="10" name="Tijdelijke aanduiding voor voettekst 7"/>
          <p:cNvSpPr>
            <a:spLocks noGrp="1"/>
          </p:cNvSpPr>
          <p:nvPr>
            <p:ph type="ftr" sz="quarter" idx="3"/>
          </p:nvPr>
        </p:nvSpPr>
        <p:spPr>
          <a:xfrm>
            <a:off x="4355989" y="4894008"/>
            <a:ext cx="3097337" cy="154242"/>
          </a:xfrm>
        </p:spPr>
        <p:txBody>
          <a:bodyPr/>
          <a:lstStyle/>
          <a:p>
            <a:r>
              <a:rPr lang="nl-NL" dirty="0" smtClean="0"/>
              <a:t>Ministerie van Infrastructuur en Milieu</a:t>
            </a:r>
            <a:endParaRPr lang="nl-NL"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angepaste indeling">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57146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7" name="shpTitel"/>
          <p:cNvSpPr>
            <a:spLocks noGrp="1"/>
          </p:cNvSpPr>
          <p:nvPr>
            <p:ph type="title"/>
          </p:nvPr>
        </p:nvSpPr>
        <p:spPr>
          <a:xfrm>
            <a:off x="5076056" y="1977859"/>
            <a:ext cx="3566612" cy="1026113"/>
          </a:xfrm>
          <a:prstGeom prst="rect">
            <a:avLst/>
          </a:prstGeom>
        </p:spPr>
        <p:txBody>
          <a:bodyPr/>
          <a:lstStyle>
            <a:lvl1pPr algn="l">
              <a:defRPr sz="2600" spc="-60">
                <a:solidFill>
                  <a:srgbClr val="D52B1E"/>
                </a:solidFill>
                <a:latin typeface="Verdana"/>
                <a:cs typeface="Verdana"/>
              </a:defRPr>
            </a:lvl1pPr>
          </a:lstStyle>
          <a:p>
            <a:r>
              <a:rPr lang="nl-NL" dirty="0" smtClean="0"/>
              <a:t>Klik om de stijl te bewerken</a:t>
            </a:r>
            <a:endParaRPr lang="nl-NL" dirty="0"/>
          </a:p>
        </p:txBody>
      </p:sp>
      <p:sp>
        <p:nvSpPr>
          <p:cNvPr id="8" name="shpTekst"/>
          <p:cNvSpPr>
            <a:spLocks noGrp="1"/>
          </p:cNvSpPr>
          <p:nvPr>
            <p:ph idx="1"/>
          </p:nvPr>
        </p:nvSpPr>
        <p:spPr bwMode="auto">
          <a:xfrm>
            <a:off x="5076006" y="3111810"/>
            <a:ext cx="3600450"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600">
                <a:solidFill>
                  <a:srgbClr val="39870C"/>
                </a:solidFill>
                <a:latin typeface="Verdana"/>
                <a:cs typeface="Verdana"/>
              </a:defRPr>
            </a:lvl1pPr>
          </a:lstStyle>
          <a:p>
            <a:pPr lvl="0"/>
            <a:r>
              <a:rPr lang="nl-NL" noProof="0" dirty="0"/>
              <a:t>Klik om de modelstijlen te bewerken</a:t>
            </a:r>
          </a:p>
        </p:txBody>
      </p:sp>
    </p:spTree>
    <p:extLst>
      <p:ext uri="{BB962C8B-B14F-4D97-AF65-F5344CB8AC3E}">
        <p14:creationId xmlns:p14="http://schemas.microsoft.com/office/powerpoint/2010/main" val="36132909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7" name="shpTitel"/>
          <p:cNvSpPr>
            <a:spLocks noGrp="1"/>
          </p:cNvSpPr>
          <p:nvPr>
            <p:ph type="title"/>
          </p:nvPr>
        </p:nvSpPr>
        <p:spPr>
          <a:xfrm>
            <a:off x="5076056" y="1977859"/>
            <a:ext cx="3566612" cy="1026113"/>
          </a:xfrm>
          <a:prstGeom prst="rect">
            <a:avLst/>
          </a:prstGeom>
        </p:spPr>
        <p:txBody>
          <a:bodyPr/>
          <a:lstStyle>
            <a:lvl1pPr algn="l">
              <a:defRPr sz="2600" spc="-60">
                <a:solidFill>
                  <a:srgbClr val="D52B1E"/>
                </a:solidFill>
                <a:latin typeface="Verdana"/>
                <a:cs typeface="Verdana"/>
              </a:defRPr>
            </a:lvl1pPr>
          </a:lstStyle>
          <a:p>
            <a:r>
              <a:rPr lang="nl-NL" dirty="0" smtClean="0"/>
              <a:t>Klik om de stijl te bewerken</a:t>
            </a:r>
            <a:endParaRPr lang="nl-NL" dirty="0"/>
          </a:p>
        </p:txBody>
      </p:sp>
      <p:sp>
        <p:nvSpPr>
          <p:cNvPr id="8" name="shpTekst"/>
          <p:cNvSpPr>
            <a:spLocks noGrp="1"/>
          </p:cNvSpPr>
          <p:nvPr>
            <p:ph idx="1"/>
          </p:nvPr>
        </p:nvSpPr>
        <p:spPr bwMode="auto">
          <a:xfrm>
            <a:off x="5076006" y="3111810"/>
            <a:ext cx="3600450"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600">
                <a:solidFill>
                  <a:srgbClr val="39870C"/>
                </a:solidFill>
                <a:latin typeface="Verdana"/>
                <a:cs typeface="Verdana"/>
              </a:defRPr>
            </a:lvl1pPr>
          </a:lstStyle>
          <a:p>
            <a:pPr lvl="0"/>
            <a:r>
              <a:rPr lang="nl-NL" noProof="0" dirty="0"/>
              <a:t>Klik om de modelstijlen te bewerken</a:t>
            </a:r>
          </a:p>
        </p:txBody>
      </p:sp>
    </p:spTree>
    <p:extLst>
      <p:ext uri="{BB962C8B-B14F-4D97-AF65-F5344CB8AC3E}">
        <p14:creationId xmlns:p14="http://schemas.microsoft.com/office/powerpoint/2010/main" val="6233741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pagina met afbeelding">
    <p:spTree>
      <p:nvGrpSpPr>
        <p:cNvPr id="1" name=""/>
        <p:cNvGrpSpPr/>
        <p:nvPr/>
      </p:nvGrpSpPr>
      <p:grpSpPr>
        <a:xfrm>
          <a:off x="0" y="0"/>
          <a:ext cx="0" cy="0"/>
          <a:chOff x="0" y="0"/>
          <a:chExt cx="0" cy="0"/>
        </a:xfrm>
      </p:grpSpPr>
      <p:sp>
        <p:nvSpPr>
          <p:cNvPr id="5" name="shpTitel"/>
          <p:cNvSpPr>
            <a:spLocks noGrp="1"/>
          </p:cNvSpPr>
          <p:nvPr>
            <p:ph type="title"/>
          </p:nvPr>
        </p:nvSpPr>
        <p:spPr>
          <a:xfrm>
            <a:off x="5076056" y="1977860"/>
            <a:ext cx="3566612" cy="1026113"/>
          </a:xfrm>
          <a:prstGeom prst="rect">
            <a:avLst/>
          </a:prstGeom>
        </p:spPr>
        <p:txBody>
          <a:bodyPr/>
          <a:lstStyle>
            <a:lvl1pPr>
              <a:defRPr>
                <a:solidFill>
                  <a:srgbClr val="D52B1E"/>
                </a:solidFill>
              </a:defRPr>
            </a:lvl1pPr>
          </a:lstStyle>
          <a:p>
            <a:r>
              <a:rPr lang="nl-NL" dirty="0" smtClean="0"/>
              <a:t>Klik om de stijl te bewerken</a:t>
            </a:r>
            <a:endParaRPr lang="nl-NL" dirty="0"/>
          </a:p>
        </p:txBody>
      </p:sp>
      <p:sp>
        <p:nvSpPr>
          <p:cNvPr id="6" name="shpTekst"/>
          <p:cNvSpPr>
            <a:spLocks noGrp="1"/>
          </p:cNvSpPr>
          <p:nvPr>
            <p:ph idx="1"/>
          </p:nvPr>
        </p:nvSpPr>
        <p:spPr bwMode="auto">
          <a:xfrm>
            <a:off x="5076006" y="3111810"/>
            <a:ext cx="3600450"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a:solidFill>
                  <a:srgbClr val="39870C"/>
                </a:solidFill>
              </a:defRPr>
            </a:lvl1pPr>
          </a:lstStyle>
          <a:p>
            <a:pPr lvl="0"/>
            <a:r>
              <a:rPr lang="nl-NL" noProof="0" dirty="0"/>
              <a:t>Klik om de modelstijlen te bewerken</a:t>
            </a:r>
          </a:p>
        </p:txBody>
      </p:sp>
    </p:spTree>
    <p:extLst>
      <p:ext uri="{BB962C8B-B14F-4D97-AF65-F5344CB8AC3E}">
        <p14:creationId xmlns:p14="http://schemas.microsoft.com/office/powerpoint/2010/main" val="28340045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pagina met afbeelding">
    <p:spTree>
      <p:nvGrpSpPr>
        <p:cNvPr id="1" name=""/>
        <p:cNvGrpSpPr/>
        <p:nvPr/>
      </p:nvGrpSpPr>
      <p:grpSpPr>
        <a:xfrm>
          <a:off x="0" y="0"/>
          <a:ext cx="0" cy="0"/>
          <a:chOff x="0" y="0"/>
          <a:chExt cx="0" cy="0"/>
        </a:xfrm>
      </p:grpSpPr>
      <p:sp>
        <p:nvSpPr>
          <p:cNvPr id="5" name="shpTitel"/>
          <p:cNvSpPr>
            <a:spLocks noGrp="1"/>
          </p:cNvSpPr>
          <p:nvPr>
            <p:ph type="title"/>
          </p:nvPr>
        </p:nvSpPr>
        <p:spPr>
          <a:xfrm>
            <a:off x="5076056" y="1977861"/>
            <a:ext cx="3566612" cy="1026113"/>
          </a:xfrm>
          <a:prstGeom prst="rect">
            <a:avLst/>
          </a:prstGeom>
        </p:spPr>
        <p:txBody>
          <a:bodyPr/>
          <a:lstStyle>
            <a:lvl1pPr>
              <a:defRPr>
                <a:solidFill>
                  <a:srgbClr val="D52B1E"/>
                </a:solidFill>
              </a:defRPr>
            </a:lvl1pPr>
          </a:lstStyle>
          <a:p>
            <a:r>
              <a:rPr lang="nl-NL" dirty="0" smtClean="0"/>
              <a:t>Klik om de stijl te bewerken</a:t>
            </a:r>
            <a:endParaRPr lang="nl-NL" dirty="0"/>
          </a:p>
        </p:txBody>
      </p:sp>
      <p:sp>
        <p:nvSpPr>
          <p:cNvPr id="6" name="shpTekst"/>
          <p:cNvSpPr>
            <a:spLocks noGrp="1"/>
          </p:cNvSpPr>
          <p:nvPr>
            <p:ph idx="1"/>
          </p:nvPr>
        </p:nvSpPr>
        <p:spPr bwMode="auto">
          <a:xfrm>
            <a:off x="5076006" y="3111810"/>
            <a:ext cx="3600450"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a:solidFill>
                  <a:srgbClr val="39870C"/>
                </a:solidFill>
              </a:defRPr>
            </a:lvl1pPr>
          </a:lstStyle>
          <a:p>
            <a:pPr lvl="0"/>
            <a:r>
              <a:rPr lang="nl-NL" noProof="0" dirty="0"/>
              <a:t>Klik om de modelstijlen te bewerken</a:t>
            </a:r>
          </a:p>
        </p:txBody>
      </p:sp>
    </p:spTree>
    <p:extLst>
      <p:ext uri="{BB962C8B-B14F-4D97-AF65-F5344CB8AC3E}">
        <p14:creationId xmlns:p14="http://schemas.microsoft.com/office/powerpoint/2010/main" val="7340250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pagina met afbeelding">
    <p:spTree>
      <p:nvGrpSpPr>
        <p:cNvPr id="1" name=""/>
        <p:cNvGrpSpPr/>
        <p:nvPr/>
      </p:nvGrpSpPr>
      <p:grpSpPr>
        <a:xfrm>
          <a:off x="0" y="0"/>
          <a:ext cx="0" cy="0"/>
          <a:chOff x="0" y="0"/>
          <a:chExt cx="0" cy="0"/>
        </a:xfrm>
      </p:grpSpPr>
      <p:sp>
        <p:nvSpPr>
          <p:cNvPr id="5" name="shpTitel"/>
          <p:cNvSpPr>
            <a:spLocks noGrp="1"/>
          </p:cNvSpPr>
          <p:nvPr>
            <p:ph type="title"/>
          </p:nvPr>
        </p:nvSpPr>
        <p:spPr>
          <a:xfrm>
            <a:off x="5076056" y="1977861"/>
            <a:ext cx="3566612" cy="1026113"/>
          </a:xfrm>
          <a:prstGeom prst="rect">
            <a:avLst/>
          </a:prstGeom>
        </p:spPr>
        <p:txBody>
          <a:bodyPr/>
          <a:lstStyle>
            <a:lvl1pPr>
              <a:defRPr>
                <a:solidFill>
                  <a:srgbClr val="D52B1E"/>
                </a:solidFill>
              </a:defRPr>
            </a:lvl1pPr>
          </a:lstStyle>
          <a:p>
            <a:r>
              <a:rPr lang="nl-NL" dirty="0" smtClean="0"/>
              <a:t>Klik om de stijl te bewerken</a:t>
            </a:r>
            <a:endParaRPr lang="nl-NL" dirty="0"/>
          </a:p>
        </p:txBody>
      </p:sp>
      <p:sp>
        <p:nvSpPr>
          <p:cNvPr id="6" name="shpTekst"/>
          <p:cNvSpPr>
            <a:spLocks noGrp="1"/>
          </p:cNvSpPr>
          <p:nvPr>
            <p:ph idx="1"/>
          </p:nvPr>
        </p:nvSpPr>
        <p:spPr bwMode="auto">
          <a:xfrm>
            <a:off x="5076006" y="3111810"/>
            <a:ext cx="3600450"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a:solidFill>
                  <a:srgbClr val="39870C"/>
                </a:solidFill>
              </a:defRPr>
            </a:lvl1pPr>
          </a:lstStyle>
          <a:p>
            <a:pPr lvl="0"/>
            <a:r>
              <a:rPr lang="nl-NL" noProof="0" dirty="0"/>
              <a:t>Klik om de modelstijlen te bewerken</a:t>
            </a:r>
          </a:p>
        </p:txBody>
      </p:sp>
    </p:spTree>
    <p:extLst>
      <p:ext uri="{BB962C8B-B14F-4D97-AF65-F5344CB8AC3E}">
        <p14:creationId xmlns:p14="http://schemas.microsoft.com/office/powerpoint/2010/main" val="39660544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pagina met afbeelding">
    <p:spTree>
      <p:nvGrpSpPr>
        <p:cNvPr id="1" name=""/>
        <p:cNvGrpSpPr/>
        <p:nvPr/>
      </p:nvGrpSpPr>
      <p:grpSpPr>
        <a:xfrm>
          <a:off x="0" y="0"/>
          <a:ext cx="0" cy="0"/>
          <a:chOff x="0" y="0"/>
          <a:chExt cx="0" cy="0"/>
        </a:xfrm>
      </p:grpSpPr>
      <p:sp>
        <p:nvSpPr>
          <p:cNvPr id="5" name="shpTitel"/>
          <p:cNvSpPr>
            <a:spLocks noGrp="1"/>
          </p:cNvSpPr>
          <p:nvPr>
            <p:ph type="title"/>
          </p:nvPr>
        </p:nvSpPr>
        <p:spPr>
          <a:xfrm>
            <a:off x="5076056" y="1977860"/>
            <a:ext cx="3566612" cy="1026113"/>
          </a:xfrm>
          <a:prstGeom prst="rect">
            <a:avLst/>
          </a:prstGeom>
        </p:spPr>
        <p:txBody>
          <a:bodyPr/>
          <a:lstStyle>
            <a:lvl1pPr>
              <a:defRPr>
                <a:solidFill>
                  <a:srgbClr val="D52B1E"/>
                </a:solidFill>
              </a:defRPr>
            </a:lvl1pPr>
          </a:lstStyle>
          <a:p>
            <a:r>
              <a:rPr lang="nl-NL" dirty="0" smtClean="0"/>
              <a:t>Klik om de stijl te bewerken</a:t>
            </a:r>
            <a:endParaRPr lang="nl-NL" dirty="0"/>
          </a:p>
        </p:txBody>
      </p:sp>
      <p:sp>
        <p:nvSpPr>
          <p:cNvPr id="6" name="shpTekst"/>
          <p:cNvSpPr>
            <a:spLocks noGrp="1"/>
          </p:cNvSpPr>
          <p:nvPr>
            <p:ph idx="1"/>
          </p:nvPr>
        </p:nvSpPr>
        <p:spPr bwMode="auto">
          <a:xfrm>
            <a:off x="5076006" y="3111810"/>
            <a:ext cx="3600450"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a:solidFill>
                  <a:srgbClr val="39870C"/>
                </a:solidFill>
              </a:defRPr>
            </a:lvl1pPr>
          </a:lstStyle>
          <a:p>
            <a:pPr lvl="0"/>
            <a:r>
              <a:rPr lang="nl-NL" noProof="0" dirty="0"/>
              <a:t>Klik om de modelstijlen te bewerken</a:t>
            </a:r>
          </a:p>
        </p:txBody>
      </p:sp>
    </p:spTree>
    <p:extLst>
      <p:ext uri="{BB962C8B-B14F-4D97-AF65-F5344CB8AC3E}">
        <p14:creationId xmlns:p14="http://schemas.microsoft.com/office/powerpoint/2010/main" val="3458964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ianummer 4"/>
          <p:cNvSpPr>
            <a:spLocks noGrp="1"/>
          </p:cNvSpPr>
          <p:nvPr>
            <p:ph type="sldNum" sz="quarter" idx="11"/>
          </p:nvPr>
        </p:nvSpPr>
        <p:spPr/>
        <p:txBody>
          <a:bodyPr/>
          <a:lstStyle>
            <a:lvl1pPr>
              <a:defRPr/>
            </a:lvl1pPr>
          </a:lstStyle>
          <a:p>
            <a:fld id="{2ACDB467-7873-4513-AFB0-64C93AB0D52A}" type="slidenum">
              <a:rPr lang="nl-NL"/>
              <a:pPr/>
              <a:t>‹nr.›</a:t>
            </a:fld>
            <a:endParaRPr lang="nl-NL" dirty="0"/>
          </a:p>
        </p:txBody>
      </p:sp>
      <p:sp>
        <p:nvSpPr>
          <p:cNvPr id="6" name="Tijdelijke aanduiding voor datum 5"/>
          <p:cNvSpPr>
            <a:spLocks noGrp="1"/>
          </p:cNvSpPr>
          <p:nvPr>
            <p:ph type="dt" sz="half" idx="12"/>
          </p:nvPr>
        </p:nvSpPr>
        <p:spPr/>
        <p:txBody>
          <a:bodyPr/>
          <a:lstStyle>
            <a:lvl1pPr>
              <a:defRPr/>
            </a:lvl1pPr>
          </a:lstStyle>
          <a:p>
            <a:fld id="{27D5D4E5-F92D-1A4A-AACF-23FE6BA918EA}" type="datetime4">
              <a:rPr lang="nl-NL" smtClean="0"/>
              <a:t>9 oktober 2018</a:t>
            </a:fld>
            <a:endParaRPr lang="nl-NL" dirty="0"/>
          </a:p>
        </p:txBody>
      </p:sp>
      <p:sp>
        <p:nvSpPr>
          <p:cNvPr id="8" name="Tijdelijke aanduiding voor voettekst 7"/>
          <p:cNvSpPr>
            <a:spLocks noGrp="1"/>
          </p:cNvSpPr>
          <p:nvPr>
            <p:ph type="ftr" sz="quarter" idx="3"/>
          </p:nvPr>
        </p:nvSpPr>
        <p:spPr>
          <a:xfrm>
            <a:off x="4355989" y="4894008"/>
            <a:ext cx="3097337" cy="154242"/>
          </a:xfrm>
        </p:spPr>
        <p:txBody>
          <a:bodyPr/>
          <a:lstStyle/>
          <a:p>
            <a:r>
              <a:rPr lang="nl-NL" dirty="0" smtClean="0"/>
              <a:t>Ministerie van Infrastructuur en Milieu</a:t>
            </a:r>
            <a:endParaRPr lang="nl-NL"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pagina met afbeelding">
    <p:spTree>
      <p:nvGrpSpPr>
        <p:cNvPr id="1" name=""/>
        <p:cNvGrpSpPr/>
        <p:nvPr/>
      </p:nvGrpSpPr>
      <p:grpSpPr>
        <a:xfrm>
          <a:off x="0" y="0"/>
          <a:ext cx="0" cy="0"/>
          <a:chOff x="0" y="0"/>
          <a:chExt cx="0" cy="0"/>
        </a:xfrm>
      </p:grpSpPr>
      <p:sp>
        <p:nvSpPr>
          <p:cNvPr id="5" name="shpTitel"/>
          <p:cNvSpPr>
            <a:spLocks noGrp="1"/>
          </p:cNvSpPr>
          <p:nvPr>
            <p:ph type="title"/>
          </p:nvPr>
        </p:nvSpPr>
        <p:spPr>
          <a:xfrm>
            <a:off x="5076056" y="1977858"/>
            <a:ext cx="3566612" cy="1026113"/>
          </a:xfrm>
          <a:prstGeom prst="rect">
            <a:avLst/>
          </a:prstGeom>
        </p:spPr>
        <p:txBody>
          <a:bodyPr/>
          <a:lstStyle>
            <a:lvl1pPr>
              <a:defRPr>
                <a:solidFill>
                  <a:srgbClr val="D52B1E"/>
                </a:solidFill>
              </a:defRPr>
            </a:lvl1pPr>
          </a:lstStyle>
          <a:p>
            <a:r>
              <a:rPr lang="nl-NL" dirty="0" smtClean="0"/>
              <a:t>Klik om de stijl te bewerken</a:t>
            </a:r>
            <a:endParaRPr lang="nl-NL" dirty="0"/>
          </a:p>
        </p:txBody>
      </p:sp>
      <p:sp>
        <p:nvSpPr>
          <p:cNvPr id="6" name="shpTekst"/>
          <p:cNvSpPr>
            <a:spLocks noGrp="1"/>
          </p:cNvSpPr>
          <p:nvPr>
            <p:ph idx="1"/>
          </p:nvPr>
        </p:nvSpPr>
        <p:spPr bwMode="auto">
          <a:xfrm>
            <a:off x="5076006" y="3111810"/>
            <a:ext cx="3600450"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a:solidFill>
                  <a:srgbClr val="39870C"/>
                </a:solidFill>
              </a:defRPr>
            </a:lvl1pPr>
          </a:lstStyle>
          <a:p>
            <a:pPr lvl="0"/>
            <a:r>
              <a:rPr lang="nl-NL" noProof="0" dirty="0"/>
              <a:t>Klik om de modelstijlen te bewerken</a:t>
            </a:r>
          </a:p>
        </p:txBody>
      </p:sp>
    </p:spTree>
    <p:extLst>
      <p:ext uri="{BB962C8B-B14F-4D97-AF65-F5344CB8AC3E}">
        <p14:creationId xmlns:p14="http://schemas.microsoft.com/office/powerpoint/2010/main" val="24899773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elpagina met afbeelding">
    <p:spTree>
      <p:nvGrpSpPr>
        <p:cNvPr id="1" name=""/>
        <p:cNvGrpSpPr/>
        <p:nvPr/>
      </p:nvGrpSpPr>
      <p:grpSpPr>
        <a:xfrm>
          <a:off x="0" y="0"/>
          <a:ext cx="0" cy="0"/>
          <a:chOff x="0" y="0"/>
          <a:chExt cx="0" cy="0"/>
        </a:xfrm>
      </p:grpSpPr>
      <p:sp>
        <p:nvSpPr>
          <p:cNvPr id="5" name="shpTitel"/>
          <p:cNvSpPr>
            <a:spLocks noGrp="1"/>
          </p:cNvSpPr>
          <p:nvPr>
            <p:ph type="title"/>
          </p:nvPr>
        </p:nvSpPr>
        <p:spPr>
          <a:xfrm>
            <a:off x="5076056" y="1977855"/>
            <a:ext cx="3566612" cy="1026113"/>
          </a:xfrm>
          <a:prstGeom prst="rect">
            <a:avLst/>
          </a:prstGeom>
        </p:spPr>
        <p:txBody>
          <a:bodyPr/>
          <a:lstStyle>
            <a:lvl1pPr>
              <a:defRPr>
                <a:solidFill>
                  <a:srgbClr val="D52B1E"/>
                </a:solidFill>
              </a:defRPr>
            </a:lvl1pPr>
          </a:lstStyle>
          <a:p>
            <a:r>
              <a:rPr lang="nl-NL" dirty="0" smtClean="0"/>
              <a:t>Klik om de stijl te bewerken</a:t>
            </a:r>
            <a:endParaRPr lang="nl-NL" dirty="0"/>
          </a:p>
        </p:txBody>
      </p:sp>
      <p:sp>
        <p:nvSpPr>
          <p:cNvPr id="6" name="shpTekst"/>
          <p:cNvSpPr>
            <a:spLocks noGrp="1"/>
          </p:cNvSpPr>
          <p:nvPr>
            <p:ph idx="1"/>
          </p:nvPr>
        </p:nvSpPr>
        <p:spPr bwMode="auto">
          <a:xfrm>
            <a:off x="5076006" y="3111810"/>
            <a:ext cx="3600450"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a:solidFill>
                  <a:srgbClr val="39870C"/>
                </a:solidFill>
              </a:defRPr>
            </a:lvl1pPr>
          </a:lstStyle>
          <a:p>
            <a:pPr lvl="0"/>
            <a:r>
              <a:rPr lang="nl-NL" noProof="0" dirty="0"/>
              <a:t>Klik om de modelstijlen te bewerken</a:t>
            </a:r>
          </a:p>
        </p:txBody>
      </p:sp>
    </p:spTree>
    <p:extLst>
      <p:ext uri="{BB962C8B-B14F-4D97-AF65-F5344CB8AC3E}">
        <p14:creationId xmlns:p14="http://schemas.microsoft.com/office/powerpoint/2010/main" val="37896292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pagina met afbeelding">
    <p:spTree>
      <p:nvGrpSpPr>
        <p:cNvPr id="1" name=""/>
        <p:cNvGrpSpPr/>
        <p:nvPr/>
      </p:nvGrpSpPr>
      <p:grpSpPr>
        <a:xfrm>
          <a:off x="0" y="0"/>
          <a:ext cx="0" cy="0"/>
          <a:chOff x="0" y="0"/>
          <a:chExt cx="0" cy="0"/>
        </a:xfrm>
      </p:grpSpPr>
      <p:sp>
        <p:nvSpPr>
          <p:cNvPr id="5" name="shpTitel"/>
          <p:cNvSpPr>
            <a:spLocks noGrp="1"/>
          </p:cNvSpPr>
          <p:nvPr>
            <p:ph type="title"/>
          </p:nvPr>
        </p:nvSpPr>
        <p:spPr>
          <a:xfrm>
            <a:off x="5076056" y="1977851"/>
            <a:ext cx="3566612" cy="1026113"/>
          </a:xfrm>
          <a:prstGeom prst="rect">
            <a:avLst/>
          </a:prstGeom>
        </p:spPr>
        <p:txBody>
          <a:bodyPr/>
          <a:lstStyle>
            <a:lvl1pPr>
              <a:defRPr>
                <a:solidFill>
                  <a:srgbClr val="D52B1E"/>
                </a:solidFill>
              </a:defRPr>
            </a:lvl1pPr>
          </a:lstStyle>
          <a:p>
            <a:r>
              <a:rPr lang="nl-NL" dirty="0" smtClean="0"/>
              <a:t>Klik om de stijl te bewerken</a:t>
            </a:r>
            <a:endParaRPr lang="nl-NL" dirty="0"/>
          </a:p>
        </p:txBody>
      </p:sp>
      <p:sp>
        <p:nvSpPr>
          <p:cNvPr id="6" name="shpTekst"/>
          <p:cNvSpPr>
            <a:spLocks noGrp="1"/>
          </p:cNvSpPr>
          <p:nvPr>
            <p:ph idx="1"/>
          </p:nvPr>
        </p:nvSpPr>
        <p:spPr bwMode="auto">
          <a:xfrm>
            <a:off x="5076006" y="3111810"/>
            <a:ext cx="3600450"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a:solidFill>
                  <a:srgbClr val="39870C"/>
                </a:solidFill>
              </a:defRPr>
            </a:lvl1pPr>
          </a:lstStyle>
          <a:p>
            <a:pPr lvl="0"/>
            <a:r>
              <a:rPr lang="nl-NL" noProof="0" dirty="0"/>
              <a:t>Klik om de modelstijlen te bewerken</a:t>
            </a:r>
          </a:p>
        </p:txBody>
      </p:sp>
    </p:spTree>
    <p:extLst>
      <p:ext uri="{BB962C8B-B14F-4D97-AF65-F5344CB8AC3E}">
        <p14:creationId xmlns:p14="http://schemas.microsoft.com/office/powerpoint/2010/main" val="9447664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elpagina met afbeelding">
    <p:spTree>
      <p:nvGrpSpPr>
        <p:cNvPr id="1" name=""/>
        <p:cNvGrpSpPr/>
        <p:nvPr/>
      </p:nvGrpSpPr>
      <p:grpSpPr>
        <a:xfrm>
          <a:off x="0" y="0"/>
          <a:ext cx="0" cy="0"/>
          <a:chOff x="0" y="0"/>
          <a:chExt cx="0" cy="0"/>
        </a:xfrm>
      </p:grpSpPr>
      <p:sp>
        <p:nvSpPr>
          <p:cNvPr id="5" name="shpTitel"/>
          <p:cNvSpPr>
            <a:spLocks noGrp="1"/>
          </p:cNvSpPr>
          <p:nvPr>
            <p:ph type="title"/>
          </p:nvPr>
        </p:nvSpPr>
        <p:spPr>
          <a:xfrm>
            <a:off x="5076056" y="1977846"/>
            <a:ext cx="3566612" cy="1026113"/>
          </a:xfrm>
          <a:prstGeom prst="rect">
            <a:avLst/>
          </a:prstGeom>
        </p:spPr>
        <p:txBody>
          <a:bodyPr/>
          <a:lstStyle>
            <a:lvl1pPr>
              <a:defRPr>
                <a:solidFill>
                  <a:srgbClr val="D52B1E"/>
                </a:solidFill>
              </a:defRPr>
            </a:lvl1pPr>
          </a:lstStyle>
          <a:p>
            <a:r>
              <a:rPr lang="nl-NL" dirty="0" smtClean="0"/>
              <a:t>Klik om de stijl te bewerken</a:t>
            </a:r>
            <a:endParaRPr lang="nl-NL" dirty="0"/>
          </a:p>
        </p:txBody>
      </p:sp>
      <p:sp>
        <p:nvSpPr>
          <p:cNvPr id="6" name="shpTekst"/>
          <p:cNvSpPr>
            <a:spLocks noGrp="1"/>
          </p:cNvSpPr>
          <p:nvPr>
            <p:ph idx="1"/>
          </p:nvPr>
        </p:nvSpPr>
        <p:spPr bwMode="auto">
          <a:xfrm>
            <a:off x="5076006" y="3111810"/>
            <a:ext cx="3600450"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a:solidFill>
                  <a:srgbClr val="39870C"/>
                </a:solidFill>
              </a:defRPr>
            </a:lvl1pPr>
          </a:lstStyle>
          <a:p>
            <a:pPr lvl="0"/>
            <a:r>
              <a:rPr lang="nl-NL" noProof="0" dirty="0"/>
              <a:t>Klik om de modelstijlen te bewerken</a:t>
            </a:r>
          </a:p>
        </p:txBody>
      </p:sp>
    </p:spTree>
    <p:extLst>
      <p:ext uri="{BB962C8B-B14F-4D97-AF65-F5344CB8AC3E}">
        <p14:creationId xmlns:p14="http://schemas.microsoft.com/office/powerpoint/2010/main" val="9268351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elpagina met afbeelding">
    <p:spTree>
      <p:nvGrpSpPr>
        <p:cNvPr id="1" name=""/>
        <p:cNvGrpSpPr/>
        <p:nvPr/>
      </p:nvGrpSpPr>
      <p:grpSpPr>
        <a:xfrm>
          <a:off x="0" y="0"/>
          <a:ext cx="0" cy="0"/>
          <a:chOff x="0" y="0"/>
          <a:chExt cx="0" cy="0"/>
        </a:xfrm>
      </p:grpSpPr>
      <p:sp>
        <p:nvSpPr>
          <p:cNvPr id="5" name="shpTitel"/>
          <p:cNvSpPr>
            <a:spLocks noGrp="1"/>
          </p:cNvSpPr>
          <p:nvPr>
            <p:ph type="title"/>
          </p:nvPr>
        </p:nvSpPr>
        <p:spPr>
          <a:xfrm>
            <a:off x="5076056" y="1977840"/>
            <a:ext cx="3566612" cy="1026113"/>
          </a:xfrm>
          <a:prstGeom prst="rect">
            <a:avLst/>
          </a:prstGeom>
        </p:spPr>
        <p:txBody>
          <a:bodyPr/>
          <a:lstStyle>
            <a:lvl1pPr>
              <a:defRPr>
                <a:solidFill>
                  <a:srgbClr val="D52B1E"/>
                </a:solidFill>
              </a:defRPr>
            </a:lvl1pPr>
          </a:lstStyle>
          <a:p>
            <a:r>
              <a:rPr lang="nl-NL" dirty="0" smtClean="0"/>
              <a:t>Klik om de stijl te bewerken</a:t>
            </a:r>
            <a:endParaRPr lang="nl-NL" dirty="0"/>
          </a:p>
        </p:txBody>
      </p:sp>
      <p:sp>
        <p:nvSpPr>
          <p:cNvPr id="6" name="shpTekst"/>
          <p:cNvSpPr>
            <a:spLocks noGrp="1"/>
          </p:cNvSpPr>
          <p:nvPr>
            <p:ph idx="1"/>
          </p:nvPr>
        </p:nvSpPr>
        <p:spPr bwMode="auto">
          <a:xfrm>
            <a:off x="5076006" y="3111810"/>
            <a:ext cx="3600450"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a:solidFill>
                  <a:srgbClr val="39870C"/>
                </a:solidFill>
              </a:defRPr>
            </a:lvl1pPr>
          </a:lstStyle>
          <a:p>
            <a:pPr lvl="0"/>
            <a:r>
              <a:rPr lang="nl-NL" noProof="0" dirty="0"/>
              <a:t>Klik om de modelstijlen te bewerken</a:t>
            </a:r>
          </a:p>
        </p:txBody>
      </p:sp>
    </p:spTree>
    <p:extLst>
      <p:ext uri="{BB962C8B-B14F-4D97-AF65-F5344CB8AC3E}">
        <p14:creationId xmlns:p14="http://schemas.microsoft.com/office/powerpoint/2010/main" val="34586343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elpagina met afbeelding">
    <p:spTree>
      <p:nvGrpSpPr>
        <p:cNvPr id="1" name=""/>
        <p:cNvGrpSpPr/>
        <p:nvPr/>
      </p:nvGrpSpPr>
      <p:grpSpPr>
        <a:xfrm>
          <a:off x="0" y="0"/>
          <a:ext cx="0" cy="0"/>
          <a:chOff x="0" y="0"/>
          <a:chExt cx="0" cy="0"/>
        </a:xfrm>
      </p:grpSpPr>
      <p:sp>
        <p:nvSpPr>
          <p:cNvPr id="5" name="shpTitel"/>
          <p:cNvSpPr>
            <a:spLocks noGrp="1"/>
          </p:cNvSpPr>
          <p:nvPr>
            <p:ph type="title"/>
          </p:nvPr>
        </p:nvSpPr>
        <p:spPr>
          <a:xfrm>
            <a:off x="5076056" y="1977833"/>
            <a:ext cx="3566612" cy="1026113"/>
          </a:xfrm>
          <a:prstGeom prst="rect">
            <a:avLst/>
          </a:prstGeom>
        </p:spPr>
        <p:txBody>
          <a:bodyPr/>
          <a:lstStyle>
            <a:lvl1pPr>
              <a:defRPr>
                <a:solidFill>
                  <a:srgbClr val="D52B1E"/>
                </a:solidFill>
              </a:defRPr>
            </a:lvl1pPr>
          </a:lstStyle>
          <a:p>
            <a:r>
              <a:rPr lang="nl-NL" dirty="0" smtClean="0"/>
              <a:t>Klik om de stijl te bewerken</a:t>
            </a:r>
            <a:endParaRPr lang="nl-NL" dirty="0"/>
          </a:p>
        </p:txBody>
      </p:sp>
      <p:sp>
        <p:nvSpPr>
          <p:cNvPr id="6" name="shpTekst"/>
          <p:cNvSpPr>
            <a:spLocks noGrp="1"/>
          </p:cNvSpPr>
          <p:nvPr>
            <p:ph idx="1"/>
          </p:nvPr>
        </p:nvSpPr>
        <p:spPr bwMode="auto">
          <a:xfrm>
            <a:off x="5076006" y="3111810"/>
            <a:ext cx="3600450"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a:solidFill>
                  <a:srgbClr val="39870C"/>
                </a:solidFill>
              </a:defRPr>
            </a:lvl1pPr>
          </a:lstStyle>
          <a:p>
            <a:pPr lvl="0"/>
            <a:r>
              <a:rPr lang="nl-NL" noProof="0" dirty="0"/>
              <a:t>Klik om de modelstijlen te bewerken</a:t>
            </a:r>
          </a:p>
        </p:txBody>
      </p:sp>
    </p:spTree>
    <p:extLst>
      <p:ext uri="{BB962C8B-B14F-4D97-AF65-F5344CB8AC3E}">
        <p14:creationId xmlns:p14="http://schemas.microsoft.com/office/powerpoint/2010/main" val="19985686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elpagina met afbeelding">
    <p:spTree>
      <p:nvGrpSpPr>
        <p:cNvPr id="1" name=""/>
        <p:cNvGrpSpPr/>
        <p:nvPr/>
      </p:nvGrpSpPr>
      <p:grpSpPr>
        <a:xfrm>
          <a:off x="0" y="0"/>
          <a:ext cx="0" cy="0"/>
          <a:chOff x="0" y="0"/>
          <a:chExt cx="0" cy="0"/>
        </a:xfrm>
      </p:grpSpPr>
      <p:sp>
        <p:nvSpPr>
          <p:cNvPr id="5" name="shpTitel"/>
          <p:cNvSpPr>
            <a:spLocks noGrp="1"/>
          </p:cNvSpPr>
          <p:nvPr>
            <p:ph type="title"/>
          </p:nvPr>
        </p:nvSpPr>
        <p:spPr>
          <a:xfrm>
            <a:off x="5076056" y="1977825"/>
            <a:ext cx="3566612" cy="1026113"/>
          </a:xfrm>
          <a:prstGeom prst="rect">
            <a:avLst/>
          </a:prstGeom>
        </p:spPr>
        <p:txBody>
          <a:bodyPr/>
          <a:lstStyle>
            <a:lvl1pPr>
              <a:defRPr>
                <a:solidFill>
                  <a:srgbClr val="D52B1E"/>
                </a:solidFill>
              </a:defRPr>
            </a:lvl1pPr>
          </a:lstStyle>
          <a:p>
            <a:r>
              <a:rPr lang="nl-NL" dirty="0" smtClean="0"/>
              <a:t>Klik om de stijl te bewerken</a:t>
            </a:r>
            <a:endParaRPr lang="nl-NL" dirty="0"/>
          </a:p>
        </p:txBody>
      </p:sp>
      <p:sp>
        <p:nvSpPr>
          <p:cNvPr id="6" name="shpTekst"/>
          <p:cNvSpPr>
            <a:spLocks noGrp="1"/>
          </p:cNvSpPr>
          <p:nvPr>
            <p:ph idx="1"/>
          </p:nvPr>
        </p:nvSpPr>
        <p:spPr bwMode="auto">
          <a:xfrm>
            <a:off x="5076006" y="3111810"/>
            <a:ext cx="3600450"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a:solidFill>
                  <a:srgbClr val="39870C"/>
                </a:solidFill>
              </a:defRPr>
            </a:lvl1pPr>
          </a:lstStyle>
          <a:p>
            <a:pPr lvl="0"/>
            <a:r>
              <a:rPr lang="nl-NL" noProof="0" dirty="0"/>
              <a:t>Klik om de modelstijlen te bewerken</a:t>
            </a:r>
          </a:p>
        </p:txBody>
      </p:sp>
    </p:spTree>
    <p:extLst>
      <p:ext uri="{BB962C8B-B14F-4D97-AF65-F5344CB8AC3E}">
        <p14:creationId xmlns:p14="http://schemas.microsoft.com/office/powerpoint/2010/main" val="41432097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elpagina met afbeelding">
    <p:spTree>
      <p:nvGrpSpPr>
        <p:cNvPr id="1" name=""/>
        <p:cNvGrpSpPr/>
        <p:nvPr/>
      </p:nvGrpSpPr>
      <p:grpSpPr>
        <a:xfrm>
          <a:off x="0" y="0"/>
          <a:ext cx="0" cy="0"/>
          <a:chOff x="0" y="0"/>
          <a:chExt cx="0" cy="0"/>
        </a:xfrm>
      </p:grpSpPr>
      <p:sp>
        <p:nvSpPr>
          <p:cNvPr id="5" name="shpTitel"/>
          <p:cNvSpPr>
            <a:spLocks noGrp="1"/>
          </p:cNvSpPr>
          <p:nvPr>
            <p:ph type="title"/>
          </p:nvPr>
        </p:nvSpPr>
        <p:spPr>
          <a:xfrm>
            <a:off x="5076056" y="1977816"/>
            <a:ext cx="3566612" cy="1026113"/>
          </a:xfrm>
          <a:prstGeom prst="rect">
            <a:avLst/>
          </a:prstGeom>
        </p:spPr>
        <p:txBody>
          <a:bodyPr/>
          <a:lstStyle>
            <a:lvl1pPr>
              <a:defRPr>
                <a:solidFill>
                  <a:srgbClr val="D52B1E"/>
                </a:solidFill>
              </a:defRPr>
            </a:lvl1pPr>
          </a:lstStyle>
          <a:p>
            <a:r>
              <a:rPr lang="nl-NL" dirty="0" smtClean="0"/>
              <a:t>Klik om de stijl te bewerken</a:t>
            </a:r>
            <a:endParaRPr lang="nl-NL" dirty="0"/>
          </a:p>
        </p:txBody>
      </p:sp>
      <p:sp>
        <p:nvSpPr>
          <p:cNvPr id="6" name="shpTekst"/>
          <p:cNvSpPr>
            <a:spLocks noGrp="1"/>
          </p:cNvSpPr>
          <p:nvPr>
            <p:ph idx="1"/>
          </p:nvPr>
        </p:nvSpPr>
        <p:spPr bwMode="auto">
          <a:xfrm>
            <a:off x="5076006" y="3111810"/>
            <a:ext cx="3600450"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a:solidFill>
                  <a:srgbClr val="39870C"/>
                </a:solidFill>
              </a:defRPr>
            </a:lvl1pPr>
          </a:lstStyle>
          <a:p>
            <a:pPr lvl="0"/>
            <a:r>
              <a:rPr lang="nl-NL" noProof="0" dirty="0"/>
              <a:t>Klik om de modelstijlen te bewerken</a:t>
            </a:r>
          </a:p>
        </p:txBody>
      </p:sp>
    </p:spTree>
    <p:extLst>
      <p:ext uri="{BB962C8B-B14F-4D97-AF65-F5344CB8AC3E}">
        <p14:creationId xmlns:p14="http://schemas.microsoft.com/office/powerpoint/2010/main" val="10077521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elpagina met afbeelding">
    <p:spTree>
      <p:nvGrpSpPr>
        <p:cNvPr id="1" name=""/>
        <p:cNvGrpSpPr/>
        <p:nvPr/>
      </p:nvGrpSpPr>
      <p:grpSpPr>
        <a:xfrm>
          <a:off x="0" y="0"/>
          <a:ext cx="0" cy="0"/>
          <a:chOff x="0" y="0"/>
          <a:chExt cx="0" cy="0"/>
        </a:xfrm>
      </p:grpSpPr>
      <p:sp>
        <p:nvSpPr>
          <p:cNvPr id="5" name="shpTitel"/>
          <p:cNvSpPr>
            <a:spLocks noGrp="1"/>
          </p:cNvSpPr>
          <p:nvPr>
            <p:ph type="title"/>
          </p:nvPr>
        </p:nvSpPr>
        <p:spPr>
          <a:xfrm>
            <a:off x="5076056" y="1977806"/>
            <a:ext cx="3566612" cy="1026113"/>
          </a:xfrm>
          <a:prstGeom prst="rect">
            <a:avLst/>
          </a:prstGeom>
        </p:spPr>
        <p:txBody>
          <a:bodyPr/>
          <a:lstStyle>
            <a:lvl1pPr>
              <a:defRPr>
                <a:solidFill>
                  <a:srgbClr val="D52B1E"/>
                </a:solidFill>
              </a:defRPr>
            </a:lvl1pPr>
          </a:lstStyle>
          <a:p>
            <a:r>
              <a:rPr lang="nl-NL" dirty="0" smtClean="0"/>
              <a:t>Klik om de stijl te bewerken</a:t>
            </a:r>
            <a:endParaRPr lang="nl-NL" dirty="0"/>
          </a:p>
        </p:txBody>
      </p:sp>
      <p:sp>
        <p:nvSpPr>
          <p:cNvPr id="6" name="shpTekst"/>
          <p:cNvSpPr>
            <a:spLocks noGrp="1"/>
          </p:cNvSpPr>
          <p:nvPr>
            <p:ph idx="1"/>
          </p:nvPr>
        </p:nvSpPr>
        <p:spPr bwMode="auto">
          <a:xfrm>
            <a:off x="5076006" y="3111810"/>
            <a:ext cx="3600450"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a:solidFill>
                  <a:srgbClr val="39870C"/>
                </a:solidFill>
              </a:defRPr>
            </a:lvl1pPr>
          </a:lstStyle>
          <a:p>
            <a:pPr lvl="0"/>
            <a:r>
              <a:rPr lang="nl-NL" noProof="0" dirty="0"/>
              <a:t>Klik om de modelstijlen te bewerken</a:t>
            </a:r>
          </a:p>
        </p:txBody>
      </p:sp>
    </p:spTree>
    <p:extLst>
      <p:ext uri="{BB962C8B-B14F-4D97-AF65-F5344CB8AC3E}">
        <p14:creationId xmlns:p14="http://schemas.microsoft.com/office/powerpoint/2010/main" val="31405899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elpagina met afbeelding">
    <p:spTree>
      <p:nvGrpSpPr>
        <p:cNvPr id="1" name=""/>
        <p:cNvGrpSpPr/>
        <p:nvPr/>
      </p:nvGrpSpPr>
      <p:grpSpPr>
        <a:xfrm>
          <a:off x="0" y="0"/>
          <a:ext cx="0" cy="0"/>
          <a:chOff x="0" y="0"/>
          <a:chExt cx="0" cy="0"/>
        </a:xfrm>
      </p:grpSpPr>
      <p:sp>
        <p:nvSpPr>
          <p:cNvPr id="5" name="shpTitel"/>
          <p:cNvSpPr>
            <a:spLocks noGrp="1"/>
          </p:cNvSpPr>
          <p:nvPr>
            <p:ph type="title"/>
          </p:nvPr>
        </p:nvSpPr>
        <p:spPr>
          <a:xfrm>
            <a:off x="5076056" y="1977795"/>
            <a:ext cx="3566612" cy="1026113"/>
          </a:xfrm>
          <a:prstGeom prst="rect">
            <a:avLst/>
          </a:prstGeom>
        </p:spPr>
        <p:txBody>
          <a:bodyPr/>
          <a:lstStyle>
            <a:lvl1pPr>
              <a:defRPr>
                <a:solidFill>
                  <a:srgbClr val="D52B1E"/>
                </a:solidFill>
              </a:defRPr>
            </a:lvl1pPr>
          </a:lstStyle>
          <a:p>
            <a:r>
              <a:rPr lang="nl-NL" dirty="0" smtClean="0"/>
              <a:t>Klik om de stijl te bewerken</a:t>
            </a:r>
            <a:endParaRPr lang="nl-NL" dirty="0"/>
          </a:p>
        </p:txBody>
      </p:sp>
      <p:sp>
        <p:nvSpPr>
          <p:cNvPr id="6" name="shpTekst"/>
          <p:cNvSpPr>
            <a:spLocks noGrp="1"/>
          </p:cNvSpPr>
          <p:nvPr>
            <p:ph idx="1"/>
          </p:nvPr>
        </p:nvSpPr>
        <p:spPr bwMode="auto">
          <a:xfrm>
            <a:off x="5076006" y="3111810"/>
            <a:ext cx="3600450"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a:solidFill>
                  <a:srgbClr val="39870C"/>
                </a:solidFill>
              </a:defRPr>
            </a:lvl1pPr>
          </a:lstStyle>
          <a:p>
            <a:pPr lvl="0"/>
            <a:r>
              <a:rPr lang="nl-NL" noProof="0" dirty="0"/>
              <a:t>Klik om de modelstijlen te bewerken</a:t>
            </a:r>
          </a:p>
        </p:txBody>
      </p:sp>
    </p:spTree>
    <p:extLst>
      <p:ext uri="{BB962C8B-B14F-4D97-AF65-F5344CB8AC3E}">
        <p14:creationId xmlns:p14="http://schemas.microsoft.com/office/powerpoint/2010/main" val="3263789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3305176"/>
            <a:ext cx="7772400" cy="1021556"/>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5" name="Tijdelijke aanduiding voor dianummer 4"/>
          <p:cNvSpPr>
            <a:spLocks noGrp="1"/>
          </p:cNvSpPr>
          <p:nvPr>
            <p:ph type="sldNum" sz="quarter" idx="11"/>
          </p:nvPr>
        </p:nvSpPr>
        <p:spPr/>
        <p:txBody>
          <a:bodyPr/>
          <a:lstStyle>
            <a:lvl1pPr>
              <a:defRPr/>
            </a:lvl1pPr>
          </a:lstStyle>
          <a:p>
            <a:fld id="{DBD84257-ED32-48C1-8368-C36FAEBD5AE4}" type="slidenum">
              <a:rPr lang="nl-NL"/>
              <a:pPr/>
              <a:t>‹nr.›</a:t>
            </a:fld>
            <a:endParaRPr lang="nl-NL" dirty="0"/>
          </a:p>
        </p:txBody>
      </p:sp>
      <p:sp>
        <p:nvSpPr>
          <p:cNvPr id="6" name="Tijdelijke aanduiding voor datum 5"/>
          <p:cNvSpPr>
            <a:spLocks noGrp="1"/>
          </p:cNvSpPr>
          <p:nvPr>
            <p:ph type="dt" sz="half" idx="12"/>
          </p:nvPr>
        </p:nvSpPr>
        <p:spPr/>
        <p:txBody>
          <a:bodyPr/>
          <a:lstStyle>
            <a:lvl1pPr>
              <a:defRPr/>
            </a:lvl1pPr>
          </a:lstStyle>
          <a:p>
            <a:fld id="{9262EE00-89EF-6046-9640-88A30219C8B5}" type="datetime4">
              <a:rPr lang="nl-NL" smtClean="0"/>
              <a:t>9 oktober 2018</a:t>
            </a:fld>
            <a:endParaRPr lang="nl-NL" dirty="0"/>
          </a:p>
        </p:txBody>
      </p:sp>
      <p:sp>
        <p:nvSpPr>
          <p:cNvPr id="9" name="Tijdelijke aanduiding voor voettekst 7"/>
          <p:cNvSpPr>
            <a:spLocks noGrp="1"/>
          </p:cNvSpPr>
          <p:nvPr>
            <p:ph type="ftr" sz="quarter" idx="3"/>
          </p:nvPr>
        </p:nvSpPr>
        <p:spPr>
          <a:xfrm>
            <a:off x="4355989" y="4894008"/>
            <a:ext cx="3097337" cy="154242"/>
          </a:xfrm>
        </p:spPr>
        <p:txBody>
          <a:bodyPr/>
          <a:lstStyle/>
          <a:p>
            <a:r>
              <a:rPr lang="nl-NL" dirty="0" smtClean="0"/>
              <a:t>Ministerie van Infrastructuur en Milieu</a:t>
            </a:r>
            <a:endParaRPr lang="nl-NL" dirty="0"/>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elpagina met afbeelding">
    <p:spTree>
      <p:nvGrpSpPr>
        <p:cNvPr id="1" name=""/>
        <p:cNvGrpSpPr/>
        <p:nvPr/>
      </p:nvGrpSpPr>
      <p:grpSpPr>
        <a:xfrm>
          <a:off x="0" y="0"/>
          <a:ext cx="0" cy="0"/>
          <a:chOff x="0" y="0"/>
          <a:chExt cx="0" cy="0"/>
        </a:xfrm>
      </p:grpSpPr>
      <p:sp>
        <p:nvSpPr>
          <p:cNvPr id="5" name="shpTitel"/>
          <p:cNvSpPr>
            <a:spLocks noGrp="1"/>
          </p:cNvSpPr>
          <p:nvPr>
            <p:ph type="title"/>
          </p:nvPr>
        </p:nvSpPr>
        <p:spPr>
          <a:xfrm>
            <a:off x="5076056" y="1977783"/>
            <a:ext cx="3566612" cy="1026113"/>
          </a:xfrm>
          <a:prstGeom prst="rect">
            <a:avLst/>
          </a:prstGeom>
        </p:spPr>
        <p:txBody>
          <a:bodyPr/>
          <a:lstStyle>
            <a:lvl1pPr>
              <a:defRPr>
                <a:solidFill>
                  <a:srgbClr val="D52B1E"/>
                </a:solidFill>
              </a:defRPr>
            </a:lvl1pPr>
          </a:lstStyle>
          <a:p>
            <a:r>
              <a:rPr lang="nl-NL" dirty="0" smtClean="0"/>
              <a:t>Klik om de stijl te bewerken</a:t>
            </a:r>
            <a:endParaRPr lang="nl-NL" dirty="0"/>
          </a:p>
        </p:txBody>
      </p:sp>
      <p:sp>
        <p:nvSpPr>
          <p:cNvPr id="6" name="shpTekst"/>
          <p:cNvSpPr>
            <a:spLocks noGrp="1"/>
          </p:cNvSpPr>
          <p:nvPr>
            <p:ph idx="1"/>
          </p:nvPr>
        </p:nvSpPr>
        <p:spPr bwMode="auto">
          <a:xfrm>
            <a:off x="5076006" y="3111810"/>
            <a:ext cx="3600450"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a:solidFill>
                  <a:srgbClr val="39870C"/>
                </a:solidFill>
              </a:defRPr>
            </a:lvl1pPr>
          </a:lstStyle>
          <a:p>
            <a:pPr lvl="0"/>
            <a:r>
              <a:rPr lang="nl-NL" noProof="0" dirty="0"/>
              <a:t>Klik om de modelstijlen te bewerken</a:t>
            </a:r>
          </a:p>
        </p:txBody>
      </p:sp>
    </p:spTree>
    <p:extLst>
      <p:ext uri="{BB962C8B-B14F-4D97-AF65-F5344CB8AC3E}">
        <p14:creationId xmlns:p14="http://schemas.microsoft.com/office/powerpoint/2010/main" val="18340742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elpagina met afbeelding">
    <p:spTree>
      <p:nvGrpSpPr>
        <p:cNvPr id="1" name=""/>
        <p:cNvGrpSpPr/>
        <p:nvPr/>
      </p:nvGrpSpPr>
      <p:grpSpPr>
        <a:xfrm>
          <a:off x="0" y="0"/>
          <a:ext cx="0" cy="0"/>
          <a:chOff x="0" y="0"/>
          <a:chExt cx="0" cy="0"/>
        </a:xfrm>
      </p:grpSpPr>
      <p:sp>
        <p:nvSpPr>
          <p:cNvPr id="5" name="shpTitel"/>
          <p:cNvSpPr>
            <a:spLocks noGrp="1"/>
          </p:cNvSpPr>
          <p:nvPr>
            <p:ph type="title"/>
          </p:nvPr>
        </p:nvSpPr>
        <p:spPr>
          <a:xfrm>
            <a:off x="5076056" y="1977770"/>
            <a:ext cx="3566612" cy="1026113"/>
          </a:xfrm>
          <a:prstGeom prst="rect">
            <a:avLst/>
          </a:prstGeom>
        </p:spPr>
        <p:txBody>
          <a:bodyPr/>
          <a:lstStyle>
            <a:lvl1pPr>
              <a:defRPr>
                <a:solidFill>
                  <a:srgbClr val="D52B1E"/>
                </a:solidFill>
              </a:defRPr>
            </a:lvl1pPr>
          </a:lstStyle>
          <a:p>
            <a:r>
              <a:rPr lang="nl-NL" dirty="0" smtClean="0"/>
              <a:t>Klik om de stijl te bewerken</a:t>
            </a:r>
            <a:endParaRPr lang="nl-NL" dirty="0"/>
          </a:p>
        </p:txBody>
      </p:sp>
      <p:sp>
        <p:nvSpPr>
          <p:cNvPr id="6" name="shpTekst"/>
          <p:cNvSpPr>
            <a:spLocks noGrp="1"/>
          </p:cNvSpPr>
          <p:nvPr>
            <p:ph idx="1"/>
          </p:nvPr>
        </p:nvSpPr>
        <p:spPr bwMode="auto">
          <a:xfrm>
            <a:off x="5076006" y="3111810"/>
            <a:ext cx="3600450"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a:solidFill>
                  <a:srgbClr val="39870C"/>
                </a:solidFill>
              </a:defRPr>
            </a:lvl1pPr>
          </a:lstStyle>
          <a:p>
            <a:pPr lvl="0"/>
            <a:r>
              <a:rPr lang="nl-NL" noProof="0" dirty="0"/>
              <a:t>Klik om de modelstijlen te bewerken</a:t>
            </a:r>
          </a:p>
        </p:txBody>
      </p:sp>
    </p:spTree>
    <p:extLst>
      <p:ext uri="{BB962C8B-B14F-4D97-AF65-F5344CB8AC3E}">
        <p14:creationId xmlns:p14="http://schemas.microsoft.com/office/powerpoint/2010/main" val="21406296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elpagina met afbeelding">
    <p:spTree>
      <p:nvGrpSpPr>
        <p:cNvPr id="1" name=""/>
        <p:cNvGrpSpPr/>
        <p:nvPr/>
      </p:nvGrpSpPr>
      <p:grpSpPr>
        <a:xfrm>
          <a:off x="0" y="0"/>
          <a:ext cx="0" cy="0"/>
          <a:chOff x="0" y="0"/>
          <a:chExt cx="0" cy="0"/>
        </a:xfrm>
      </p:grpSpPr>
      <p:sp>
        <p:nvSpPr>
          <p:cNvPr id="5" name="shpTitel"/>
          <p:cNvSpPr>
            <a:spLocks noGrp="1"/>
          </p:cNvSpPr>
          <p:nvPr>
            <p:ph type="title"/>
          </p:nvPr>
        </p:nvSpPr>
        <p:spPr>
          <a:xfrm>
            <a:off x="5076056" y="1977756"/>
            <a:ext cx="3566612" cy="1026113"/>
          </a:xfrm>
          <a:prstGeom prst="rect">
            <a:avLst/>
          </a:prstGeom>
        </p:spPr>
        <p:txBody>
          <a:bodyPr/>
          <a:lstStyle>
            <a:lvl1pPr>
              <a:defRPr>
                <a:solidFill>
                  <a:srgbClr val="D52B1E"/>
                </a:solidFill>
              </a:defRPr>
            </a:lvl1pPr>
          </a:lstStyle>
          <a:p>
            <a:r>
              <a:rPr lang="nl-NL" dirty="0" smtClean="0"/>
              <a:t>Klik om de stijl te bewerken</a:t>
            </a:r>
            <a:endParaRPr lang="nl-NL" dirty="0"/>
          </a:p>
        </p:txBody>
      </p:sp>
      <p:sp>
        <p:nvSpPr>
          <p:cNvPr id="6" name="shpTekst"/>
          <p:cNvSpPr>
            <a:spLocks noGrp="1"/>
          </p:cNvSpPr>
          <p:nvPr>
            <p:ph idx="1"/>
          </p:nvPr>
        </p:nvSpPr>
        <p:spPr bwMode="auto">
          <a:xfrm>
            <a:off x="5076006" y="3111810"/>
            <a:ext cx="3600450"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a:solidFill>
                  <a:srgbClr val="39870C"/>
                </a:solidFill>
              </a:defRPr>
            </a:lvl1pPr>
          </a:lstStyle>
          <a:p>
            <a:pPr lvl="0"/>
            <a:r>
              <a:rPr lang="nl-NL" noProof="0" dirty="0"/>
              <a:t>Klik om de modelstijlen te bewerken</a:t>
            </a:r>
          </a:p>
        </p:txBody>
      </p:sp>
    </p:spTree>
    <p:extLst>
      <p:ext uri="{BB962C8B-B14F-4D97-AF65-F5344CB8AC3E}">
        <p14:creationId xmlns:p14="http://schemas.microsoft.com/office/powerpoint/2010/main" val="6693844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elpagina met afbeelding">
    <p:spTree>
      <p:nvGrpSpPr>
        <p:cNvPr id="1" name=""/>
        <p:cNvGrpSpPr/>
        <p:nvPr/>
      </p:nvGrpSpPr>
      <p:grpSpPr>
        <a:xfrm>
          <a:off x="0" y="0"/>
          <a:ext cx="0" cy="0"/>
          <a:chOff x="0" y="0"/>
          <a:chExt cx="0" cy="0"/>
        </a:xfrm>
      </p:grpSpPr>
      <p:sp>
        <p:nvSpPr>
          <p:cNvPr id="5" name="shpTitel"/>
          <p:cNvSpPr>
            <a:spLocks noGrp="1"/>
          </p:cNvSpPr>
          <p:nvPr>
            <p:ph type="title"/>
          </p:nvPr>
        </p:nvSpPr>
        <p:spPr>
          <a:xfrm>
            <a:off x="5076056" y="1977741"/>
            <a:ext cx="3566612" cy="1026113"/>
          </a:xfrm>
          <a:prstGeom prst="rect">
            <a:avLst/>
          </a:prstGeom>
        </p:spPr>
        <p:txBody>
          <a:bodyPr/>
          <a:lstStyle>
            <a:lvl1pPr>
              <a:defRPr>
                <a:solidFill>
                  <a:srgbClr val="D52B1E"/>
                </a:solidFill>
              </a:defRPr>
            </a:lvl1pPr>
          </a:lstStyle>
          <a:p>
            <a:r>
              <a:rPr lang="nl-NL" dirty="0" smtClean="0"/>
              <a:t>Klik om de stijl te bewerken</a:t>
            </a:r>
            <a:endParaRPr lang="nl-NL" dirty="0"/>
          </a:p>
        </p:txBody>
      </p:sp>
      <p:sp>
        <p:nvSpPr>
          <p:cNvPr id="6" name="shpTekst"/>
          <p:cNvSpPr>
            <a:spLocks noGrp="1"/>
          </p:cNvSpPr>
          <p:nvPr>
            <p:ph idx="1"/>
          </p:nvPr>
        </p:nvSpPr>
        <p:spPr bwMode="auto">
          <a:xfrm>
            <a:off x="5076006" y="3111810"/>
            <a:ext cx="3600450"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a:solidFill>
                  <a:srgbClr val="39870C"/>
                </a:solidFill>
              </a:defRPr>
            </a:lvl1pPr>
          </a:lstStyle>
          <a:p>
            <a:pPr lvl="0"/>
            <a:r>
              <a:rPr lang="nl-NL" noProof="0" dirty="0"/>
              <a:t>Klik om de modelstijlen te bewerken</a:t>
            </a:r>
          </a:p>
        </p:txBody>
      </p:sp>
    </p:spTree>
    <p:extLst>
      <p:ext uri="{BB962C8B-B14F-4D97-AF65-F5344CB8AC3E}">
        <p14:creationId xmlns:p14="http://schemas.microsoft.com/office/powerpoint/2010/main" val="24855815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elpagina met afbeelding">
    <p:spTree>
      <p:nvGrpSpPr>
        <p:cNvPr id="1" name=""/>
        <p:cNvGrpSpPr/>
        <p:nvPr/>
      </p:nvGrpSpPr>
      <p:grpSpPr>
        <a:xfrm>
          <a:off x="0" y="0"/>
          <a:ext cx="0" cy="0"/>
          <a:chOff x="0" y="0"/>
          <a:chExt cx="0" cy="0"/>
        </a:xfrm>
      </p:grpSpPr>
      <p:sp>
        <p:nvSpPr>
          <p:cNvPr id="5" name="shpTitel"/>
          <p:cNvSpPr>
            <a:spLocks noGrp="1"/>
          </p:cNvSpPr>
          <p:nvPr>
            <p:ph type="title"/>
          </p:nvPr>
        </p:nvSpPr>
        <p:spPr>
          <a:xfrm>
            <a:off x="5076056" y="1977725"/>
            <a:ext cx="3566612" cy="1026113"/>
          </a:xfrm>
          <a:prstGeom prst="rect">
            <a:avLst/>
          </a:prstGeom>
        </p:spPr>
        <p:txBody>
          <a:bodyPr/>
          <a:lstStyle>
            <a:lvl1pPr>
              <a:defRPr>
                <a:solidFill>
                  <a:srgbClr val="D52B1E"/>
                </a:solidFill>
              </a:defRPr>
            </a:lvl1pPr>
          </a:lstStyle>
          <a:p>
            <a:r>
              <a:rPr lang="nl-NL" dirty="0" smtClean="0"/>
              <a:t>Klik om de stijl te bewerken</a:t>
            </a:r>
            <a:endParaRPr lang="nl-NL" dirty="0"/>
          </a:p>
        </p:txBody>
      </p:sp>
      <p:sp>
        <p:nvSpPr>
          <p:cNvPr id="6" name="shpTekst"/>
          <p:cNvSpPr>
            <a:spLocks noGrp="1"/>
          </p:cNvSpPr>
          <p:nvPr>
            <p:ph idx="1"/>
          </p:nvPr>
        </p:nvSpPr>
        <p:spPr bwMode="auto">
          <a:xfrm>
            <a:off x="5076006" y="3111810"/>
            <a:ext cx="3600450"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a:solidFill>
                  <a:srgbClr val="39870C"/>
                </a:solidFill>
              </a:defRPr>
            </a:lvl1pPr>
          </a:lstStyle>
          <a:p>
            <a:pPr lvl="0"/>
            <a:r>
              <a:rPr lang="nl-NL" noProof="0" dirty="0"/>
              <a:t>Klik om de modelstijlen te bewerken</a:t>
            </a:r>
          </a:p>
        </p:txBody>
      </p:sp>
    </p:spTree>
    <p:extLst>
      <p:ext uri="{BB962C8B-B14F-4D97-AF65-F5344CB8AC3E}">
        <p14:creationId xmlns:p14="http://schemas.microsoft.com/office/powerpoint/2010/main" val="7984795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elpagina met afbeelding">
    <p:spTree>
      <p:nvGrpSpPr>
        <p:cNvPr id="1" name=""/>
        <p:cNvGrpSpPr/>
        <p:nvPr/>
      </p:nvGrpSpPr>
      <p:grpSpPr>
        <a:xfrm>
          <a:off x="0" y="0"/>
          <a:ext cx="0" cy="0"/>
          <a:chOff x="0" y="0"/>
          <a:chExt cx="0" cy="0"/>
        </a:xfrm>
      </p:grpSpPr>
      <p:sp>
        <p:nvSpPr>
          <p:cNvPr id="5" name="shpTitel"/>
          <p:cNvSpPr>
            <a:spLocks noGrp="1"/>
          </p:cNvSpPr>
          <p:nvPr>
            <p:ph type="title"/>
          </p:nvPr>
        </p:nvSpPr>
        <p:spPr>
          <a:xfrm>
            <a:off x="5076056" y="1977708"/>
            <a:ext cx="3566612" cy="1026113"/>
          </a:xfrm>
          <a:prstGeom prst="rect">
            <a:avLst/>
          </a:prstGeom>
        </p:spPr>
        <p:txBody>
          <a:bodyPr/>
          <a:lstStyle>
            <a:lvl1pPr>
              <a:defRPr>
                <a:solidFill>
                  <a:srgbClr val="D52B1E"/>
                </a:solidFill>
              </a:defRPr>
            </a:lvl1pPr>
          </a:lstStyle>
          <a:p>
            <a:r>
              <a:rPr lang="nl-NL" dirty="0" smtClean="0"/>
              <a:t>Klik om de stijl te bewerken</a:t>
            </a:r>
            <a:endParaRPr lang="nl-NL" dirty="0"/>
          </a:p>
        </p:txBody>
      </p:sp>
      <p:sp>
        <p:nvSpPr>
          <p:cNvPr id="6" name="shpTekst"/>
          <p:cNvSpPr>
            <a:spLocks noGrp="1"/>
          </p:cNvSpPr>
          <p:nvPr>
            <p:ph idx="1"/>
          </p:nvPr>
        </p:nvSpPr>
        <p:spPr bwMode="auto">
          <a:xfrm>
            <a:off x="5076006" y="3111810"/>
            <a:ext cx="3600450"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a:solidFill>
                  <a:srgbClr val="39870C"/>
                </a:solidFill>
              </a:defRPr>
            </a:lvl1pPr>
          </a:lstStyle>
          <a:p>
            <a:pPr lvl="0"/>
            <a:r>
              <a:rPr lang="nl-NL" noProof="0" dirty="0"/>
              <a:t>Klik om de modelstijlen te bewerken</a:t>
            </a:r>
          </a:p>
        </p:txBody>
      </p:sp>
    </p:spTree>
    <p:extLst>
      <p:ext uri="{BB962C8B-B14F-4D97-AF65-F5344CB8AC3E}">
        <p14:creationId xmlns:p14="http://schemas.microsoft.com/office/powerpoint/2010/main" val="26865069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elpagina met afbeelding">
    <p:spTree>
      <p:nvGrpSpPr>
        <p:cNvPr id="1" name=""/>
        <p:cNvGrpSpPr/>
        <p:nvPr/>
      </p:nvGrpSpPr>
      <p:grpSpPr>
        <a:xfrm>
          <a:off x="0" y="0"/>
          <a:ext cx="0" cy="0"/>
          <a:chOff x="0" y="0"/>
          <a:chExt cx="0" cy="0"/>
        </a:xfrm>
      </p:grpSpPr>
      <p:sp>
        <p:nvSpPr>
          <p:cNvPr id="4" name="shpTitel"/>
          <p:cNvSpPr>
            <a:spLocks noGrp="1"/>
          </p:cNvSpPr>
          <p:nvPr>
            <p:ph type="title"/>
          </p:nvPr>
        </p:nvSpPr>
        <p:spPr>
          <a:xfrm>
            <a:off x="5076056" y="1977707"/>
            <a:ext cx="3566612" cy="1026113"/>
          </a:xfrm>
          <a:prstGeom prst="rect">
            <a:avLst/>
          </a:prstGeom>
        </p:spPr>
        <p:txBody>
          <a:bodyPr/>
          <a:lstStyle>
            <a:lvl1pPr algn="l">
              <a:defRPr sz="2600" spc="-60">
                <a:solidFill>
                  <a:srgbClr val="D52B1E"/>
                </a:solidFill>
                <a:latin typeface="Verdana"/>
                <a:cs typeface="Verdana"/>
              </a:defRPr>
            </a:lvl1pPr>
          </a:lstStyle>
          <a:p>
            <a:r>
              <a:rPr lang="nl-NL" dirty="0" smtClean="0"/>
              <a:t>Klik om de stijl te bewerken</a:t>
            </a:r>
            <a:endParaRPr lang="nl-NL" dirty="0"/>
          </a:p>
        </p:txBody>
      </p:sp>
      <p:sp>
        <p:nvSpPr>
          <p:cNvPr id="7" name="shpTekst"/>
          <p:cNvSpPr>
            <a:spLocks noGrp="1"/>
          </p:cNvSpPr>
          <p:nvPr>
            <p:ph idx="1"/>
          </p:nvPr>
        </p:nvSpPr>
        <p:spPr bwMode="auto">
          <a:xfrm>
            <a:off x="5076006" y="3111810"/>
            <a:ext cx="3600450"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600">
                <a:solidFill>
                  <a:srgbClr val="39870C"/>
                </a:solidFill>
                <a:latin typeface="Verdana"/>
                <a:cs typeface="Verdana"/>
              </a:defRPr>
            </a:lvl1pPr>
          </a:lstStyle>
          <a:p>
            <a:pPr lvl="0"/>
            <a:r>
              <a:rPr lang="nl-NL" noProof="0" dirty="0"/>
              <a:t>Klik om de modelstijlen te bewerken</a:t>
            </a:r>
          </a:p>
        </p:txBody>
      </p:sp>
    </p:spTree>
    <p:extLst>
      <p:ext uri="{BB962C8B-B14F-4D97-AF65-F5344CB8AC3E}">
        <p14:creationId xmlns:p14="http://schemas.microsoft.com/office/powerpoint/2010/main" val="3575880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66769" y="1551386"/>
            <a:ext cx="4124325" cy="310395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743478" y="1551386"/>
            <a:ext cx="4124325" cy="310395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dianummer 5"/>
          <p:cNvSpPr>
            <a:spLocks noGrp="1"/>
          </p:cNvSpPr>
          <p:nvPr>
            <p:ph type="sldNum" sz="quarter" idx="11"/>
          </p:nvPr>
        </p:nvSpPr>
        <p:spPr/>
        <p:txBody>
          <a:bodyPr/>
          <a:lstStyle>
            <a:lvl1pPr>
              <a:defRPr/>
            </a:lvl1pPr>
          </a:lstStyle>
          <a:p>
            <a:fld id="{EAEFCD2F-3854-4509-94B1-251D221B176A}" type="slidenum">
              <a:rPr lang="nl-NL"/>
              <a:pPr/>
              <a:t>‹nr.›</a:t>
            </a:fld>
            <a:endParaRPr lang="nl-NL" dirty="0"/>
          </a:p>
        </p:txBody>
      </p:sp>
      <p:sp>
        <p:nvSpPr>
          <p:cNvPr id="7" name="Tijdelijke aanduiding voor datum 6"/>
          <p:cNvSpPr>
            <a:spLocks noGrp="1"/>
          </p:cNvSpPr>
          <p:nvPr>
            <p:ph type="dt" sz="half" idx="12"/>
          </p:nvPr>
        </p:nvSpPr>
        <p:spPr/>
        <p:txBody>
          <a:bodyPr/>
          <a:lstStyle>
            <a:lvl1pPr>
              <a:defRPr/>
            </a:lvl1pPr>
          </a:lstStyle>
          <a:p>
            <a:fld id="{20C068B0-12A3-D44F-8211-B68E091C58E2}" type="datetime4">
              <a:rPr lang="nl-NL" smtClean="0"/>
              <a:t>9 oktober 2018</a:t>
            </a:fld>
            <a:endParaRPr lang="nl-NL" dirty="0"/>
          </a:p>
        </p:txBody>
      </p:sp>
      <p:sp>
        <p:nvSpPr>
          <p:cNvPr id="10" name="Tijdelijke aanduiding voor voettekst 7"/>
          <p:cNvSpPr>
            <a:spLocks noGrp="1"/>
          </p:cNvSpPr>
          <p:nvPr>
            <p:ph type="ftr" sz="quarter" idx="3"/>
          </p:nvPr>
        </p:nvSpPr>
        <p:spPr>
          <a:xfrm>
            <a:off x="4355989" y="4894008"/>
            <a:ext cx="3097337" cy="154242"/>
          </a:xfrm>
        </p:spPr>
        <p:txBody>
          <a:bodyPr/>
          <a:lstStyle/>
          <a:p>
            <a:r>
              <a:rPr lang="nl-NL" dirty="0" smtClean="0"/>
              <a:t>Ministerie van Infrastructuur en Milieu</a:t>
            </a:r>
            <a:endParaRPr lang="nl-NL"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79"/>
            <a:ext cx="8229600" cy="85725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8" name="Tijdelijke aanduiding voor dianummer 7"/>
          <p:cNvSpPr>
            <a:spLocks noGrp="1"/>
          </p:cNvSpPr>
          <p:nvPr>
            <p:ph type="sldNum" sz="quarter" idx="11"/>
          </p:nvPr>
        </p:nvSpPr>
        <p:spPr/>
        <p:txBody>
          <a:bodyPr/>
          <a:lstStyle>
            <a:lvl1pPr>
              <a:defRPr/>
            </a:lvl1pPr>
          </a:lstStyle>
          <a:p>
            <a:fld id="{1E8DFE5E-4DF5-4E22-BF27-B57155238CA5}" type="slidenum">
              <a:rPr lang="nl-NL"/>
              <a:pPr/>
              <a:t>‹nr.›</a:t>
            </a:fld>
            <a:endParaRPr lang="nl-NL" dirty="0"/>
          </a:p>
        </p:txBody>
      </p:sp>
      <p:sp>
        <p:nvSpPr>
          <p:cNvPr id="9" name="Tijdelijke aanduiding voor datum 8"/>
          <p:cNvSpPr>
            <a:spLocks noGrp="1"/>
          </p:cNvSpPr>
          <p:nvPr>
            <p:ph type="dt" sz="half" idx="12"/>
          </p:nvPr>
        </p:nvSpPr>
        <p:spPr/>
        <p:txBody>
          <a:bodyPr/>
          <a:lstStyle>
            <a:lvl1pPr>
              <a:defRPr/>
            </a:lvl1pPr>
          </a:lstStyle>
          <a:p>
            <a:fld id="{D6A51810-51EB-A24A-BDE2-09B362513A70}" type="datetime4">
              <a:rPr lang="nl-NL" smtClean="0"/>
              <a:t>9 oktober 2018</a:t>
            </a:fld>
            <a:endParaRPr lang="nl-NL" dirty="0"/>
          </a:p>
        </p:txBody>
      </p:sp>
      <p:sp>
        <p:nvSpPr>
          <p:cNvPr id="12" name="Tijdelijke aanduiding voor voettekst 7"/>
          <p:cNvSpPr>
            <a:spLocks noGrp="1"/>
          </p:cNvSpPr>
          <p:nvPr>
            <p:ph type="ftr" sz="quarter" idx="13"/>
          </p:nvPr>
        </p:nvSpPr>
        <p:spPr>
          <a:xfrm>
            <a:off x="4355989" y="4894008"/>
            <a:ext cx="3097337" cy="154242"/>
          </a:xfrm>
        </p:spPr>
        <p:txBody>
          <a:bodyPr/>
          <a:lstStyle/>
          <a:p>
            <a:r>
              <a:rPr lang="nl-NL" dirty="0" smtClean="0"/>
              <a:t>Ministerie van Infrastructuur en Milieu</a:t>
            </a:r>
            <a:endParaRPr lang="nl-NL"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4" name="Tijdelijke aanduiding voor dianummer 3"/>
          <p:cNvSpPr>
            <a:spLocks noGrp="1"/>
          </p:cNvSpPr>
          <p:nvPr>
            <p:ph type="sldNum" sz="quarter" idx="11"/>
          </p:nvPr>
        </p:nvSpPr>
        <p:spPr/>
        <p:txBody>
          <a:bodyPr/>
          <a:lstStyle>
            <a:lvl1pPr>
              <a:defRPr/>
            </a:lvl1pPr>
          </a:lstStyle>
          <a:p>
            <a:fld id="{632C4F18-1084-43BB-8F0C-8DDEC76DCA47}" type="slidenum">
              <a:rPr lang="nl-NL"/>
              <a:pPr/>
              <a:t>‹nr.›</a:t>
            </a:fld>
            <a:endParaRPr lang="nl-NL" dirty="0"/>
          </a:p>
        </p:txBody>
      </p:sp>
      <p:sp>
        <p:nvSpPr>
          <p:cNvPr id="5" name="Tijdelijke aanduiding voor datum 4"/>
          <p:cNvSpPr>
            <a:spLocks noGrp="1"/>
          </p:cNvSpPr>
          <p:nvPr>
            <p:ph type="dt" sz="half" idx="12"/>
          </p:nvPr>
        </p:nvSpPr>
        <p:spPr/>
        <p:txBody>
          <a:bodyPr/>
          <a:lstStyle>
            <a:lvl1pPr>
              <a:defRPr/>
            </a:lvl1pPr>
          </a:lstStyle>
          <a:p>
            <a:fld id="{A3C1678E-1D3F-A145-93CF-80D2EFEE4744}" type="datetime4">
              <a:rPr lang="nl-NL" smtClean="0"/>
              <a:t>9 oktober 2018</a:t>
            </a:fld>
            <a:endParaRPr lang="nl-NL" dirty="0"/>
          </a:p>
        </p:txBody>
      </p:sp>
      <p:sp>
        <p:nvSpPr>
          <p:cNvPr id="8" name="Tijdelijke aanduiding voor voettekst 7"/>
          <p:cNvSpPr>
            <a:spLocks noGrp="1"/>
          </p:cNvSpPr>
          <p:nvPr>
            <p:ph type="ftr" sz="quarter" idx="3"/>
          </p:nvPr>
        </p:nvSpPr>
        <p:spPr>
          <a:xfrm>
            <a:off x="4355989" y="4894008"/>
            <a:ext cx="3097337" cy="154242"/>
          </a:xfrm>
        </p:spPr>
        <p:txBody>
          <a:bodyPr/>
          <a:lstStyle/>
          <a:p>
            <a:r>
              <a:rPr lang="nl-NL" dirty="0" smtClean="0"/>
              <a:t>Ministerie van Infrastructuur en Milieu</a:t>
            </a:r>
            <a:endParaRPr lang="nl-NL"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1"/>
          </p:nvPr>
        </p:nvSpPr>
        <p:spPr/>
        <p:txBody>
          <a:bodyPr/>
          <a:lstStyle>
            <a:lvl1pPr>
              <a:defRPr/>
            </a:lvl1pPr>
          </a:lstStyle>
          <a:p>
            <a:fld id="{53FF4269-9A2A-402C-95A8-1E64AE3A37F9}" type="slidenum">
              <a:rPr lang="nl-NL"/>
              <a:pPr/>
              <a:t>‹nr.›</a:t>
            </a:fld>
            <a:endParaRPr lang="nl-NL" dirty="0"/>
          </a:p>
        </p:txBody>
      </p:sp>
      <p:sp>
        <p:nvSpPr>
          <p:cNvPr id="4" name="Tijdelijke aanduiding voor datum 3"/>
          <p:cNvSpPr>
            <a:spLocks noGrp="1"/>
          </p:cNvSpPr>
          <p:nvPr>
            <p:ph type="dt" sz="half" idx="12"/>
          </p:nvPr>
        </p:nvSpPr>
        <p:spPr/>
        <p:txBody>
          <a:bodyPr/>
          <a:lstStyle>
            <a:lvl1pPr>
              <a:defRPr/>
            </a:lvl1pPr>
          </a:lstStyle>
          <a:p>
            <a:fld id="{FBADA383-AEBE-3C4D-AB04-6EB150DA4E40}" type="datetime4">
              <a:rPr lang="nl-NL" smtClean="0"/>
              <a:t>9 oktober 2018</a:t>
            </a:fld>
            <a:endParaRPr lang="nl-NL" dirty="0"/>
          </a:p>
        </p:txBody>
      </p:sp>
      <p:sp>
        <p:nvSpPr>
          <p:cNvPr id="7" name="Tijdelijke aanduiding voor voettekst 7"/>
          <p:cNvSpPr>
            <a:spLocks noGrp="1"/>
          </p:cNvSpPr>
          <p:nvPr>
            <p:ph type="ftr" sz="quarter" idx="3"/>
          </p:nvPr>
        </p:nvSpPr>
        <p:spPr>
          <a:xfrm>
            <a:off x="4355989" y="4894008"/>
            <a:ext cx="3097337" cy="154242"/>
          </a:xfrm>
        </p:spPr>
        <p:txBody>
          <a:bodyPr/>
          <a:lstStyle/>
          <a:p>
            <a:r>
              <a:rPr lang="nl-NL" dirty="0" smtClean="0"/>
              <a:t>Ministerie van Infrastructuur en Milieu</a:t>
            </a:r>
            <a:endParaRPr lang="nl-NL"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19" y="204787"/>
            <a:ext cx="3008313" cy="871538"/>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04962"/>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6" name="Tijdelijke aanduiding voor dianummer 5"/>
          <p:cNvSpPr>
            <a:spLocks noGrp="1"/>
          </p:cNvSpPr>
          <p:nvPr>
            <p:ph type="sldNum" sz="quarter" idx="11"/>
          </p:nvPr>
        </p:nvSpPr>
        <p:spPr/>
        <p:txBody>
          <a:bodyPr/>
          <a:lstStyle>
            <a:lvl1pPr>
              <a:defRPr/>
            </a:lvl1pPr>
          </a:lstStyle>
          <a:p>
            <a:fld id="{9BE2487A-4EC9-4160-846D-E5DD7CFD4F63}" type="slidenum">
              <a:rPr lang="nl-NL"/>
              <a:pPr/>
              <a:t>‹nr.›</a:t>
            </a:fld>
            <a:endParaRPr lang="nl-NL" dirty="0"/>
          </a:p>
        </p:txBody>
      </p:sp>
      <p:sp>
        <p:nvSpPr>
          <p:cNvPr id="7" name="Tijdelijke aanduiding voor datum 6"/>
          <p:cNvSpPr>
            <a:spLocks noGrp="1"/>
          </p:cNvSpPr>
          <p:nvPr>
            <p:ph type="dt" sz="half" idx="12"/>
          </p:nvPr>
        </p:nvSpPr>
        <p:spPr/>
        <p:txBody>
          <a:bodyPr/>
          <a:lstStyle>
            <a:lvl1pPr>
              <a:defRPr/>
            </a:lvl1pPr>
          </a:lstStyle>
          <a:p>
            <a:fld id="{179AF981-8D4F-074C-8B33-7ABB95997E19}" type="datetime4">
              <a:rPr lang="nl-NL" smtClean="0"/>
              <a:t>9 oktober 2018</a:t>
            </a:fld>
            <a:endParaRPr lang="nl-NL" dirty="0"/>
          </a:p>
        </p:txBody>
      </p:sp>
      <p:sp>
        <p:nvSpPr>
          <p:cNvPr id="10" name="Tijdelijke aanduiding voor voettekst 7"/>
          <p:cNvSpPr>
            <a:spLocks noGrp="1"/>
          </p:cNvSpPr>
          <p:nvPr>
            <p:ph type="ftr" sz="quarter" idx="3"/>
          </p:nvPr>
        </p:nvSpPr>
        <p:spPr>
          <a:xfrm>
            <a:off x="4355989" y="4894008"/>
            <a:ext cx="3097337" cy="154242"/>
          </a:xfrm>
        </p:spPr>
        <p:txBody>
          <a:bodyPr/>
          <a:lstStyle/>
          <a:p>
            <a:r>
              <a:rPr lang="nl-NL" dirty="0" smtClean="0"/>
              <a:t>Ministerie van Infrastructuur en Milieu</a:t>
            </a:r>
            <a:endParaRPr lang="nl-NL"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1"/>
            <a:ext cx="5486400" cy="425054"/>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smtClean="0"/>
              <a:t>Klik op het pictogram als u een afbeelding wilt toevoegen</a:t>
            </a:r>
            <a:endParaRPr lang="nl-NL" dirty="0"/>
          </a:p>
        </p:txBody>
      </p:sp>
      <p:sp>
        <p:nvSpPr>
          <p:cNvPr id="4" name="Tijdelijke aanduiding voor tekst 3"/>
          <p:cNvSpPr>
            <a:spLocks noGrp="1"/>
          </p:cNvSpPr>
          <p:nvPr>
            <p:ph type="body" sz="half" idx="2"/>
          </p:nvPr>
        </p:nvSpPr>
        <p:spPr>
          <a:xfrm>
            <a:off x="1792288" y="4025677"/>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6" name="Tijdelijke aanduiding voor dianummer 5"/>
          <p:cNvSpPr>
            <a:spLocks noGrp="1"/>
          </p:cNvSpPr>
          <p:nvPr>
            <p:ph type="sldNum" sz="quarter" idx="11"/>
          </p:nvPr>
        </p:nvSpPr>
        <p:spPr/>
        <p:txBody>
          <a:bodyPr/>
          <a:lstStyle>
            <a:lvl1pPr>
              <a:defRPr/>
            </a:lvl1pPr>
          </a:lstStyle>
          <a:p>
            <a:fld id="{2FCDE4C3-FD53-4754-8387-ED0250ADD0EA}" type="slidenum">
              <a:rPr lang="nl-NL"/>
              <a:pPr/>
              <a:t>‹nr.›</a:t>
            </a:fld>
            <a:endParaRPr lang="nl-NL" dirty="0"/>
          </a:p>
        </p:txBody>
      </p:sp>
      <p:sp>
        <p:nvSpPr>
          <p:cNvPr id="7" name="Tijdelijke aanduiding voor datum 6"/>
          <p:cNvSpPr>
            <a:spLocks noGrp="1"/>
          </p:cNvSpPr>
          <p:nvPr>
            <p:ph type="dt" sz="half" idx="12"/>
          </p:nvPr>
        </p:nvSpPr>
        <p:spPr/>
        <p:txBody>
          <a:bodyPr/>
          <a:lstStyle>
            <a:lvl1pPr>
              <a:defRPr/>
            </a:lvl1pPr>
          </a:lstStyle>
          <a:p>
            <a:fld id="{11DABA40-0E69-074B-8983-B7A378F85409}" type="datetime4">
              <a:rPr lang="nl-NL" smtClean="0"/>
              <a:t>9 oktober 2018</a:t>
            </a:fld>
            <a:endParaRPr lang="nl-NL" dirty="0"/>
          </a:p>
        </p:txBody>
      </p:sp>
      <p:sp>
        <p:nvSpPr>
          <p:cNvPr id="10" name="Tijdelijke aanduiding voor voettekst 7"/>
          <p:cNvSpPr>
            <a:spLocks noGrp="1"/>
          </p:cNvSpPr>
          <p:nvPr>
            <p:ph type="ftr" sz="quarter" idx="3"/>
          </p:nvPr>
        </p:nvSpPr>
        <p:spPr>
          <a:xfrm>
            <a:off x="4355989" y="4894008"/>
            <a:ext cx="3097337" cy="154242"/>
          </a:xfrm>
        </p:spPr>
        <p:txBody>
          <a:bodyPr/>
          <a:lstStyle/>
          <a:p>
            <a:r>
              <a:rPr lang="nl-NL" dirty="0" smtClean="0"/>
              <a:t>Ministerie van Infrastructuur en Milieu</a:t>
            </a:r>
            <a:endParaRPr lang="nl-NL"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theme" Target="../theme/theme10.xml"/><Relationship Id="rId1" Type="http://schemas.openxmlformats.org/officeDocument/2006/relationships/slideLayout" Target="../slideLayouts/slideLayout2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theme" Target="../theme/theme11.xml"/><Relationship Id="rId1" Type="http://schemas.openxmlformats.org/officeDocument/2006/relationships/slideLayout" Target="../slideLayouts/slideLayout2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theme" Target="../theme/theme12.xml"/><Relationship Id="rId1" Type="http://schemas.openxmlformats.org/officeDocument/2006/relationships/slideLayout" Target="../slideLayouts/slideLayout2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theme" Target="../theme/theme13.xml"/><Relationship Id="rId1" Type="http://schemas.openxmlformats.org/officeDocument/2006/relationships/slideLayout" Target="../slideLayouts/slideLayout2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theme" Target="../theme/theme14.xml"/><Relationship Id="rId1" Type="http://schemas.openxmlformats.org/officeDocument/2006/relationships/slideLayout" Target="../slideLayouts/slideLayout2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theme" Target="../theme/theme15.xml"/><Relationship Id="rId1" Type="http://schemas.openxmlformats.org/officeDocument/2006/relationships/slideLayout" Target="../slideLayouts/slideLayout2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theme" Target="../theme/theme16.xml"/><Relationship Id="rId1" Type="http://schemas.openxmlformats.org/officeDocument/2006/relationships/slideLayout" Target="../slideLayouts/slideLayout2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theme" Target="../theme/theme17.xml"/><Relationship Id="rId1" Type="http://schemas.openxmlformats.org/officeDocument/2006/relationships/slideLayout" Target="../slideLayouts/slideLayout29.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theme" Target="../theme/theme18.xml"/><Relationship Id="rId1" Type="http://schemas.openxmlformats.org/officeDocument/2006/relationships/slideLayout" Target="../slideLayouts/slideLayout30.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theme" Target="../theme/theme19.xml"/><Relationship Id="rId1" Type="http://schemas.openxmlformats.org/officeDocument/2006/relationships/slideLayout" Target="../slideLayouts/slideLayout3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Masters/_rels/slideMaster2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theme" Target="../theme/theme20.xml"/><Relationship Id="rId1" Type="http://schemas.openxmlformats.org/officeDocument/2006/relationships/slideLayout" Target="../slideLayouts/slideLayout3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Masters/_rels/slideMaster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theme" Target="../theme/theme21.xml"/><Relationship Id="rId1" Type="http://schemas.openxmlformats.org/officeDocument/2006/relationships/slideLayout" Target="../slideLayouts/slideLayout3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Masters/_rels/slideMaster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theme" Target="../theme/theme22.xml"/><Relationship Id="rId1" Type="http://schemas.openxmlformats.org/officeDocument/2006/relationships/slideLayout" Target="../slideLayouts/slideLayout34.xml"/><Relationship Id="rId6" Type="http://schemas.openxmlformats.org/officeDocument/2006/relationships/image" Target="../media/image28.png"/><Relationship Id="rId5" Type="http://schemas.openxmlformats.org/officeDocument/2006/relationships/image" Target="../media/image7.png"/><Relationship Id="rId4" Type="http://schemas.openxmlformats.org/officeDocument/2006/relationships/image" Target="../media/image6.png"/></Relationships>
</file>

<file path=ppt/slideMasters/_rels/slideMaster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theme" Target="../theme/theme23.xml"/><Relationship Id="rId1" Type="http://schemas.openxmlformats.org/officeDocument/2006/relationships/slideLayout" Target="../slideLayouts/slideLayout35.xml"/><Relationship Id="rId5" Type="http://schemas.openxmlformats.org/officeDocument/2006/relationships/image" Target="../media/image31.png"/><Relationship Id="rId4" Type="http://schemas.openxmlformats.org/officeDocument/2006/relationships/image" Target="../media/image30.png"/></Relationships>
</file>

<file path=ppt/slideMasters/_rels/slideMaster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theme" Target="../theme/theme24.xml"/><Relationship Id="rId1" Type="http://schemas.openxmlformats.org/officeDocument/2006/relationships/slideLayout" Target="../slideLayouts/slideLayout36.xml"/><Relationship Id="rId5" Type="http://schemas.openxmlformats.org/officeDocument/2006/relationships/image" Target="../media/image8.png"/><Relationship Id="rId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3.xml"/><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theme" Target="../theme/theme4.xml"/><Relationship Id="rId1" Type="http://schemas.openxmlformats.org/officeDocument/2006/relationships/slideLayout" Target="../slideLayouts/slideLayout1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theme" Target="../theme/theme5.xml"/><Relationship Id="rId1" Type="http://schemas.openxmlformats.org/officeDocument/2006/relationships/slideLayout" Target="../slideLayouts/slideLayout1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6.xml"/><Relationship Id="rId1" Type="http://schemas.openxmlformats.org/officeDocument/2006/relationships/slideLayout" Target="../slideLayouts/slideLayout1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theme" Target="../theme/theme7.xml"/><Relationship Id="rId1" Type="http://schemas.openxmlformats.org/officeDocument/2006/relationships/slideLayout" Target="../slideLayouts/slideLayout19.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theme" Target="../theme/theme8.xml"/><Relationship Id="rId1" Type="http://schemas.openxmlformats.org/officeDocument/2006/relationships/slideLayout" Target="../slideLayouts/slideLayout20.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theme" Target="../theme/theme9.xml"/><Relationship Id="rId1" Type="http://schemas.openxmlformats.org/officeDocument/2006/relationships/slideLayout" Target="../slideLayouts/slideLayout2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9218" name="Rectangle 2"/>
          <p:cNvSpPr>
            <a:spLocks noChangeArrowheads="1"/>
          </p:cNvSpPr>
          <p:nvPr/>
        </p:nvSpPr>
        <p:spPr bwMode="auto">
          <a:xfrm>
            <a:off x="0" y="3"/>
            <a:ext cx="9144000" cy="758429"/>
          </a:xfrm>
          <a:prstGeom prst="rect">
            <a:avLst/>
          </a:prstGeom>
          <a:solidFill>
            <a:srgbClr val="007BC7"/>
          </a:solidFill>
          <a:ln w="9525">
            <a:noFill/>
            <a:miter lim="800000"/>
            <a:headEnd/>
            <a:tailEnd/>
          </a:ln>
          <a:effectLst/>
        </p:spPr>
        <p:txBody>
          <a:bodyPr wrap="none" anchor="ctr"/>
          <a:lstStyle/>
          <a:p>
            <a:endParaRPr lang="nl-NL" dirty="0"/>
          </a:p>
        </p:txBody>
      </p:sp>
      <p:sp>
        <p:nvSpPr>
          <p:cNvPr id="9219" name="Rectangle 3"/>
          <p:cNvSpPr>
            <a:spLocks noChangeArrowheads="1"/>
          </p:cNvSpPr>
          <p:nvPr/>
        </p:nvSpPr>
        <p:spPr bwMode="auto">
          <a:xfrm>
            <a:off x="0" y="4762500"/>
            <a:ext cx="9144000" cy="381000"/>
          </a:xfrm>
          <a:prstGeom prst="rect">
            <a:avLst/>
          </a:prstGeom>
          <a:solidFill>
            <a:srgbClr val="007BC7"/>
          </a:solidFill>
          <a:ln w="9525">
            <a:noFill/>
            <a:miter lim="800000"/>
            <a:headEnd/>
            <a:tailEnd/>
          </a:ln>
          <a:effectLst/>
        </p:spPr>
        <p:txBody>
          <a:bodyPr wrap="none" anchor="ctr"/>
          <a:lstStyle/>
          <a:p>
            <a:endParaRPr lang="nl-NL" dirty="0"/>
          </a:p>
        </p:txBody>
      </p:sp>
      <p:sp>
        <p:nvSpPr>
          <p:cNvPr id="9220" name="Rectangle 4"/>
          <p:cNvSpPr>
            <a:spLocks noGrp="1" noChangeArrowheads="1"/>
          </p:cNvSpPr>
          <p:nvPr>
            <p:ph type="title"/>
          </p:nvPr>
        </p:nvSpPr>
        <p:spPr bwMode="auto">
          <a:xfrm>
            <a:off x="466725" y="970362"/>
            <a:ext cx="8401050" cy="369094"/>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nl-NL" smtClean="0"/>
              <a:t>Klik om het opmaakprofiel van de modeltitel te bewerken</a:t>
            </a:r>
          </a:p>
        </p:txBody>
      </p:sp>
      <p:sp>
        <p:nvSpPr>
          <p:cNvPr id="9221" name="Rectangle 5"/>
          <p:cNvSpPr>
            <a:spLocks noGrp="1" noChangeArrowheads="1"/>
          </p:cNvSpPr>
          <p:nvPr>
            <p:ph type="body" idx="1"/>
          </p:nvPr>
        </p:nvSpPr>
        <p:spPr bwMode="auto">
          <a:xfrm>
            <a:off x="466725" y="1551386"/>
            <a:ext cx="8401050" cy="310395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nl-NL" smtClean="0"/>
              <a:t>Klik om de opmaakprofielen van de modeltekst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9223" name="Rectangle 7"/>
          <p:cNvSpPr>
            <a:spLocks noGrp="1" noChangeArrowheads="1"/>
          </p:cNvSpPr>
          <p:nvPr>
            <p:ph type="sldNum" sz="quarter" idx="4"/>
          </p:nvPr>
        </p:nvSpPr>
        <p:spPr bwMode="auto">
          <a:xfrm>
            <a:off x="466725" y="4959127"/>
            <a:ext cx="1905000" cy="8929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defRPr sz="1000">
                <a:solidFill>
                  <a:srgbClr val="FFFFFF"/>
                </a:solidFill>
                <a:latin typeface="+mn-lt"/>
                <a:cs typeface="Arial" charset="0"/>
              </a:defRPr>
            </a:lvl1pPr>
          </a:lstStyle>
          <a:p>
            <a:fld id="{A7767DB5-9DBB-4547-9226-1DA966EC9086}" type="slidenum">
              <a:rPr lang="nl-NL"/>
              <a:pPr/>
              <a:t>‹nr.›</a:t>
            </a:fld>
            <a:endParaRPr lang="nl-NL" dirty="0"/>
          </a:p>
        </p:txBody>
      </p:sp>
      <p:sp>
        <p:nvSpPr>
          <p:cNvPr id="11" name="shpTitel"/>
          <p:cNvSpPr>
            <a:spLocks noGrp="1" noChangeArrowheads="1"/>
          </p:cNvSpPr>
          <p:nvPr>
            <p:ph type="dt" sz="half" idx="2"/>
          </p:nvPr>
        </p:nvSpPr>
        <p:spPr bwMode="auto">
          <a:xfrm>
            <a:off x="7264405" y="4959127"/>
            <a:ext cx="1508125" cy="89297"/>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r" defTabSz="608013" eaLnBrk="0" hangingPunct="0">
              <a:defRPr sz="1000">
                <a:solidFill>
                  <a:srgbClr val="FFFFFF"/>
                </a:solidFill>
                <a:latin typeface="+mn-lt"/>
                <a:cs typeface="Arial" charset="0"/>
              </a:defRPr>
            </a:lvl1pPr>
          </a:lstStyle>
          <a:p>
            <a:fld id="{EE8A2B9E-7ACD-6140-AA25-5643B978770A}" type="datetime4">
              <a:rPr lang="nl-NL" smtClean="0"/>
              <a:t>9 oktober 2018</a:t>
            </a:fld>
            <a:endParaRPr lang="nl-NL" dirty="0"/>
          </a:p>
        </p:txBody>
      </p:sp>
      <p:pic>
        <p:nvPicPr>
          <p:cNvPr id="12" name="Picture 6" descr="Z:\KA\Carma\DocSys\Customers\VenW Rijksbreed\Models\Presentaties\background_pictures\logo wit\RO_VW_diap.png"/>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4355976" y="-380578"/>
            <a:ext cx="2219628" cy="933526"/>
          </a:xfrm>
          <a:prstGeom prst="rect">
            <a:avLst/>
          </a:prstGeom>
          <a:noFill/>
          <a:ln w="9525">
            <a:noFill/>
            <a:miter lim="800000"/>
            <a:headEnd/>
            <a:tailEnd/>
          </a:ln>
        </p:spPr>
      </p:pic>
      <p:sp>
        <p:nvSpPr>
          <p:cNvPr id="13" name="Rechthoek 12"/>
          <p:cNvSpPr/>
          <p:nvPr/>
        </p:nvSpPr>
        <p:spPr bwMode="auto">
          <a:xfrm>
            <a:off x="4788024" y="123478"/>
            <a:ext cx="1800200" cy="216024"/>
          </a:xfrm>
          <a:prstGeom prst="rect">
            <a:avLst/>
          </a:prstGeom>
          <a:solidFill>
            <a:srgbClr val="007BC7"/>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2400" b="0" i="0" u="none" strike="noStrike" cap="none" normalizeH="0" baseline="0" dirty="0" smtClean="0">
              <a:ln>
                <a:noFill/>
              </a:ln>
              <a:solidFill>
                <a:schemeClr val="tx1"/>
              </a:solidFill>
              <a:effectLst/>
              <a:latin typeface="Times New Roman" charset="0"/>
            </a:endParaRPr>
          </a:p>
        </p:txBody>
      </p:sp>
      <p:sp>
        <p:nvSpPr>
          <p:cNvPr id="2" name="Tijdelijke aanduiding voor voettekst 1"/>
          <p:cNvSpPr>
            <a:spLocks noGrp="1"/>
          </p:cNvSpPr>
          <p:nvPr>
            <p:ph type="ftr" sz="quarter" idx="3"/>
          </p:nvPr>
        </p:nvSpPr>
        <p:spPr>
          <a:xfrm>
            <a:off x="2704922" y="4817567"/>
            <a:ext cx="3734181" cy="274637"/>
          </a:xfrm>
          <a:prstGeom prst="rect">
            <a:avLst/>
          </a:prstGeom>
        </p:spPr>
        <p:txBody>
          <a:bodyPr vert="horz" lIns="91440" tIns="45720" rIns="91440" bIns="45720" rtlCol="0" anchor="ctr"/>
          <a:lstStyle>
            <a:lvl1pPr algn="ctr">
              <a:defRPr sz="1000" b="0" i="0">
                <a:solidFill>
                  <a:schemeClr val="bg1"/>
                </a:solidFill>
                <a:latin typeface="Arial" charset="0"/>
                <a:ea typeface="Arial" charset="0"/>
                <a:cs typeface="Arial" charset="0"/>
              </a:defRPr>
            </a:lvl1pPr>
          </a:lstStyle>
          <a:p>
            <a:r>
              <a:rPr lang="nl-NL" dirty="0" smtClean="0"/>
              <a:t>Ministerie van Infrastructuur en Milieu</a:t>
            </a:r>
            <a:endParaRPr lang="nl-NL" dirty="0"/>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Lst>
  <p:timing>
    <p:tnLst>
      <p:par>
        <p:cTn id="1" dur="indefinite" restart="never" nodeType="tmRoot"/>
      </p:par>
    </p:tnLst>
  </p:timing>
  <p:hf hdr="0"/>
  <p:txStyles>
    <p:titleStyle>
      <a:lvl1pPr algn="l" rtl="0" eaLnBrk="1" fontAlgn="base" hangingPunct="1">
        <a:spcBef>
          <a:spcPct val="0"/>
        </a:spcBef>
        <a:spcAft>
          <a:spcPct val="0"/>
        </a:spcAft>
        <a:defRPr sz="2600">
          <a:solidFill>
            <a:srgbClr val="CC003D"/>
          </a:solidFill>
          <a:latin typeface="+mj-lt"/>
          <a:ea typeface="+mj-ea"/>
          <a:cs typeface="+mj-cs"/>
        </a:defRPr>
      </a:lvl1pPr>
      <a:lvl2pPr algn="l" rtl="0" eaLnBrk="1" fontAlgn="base" hangingPunct="1">
        <a:spcBef>
          <a:spcPct val="0"/>
        </a:spcBef>
        <a:spcAft>
          <a:spcPct val="0"/>
        </a:spcAft>
        <a:defRPr sz="2600">
          <a:solidFill>
            <a:srgbClr val="CC003D"/>
          </a:solidFill>
          <a:latin typeface="Verdana" pitchFamily="34" charset="0"/>
        </a:defRPr>
      </a:lvl2pPr>
      <a:lvl3pPr algn="l" rtl="0" eaLnBrk="1" fontAlgn="base" hangingPunct="1">
        <a:spcBef>
          <a:spcPct val="0"/>
        </a:spcBef>
        <a:spcAft>
          <a:spcPct val="0"/>
        </a:spcAft>
        <a:defRPr sz="2600">
          <a:solidFill>
            <a:srgbClr val="CC003D"/>
          </a:solidFill>
          <a:latin typeface="Verdana" pitchFamily="34" charset="0"/>
        </a:defRPr>
      </a:lvl3pPr>
      <a:lvl4pPr algn="l" rtl="0" eaLnBrk="1" fontAlgn="base" hangingPunct="1">
        <a:spcBef>
          <a:spcPct val="0"/>
        </a:spcBef>
        <a:spcAft>
          <a:spcPct val="0"/>
        </a:spcAft>
        <a:defRPr sz="2600">
          <a:solidFill>
            <a:srgbClr val="CC003D"/>
          </a:solidFill>
          <a:latin typeface="Verdana" pitchFamily="34" charset="0"/>
        </a:defRPr>
      </a:lvl4pPr>
      <a:lvl5pPr algn="l" rtl="0" eaLnBrk="1" fontAlgn="base" hangingPunct="1">
        <a:spcBef>
          <a:spcPct val="0"/>
        </a:spcBef>
        <a:spcAft>
          <a:spcPct val="0"/>
        </a:spcAft>
        <a:defRPr sz="2600">
          <a:solidFill>
            <a:srgbClr val="CC003D"/>
          </a:solidFill>
          <a:latin typeface="Verdana" pitchFamily="34" charset="0"/>
        </a:defRPr>
      </a:lvl5pPr>
      <a:lvl6pPr marL="457200" algn="l" rtl="0" eaLnBrk="1" fontAlgn="base" hangingPunct="1">
        <a:spcBef>
          <a:spcPct val="0"/>
        </a:spcBef>
        <a:spcAft>
          <a:spcPct val="0"/>
        </a:spcAft>
        <a:defRPr sz="2600">
          <a:solidFill>
            <a:srgbClr val="CC003D"/>
          </a:solidFill>
          <a:latin typeface="Verdana" pitchFamily="34" charset="0"/>
        </a:defRPr>
      </a:lvl6pPr>
      <a:lvl7pPr marL="914400" algn="l" rtl="0" eaLnBrk="1" fontAlgn="base" hangingPunct="1">
        <a:spcBef>
          <a:spcPct val="0"/>
        </a:spcBef>
        <a:spcAft>
          <a:spcPct val="0"/>
        </a:spcAft>
        <a:defRPr sz="2600">
          <a:solidFill>
            <a:srgbClr val="CC003D"/>
          </a:solidFill>
          <a:latin typeface="Verdana" pitchFamily="34" charset="0"/>
        </a:defRPr>
      </a:lvl7pPr>
      <a:lvl8pPr marL="1371600" algn="l" rtl="0" eaLnBrk="1" fontAlgn="base" hangingPunct="1">
        <a:spcBef>
          <a:spcPct val="0"/>
        </a:spcBef>
        <a:spcAft>
          <a:spcPct val="0"/>
        </a:spcAft>
        <a:defRPr sz="2600">
          <a:solidFill>
            <a:srgbClr val="CC003D"/>
          </a:solidFill>
          <a:latin typeface="Verdana" pitchFamily="34" charset="0"/>
        </a:defRPr>
      </a:lvl8pPr>
      <a:lvl9pPr marL="1828800" algn="l" rtl="0" eaLnBrk="1" fontAlgn="base" hangingPunct="1">
        <a:spcBef>
          <a:spcPct val="0"/>
        </a:spcBef>
        <a:spcAft>
          <a:spcPct val="0"/>
        </a:spcAft>
        <a:defRPr sz="2600">
          <a:solidFill>
            <a:srgbClr val="CC003D"/>
          </a:solidFill>
          <a:latin typeface="Verdana" pitchFamily="34"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Afbeelding 1" descr="29.02.2012_Piraterij.Scheepvaart.jpg"/>
          <p:cNvPicPr>
            <a:picLocks noChangeAspect="1"/>
          </p:cNvPicPr>
          <p:nvPr userDrawn="1"/>
        </p:nvPicPr>
        <p:blipFill rotWithShape="1">
          <a:blip r:embed="rId3" cstate="email">
            <a:extLst>
              <a:ext uri="{28A0092B-C50C-407E-A947-70E740481C1C}">
                <a14:useLocalDpi xmlns:a14="http://schemas.microsoft.com/office/drawing/2010/main" val="0"/>
              </a:ext>
            </a:extLst>
          </a:blip>
          <a:srcRect l="55478"/>
          <a:stretch/>
        </p:blipFill>
        <p:spPr>
          <a:xfrm>
            <a:off x="29" y="0"/>
            <a:ext cx="4579937" cy="5143500"/>
          </a:xfrm>
          <a:prstGeom prst="rect">
            <a:avLst/>
          </a:prstGeom>
        </p:spPr>
      </p:pic>
      <p:pic>
        <p:nvPicPr>
          <p:cNvPr id="1027" name="shpBeeldmerkZwart"/>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0" y="167"/>
            <a:ext cx="9144000" cy="1259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Afbeelding 1" descr="6741 DCC PPT sjabloon-zijtekst.png"/>
          <p:cNvPicPr>
            <a:picLocks noChangeAspect="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0" y="1383507"/>
            <a:ext cx="660400" cy="3702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Afbeelding 4" descr="6741 DCC PPT sjabloon-zijtekst-klein.png"/>
          <p:cNvPicPr>
            <a:picLocks noChangeAspect="1"/>
          </p:cNvPicPr>
          <p:nvPr userDrawn="1"/>
        </p:nvPicPr>
        <p:blipFill>
          <a:blip r:embed="rId6" cstate="email">
            <a:extLst>
              <a:ext uri="{28A0092B-C50C-407E-A947-70E740481C1C}">
                <a14:useLocalDpi xmlns:a14="http://schemas.microsoft.com/office/drawing/2010/main" val="0"/>
              </a:ext>
            </a:extLst>
          </a:blip>
          <a:srcRect/>
          <a:stretch>
            <a:fillRect/>
          </a:stretch>
        </p:blipFill>
        <p:spPr bwMode="auto">
          <a:xfrm>
            <a:off x="8969375" y="1387079"/>
            <a:ext cx="179388" cy="3723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155199"/>
      </p:ext>
    </p:extLst>
  </p:cSld>
  <p:clrMap bg1="lt1" tx1="dk1" bg2="lt2" tx2="dk2" accent1="accent1" accent2="accent2" accent3="accent3" accent4="accent4" accent5="accent5" accent6="accent6" hlink="hlink" folHlink="folHlink"/>
  <p:sldLayoutIdLst>
    <p:sldLayoutId id="2147483682" r:id="rId1"/>
  </p:sldLayoutIdLst>
  <p:hf sldNum="0" hdr="0" ftr="0"/>
  <p:txStyles>
    <p:titleStyle>
      <a:lvl1pPr algn="l" rtl="0" eaLnBrk="0" fontAlgn="base" hangingPunct="0">
        <a:spcBef>
          <a:spcPct val="0"/>
        </a:spcBef>
        <a:spcAft>
          <a:spcPct val="0"/>
        </a:spcAft>
        <a:defRPr sz="2600" kern="1200" spc="-60">
          <a:solidFill>
            <a:srgbClr val="D52B1E"/>
          </a:solidFill>
          <a:latin typeface="Verdana" pitchFamily="34" charset="0"/>
          <a:ea typeface="ＭＳ Ｐゴシック" charset="0"/>
          <a:cs typeface="Verdana" pitchFamily="34" charset="0"/>
        </a:defRPr>
      </a:lvl1pPr>
      <a:lvl2pPr algn="l" rtl="0" eaLnBrk="0" fontAlgn="base" hangingPunct="0">
        <a:spcBef>
          <a:spcPct val="0"/>
        </a:spcBef>
        <a:spcAft>
          <a:spcPct val="0"/>
        </a:spcAft>
        <a:defRPr sz="2600">
          <a:solidFill>
            <a:srgbClr val="D52B1E"/>
          </a:solidFill>
          <a:latin typeface="Verdana" pitchFamily="34" charset="0"/>
          <a:ea typeface="ＭＳ Ｐゴシック" charset="0"/>
          <a:cs typeface="Verdana" pitchFamily="34" charset="0"/>
        </a:defRPr>
      </a:lvl2pPr>
      <a:lvl3pPr algn="l" rtl="0" eaLnBrk="0" fontAlgn="base" hangingPunct="0">
        <a:spcBef>
          <a:spcPct val="0"/>
        </a:spcBef>
        <a:spcAft>
          <a:spcPct val="0"/>
        </a:spcAft>
        <a:defRPr sz="2600">
          <a:solidFill>
            <a:srgbClr val="D52B1E"/>
          </a:solidFill>
          <a:latin typeface="Verdana" pitchFamily="34" charset="0"/>
          <a:ea typeface="ＭＳ Ｐゴシック" charset="0"/>
          <a:cs typeface="Verdana" pitchFamily="34" charset="0"/>
        </a:defRPr>
      </a:lvl3pPr>
      <a:lvl4pPr algn="l" rtl="0" eaLnBrk="0" fontAlgn="base" hangingPunct="0">
        <a:spcBef>
          <a:spcPct val="0"/>
        </a:spcBef>
        <a:spcAft>
          <a:spcPct val="0"/>
        </a:spcAft>
        <a:defRPr sz="2600">
          <a:solidFill>
            <a:srgbClr val="D52B1E"/>
          </a:solidFill>
          <a:latin typeface="Verdana" pitchFamily="34" charset="0"/>
          <a:ea typeface="ＭＳ Ｐゴシック" charset="0"/>
          <a:cs typeface="Verdana" pitchFamily="34" charset="0"/>
        </a:defRPr>
      </a:lvl4pPr>
      <a:lvl5pPr algn="l" rtl="0" eaLnBrk="0" fontAlgn="base" hangingPunct="0">
        <a:spcBef>
          <a:spcPct val="0"/>
        </a:spcBef>
        <a:spcAft>
          <a:spcPct val="0"/>
        </a:spcAft>
        <a:defRPr sz="2600">
          <a:solidFill>
            <a:srgbClr val="D52B1E"/>
          </a:solidFill>
          <a:latin typeface="Verdana" pitchFamily="34" charset="0"/>
          <a:ea typeface="ＭＳ Ｐゴシック" charset="0"/>
          <a:cs typeface="Verdana" pitchFamily="34" charset="0"/>
        </a:defRPr>
      </a:lvl5pPr>
      <a:lvl6pPr marL="457200" algn="l" rtl="0" fontAlgn="base">
        <a:spcBef>
          <a:spcPct val="0"/>
        </a:spcBef>
        <a:spcAft>
          <a:spcPct val="0"/>
        </a:spcAft>
        <a:defRPr sz="2600">
          <a:solidFill>
            <a:schemeClr val="bg1"/>
          </a:solidFill>
          <a:latin typeface="Verdana" pitchFamily="34" charset="0"/>
          <a:ea typeface="Verdana" pitchFamily="34" charset="0"/>
          <a:cs typeface="Verdana" pitchFamily="34" charset="0"/>
        </a:defRPr>
      </a:lvl6pPr>
      <a:lvl7pPr marL="914400" algn="l" rtl="0" fontAlgn="base">
        <a:spcBef>
          <a:spcPct val="0"/>
        </a:spcBef>
        <a:spcAft>
          <a:spcPct val="0"/>
        </a:spcAft>
        <a:defRPr sz="2600">
          <a:solidFill>
            <a:schemeClr val="bg1"/>
          </a:solidFill>
          <a:latin typeface="Verdana" pitchFamily="34" charset="0"/>
          <a:ea typeface="Verdana" pitchFamily="34" charset="0"/>
          <a:cs typeface="Verdana" pitchFamily="34" charset="0"/>
        </a:defRPr>
      </a:lvl7pPr>
      <a:lvl8pPr marL="1371600" algn="l" rtl="0" fontAlgn="base">
        <a:spcBef>
          <a:spcPct val="0"/>
        </a:spcBef>
        <a:spcAft>
          <a:spcPct val="0"/>
        </a:spcAft>
        <a:defRPr sz="2600">
          <a:solidFill>
            <a:schemeClr val="bg1"/>
          </a:solidFill>
          <a:latin typeface="Verdana" pitchFamily="34" charset="0"/>
          <a:ea typeface="Verdana" pitchFamily="34" charset="0"/>
          <a:cs typeface="Verdana" pitchFamily="34" charset="0"/>
        </a:defRPr>
      </a:lvl8pPr>
      <a:lvl9pPr marL="1828800" algn="l" rtl="0" fontAlgn="base">
        <a:spcBef>
          <a:spcPct val="0"/>
        </a:spcBef>
        <a:spcAft>
          <a:spcPct val="0"/>
        </a:spcAft>
        <a:defRPr sz="2600">
          <a:solidFill>
            <a:schemeClr val="bg1"/>
          </a:solidFill>
          <a:latin typeface="Verdana" pitchFamily="34" charset="0"/>
          <a:ea typeface="Verdana" pitchFamily="34" charset="0"/>
          <a:cs typeface="Verdana" pitchFamily="34" charset="0"/>
        </a:defRPr>
      </a:lvl9pPr>
    </p:titleStyle>
    <p:bodyStyle>
      <a:lvl1pPr marL="342900" indent="-342900" algn="l" rtl="0" eaLnBrk="0" fontAlgn="base" hangingPunct="0">
        <a:spcBef>
          <a:spcPct val="20000"/>
        </a:spcBef>
        <a:spcAft>
          <a:spcPct val="0"/>
        </a:spcAft>
        <a:buFont typeface="Arial" charset="0"/>
        <a:defRPr sz="1600" kern="1200">
          <a:solidFill>
            <a:srgbClr val="39870C"/>
          </a:solidFill>
          <a:latin typeface="Verdana" pitchFamily="34" charset="0"/>
          <a:ea typeface="ＭＳ Ｐゴシック" charset="0"/>
          <a:cs typeface="Verdana" pitchFamily="34" charset="0"/>
        </a:defRPr>
      </a:lvl1pPr>
      <a:lvl2pPr marL="279400" indent="177800" algn="l" rtl="0" eaLnBrk="0" fontAlgn="base" hangingPunct="0">
        <a:spcBef>
          <a:spcPct val="20000"/>
        </a:spcBef>
        <a:spcAft>
          <a:spcPct val="0"/>
        </a:spcAft>
        <a:buFont typeface="Arial" charset="0"/>
        <a:defRPr kern="1200">
          <a:solidFill>
            <a:schemeClr val="bg1"/>
          </a:solidFill>
          <a:latin typeface="+mn-lt"/>
          <a:ea typeface="Verdana" pitchFamily="34" charset="0"/>
          <a:cs typeface="Verdana" pitchFamily="34" charset="0"/>
        </a:defRPr>
      </a:lvl2pPr>
      <a:lvl3pPr marL="558800" indent="355600" algn="l" rtl="0" eaLnBrk="0" fontAlgn="base" hangingPunct="0">
        <a:spcBef>
          <a:spcPct val="20000"/>
        </a:spcBef>
        <a:spcAft>
          <a:spcPct val="0"/>
        </a:spcAft>
        <a:buFont typeface="Arial" charset="0"/>
        <a:defRPr kern="1200">
          <a:solidFill>
            <a:schemeClr val="bg1"/>
          </a:solidFill>
          <a:latin typeface="+mn-lt"/>
          <a:ea typeface="Verdana" pitchFamily="34" charset="0"/>
          <a:cs typeface="Verdana" pitchFamily="34" charset="0"/>
        </a:defRPr>
      </a:lvl3pPr>
      <a:lvl4pPr marL="838200" indent="533400" algn="l" rtl="0" eaLnBrk="0" fontAlgn="base" hangingPunct="0">
        <a:spcBef>
          <a:spcPct val="20000"/>
        </a:spcBef>
        <a:spcAft>
          <a:spcPct val="0"/>
        </a:spcAft>
        <a:buFont typeface="Arial" charset="0"/>
        <a:defRPr kern="1200">
          <a:solidFill>
            <a:schemeClr val="bg1"/>
          </a:solidFill>
          <a:latin typeface="+mn-lt"/>
          <a:ea typeface="Verdana" pitchFamily="34" charset="0"/>
          <a:cs typeface="Verdana" pitchFamily="34" charset="0"/>
        </a:defRPr>
      </a:lvl4pPr>
      <a:lvl5pPr marL="1117600" indent="711200" algn="l" rtl="0" eaLnBrk="0" fontAlgn="base" hangingPunct="0">
        <a:spcBef>
          <a:spcPct val="20000"/>
        </a:spcBef>
        <a:spcAft>
          <a:spcPct val="0"/>
        </a:spcAft>
        <a:buFont typeface="Arial" charset="0"/>
        <a:defRPr kern="1200">
          <a:solidFill>
            <a:schemeClr val="bg1"/>
          </a:solidFill>
          <a:latin typeface="+mn-lt"/>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Afbeelding 1" descr="Carlo_Bakker_FB_herfststorm_oosterscheldekering_gesloten1_21okt2014.jpg"/>
          <p:cNvPicPr>
            <a:picLocks noChangeAspect="1"/>
          </p:cNvPicPr>
          <p:nvPr userDrawn="1"/>
        </p:nvPicPr>
        <p:blipFill rotWithShape="1">
          <a:blip r:embed="rId3">
            <a:extLst>
              <a:ext uri="{28A0092B-C50C-407E-A947-70E740481C1C}">
                <a14:useLocalDpi xmlns:a14="http://schemas.microsoft.com/office/drawing/2010/main" val="0"/>
              </a:ext>
            </a:extLst>
          </a:blip>
          <a:srcRect l="32528" t="3803" r="31951" b="-504"/>
          <a:stretch/>
        </p:blipFill>
        <p:spPr>
          <a:xfrm>
            <a:off x="323" y="-1"/>
            <a:ext cx="4564063" cy="5191126"/>
          </a:xfrm>
          <a:prstGeom prst="rect">
            <a:avLst/>
          </a:prstGeom>
        </p:spPr>
      </p:pic>
      <p:pic>
        <p:nvPicPr>
          <p:cNvPr id="1027" name="shpBeeldmerkZwart"/>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0" y="162"/>
            <a:ext cx="9144000" cy="1259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Afbeelding 1" descr="6741 DCC PPT sjabloon-zijtekst.png"/>
          <p:cNvPicPr>
            <a:picLocks noChangeAspect="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0" y="1383507"/>
            <a:ext cx="660400" cy="3702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Afbeelding 4" descr="6741 DCC PPT sjabloon-zijtekst-klein.png"/>
          <p:cNvPicPr>
            <a:picLocks noChangeAspect="1"/>
          </p:cNvPicPr>
          <p:nvPr userDrawn="1"/>
        </p:nvPicPr>
        <p:blipFill>
          <a:blip r:embed="rId6" cstate="email">
            <a:extLst>
              <a:ext uri="{28A0092B-C50C-407E-A947-70E740481C1C}">
                <a14:useLocalDpi xmlns:a14="http://schemas.microsoft.com/office/drawing/2010/main" val="0"/>
              </a:ext>
            </a:extLst>
          </a:blip>
          <a:srcRect/>
          <a:stretch>
            <a:fillRect/>
          </a:stretch>
        </p:blipFill>
        <p:spPr bwMode="auto">
          <a:xfrm>
            <a:off x="8969375" y="1387079"/>
            <a:ext cx="179388" cy="3723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8760721"/>
      </p:ext>
    </p:extLst>
  </p:cSld>
  <p:clrMap bg1="lt1" tx1="dk1" bg2="lt2" tx2="dk2" accent1="accent1" accent2="accent2" accent3="accent3" accent4="accent4" accent5="accent5" accent6="accent6" hlink="hlink" folHlink="folHlink"/>
  <p:sldLayoutIdLst>
    <p:sldLayoutId id="2147483684" r:id="rId1"/>
  </p:sldLayoutIdLst>
  <p:hf sldNum="0" hdr="0" ftr="0"/>
  <p:txStyles>
    <p:titleStyle>
      <a:lvl1pPr algn="l" rtl="0" eaLnBrk="0" fontAlgn="base" hangingPunct="0">
        <a:spcBef>
          <a:spcPct val="0"/>
        </a:spcBef>
        <a:spcAft>
          <a:spcPct val="0"/>
        </a:spcAft>
        <a:defRPr sz="2600" kern="1200" spc="-60">
          <a:solidFill>
            <a:srgbClr val="D52B1E"/>
          </a:solidFill>
          <a:latin typeface="Verdana" pitchFamily="34" charset="0"/>
          <a:ea typeface="ＭＳ Ｐゴシック" charset="0"/>
          <a:cs typeface="Verdana" pitchFamily="34" charset="0"/>
        </a:defRPr>
      </a:lvl1pPr>
      <a:lvl2pPr algn="l" rtl="0" eaLnBrk="0" fontAlgn="base" hangingPunct="0">
        <a:spcBef>
          <a:spcPct val="0"/>
        </a:spcBef>
        <a:spcAft>
          <a:spcPct val="0"/>
        </a:spcAft>
        <a:defRPr sz="2600">
          <a:solidFill>
            <a:srgbClr val="D52B1E"/>
          </a:solidFill>
          <a:latin typeface="Verdana" pitchFamily="34" charset="0"/>
          <a:ea typeface="ＭＳ Ｐゴシック" charset="0"/>
          <a:cs typeface="Verdana" pitchFamily="34" charset="0"/>
        </a:defRPr>
      </a:lvl2pPr>
      <a:lvl3pPr algn="l" rtl="0" eaLnBrk="0" fontAlgn="base" hangingPunct="0">
        <a:spcBef>
          <a:spcPct val="0"/>
        </a:spcBef>
        <a:spcAft>
          <a:spcPct val="0"/>
        </a:spcAft>
        <a:defRPr sz="2600">
          <a:solidFill>
            <a:srgbClr val="D52B1E"/>
          </a:solidFill>
          <a:latin typeface="Verdana" pitchFamily="34" charset="0"/>
          <a:ea typeface="ＭＳ Ｐゴシック" charset="0"/>
          <a:cs typeface="Verdana" pitchFamily="34" charset="0"/>
        </a:defRPr>
      </a:lvl3pPr>
      <a:lvl4pPr algn="l" rtl="0" eaLnBrk="0" fontAlgn="base" hangingPunct="0">
        <a:spcBef>
          <a:spcPct val="0"/>
        </a:spcBef>
        <a:spcAft>
          <a:spcPct val="0"/>
        </a:spcAft>
        <a:defRPr sz="2600">
          <a:solidFill>
            <a:srgbClr val="D52B1E"/>
          </a:solidFill>
          <a:latin typeface="Verdana" pitchFamily="34" charset="0"/>
          <a:ea typeface="ＭＳ Ｐゴシック" charset="0"/>
          <a:cs typeface="Verdana" pitchFamily="34" charset="0"/>
        </a:defRPr>
      </a:lvl4pPr>
      <a:lvl5pPr algn="l" rtl="0" eaLnBrk="0" fontAlgn="base" hangingPunct="0">
        <a:spcBef>
          <a:spcPct val="0"/>
        </a:spcBef>
        <a:spcAft>
          <a:spcPct val="0"/>
        </a:spcAft>
        <a:defRPr sz="2600">
          <a:solidFill>
            <a:srgbClr val="D52B1E"/>
          </a:solidFill>
          <a:latin typeface="Verdana" pitchFamily="34" charset="0"/>
          <a:ea typeface="ＭＳ Ｐゴシック" charset="0"/>
          <a:cs typeface="Verdana" pitchFamily="34" charset="0"/>
        </a:defRPr>
      </a:lvl5pPr>
      <a:lvl6pPr marL="457200" algn="l" rtl="0" fontAlgn="base">
        <a:spcBef>
          <a:spcPct val="0"/>
        </a:spcBef>
        <a:spcAft>
          <a:spcPct val="0"/>
        </a:spcAft>
        <a:defRPr sz="2600">
          <a:solidFill>
            <a:schemeClr val="bg1"/>
          </a:solidFill>
          <a:latin typeface="Verdana" pitchFamily="34" charset="0"/>
          <a:ea typeface="Verdana" pitchFamily="34" charset="0"/>
          <a:cs typeface="Verdana" pitchFamily="34" charset="0"/>
        </a:defRPr>
      </a:lvl6pPr>
      <a:lvl7pPr marL="914400" algn="l" rtl="0" fontAlgn="base">
        <a:spcBef>
          <a:spcPct val="0"/>
        </a:spcBef>
        <a:spcAft>
          <a:spcPct val="0"/>
        </a:spcAft>
        <a:defRPr sz="2600">
          <a:solidFill>
            <a:schemeClr val="bg1"/>
          </a:solidFill>
          <a:latin typeface="Verdana" pitchFamily="34" charset="0"/>
          <a:ea typeface="Verdana" pitchFamily="34" charset="0"/>
          <a:cs typeface="Verdana" pitchFamily="34" charset="0"/>
        </a:defRPr>
      </a:lvl7pPr>
      <a:lvl8pPr marL="1371600" algn="l" rtl="0" fontAlgn="base">
        <a:spcBef>
          <a:spcPct val="0"/>
        </a:spcBef>
        <a:spcAft>
          <a:spcPct val="0"/>
        </a:spcAft>
        <a:defRPr sz="2600">
          <a:solidFill>
            <a:schemeClr val="bg1"/>
          </a:solidFill>
          <a:latin typeface="Verdana" pitchFamily="34" charset="0"/>
          <a:ea typeface="Verdana" pitchFamily="34" charset="0"/>
          <a:cs typeface="Verdana" pitchFamily="34" charset="0"/>
        </a:defRPr>
      </a:lvl8pPr>
      <a:lvl9pPr marL="1828800" algn="l" rtl="0" fontAlgn="base">
        <a:spcBef>
          <a:spcPct val="0"/>
        </a:spcBef>
        <a:spcAft>
          <a:spcPct val="0"/>
        </a:spcAft>
        <a:defRPr sz="2600">
          <a:solidFill>
            <a:schemeClr val="bg1"/>
          </a:solidFill>
          <a:latin typeface="Verdana" pitchFamily="34" charset="0"/>
          <a:ea typeface="Verdana" pitchFamily="34" charset="0"/>
          <a:cs typeface="Verdana" pitchFamily="34" charset="0"/>
        </a:defRPr>
      </a:lvl9pPr>
    </p:titleStyle>
    <p:bodyStyle>
      <a:lvl1pPr marL="342900" indent="-342900" algn="l" rtl="0" eaLnBrk="0" fontAlgn="base" hangingPunct="0">
        <a:spcBef>
          <a:spcPct val="20000"/>
        </a:spcBef>
        <a:spcAft>
          <a:spcPct val="0"/>
        </a:spcAft>
        <a:buFont typeface="Arial" charset="0"/>
        <a:defRPr sz="1600" kern="1200">
          <a:solidFill>
            <a:srgbClr val="39870C"/>
          </a:solidFill>
          <a:latin typeface="Verdana" pitchFamily="34" charset="0"/>
          <a:ea typeface="ＭＳ Ｐゴシック" charset="0"/>
          <a:cs typeface="Verdana" pitchFamily="34" charset="0"/>
        </a:defRPr>
      </a:lvl1pPr>
      <a:lvl2pPr marL="279400" indent="177800" algn="l" rtl="0" eaLnBrk="0" fontAlgn="base" hangingPunct="0">
        <a:spcBef>
          <a:spcPct val="20000"/>
        </a:spcBef>
        <a:spcAft>
          <a:spcPct val="0"/>
        </a:spcAft>
        <a:buFont typeface="Arial" charset="0"/>
        <a:defRPr kern="1200">
          <a:solidFill>
            <a:schemeClr val="bg1"/>
          </a:solidFill>
          <a:latin typeface="+mn-lt"/>
          <a:ea typeface="Verdana" pitchFamily="34" charset="0"/>
          <a:cs typeface="Verdana" pitchFamily="34" charset="0"/>
        </a:defRPr>
      </a:lvl2pPr>
      <a:lvl3pPr marL="558800" indent="355600" algn="l" rtl="0" eaLnBrk="0" fontAlgn="base" hangingPunct="0">
        <a:spcBef>
          <a:spcPct val="20000"/>
        </a:spcBef>
        <a:spcAft>
          <a:spcPct val="0"/>
        </a:spcAft>
        <a:buFont typeface="Arial" charset="0"/>
        <a:defRPr kern="1200">
          <a:solidFill>
            <a:schemeClr val="bg1"/>
          </a:solidFill>
          <a:latin typeface="+mn-lt"/>
          <a:ea typeface="Verdana" pitchFamily="34" charset="0"/>
          <a:cs typeface="Verdana" pitchFamily="34" charset="0"/>
        </a:defRPr>
      </a:lvl3pPr>
      <a:lvl4pPr marL="838200" indent="533400" algn="l" rtl="0" eaLnBrk="0" fontAlgn="base" hangingPunct="0">
        <a:spcBef>
          <a:spcPct val="20000"/>
        </a:spcBef>
        <a:spcAft>
          <a:spcPct val="0"/>
        </a:spcAft>
        <a:buFont typeface="Arial" charset="0"/>
        <a:defRPr kern="1200">
          <a:solidFill>
            <a:schemeClr val="bg1"/>
          </a:solidFill>
          <a:latin typeface="+mn-lt"/>
          <a:ea typeface="Verdana" pitchFamily="34" charset="0"/>
          <a:cs typeface="Verdana" pitchFamily="34" charset="0"/>
        </a:defRPr>
      </a:lvl4pPr>
      <a:lvl5pPr marL="1117600" indent="711200" algn="l" rtl="0" eaLnBrk="0" fontAlgn="base" hangingPunct="0">
        <a:spcBef>
          <a:spcPct val="20000"/>
        </a:spcBef>
        <a:spcAft>
          <a:spcPct val="0"/>
        </a:spcAft>
        <a:buFont typeface="Arial" charset="0"/>
        <a:defRPr kern="1200">
          <a:solidFill>
            <a:schemeClr val="bg1"/>
          </a:solidFill>
          <a:latin typeface="+mn-lt"/>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Afbeelding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43" y="2674"/>
            <a:ext cx="4567250" cy="5138156"/>
          </a:xfrm>
          <a:prstGeom prst="rect">
            <a:avLst/>
          </a:prstGeom>
        </p:spPr>
      </p:pic>
      <p:pic>
        <p:nvPicPr>
          <p:cNvPr id="1027" name="shpBeeldmerkZwart"/>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0" y="156"/>
            <a:ext cx="9144000" cy="1259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Afbeelding 1" descr="6741 DCC PPT sjabloon-zijtekst.png"/>
          <p:cNvPicPr>
            <a:picLocks noChangeAspect="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0" y="1383507"/>
            <a:ext cx="660400" cy="3702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Afbeelding 4" descr="6741 DCC PPT sjabloon-zijtekst-klein.png"/>
          <p:cNvPicPr>
            <a:picLocks noChangeAspect="1"/>
          </p:cNvPicPr>
          <p:nvPr userDrawn="1"/>
        </p:nvPicPr>
        <p:blipFill>
          <a:blip r:embed="rId6" cstate="email">
            <a:extLst>
              <a:ext uri="{28A0092B-C50C-407E-A947-70E740481C1C}">
                <a14:useLocalDpi xmlns:a14="http://schemas.microsoft.com/office/drawing/2010/main" val="0"/>
              </a:ext>
            </a:extLst>
          </a:blip>
          <a:srcRect/>
          <a:stretch>
            <a:fillRect/>
          </a:stretch>
        </p:blipFill>
        <p:spPr bwMode="auto">
          <a:xfrm>
            <a:off x="8969375" y="1387079"/>
            <a:ext cx="179388" cy="3723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7214770"/>
      </p:ext>
    </p:extLst>
  </p:cSld>
  <p:clrMap bg1="lt1" tx1="dk1" bg2="lt2" tx2="dk2" accent1="accent1" accent2="accent2" accent3="accent3" accent4="accent4" accent5="accent5" accent6="accent6" hlink="hlink" folHlink="folHlink"/>
  <p:sldLayoutIdLst>
    <p:sldLayoutId id="2147483686" r:id="rId1"/>
  </p:sldLayoutIdLst>
  <p:hf sldNum="0" hdr="0" ftr="0"/>
  <p:txStyles>
    <p:titleStyle>
      <a:lvl1pPr algn="l" rtl="0" eaLnBrk="0" fontAlgn="base" hangingPunct="0">
        <a:spcBef>
          <a:spcPct val="0"/>
        </a:spcBef>
        <a:spcAft>
          <a:spcPct val="0"/>
        </a:spcAft>
        <a:defRPr sz="2600" kern="1200" spc="-60">
          <a:solidFill>
            <a:srgbClr val="D52B1E"/>
          </a:solidFill>
          <a:latin typeface="Verdana" pitchFamily="34" charset="0"/>
          <a:ea typeface="ＭＳ Ｐゴシック" charset="0"/>
          <a:cs typeface="Verdana" pitchFamily="34" charset="0"/>
        </a:defRPr>
      </a:lvl1pPr>
      <a:lvl2pPr algn="l" rtl="0" eaLnBrk="0" fontAlgn="base" hangingPunct="0">
        <a:spcBef>
          <a:spcPct val="0"/>
        </a:spcBef>
        <a:spcAft>
          <a:spcPct val="0"/>
        </a:spcAft>
        <a:defRPr sz="2600">
          <a:solidFill>
            <a:srgbClr val="D52B1E"/>
          </a:solidFill>
          <a:latin typeface="Verdana" pitchFamily="34" charset="0"/>
          <a:ea typeface="ＭＳ Ｐゴシック" charset="0"/>
          <a:cs typeface="Verdana" pitchFamily="34" charset="0"/>
        </a:defRPr>
      </a:lvl2pPr>
      <a:lvl3pPr algn="l" rtl="0" eaLnBrk="0" fontAlgn="base" hangingPunct="0">
        <a:spcBef>
          <a:spcPct val="0"/>
        </a:spcBef>
        <a:spcAft>
          <a:spcPct val="0"/>
        </a:spcAft>
        <a:defRPr sz="2600">
          <a:solidFill>
            <a:srgbClr val="D52B1E"/>
          </a:solidFill>
          <a:latin typeface="Verdana" pitchFamily="34" charset="0"/>
          <a:ea typeface="ＭＳ Ｐゴシック" charset="0"/>
          <a:cs typeface="Verdana" pitchFamily="34" charset="0"/>
        </a:defRPr>
      </a:lvl3pPr>
      <a:lvl4pPr algn="l" rtl="0" eaLnBrk="0" fontAlgn="base" hangingPunct="0">
        <a:spcBef>
          <a:spcPct val="0"/>
        </a:spcBef>
        <a:spcAft>
          <a:spcPct val="0"/>
        </a:spcAft>
        <a:defRPr sz="2600">
          <a:solidFill>
            <a:srgbClr val="D52B1E"/>
          </a:solidFill>
          <a:latin typeface="Verdana" pitchFamily="34" charset="0"/>
          <a:ea typeface="ＭＳ Ｐゴシック" charset="0"/>
          <a:cs typeface="Verdana" pitchFamily="34" charset="0"/>
        </a:defRPr>
      </a:lvl4pPr>
      <a:lvl5pPr algn="l" rtl="0" eaLnBrk="0" fontAlgn="base" hangingPunct="0">
        <a:spcBef>
          <a:spcPct val="0"/>
        </a:spcBef>
        <a:spcAft>
          <a:spcPct val="0"/>
        </a:spcAft>
        <a:defRPr sz="2600">
          <a:solidFill>
            <a:srgbClr val="D52B1E"/>
          </a:solidFill>
          <a:latin typeface="Verdana" pitchFamily="34" charset="0"/>
          <a:ea typeface="ＭＳ Ｐゴシック" charset="0"/>
          <a:cs typeface="Verdana" pitchFamily="34" charset="0"/>
        </a:defRPr>
      </a:lvl5pPr>
      <a:lvl6pPr marL="457200" algn="l" rtl="0" fontAlgn="base">
        <a:spcBef>
          <a:spcPct val="0"/>
        </a:spcBef>
        <a:spcAft>
          <a:spcPct val="0"/>
        </a:spcAft>
        <a:defRPr sz="2600">
          <a:solidFill>
            <a:schemeClr val="bg1"/>
          </a:solidFill>
          <a:latin typeface="Verdana" pitchFamily="34" charset="0"/>
          <a:ea typeface="Verdana" pitchFamily="34" charset="0"/>
          <a:cs typeface="Verdana" pitchFamily="34" charset="0"/>
        </a:defRPr>
      </a:lvl6pPr>
      <a:lvl7pPr marL="914400" algn="l" rtl="0" fontAlgn="base">
        <a:spcBef>
          <a:spcPct val="0"/>
        </a:spcBef>
        <a:spcAft>
          <a:spcPct val="0"/>
        </a:spcAft>
        <a:defRPr sz="2600">
          <a:solidFill>
            <a:schemeClr val="bg1"/>
          </a:solidFill>
          <a:latin typeface="Verdana" pitchFamily="34" charset="0"/>
          <a:ea typeface="Verdana" pitchFamily="34" charset="0"/>
          <a:cs typeface="Verdana" pitchFamily="34" charset="0"/>
        </a:defRPr>
      </a:lvl7pPr>
      <a:lvl8pPr marL="1371600" algn="l" rtl="0" fontAlgn="base">
        <a:spcBef>
          <a:spcPct val="0"/>
        </a:spcBef>
        <a:spcAft>
          <a:spcPct val="0"/>
        </a:spcAft>
        <a:defRPr sz="2600">
          <a:solidFill>
            <a:schemeClr val="bg1"/>
          </a:solidFill>
          <a:latin typeface="Verdana" pitchFamily="34" charset="0"/>
          <a:ea typeface="Verdana" pitchFamily="34" charset="0"/>
          <a:cs typeface="Verdana" pitchFamily="34" charset="0"/>
        </a:defRPr>
      </a:lvl8pPr>
      <a:lvl9pPr marL="1828800" algn="l" rtl="0" fontAlgn="base">
        <a:spcBef>
          <a:spcPct val="0"/>
        </a:spcBef>
        <a:spcAft>
          <a:spcPct val="0"/>
        </a:spcAft>
        <a:defRPr sz="2600">
          <a:solidFill>
            <a:schemeClr val="bg1"/>
          </a:solidFill>
          <a:latin typeface="Verdana" pitchFamily="34" charset="0"/>
          <a:ea typeface="Verdana" pitchFamily="34" charset="0"/>
          <a:cs typeface="Verdana" pitchFamily="34" charset="0"/>
        </a:defRPr>
      </a:lvl9pPr>
    </p:titleStyle>
    <p:bodyStyle>
      <a:lvl1pPr marL="342900" indent="-342900" algn="l" rtl="0" eaLnBrk="0" fontAlgn="base" hangingPunct="0">
        <a:spcBef>
          <a:spcPct val="20000"/>
        </a:spcBef>
        <a:spcAft>
          <a:spcPct val="0"/>
        </a:spcAft>
        <a:buFont typeface="Arial" charset="0"/>
        <a:defRPr sz="1600" kern="1200">
          <a:solidFill>
            <a:srgbClr val="39870C"/>
          </a:solidFill>
          <a:latin typeface="Verdana" pitchFamily="34" charset="0"/>
          <a:ea typeface="ＭＳ Ｐゴシック" charset="0"/>
          <a:cs typeface="Verdana" pitchFamily="34" charset="0"/>
        </a:defRPr>
      </a:lvl1pPr>
      <a:lvl2pPr marL="279400" indent="177800" algn="l" rtl="0" eaLnBrk="0" fontAlgn="base" hangingPunct="0">
        <a:spcBef>
          <a:spcPct val="20000"/>
        </a:spcBef>
        <a:spcAft>
          <a:spcPct val="0"/>
        </a:spcAft>
        <a:buFont typeface="Arial" charset="0"/>
        <a:defRPr kern="1200">
          <a:solidFill>
            <a:schemeClr val="bg1"/>
          </a:solidFill>
          <a:latin typeface="+mn-lt"/>
          <a:ea typeface="Verdana" pitchFamily="34" charset="0"/>
          <a:cs typeface="Verdana" pitchFamily="34" charset="0"/>
        </a:defRPr>
      </a:lvl2pPr>
      <a:lvl3pPr marL="558800" indent="355600" algn="l" rtl="0" eaLnBrk="0" fontAlgn="base" hangingPunct="0">
        <a:spcBef>
          <a:spcPct val="20000"/>
        </a:spcBef>
        <a:spcAft>
          <a:spcPct val="0"/>
        </a:spcAft>
        <a:buFont typeface="Arial" charset="0"/>
        <a:defRPr kern="1200">
          <a:solidFill>
            <a:schemeClr val="bg1"/>
          </a:solidFill>
          <a:latin typeface="+mn-lt"/>
          <a:ea typeface="Verdana" pitchFamily="34" charset="0"/>
          <a:cs typeface="Verdana" pitchFamily="34" charset="0"/>
        </a:defRPr>
      </a:lvl3pPr>
      <a:lvl4pPr marL="838200" indent="533400" algn="l" rtl="0" eaLnBrk="0" fontAlgn="base" hangingPunct="0">
        <a:spcBef>
          <a:spcPct val="20000"/>
        </a:spcBef>
        <a:spcAft>
          <a:spcPct val="0"/>
        </a:spcAft>
        <a:buFont typeface="Arial" charset="0"/>
        <a:defRPr kern="1200">
          <a:solidFill>
            <a:schemeClr val="bg1"/>
          </a:solidFill>
          <a:latin typeface="+mn-lt"/>
          <a:ea typeface="Verdana" pitchFamily="34" charset="0"/>
          <a:cs typeface="Verdana" pitchFamily="34" charset="0"/>
        </a:defRPr>
      </a:lvl4pPr>
      <a:lvl5pPr marL="1117600" indent="711200" algn="l" rtl="0" eaLnBrk="0" fontAlgn="base" hangingPunct="0">
        <a:spcBef>
          <a:spcPct val="20000"/>
        </a:spcBef>
        <a:spcAft>
          <a:spcPct val="0"/>
        </a:spcAft>
        <a:buFont typeface="Arial" charset="0"/>
        <a:defRPr kern="1200">
          <a:solidFill>
            <a:schemeClr val="bg1"/>
          </a:solidFill>
          <a:latin typeface="+mn-lt"/>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Afbeelding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43" y="2674"/>
            <a:ext cx="4567250" cy="5138156"/>
          </a:xfrm>
          <a:prstGeom prst="rect">
            <a:avLst/>
          </a:prstGeom>
        </p:spPr>
      </p:pic>
      <p:pic>
        <p:nvPicPr>
          <p:cNvPr id="1027" name="shpBeeldmerkZwart"/>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0" y="149"/>
            <a:ext cx="9144000" cy="1259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Afbeelding 1" descr="6741 DCC PPT sjabloon-zijtekst.png"/>
          <p:cNvPicPr>
            <a:picLocks noChangeAspect="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0" y="1383507"/>
            <a:ext cx="660400" cy="3702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Afbeelding 4" descr="6741 DCC PPT sjabloon-zijtekst-klein.png"/>
          <p:cNvPicPr>
            <a:picLocks noChangeAspect="1"/>
          </p:cNvPicPr>
          <p:nvPr userDrawn="1"/>
        </p:nvPicPr>
        <p:blipFill>
          <a:blip r:embed="rId6" cstate="email">
            <a:extLst>
              <a:ext uri="{28A0092B-C50C-407E-A947-70E740481C1C}">
                <a14:useLocalDpi xmlns:a14="http://schemas.microsoft.com/office/drawing/2010/main" val="0"/>
              </a:ext>
            </a:extLst>
          </a:blip>
          <a:srcRect/>
          <a:stretch>
            <a:fillRect/>
          </a:stretch>
        </p:blipFill>
        <p:spPr bwMode="auto">
          <a:xfrm>
            <a:off x="8969375" y="1387079"/>
            <a:ext cx="179388" cy="3723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1616231"/>
      </p:ext>
    </p:extLst>
  </p:cSld>
  <p:clrMap bg1="lt1" tx1="dk1" bg2="lt2" tx2="dk2" accent1="accent1" accent2="accent2" accent3="accent3" accent4="accent4" accent5="accent5" accent6="accent6" hlink="hlink" folHlink="folHlink"/>
  <p:sldLayoutIdLst>
    <p:sldLayoutId id="2147483688" r:id="rId1"/>
  </p:sldLayoutIdLst>
  <p:hf sldNum="0" hdr="0" ftr="0"/>
  <p:txStyles>
    <p:titleStyle>
      <a:lvl1pPr algn="l" rtl="0" eaLnBrk="0" fontAlgn="base" hangingPunct="0">
        <a:spcBef>
          <a:spcPct val="0"/>
        </a:spcBef>
        <a:spcAft>
          <a:spcPct val="0"/>
        </a:spcAft>
        <a:defRPr sz="2600" kern="1200" spc="-60">
          <a:solidFill>
            <a:srgbClr val="D52B1E"/>
          </a:solidFill>
          <a:latin typeface="Verdana" pitchFamily="34" charset="0"/>
          <a:ea typeface="ＭＳ Ｐゴシック" charset="0"/>
          <a:cs typeface="Verdana" pitchFamily="34" charset="0"/>
        </a:defRPr>
      </a:lvl1pPr>
      <a:lvl2pPr algn="l" rtl="0" eaLnBrk="0" fontAlgn="base" hangingPunct="0">
        <a:spcBef>
          <a:spcPct val="0"/>
        </a:spcBef>
        <a:spcAft>
          <a:spcPct val="0"/>
        </a:spcAft>
        <a:defRPr sz="2600">
          <a:solidFill>
            <a:srgbClr val="D52B1E"/>
          </a:solidFill>
          <a:latin typeface="Verdana" pitchFamily="34" charset="0"/>
          <a:ea typeface="ＭＳ Ｐゴシック" charset="0"/>
          <a:cs typeface="Verdana" pitchFamily="34" charset="0"/>
        </a:defRPr>
      </a:lvl2pPr>
      <a:lvl3pPr algn="l" rtl="0" eaLnBrk="0" fontAlgn="base" hangingPunct="0">
        <a:spcBef>
          <a:spcPct val="0"/>
        </a:spcBef>
        <a:spcAft>
          <a:spcPct val="0"/>
        </a:spcAft>
        <a:defRPr sz="2600">
          <a:solidFill>
            <a:srgbClr val="D52B1E"/>
          </a:solidFill>
          <a:latin typeface="Verdana" pitchFamily="34" charset="0"/>
          <a:ea typeface="ＭＳ Ｐゴシック" charset="0"/>
          <a:cs typeface="Verdana" pitchFamily="34" charset="0"/>
        </a:defRPr>
      </a:lvl3pPr>
      <a:lvl4pPr algn="l" rtl="0" eaLnBrk="0" fontAlgn="base" hangingPunct="0">
        <a:spcBef>
          <a:spcPct val="0"/>
        </a:spcBef>
        <a:spcAft>
          <a:spcPct val="0"/>
        </a:spcAft>
        <a:defRPr sz="2600">
          <a:solidFill>
            <a:srgbClr val="D52B1E"/>
          </a:solidFill>
          <a:latin typeface="Verdana" pitchFamily="34" charset="0"/>
          <a:ea typeface="ＭＳ Ｐゴシック" charset="0"/>
          <a:cs typeface="Verdana" pitchFamily="34" charset="0"/>
        </a:defRPr>
      </a:lvl4pPr>
      <a:lvl5pPr algn="l" rtl="0" eaLnBrk="0" fontAlgn="base" hangingPunct="0">
        <a:spcBef>
          <a:spcPct val="0"/>
        </a:spcBef>
        <a:spcAft>
          <a:spcPct val="0"/>
        </a:spcAft>
        <a:defRPr sz="2600">
          <a:solidFill>
            <a:srgbClr val="D52B1E"/>
          </a:solidFill>
          <a:latin typeface="Verdana" pitchFamily="34" charset="0"/>
          <a:ea typeface="ＭＳ Ｐゴシック" charset="0"/>
          <a:cs typeface="Verdana" pitchFamily="34" charset="0"/>
        </a:defRPr>
      </a:lvl5pPr>
      <a:lvl6pPr marL="457200" algn="l" rtl="0" fontAlgn="base">
        <a:spcBef>
          <a:spcPct val="0"/>
        </a:spcBef>
        <a:spcAft>
          <a:spcPct val="0"/>
        </a:spcAft>
        <a:defRPr sz="2600">
          <a:solidFill>
            <a:schemeClr val="bg1"/>
          </a:solidFill>
          <a:latin typeface="Verdana" pitchFamily="34" charset="0"/>
          <a:ea typeface="Verdana" pitchFamily="34" charset="0"/>
          <a:cs typeface="Verdana" pitchFamily="34" charset="0"/>
        </a:defRPr>
      </a:lvl6pPr>
      <a:lvl7pPr marL="914400" algn="l" rtl="0" fontAlgn="base">
        <a:spcBef>
          <a:spcPct val="0"/>
        </a:spcBef>
        <a:spcAft>
          <a:spcPct val="0"/>
        </a:spcAft>
        <a:defRPr sz="2600">
          <a:solidFill>
            <a:schemeClr val="bg1"/>
          </a:solidFill>
          <a:latin typeface="Verdana" pitchFamily="34" charset="0"/>
          <a:ea typeface="Verdana" pitchFamily="34" charset="0"/>
          <a:cs typeface="Verdana" pitchFamily="34" charset="0"/>
        </a:defRPr>
      </a:lvl7pPr>
      <a:lvl8pPr marL="1371600" algn="l" rtl="0" fontAlgn="base">
        <a:spcBef>
          <a:spcPct val="0"/>
        </a:spcBef>
        <a:spcAft>
          <a:spcPct val="0"/>
        </a:spcAft>
        <a:defRPr sz="2600">
          <a:solidFill>
            <a:schemeClr val="bg1"/>
          </a:solidFill>
          <a:latin typeface="Verdana" pitchFamily="34" charset="0"/>
          <a:ea typeface="Verdana" pitchFamily="34" charset="0"/>
          <a:cs typeface="Verdana" pitchFamily="34" charset="0"/>
        </a:defRPr>
      </a:lvl8pPr>
      <a:lvl9pPr marL="1828800" algn="l" rtl="0" fontAlgn="base">
        <a:spcBef>
          <a:spcPct val="0"/>
        </a:spcBef>
        <a:spcAft>
          <a:spcPct val="0"/>
        </a:spcAft>
        <a:defRPr sz="2600">
          <a:solidFill>
            <a:schemeClr val="bg1"/>
          </a:solidFill>
          <a:latin typeface="Verdana" pitchFamily="34" charset="0"/>
          <a:ea typeface="Verdana" pitchFamily="34" charset="0"/>
          <a:cs typeface="Verdana" pitchFamily="34" charset="0"/>
        </a:defRPr>
      </a:lvl9pPr>
    </p:titleStyle>
    <p:bodyStyle>
      <a:lvl1pPr marL="342900" indent="-342900" algn="l" rtl="0" eaLnBrk="0" fontAlgn="base" hangingPunct="0">
        <a:spcBef>
          <a:spcPct val="20000"/>
        </a:spcBef>
        <a:spcAft>
          <a:spcPct val="0"/>
        </a:spcAft>
        <a:buFont typeface="Arial" charset="0"/>
        <a:defRPr sz="1600" kern="1200">
          <a:solidFill>
            <a:srgbClr val="39870C"/>
          </a:solidFill>
          <a:latin typeface="Verdana" pitchFamily="34" charset="0"/>
          <a:ea typeface="ＭＳ Ｐゴシック" charset="0"/>
          <a:cs typeface="Verdana" pitchFamily="34" charset="0"/>
        </a:defRPr>
      </a:lvl1pPr>
      <a:lvl2pPr marL="279400" indent="177800" algn="l" rtl="0" eaLnBrk="0" fontAlgn="base" hangingPunct="0">
        <a:spcBef>
          <a:spcPct val="20000"/>
        </a:spcBef>
        <a:spcAft>
          <a:spcPct val="0"/>
        </a:spcAft>
        <a:buFont typeface="Arial" charset="0"/>
        <a:defRPr kern="1200">
          <a:solidFill>
            <a:schemeClr val="bg1"/>
          </a:solidFill>
          <a:latin typeface="+mn-lt"/>
          <a:ea typeface="Verdana" pitchFamily="34" charset="0"/>
          <a:cs typeface="Verdana" pitchFamily="34" charset="0"/>
        </a:defRPr>
      </a:lvl2pPr>
      <a:lvl3pPr marL="558800" indent="355600" algn="l" rtl="0" eaLnBrk="0" fontAlgn="base" hangingPunct="0">
        <a:spcBef>
          <a:spcPct val="20000"/>
        </a:spcBef>
        <a:spcAft>
          <a:spcPct val="0"/>
        </a:spcAft>
        <a:buFont typeface="Arial" charset="0"/>
        <a:defRPr kern="1200">
          <a:solidFill>
            <a:schemeClr val="bg1"/>
          </a:solidFill>
          <a:latin typeface="+mn-lt"/>
          <a:ea typeface="Verdana" pitchFamily="34" charset="0"/>
          <a:cs typeface="Verdana" pitchFamily="34" charset="0"/>
        </a:defRPr>
      </a:lvl3pPr>
      <a:lvl4pPr marL="838200" indent="533400" algn="l" rtl="0" eaLnBrk="0" fontAlgn="base" hangingPunct="0">
        <a:spcBef>
          <a:spcPct val="20000"/>
        </a:spcBef>
        <a:spcAft>
          <a:spcPct val="0"/>
        </a:spcAft>
        <a:buFont typeface="Arial" charset="0"/>
        <a:defRPr kern="1200">
          <a:solidFill>
            <a:schemeClr val="bg1"/>
          </a:solidFill>
          <a:latin typeface="+mn-lt"/>
          <a:ea typeface="Verdana" pitchFamily="34" charset="0"/>
          <a:cs typeface="Verdana" pitchFamily="34" charset="0"/>
        </a:defRPr>
      </a:lvl4pPr>
      <a:lvl5pPr marL="1117600" indent="711200" algn="l" rtl="0" eaLnBrk="0" fontAlgn="base" hangingPunct="0">
        <a:spcBef>
          <a:spcPct val="20000"/>
        </a:spcBef>
        <a:spcAft>
          <a:spcPct val="0"/>
        </a:spcAft>
        <a:buFont typeface="Arial" charset="0"/>
        <a:defRPr kern="1200">
          <a:solidFill>
            <a:schemeClr val="bg1"/>
          </a:solidFill>
          <a:latin typeface="+mn-lt"/>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Afbeelding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43" y="2674"/>
            <a:ext cx="4567250" cy="5138156"/>
          </a:xfrm>
          <a:prstGeom prst="rect">
            <a:avLst/>
          </a:prstGeom>
        </p:spPr>
      </p:pic>
      <p:pic>
        <p:nvPicPr>
          <p:cNvPr id="1027" name="shpBeeldmerkZwart"/>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0" y="141"/>
            <a:ext cx="9144000" cy="1259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Afbeelding 1" descr="6741 DCC PPT sjabloon-zijtekst.png"/>
          <p:cNvPicPr>
            <a:picLocks noChangeAspect="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0" y="1383507"/>
            <a:ext cx="660400" cy="3702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Afbeelding 4" descr="6741 DCC PPT sjabloon-zijtekst-klein.png"/>
          <p:cNvPicPr>
            <a:picLocks noChangeAspect="1"/>
          </p:cNvPicPr>
          <p:nvPr userDrawn="1"/>
        </p:nvPicPr>
        <p:blipFill>
          <a:blip r:embed="rId6" cstate="email">
            <a:extLst>
              <a:ext uri="{28A0092B-C50C-407E-A947-70E740481C1C}">
                <a14:useLocalDpi xmlns:a14="http://schemas.microsoft.com/office/drawing/2010/main" val="0"/>
              </a:ext>
            </a:extLst>
          </a:blip>
          <a:srcRect/>
          <a:stretch>
            <a:fillRect/>
          </a:stretch>
        </p:blipFill>
        <p:spPr bwMode="auto">
          <a:xfrm>
            <a:off x="8969375" y="1387079"/>
            <a:ext cx="179388" cy="3723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1737671"/>
      </p:ext>
    </p:extLst>
  </p:cSld>
  <p:clrMap bg1="lt1" tx1="dk1" bg2="lt2" tx2="dk2" accent1="accent1" accent2="accent2" accent3="accent3" accent4="accent4" accent5="accent5" accent6="accent6" hlink="hlink" folHlink="folHlink"/>
  <p:sldLayoutIdLst>
    <p:sldLayoutId id="2147483690" r:id="rId1"/>
  </p:sldLayoutIdLst>
  <p:hf sldNum="0" hdr="0" ftr="0"/>
  <p:txStyles>
    <p:titleStyle>
      <a:lvl1pPr algn="l" rtl="0" eaLnBrk="0" fontAlgn="base" hangingPunct="0">
        <a:spcBef>
          <a:spcPct val="0"/>
        </a:spcBef>
        <a:spcAft>
          <a:spcPct val="0"/>
        </a:spcAft>
        <a:defRPr sz="2600" kern="1200" spc="-60">
          <a:solidFill>
            <a:srgbClr val="D52B1E"/>
          </a:solidFill>
          <a:latin typeface="Verdana" pitchFamily="34" charset="0"/>
          <a:ea typeface="ＭＳ Ｐゴシック" charset="0"/>
          <a:cs typeface="Verdana" pitchFamily="34" charset="0"/>
        </a:defRPr>
      </a:lvl1pPr>
      <a:lvl2pPr algn="l" rtl="0" eaLnBrk="0" fontAlgn="base" hangingPunct="0">
        <a:spcBef>
          <a:spcPct val="0"/>
        </a:spcBef>
        <a:spcAft>
          <a:spcPct val="0"/>
        </a:spcAft>
        <a:defRPr sz="2600">
          <a:solidFill>
            <a:srgbClr val="D52B1E"/>
          </a:solidFill>
          <a:latin typeface="Verdana" pitchFamily="34" charset="0"/>
          <a:ea typeface="ＭＳ Ｐゴシック" charset="0"/>
          <a:cs typeface="Verdana" pitchFamily="34" charset="0"/>
        </a:defRPr>
      </a:lvl2pPr>
      <a:lvl3pPr algn="l" rtl="0" eaLnBrk="0" fontAlgn="base" hangingPunct="0">
        <a:spcBef>
          <a:spcPct val="0"/>
        </a:spcBef>
        <a:spcAft>
          <a:spcPct val="0"/>
        </a:spcAft>
        <a:defRPr sz="2600">
          <a:solidFill>
            <a:srgbClr val="D52B1E"/>
          </a:solidFill>
          <a:latin typeface="Verdana" pitchFamily="34" charset="0"/>
          <a:ea typeface="ＭＳ Ｐゴシック" charset="0"/>
          <a:cs typeface="Verdana" pitchFamily="34" charset="0"/>
        </a:defRPr>
      </a:lvl3pPr>
      <a:lvl4pPr algn="l" rtl="0" eaLnBrk="0" fontAlgn="base" hangingPunct="0">
        <a:spcBef>
          <a:spcPct val="0"/>
        </a:spcBef>
        <a:spcAft>
          <a:spcPct val="0"/>
        </a:spcAft>
        <a:defRPr sz="2600">
          <a:solidFill>
            <a:srgbClr val="D52B1E"/>
          </a:solidFill>
          <a:latin typeface="Verdana" pitchFamily="34" charset="0"/>
          <a:ea typeface="ＭＳ Ｐゴシック" charset="0"/>
          <a:cs typeface="Verdana" pitchFamily="34" charset="0"/>
        </a:defRPr>
      </a:lvl4pPr>
      <a:lvl5pPr algn="l" rtl="0" eaLnBrk="0" fontAlgn="base" hangingPunct="0">
        <a:spcBef>
          <a:spcPct val="0"/>
        </a:spcBef>
        <a:spcAft>
          <a:spcPct val="0"/>
        </a:spcAft>
        <a:defRPr sz="2600">
          <a:solidFill>
            <a:srgbClr val="D52B1E"/>
          </a:solidFill>
          <a:latin typeface="Verdana" pitchFamily="34" charset="0"/>
          <a:ea typeface="ＭＳ Ｐゴシック" charset="0"/>
          <a:cs typeface="Verdana" pitchFamily="34" charset="0"/>
        </a:defRPr>
      </a:lvl5pPr>
      <a:lvl6pPr marL="457200" algn="l" rtl="0" fontAlgn="base">
        <a:spcBef>
          <a:spcPct val="0"/>
        </a:spcBef>
        <a:spcAft>
          <a:spcPct val="0"/>
        </a:spcAft>
        <a:defRPr sz="2600">
          <a:solidFill>
            <a:schemeClr val="bg1"/>
          </a:solidFill>
          <a:latin typeface="Verdana" pitchFamily="34" charset="0"/>
          <a:ea typeface="Verdana" pitchFamily="34" charset="0"/>
          <a:cs typeface="Verdana" pitchFamily="34" charset="0"/>
        </a:defRPr>
      </a:lvl6pPr>
      <a:lvl7pPr marL="914400" algn="l" rtl="0" fontAlgn="base">
        <a:spcBef>
          <a:spcPct val="0"/>
        </a:spcBef>
        <a:spcAft>
          <a:spcPct val="0"/>
        </a:spcAft>
        <a:defRPr sz="2600">
          <a:solidFill>
            <a:schemeClr val="bg1"/>
          </a:solidFill>
          <a:latin typeface="Verdana" pitchFamily="34" charset="0"/>
          <a:ea typeface="Verdana" pitchFamily="34" charset="0"/>
          <a:cs typeface="Verdana" pitchFamily="34" charset="0"/>
        </a:defRPr>
      </a:lvl7pPr>
      <a:lvl8pPr marL="1371600" algn="l" rtl="0" fontAlgn="base">
        <a:spcBef>
          <a:spcPct val="0"/>
        </a:spcBef>
        <a:spcAft>
          <a:spcPct val="0"/>
        </a:spcAft>
        <a:defRPr sz="2600">
          <a:solidFill>
            <a:schemeClr val="bg1"/>
          </a:solidFill>
          <a:latin typeface="Verdana" pitchFamily="34" charset="0"/>
          <a:ea typeface="Verdana" pitchFamily="34" charset="0"/>
          <a:cs typeface="Verdana" pitchFamily="34" charset="0"/>
        </a:defRPr>
      </a:lvl8pPr>
      <a:lvl9pPr marL="1828800" algn="l" rtl="0" fontAlgn="base">
        <a:spcBef>
          <a:spcPct val="0"/>
        </a:spcBef>
        <a:spcAft>
          <a:spcPct val="0"/>
        </a:spcAft>
        <a:defRPr sz="2600">
          <a:solidFill>
            <a:schemeClr val="bg1"/>
          </a:solidFill>
          <a:latin typeface="Verdana" pitchFamily="34" charset="0"/>
          <a:ea typeface="Verdana" pitchFamily="34" charset="0"/>
          <a:cs typeface="Verdana" pitchFamily="34" charset="0"/>
        </a:defRPr>
      </a:lvl9pPr>
    </p:titleStyle>
    <p:bodyStyle>
      <a:lvl1pPr marL="342900" indent="-342900" algn="l" rtl="0" eaLnBrk="0" fontAlgn="base" hangingPunct="0">
        <a:spcBef>
          <a:spcPct val="20000"/>
        </a:spcBef>
        <a:spcAft>
          <a:spcPct val="0"/>
        </a:spcAft>
        <a:buFont typeface="Arial" charset="0"/>
        <a:defRPr sz="1600" kern="1200">
          <a:solidFill>
            <a:srgbClr val="39870C"/>
          </a:solidFill>
          <a:latin typeface="Verdana" pitchFamily="34" charset="0"/>
          <a:ea typeface="ＭＳ Ｐゴシック" charset="0"/>
          <a:cs typeface="Verdana" pitchFamily="34" charset="0"/>
        </a:defRPr>
      </a:lvl1pPr>
      <a:lvl2pPr marL="279400" indent="177800" algn="l" rtl="0" eaLnBrk="0" fontAlgn="base" hangingPunct="0">
        <a:spcBef>
          <a:spcPct val="20000"/>
        </a:spcBef>
        <a:spcAft>
          <a:spcPct val="0"/>
        </a:spcAft>
        <a:buFont typeface="Arial" charset="0"/>
        <a:defRPr kern="1200">
          <a:solidFill>
            <a:schemeClr val="bg1"/>
          </a:solidFill>
          <a:latin typeface="+mn-lt"/>
          <a:ea typeface="Verdana" pitchFamily="34" charset="0"/>
          <a:cs typeface="Verdana" pitchFamily="34" charset="0"/>
        </a:defRPr>
      </a:lvl2pPr>
      <a:lvl3pPr marL="558800" indent="355600" algn="l" rtl="0" eaLnBrk="0" fontAlgn="base" hangingPunct="0">
        <a:spcBef>
          <a:spcPct val="20000"/>
        </a:spcBef>
        <a:spcAft>
          <a:spcPct val="0"/>
        </a:spcAft>
        <a:buFont typeface="Arial" charset="0"/>
        <a:defRPr kern="1200">
          <a:solidFill>
            <a:schemeClr val="bg1"/>
          </a:solidFill>
          <a:latin typeface="+mn-lt"/>
          <a:ea typeface="Verdana" pitchFamily="34" charset="0"/>
          <a:cs typeface="Verdana" pitchFamily="34" charset="0"/>
        </a:defRPr>
      </a:lvl3pPr>
      <a:lvl4pPr marL="838200" indent="533400" algn="l" rtl="0" eaLnBrk="0" fontAlgn="base" hangingPunct="0">
        <a:spcBef>
          <a:spcPct val="20000"/>
        </a:spcBef>
        <a:spcAft>
          <a:spcPct val="0"/>
        </a:spcAft>
        <a:buFont typeface="Arial" charset="0"/>
        <a:defRPr kern="1200">
          <a:solidFill>
            <a:schemeClr val="bg1"/>
          </a:solidFill>
          <a:latin typeface="+mn-lt"/>
          <a:ea typeface="Verdana" pitchFamily="34" charset="0"/>
          <a:cs typeface="Verdana" pitchFamily="34" charset="0"/>
        </a:defRPr>
      </a:lvl4pPr>
      <a:lvl5pPr marL="1117600" indent="711200" algn="l" rtl="0" eaLnBrk="0" fontAlgn="base" hangingPunct="0">
        <a:spcBef>
          <a:spcPct val="20000"/>
        </a:spcBef>
        <a:spcAft>
          <a:spcPct val="0"/>
        </a:spcAft>
        <a:buFont typeface="Arial" charset="0"/>
        <a:defRPr kern="1200">
          <a:solidFill>
            <a:schemeClr val="bg1"/>
          </a:solidFill>
          <a:latin typeface="+mn-lt"/>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Afbeelding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43" y="2674"/>
            <a:ext cx="4567250" cy="5138156"/>
          </a:xfrm>
          <a:prstGeom prst="rect">
            <a:avLst/>
          </a:prstGeom>
        </p:spPr>
      </p:pic>
      <p:pic>
        <p:nvPicPr>
          <p:cNvPr id="1027" name="shpBeeldmerkZwart"/>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0" y="132"/>
            <a:ext cx="9144000" cy="1259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Afbeelding 1" descr="6741 DCC PPT sjabloon-zijtekst.png"/>
          <p:cNvPicPr>
            <a:picLocks noChangeAspect="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0" y="1383507"/>
            <a:ext cx="660400" cy="3702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Afbeelding 4" descr="6741 DCC PPT sjabloon-zijtekst-klein.png"/>
          <p:cNvPicPr>
            <a:picLocks noChangeAspect="1"/>
          </p:cNvPicPr>
          <p:nvPr userDrawn="1"/>
        </p:nvPicPr>
        <p:blipFill>
          <a:blip r:embed="rId6" cstate="email">
            <a:extLst>
              <a:ext uri="{28A0092B-C50C-407E-A947-70E740481C1C}">
                <a14:useLocalDpi xmlns:a14="http://schemas.microsoft.com/office/drawing/2010/main" val="0"/>
              </a:ext>
            </a:extLst>
          </a:blip>
          <a:srcRect/>
          <a:stretch>
            <a:fillRect/>
          </a:stretch>
        </p:blipFill>
        <p:spPr bwMode="auto">
          <a:xfrm>
            <a:off x="8969375" y="1387079"/>
            <a:ext cx="179388" cy="3723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7905648"/>
      </p:ext>
    </p:extLst>
  </p:cSld>
  <p:clrMap bg1="lt1" tx1="dk1" bg2="lt2" tx2="dk2" accent1="accent1" accent2="accent2" accent3="accent3" accent4="accent4" accent5="accent5" accent6="accent6" hlink="hlink" folHlink="folHlink"/>
  <p:sldLayoutIdLst>
    <p:sldLayoutId id="2147483692" r:id="rId1"/>
  </p:sldLayoutIdLst>
  <p:hf sldNum="0" hdr="0" ftr="0"/>
  <p:txStyles>
    <p:titleStyle>
      <a:lvl1pPr algn="l" rtl="0" eaLnBrk="0" fontAlgn="base" hangingPunct="0">
        <a:spcBef>
          <a:spcPct val="0"/>
        </a:spcBef>
        <a:spcAft>
          <a:spcPct val="0"/>
        </a:spcAft>
        <a:defRPr sz="2600" kern="1200" spc="-60">
          <a:solidFill>
            <a:srgbClr val="D52B1E"/>
          </a:solidFill>
          <a:latin typeface="Verdana" pitchFamily="34" charset="0"/>
          <a:ea typeface="ＭＳ Ｐゴシック" charset="0"/>
          <a:cs typeface="Verdana" pitchFamily="34" charset="0"/>
        </a:defRPr>
      </a:lvl1pPr>
      <a:lvl2pPr algn="l" rtl="0" eaLnBrk="0" fontAlgn="base" hangingPunct="0">
        <a:spcBef>
          <a:spcPct val="0"/>
        </a:spcBef>
        <a:spcAft>
          <a:spcPct val="0"/>
        </a:spcAft>
        <a:defRPr sz="2600">
          <a:solidFill>
            <a:srgbClr val="D52B1E"/>
          </a:solidFill>
          <a:latin typeface="Verdana" pitchFamily="34" charset="0"/>
          <a:ea typeface="ＭＳ Ｐゴシック" charset="0"/>
          <a:cs typeface="Verdana" pitchFamily="34" charset="0"/>
        </a:defRPr>
      </a:lvl2pPr>
      <a:lvl3pPr algn="l" rtl="0" eaLnBrk="0" fontAlgn="base" hangingPunct="0">
        <a:spcBef>
          <a:spcPct val="0"/>
        </a:spcBef>
        <a:spcAft>
          <a:spcPct val="0"/>
        </a:spcAft>
        <a:defRPr sz="2600">
          <a:solidFill>
            <a:srgbClr val="D52B1E"/>
          </a:solidFill>
          <a:latin typeface="Verdana" pitchFamily="34" charset="0"/>
          <a:ea typeface="ＭＳ Ｐゴシック" charset="0"/>
          <a:cs typeface="Verdana" pitchFamily="34" charset="0"/>
        </a:defRPr>
      </a:lvl3pPr>
      <a:lvl4pPr algn="l" rtl="0" eaLnBrk="0" fontAlgn="base" hangingPunct="0">
        <a:spcBef>
          <a:spcPct val="0"/>
        </a:spcBef>
        <a:spcAft>
          <a:spcPct val="0"/>
        </a:spcAft>
        <a:defRPr sz="2600">
          <a:solidFill>
            <a:srgbClr val="D52B1E"/>
          </a:solidFill>
          <a:latin typeface="Verdana" pitchFamily="34" charset="0"/>
          <a:ea typeface="ＭＳ Ｐゴシック" charset="0"/>
          <a:cs typeface="Verdana" pitchFamily="34" charset="0"/>
        </a:defRPr>
      </a:lvl4pPr>
      <a:lvl5pPr algn="l" rtl="0" eaLnBrk="0" fontAlgn="base" hangingPunct="0">
        <a:spcBef>
          <a:spcPct val="0"/>
        </a:spcBef>
        <a:spcAft>
          <a:spcPct val="0"/>
        </a:spcAft>
        <a:defRPr sz="2600">
          <a:solidFill>
            <a:srgbClr val="D52B1E"/>
          </a:solidFill>
          <a:latin typeface="Verdana" pitchFamily="34" charset="0"/>
          <a:ea typeface="ＭＳ Ｐゴシック" charset="0"/>
          <a:cs typeface="Verdana" pitchFamily="34" charset="0"/>
        </a:defRPr>
      </a:lvl5pPr>
      <a:lvl6pPr marL="457200" algn="l" rtl="0" fontAlgn="base">
        <a:spcBef>
          <a:spcPct val="0"/>
        </a:spcBef>
        <a:spcAft>
          <a:spcPct val="0"/>
        </a:spcAft>
        <a:defRPr sz="2600">
          <a:solidFill>
            <a:schemeClr val="bg1"/>
          </a:solidFill>
          <a:latin typeface="Verdana" pitchFamily="34" charset="0"/>
          <a:ea typeface="Verdana" pitchFamily="34" charset="0"/>
          <a:cs typeface="Verdana" pitchFamily="34" charset="0"/>
        </a:defRPr>
      </a:lvl6pPr>
      <a:lvl7pPr marL="914400" algn="l" rtl="0" fontAlgn="base">
        <a:spcBef>
          <a:spcPct val="0"/>
        </a:spcBef>
        <a:spcAft>
          <a:spcPct val="0"/>
        </a:spcAft>
        <a:defRPr sz="2600">
          <a:solidFill>
            <a:schemeClr val="bg1"/>
          </a:solidFill>
          <a:latin typeface="Verdana" pitchFamily="34" charset="0"/>
          <a:ea typeface="Verdana" pitchFamily="34" charset="0"/>
          <a:cs typeface="Verdana" pitchFamily="34" charset="0"/>
        </a:defRPr>
      </a:lvl7pPr>
      <a:lvl8pPr marL="1371600" algn="l" rtl="0" fontAlgn="base">
        <a:spcBef>
          <a:spcPct val="0"/>
        </a:spcBef>
        <a:spcAft>
          <a:spcPct val="0"/>
        </a:spcAft>
        <a:defRPr sz="2600">
          <a:solidFill>
            <a:schemeClr val="bg1"/>
          </a:solidFill>
          <a:latin typeface="Verdana" pitchFamily="34" charset="0"/>
          <a:ea typeface="Verdana" pitchFamily="34" charset="0"/>
          <a:cs typeface="Verdana" pitchFamily="34" charset="0"/>
        </a:defRPr>
      </a:lvl8pPr>
      <a:lvl9pPr marL="1828800" algn="l" rtl="0" fontAlgn="base">
        <a:spcBef>
          <a:spcPct val="0"/>
        </a:spcBef>
        <a:spcAft>
          <a:spcPct val="0"/>
        </a:spcAft>
        <a:defRPr sz="2600">
          <a:solidFill>
            <a:schemeClr val="bg1"/>
          </a:solidFill>
          <a:latin typeface="Verdana" pitchFamily="34" charset="0"/>
          <a:ea typeface="Verdana" pitchFamily="34" charset="0"/>
          <a:cs typeface="Verdana" pitchFamily="34" charset="0"/>
        </a:defRPr>
      </a:lvl9pPr>
    </p:titleStyle>
    <p:bodyStyle>
      <a:lvl1pPr marL="342900" indent="-342900" algn="l" rtl="0" eaLnBrk="0" fontAlgn="base" hangingPunct="0">
        <a:spcBef>
          <a:spcPct val="20000"/>
        </a:spcBef>
        <a:spcAft>
          <a:spcPct val="0"/>
        </a:spcAft>
        <a:buFont typeface="Arial" charset="0"/>
        <a:defRPr sz="1600" kern="1200">
          <a:solidFill>
            <a:srgbClr val="39870C"/>
          </a:solidFill>
          <a:latin typeface="Verdana" pitchFamily="34" charset="0"/>
          <a:ea typeface="ＭＳ Ｐゴシック" charset="0"/>
          <a:cs typeface="Verdana" pitchFamily="34" charset="0"/>
        </a:defRPr>
      </a:lvl1pPr>
      <a:lvl2pPr marL="279400" indent="177800" algn="l" rtl="0" eaLnBrk="0" fontAlgn="base" hangingPunct="0">
        <a:spcBef>
          <a:spcPct val="20000"/>
        </a:spcBef>
        <a:spcAft>
          <a:spcPct val="0"/>
        </a:spcAft>
        <a:buFont typeface="Arial" charset="0"/>
        <a:defRPr kern="1200">
          <a:solidFill>
            <a:schemeClr val="bg1"/>
          </a:solidFill>
          <a:latin typeface="+mn-lt"/>
          <a:ea typeface="Verdana" pitchFamily="34" charset="0"/>
          <a:cs typeface="Verdana" pitchFamily="34" charset="0"/>
        </a:defRPr>
      </a:lvl2pPr>
      <a:lvl3pPr marL="558800" indent="355600" algn="l" rtl="0" eaLnBrk="0" fontAlgn="base" hangingPunct="0">
        <a:spcBef>
          <a:spcPct val="20000"/>
        </a:spcBef>
        <a:spcAft>
          <a:spcPct val="0"/>
        </a:spcAft>
        <a:buFont typeface="Arial" charset="0"/>
        <a:defRPr kern="1200">
          <a:solidFill>
            <a:schemeClr val="bg1"/>
          </a:solidFill>
          <a:latin typeface="+mn-lt"/>
          <a:ea typeface="Verdana" pitchFamily="34" charset="0"/>
          <a:cs typeface="Verdana" pitchFamily="34" charset="0"/>
        </a:defRPr>
      </a:lvl3pPr>
      <a:lvl4pPr marL="838200" indent="533400" algn="l" rtl="0" eaLnBrk="0" fontAlgn="base" hangingPunct="0">
        <a:spcBef>
          <a:spcPct val="20000"/>
        </a:spcBef>
        <a:spcAft>
          <a:spcPct val="0"/>
        </a:spcAft>
        <a:buFont typeface="Arial" charset="0"/>
        <a:defRPr kern="1200">
          <a:solidFill>
            <a:schemeClr val="bg1"/>
          </a:solidFill>
          <a:latin typeface="+mn-lt"/>
          <a:ea typeface="Verdana" pitchFamily="34" charset="0"/>
          <a:cs typeface="Verdana" pitchFamily="34" charset="0"/>
        </a:defRPr>
      </a:lvl4pPr>
      <a:lvl5pPr marL="1117600" indent="711200" algn="l" rtl="0" eaLnBrk="0" fontAlgn="base" hangingPunct="0">
        <a:spcBef>
          <a:spcPct val="20000"/>
        </a:spcBef>
        <a:spcAft>
          <a:spcPct val="0"/>
        </a:spcAft>
        <a:buFont typeface="Arial" charset="0"/>
        <a:defRPr kern="1200">
          <a:solidFill>
            <a:schemeClr val="bg1"/>
          </a:solidFill>
          <a:latin typeface="+mn-lt"/>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Afbeelding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43" y="2674"/>
            <a:ext cx="4567250" cy="5138156"/>
          </a:xfrm>
          <a:prstGeom prst="rect">
            <a:avLst/>
          </a:prstGeom>
        </p:spPr>
      </p:pic>
      <p:pic>
        <p:nvPicPr>
          <p:cNvPr id="1027" name="shpBeeldmerkZwart"/>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0" y="122"/>
            <a:ext cx="9144000" cy="1259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Afbeelding 1" descr="6741 DCC PPT sjabloon-zijtekst.png"/>
          <p:cNvPicPr>
            <a:picLocks noChangeAspect="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0" y="1383507"/>
            <a:ext cx="660400" cy="3702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Afbeelding 4" descr="6741 DCC PPT sjabloon-zijtekst-klein.png"/>
          <p:cNvPicPr>
            <a:picLocks noChangeAspect="1"/>
          </p:cNvPicPr>
          <p:nvPr userDrawn="1"/>
        </p:nvPicPr>
        <p:blipFill>
          <a:blip r:embed="rId6" cstate="email">
            <a:extLst>
              <a:ext uri="{28A0092B-C50C-407E-A947-70E740481C1C}">
                <a14:useLocalDpi xmlns:a14="http://schemas.microsoft.com/office/drawing/2010/main" val="0"/>
              </a:ext>
            </a:extLst>
          </a:blip>
          <a:srcRect/>
          <a:stretch>
            <a:fillRect/>
          </a:stretch>
        </p:blipFill>
        <p:spPr bwMode="auto">
          <a:xfrm>
            <a:off x="8969375" y="1387079"/>
            <a:ext cx="179388" cy="3723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4018957"/>
      </p:ext>
    </p:extLst>
  </p:cSld>
  <p:clrMap bg1="lt1" tx1="dk1" bg2="lt2" tx2="dk2" accent1="accent1" accent2="accent2" accent3="accent3" accent4="accent4" accent5="accent5" accent6="accent6" hlink="hlink" folHlink="folHlink"/>
  <p:sldLayoutIdLst>
    <p:sldLayoutId id="2147483694" r:id="rId1"/>
  </p:sldLayoutIdLst>
  <p:hf sldNum="0" hdr="0" ftr="0"/>
  <p:txStyles>
    <p:titleStyle>
      <a:lvl1pPr algn="l" rtl="0" eaLnBrk="0" fontAlgn="base" hangingPunct="0">
        <a:spcBef>
          <a:spcPct val="0"/>
        </a:spcBef>
        <a:spcAft>
          <a:spcPct val="0"/>
        </a:spcAft>
        <a:defRPr sz="2600" kern="1200" spc="-60">
          <a:solidFill>
            <a:srgbClr val="D52B1E"/>
          </a:solidFill>
          <a:latin typeface="Verdana" pitchFamily="34" charset="0"/>
          <a:ea typeface="ＭＳ Ｐゴシック" charset="0"/>
          <a:cs typeface="Verdana" pitchFamily="34" charset="0"/>
        </a:defRPr>
      </a:lvl1pPr>
      <a:lvl2pPr algn="l" rtl="0" eaLnBrk="0" fontAlgn="base" hangingPunct="0">
        <a:spcBef>
          <a:spcPct val="0"/>
        </a:spcBef>
        <a:spcAft>
          <a:spcPct val="0"/>
        </a:spcAft>
        <a:defRPr sz="2600">
          <a:solidFill>
            <a:srgbClr val="D52B1E"/>
          </a:solidFill>
          <a:latin typeface="Verdana" pitchFamily="34" charset="0"/>
          <a:ea typeface="ＭＳ Ｐゴシック" charset="0"/>
          <a:cs typeface="Verdana" pitchFamily="34" charset="0"/>
        </a:defRPr>
      </a:lvl2pPr>
      <a:lvl3pPr algn="l" rtl="0" eaLnBrk="0" fontAlgn="base" hangingPunct="0">
        <a:spcBef>
          <a:spcPct val="0"/>
        </a:spcBef>
        <a:spcAft>
          <a:spcPct val="0"/>
        </a:spcAft>
        <a:defRPr sz="2600">
          <a:solidFill>
            <a:srgbClr val="D52B1E"/>
          </a:solidFill>
          <a:latin typeface="Verdana" pitchFamily="34" charset="0"/>
          <a:ea typeface="ＭＳ Ｐゴシック" charset="0"/>
          <a:cs typeface="Verdana" pitchFamily="34" charset="0"/>
        </a:defRPr>
      </a:lvl3pPr>
      <a:lvl4pPr algn="l" rtl="0" eaLnBrk="0" fontAlgn="base" hangingPunct="0">
        <a:spcBef>
          <a:spcPct val="0"/>
        </a:spcBef>
        <a:spcAft>
          <a:spcPct val="0"/>
        </a:spcAft>
        <a:defRPr sz="2600">
          <a:solidFill>
            <a:srgbClr val="D52B1E"/>
          </a:solidFill>
          <a:latin typeface="Verdana" pitchFamily="34" charset="0"/>
          <a:ea typeface="ＭＳ Ｐゴシック" charset="0"/>
          <a:cs typeface="Verdana" pitchFamily="34" charset="0"/>
        </a:defRPr>
      </a:lvl4pPr>
      <a:lvl5pPr algn="l" rtl="0" eaLnBrk="0" fontAlgn="base" hangingPunct="0">
        <a:spcBef>
          <a:spcPct val="0"/>
        </a:spcBef>
        <a:spcAft>
          <a:spcPct val="0"/>
        </a:spcAft>
        <a:defRPr sz="2600">
          <a:solidFill>
            <a:srgbClr val="D52B1E"/>
          </a:solidFill>
          <a:latin typeface="Verdana" pitchFamily="34" charset="0"/>
          <a:ea typeface="ＭＳ Ｐゴシック" charset="0"/>
          <a:cs typeface="Verdana" pitchFamily="34" charset="0"/>
        </a:defRPr>
      </a:lvl5pPr>
      <a:lvl6pPr marL="457200" algn="l" rtl="0" fontAlgn="base">
        <a:spcBef>
          <a:spcPct val="0"/>
        </a:spcBef>
        <a:spcAft>
          <a:spcPct val="0"/>
        </a:spcAft>
        <a:defRPr sz="2600">
          <a:solidFill>
            <a:schemeClr val="bg1"/>
          </a:solidFill>
          <a:latin typeface="Verdana" pitchFamily="34" charset="0"/>
          <a:ea typeface="Verdana" pitchFamily="34" charset="0"/>
          <a:cs typeface="Verdana" pitchFamily="34" charset="0"/>
        </a:defRPr>
      </a:lvl6pPr>
      <a:lvl7pPr marL="914400" algn="l" rtl="0" fontAlgn="base">
        <a:spcBef>
          <a:spcPct val="0"/>
        </a:spcBef>
        <a:spcAft>
          <a:spcPct val="0"/>
        </a:spcAft>
        <a:defRPr sz="2600">
          <a:solidFill>
            <a:schemeClr val="bg1"/>
          </a:solidFill>
          <a:latin typeface="Verdana" pitchFamily="34" charset="0"/>
          <a:ea typeface="Verdana" pitchFamily="34" charset="0"/>
          <a:cs typeface="Verdana" pitchFamily="34" charset="0"/>
        </a:defRPr>
      </a:lvl7pPr>
      <a:lvl8pPr marL="1371600" algn="l" rtl="0" fontAlgn="base">
        <a:spcBef>
          <a:spcPct val="0"/>
        </a:spcBef>
        <a:spcAft>
          <a:spcPct val="0"/>
        </a:spcAft>
        <a:defRPr sz="2600">
          <a:solidFill>
            <a:schemeClr val="bg1"/>
          </a:solidFill>
          <a:latin typeface="Verdana" pitchFamily="34" charset="0"/>
          <a:ea typeface="Verdana" pitchFamily="34" charset="0"/>
          <a:cs typeface="Verdana" pitchFamily="34" charset="0"/>
        </a:defRPr>
      </a:lvl8pPr>
      <a:lvl9pPr marL="1828800" algn="l" rtl="0" fontAlgn="base">
        <a:spcBef>
          <a:spcPct val="0"/>
        </a:spcBef>
        <a:spcAft>
          <a:spcPct val="0"/>
        </a:spcAft>
        <a:defRPr sz="2600">
          <a:solidFill>
            <a:schemeClr val="bg1"/>
          </a:solidFill>
          <a:latin typeface="Verdana" pitchFamily="34" charset="0"/>
          <a:ea typeface="Verdana" pitchFamily="34" charset="0"/>
          <a:cs typeface="Verdana" pitchFamily="34" charset="0"/>
        </a:defRPr>
      </a:lvl9pPr>
    </p:titleStyle>
    <p:bodyStyle>
      <a:lvl1pPr marL="342900" indent="-342900" algn="l" rtl="0" eaLnBrk="0" fontAlgn="base" hangingPunct="0">
        <a:spcBef>
          <a:spcPct val="20000"/>
        </a:spcBef>
        <a:spcAft>
          <a:spcPct val="0"/>
        </a:spcAft>
        <a:buFont typeface="Arial" charset="0"/>
        <a:defRPr sz="1600" kern="1200">
          <a:solidFill>
            <a:srgbClr val="39870C"/>
          </a:solidFill>
          <a:latin typeface="Verdana" pitchFamily="34" charset="0"/>
          <a:ea typeface="ＭＳ Ｐゴシック" charset="0"/>
          <a:cs typeface="Verdana" pitchFamily="34" charset="0"/>
        </a:defRPr>
      </a:lvl1pPr>
      <a:lvl2pPr marL="279400" indent="177800" algn="l" rtl="0" eaLnBrk="0" fontAlgn="base" hangingPunct="0">
        <a:spcBef>
          <a:spcPct val="20000"/>
        </a:spcBef>
        <a:spcAft>
          <a:spcPct val="0"/>
        </a:spcAft>
        <a:buFont typeface="Arial" charset="0"/>
        <a:defRPr kern="1200">
          <a:solidFill>
            <a:schemeClr val="bg1"/>
          </a:solidFill>
          <a:latin typeface="+mn-lt"/>
          <a:ea typeface="Verdana" pitchFamily="34" charset="0"/>
          <a:cs typeface="Verdana" pitchFamily="34" charset="0"/>
        </a:defRPr>
      </a:lvl2pPr>
      <a:lvl3pPr marL="558800" indent="355600" algn="l" rtl="0" eaLnBrk="0" fontAlgn="base" hangingPunct="0">
        <a:spcBef>
          <a:spcPct val="20000"/>
        </a:spcBef>
        <a:spcAft>
          <a:spcPct val="0"/>
        </a:spcAft>
        <a:buFont typeface="Arial" charset="0"/>
        <a:defRPr kern="1200">
          <a:solidFill>
            <a:schemeClr val="bg1"/>
          </a:solidFill>
          <a:latin typeface="+mn-lt"/>
          <a:ea typeface="Verdana" pitchFamily="34" charset="0"/>
          <a:cs typeface="Verdana" pitchFamily="34" charset="0"/>
        </a:defRPr>
      </a:lvl3pPr>
      <a:lvl4pPr marL="838200" indent="533400" algn="l" rtl="0" eaLnBrk="0" fontAlgn="base" hangingPunct="0">
        <a:spcBef>
          <a:spcPct val="20000"/>
        </a:spcBef>
        <a:spcAft>
          <a:spcPct val="0"/>
        </a:spcAft>
        <a:buFont typeface="Arial" charset="0"/>
        <a:defRPr kern="1200">
          <a:solidFill>
            <a:schemeClr val="bg1"/>
          </a:solidFill>
          <a:latin typeface="+mn-lt"/>
          <a:ea typeface="Verdana" pitchFamily="34" charset="0"/>
          <a:cs typeface="Verdana" pitchFamily="34" charset="0"/>
        </a:defRPr>
      </a:lvl4pPr>
      <a:lvl5pPr marL="1117600" indent="711200" algn="l" rtl="0" eaLnBrk="0" fontAlgn="base" hangingPunct="0">
        <a:spcBef>
          <a:spcPct val="20000"/>
        </a:spcBef>
        <a:spcAft>
          <a:spcPct val="0"/>
        </a:spcAft>
        <a:buFont typeface="Arial" charset="0"/>
        <a:defRPr kern="1200">
          <a:solidFill>
            <a:schemeClr val="bg1"/>
          </a:solidFill>
          <a:latin typeface="+mn-lt"/>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Afbeelding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43" y="2674"/>
            <a:ext cx="4567250" cy="5138156"/>
          </a:xfrm>
          <a:prstGeom prst="rect">
            <a:avLst/>
          </a:prstGeom>
        </p:spPr>
      </p:pic>
      <p:pic>
        <p:nvPicPr>
          <p:cNvPr id="1027" name="shpBeeldmerkZwart"/>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0" y="111"/>
            <a:ext cx="9144000" cy="1259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Afbeelding 1" descr="6741 DCC PPT sjabloon-zijtekst.png"/>
          <p:cNvPicPr>
            <a:picLocks noChangeAspect="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0" y="1383507"/>
            <a:ext cx="660400" cy="3702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Afbeelding 4" descr="6741 DCC PPT sjabloon-zijtekst-klein.png"/>
          <p:cNvPicPr>
            <a:picLocks noChangeAspect="1"/>
          </p:cNvPicPr>
          <p:nvPr userDrawn="1"/>
        </p:nvPicPr>
        <p:blipFill>
          <a:blip r:embed="rId6" cstate="email">
            <a:extLst>
              <a:ext uri="{28A0092B-C50C-407E-A947-70E740481C1C}">
                <a14:useLocalDpi xmlns:a14="http://schemas.microsoft.com/office/drawing/2010/main" val="0"/>
              </a:ext>
            </a:extLst>
          </a:blip>
          <a:srcRect/>
          <a:stretch>
            <a:fillRect/>
          </a:stretch>
        </p:blipFill>
        <p:spPr bwMode="auto">
          <a:xfrm>
            <a:off x="8969375" y="1387079"/>
            <a:ext cx="179388" cy="3723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0178308"/>
      </p:ext>
    </p:extLst>
  </p:cSld>
  <p:clrMap bg1="lt1" tx1="dk1" bg2="lt2" tx2="dk2" accent1="accent1" accent2="accent2" accent3="accent3" accent4="accent4" accent5="accent5" accent6="accent6" hlink="hlink" folHlink="folHlink"/>
  <p:sldLayoutIdLst>
    <p:sldLayoutId id="2147483696" r:id="rId1"/>
  </p:sldLayoutIdLst>
  <p:hf sldNum="0" hdr="0" ftr="0"/>
  <p:txStyles>
    <p:titleStyle>
      <a:lvl1pPr algn="l" rtl="0" eaLnBrk="0" fontAlgn="base" hangingPunct="0">
        <a:spcBef>
          <a:spcPct val="0"/>
        </a:spcBef>
        <a:spcAft>
          <a:spcPct val="0"/>
        </a:spcAft>
        <a:defRPr sz="2600" kern="1200" spc="-60">
          <a:solidFill>
            <a:srgbClr val="D52B1E"/>
          </a:solidFill>
          <a:latin typeface="Verdana" pitchFamily="34" charset="0"/>
          <a:ea typeface="ＭＳ Ｐゴシック" charset="0"/>
          <a:cs typeface="Verdana" pitchFamily="34" charset="0"/>
        </a:defRPr>
      </a:lvl1pPr>
      <a:lvl2pPr algn="l" rtl="0" eaLnBrk="0" fontAlgn="base" hangingPunct="0">
        <a:spcBef>
          <a:spcPct val="0"/>
        </a:spcBef>
        <a:spcAft>
          <a:spcPct val="0"/>
        </a:spcAft>
        <a:defRPr sz="2600">
          <a:solidFill>
            <a:srgbClr val="D52B1E"/>
          </a:solidFill>
          <a:latin typeface="Verdana" pitchFamily="34" charset="0"/>
          <a:ea typeface="ＭＳ Ｐゴシック" charset="0"/>
          <a:cs typeface="Verdana" pitchFamily="34" charset="0"/>
        </a:defRPr>
      </a:lvl2pPr>
      <a:lvl3pPr algn="l" rtl="0" eaLnBrk="0" fontAlgn="base" hangingPunct="0">
        <a:spcBef>
          <a:spcPct val="0"/>
        </a:spcBef>
        <a:spcAft>
          <a:spcPct val="0"/>
        </a:spcAft>
        <a:defRPr sz="2600">
          <a:solidFill>
            <a:srgbClr val="D52B1E"/>
          </a:solidFill>
          <a:latin typeface="Verdana" pitchFamily="34" charset="0"/>
          <a:ea typeface="ＭＳ Ｐゴシック" charset="0"/>
          <a:cs typeface="Verdana" pitchFamily="34" charset="0"/>
        </a:defRPr>
      </a:lvl3pPr>
      <a:lvl4pPr algn="l" rtl="0" eaLnBrk="0" fontAlgn="base" hangingPunct="0">
        <a:spcBef>
          <a:spcPct val="0"/>
        </a:spcBef>
        <a:spcAft>
          <a:spcPct val="0"/>
        </a:spcAft>
        <a:defRPr sz="2600">
          <a:solidFill>
            <a:srgbClr val="D52B1E"/>
          </a:solidFill>
          <a:latin typeface="Verdana" pitchFamily="34" charset="0"/>
          <a:ea typeface="ＭＳ Ｐゴシック" charset="0"/>
          <a:cs typeface="Verdana" pitchFamily="34" charset="0"/>
        </a:defRPr>
      </a:lvl4pPr>
      <a:lvl5pPr algn="l" rtl="0" eaLnBrk="0" fontAlgn="base" hangingPunct="0">
        <a:spcBef>
          <a:spcPct val="0"/>
        </a:spcBef>
        <a:spcAft>
          <a:spcPct val="0"/>
        </a:spcAft>
        <a:defRPr sz="2600">
          <a:solidFill>
            <a:srgbClr val="D52B1E"/>
          </a:solidFill>
          <a:latin typeface="Verdana" pitchFamily="34" charset="0"/>
          <a:ea typeface="ＭＳ Ｐゴシック" charset="0"/>
          <a:cs typeface="Verdana" pitchFamily="34" charset="0"/>
        </a:defRPr>
      </a:lvl5pPr>
      <a:lvl6pPr marL="457200" algn="l" rtl="0" fontAlgn="base">
        <a:spcBef>
          <a:spcPct val="0"/>
        </a:spcBef>
        <a:spcAft>
          <a:spcPct val="0"/>
        </a:spcAft>
        <a:defRPr sz="2600">
          <a:solidFill>
            <a:schemeClr val="bg1"/>
          </a:solidFill>
          <a:latin typeface="Verdana" pitchFamily="34" charset="0"/>
          <a:ea typeface="Verdana" pitchFamily="34" charset="0"/>
          <a:cs typeface="Verdana" pitchFamily="34" charset="0"/>
        </a:defRPr>
      </a:lvl6pPr>
      <a:lvl7pPr marL="914400" algn="l" rtl="0" fontAlgn="base">
        <a:spcBef>
          <a:spcPct val="0"/>
        </a:spcBef>
        <a:spcAft>
          <a:spcPct val="0"/>
        </a:spcAft>
        <a:defRPr sz="2600">
          <a:solidFill>
            <a:schemeClr val="bg1"/>
          </a:solidFill>
          <a:latin typeface="Verdana" pitchFamily="34" charset="0"/>
          <a:ea typeface="Verdana" pitchFamily="34" charset="0"/>
          <a:cs typeface="Verdana" pitchFamily="34" charset="0"/>
        </a:defRPr>
      </a:lvl7pPr>
      <a:lvl8pPr marL="1371600" algn="l" rtl="0" fontAlgn="base">
        <a:spcBef>
          <a:spcPct val="0"/>
        </a:spcBef>
        <a:spcAft>
          <a:spcPct val="0"/>
        </a:spcAft>
        <a:defRPr sz="2600">
          <a:solidFill>
            <a:schemeClr val="bg1"/>
          </a:solidFill>
          <a:latin typeface="Verdana" pitchFamily="34" charset="0"/>
          <a:ea typeface="Verdana" pitchFamily="34" charset="0"/>
          <a:cs typeface="Verdana" pitchFamily="34" charset="0"/>
        </a:defRPr>
      </a:lvl8pPr>
      <a:lvl9pPr marL="1828800" algn="l" rtl="0" fontAlgn="base">
        <a:spcBef>
          <a:spcPct val="0"/>
        </a:spcBef>
        <a:spcAft>
          <a:spcPct val="0"/>
        </a:spcAft>
        <a:defRPr sz="2600">
          <a:solidFill>
            <a:schemeClr val="bg1"/>
          </a:solidFill>
          <a:latin typeface="Verdana" pitchFamily="34" charset="0"/>
          <a:ea typeface="Verdana" pitchFamily="34" charset="0"/>
          <a:cs typeface="Verdana" pitchFamily="34" charset="0"/>
        </a:defRPr>
      </a:lvl9pPr>
    </p:titleStyle>
    <p:bodyStyle>
      <a:lvl1pPr marL="342900" indent="-342900" algn="l" rtl="0" eaLnBrk="0" fontAlgn="base" hangingPunct="0">
        <a:spcBef>
          <a:spcPct val="20000"/>
        </a:spcBef>
        <a:spcAft>
          <a:spcPct val="0"/>
        </a:spcAft>
        <a:buFont typeface="Arial" charset="0"/>
        <a:defRPr sz="1600" kern="1200">
          <a:solidFill>
            <a:srgbClr val="39870C"/>
          </a:solidFill>
          <a:latin typeface="Verdana" pitchFamily="34" charset="0"/>
          <a:ea typeface="ＭＳ Ｐゴシック" charset="0"/>
          <a:cs typeface="Verdana" pitchFamily="34" charset="0"/>
        </a:defRPr>
      </a:lvl1pPr>
      <a:lvl2pPr marL="279400" indent="177800" algn="l" rtl="0" eaLnBrk="0" fontAlgn="base" hangingPunct="0">
        <a:spcBef>
          <a:spcPct val="20000"/>
        </a:spcBef>
        <a:spcAft>
          <a:spcPct val="0"/>
        </a:spcAft>
        <a:buFont typeface="Arial" charset="0"/>
        <a:defRPr kern="1200">
          <a:solidFill>
            <a:schemeClr val="bg1"/>
          </a:solidFill>
          <a:latin typeface="+mn-lt"/>
          <a:ea typeface="Verdana" pitchFamily="34" charset="0"/>
          <a:cs typeface="Verdana" pitchFamily="34" charset="0"/>
        </a:defRPr>
      </a:lvl2pPr>
      <a:lvl3pPr marL="558800" indent="355600" algn="l" rtl="0" eaLnBrk="0" fontAlgn="base" hangingPunct="0">
        <a:spcBef>
          <a:spcPct val="20000"/>
        </a:spcBef>
        <a:spcAft>
          <a:spcPct val="0"/>
        </a:spcAft>
        <a:buFont typeface="Arial" charset="0"/>
        <a:defRPr kern="1200">
          <a:solidFill>
            <a:schemeClr val="bg1"/>
          </a:solidFill>
          <a:latin typeface="+mn-lt"/>
          <a:ea typeface="Verdana" pitchFamily="34" charset="0"/>
          <a:cs typeface="Verdana" pitchFamily="34" charset="0"/>
        </a:defRPr>
      </a:lvl3pPr>
      <a:lvl4pPr marL="838200" indent="533400" algn="l" rtl="0" eaLnBrk="0" fontAlgn="base" hangingPunct="0">
        <a:spcBef>
          <a:spcPct val="20000"/>
        </a:spcBef>
        <a:spcAft>
          <a:spcPct val="0"/>
        </a:spcAft>
        <a:buFont typeface="Arial" charset="0"/>
        <a:defRPr kern="1200">
          <a:solidFill>
            <a:schemeClr val="bg1"/>
          </a:solidFill>
          <a:latin typeface="+mn-lt"/>
          <a:ea typeface="Verdana" pitchFamily="34" charset="0"/>
          <a:cs typeface="Verdana" pitchFamily="34" charset="0"/>
        </a:defRPr>
      </a:lvl4pPr>
      <a:lvl5pPr marL="1117600" indent="711200" algn="l" rtl="0" eaLnBrk="0" fontAlgn="base" hangingPunct="0">
        <a:spcBef>
          <a:spcPct val="20000"/>
        </a:spcBef>
        <a:spcAft>
          <a:spcPct val="0"/>
        </a:spcAft>
        <a:buFont typeface="Arial" charset="0"/>
        <a:defRPr kern="1200">
          <a:solidFill>
            <a:schemeClr val="bg1"/>
          </a:solidFill>
          <a:latin typeface="+mn-lt"/>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Afbeelding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43" y="2674"/>
            <a:ext cx="4567250" cy="5138156"/>
          </a:xfrm>
          <a:prstGeom prst="rect">
            <a:avLst/>
          </a:prstGeom>
        </p:spPr>
      </p:pic>
      <p:pic>
        <p:nvPicPr>
          <p:cNvPr id="1027" name="shpBeeldmerkZwart"/>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0" y="99"/>
            <a:ext cx="9144000" cy="1259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Afbeelding 1" descr="6741 DCC PPT sjabloon-zijtekst.png"/>
          <p:cNvPicPr>
            <a:picLocks noChangeAspect="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0" y="1383507"/>
            <a:ext cx="660400" cy="3702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Afbeelding 4" descr="6741 DCC PPT sjabloon-zijtekst-klein.png"/>
          <p:cNvPicPr>
            <a:picLocks noChangeAspect="1"/>
          </p:cNvPicPr>
          <p:nvPr userDrawn="1"/>
        </p:nvPicPr>
        <p:blipFill>
          <a:blip r:embed="rId6" cstate="email">
            <a:extLst>
              <a:ext uri="{28A0092B-C50C-407E-A947-70E740481C1C}">
                <a14:useLocalDpi xmlns:a14="http://schemas.microsoft.com/office/drawing/2010/main" val="0"/>
              </a:ext>
            </a:extLst>
          </a:blip>
          <a:srcRect/>
          <a:stretch>
            <a:fillRect/>
          </a:stretch>
        </p:blipFill>
        <p:spPr bwMode="auto">
          <a:xfrm>
            <a:off x="8969375" y="1387079"/>
            <a:ext cx="179388" cy="3723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7811062"/>
      </p:ext>
    </p:extLst>
  </p:cSld>
  <p:clrMap bg1="lt1" tx1="dk1" bg2="lt2" tx2="dk2" accent1="accent1" accent2="accent2" accent3="accent3" accent4="accent4" accent5="accent5" accent6="accent6" hlink="hlink" folHlink="folHlink"/>
  <p:sldLayoutIdLst>
    <p:sldLayoutId id="2147483698" r:id="rId1"/>
  </p:sldLayoutIdLst>
  <p:hf sldNum="0" hdr="0" ftr="0"/>
  <p:txStyles>
    <p:titleStyle>
      <a:lvl1pPr algn="l" rtl="0" eaLnBrk="0" fontAlgn="base" hangingPunct="0">
        <a:spcBef>
          <a:spcPct val="0"/>
        </a:spcBef>
        <a:spcAft>
          <a:spcPct val="0"/>
        </a:spcAft>
        <a:defRPr sz="2600" kern="1200" spc="-60">
          <a:solidFill>
            <a:srgbClr val="D52B1E"/>
          </a:solidFill>
          <a:latin typeface="Verdana" pitchFamily="34" charset="0"/>
          <a:ea typeface="ＭＳ Ｐゴシック" charset="0"/>
          <a:cs typeface="Verdana" pitchFamily="34" charset="0"/>
        </a:defRPr>
      </a:lvl1pPr>
      <a:lvl2pPr algn="l" rtl="0" eaLnBrk="0" fontAlgn="base" hangingPunct="0">
        <a:spcBef>
          <a:spcPct val="0"/>
        </a:spcBef>
        <a:spcAft>
          <a:spcPct val="0"/>
        </a:spcAft>
        <a:defRPr sz="2600">
          <a:solidFill>
            <a:srgbClr val="D52B1E"/>
          </a:solidFill>
          <a:latin typeface="Verdana" pitchFamily="34" charset="0"/>
          <a:ea typeface="ＭＳ Ｐゴシック" charset="0"/>
          <a:cs typeface="Verdana" pitchFamily="34" charset="0"/>
        </a:defRPr>
      </a:lvl2pPr>
      <a:lvl3pPr algn="l" rtl="0" eaLnBrk="0" fontAlgn="base" hangingPunct="0">
        <a:spcBef>
          <a:spcPct val="0"/>
        </a:spcBef>
        <a:spcAft>
          <a:spcPct val="0"/>
        </a:spcAft>
        <a:defRPr sz="2600">
          <a:solidFill>
            <a:srgbClr val="D52B1E"/>
          </a:solidFill>
          <a:latin typeface="Verdana" pitchFamily="34" charset="0"/>
          <a:ea typeface="ＭＳ Ｐゴシック" charset="0"/>
          <a:cs typeface="Verdana" pitchFamily="34" charset="0"/>
        </a:defRPr>
      </a:lvl3pPr>
      <a:lvl4pPr algn="l" rtl="0" eaLnBrk="0" fontAlgn="base" hangingPunct="0">
        <a:spcBef>
          <a:spcPct val="0"/>
        </a:spcBef>
        <a:spcAft>
          <a:spcPct val="0"/>
        </a:spcAft>
        <a:defRPr sz="2600">
          <a:solidFill>
            <a:srgbClr val="D52B1E"/>
          </a:solidFill>
          <a:latin typeface="Verdana" pitchFamily="34" charset="0"/>
          <a:ea typeface="ＭＳ Ｐゴシック" charset="0"/>
          <a:cs typeface="Verdana" pitchFamily="34" charset="0"/>
        </a:defRPr>
      </a:lvl4pPr>
      <a:lvl5pPr algn="l" rtl="0" eaLnBrk="0" fontAlgn="base" hangingPunct="0">
        <a:spcBef>
          <a:spcPct val="0"/>
        </a:spcBef>
        <a:spcAft>
          <a:spcPct val="0"/>
        </a:spcAft>
        <a:defRPr sz="2600">
          <a:solidFill>
            <a:srgbClr val="D52B1E"/>
          </a:solidFill>
          <a:latin typeface="Verdana" pitchFamily="34" charset="0"/>
          <a:ea typeface="ＭＳ Ｐゴシック" charset="0"/>
          <a:cs typeface="Verdana" pitchFamily="34" charset="0"/>
        </a:defRPr>
      </a:lvl5pPr>
      <a:lvl6pPr marL="457200" algn="l" rtl="0" fontAlgn="base">
        <a:spcBef>
          <a:spcPct val="0"/>
        </a:spcBef>
        <a:spcAft>
          <a:spcPct val="0"/>
        </a:spcAft>
        <a:defRPr sz="2600">
          <a:solidFill>
            <a:schemeClr val="bg1"/>
          </a:solidFill>
          <a:latin typeface="Verdana" pitchFamily="34" charset="0"/>
          <a:ea typeface="Verdana" pitchFamily="34" charset="0"/>
          <a:cs typeface="Verdana" pitchFamily="34" charset="0"/>
        </a:defRPr>
      </a:lvl6pPr>
      <a:lvl7pPr marL="914400" algn="l" rtl="0" fontAlgn="base">
        <a:spcBef>
          <a:spcPct val="0"/>
        </a:spcBef>
        <a:spcAft>
          <a:spcPct val="0"/>
        </a:spcAft>
        <a:defRPr sz="2600">
          <a:solidFill>
            <a:schemeClr val="bg1"/>
          </a:solidFill>
          <a:latin typeface="Verdana" pitchFamily="34" charset="0"/>
          <a:ea typeface="Verdana" pitchFamily="34" charset="0"/>
          <a:cs typeface="Verdana" pitchFamily="34" charset="0"/>
        </a:defRPr>
      </a:lvl7pPr>
      <a:lvl8pPr marL="1371600" algn="l" rtl="0" fontAlgn="base">
        <a:spcBef>
          <a:spcPct val="0"/>
        </a:spcBef>
        <a:spcAft>
          <a:spcPct val="0"/>
        </a:spcAft>
        <a:defRPr sz="2600">
          <a:solidFill>
            <a:schemeClr val="bg1"/>
          </a:solidFill>
          <a:latin typeface="Verdana" pitchFamily="34" charset="0"/>
          <a:ea typeface="Verdana" pitchFamily="34" charset="0"/>
          <a:cs typeface="Verdana" pitchFamily="34" charset="0"/>
        </a:defRPr>
      </a:lvl8pPr>
      <a:lvl9pPr marL="1828800" algn="l" rtl="0" fontAlgn="base">
        <a:spcBef>
          <a:spcPct val="0"/>
        </a:spcBef>
        <a:spcAft>
          <a:spcPct val="0"/>
        </a:spcAft>
        <a:defRPr sz="2600">
          <a:solidFill>
            <a:schemeClr val="bg1"/>
          </a:solidFill>
          <a:latin typeface="Verdana" pitchFamily="34" charset="0"/>
          <a:ea typeface="Verdana" pitchFamily="34" charset="0"/>
          <a:cs typeface="Verdana" pitchFamily="34" charset="0"/>
        </a:defRPr>
      </a:lvl9pPr>
    </p:titleStyle>
    <p:bodyStyle>
      <a:lvl1pPr marL="342900" indent="-342900" algn="l" rtl="0" eaLnBrk="0" fontAlgn="base" hangingPunct="0">
        <a:spcBef>
          <a:spcPct val="20000"/>
        </a:spcBef>
        <a:spcAft>
          <a:spcPct val="0"/>
        </a:spcAft>
        <a:buFont typeface="Arial" charset="0"/>
        <a:defRPr sz="1600" kern="1200">
          <a:solidFill>
            <a:srgbClr val="39870C"/>
          </a:solidFill>
          <a:latin typeface="Verdana" pitchFamily="34" charset="0"/>
          <a:ea typeface="ＭＳ Ｐゴシック" charset="0"/>
          <a:cs typeface="Verdana" pitchFamily="34" charset="0"/>
        </a:defRPr>
      </a:lvl1pPr>
      <a:lvl2pPr marL="279400" indent="177800" algn="l" rtl="0" eaLnBrk="0" fontAlgn="base" hangingPunct="0">
        <a:spcBef>
          <a:spcPct val="20000"/>
        </a:spcBef>
        <a:spcAft>
          <a:spcPct val="0"/>
        </a:spcAft>
        <a:buFont typeface="Arial" charset="0"/>
        <a:defRPr kern="1200">
          <a:solidFill>
            <a:schemeClr val="bg1"/>
          </a:solidFill>
          <a:latin typeface="+mn-lt"/>
          <a:ea typeface="Verdana" pitchFamily="34" charset="0"/>
          <a:cs typeface="Verdana" pitchFamily="34" charset="0"/>
        </a:defRPr>
      </a:lvl2pPr>
      <a:lvl3pPr marL="558800" indent="355600" algn="l" rtl="0" eaLnBrk="0" fontAlgn="base" hangingPunct="0">
        <a:spcBef>
          <a:spcPct val="20000"/>
        </a:spcBef>
        <a:spcAft>
          <a:spcPct val="0"/>
        </a:spcAft>
        <a:buFont typeface="Arial" charset="0"/>
        <a:defRPr kern="1200">
          <a:solidFill>
            <a:schemeClr val="bg1"/>
          </a:solidFill>
          <a:latin typeface="+mn-lt"/>
          <a:ea typeface="Verdana" pitchFamily="34" charset="0"/>
          <a:cs typeface="Verdana" pitchFamily="34" charset="0"/>
        </a:defRPr>
      </a:lvl3pPr>
      <a:lvl4pPr marL="838200" indent="533400" algn="l" rtl="0" eaLnBrk="0" fontAlgn="base" hangingPunct="0">
        <a:spcBef>
          <a:spcPct val="20000"/>
        </a:spcBef>
        <a:spcAft>
          <a:spcPct val="0"/>
        </a:spcAft>
        <a:buFont typeface="Arial" charset="0"/>
        <a:defRPr kern="1200">
          <a:solidFill>
            <a:schemeClr val="bg1"/>
          </a:solidFill>
          <a:latin typeface="+mn-lt"/>
          <a:ea typeface="Verdana" pitchFamily="34" charset="0"/>
          <a:cs typeface="Verdana" pitchFamily="34" charset="0"/>
        </a:defRPr>
      </a:lvl4pPr>
      <a:lvl5pPr marL="1117600" indent="711200" algn="l" rtl="0" eaLnBrk="0" fontAlgn="base" hangingPunct="0">
        <a:spcBef>
          <a:spcPct val="20000"/>
        </a:spcBef>
        <a:spcAft>
          <a:spcPct val="0"/>
        </a:spcAft>
        <a:buFont typeface="Arial" charset="0"/>
        <a:defRPr kern="1200">
          <a:solidFill>
            <a:schemeClr val="bg1"/>
          </a:solidFill>
          <a:latin typeface="+mn-lt"/>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Afbeelding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43" y="2674"/>
            <a:ext cx="4567250" cy="5138156"/>
          </a:xfrm>
          <a:prstGeom prst="rect">
            <a:avLst/>
          </a:prstGeom>
        </p:spPr>
      </p:pic>
      <p:pic>
        <p:nvPicPr>
          <p:cNvPr id="1027" name="shpBeeldmerkZwart"/>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0" y="86"/>
            <a:ext cx="9144000" cy="1259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Afbeelding 1" descr="6741 DCC PPT sjabloon-zijtekst.png"/>
          <p:cNvPicPr>
            <a:picLocks noChangeAspect="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0" y="1383507"/>
            <a:ext cx="660400" cy="3702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Afbeelding 4" descr="6741 DCC PPT sjabloon-zijtekst-klein.png"/>
          <p:cNvPicPr>
            <a:picLocks noChangeAspect="1"/>
          </p:cNvPicPr>
          <p:nvPr userDrawn="1"/>
        </p:nvPicPr>
        <p:blipFill>
          <a:blip r:embed="rId6" cstate="email">
            <a:extLst>
              <a:ext uri="{28A0092B-C50C-407E-A947-70E740481C1C}">
                <a14:useLocalDpi xmlns:a14="http://schemas.microsoft.com/office/drawing/2010/main" val="0"/>
              </a:ext>
            </a:extLst>
          </a:blip>
          <a:srcRect/>
          <a:stretch>
            <a:fillRect/>
          </a:stretch>
        </p:blipFill>
        <p:spPr bwMode="auto">
          <a:xfrm>
            <a:off x="8969375" y="1387079"/>
            <a:ext cx="179388" cy="3723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3423388"/>
      </p:ext>
    </p:extLst>
  </p:cSld>
  <p:clrMap bg1="lt1" tx1="dk1" bg2="lt2" tx2="dk2" accent1="accent1" accent2="accent2" accent3="accent3" accent4="accent4" accent5="accent5" accent6="accent6" hlink="hlink" folHlink="folHlink"/>
  <p:sldLayoutIdLst>
    <p:sldLayoutId id="2147483700" r:id="rId1"/>
  </p:sldLayoutIdLst>
  <p:hf sldNum="0" hdr="0" ftr="0"/>
  <p:txStyles>
    <p:titleStyle>
      <a:lvl1pPr algn="l" rtl="0" eaLnBrk="0" fontAlgn="base" hangingPunct="0">
        <a:spcBef>
          <a:spcPct val="0"/>
        </a:spcBef>
        <a:spcAft>
          <a:spcPct val="0"/>
        </a:spcAft>
        <a:defRPr sz="2600" kern="1200" spc="-60">
          <a:solidFill>
            <a:srgbClr val="D52B1E"/>
          </a:solidFill>
          <a:latin typeface="Verdana" pitchFamily="34" charset="0"/>
          <a:ea typeface="ＭＳ Ｐゴシック" charset="0"/>
          <a:cs typeface="Verdana" pitchFamily="34" charset="0"/>
        </a:defRPr>
      </a:lvl1pPr>
      <a:lvl2pPr algn="l" rtl="0" eaLnBrk="0" fontAlgn="base" hangingPunct="0">
        <a:spcBef>
          <a:spcPct val="0"/>
        </a:spcBef>
        <a:spcAft>
          <a:spcPct val="0"/>
        </a:spcAft>
        <a:defRPr sz="2600">
          <a:solidFill>
            <a:srgbClr val="D52B1E"/>
          </a:solidFill>
          <a:latin typeface="Verdana" pitchFamily="34" charset="0"/>
          <a:ea typeface="ＭＳ Ｐゴシック" charset="0"/>
          <a:cs typeface="Verdana" pitchFamily="34" charset="0"/>
        </a:defRPr>
      </a:lvl2pPr>
      <a:lvl3pPr algn="l" rtl="0" eaLnBrk="0" fontAlgn="base" hangingPunct="0">
        <a:spcBef>
          <a:spcPct val="0"/>
        </a:spcBef>
        <a:spcAft>
          <a:spcPct val="0"/>
        </a:spcAft>
        <a:defRPr sz="2600">
          <a:solidFill>
            <a:srgbClr val="D52B1E"/>
          </a:solidFill>
          <a:latin typeface="Verdana" pitchFamily="34" charset="0"/>
          <a:ea typeface="ＭＳ Ｐゴシック" charset="0"/>
          <a:cs typeface="Verdana" pitchFamily="34" charset="0"/>
        </a:defRPr>
      </a:lvl3pPr>
      <a:lvl4pPr algn="l" rtl="0" eaLnBrk="0" fontAlgn="base" hangingPunct="0">
        <a:spcBef>
          <a:spcPct val="0"/>
        </a:spcBef>
        <a:spcAft>
          <a:spcPct val="0"/>
        </a:spcAft>
        <a:defRPr sz="2600">
          <a:solidFill>
            <a:srgbClr val="D52B1E"/>
          </a:solidFill>
          <a:latin typeface="Verdana" pitchFamily="34" charset="0"/>
          <a:ea typeface="ＭＳ Ｐゴシック" charset="0"/>
          <a:cs typeface="Verdana" pitchFamily="34" charset="0"/>
        </a:defRPr>
      </a:lvl4pPr>
      <a:lvl5pPr algn="l" rtl="0" eaLnBrk="0" fontAlgn="base" hangingPunct="0">
        <a:spcBef>
          <a:spcPct val="0"/>
        </a:spcBef>
        <a:spcAft>
          <a:spcPct val="0"/>
        </a:spcAft>
        <a:defRPr sz="2600">
          <a:solidFill>
            <a:srgbClr val="D52B1E"/>
          </a:solidFill>
          <a:latin typeface="Verdana" pitchFamily="34" charset="0"/>
          <a:ea typeface="ＭＳ Ｐゴシック" charset="0"/>
          <a:cs typeface="Verdana" pitchFamily="34" charset="0"/>
        </a:defRPr>
      </a:lvl5pPr>
      <a:lvl6pPr marL="457200" algn="l" rtl="0" fontAlgn="base">
        <a:spcBef>
          <a:spcPct val="0"/>
        </a:spcBef>
        <a:spcAft>
          <a:spcPct val="0"/>
        </a:spcAft>
        <a:defRPr sz="2600">
          <a:solidFill>
            <a:schemeClr val="bg1"/>
          </a:solidFill>
          <a:latin typeface="Verdana" pitchFamily="34" charset="0"/>
          <a:ea typeface="Verdana" pitchFamily="34" charset="0"/>
          <a:cs typeface="Verdana" pitchFamily="34" charset="0"/>
        </a:defRPr>
      </a:lvl6pPr>
      <a:lvl7pPr marL="914400" algn="l" rtl="0" fontAlgn="base">
        <a:spcBef>
          <a:spcPct val="0"/>
        </a:spcBef>
        <a:spcAft>
          <a:spcPct val="0"/>
        </a:spcAft>
        <a:defRPr sz="2600">
          <a:solidFill>
            <a:schemeClr val="bg1"/>
          </a:solidFill>
          <a:latin typeface="Verdana" pitchFamily="34" charset="0"/>
          <a:ea typeface="Verdana" pitchFamily="34" charset="0"/>
          <a:cs typeface="Verdana" pitchFamily="34" charset="0"/>
        </a:defRPr>
      </a:lvl7pPr>
      <a:lvl8pPr marL="1371600" algn="l" rtl="0" fontAlgn="base">
        <a:spcBef>
          <a:spcPct val="0"/>
        </a:spcBef>
        <a:spcAft>
          <a:spcPct val="0"/>
        </a:spcAft>
        <a:defRPr sz="2600">
          <a:solidFill>
            <a:schemeClr val="bg1"/>
          </a:solidFill>
          <a:latin typeface="Verdana" pitchFamily="34" charset="0"/>
          <a:ea typeface="Verdana" pitchFamily="34" charset="0"/>
          <a:cs typeface="Verdana" pitchFamily="34" charset="0"/>
        </a:defRPr>
      </a:lvl8pPr>
      <a:lvl9pPr marL="1828800" algn="l" rtl="0" fontAlgn="base">
        <a:spcBef>
          <a:spcPct val="0"/>
        </a:spcBef>
        <a:spcAft>
          <a:spcPct val="0"/>
        </a:spcAft>
        <a:defRPr sz="2600">
          <a:solidFill>
            <a:schemeClr val="bg1"/>
          </a:solidFill>
          <a:latin typeface="Verdana" pitchFamily="34" charset="0"/>
          <a:ea typeface="Verdana" pitchFamily="34" charset="0"/>
          <a:cs typeface="Verdana" pitchFamily="34" charset="0"/>
        </a:defRPr>
      </a:lvl9pPr>
    </p:titleStyle>
    <p:bodyStyle>
      <a:lvl1pPr marL="342900" indent="-342900" algn="l" rtl="0" eaLnBrk="0" fontAlgn="base" hangingPunct="0">
        <a:spcBef>
          <a:spcPct val="20000"/>
        </a:spcBef>
        <a:spcAft>
          <a:spcPct val="0"/>
        </a:spcAft>
        <a:buFont typeface="Arial" charset="0"/>
        <a:defRPr sz="1600" kern="1200">
          <a:solidFill>
            <a:srgbClr val="39870C"/>
          </a:solidFill>
          <a:latin typeface="Verdana" pitchFamily="34" charset="0"/>
          <a:ea typeface="ＭＳ Ｐゴシック" charset="0"/>
          <a:cs typeface="Verdana" pitchFamily="34" charset="0"/>
        </a:defRPr>
      </a:lvl1pPr>
      <a:lvl2pPr marL="279400" indent="177800" algn="l" rtl="0" eaLnBrk="0" fontAlgn="base" hangingPunct="0">
        <a:spcBef>
          <a:spcPct val="20000"/>
        </a:spcBef>
        <a:spcAft>
          <a:spcPct val="0"/>
        </a:spcAft>
        <a:buFont typeface="Arial" charset="0"/>
        <a:defRPr kern="1200">
          <a:solidFill>
            <a:schemeClr val="bg1"/>
          </a:solidFill>
          <a:latin typeface="+mn-lt"/>
          <a:ea typeface="Verdana" pitchFamily="34" charset="0"/>
          <a:cs typeface="Verdana" pitchFamily="34" charset="0"/>
        </a:defRPr>
      </a:lvl2pPr>
      <a:lvl3pPr marL="558800" indent="355600" algn="l" rtl="0" eaLnBrk="0" fontAlgn="base" hangingPunct="0">
        <a:spcBef>
          <a:spcPct val="20000"/>
        </a:spcBef>
        <a:spcAft>
          <a:spcPct val="0"/>
        </a:spcAft>
        <a:buFont typeface="Arial" charset="0"/>
        <a:defRPr kern="1200">
          <a:solidFill>
            <a:schemeClr val="bg1"/>
          </a:solidFill>
          <a:latin typeface="+mn-lt"/>
          <a:ea typeface="Verdana" pitchFamily="34" charset="0"/>
          <a:cs typeface="Verdana" pitchFamily="34" charset="0"/>
        </a:defRPr>
      </a:lvl3pPr>
      <a:lvl4pPr marL="838200" indent="533400" algn="l" rtl="0" eaLnBrk="0" fontAlgn="base" hangingPunct="0">
        <a:spcBef>
          <a:spcPct val="20000"/>
        </a:spcBef>
        <a:spcAft>
          <a:spcPct val="0"/>
        </a:spcAft>
        <a:buFont typeface="Arial" charset="0"/>
        <a:defRPr kern="1200">
          <a:solidFill>
            <a:schemeClr val="bg1"/>
          </a:solidFill>
          <a:latin typeface="+mn-lt"/>
          <a:ea typeface="Verdana" pitchFamily="34" charset="0"/>
          <a:cs typeface="Verdana" pitchFamily="34" charset="0"/>
        </a:defRPr>
      </a:lvl4pPr>
      <a:lvl5pPr marL="1117600" indent="711200" algn="l" rtl="0" eaLnBrk="0" fontAlgn="base" hangingPunct="0">
        <a:spcBef>
          <a:spcPct val="20000"/>
        </a:spcBef>
        <a:spcAft>
          <a:spcPct val="0"/>
        </a:spcAft>
        <a:buFont typeface="Arial" charset="0"/>
        <a:defRPr kern="1200">
          <a:solidFill>
            <a:schemeClr val="bg1"/>
          </a:solidFill>
          <a:latin typeface="+mn-lt"/>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0"/>
            <a:ext cx="4572000" cy="5143500"/>
          </a:xfrm>
          <a:prstGeom prst="rect">
            <a:avLst/>
          </a:prstGeom>
        </p:spPr>
      </p:pic>
      <p:pic>
        <p:nvPicPr>
          <p:cNvPr id="8" name="shpBeeldmerkZwart"/>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0" y="175"/>
            <a:ext cx="9144000" cy="1259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Afbeelding 1" descr="6741 DCC PPT sjabloon-zijtekst.png"/>
          <p:cNvPicPr>
            <a:picLocks noChangeAspect="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0" y="1383507"/>
            <a:ext cx="660400" cy="3702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Afbeelding 4" descr="6741 DCC PPT sjabloon-zijtekst-klein.png"/>
          <p:cNvPicPr>
            <a:picLocks noChangeAspect="1"/>
          </p:cNvPicPr>
          <p:nvPr userDrawn="1"/>
        </p:nvPicPr>
        <p:blipFill>
          <a:blip r:embed="rId6" cstate="email">
            <a:extLst>
              <a:ext uri="{28A0092B-C50C-407E-A947-70E740481C1C}">
                <a14:useLocalDpi xmlns:a14="http://schemas.microsoft.com/office/drawing/2010/main" val="0"/>
              </a:ext>
            </a:extLst>
          </a:blip>
          <a:srcRect/>
          <a:stretch>
            <a:fillRect/>
          </a:stretch>
        </p:blipFill>
        <p:spPr bwMode="auto">
          <a:xfrm>
            <a:off x="8969375" y="1387079"/>
            <a:ext cx="179388" cy="3723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0010195"/>
      </p:ext>
    </p:extLst>
  </p:cSld>
  <p:clrMap bg1="lt1" tx1="dk1" bg2="lt2" tx2="dk2" accent1="accent1" accent2="accent2" accent3="accent3" accent4="accent4" accent5="accent5" accent6="accent6" hlink="hlink" folHlink="folHlink"/>
  <p:sldLayoutIdLst>
    <p:sldLayoutId id="2147483666" r:id="rId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Afbeelding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43" y="2674"/>
            <a:ext cx="4567250" cy="5138156"/>
          </a:xfrm>
          <a:prstGeom prst="rect">
            <a:avLst/>
          </a:prstGeom>
        </p:spPr>
      </p:pic>
      <p:pic>
        <p:nvPicPr>
          <p:cNvPr id="1027" name="shpBeeldmerkZwart"/>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0" y="72"/>
            <a:ext cx="9144000" cy="1259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Afbeelding 1" descr="6741 DCC PPT sjabloon-zijtekst.png"/>
          <p:cNvPicPr>
            <a:picLocks noChangeAspect="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0" y="1383507"/>
            <a:ext cx="660400" cy="3702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Afbeelding 4" descr="6741 DCC PPT sjabloon-zijtekst-klein.png"/>
          <p:cNvPicPr>
            <a:picLocks noChangeAspect="1"/>
          </p:cNvPicPr>
          <p:nvPr userDrawn="1"/>
        </p:nvPicPr>
        <p:blipFill>
          <a:blip r:embed="rId6" cstate="email">
            <a:extLst>
              <a:ext uri="{28A0092B-C50C-407E-A947-70E740481C1C}">
                <a14:useLocalDpi xmlns:a14="http://schemas.microsoft.com/office/drawing/2010/main" val="0"/>
              </a:ext>
            </a:extLst>
          </a:blip>
          <a:srcRect/>
          <a:stretch>
            <a:fillRect/>
          </a:stretch>
        </p:blipFill>
        <p:spPr bwMode="auto">
          <a:xfrm>
            <a:off x="8969375" y="1387079"/>
            <a:ext cx="179388" cy="3723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4506255"/>
      </p:ext>
    </p:extLst>
  </p:cSld>
  <p:clrMap bg1="lt1" tx1="dk1" bg2="lt2" tx2="dk2" accent1="accent1" accent2="accent2" accent3="accent3" accent4="accent4" accent5="accent5" accent6="accent6" hlink="hlink" folHlink="folHlink"/>
  <p:sldLayoutIdLst>
    <p:sldLayoutId id="2147483702" r:id="rId1"/>
  </p:sldLayoutIdLst>
  <p:hf sldNum="0" hdr="0" ftr="0"/>
  <p:txStyles>
    <p:titleStyle>
      <a:lvl1pPr algn="l" rtl="0" eaLnBrk="0" fontAlgn="base" hangingPunct="0">
        <a:spcBef>
          <a:spcPct val="0"/>
        </a:spcBef>
        <a:spcAft>
          <a:spcPct val="0"/>
        </a:spcAft>
        <a:defRPr sz="2600" kern="1200" spc="-60">
          <a:solidFill>
            <a:srgbClr val="D52B1E"/>
          </a:solidFill>
          <a:latin typeface="Verdana" pitchFamily="34" charset="0"/>
          <a:ea typeface="ＭＳ Ｐゴシック" charset="0"/>
          <a:cs typeface="Verdana" pitchFamily="34" charset="0"/>
        </a:defRPr>
      </a:lvl1pPr>
      <a:lvl2pPr algn="l" rtl="0" eaLnBrk="0" fontAlgn="base" hangingPunct="0">
        <a:spcBef>
          <a:spcPct val="0"/>
        </a:spcBef>
        <a:spcAft>
          <a:spcPct val="0"/>
        </a:spcAft>
        <a:defRPr sz="2600">
          <a:solidFill>
            <a:srgbClr val="D52B1E"/>
          </a:solidFill>
          <a:latin typeface="Verdana" pitchFamily="34" charset="0"/>
          <a:ea typeface="ＭＳ Ｐゴシック" charset="0"/>
          <a:cs typeface="Verdana" pitchFamily="34" charset="0"/>
        </a:defRPr>
      </a:lvl2pPr>
      <a:lvl3pPr algn="l" rtl="0" eaLnBrk="0" fontAlgn="base" hangingPunct="0">
        <a:spcBef>
          <a:spcPct val="0"/>
        </a:spcBef>
        <a:spcAft>
          <a:spcPct val="0"/>
        </a:spcAft>
        <a:defRPr sz="2600">
          <a:solidFill>
            <a:srgbClr val="D52B1E"/>
          </a:solidFill>
          <a:latin typeface="Verdana" pitchFamily="34" charset="0"/>
          <a:ea typeface="ＭＳ Ｐゴシック" charset="0"/>
          <a:cs typeface="Verdana" pitchFamily="34" charset="0"/>
        </a:defRPr>
      </a:lvl3pPr>
      <a:lvl4pPr algn="l" rtl="0" eaLnBrk="0" fontAlgn="base" hangingPunct="0">
        <a:spcBef>
          <a:spcPct val="0"/>
        </a:spcBef>
        <a:spcAft>
          <a:spcPct val="0"/>
        </a:spcAft>
        <a:defRPr sz="2600">
          <a:solidFill>
            <a:srgbClr val="D52B1E"/>
          </a:solidFill>
          <a:latin typeface="Verdana" pitchFamily="34" charset="0"/>
          <a:ea typeface="ＭＳ Ｐゴシック" charset="0"/>
          <a:cs typeface="Verdana" pitchFamily="34" charset="0"/>
        </a:defRPr>
      </a:lvl4pPr>
      <a:lvl5pPr algn="l" rtl="0" eaLnBrk="0" fontAlgn="base" hangingPunct="0">
        <a:spcBef>
          <a:spcPct val="0"/>
        </a:spcBef>
        <a:spcAft>
          <a:spcPct val="0"/>
        </a:spcAft>
        <a:defRPr sz="2600">
          <a:solidFill>
            <a:srgbClr val="D52B1E"/>
          </a:solidFill>
          <a:latin typeface="Verdana" pitchFamily="34" charset="0"/>
          <a:ea typeface="ＭＳ Ｐゴシック" charset="0"/>
          <a:cs typeface="Verdana" pitchFamily="34" charset="0"/>
        </a:defRPr>
      </a:lvl5pPr>
      <a:lvl6pPr marL="457200" algn="l" rtl="0" fontAlgn="base">
        <a:spcBef>
          <a:spcPct val="0"/>
        </a:spcBef>
        <a:spcAft>
          <a:spcPct val="0"/>
        </a:spcAft>
        <a:defRPr sz="2600">
          <a:solidFill>
            <a:schemeClr val="bg1"/>
          </a:solidFill>
          <a:latin typeface="Verdana" pitchFamily="34" charset="0"/>
          <a:ea typeface="Verdana" pitchFamily="34" charset="0"/>
          <a:cs typeface="Verdana" pitchFamily="34" charset="0"/>
        </a:defRPr>
      </a:lvl6pPr>
      <a:lvl7pPr marL="914400" algn="l" rtl="0" fontAlgn="base">
        <a:spcBef>
          <a:spcPct val="0"/>
        </a:spcBef>
        <a:spcAft>
          <a:spcPct val="0"/>
        </a:spcAft>
        <a:defRPr sz="2600">
          <a:solidFill>
            <a:schemeClr val="bg1"/>
          </a:solidFill>
          <a:latin typeface="Verdana" pitchFamily="34" charset="0"/>
          <a:ea typeface="Verdana" pitchFamily="34" charset="0"/>
          <a:cs typeface="Verdana" pitchFamily="34" charset="0"/>
        </a:defRPr>
      </a:lvl7pPr>
      <a:lvl8pPr marL="1371600" algn="l" rtl="0" fontAlgn="base">
        <a:spcBef>
          <a:spcPct val="0"/>
        </a:spcBef>
        <a:spcAft>
          <a:spcPct val="0"/>
        </a:spcAft>
        <a:defRPr sz="2600">
          <a:solidFill>
            <a:schemeClr val="bg1"/>
          </a:solidFill>
          <a:latin typeface="Verdana" pitchFamily="34" charset="0"/>
          <a:ea typeface="Verdana" pitchFamily="34" charset="0"/>
          <a:cs typeface="Verdana" pitchFamily="34" charset="0"/>
        </a:defRPr>
      </a:lvl8pPr>
      <a:lvl9pPr marL="1828800" algn="l" rtl="0" fontAlgn="base">
        <a:spcBef>
          <a:spcPct val="0"/>
        </a:spcBef>
        <a:spcAft>
          <a:spcPct val="0"/>
        </a:spcAft>
        <a:defRPr sz="2600">
          <a:solidFill>
            <a:schemeClr val="bg1"/>
          </a:solidFill>
          <a:latin typeface="Verdana" pitchFamily="34" charset="0"/>
          <a:ea typeface="Verdana" pitchFamily="34" charset="0"/>
          <a:cs typeface="Verdana" pitchFamily="34" charset="0"/>
        </a:defRPr>
      </a:lvl9pPr>
    </p:titleStyle>
    <p:bodyStyle>
      <a:lvl1pPr marL="342900" indent="-342900" algn="l" rtl="0" eaLnBrk="0" fontAlgn="base" hangingPunct="0">
        <a:spcBef>
          <a:spcPct val="20000"/>
        </a:spcBef>
        <a:spcAft>
          <a:spcPct val="0"/>
        </a:spcAft>
        <a:buFont typeface="Arial" charset="0"/>
        <a:defRPr sz="1600" kern="1200">
          <a:solidFill>
            <a:srgbClr val="39870C"/>
          </a:solidFill>
          <a:latin typeface="Verdana" pitchFamily="34" charset="0"/>
          <a:ea typeface="ＭＳ Ｐゴシック" charset="0"/>
          <a:cs typeface="Verdana" pitchFamily="34" charset="0"/>
        </a:defRPr>
      </a:lvl1pPr>
      <a:lvl2pPr marL="279400" indent="177800" algn="l" rtl="0" eaLnBrk="0" fontAlgn="base" hangingPunct="0">
        <a:spcBef>
          <a:spcPct val="20000"/>
        </a:spcBef>
        <a:spcAft>
          <a:spcPct val="0"/>
        </a:spcAft>
        <a:buFont typeface="Arial" charset="0"/>
        <a:defRPr kern="1200">
          <a:solidFill>
            <a:schemeClr val="bg1"/>
          </a:solidFill>
          <a:latin typeface="+mn-lt"/>
          <a:ea typeface="Verdana" pitchFamily="34" charset="0"/>
          <a:cs typeface="Verdana" pitchFamily="34" charset="0"/>
        </a:defRPr>
      </a:lvl2pPr>
      <a:lvl3pPr marL="558800" indent="355600" algn="l" rtl="0" eaLnBrk="0" fontAlgn="base" hangingPunct="0">
        <a:spcBef>
          <a:spcPct val="20000"/>
        </a:spcBef>
        <a:spcAft>
          <a:spcPct val="0"/>
        </a:spcAft>
        <a:buFont typeface="Arial" charset="0"/>
        <a:defRPr kern="1200">
          <a:solidFill>
            <a:schemeClr val="bg1"/>
          </a:solidFill>
          <a:latin typeface="+mn-lt"/>
          <a:ea typeface="Verdana" pitchFamily="34" charset="0"/>
          <a:cs typeface="Verdana" pitchFamily="34" charset="0"/>
        </a:defRPr>
      </a:lvl3pPr>
      <a:lvl4pPr marL="838200" indent="533400" algn="l" rtl="0" eaLnBrk="0" fontAlgn="base" hangingPunct="0">
        <a:spcBef>
          <a:spcPct val="20000"/>
        </a:spcBef>
        <a:spcAft>
          <a:spcPct val="0"/>
        </a:spcAft>
        <a:buFont typeface="Arial" charset="0"/>
        <a:defRPr kern="1200">
          <a:solidFill>
            <a:schemeClr val="bg1"/>
          </a:solidFill>
          <a:latin typeface="+mn-lt"/>
          <a:ea typeface="Verdana" pitchFamily="34" charset="0"/>
          <a:cs typeface="Verdana" pitchFamily="34" charset="0"/>
        </a:defRPr>
      </a:lvl4pPr>
      <a:lvl5pPr marL="1117600" indent="711200" algn="l" rtl="0" eaLnBrk="0" fontAlgn="base" hangingPunct="0">
        <a:spcBef>
          <a:spcPct val="20000"/>
        </a:spcBef>
        <a:spcAft>
          <a:spcPct val="0"/>
        </a:spcAft>
        <a:buFont typeface="Arial" charset="0"/>
        <a:defRPr kern="1200">
          <a:solidFill>
            <a:schemeClr val="bg1"/>
          </a:solidFill>
          <a:latin typeface="+mn-lt"/>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Afbeelding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43" y="2674"/>
            <a:ext cx="4567250" cy="5138156"/>
          </a:xfrm>
          <a:prstGeom prst="rect">
            <a:avLst/>
          </a:prstGeom>
        </p:spPr>
      </p:pic>
      <p:pic>
        <p:nvPicPr>
          <p:cNvPr id="1027" name="shpBeeldmerkZwart"/>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0" y="57"/>
            <a:ext cx="9144000" cy="1259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Afbeelding 1" descr="6741 DCC PPT sjabloon-zijtekst.png"/>
          <p:cNvPicPr>
            <a:picLocks noChangeAspect="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0" y="1383507"/>
            <a:ext cx="660400" cy="3702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Afbeelding 4" descr="6741 DCC PPT sjabloon-zijtekst-klein.png"/>
          <p:cNvPicPr>
            <a:picLocks noChangeAspect="1"/>
          </p:cNvPicPr>
          <p:nvPr userDrawn="1"/>
        </p:nvPicPr>
        <p:blipFill>
          <a:blip r:embed="rId6" cstate="email">
            <a:extLst>
              <a:ext uri="{28A0092B-C50C-407E-A947-70E740481C1C}">
                <a14:useLocalDpi xmlns:a14="http://schemas.microsoft.com/office/drawing/2010/main" val="0"/>
              </a:ext>
            </a:extLst>
          </a:blip>
          <a:srcRect/>
          <a:stretch>
            <a:fillRect/>
          </a:stretch>
        </p:blipFill>
        <p:spPr bwMode="auto">
          <a:xfrm>
            <a:off x="8985250" y="1387079"/>
            <a:ext cx="179388" cy="3723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7188605"/>
      </p:ext>
    </p:extLst>
  </p:cSld>
  <p:clrMap bg1="lt1" tx1="dk1" bg2="lt2" tx2="dk2" accent1="accent1" accent2="accent2" accent3="accent3" accent4="accent4" accent5="accent5" accent6="accent6" hlink="hlink" folHlink="folHlink"/>
  <p:sldLayoutIdLst>
    <p:sldLayoutId id="2147483704" r:id="rId1"/>
  </p:sldLayoutIdLst>
  <p:hf sldNum="0" hdr="0" ftr="0"/>
  <p:txStyles>
    <p:titleStyle>
      <a:lvl1pPr algn="l" rtl="0" eaLnBrk="0" fontAlgn="base" hangingPunct="0">
        <a:spcBef>
          <a:spcPct val="0"/>
        </a:spcBef>
        <a:spcAft>
          <a:spcPct val="0"/>
        </a:spcAft>
        <a:defRPr sz="2600" kern="1200" spc="-60">
          <a:solidFill>
            <a:srgbClr val="D52B1E"/>
          </a:solidFill>
          <a:latin typeface="Verdana" pitchFamily="34" charset="0"/>
          <a:ea typeface="ＭＳ Ｐゴシック" charset="0"/>
          <a:cs typeface="Verdana" pitchFamily="34" charset="0"/>
        </a:defRPr>
      </a:lvl1pPr>
      <a:lvl2pPr algn="l" rtl="0" eaLnBrk="0" fontAlgn="base" hangingPunct="0">
        <a:spcBef>
          <a:spcPct val="0"/>
        </a:spcBef>
        <a:spcAft>
          <a:spcPct val="0"/>
        </a:spcAft>
        <a:defRPr sz="2600">
          <a:solidFill>
            <a:srgbClr val="D52B1E"/>
          </a:solidFill>
          <a:latin typeface="Verdana" pitchFamily="34" charset="0"/>
          <a:ea typeface="ＭＳ Ｐゴシック" charset="0"/>
          <a:cs typeface="Verdana" pitchFamily="34" charset="0"/>
        </a:defRPr>
      </a:lvl2pPr>
      <a:lvl3pPr algn="l" rtl="0" eaLnBrk="0" fontAlgn="base" hangingPunct="0">
        <a:spcBef>
          <a:spcPct val="0"/>
        </a:spcBef>
        <a:spcAft>
          <a:spcPct val="0"/>
        </a:spcAft>
        <a:defRPr sz="2600">
          <a:solidFill>
            <a:srgbClr val="D52B1E"/>
          </a:solidFill>
          <a:latin typeface="Verdana" pitchFamily="34" charset="0"/>
          <a:ea typeface="ＭＳ Ｐゴシック" charset="0"/>
          <a:cs typeface="Verdana" pitchFamily="34" charset="0"/>
        </a:defRPr>
      </a:lvl3pPr>
      <a:lvl4pPr algn="l" rtl="0" eaLnBrk="0" fontAlgn="base" hangingPunct="0">
        <a:spcBef>
          <a:spcPct val="0"/>
        </a:spcBef>
        <a:spcAft>
          <a:spcPct val="0"/>
        </a:spcAft>
        <a:defRPr sz="2600">
          <a:solidFill>
            <a:srgbClr val="D52B1E"/>
          </a:solidFill>
          <a:latin typeface="Verdana" pitchFamily="34" charset="0"/>
          <a:ea typeface="ＭＳ Ｐゴシック" charset="0"/>
          <a:cs typeface="Verdana" pitchFamily="34" charset="0"/>
        </a:defRPr>
      </a:lvl4pPr>
      <a:lvl5pPr algn="l" rtl="0" eaLnBrk="0" fontAlgn="base" hangingPunct="0">
        <a:spcBef>
          <a:spcPct val="0"/>
        </a:spcBef>
        <a:spcAft>
          <a:spcPct val="0"/>
        </a:spcAft>
        <a:defRPr sz="2600">
          <a:solidFill>
            <a:srgbClr val="D52B1E"/>
          </a:solidFill>
          <a:latin typeface="Verdana" pitchFamily="34" charset="0"/>
          <a:ea typeface="ＭＳ Ｐゴシック" charset="0"/>
          <a:cs typeface="Verdana" pitchFamily="34" charset="0"/>
        </a:defRPr>
      </a:lvl5pPr>
      <a:lvl6pPr marL="457200" algn="l" rtl="0" fontAlgn="base">
        <a:spcBef>
          <a:spcPct val="0"/>
        </a:spcBef>
        <a:spcAft>
          <a:spcPct val="0"/>
        </a:spcAft>
        <a:defRPr sz="2600">
          <a:solidFill>
            <a:schemeClr val="bg1"/>
          </a:solidFill>
          <a:latin typeface="Verdana" pitchFamily="34" charset="0"/>
          <a:ea typeface="Verdana" pitchFamily="34" charset="0"/>
          <a:cs typeface="Verdana" pitchFamily="34" charset="0"/>
        </a:defRPr>
      </a:lvl6pPr>
      <a:lvl7pPr marL="914400" algn="l" rtl="0" fontAlgn="base">
        <a:spcBef>
          <a:spcPct val="0"/>
        </a:spcBef>
        <a:spcAft>
          <a:spcPct val="0"/>
        </a:spcAft>
        <a:defRPr sz="2600">
          <a:solidFill>
            <a:schemeClr val="bg1"/>
          </a:solidFill>
          <a:latin typeface="Verdana" pitchFamily="34" charset="0"/>
          <a:ea typeface="Verdana" pitchFamily="34" charset="0"/>
          <a:cs typeface="Verdana" pitchFamily="34" charset="0"/>
        </a:defRPr>
      </a:lvl7pPr>
      <a:lvl8pPr marL="1371600" algn="l" rtl="0" fontAlgn="base">
        <a:spcBef>
          <a:spcPct val="0"/>
        </a:spcBef>
        <a:spcAft>
          <a:spcPct val="0"/>
        </a:spcAft>
        <a:defRPr sz="2600">
          <a:solidFill>
            <a:schemeClr val="bg1"/>
          </a:solidFill>
          <a:latin typeface="Verdana" pitchFamily="34" charset="0"/>
          <a:ea typeface="Verdana" pitchFamily="34" charset="0"/>
          <a:cs typeface="Verdana" pitchFamily="34" charset="0"/>
        </a:defRPr>
      </a:lvl8pPr>
      <a:lvl9pPr marL="1828800" algn="l" rtl="0" fontAlgn="base">
        <a:spcBef>
          <a:spcPct val="0"/>
        </a:spcBef>
        <a:spcAft>
          <a:spcPct val="0"/>
        </a:spcAft>
        <a:defRPr sz="2600">
          <a:solidFill>
            <a:schemeClr val="bg1"/>
          </a:solidFill>
          <a:latin typeface="Verdana" pitchFamily="34" charset="0"/>
          <a:ea typeface="Verdana" pitchFamily="34" charset="0"/>
          <a:cs typeface="Verdana" pitchFamily="34" charset="0"/>
        </a:defRPr>
      </a:lvl9pPr>
    </p:titleStyle>
    <p:bodyStyle>
      <a:lvl1pPr marL="342900" indent="-342900" algn="l" rtl="0" eaLnBrk="0" fontAlgn="base" hangingPunct="0">
        <a:spcBef>
          <a:spcPct val="20000"/>
        </a:spcBef>
        <a:spcAft>
          <a:spcPct val="0"/>
        </a:spcAft>
        <a:buFont typeface="Arial" charset="0"/>
        <a:defRPr sz="1600" kern="1200">
          <a:solidFill>
            <a:srgbClr val="39870C"/>
          </a:solidFill>
          <a:latin typeface="Verdana" pitchFamily="34" charset="0"/>
          <a:ea typeface="ＭＳ Ｐゴシック" charset="0"/>
          <a:cs typeface="Verdana" pitchFamily="34" charset="0"/>
        </a:defRPr>
      </a:lvl1pPr>
      <a:lvl2pPr marL="279400" indent="177800" algn="l" rtl="0" eaLnBrk="0" fontAlgn="base" hangingPunct="0">
        <a:spcBef>
          <a:spcPct val="20000"/>
        </a:spcBef>
        <a:spcAft>
          <a:spcPct val="0"/>
        </a:spcAft>
        <a:buFont typeface="Arial" charset="0"/>
        <a:defRPr kern="1200">
          <a:solidFill>
            <a:schemeClr val="bg1"/>
          </a:solidFill>
          <a:latin typeface="+mn-lt"/>
          <a:ea typeface="Verdana" pitchFamily="34" charset="0"/>
          <a:cs typeface="Verdana" pitchFamily="34" charset="0"/>
        </a:defRPr>
      </a:lvl2pPr>
      <a:lvl3pPr marL="558800" indent="355600" algn="l" rtl="0" eaLnBrk="0" fontAlgn="base" hangingPunct="0">
        <a:spcBef>
          <a:spcPct val="20000"/>
        </a:spcBef>
        <a:spcAft>
          <a:spcPct val="0"/>
        </a:spcAft>
        <a:buFont typeface="Arial" charset="0"/>
        <a:defRPr kern="1200">
          <a:solidFill>
            <a:schemeClr val="bg1"/>
          </a:solidFill>
          <a:latin typeface="+mn-lt"/>
          <a:ea typeface="Verdana" pitchFamily="34" charset="0"/>
          <a:cs typeface="Verdana" pitchFamily="34" charset="0"/>
        </a:defRPr>
      </a:lvl3pPr>
      <a:lvl4pPr marL="838200" indent="533400" algn="l" rtl="0" eaLnBrk="0" fontAlgn="base" hangingPunct="0">
        <a:spcBef>
          <a:spcPct val="20000"/>
        </a:spcBef>
        <a:spcAft>
          <a:spcPct val="0"/>
        </a:spcAft>
        <a:buFont typeface="Arial" charset="0"/>
        <a:defRPr kern="1200">
          <a:solidFill>
            <a:schemeClr val="bg1"/>
          </a:solidFill>
          <a:latin typeface="+mn-lt"/>
          <a:ea typeface="Verdana" pitchFamily="34" charset="0"/>
          <a:cs typeface="Verdana" pitchFamily="34" charset="0"/>
        </a:defRPr>
      </a:lvl4pPr>
      <a:lvl5pPr marL="1117600" indent="711200" algn="l" rtl="0" eaLnBrk="0" fontAlgn="base" hangingPunct="0">
        <a:spcBef>
          <a:spcPct val="20000"/>
        </a:spcBef>
        <a:spcAft>
          <a:spcPct val="0"/>
        </a:spcAft>
        <a:buFont typeface="Arial" charset="0"/>
        <a:defRPr kern="1200">
          <a:solidFill>
            <a:schemeClr val="bg1"/>
          </a:solidFill>
          <a:latin typeface="+mn-lt"/>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Afbeelding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43" y="2674"/>
            <a:ext cx="4567250" cy="5138156"/>
          </a:xfrm>
          <a:prstGeom prst="rect">
            <a:avLst/>
          </a:prstGeom>
        </p:spPr>
      </p:pic>
      <p:pic>
        <p:nvPicPr>
          <p:cNvPr id="1027" name="shpBeeldmerkZwart"/>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0" y="41"/>
            <a:ext cx="9144000" cy="1259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Afbeelding 1" descr="6741 DCC PPT sjabloon-zijtekst.png"/>
          <p:cNvPicPr>
            <a:picLocks noChangeAspect="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0" y="1383507"/>
            <a:ext cx="660400" cy="3702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6" descr="Engelse tekst.psd"/>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rot="16200000">
            <a:off x="7035930" y="3009240"/>
            <a:ext cx="4120970" cy="674321"/>
          </a:xfrm>
          <a:prstGeom prst="rect">
            <a:avLst/>
          </a:prstGeom>
        </p:spPr>
      </p:pic>
    </p:spTree>
    <p:extLst>
      <p:ext uri="{BB962C8B-B14F-4D97-AF65-F5344CB8AC3E}">
        <p14:creationId xmlns:p14="http://schemas.microsoft.com/office/powerpoint/2010/main" val="2906206354"/>
      </p:ext>
    </p:extLst>
  </p:cSld>
  <p:clrMap bg1="lt1" tx1="dk1" bg2="lt2" tx2="dk2" accent1="accent1" accent2="accent2" accent3="accent3" accent4="accent4" accent5="accent5" accent6="accent6" hlink="hlink" folHlink="folHlink"/>
  <p:sldLayoutIdLst>
    <p:sldLayoutId id="2147483706" r:id="rId1"/>
  </p:sldLayoutIdLst>
  <p:hf sldNum="0" hdr="0" ftr="0"/>
  <p:txStyles>
    <p:titleStyle>
      <a:lvl1pPr algn="l" rtl="0" eaLnBrk="0" fontAlgn="base" hangingPunct="0">
        <a:spcBef>
          <a:spcPct val="0"/>
        </a:spcBef>
        <a:spcAft>
          <a:spcPct val="0"/>
        </a:spcAft>
        <a:defRPr sz="2600" kern="1200" spc="-60">
          <a:solidFill>
            <a:srgbClr val="D52B1E"/>
          </a:solidFill>
          <a:latin typeface="Verdana" pitchFamily="34" charset="0"/>
          <a:ea typeface="ＭＳ Ｐゴシック" charset="0"/>
          <a:cs typeface="Verdana" pitchFamily="34" charset="0"/>
        </a:defRPr>
      </a:lvl1pPr>
      <a:lvl2pPr algn="l" rtl="0" eaLnBrk="0" fontAlgn="base" hangingPunct="0">
        <a:spcBef>
          <a:spcPct val="0"/>
        </a:spcBef>
        <a:spcAft>
          <a:spcPct val="0"/>
        </a:spcAft>
        <a:defRPr sz="2600">
          <a:solidFill>
            <a:srgbClr val="D52B1E"/>
          </a:solidFill>
          <a:latin typeface="Verdana" pitchFamily="34" charset="0"/>
          <a:ea typeface="ＭＳ Ｐゴシック" charset="0"/>
          <a:cs typeface="Verdana" pitchFamily="34" charset="0"/>
        </a:defRPr>
      </a:lvl2pPr>
      <a:lvl3pPr algn="l" rtl="0" eaLnBrk="0" fontAlgn="base" hangingPunct="0">
        <a:spcBef>
          <a:spcPct val="0"/>
        </a:spcBef>
        <a:spcAft>
          <a:spcPct val="0"/>
        </a:spcAft>
        <a:defRPr sz="2600">
          <a:solidFill>
            <a:srgbClr val="D52B1E"/>
          </a:solidFill>
          <a:latin typeface="Verdana" pitchFamily="34" charset="0"/>
          <a:ea typeface="ＭＳ Ｐゴシック" charset="0"/>
          <a:cs typeface="Verdana" pitchFamily="34" charset="0"/>
        </a:defRPr>
      </a:lvl3pPr>
      <a:lvl4pPr algn="l" rtl="0" eaLnBrk="0" fontAlgn="base" hangingPunct="0">
        <a:spcBef>
          <a:spcPct val="0"/>
        </a:spcBef>
        <a:spcAft>
          <a:spcPct val="0"/>
        </a:spcAft>
        <a:defRPr sz="2600">
          <a:solidFill>
            <a:srgbClr val="D52B1E"/>
          </a:solidFill>
          <a:latin typeface="Verdana" pitchFamily="34" charset="0"/>
          <a:ea typeface="ＭＳ Ｐゴシック" charset="0"/>
          <a:cs typeface="Verdana" pitchFamily="34" charset="0"/>
        </a:defRPr>
      </a:lvl4pPr>
      <a:lvl5pPr algn="l" rtl="0" eaLnBrk="0" fontAlgn="base" hangingPunct="0">
        <a:spcBef>
          <a:spcPct val="0"/>
        </a:spcBef>
        <a:spcAft>
          <a:spcPct val="0"/>
        </a:spcAft>
        <a:defRPr sz="2600">
          <a:solidFill>
            <a:srgbClr val="D52B1E"/>
          </a:solidFill>
          <a:latin typeface="Verdana" pitchFamily="34" charset="0"/>
          <a:ea typeface="ＭＳ Ｐゴシック" charset="0"/>
          <a:cs typeface="Verdana" pitchFamily="34" charset="0"/>
        </a:defRPr>
      </a:lvl5pPr>
      <a:lvl6pPr marL="457200" algn="l" rtl="0" fontAlgn="base">
        <a:spcBef>
          <a:spcPct val="0"/>
        </a:spcBef>
        <a:spcAft>
          <a:spcPct val="0"/>
        </a:spcAft>
        <a:defRPr sz="2600">
          <a:solidFill>
            <a:schemeClr val="bg1"/>
          </a:solidFill>
          <a:latin typeface="Verdana" pitchFamily="34" charset="0"/>
          <a:ea typeface="Verdana" pitchFamily="34" charset="0"/>
          <a:cs typeface="Verdana" pitchFamily="34" charset="0"/>
        </a:defRPr>
      </a:lvl6pPr>
      <a:lvl7pPr marL="914400" algn="l" rtl="0" fontAlgn="base">
        <a:spcBef>
          <a:spcPct val="0"/>
        </a:spcBef>
        <a:spcAft>
          <a:spcPct val="0"/>
        </a:spcAft>
        <a:defRPr sz="2600">
          <a:solidFill>
            <a:schemeClr val="bg1"/>
          </a:solidFill>
          <a:latin typeface="Verdana" pitchFamily="34" charset="0"/>
          <a:ea typeface="Verdana" pitchFamily="34" charset="0"/>
          <a:cs typeface="Verdana" pitchFamily="34" charset="0"/>
        </a:defRPr>
      </a:lvl7pPr>
      <a:lvl8pPr marL="1371600" algn="l" rtl="0" fontAlgn="base">
        <a:spcBef>
          <a:spcPct val="0"/>
        </a:spcBef>
        <a:spcAft>
          <a:spcPct val="0"/>
        </a:spcAft>
        <a:defRPr sz="2600">
          <a:solidFill>
            <a:schemeClr val="bg1"/>
          </a:solidFill>
          <a:latin typeface="Verdana" pitchFamily="34" charset="0"/>
          <a:ea typeface="Verdana" pitchFamily="34" charset="0"/>
          <a:cs typeface="Verdana" pitchFamily="34" charset="0"/>
        </a:defRPr>
      </a:lvl8pPr>
      <a:lvl9pPr marL="1828800" algn="l" rtl="0" fontAlgn="base">
        <a:spcBef>
          <a:spcPct val="0"/>
        </a:spcBef>
        <a:spcAft>
          <a:spcPct val="0"/>
        </a:spcAft>
        <a:defRPr sz="2600">
          <a:solidFill>
            <a:schemeClr val="bg1"/>
          </a:solidFill>
          <a:latin typeface="Verdana" pitchFamily="34" charset="0"/>
          <a:ea typeface="Verdana" pitchFamily="34" charset="0"/>
          <a:cs typeface="Verdana" pitchFamily="34" charset="0"/>
        </a:defRPr>
      </a:lvl9pPr>
    </p:titleStyle>
    <p:bodyStyle>
      <a:lvl1pPr marL="342900" indent="-342900" algn="l" rtl="0" eaLnBrk="0" fontAlgn="base" hangingPunct="0">
        <a:spcBef>
          <a:spcPct val="20000"/>
        </a:spcBef>
        <a:spcAft>
          <a:spcPct val="0"/>
        </a:spcAft>
        <a:buFont typeface="Arial" charset="0"/>
        <a:defRPr sz="1600" kern="1200">
          <a:solidFill>
            <a:srgbClr val="39870C"/>
          </a:solidFill>
          <a:latin typeface="Verdana" pitchFamily="34" charset="0"/>
          <a:ea typeface="ＭＳ Ｐゴシック" charset="0"/>
          <a:cs typeface="Verdana" pitchFamily="34" charset="0"/>
        </a:defRPr>
      </a:lvl1pPr>
      <a:lvl2pPr marL="279400" indent="177800" algn="l" rtl="0" eaLnBrk="0" fontAlgn="base" hangingPunct="0">
        <a:spcBef>
          <a:spcPct val="20000"/>
        </a:spcBef>
        <a:spcAft>
          <a:spcPct val="0"/>
        </a:spcAft>
        <a:buFont typeface="Arial" charset="0"/>
        <a:defRPr kern="1200">
          <a:solidFill>
            <a:schemeClr val="bg1"/>
          </a:solidFill>
          <a:latin typeface="+mn-lt"/>
          <a:ea typeface="Verdana" pitchFamily="34" charset="0"/>
          <a:cs typeface="Verdana" pitchFamily="34" charset="0"/>
        </a:defRPr>
      </a:lvl2pPr>
      <a:lvl3pPr marL="558800" indent="355600" algn="l" rtl="0" eaLnBrk="0" fontAlgn="base" hangingPunct="0">
        <a:spcBef>
          <a:spcPct val="20000"/>
        </a:spcBef>
        <a:spcAft>
          <a:spcPct val="0"/>
        </a:spcAft>
        <a:buFont typeface="Arial" charset="0"/>
        <a:defRPr kern="1200">
          <a:solidFill>
            <a:schemeClr val="bg1"/>
          </a:solidFill>
          <a:latin typeface="+mn-lt"/>
          <a:ea typeface="Verdana" pitchFamily="34" charset="0"/>
          <a:cs typeface="Verdana" pitchFamily="34" charset="0"/>
        </a:defRPr>
      </a:lvl3pPr>
      <a:lvl4pPr marL="838200" indent="533400" algn="l" rtl="0" eaLnBrk="0" fontAlgn="base" hangingPunct="0">
        <a:spcBef>
          <a:spcPct val="20000"/>
        </a:spcBef>
        <a:spcAft>
          <a:spcPct val="0"/>
        </a:spcAft>
        <a:buFont typeface="Arial" charset="0"/>
        <a:defRPr kern="1200">
          <a:solidFill>
            <a:schemeClr val="bg1"/>
          </a:solidFill>
          <a:latin typeface="+mn-lt"/>
          <a:ea typeface="Verdana" pitchFamily="34" charset="0"/>
          <a:cs typeface="Verdana" pitchFamily="34" charset="0"/>
        </a:defRPr>
      </a:lvl4pPr>
      <a:lvl5pPr marL="1117600" indent="711200" algn="l" rtl="0" eaLnBrk="0" fontAlgn="base" hangingPunct="0">
        <a:spcBef>
          <a:spcPct val="20000"/>
        </a:spcBef>
        <a:spcAft>
          <a:spcPct val="0"/>
        </a:spcAft>
        <a:buFont typeface="Arial" charset="0"/>
        <a:defRPr kern="1200">
          <a:solidFill>
            <a:schemeClr val="bg1"/>
          </a:solidFill>
          <a:latin typeface="+mn-lt"/>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hthoek 2"/>
          <p:cNvSpPr/>
          <p:nvPr userDrawn="1"/>
        </p:nvSpPr>
        <p:spPr>
          <a:xfrm>
            <a:off x="4559182" y="0"/>
            <a:ext cx="4584818" cy="5143500"/>
          </a:xfrm>
          <a:prstGeom prst="rect">
            <a:avLst/>
          </a:prstGeom>
          <a:solidFill>
            <a:srgbClr val="3399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solidFill>
                <a:prstClr val="white"/>
              </a:solidFill>
            </a:endParaRPr>
          </a:p>
        </p:txBody>
      </p:sp>
      <p:pic>
        <p:nvPicPr>
          <p:cNvPr id="1029" name="Afbeelding 4" descr="6741 DCC PPT sjabloon-zijtekst-klein.png"/>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8969375" y="1387079"/>
            <a:ext cx="179388" cy="3723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fbeelding 3" descr="RO_IM_Logo_Powerpoint_diap_nl.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0" y="0"/>
            <a:ext cx="9144000" cy="1501902"/>
          </a:xfrm>
          <a:prstGeom prst="rect">
            <a:avLst/>
          </a:prstGeom>
        </p:spPr>
      </p:pic>
      <p:pic>
        <p:nvPicPr>
          <p:cNvPr id="5" name="Afbeelding 4" descr="Naamloos.png"/>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9071" y="1382362"/>
            <a:ext cx="664464" cy="3707892"/>
          </a:xfrm>
          <a:prstGeom prst="rect">
            <a:avLst/>
          </a:prstGeom>
        </p:spPr>
      </p:pic>
    </p:spTree>
    <p:extLst>
      <p:ext uri="{BB962C8B-B14F-4D97-AF65-F5344CB8AC3E}">
        <p14:creationId xmlns:p14="http://schemas.microsoft.com/office/powerpoint/2010/main" val="146857288"/>
      </p:ext>
    </p:extLst>
  </p:cSld>
  <p:clrMap bg1="lt1" tx1="dk1" bg2="lt2" tx2="dk2" accent1="accent1" accent2="accent2" accent3="accent3" accent4="accent4" accent5="accent5" accent6="accent6" hlink="hlink" folHlink="folHlink"/>
  <p:sldLayoutIdLst>
    <p:sldLayoutId id="2147483708" r:id="rId1"/>
  </p:sldLayoutIdLst>
  <p:hf sldNum="0" hdr="0" ftr="0"/>
  <p:txStyles>
    <p:titleStyle>
      <a:lvl1pPr algn="l" rtl="0" eaLnBrk="0" fontAlgn="base" hangingPunct="0">
        <a:spcBef>
          <a:spcPct val="0"/>
        </a:spcBef>
        <a:spcAft>
          <a:spcPct val="0"/>
        </a:spcAft>
        <a:defRPr sz="2600" kern="1200" spc="-60">
          <a:solidFill>
            <a:srgbClr val="D52B1E"/>
          </a:solidFill>
          <a:latin typeface="Verdana" pitchFamily="34" charset="0"/>
          <a:ea typeface="ＭＳ Ｐゴシック" charset="0"/>
          <a:cs typeface="Verdana" pitchFamily="34" charset="0"/>
        </a:defRPr>
      </a:lvl1pPr>
      <a:lvl2pPr algn="l" rtl="0" eaLnBrk="0" fontAlgn="base" hangingPunct="0">
        <a:spcBef>
          <a:spcPct val="0"/>
        </a:spcBef>
        <a:spcAft>
          <a:spcPct val="0"/>
        </a:spcAft>
        <a:defRPr sz="2600">
          <a:solidFill>
            <a:srgbClr val="D52B1E"/>
          </a:solidFill>
          <a:latin typeface="Verdana" pitchFamily="34" charset="0"/>
          <a:ea typeface="ＭＳ Ｐゴシック" charset="0"/>
          <a:cs typeface="Verdana" pitchFamily="34" charset="0"/>
        </a:defRPr>
      </a:lvl2pPr>
      <a:lvl3pPr algn="l" rtl="0" eaLnBrk="0" fontAlgn="base" hangingPunct="0">
        <a:spcBef>
          <a:spcPct val="0"/>
        </a:spcBef>
        <a:spcAft>
          <a:spcPct val="0"/>
        </a:spcAft>
        <a:defRPr sz="2600">
          <a:solidFill>
            <a:srgbClr val="D52B1E"/>
          </a:solidFill>
          <a:latin typeface="Verdana" pitchFamily="34" charset="0"/>
          <a:ea typeface="ＭＳ Ｐゴシック" charset="0"/>
          <a:cs typeface="Verdana" pitchFamily="34" charset="0"/>
        </a:defRPr>
      </a:lvl3pPr>
      <a:lvl4pPr algn="l" rtl="0" eaLnBrk="0" fontAlgn="base" hangingPunct="0">
        <a:spcBef>
          <a:spcPct val="0"/>
        </a:spcBef>
        <a:spcAft>
          <a:spcPct val="0"/>
        </a:spcAft>
        <a:defRPr sz="2600">
          <a:solidFill>
            <a:srgbClr val="D52B1E"/>
          </a:solidFill>
          <a:latin typeface="Verdana" pitchFamily="34" charset="0"/>
          <a:ea typeface="ＭＳ Ｐゴシック" charset="0"/>
          <a:cs typeface="Verdana" pitchFamily="34" charset="0"/>
        </a:defRPr>
      </a:lvl4pPr>
      <a:lvl5pPr algn="l" rtl="0" eaLnBrk="0" fontAlgn="base" hangingPunct="0">
        <a:spcBef>
          <a:spcPct val="0"/>
        </a:spcBef>
        <a:spcAft>
          <a:spcPct val="0"/>
        </a:spcAft>
        <a:defRPr sz="2600">
          <a:solidFill>
            <a:srgbClr val="D52B1E"/>
          </a:solidFill>
          <a:latin typeface="Verdana" pitchFamily="34" charset="0"/>
          <a:ea typeface="ＭＳ Ｐゴシック" charset="0"/>
          <a:cs typeface="Verdana" pitchFamily="34" charset="0"/>
        </a:defRPr>
      </a:lvl5pPr>
      <a:lvl6pPr marL="457200" algn="l" rtl="0" fontAlgn="base">
        <a:spcBef>
          <a:spcPct val="0"/>
        </a:spcBef>
        <a:spcAft>
          <a:spcPct val="0"/>
        </a:spcAft>
        <a:defRPr sz="2600">
          <a:solidFill>
            <a:schemeClr val="bg1"/>
          </a:solidFill>
          <a:latin typeface="Verdana" pitchFamily="34" charset="0"/>
          <a:ea typeface="Verdana" pitchFamily="34" charset="0"/>
          <a:cs typeface="Verdana" pitchFamily="34" charset="0"/>
        </a:defRPr>
      </a:lvl6pPr>
      <a:lvl7pPr marL="914400" algn="l" rtl="0" fontAlgn="base">
        <a:spcBef>
          <a:spcPct val="0"/>
        </a:spcBef>
        <a:spcAft>
          <a:spcPct val="0"/>
        </a:spcAft>
        <a:defRPr sz="2600">
          <a:solidFill>
            <a:schemeClr val="bg1"/>
          </a:solidFill>
          <a:latin typeface="Verdana" pitchFamily="34" charset="0"/>
          <a:ea typeface="Verdana" pitchFamily="34" charset="0"/>
          <a:cs typeface="Verdana" pitchFamily="34" charset="0"/>
        </a:defRPr>
      </a:lvl7pPr>
      <a:lvl8pPr marL="1371600" algn="l" rtl="0" fontAlgn="base">
        <a:spcBef>
          <a:spcPct val="0"/>
        </a:spcBef>
        <a:spcAft>
          <a:spcPct val="0"/>
        </a:spcAft>
        <a:defRPr sz="2600">
          <a:solidFill>
            <a:schemeClr val="bg1"/>
          </a:solidFill>
          <a:latin typeface="Verdana" pitchFamily="34" charset="0"/>
          <a:ea typeface="Verdana" pitchFamily="34" charset="0"/>
          <a:cs typeface="Verdana" pitchFamily="34" charset="0"/>
        </a:defRPr>
      </a:lvl8pPr>
      <a:lvl9pPr marL="1828800" algn="l" rtl="0" fontAlgn="base">
        <a:spcBef>
          <a:spcPct val="0"/>
        </a:spcBef>
        <a:spcAft>
          <a:spcPct val="0"/>
        </a:spcAft>
        <a:defRPr sz="2600">
          <a:solidFill>
            <a:schemeClr val="bg1"/>
          </a:solidFill>
          <a:latin typeface="Verdana" pitchFamily="34" charset="0"/>
          <a:ea typeface="Verdana" pitchFamily="34" charset="0"/>
          <a:cs typeface="Verdana" pitchFamily="34" charset="0"/>
        </a:defRPr>
      </a:lvl9pPr>
    </p:titleStyle>
    <p:bodyStyle>
      <a:lvl1pPr marL="342900" indent="-342900" algn="l" rtl="0" eaLnBrk="0" fontAlgn="base" hangingPunct="0">
        <a:spcBef>
          <a:spcPct val="20000"/>
        </a:spcBef>
        <a:spcAft>
          <a:spcPct val="0"/>
        </a:spcAft>
        <a:buFont typeface="Arial" charset="0"/>
        <a:defRPr sz="1600" kern="1200">
          <a:solidFill>
            <a:srgbClr val="39870C"/>
          </a:solidFill>
          <a:latin typeface="Verdana" pitchFamily="34" charset="0"/>
          <a:ea typeface="ＭＳ Ｐゴシック" charset="0"/>
          <a:cs typeface="Verdana" pitchFamily="34" charset="0"/>
        </a:defRPr>
      </a:lvl1pPr>
      <a:lvl2pPr marL="279400" indent="177800" algn="l" rtl="0" eaLnBrk="0" fontAlgn="base" hangingPunct="0">
        <a:spcBef>
          <a:spcPct val="20000"/>
        </a:spcBef>
        <a:spcAft>
          <a:spcPct val="0"/>
        </a:spcAft>
        <a:buFont typeface="Arial" charset="0"/>
        <a:defRPr kern="1200">
          <a:solidFill>
            <a:schemeClr val="bg1"/>
          </a:solidFill>
          <a:latin typeface="+mn-lt"/>
          <a:ea typeface="Verdana" pitchFamily="34" charset="0"/>
          <a:cs typeface="Verdana" pitchFamily="34" charset="0"/>
        </a:defRPr>
      </a:lvl2pPr>
      <a:lvl3pPr marL="558800" indent="355600" algn="l" rtl="0" eaLnBrk="0" fontAlgn="base" hangingPunct="0">
        <a:spcBef>
          <a:spcPct val="20000"/>
        </a:spcBef>
        <a:spcAft>
          <a:spcPct val="0"/>
        </a:spcAft>
        <a:buFont typeface="Arial" charset="0"/>
        <a:defRPr kern="1200">
          <a:solidFill>
            <a:schemeClr val="bg1"/>
          </a:solidFill>
          <a:latin typeface="+mn-lt"/>
          <a:ea typeface="Verdana" pitchFamily="34" charset="0"/>
          <a:cs typeface="Verdana" pitchFamily="34" charset="0"/>
        </a:defRPr>
      </a:lvl3pPr>
      <a:lvl4pPr marL="838200" indent="533400" algn="l" rtl="0" eaLnBrk="0" fontAlgn="base" hangingPunct="0">
        <a:spcBef>
          <a:spcPct val="20000"/>
        </a:spcBef>
        <a:spcAft>
          <a:spcPct val="0"/>
        </a:spcAft>
        <a:buFont typeface="Arial" charset="0"/>
        <a:defRPr kern="1200">
          <a:solidFill>
            <a:schemeClr val="bg1"/>
          </a:solidFill>
          <a:latin typeface="+mn-lt"/>
          <a:ea typeface="Verdana" pitchFamily="34" charset="0"/>
          <a:cs typeface="Verdana" pitchFamily="34" charset="0"/>
        </a:defRPr>
      </a:lvl4pPr>
      <a:lvl5pPr marL="1117600" indent="711200" algn="l" rtl="0" eaLnBrk="0" fontAlgn="base" hangingPunct="0">
        <a:spcBef>
          <a:spcPct val="20000"/>
        </a:spcBef>
        <a:spcAft>
          <a:spcPct val="0"/>
        </a:spcAft>
        <a:buFont typeface="Arial" charset="0"/>
        <a:defRPr kern="1200">
          <a:solidFill>
            <a:schemeClr val="bg1"/>
          </a:solidFill>
          <a:latin typeface="+mn-lt"/>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4572000" cy="5143500"/>
          </a:xfrm>
          <a:prstGeom prst="rect">
            <a:avLst/>
          </a:prstGeom>
        </p:spPr>
      </p:pic>
      <p:pic>
        <p:nvPicPr>
          <p:cNvPr id="8" name="shpBeeldmerkZwart"/>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0" y="23"/>
            <a:ext cx="9144000" cy="1259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Afbeelding 4" descr="6741 DCC PPT sjabloon-zijtekst-klein.png"/>
          <p:cNvPicPr>
            <a:picLocks noChangeAspect="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8969375" y="1387079"/>
            <a:ext cx="179388" cy="3723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1995827"/>
      </p:ext>
    </p:extLst>
  </p:cSld>
  <p:clrMap bg1="lt1" tx1="dk1" bg2="lt2" tx2="dk2" accent1="accent1" accent2="accent2" accent3="accent3" accent4="accent4" accent5="accent5" accent6="accent6" hlink="hlink" folHlink="folHlink"/>
  <p:sldLayoutIdLst>
    <p:sldLayoutId id="2147483710" r:id="rId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0"/>
            <a:ext cx="4572000" cy="5143500"/>
          </a:xfrm>
          <a:prstGeom prst="rect">
            <a:avLst/>
          </a:prstGeom>
        </p:spPr>
      </p:pic>
      <p:pic>
        <p:nvPicPr>
          <p:cNvPr id="8" name="shpBeeldmerkZwart"/>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0" y="175"/>
            <a:ext cx="9144000" cy="1259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Afbeelding 1" descr="6741 DCC PPT sjabloon-zijtekst.png"/>
          <p:cNvPicPr>
            <a:picLocks noChangeAspect="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0" y="1383507"/>
            <a:ext cx="660400" cy="3702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Afbeelding 4" descr="6741 DCC PPT sjabloon-zijtekst-klein.png"/>
          <p:cNvPicPr>
            <a:picLocks noChangeAspect="1"/>
          </p:cNvPicPr>
          <p:nvPr userDrawn="1"/>
        </p:nvPicPr>
        <p:blipFill>
          <a:blip r:embed="rId6" cstate="email">
            <a:extLst>
              <a:ext uri="{28A0092B-C50C-407E-A947-70E740481C1C}">
                <a14:useLocalDpi xmlns:a14="http://schemas.microsoft.com/office/drawing/2010/main" val="0"/>
              </a:ext>
            </a:extLst>
          </a:blip>
          <a:srcRect/>
          <a:stretch>
            <a:fillRect/>
          </a:stretch>
        </p:blipFill>
        <p:spPr bwMode="auto">
          <a:xfrm>
            <a:off x="8969375" y="1387079"/>
            <a:ext cx="179388" cy="3723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0873790"/>
      </p:ext>
    </p:extLst>
  </p:cSld>
  <p:clrMap bg1="lt1" tx1="dk1" bg2="lt2" tx2="dk2" accent1="accent1" accent2="accent2" accent3="accent3" accent4="accent4" accent5="accent5" accent6="accent6" hlink="hlink" folHlink="folHlink"/>
  <p:sldLayoutIdLst>
    <p:sldLayoutId id="2147483668"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Afbeelding 5" descr="closeup vliegtuigmotor.png"/>
          <p:cNvPicPr>
            <a:picLocks noChangeAspect="1"/>
          </p:cNvPicPr>
          <p:nvPr userDrawn="1"/>
        </p:nvPicPr>
        <p:blipFill rotWithShape="1">
          <a:blip r:embed="rId3" cstate="email">
            <a:extLst>
              <a:ext uri="{28A0092B-C50C-407E-A947-70E740481C1C}">
                <a14:useLocalDpi xmlns:a14="http://schemas.microsoft.com/office/drawing/2010/main" val="0"/>
              </a:ext>
            </a:extLst>
          </a:blip>
          <a:srcRect r="11266"/>
          <a:stretch/>
        </p:blipFill>
        <p:spPr>
          <a:xfrm>
            <a:off x="351" y="3"/>
            <a:ext cx="4564063" cy="5150303"/>
          </a:xfrm>
          <a:prstGeom prst="rect">
            <a:avLst/>
          </a:prstGeom>
        </p:spPr>
      </p:pic>
      <p:pic>
        <p:nvPicPr>
          <p:cNvPr id="1027" name="shpBeeldmerkZwart"/>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176"/>
            <a:ext cx="9144000" cy="1259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Afbeelding 1" descr="6741 DCC PPT sjabloon-zijtekst.png"/>
          <p:cNvPicPr>
            <a:picLocks noChangeAspect="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0" y="1383507"/>
            <a:ext cx="660400" cy="3702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Afbeelding 4" descr="6741 DCC PPT sjabloon-zijtekst-klein.png"/>
          <p:cNvPicPr>
            <a:picLocks noChangeAspect="1"/>
          </p:cNvPicPr>
          <p:nvPr userDrawn="1"/>
        </p:nvPicPr>
        <p:blipFill>
          <a:blip r:embed="rId6" cstate="email">
            <a:extLst>
              <a:ext uri="{28A0092B-C50C-407E-A947-70E740481C1C}">
                <a14:useLocalDpi xmlns:a14="http://schemas.microsoft.com/office/drawing/2010/main" val="0"/>
              </a:ext>
            </a:extLst>
          </a:blip>
          <a:srcRect/>
          <a:stretch>
            <a:fillRect/>
          </a:stretch>
        </p:blipFill>
        <p:spPr bwMode="auto">
          <a:xfrm>
            <a:off x="8969375" y="1387079"/>
            <a:ext cx="179388" cy="3723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639285"/>
      </p:ext>
    </p:extLst>
  </p:cSld>
  <p:clrMap bg1="lt1" tx1="dk1" bg2="lt2" tx2="dk2" accent1="accent1" accent2="accent2" accent3="accent3" accent4="accent4" accent5="accent5" accent6="accent6" hlink="hlink" folHlink="folHlink"/>
  <p:sldLayoutIdLst>
    <p:sldLayoutId id="2147483670" r:id="rId1"/>
  </p:sldLayoutIdLst>
  <p:hf sldNum="0" hdr="0" ftr="0"/>
  <p:txStyles>
    <p:titleStyle>
      <a:lvl1pPr algn="l" rtl="0" eaLnBrk="0" fontAlgn="base" hangingPunct="0">
        <a:spcBef>
          <a:spcPct val="0"/>
        </a:spcBef>
        <a:spcAft>
          <a:spcPct val="0"/>
        </a:spcAft>
        <a:defRPr sz="2600" kern="1200" spc="-60">
          <a:solidFill>
            <a:srgbClr val="D52B1E"/>
          </a:solidFill>
          <a:latin typeface="Verdana" pitchFamily="34" charset="0"/>
          <a:ea typeface="ＭＳ Ｐゴシック" charset="0"/>
          <a:cs typeface="Verdana" pitchFamily="34" charset="0"/>
        </a:defRPr>
      </a:lvl1pPr>
      <a:lvl2pPr algn="l" rtl="0" eaLnBrk="0" fontAlgn="base" hangingPunct="0">
        <a:spcBef>
          <a:spcPct val="0"/>
        </a:spcBef>
        <a:spcAft>
          <a:spcPct val="0"/>
        </a:spcAft>
        <a:defRPr sz="2600">
          <a:solidFill>
            <a:srgbClr val="D52B1E"/>
          </a:solidFill>
          <a:latin typeface="Verdana" pitchFamily="34" charset="0"/>
          <a:ea typeface="ＭＳ Ｐゴシック" charset="0"/>
          <a:cs typeface="Verdana" pitchFamily="34" charset="0"/>
        </a:defRPr>
      </a:lvl2pPr>
      <a:lvl3pPr algn="l" rtl="0" eaLnBrk="0" fontAlgn="base" hangingPunct="0">
        <a:spcBef>
          <a:spcPct val="0"/>
        </a:spcBef>
        <a:spcAft>
          <a:spcPct val="0"/>
        </a:spcAft>
        <a:defRPr sz="2600">
          <a:solidFill>
            <a:srgbClr val="D52B1E"/>
          </a:solidFill>
          <a:latin typeface="Verdana" pitchFamily="34" charset="0"/>
          <a:ea typeface="ＭＳ Ｐゴシック" charset="0"/>
          <a:cs typeface="Verdana" pitchFamily="34" charset="0"/>
        </a:defRPr>
      </a:lvl3pPr>
      <a:lvl4pPr algn="l" rtl="0" eaLnBrk="0" fontAlgn="base" hangingPunct="0">
        <a:spcBef>
          <a:spcPct val="0"/>
        </a:spcBef>
        <a:spcAft>
          <a:spcPct val="0"/>
        </a:spcAft>
        <a:defRPr sz="2600">
          <a:solidFill>
            <a:srgbClr val="D52B1E"/>
          </a:solidFill>
          <a:latin typeface="Verdana" pitchFamily="34" charset="0"/>
          <a:ea typeface="ＭＳ Ｐゴシック" charset="0"/>
          <a:cs typeface="Verdana" pitchFamily="34" charset="0"/>
        </a:defRPr>
      </a:lvl4pPr>
      <a:lvl5pPr algn="l" rtl="0" eaLnBrk="0" fontAlgn="base" hangingPunct="0">
        <a:spcBef>
          <a:spcPct val="0"/>
        </a:spcBef>
        <a:spcAft>
          <a:spcPct val="0"/>
        </a:spcAft>
        <a:defRPr sz="2600">
          <a:solidFill>
            <a:srgbClr val="D52B1E"/>
          </a:solidFill>
          <a:latin typeface="Verdana" pitchFamily="34" charset="0"/>
          <a:ea typeface="ＭＳ Ｐゴシック" charset="0"/>
          <a:cs typeface="Verdana" pitchFamily="34" charset="0"/>
        </a:defRPr>
      </a:lvl5pPr>
      <a:lvl6pPr marL="457200" algn="l" rtl="0" fontAlgn="base">
        <a:spcBef>
          <a:spcPct val="0"/>
        </a:spcBef>
        <a:spcAft>
          <a:spcPct val="0"/>
        </a:spcAft>
        <a:defRPr sz="2600">
          <a:solidFill>
            <a:schemeClr val="bg1"/>
          </a:solidFill>
          <a:latin typeface="Verdana" pitchFamily="34" charset="0"/>
          <a:ea typeface="Verdana" pitchFamily="34" charset="0"/>
          <a:cs typeface="Verdana" pitchFamily="34" charset="0"/>
        </a:defRPr>
      </a:lvl6pPr>
      <a:lvl7pPr marL="914400" algn="l" rtl="0" fontAlgn="base">
        <a:spcBef>
          <a:spcPct val="0"/>
        </a:spcBef>
        <a:spcAft>
          <a:spcPct val="0"/>
        </a:spcAft>
        <a:defRPr sz="2600">
          <a:solidFill>
            <a:schemeClr val="bg1"/>
          </a:solidFill>
          <a:latin typeface="Verdana" pitchFamily="34" charset="0"/>
          <a:ea typeface="Verdana" pitchFamily="34" charset="0"/>
          <a:cs typeface="Verdana" pitchFamily="34" charset="0"/>
        </a:defRPr>
      </a:lvl7pPr>
      <a:lvl8pPr marL="1371600" algn="l" rtl="0" fontAlgn="base">
        <a:spcBef>
          <a:spcPct val="0"/>
        </a:spcBef>
        <a:spcAft>
          <a:spcPct val="0"/>
        </a:spcAft>
        <a:defRPr sz="2600">
          <a:solidFill>
            <a:schemeClr val="bg1"/>
          </a:solidFill>
          <a:latin typeface="Verdana" pitchFamily="34" charset="0"/>
          <a:ea typeface="Verdana" pitchFamily="34" charset="0"/>
          <a:cs typeface="Verdana" pitchFamily="34" charset="0"/>
        </a:defRPr>
      </a:lvl8pPr>
      <a:lvl9pPr marL="1828800" algn="l" rtl="0" fontAlgn="base">
        <a:spcBef>
          <a:spcPct val="0"/>
        </a:spcBef>
        <a:spcAft>
          <a:spcPct val="0"/>
        </a:spcAft>
        <a:defRPr sz="2600">
          <a:solidFill>
            <a:schemeClr val="bg1"/>
          </a:solidFill>
          <a:latin typeface="Verdana" pitchFamily="34" charset="0"/>
          <a:ea typeface="Verdana" pitchFamily="34" charset="0"/>
          <a:cs typeface="Verdana" pitchFamily="34" charset="0"/>
        </a:defRPr>
      </a:lvl9pPr>
    </p:titleStyle>
    <p:bodyStyle>
      <a:lvl1pPr marL="342900" indent="-342900" algn="l" rtl="0" eaLnBrk="0" fontAlgn="base" hangingPunct="0">
        <a:spcBef>
          <a:spcPct val="20000"/>
        </a:spcBef>
        <a:spcAft>
          <a:spcPct val="0"/>
        </a:spcAft>
        <a:buFont typeface="Arial" charset="0"/>
        <a:defRPr sz="1600" kern="1200">
          <a:solidFill>
            <a:srgbClr val="39870C"/>
          </a:solidFill>
          <a:latin typeface="Verdana" pitchFamily="34" charset="0"/>
          <a:ea typeface="ＭＳ Ｐゴシック" charset="0"/>
          <a:cs typeface="Verdana" pitchFamily="34" charset="0"/>
        </a:defRPr>
      </a:lvl1pPr>
      <a:lvl2pPr marL="279400" indent="177800" algn="l" rtl="0" eaLnBrk="0" fontAlgn="base" hangingPunct="0">
        <a:spcBef>
          <a:spcPct val="20000"/>
        </a:spcBef>
        <a:spcAft>
          <a:spcPct val="0"/>
        </a:spcAft>
        <a:buFont typeface="Arial" charset="0"/>
        <a:defRPr kern="1200">
          <a:solidFill>
            <a:schemeClr val="bg1"/>
          </a:solidFill>
          <a:latin typeface="+mn-lt"/>
          <a:ea typeface="Verdana" pitchFamily="34" charset="0"/>
          <a:cs typeface="Verdana" pitchFamily="34" charset="0"/>
        </a:defRPr>
      </a:lvl2pPr>
      <a:lvl3pPr marL="558800" indent="355600" algn="l" rtl="0" eaLnBrk="0" fontAlgn="base" hangingPunct="0">
        <a:spcBef>
          <a:spcPct val="20000"/>
        </a:spcBef>
        <a:spcAft>
          <a:spcPct val="0"/>
        </a:spcAft>
        <a:buFont typeface="Arial" charset="0"/>
        <a:defRPr kern="1200">
          <a:solidFill>
            <a:schemeClr val="bg1"/>
          </a:solidFill>
          <a:latin typeface="+mn-lt"/>
          <a:ea typeface="Verdana" pitchFamily="34" charset="0"/>
          <a:cs typeface="Verdana" pitchFamily="34" charset="0"/>
        </a:defRPr>
      </a:lvl3pPr>
      <a:lvl4pPr marL="838200" indent="533400" algn="l" rtl="0" eaLnBrk="0" fontAlgn="base" hangingPunct="0">
        <a:spcBef>
          <a:spcPct val="20000"/>
        </a:spcBef>
        <a:spcAft>
          <a:spcPct val="0"/>
        </a:spcAft>
        <a:buFont typeface="Arial" charset="0"/>
        <a:defRPr kern="1200">
          <a:solidFill>
            <a:schemeClr val="bg1"/>
          </a:solidFill>
          <a:latin typeface="+mn-lt"/>
          <a:ea typeface="Verdana" pitchFamily="34" charset="0"/>
          <a:cs typeface="Verdana" pitchFamily="34" charset="0"/>
        </a:defRPr>
      </a:lvl4pPr>
      <a:lvl5pPr marL="1117600" indent="711200" algn="l" rtl="0" eaLnBrk="0" fontAlgn="base" hangingPunct="0">
        <a:spcBef>
          <a:spcPct val="20000"/>
        </a:spcBef>
        <a:spcAft>
          <a:spcPct val="0"/>
        </a:spcAft>
        <a:buFont typeface="Arial" charset="0"/>
        <a:defRPr kern="1200">
          <a:solidFill>
            <a:schemeClr val="bg1"/>
          </a:solidFill>
          <a:latin typeface="+mn-lt"/>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Afbeelding 5" descr="Drinkwater 2.jpg"/>
          <p:cNvPicPr>
            <a:picLocks noChangeAspect="1"/>
          </p:cNvPicPr>
          <p:nvPr userDrawn="1"/>
        </p:nvPicPr>
        <p:blipFill rotWithShape="1">
          <a:blip r:embed="rId3" cstate="email">
            <a:extLst>
              <a:ext uri="{28A0092B-C50C-407E-A947-70E740481C1C}">
                <a14:useLocalDpi xmlns:a14="http://schemas.microsoft.com/office/drawing/2010/main" val="0"/>
              </a:ext>
            </a:extLst>
          </a:blip>
          <a:srcRect l="15079" r="18370"/>
          <a:stretch/>
        </p:blipFill>
        <p:spPr>
          <a:xfrm>
            <a:off x="-1" y="0"/>
            <a:ext cx="4564063" cy="5143500"/>
          </a:xfrm>
          <a:prstGeom prst="rect">
            <a:avLst/>
          </a:prstGeom>
        </p:spPr>
      </p:pic>
      <p:pic>
        <p:nvPicPr>
          <p:cNvPr id="3" name="shpBeeldmerkZwart"/>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0" y="177"/>
            <a:ext cx="9144000" cy="1259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fbeelding 1" descr="6741 DCC PPT sjabloon-zijtekst.png"/>
          <p:cNvPicPr>
            <a:picLocks noChangeAspect="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0" y="1383507"/>
            <a:ext cx="660400" cy="3702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4" descr="6741 DCC PPT sjabloon-zijtekst-klein.png"/>
          <p:cNvPicPr>
            <a:picLocks noChangeAspect="1"/>
          </p:cNvPicPr>
          <p:nvPr userDrawn="1"/>
        </p:nvPicPr>
        <p:blipFill>
          <a:blip r:embed="rId6" cstate="email">
            <a:extLst>
              <a:ext uri="{28A0092B-C50C-407E-A947-70E740481C1C}">
                <a14:useLocalDpi xmlns:a14="http://schemas.microsoft.com/office/drawing/2010/main" val="0"/>
              </a:ext>
            </a:extLst>
          </a:blip>
          <a:srcRect/>
          <a:stretch>
            <a:fillRect/>
          </a:stretch>
        </p:blipFill>
        <p:spPr bwMode="auto">
          <a:xfrm>
            <a:off x="8969375" y="1387079"/>
            <a:ext cx="179388" cy="3723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9795543"/>
      </p:ext>
    </p:extLst>
  </p:cSld>
  <p:clrMap bg1="lt1" tx1="dk1" bg2="lt2" tx2="dk2" accent1="accent1" accent2="accent2" accent3="accent3" accent4="accent4" accent5="accent5" accent6="accent6" hlink="hlink" folHlink="folHlink"/>
  <p:sldLayoutIdLst>
    <p:sldLayoutId id="2147483672"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Afbeelding 2" descr="6741 DCC PPT sjabloon-fotocover.png"/>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22" y="0"/>
            <a:ext cx="4576763"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shpBeeldmerkZwart"/>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177"/>
            <a:ext cx="9144000" cy="1259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Afbeelding 1" descr="6741 DCC PPT sjabloon-zijtekst.png"/>
          <p:cNvPicPr>
            <a:picLocks noChangeAspect="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0" y="1383507"/>
            <a:ext cx="660400" cy="3702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Afbeelding 4" descr="6741 DCC PPT sjabloon-zijtekst-klein.png"/>
          <p:cNvPicPr>
            <a:picLocks noChangeAspect="1"/>
          </p:cNvPicPr>
          <p:nvPr userDrawn="1"/>
        </p:nvPicPr>
        <p:blipFill>
          <a:blip r:embed="rId6" cstate="email">
            <a:extLst>
              <a:ext uri="{28A0092B-C50C-407E-A947-70E740481C1C}">
                <a14:useLocalDpi xmlns:a14="http://schemas.microsoft.com/office/drawing/2010/main" val="0"/>
              </a:ext>
            </a:extLst>
          </a:blip>
          <a:srcRect/>
          <a:stretch>
            <a:fillRect/>
          </a:stretch>
        </p:blipFill>
        <p:spPr bwMode="auto">
          <a:xfrm>
            <a:off x="8969375" y="1387079"/>
            <a:ext cx="179388" cy="3723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8115023"/>
      </p:ext>
    </p:extLst>
  </p:cSld>
  <p:clrMap bg1="lt1" tx1="dk1" bg2="lt2" tx2="dk2" accent1="accent1" accent2="accent2" accent3="accent3" accent4="accent4" accent5="accent5" accent6="accent6" hlink="hlink" folHlink="folHlink"/>
  <p:sldLayoutIdLst>
    <p:sldLayoutId id="2147483674" r:id="rId1"/>
  </p:sldLayoutIdLst>
  <p:hf sldNum="0" hdr="0" ftr="0"/>
  <p:txStyles>
    <p:titleStyle>
      <a:lvl1pPr algn="l" rtl="0" eaLnBrk="0" fontAlgn="base" hangingPunct="0">
        <a:spcBef>
          <a:spcPct val="0"/>
        </a:spcBef>
        <a:spcAft>
          <a:spcPct val="0"/>
        </a:spcAft>
        <a:defRPr sz="2600" kern="1200" spc="-60">
          <a:solidFill>
            <a:srgbClr val="D52B1E"/>
          </a:solidFill>
          <a:latin typeface="Verdana" pitchFamily="34" charset="0"/>
          <a:ea typeface="ＭＳ Ｐゴシック" charset="0"/>
          <a:cs typeface="Verdana" pitchFamily="34" charset="0"/>
        </a:defRPr>
      </a:lvl1pPr>
      <a:lvl2pPr algn="l" rtl="0" eaLnBrk="0" fontAlgn="base" hangingPunct="0">
        <a:spcBef>
          <a:spcPct val="0"/>
        </a:spcBef>
        <a:spcAft>
          <a:spcPct val="0"/>
        </a:spcAft>
        <a:defRPr sz="2600">
          <a:solidFill>
            <a:srgbClr val="D52B1E"/>
          </a:solidFill>
          <a:latin typeface="Verdana" pitchFamily="34" charset="0"/>
          <a:ea typeface="ＭＳ Ｐゴシック" charset="0"/>
          <a:cs typeface="Verdana" pitchFamily="34" charset="0"/>
        </a:defRPr>
      </a:lvl2pPr>
      <a:lvl3pPr algn="l" rtl="0" eaLnBrk="0" fontAlgn="base" hangingPunct="0">
        <a:spcBef>
          <a:spcPct val="0"/>
        </a:spcBef>
        <a:spcAft>
          <a:spcPct val="0"/>
        </a:spcAft>
        <a:defRPr sz="2600">
          <a:solidFill>
            <a:srgbClr val="D52B1E"/>
          </a:solidFill>
          <a:latin typeface="Verdana" pitchFamily="34" charset="0"/>
          <a:ea typeface="ＭＳ Ｐゴシック" charset="0"/>
          <a:cs typeface="Verdana" pitchFamily="34" charset="0"/>
        </a:defRPr>
      </a:lvl3pPr>
      <a:lvl4pPr algn="l" rtl="0" eaLnBrk="0" fontAlgn="base" hangingPunct="0">
        <a:spcBef>
          <a:spcPct val="0"/>
        </a:spcBef>
        <a:spcAft>
          <a:spcPct val="0"/>
        </a:spcAft>
        <a:defRPr sz="2600">
          <a:solidFill>
            <a:srgbClr val="D52B1E"/>
          </a:solidFill>
          <a:latin typeface="Verdana" pitchFamily="34" charset="0"/>
          <a:ea typeface="ＭＳ Ｐゴシック" charset="0"/>
          <a:cs typeface="Verdana" pitchFamily="34" charset="0"/>
        </a:defRPr>
      </a:lvl4pPr>
      <a:lvl5pPr algn="l" rtl="0" eaLnBrk="0" fontAlgn="base" hangingPunct="0">
        <a:spcBef>
          <a:spcPct val="0"/>
        </a:spcBef>
        <a:spcAft>
          <a:spcPct val="0"/>
        </a:spcAft>
        <a:defRPr sz="2600">
          <a:solidFill>
            <a:srgbClr val="D52B1E"/>
          </a:solidFill>
          <a:latin typeface="Verdana" pitchFamily="34" charset="0"/>
          <a:ea typeface="ＭＳ Ｐゴシック" charset="0"/>
          <a:cs typeface="Verdana" pitchFamily="34" charset="0"/>
        </a:defRPr>
      </a:lvl5pPr>
      <a:lvl6pPr marL="457200" algn="l" rtl="0" fontAlgn="base">
        <a:spcBef>
          <a:spcPct val="0"/>
        </a:spcBef>
        <a:spcAft>
          <a:spcPct val="0"/>
        </a:spcAft>
        <a:defRPr sz="2600">
          <a:solidFill>
            <a:schemeClr val="bg1"/>
          </a:solidFill>
          <a:latin typeface="Verdana" pitchFamily="34" charset="0"/>
          <a:ea typeface="Verdana" pitchFamily="34" charset="0"/>
          <a:cs typeface="Verdana" pitchFamily="34" charset="0"/>
        </a:defRPr>
      </a:lvl6pPr>
      <a:lvl7pPr marL="914400" algn="l" rtl="0" fontAlgn="base">
        <a:spcBef>
          <a:spcPct val="0"/>
        </a:spcBef>
        <a:spcAft>
          <a:spcPct val="0"/>
        </a:spcAft>
        <a:defRPr sz="2600">
          <a:solidFill>
            <a:schemeClr val="bg1"/>
          </a:solidFill>
          <a:latin typeface="Verdana" pitchFamily="34" charset="0"/>
          <a:ea typeface="Verdana" pitchFamily="34" charset="0"/>
          <a:cs typeface="Verdana" pitchFamily="34" charset="0"/>
        </a:defRPr>
      </a:lvl7pPr>
      <a:lvl8pPr marL="1371600" algn="l" rtl="0" fontAlgn="base">
        <a:spcBef>
          <a:spcPct val="0"/>
        </a:spcBef>
        <a:spcAft>
          <a:spcPct val="0"/>
        </a:spcAft>
        <a:defRPr sz="2600">
          <a:solidFill>
            <a:schemeClr val="bg1"/>
          </a:solidFill>
          <a:latin typeface="Verdana" pitchFamily="34" charset="0"/>
          <a:ea typeface="Verdana" pitchFamily="34" charset="0"/>
          <a:cs typeface="Verdana" pitchFamily="34" charset="0"/>
        </a:defRPr>
      </a:lvl8pPr>
      <a:lvl9pPr marL="1828800" algn="l" rtl="0" fontAlgn="base">
        <a:spcBef>
          <a:spcPct val="0"/>
        </a:spcBef>
        <a:spcAft>
          <a:spcPct val="0"/>
        </a:spcAft>
        <a:defRPr sz="2600">
          <a:solidFill>
            <a:schemeClr val="bg1"/>
          </a:solidFill>
          <a:latin typeface="Verdana" pitchFamily="34" charset="0"/>
          <a:ea typeface="Verdana" pitchFamily="34" charset="0"/>
          <a:cs typeface="Verdana" pitchFamily="34" charset="0"/>
        </a:defRPr>
      </a:lvl9pPr>
    </p:titleStyle>
    <p:bodyStyle>
      <a:lvl1pPr marL="342900" indent="-342900" algn="l" rtl="0" eaLnBrk="0" fontAlgn="base" hangingPunct="0">
        <a:spcBef>
          <a:spcPct val="20000"/>
        </a:spcBef>
        <a:spcAft>
          <a:spcPct val="0"/>
        </a:spcAft>
        <a:buFont typeface="Arial" charset="0"/>
        <a:defRPr sz="1600" kern="1200">
          <a:solidFill>
            <a:srgbClr val="39870C"/>
          </a:solidFill>
          <a:latin typeface="Verdana" pitchFamily="34" charset="0"/>
          <a:ea typeface="ＭＳ Ｐゴシック" charset="0"/>
          <a:cs typeface="Verdana" pitchFamily="34" charset="0"/>
        </a:defRPr>
      </a:lvl1pPr>
      <a:lvl2pPr marL="279400" indent="177800" algn="l" rtl="0" eaLnBrk="0" fontAlgn="base" hangingPunct="0">
        <a:spcBef>
          <a:spcPct val="20000"/>
        </a:spcBef>
        <a:spcAft>
          <a:spcPct val="0"/>
        </a:spcAft>
        <a:buFont typeface="Arial" charset="0"/>
        <a:defRPr kern="1200">
          <a:solidFill>
            <a:schemeClr val="bg1"/>
          </a:solidFill>
          <a:latin typeface="+mn-lt"/>
          <a:ea typeface="Verdana" pitchFamily="34" charset="0"/>
          <a:cs typeface="Verdana" pitchFamily="34" charset="0"/>
        </a:defRPr>
      </a:lvl2pPr>
      <a:lvl3pPr marL="558800" indent="355600" algn="l" rtl="0" eaLnBrk="0" fontAlgn="base" hangingPunct="0">
        <a:spcBef>
          <a:spcPct val="20000"/>
        </a:spcBef>
        <a:spcAft>
          <a:spcPct val="0"/>
        </a:spcAft>
        <a:buFont typeface="Arial" charset="0"/>
        <a:defRPr kern="1200">
          <a:solidFill>
            <a:schemeClr val="bg1"/>
          </a:solidFill>
          <a:latin typeface="+mn-lt"/>
          <a:ea typeface="Verdana" pitchFamily="34" charset="0"/>
          <a:cs typeface="Verdana" pitchFamily="34" charset="0"/>
        </a:defRPr>
      </a:lvl3pPr>
      <a:lvl4pPr marL="838200" indent="533400" algn="l" rtl="0" eaLnBrk="0" fontAlgn="base" hangingPunct="0">
        <a:spcBef>
          <a:spcPct val="20000"/>
        </a:spcBef>
        <a:spcAft>
          <a:spcPct val="0"/>
        </a:spcAft>
        <a:buFont typeface="Arial" charset="0"/>
        <a:defRPr kern="1200">
          <a:solidFill>
            <a:schemeClr val="bg1"/>
          </a:solidFill>
          <a:latin typeface="+mn-lt"/>
          <a:ea typeface="Verdana" pitchFamily="34" charset="0"/>
          <a:cs typeface="Verdana" pitchFamily="34" charset="0"/>
        </a:defRPr>
      </a:lvl4pPr>
      <a:lvl5pPr marL="1117600" indent="711200" algn="l" rtl="0" eaLnBrk="0" fontAlgn="base" hangingPunct="0">
        <a:spcBef>
          <a:spcPct val="20000"/>
        </a:spcBef>
        <a:spcAft>
          <a:spcPct val="0"/>
        </a:spcAft>
        <a:buFont typeface="Arial" charset="0"/>
        <a:defRPr kern="1200">
          <a:solidFill>
            <a:schemeClr val="bg1"/>
          </a:solidFill>
          <a:latin typeface="+mn-lt"/>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Afbeelding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1" y="1"/>
            <a:ext cx="4564063" cy="5155736"/>
          </a:xfrm>
          <a:prstGeom prst="rect">
            <a:avLst/>
          </a:prstGeom>
        </p:spPr>
      </p:pic>
      <p:pic>
        <p:nvPicPr>
          <p:cNvPr id="1027" name="shpBeeldmerkZwart"/>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0" y="176"/>
            <a:ext cx="9144000" cy="1259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Afbeelding 1" descr="6741 DCC PPT sjabloon-zijtekst.png"/>
          <p:cNvPicPr>
            <a:picLocks noChangeAspect="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0" y="1383507"/>
            <a:ext cx="660400" cy="3702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Afbeelding 4" descr="6741 DCC PPT sjabloon-zijtekst-klein.png"/>
          <p:cNvPicPr>
            <a:picLocks noChangeAspect="1"/>
          </p:cNvPicPr>
          <p:nvPr userDrawn="1"/>
        </p:nvPicPr>
        <p:blipFill>
          <a:blip r:embed="rId6" cstate="email">
            <a:extLst>
              <a:ext uri="{28A0092B-C50C-407E-A947-70E740481C1C}">
                <a14:useLocalDpi xmlns:a14="http://schemas.microsoft.com/office/drawing/2010/main" val="0"/>
              </a:ext>
            </a:extLst>
          </a:blip>
          <a:srcRect/>
          <a:stretch>
            <a:fillRect/>
          </a:stretch>
        </p:blipFill>
        <p:spPr bwMode="auto">
          <a:xfrm>
            <a:off x="8969375" y="1387079"/>
            <a:ext cx="179388" cy="3723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2312625"/>
      </p:ext>
    </p:extLst>
  </p:cSld>
  <p:clrMap bg1="lt1" tx1="dk1" bg2="lt2" tx2="dk2" accent1="accent1" accent2="accent2" accent3="accent3" accent4="accent4" accent5="accent5" accent6="accent6" hlink="hlink" folHlink="folHlink"/>
  <p:sldLayoutIdLst>
    <p:sldLayoutId id="2147483676" r:id="rId1"/>
  </p:sldLayoutIdLst>
  <p:hf sldNum="0" hdr="0" ftr="0"/>
  <p:txStyles>
    <p:titleStyle>
      <a:lvl1pPr algn="l" rtl="0" eaLnBrk="0" fontAlgn="base" hangingPunct="0">
        <a:spcBef>
          <a:spcPct val="0"/>
        </a:spcBef>
        <a:spcAft>
          <a:spcPct val="0"/>
        </a:spcAft>
        <a:defRPr sz="2600" kern="1200" spc="-60">
          <a:solidFill>
            <a:srgbClr val="D52B1E"/>
          </a:solidFill>
          <a:latin typeface="Verdana" pitchFamily="34" charset="0"/>
          <a:ea typeface="ＭＳ Ｐゴシック" charset="0"/>
          <a:cs typeface="Verdana" pitchFamily="34" charset="0"/>
        </a:defRPr>
      </a:lvl1pPr>
      <a:lvl2pPr algn="l" rtl="0" eaLnBrk="0" fontAlgn="base" hangingPunct="0">
        <a:spcBef>
          <a:spcPct val="0"/>
        </a:spcBef>
        <a:spcAft>
          <a:spcPct val="0"/>
        </a:spcAft>
        <a:defRPr sz="2600">
          <a:solidFill>
            <a:srgbClr val="D52B1E"/>
          </a:solidFill>
          <a:latin typeface="Verdana" pitchFamily="34" charset="0"/>
          <a:ea typeface="ＭＳ Ｐゴシック" charset="0"/>
          <a:cs typeface="Verdana" pitchFamily="34" charset="0"/>
        </a:defRPr>
      </a:lvl2pPr>
      <a:lvl3pPr algn="l" rtl="0" eaLnBrk="0" fontAlgn="base" hangingPunct="0">
        <a:spcBef>
          <a:spcPct val="0"/>
        </a:spcBef>
        <a:spcAft>
          <a:spcPct val="0"/>
        </a:spcAft>
        <a:defRPr sz="2600">
          <a:solidFill>
            <a:srgbClr val="D52B1E"/>
          </a:solidFill>
          <a:latin typeface="Verdana" pitchFamily="34" charset="0"/>
          <a:ea typeface="ＭＳ Ｐゴシック" charset="0"/>
          <a:cs typeface="Verdana" pitchFamily="34" charset="0"/>
        </a:defRPr>
      </a:lvl3pPr>
      <a:lvl4pPr algn="l" rtl="0" eaLnBrk="0" fontAlgn="base" hangingPunct="0">
        <a:spcBef>
          <a:spcPct val="0"/>
        </a:spcBef>
        <a:spcAft>
          <a:spcPct val="0"/>
        </a:spcAft>
        <a:defRPr sz="2600">
          <a:solidFill>
            <a:srgbClr val="D52B1E"/>
          </a:solidFill>
          <a:latin typeface="Verdana" pitchFamily="34" charset="0"/>
          <a:ea typeface="ＭＳ Ｐゴシック" charset="0"/>
          <a:cs typeface="Verdana" pitchFamily="34" charset="0"/>
        </a:defRPr>
      </a:lvl4pPr>
      <a:lvl5pPr algn="l" rtl="0" eaLnBrk="0" fontAlgn="base" hangingPunct="0">
        <a:spcBef>
          <a:spcPct val="0"/>
        </a:spcBef>
        <a:spcAft>
          <a:spcPct val="0"/>
        </a:spcAft>
        <a:defRPr sz="2600">
          <a:solidFill>
            <a:srgbClr val="D52B1E"/>
          </a:solidFill>
          <a:latin typeface="Verdana" pitchFamily="34" charset="0"/>
          <a:ea typeface="ＭＳ Ｐゴシック" charset="0"/>
          <a:cs typeface="Verdana" pitchFamily="34" charset="0"/>
        </a:defRPr>
      </a:lvl5pPr>
      <a:lvl6pPr marL="457200" algn="l" rtl="0" fontAlgn="base">
        <a:spcBef>
          <a:spcPct val="0"/>
        </a:spcBef>
        <a:spcAft>
          <a:spcPct val="0"/>
        </a:spcAft>
        <a:defRPr sz="2600">
          <a:solidFill>
            <a:schemeClr val="bg1"/>
          </a:solidFill>
          <a:latin typeface="Verdana" pitchFamily="34" charset="0"/>
          <a:ea typeface="Verdana" pitchFamily="34" charset="0"/>
          <a:cs typeface="Verdana" pitchFamily="34" charset="0"/>
        </a:defRPr>
      </a:lvl6pPr>
      <a:lvl7pPr marL="914400" algn="l" rtl="0" fontAlgn="base">
        <a:spcBef>
          <a:spcPct val="0"/>
        </a:spcBef>
        <a:spcAft>
          <a:spcPct val="0"/>
        </a:spcAft>
        <a:defRPr sz="2600">
          <a:solidFill>
            <a:schemeClr val="bg1"/>
          </a:solidFill>
          <a:latin typeface="Verdana" pitchFamily="34" charset="0"/>
          <a:ea typeface="Verdana" pitchFamily="34" charset="0"/>
          <a:cs typeface="Verdana" pitchFamily="34" charset="0"/>
        </a:defRPr>
      </a:lvl7pPr>
      <a:lvl8pPr marL="1371600" algn="l" rtl="0" fontAlgn="base">
        <a:spcBef>
          <a:spcPct val="0"/>
        </a:spcBef>
        <a:spcAft>
          <a:spcPct val="0"/>
        </a:spcAft>
        <a:defRPr sz="2600">
          <a:solidFill>
            <a:schemeClr val="bg1"/>
          </a:solidFill>
          <a:latin typeface="Verdana" pitchFamily="34" charset="0"/>
          <a:ea typeface="Verdana" pitchFamily="34" charset="0"/>
          <a:cs typeface="Verdana" pitchFamily="34" charset="0"/>
        </a:defRPr>
      </a:lvl8pPr>
      <a:lvl9pPr marL="1828800" algn="l" rtl="0" fontAlgn="base">
        <a:spcBef>
          <a:spcPct val="0"/>
        </a:spcBef>
        <a:spcAft>
          <a:spcPct val="0"/>
        </a:spcAft>
        <a:defRPr sz="2600">
          <a:solidFill>
            <a:schemeClr val="bg1"/>
          </a:solidFill>
          <a:latin typeface="Verdana" pitchFamily="34" charset="0"/>
          <a:ea typeface="Verdana" pitchFamily="34" charset="0"/>
          <a:cs typeface="Verdana" pitchFamily="34" charset="0"/>
        </a:defRPr>
      </a:lvl9pPr>
    </p:titleStyle>
    <p:bodyStyle>
      <a:lvl1pPr marL="342900" indent="-342900" algn="l" rtl="0" eaLnBrk="0" fontAlgn="base" hangingPunct="0">
        <a:spcBef>
          <a:spcPct val="20000"/>
        </a:spcBef>
        <a:spcAft>
          <a:spcPct val="0"/>
        </a:spcAft>
        <a:buFont typeface="Arial" charset="0"/>
        <a:defRPr sz="1600" kern="1200">
          <a:solidFill>
            <a:srgbClr val="39870C"/>
          </a:solidFill>
          <a:latin typeface="Verdana" pitchFamily="34" charset="0"/>
          <a:ea typeface="ＭＳ Ｐゴシック" charset="0"/>
          <a:cs typeface="Verdana" pitchFamily="34" charset="0"/>
        </a:defRPr>
      </a:lvl1pPr>
      <a:lvl2pPr marL="279400" indent="177800" algn="l" rtl="0" eaLnBrk="0" fontAlgn="base" hangingPunct="0">
        <a:spcBef>
          <a:spcPct val="20000"/>
        </a:spcBef>
        <a:spcAft>
          <a:spcPct val="0"/>
        </a:spcAft>
        <a:buFont typeface="Arial" charset="0"/>
        <a:defRPr kern="1200">
          <a:solidFill>
            <a:schemeClr val="bg1"/>
          </a:solidFill>
          <a:latin typeface="+mn-lt"/>
          <a:ea typeface="Verdana" pitchFamily="34" charset="0"/>
          <a:cs typeface="Verdana" pitchFamily="34" charset="0"/>
        </a:defRPr>
      </a:lvl2pPr>
      <a:lvl3pPr marL="558800" indent="355600" algn="l" rtl="0" eaLnBrk="0" fontAlgn="base" hangingPunct="0">
        <a:spcBef>
          <a:spcPct val="20000"/>
        </a:spcBef>
        <a:spcAft>
          <a:spcPct val="0"/>
        </a:spcAft>
        <a:buFont typeface="Arial" charset="0"/>
        <a:defRPr kern="1200">
          <a:solidFill>
            <a:schemeClr val="bg1"/>
          </a:solidFill>
          <a:latin typeface="+mn-lt"/>
          <a:ea typeface="Verdana" pitchFamily="34" charset="0"/>
          <a:cs typeface="Verdana" pitchFamily="34" charset="0"/>
        </a:defRPr>
      </a:lvl3pPr>
      <a:lvl4pPr marL="838200" indent="533400" algn="l" rtl="0" eaLnBrk="0" fontAlgn="base" hangingPunct="0">
        <a:spcBef>
          <a:spcPct val="20000"/>
        </a:spcBef>
        <a:spcAft>
          <a:spcPct val="0"/>
        </a:spcAft>
        <a:buFont typeface="Arial" charset="0"/>
        <a:defRPr kern="1200">
          <a:solidFill>
            <a:schemeClr val="bg1"/>
          </a:solidFill>
          <a:latin typeface="+mn-lt"/>
          <a:ea typeface="Verdana" pitchFamily="34" charset="0"/>
          <a:cs typeface="Verdana" pitchFamily="34" charset="0"/>
        </a:defRPr>
      </a:lvl4pPr>
      <a:lvl5pPr marL="1117600" indent="711200" algn="l" rtl="0" eaLnBrk="0" fontAlgn="base" hangingPunct="0">
        <a:spcBef>
          <a:spcPct val="20000"/>
        </a:spcBef>
        <a:spcAft>
          <a:spcPct val="0"/>
        </a:spcAft>
        <a:buFont typeface="Arial" charset="0"/>
        <a:defRPr kern="1200">
          <a:solidFill>
            <a:schemeClr val="bg1"/>
          </a:solidFill>
          <a:latin typeface="+mn-lt"/>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Afbeelding 1" descr="03.01.2012_Binnenvaart.jp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347" y="-13999"/>
            <a:ext cx="4564063" cy="5157499"/>
          </a:xfrm>
          <a:prstGeom prst="rect">
            <a:avLst/>
          </a:prstGeom>
        </p:spPr>
      </p:pic>
      <p:pic>
        <p:nvPicPr>
          <p:cNvPr id="1027" name="shpBeeldmerkZwart"/>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174"/>
            <a:ext cx="9144000" cy="1259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Afbeelding 1" descr="6741 DCC PPT sjabloon-zijtekst.png"/>
          <p:cNvPicPr>
            <a:picLocks noChangeAspect="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0" y="1383507"/>
            <a:ext cx="660400" cy="3702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Afbeelding 4" descr="6741 DCC PPT sjabloon-zijtekst-klein.png"/>
          <p:cNvPicPr>
            <a:picLocks noChangeAspect="1"/>
          </p:cNvPicPr>
          <p:nvPr userDrawn="1"/>
        </p:nvPicPr>
        <p:blipFill>
          <a:blip r:embed="rId6" cstate="email">
            <a:extLst>
              <a:ext uri="{28A0092B-C50C-407E-A947-70E740481C1C}">
                <a14:useLocalDpi xmlns:a14="http://schemas.microsoft.com/office/drawing/2010/main" val="0"/>
              </a:ext>
            </a:extLst>
          </a:blip>
          <a:srcRect/>
          <a:stretch>
            <a:fillRect/>
          </a:stretch>
        </p:blipFill>
        <p:spPr bwMode="auto">
          <a:xfrm>
            <a:off x="8969375" y="1387079"/>
            <a:ext cx="179388" cy="3723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267123"/>
      </p:ext>
    </p:extLst>
  </p:cSld>
  <p:clrMap bg1="lt1" tx1="dk1" bg2="lt2" tx2="dk2" accent1="accent1" accent2="accent2" accent3="accent3" accent4="accent4" accent5="accent5" accent6="accent6" hlink="hlink" folHlink="folHlink"/>
  <p:sldLayoutIdLst>
    <p:sldLayoutId id="2147483678" r:id="rId1"/>
  </p:sldLayoutIdLst>
  <p:hf sldNum="0" hdr="0" ftr="0"/>
  <p:txStyles>
    <p:titleStyle>
      <a:lvl1pPr algn="l" rtl="0" eaLnBrk="0" fontAlgn="base" hangingPunct="0">
        <a:spcBef>
          <a:spcPct val="0"/>
        </a:spcBef>
        <a:spcAft>
          <a:spcPct val="0"/>
        </a:spcAft>
        <a:defRPr sz="2600" kern="1200" spc="-60">
          <a:solidFill>
            <a:srgbClr val="D52B1E"/>
          </a:solidFill>
          <a:latin typeface="Verdana" pitchFamily="34" charset="0"/>
          <a:ea typeface="ＭＳ Ｐゴシック" charset="0"/>
          <a:cs typeface="Verdana" pitchFamily="34" charset="0"/>
        </a:defRPr>
      </a:lvl1pPr>
      <a:lvl2pPr algn="l" rtl="0" eaLnBrk="0" fontAlgn="base" hangingPunct="0">
        <a:spcBef>
          <a:spcPct val="0"/>
        </a:spcBef>
        <a:spcAft>
          <a:spcPct val="0"/>
        </a:spcAft>
        <a:defRPr sz="2600">
          <a:solidFill>
            <a:srgbClr val="D52B1E"/>
          </a:solidFill>
          <a:latin typeface="Verdana" pitchFamily="34" charset="0"/>
          <a:ea typeface="ＭＳ Ｐゴシック" charset="0"/>
          <a:cs typeface="Verdana" pitchFamily="34" charset="0"/>
        </a:defRPr>
      </a:lvl2pPr>
      <a:lvl3pPr algn="l" rtl="0" eaLnBrk="0" fontAlgn="base" hangingPunct="0">
        <a:spcBef>
          <a:spcPct val="0"/>
        </a:spcBef>
        <a:spcAft>
          <a:spcPct val="0"/>
        </a:spcAft>
        <a:defRPr sz="2600">
          <a:solidFill>
            <a:srgbClr val="D52B1E"/>
          </a:solidFill>
          <a:latin typeface="Verdana" pitchFamily="34" charset="0"/>
          <a:ea typeface="ＭＳ Ｐゴシック" charset="0"/>
          <a:cs typeface="Verdana" pitchFamily="34" charset="0"/>
        </a:defRPr>
      </a:lvl3pPr>
      <a:lvl4pPr algn="l" rtl="0" eaLnBrk="0" fontAlgn="base" hangingPunct="0">
        <a:spcBef>
          <a:spcPct val="0"/>
        </a:spcBef>
        <a:spcAft>
          <a:spcPct val="0"/>
        </a:spcAft>
        <a:defRPr sz="2600">
          <a:solidFill>
            <a:srgbClr val="D52B1E"/>
          </a:solidFill>
          <a:latin typeface="Verdana" pitchFamily="34" charset="0"/>
          <a:ea typeface="ＭＳ Ｐゴシック" charset="0"/>
          <a:cs typeface="Verdana" pitchFamily="34" charset="0"/>
        </a:defRPr>
      </a:lvl4pPr>
      <a:lvl5pPr algn="l" rtl="0" eaLnBrk="0" fontAlgn="base" hangingPunct="0">
        <a:spcBef>
          <a:spcPct val="0"/>
        </a:spcBef>
        <a:spcAft>
          <a:spcPct val="0"/>
        </a:spcAft>
        <a:defRPr sz="2600">
          <a:solidFill>
            <a:srgbClr val="D52B1E"/>
          </a:solidFill>
          <a:latin typeface="Verdana" pitchFamily="34" charset="0"/>
          <a:ea typeface="ＭＳ Ｐゴシック" charset="0"/>
          <a:cs typeface="Verdana" pitchFamily="34" charset="0"/>
        </a:defRPr>
      </a:lvl5pPr>
      <a:lvl6pPr marL="457200" algn="l" rtl="0" fontAlgn="base">
        <a:spcBef>
          <a:spcPct val="0"/>
        </a:spcBef>
        <a:spcAft>
          <a:spcPct val="0"/>
        </a:spcAft>
        <a:defRPr sz="2600">
          <a:solidFill>
            <a:schemeClr val="bg1"/>
          </a:solidFill>
          <a:latin typeface="Verdana" pitchFamily="34" charset="0"/>
          <a:ea typeface="Verdana" pitchFamily="34" charset="0"/>
          <a:cs typeface="Verdana" pitchFamily="34" charset="0"/>
        </a:defRPr>
      </a:lvl6pPr>
      <a:lvl7pPr marL="914400" algn="l" rtl="0" fontAlgn="base">
        <a:spcBef>
          <a:spcPct val="0"/>
        </a:spcBef>
        <a:spcAft>
          <a:spcPct val="0"/>
        </a:spcAft>
        <a:defRPr sz="2600">
          <a:solidFill>
            <a:schemeClr val="bg1"/>
          </a:solidFill>
          <a:latin typeface="Verdana" pitchFamily="34" charset="0"/>
          <a:ea typeface="Verdana" pitchFamily="34" charset="0"/>
          <a:cs typeface="Verdana" pitchFamily="34" charset="0"/>
        </a:defRPr>
      </a:lvl7pPr>
      <a:lvl8pPr marL="1371600" algn="l" rtl="0" fontAlgn="base">
        <a:spcBef>
          <a:spcPct val="0"/>
        </a:spcBef>
        <a:spcAft>
          <a:spcPct val="0"/>
        </a:spcAft>
        <a:defRPr sz="2600">
          <a:solidFill>
            <a:schemeClr val="bg1"/>
          </a:solidFill>
          <a:latin typeface="Verdana" pitchFamily="34" charset="0"/>
          <a:ea typeface="Verdana" pitchFamily="34" charset="0"/>
          <a:cs typeface="Verdana" pitchFamily="34" charset="0"/>
        </a:defRPr>
      </a:lvl8pPr>
      <a:lvl9pPr marL="1828800" algn="l" rtl="0" fontAlgn="base">
        <a:spcBef>
          <a:spcPct val="0"/>
        </a:spcBef>
        <a:spcAft>
          <a:spcPct val="0"/>
        </a:spcAft>
        <a:defRPr sz="2600">
          <a:solidFill>
            <a:schemeClr val="bg1"/>
          </a:solidFill>
          <a:latin typeface="Verdana" pitchFamily="34" charset="0"/>
          <a:ea typeface="Verdana" pitchFamily="34" charset="0"/>
          <a:cs typeface="Verdana" pitchFamily="34" charset="0"/>
        </a:defRPr>
      </a:lvl9pPr>
    </p:titleStyle>
    <p:bodyStyle>
      <a:lvl1pPr marL="342900" indent="-342900" algn="l" rtl="0" eaLnBrk="0" fontAlgn="base" hangingPunct="0">
        <a:spcBef>
          <a:spcPct val="20000"/>
        </a:spcBef>
        <a:spcAft>
          <a:spcPct val="0"/>
        </a:spcAft>
        <a:buFont typeface="Arial" charset="0"/>
        <a:defRPr sz="1600" kern="1200">
          <a:solidFill>
            <a:srgbClr val="39870C"/>
          </a:solidFill>
          <a:latin typeface="Verdana" pitchFamily="34" charset="0"/>
          <a:ea typeface="ＭＳ Ｐゴシック" charset="0"/>
          <a:cs typeface="Verdana" pitchFamily="34" charset="0"/>
        </a:defRPr>
      </a:lvl1pPr>
      <a:lvl2pPr marL="279400" indent="177800" algn="l" rtl="0" eaLnBrk="0" fontAlgn="base" hangingPunct="0">
        <a:spcBef>
          <a:spcPct val="20000"/>
        </a:spcBef>
        <a:spcAft>
          <a:spcPct val="0"/>
        </a:spcAft>
        <a:buFont typeface="Arial" charset="0"/>
        <a:defRPr kern="1200">
          <a:solidFill>
            <a:schemeClr val="bg1"/>
          </a:solidFill>
          <a:latin typeface="+mn-lt"/>
          <a:ea typeface="Verdana" pitchFamily="34" charset="0"/>
          <a:cs typeface="Verdana" pitchFamily="34" charset="0"/>
        </a:defRPr>
      </a:lvl2pPr>
      <a:lvl3pPr marL="558800" indent="355600" algn="l" rtl="0" eaLnBrk="0" fontAlgn="base" hangingPunct="0">
        <a:spcBef>
          <a:spcPct val="20000"/>
        </a:spcBef>
        <a:spcAft>
          <a:spcPct val="0"/>
        </a:spcAft>
        <a:buFont typeface="Arial" charset="0"/>
        <a:defRPr kern="1200">
          <a:solidFill>
            <a:schemeClr val="bg1"/>
          </a:solidFill>
          <a:latin typeface="+mn-lt"/>
          <a:ea typeface="Verdana" pitchFamily="34" charset="0"/>
          <a:cs typeface="Verdana" pitchFamily="34" charset="0"/>
        </a:defRPr>
      </a:lvl3pPr>
      <a:lvl4pPr marL="838200" indent="533400" algn="l" rtl="0" eaLnBrk="0" fontAlgn="base" hangingPunct="0">
        <a:spcBef>
          <a:spcPct val="20000"/>
        </a:spcBef>
        <a:spcAft>
          <a:spcPct val="0"/>
        </a:spcAft>
        <a:buFont typeface="Arial" charset="0"/>
        <a:defRPr kern="1200">
          <a:solidFill>
            <a:schemeClr val="bg1"/>
          </a:solidFill>
          <a:latin typeface="+mn-lt"/>
          <a:ea typeface="Verdana" pitchFamily="34" charset="0"/>
          <a:cs typeface="Verdana" pitchFamily="34" charset="0"/>
        </a:defRPr>
      </a:lvl4pPr>
      <a:lvl5pPr marL="1117600" indent="711200" algn="l" rtl="0" eaLnBrk="0" fontAlgn="base" hangingPunct="0">
        <a:spcBef>
          <a:spcPct val="20000"/>
        </a:spcBef>
        <a:spcAft>
          <a:spcPct val="0"/>
        </a:spcAft>
        <a:buFont typeface="Arial" charset="0"/>
        <a:defRPr kern="1200">
          <a:solidFill>
            <a:schemeClr val="bg1"/>
          </a:solidFill>
          <a:latin typeface="+mn-lt"/>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Afbeelding 2" descr="06.12.2012_Weer.jpg"/>
          <p:cNvPicPr>
            <a:picLocks noChangeAspect="1"/>
          </p:cNvPicPr>
          <p:nvPr userDrawn="1"/>
        </p:nvPicPr>
        <p:blipFill rotWithShape="1">
          <a:blip r:embed="rId3" cstate="email">
            <a:extLst>
              <a:ext uri="{28A0092B-C50C-407E-A947-70E740481C1C}">
                <a14:useLocalDpi xmlns:a14="http://schemas.microsoft.com/office/drawing/2010/main" val="0"/>
              </a:ext>
            </a:extLst>
          </a:blip>
          <a:srcRect l="55357" t="4798" r="1" b="1676"/>
          <a:stretch/>
        </p:blipFill>
        <p:spPr>
          <a:xfrm>
            <a:off x="-15874" y="0"/>
            <a:ext cx="4579937" cy="5149646"/>
          </a:xfrm>
          <a:prstGeom prst="rect">
            <a:avLst/>
          </a:prstGeom>
        </p:spPr>
      </p:pic>
      <p:pic>
        <p:nvPicPr>
          <p:cNvPr id="1027" name="shpBeeldmerkZwart"/>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0" y="171"/>
            <a:ext cx="9144000" cy="1259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Afbeelding 1" descr="6741 DCC PPT sjabloon-zijtekst.png"/>
          <p:cNvPicPr>
            <a:picLocks noChangeAspect="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0" y="1383507"/>
            <a:ext cx="660400" cy="3702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Afbeelding 4" descr="6741 DCC PPT sjabloon-zijtekst-klein.png"/>
          <p:cNvPicPr>
            <a:picLocks noChangeAspect="1"/>
          </p:cNvPicPr>
          <p:nvPr userDrawn="1"/>
        </p:nvPicPr>
        <p:blipFill>
          <a:blip r:embed="rId6" cstate="email">
            <a:extLst>
              <a:ext uri="{28A0092B-C50C-407E-A947-70E740481C1C}">
                <a14:useLocalDpi xmlns:a14="http://schemas.microsoft.com/office/drawing/2010/main" val="0"/>
              </a:ext>
            </a:extLst>
          </a:blip>
          <a:srcRect/>
          <a:stretch>
            <a:fillRect/>
          </a:stretch>
        </p:blipFill>
        <p:spPr bwMode="auto">
          <a:xfrm>
            <a:off x="8969375" y="1387079"/>
            <a:ext cx="179388" cy="3723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4572763"/>
      </p:ext>
    </p:extLst>
  </p:cSld>
  <p:clrMap bg1="lt1" tx1="dk1" bg2="lt2" tx2="dk2" accent1="accent1" accent2="accent2" accent3="accent3" accent4="accent4" accent5="accent5" accent6="accent6" hlink="hlink" folHlink="folHlink"/>
  <p:sldLayoutIdLst>
    <p:sldLayoutId id="2147483680" r:id="rId1"/>
  </p:sldLayoutIdLst>
  <p:hf sldNum="0" hdr="0" ftr="0"/>
  <p:txStyles>
    <p:titleStyle>
      <a:lvl1pPr algn="l" rtl="0" eaLnBrk="0" fontAlgn="base" hangingPunct="0">
        <a:spcBef>
          <a:spcPct val="0"/>
        </a:spcBef>
        <a:spcAft>
          <a:spcPct val="0"/>
        </a:spcAft>
        <a:defRPr sz="2600" kern="1200" spc="-60">
          <a:solidFill>
            <a:srgbClr val="D52B1E"/>
          </a:solidFill>
          <a:latin typeface="Verdana" pitchFamily="34" charset="0"/>
          <a:ea typeface="ＭＳ Ｐゴシック" charset="0"/>
          <a:cs typeface="Verdana" pitchFamily="34" charset="0"/>
        </a:defRPr>
      </a:lvl1pPr>
      <a:lvl2pPr algn="l" rtl="0" eaLnBrk="0" fontAlgn="base" hangingPunct="0">
        <a:spcBef>
          <a:spcPct val="0"/>
        </a:spcBef>
        <a:spcAft>
          <a:spcPct val="0"/>
        </a:spcAft>
        <a:defRPr sz="2600">
          <a:solidFill>
            <a:srgbClr val="D52B1E"/>
          </a:solidFill>
          <a:latin typeface="Verdana" pitchFamily="34" charset="0"/>
          <a:ea typeface="ＭＳ Ｐゴシック" charset="0"/>
          <a:cs typeface="Verdana" pitchFamily="34" charset="0"/>
        </a:defRPr>
      </a:lvl2pPr>
      <a:lvl3pPr algn="l" rtl="0" eaLnBrk="0" fontAlgn="base" hangingPunct="0">
        <a:spcBef>
          <a:spcPct val="0"/>
        </a:spcBef>
        <a:spcAft>
          <a:spcPct val="0"/>
        </a:spcAft>
        <a:defRPr sz="2600">
          <a:solidFill>
            <a:srgbClr val="D52B1E"/>
          </a:solidFill>
          <a:latin typeface="Verdana" pitchFamily="34" charset="0"/>
          <a:ea typeface="ＭＳ Ｐゴシック" charset="0"/>
          <a:cs typeface="Verdana" pitchFamily="34" charset="0"/>
        </a:defRPr>
      </a:lvl3pPr>
      <a:lvl4pPr algn="l" rtl="0" eaLnBrk="0" fontAlgn="base" hangingPunct="0">
        <a:spcBef>
          <a:spcPct val="0"/>
        </a:spcBef>
        <a:spcAft>
          <a:spcPct val="0"/>
        </a:spcAft>
        <a:defRPr sz="2600">
          <a:solidFill>
            <a:srgbClr val="D52B1E"/>
          </a:solidFill>
          <a:latin typeface="Verdana" pitchFamily="34" charset="0"/>
          <a:ea typeface="ＭＳ Ｐゴシック" charset="0"/>
          <a:cs typeface="Verdana" pitchFamily="34" charset="0"/>
        </a:defRPr>
      </a:lvl4pPr>
      <a:lvl5pPr algn="l" rtl="0" eaLnBrk="0" fontAlgn="base" hangingPunct="0">
        <a:spcBef>
          <a:spcPct val="0"/>
        </a:spcBef>
        <a:spcAft>
          <a:spcPct val="0"/>
        </a:spcAft>
        <a:defRPr sz="2600">
          <a:solidFill>
            <a:srgbClr val="D52B1E"/>
          </a:solidFill>
          <a:latin typeface="Verdana" pitchFamily="34" charset="0"/>
          <a:ea typeface="ＭＳ Ｐゴシック" charset="0"/>
          <a:cs typeface="Verdana" pitchFamily="34" charset="0"/>
        </a:defRPr>
      </a:lvl5pPr>
      <a:lvl6pPr marL="457200" algn="l" rtl="0" fontAlgn="base">
        <a:spcBef>
          <a:spcPct val="0"/>
        </a:spcBef>
        <a:spcAft>
          <a:spcPct val="0"/>
        </a:spcAft>
        <a:defRPr sz="2600">
          <a:solidFill>
            <a:schemeClr val="bg1"/>
          </a:solidFill>
          <a:latin typeface="Verdana" pitchFamily="34" charset="0"/>
          <a:ea typeface="Verdana" pitchFamily="34" charset="0"/>
          <a:cs typeface="Verdana" pitchFamily="34" charset="0"/>
        </a:defRPr>
      </a:lvl6pPr>
      <a:lvl7pPr marL="914400" algn="l" rtl="0" fontAlgn="base">
        <a:spcBef>
          <a:spcPct val="0"/>
        </a:spcBef>
        <a:spcAft>
          <a:spcPct val="0"/>
        </a:spcAft>
        <a:defRPr sz="2600">
          <a:solidFill>
            <a:schemeClr val="bg1"/>
          </a:solidFill>
          <a:latin typeface="Verdana" pitchFamily="34" charset="0"/>
          <a:ea typeface="Verdana" pitchFamily="34" charset="0"/>
          <a:cs typeface="Verdana" pitchFamily="34" charset="0"/>
        </a:defRPr>
      </a:lvl7pPr>
      <a:lvl8pPr marL="1371600" algn="l" rtl="0" fontAlgn="base">
        <a:spcBef>
          <a:spcPct val="0"/>
        </a:spcBef>
        <a:spcAft>
          <a:spcPct val="0"/>
        </a:spcAft>
        <a:defRPr sz="2600">
          <a:solidFill>
            <a:schemeClr val="bg1"/>
          </a:solidFill>
          <a:latin typeface="Verdana" pitchFamily="34" charset="0"/>
          <a:ea typeface="Verdana" pitchFamily="34" charset="0"/>
          <a:cs typeface="Verdana" pitchFamily="34" charset="0"/>
        </a:defRPr>
      </a:lvl8pPr>
      <a:lvl9pPr marL="1828800" algn="l" rtl="0" fontAlgn="base">
        <a:spcBef>
          <a:spcPct val="0"/>
        </a:spcBef>
        <a:spcAft>
          <a:spcPct val="0"/>
        </a:spcAft>
        <a:defRPr sz="2600">
          <a:solidFill>
            <a:schemeClr val="bg1"/>
          </a:solidFill>
          <a:latin typeface="Verdana" pitchFamily="34" charset="0"/>
          <a:ea typeface="Verdana" pitchFamily="34" charset="0"/>
          <a:cs typeface="Verdana" pitchFamily="34" charset="0"/>
        </a:defRPr>
      </a:lvl9pPr>
    </p:titleStyle>
    <p:bodyStyle>
      <a:lvl1pPr marL="342900" indent="-342900" algn="l" rtl="0" eaLnBrk="0" fontAlgn="base" hangingPunct="0">
        <a:spcBef>
          <a:spcPct val="20000"/>
        </a:spcBef>
        <a:spcAft>
          <a:spcPct val="0"/>
        </a:spcAft>
        <a:buFont typeface="Arial" charset="0"/>
        <a:defRPr sz="1600" kern="1200">
          <a:solidFill>
            <a:srgbClr val="39870C"/>
          </a:solidFill>
          <a:latin typeface="Verdana" pitchFamily="34" charset="0"/>
          <a:ea typeface="ＭＳ Ｐゴシック" charset="0"/>
          <a:cs typeface="Verdana" pitchFamily="34" charset="0"/>
        </a:defRPr>
      </a:lvl1pPr>
      <a:lvl2pPr marL="279400" indent="177800" algn="l" rtl="0" eaLnBrk="0" fontAlgn="base" hangingPunct="0">
        <a:spcBef>
          <a:spcPct val="20000"/>
        </a:spcBef>
        <a:spcAft>
          <a:spcPct val="0"/>
        </a:spcAft>
        <a:buFont typeface="Arial" charset="0"/>
        <a:defRPr kern="1200">
          <a:solidFill>
            <a:schemeClr val="bg1"/>
          </a:solidFill>
          <a:latin typeface="+mn-lt"/>
          <a:ea typeface="Verdana" pitchFamily="34" charset="0"/>
          <a:cs typeface="Verdana" pitchFamily="34" charset="0"/>
        </a:defRPr>
      </a:lvl2pPr>
      <a:lvl3pPr marL="558800" indent="355600" algn="l" rtl="0" eaLnBrk="0" fontAlgn="base" hangingPunct="0">
        <a:spcBef>
          <a:spcPct val="20000"/>
        </a:spcBef>
        <a:spcAft>
          <a:spcPct val="0"/>
        </a:spcAft>
        <a:buFont typeface="Arial" charset="0"/>
        <a:defRPr kern="1200">
          <a:solidFill>
            <a:schemeClr val="bg1"/>
          </a:solidFill>
          <a:latin typeface="+mn-lt"/>
          <a:ea typeface="Verdana" pitchFamily="34" charset="0"/>
          <a:cs typeface="Verdana" pitchFamily="34" charset="0"/>
        </a:defRPr>
      </a:lvl3pPr>
      <a:lvl4pPr marL="838200" indent="533400" algn="l" rtl="0" eaLnBrk="0" fontAlgn="base" hangingPunct="0">
        <a:spcBef>
          <a:spcPct val="20000"/>
        </a:spcBef>
        <a:spcAft>
          <a:spcPct val="0"/>
        </a:spcAft>
        <a:buFont typeface="Arial" charset="0"/>
        <a:defRPr kern="1200">
          <a:solidFill>
            <a:schemeClr val="bg1"/>
          </a:solidFill>
          <a:latin typeface="+mn-lt"/>
          <a:ea typeface="Verdana" pitchFamily="34" charset="0"/>
          <a:cs typeface="Verdana" pitchFamily="34" charset="0"/>
        </a:defRPr>
      </a:lvl4pPr>
      <a:lvl5pPr marL="1117600" indent="711200" algn="l" rtl="0" eaLnBrk="0" fontAlgn="base" hangingPunct="0">
        <a:spcBef>
          <a:spcPct val="20000"/>
        </a:spcBef>
        <a:spcAft>
          <a:spcPct val="0"/>
        </a:spcAft>
        <a:buFont typeface="Arial" charset="0"/>
        <a:defRPr kern="1200">
          <a:solidFill>
            <a:schemeClr val="bg1"/>
          </a:solidFill>
          <a:latin typeface="+mn-lt"/>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rtlz.nl/business/microsoft-minder-dan-20000-computers-getroffen-door-petya"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hyperlink" Target="https://www.rtlnieuws.nl/buitenland/petya-is-geen-ransomware-maar-cyberaanval-op-oekraine"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https://www.eerstekamer.nl/eu/documenteu/pb_eu_l194/1_richtlijn_eu_2016_1148_van_het/f=/vk80bp8mv6kd.pdf"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hyperlink" Target="https://www.eerstekamer.nl/behandeling/20180529/stemmingsoverzicht_tweede_kamer"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png"/><Relationship Id="rId17" Type="http://schemas.openxmlformats.org/officeDocument/2006/relationships/image" Target="../media/image47.png"/><Relationship Id="rId2" Type="http://schemas.openxmlformats.org/officeDocument/2006/relationships/notesSlide" Target="../notesSlides/notesSlide2.xml"/><Relationship Id="rId16" Type="http://schemas.openxmlformats.org/officeDocument/2006/relationships/image" Target="../media/image46.png"/><Relationship Id="rId1" Type="http://schemas.openxmlformats.org/officeDocument/2006/relationships/slideLayout" Target="../slideLayouts/slideLayout12.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5" Type="http://schemas.openxmlformats.org/officeDocument/2006/relationships/image" Target="../media/image4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png"/></Relationships>
</file>

<file path=ppt/slides/_rels/slide20.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60.emf"/><Relationship Id="rId4" Type="http://schemas.openxmlformats.org/officeDocument/2006/relationships/image" Target="../media/image59.e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48.jpeg"/><Relationship Id="rId7" Type="http://schemas.openxmlformats.org/officeDocument/2006/relationships/image" Target="../media/image52.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g"/><Relationship Id="rId9" Type="http://schemas.openxmlformats.org/officeDocument/2006/relationships/image" Target="../media/image5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https://nl.wikipedia.org/wiki/Exploit_(computerbeveiligin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ncsc.nl/dienstverlening/response-op-dreigingen-en-incidenten/beveiligingsadviezen/NCSC-2018-0875+1.00+Kwetsbaarheden+verholpen+in+IBM+SPSS.html"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hyperlink" Target="https://www.ncsc.nl/dienstverlening/response-op-dreigingen-en-incidenten/beveiligingsadviezen/NCSC-2018-0735+1.01+Meerdere+kwetsbaarheden+verholpen+in+libxml2.html" TargetMode="External"/><Relationship Id="rId4" Type="http://schemas.openxmlformats.org/officeDocument/2006/relationships/hyperlink" Target="https://www.ncsc.nl/dienstverlening/response-op-dreigingen-en-incidenten/beveiligingsadviezen/NCSC-2018-0802+1.05+Kwetsbaarheden+verholpen+in+Firefox.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4644008" y="2250288"/>
            <a:ext cx="3598862" cy="642938"/>
          </a:xfrm>
        </p:spPr>
        <p:txBody>
          <a:bodyPr/>
          <a:lstStyle/>
          <a:p>
            <a:r>
              <a:rPr lang="nl-NL" dirty="0" smtClean="0"/>
              <a:t>DCC-IenW</a:t>
            </a:r>
            <a:endParaRPr lang="nl-NL" dirty="0"/>
          </a:p>
        </p:txBody>
      </p:sp>
      <p:sp>
        <p:nvSpPr>
          <p:cNvPr id="5123" name="Rectangle 3"/>
          <p:cNvSpPr>
            <a:spLocks noGrp="1" noChangeArrowheads="1"/>
          </p:cNvSpPr>
          <p:nvPr>
            <p:ph type="subTitle" idx="1"/>
          </p:nvPr>
        </p:nvSpPr>
        <p:spPr>
          <a:xfrm>
            <a:off x="4644008" y="3003799"/>
            <a:ext cx="4464496" cy="1144340"/>
          </a:xfrm>
        </p:spPr>
        <p:txBody>
          <a:bodyPr/>
          <a:lstStyle/>
          <a:p>
            <a:r>
              <a:rPr lang="nl-NL" sz="1600" dirty="0" smtClean="0"/>
              <a:t>Departementaal Coördinatiecentrum </a:t>
            </a:r>
          </a:p>
          <a:p>
            <a:r>
              <a:rPr lang="nl-NL" sz="1600" dirty="0" smtClean="0"/>
              <a:t>Crisisbeheersing</a:t>
            </a:r>
          </a:p>
          <a:p>
            <a:endParaRPr lang="nl-NL" sz="1600" dirty="0"/>
          </a:p>
          <a:p>
            <a:r>
              <a:rPr lang="nl-NL" sz="1600" dirty="0" smtClean="0"/>
              <a:t>René van der Helm</a:t>
            </a:r>
            <a:endParaRPr lang="nl-NL" sz="1600" dirty="0"/>
          </a:p>
        </p:txBody>
      </p:sp>
      <p:sp>
        <p:nvSpPr>
          <p:cNvPr id="2" name="Tekstvak 1"/>
          <p:cNvSpPr txBox="1"/>
          <p:nvPr/>
        </p:nvSpPr>
        <p:spPr>
          <a:xfrm>
            <a:off x="4932040" y="411510"/>
            <a:ext cx="4176464" cy="307777"/>
          </a:xfrm>
          <a:prstGeom prst="rect">
            <a:avLst/>
          </a:prstGeom>
          <a:solidFill>
            <a:srgbClr val="007CC7"/>
          </a:solidFill>
        </p:spPr>
        <p:txBody>
          <a:bodyPr wrap="square" rtlCol="0">
            <a:spAutoFit/>
          </a:bodyPr>
          <a:lstStyle/>
          <a:p>
            <a:r>
              <a:rPr lang="nl-NL" sz="1400" dirty="0" smtClean="0">
                <a:solidFill>
                  <a:schemeClr val="accent3"/>
                </a:solidFill>
                <a:latin typeface="+mj-lt"/>
              </a:rPr>
              <a:t>Ministerie van Infrastructuur en Waterstaat</a:t>
            </a:r>
            <a:endParaRPr lang="nl-NL" sz="1400" dirty="0">
              <a:solidFill>
                <a:schemeClr val="accent3"/>
              </a:solidFill>
              <a:latin typeface="+mj-lt"/>
            </a:endParaRPr>
          </a:p>
        </p:txBody>
      </p:sp>
      <p:sp>
        <p:nvSpPr>
          <p:cNvPr id="3" name="Tekstvak 2"/>
          <p:cNvSpPr txBox="1"/>
          <p:nvPr/>
        </p:nvSpPr>
        <p:spPr>
          <a:xfrm rot="16200000">
            <a:off x="-2350074" y="1971593"/>
            <a:ext cx="5143510" cy="1200329"/>
          </a:xfrm>
          <a:prstGeom prst="rect">
            <a:avLst/>
          </a:prstGeom>
          <a:noFill/>
        </p:spPr>
        <p:txBody>
          <a:bodyPr wrap="square" rtlCol="0">
            <a:spAutoFit/>
          </a:bodyPr>
          <a:lstStyle/>
          <a:p>
            <a:r>
              <a:rPr lang="nl-NL" sz="7200" dirty="0" smtClean="0">
                <a:solidFill>
                  <a:schemeClr val="accent3"/>
                </a:solidFill>
                <a:latin typeface="+mj-lt"/>
              </a:rPr>
              <a:t>DCC-IenW</a:t>
            </a:r>
            <a:endParaRPr lang="nl-NL" sz="7200" dirty="0">
              <a:solidFill>
                <a:schemeClr val="accent3"/>
              </a:solidFill>
              <a:latin typeface="+mj-lt"/>
            </a:endParaRPr>
          </a:p>
        </p:txBody>
      </p:sp>
    </p:spTree>
    <p:extLst>
      <p:ext uri="{BB962C8B-B14F-4D97-AF65-F5344CB8AC3E}">
        <p14:creationId xmlns:p14="http://schemas.microsoft.com/office/powerpoint/2010/main" val="8204129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Not Petya</a:t>
            </a:r>
            <a:endParaRPr lang="nl-NL" dirty="0"/>
          </a:p>
        </p:txBody>
      </p:sp>
      <p:sp>
        <p:nvSpPr>
          <p:cNvPr id="3" name="Tijdelijke aanduiding voor tekst 2"/>
          <p:cNvSpPr>
            <a:spLocks noGrp="1"/>
          </p:cNvSpPr>
          <p:nvPr>
            <p:ph type="body" sz="half" idx="1"/>
          </p:nvPr>
        </p:nvSpPr>
        <p:spPr>
          <a:xfrm>
            <a:off x="467544" y="1707654"/>
            <a:ext cx="8352928" cy="3103959"/>
          </a:xfrm>
        </p:spPr>
        <p:txBody>
          <a:bodyPr/>
          <a:lstStyle/>
          <a:p>
            <a:r>
              <a:rPr lang="nl-NL" dirty="0"/>
              <a:t>NotPetya gijzelde in juni 2017 </a:t>
            </a:r>
            <a:r>
              <a:rPr lang="nl-NL" dirty="0">
                <a:hlinkClick r:id="rId3"/>
              </a:rPr>
              <a:t>tienduizenden computers</a:t>
            </a:r>
            <a:r>
              <a:rPr lang="nl-NL" dirty="0"/>
              <a:t> wereldwijd. Meer dan 80 procent van de infecties vond plaats in de Oekraïne, waardoor beveiligingsbedrijven van mening zijn dat de ransomware een gerichte </a:t>
            </a:r>
            <a:r>
              <a:rPr lang="nl-NL" dirty="0">
                <a:hlinkClick r:id="rId4"/>
              </a:rPr>
              <a:t>cyberaanval op het land</a:t>
            </a:r>
            <a:r>
              <a:rPr lang="nl-NL" dirty="0"/>
              <a:t> was. In Nederland werden onder andere koeriersdienst TNT Express, medicijnfabrikant MSD en de Rotterdamse APM-haventerminals getroffen door de ransomware</a:t>
            </a:r>
            <a:r>
              <a:rPr lang="nl-NL" dirty="0" smtClean="0"/>
              <a:t>.</a:t>
            </a:r>
          </a:p>
          <a:p>
            <a:pPr marL="0" indent="0">
              <a:buNone/>
            </a:pPr>
            <a:endParaRPr lang="nl-NL" dirty="0"/>
          </a:p>
          <a:p>
            <a:r>
              <a:rPr lang="nl-NL" sz="1400" dirty="0"/>
              <a:t>DigiNotar juni/juli 2011: onbetrouwbare SSL- en PKIoverheid-certificaten</a:t>
            </a:r>
          </a:p>
          <a:p>
            <a:r>
              <a:rPr lang="nl-NL" sz="1400" dirty="0"/>
              <a:t>Ddos aanvallen sinds 1999 (universiteit van Minnesota)</a:t>
            </a:r>
          </a:p>
          <a:p>
            <a:endParaRPr lang="nl-NL" dirty="0"/>
          </a:p>
        </p:txBody>
      </p:sp>
      <p:sp>
        <p:nvSpPr>
          <p:cNvPr id="5" name="Tijdelijke aanduiding voor dianummer 4"/>
          <p:cNvSpPr>
            <a:spLocks noGrp="1"/>
          </p:cNvSpPr>
          <p:nvPr>
            <p:ph type="sldNum" sz="quarter" idx="11"/>
          </p:nvPr>
        </p:nvSpPr>
        <p:spPr/>
        <p:txBody>
          <a:bodyPr/>
          <a:lstStyle/>
          <a:p>
            <a:fld id="{C0E4B359-E2E3-44DC-A349-1126A74EF1B4}" type="slidenum">
              <a:rPr lang="nl-NL" smtClean="0"/>
              <a:pPr/>
              <a:t>10</a:t>
            </a:fld>
            <a:endParaRPr lang="nl-NL" dirty="0"/>
          </a:p>
        </p:txBody>
      </p:sp>
      <p:sp>
        <p:nvSpPr>
          <p:cNvPr id="6" name="Tijdelijke aanduiding voor datum 5"/>
          <p:cNvSpPr>
            <a:spLocks noGrp="1"/>
          </p:cNvSpPr>
          <p:nvPr>
            <p:ph type="dt" sz="half" idx="12"/>
          </p:nvPr>
        </p:nvSpPr>
        <p:spPr/>
        <p:txBody>
          <a:bodyPr/>
          <a:lstStyle/>
          <a:p>
            <a:fld id="{9A589C97-12B8-1845-B774-271C6D32C057}" type="datetime4">
              <a:rPr lang="nl-NL" smtClean="0"/>
              <a:t>9 oktober 2018</a:t>
            </a:fld>
            <a:endParaRPr lang="nl-NL" dirty="0"/>
          </a:p>
        </p:txBody>
      </p:sp>
      <p:sp>
        <p:nvSpPr>
          <p:cNvPr id="7" name="Tijdelijke aanduiding voor voettekst 6"/>
          <p:cNvSpPr>
            <a:spLocks noGrp="1"/>
          </p:cNvSpPr>
          <p:nvPr>
            <p:ph type="ftr" sz="quarter" idx="3"/>
          </p:nvPr>
        </p:nvSpPr>
        <p:spPr/>
        <p:txBody>
          <a:bodyPr/>
          <a:lstStyle/>
          <a:p>
            <a:r>
              <a:rPr lang="nl-NL" dirty="0" smtClean="0"/>
              <a:t>Ministerie van Infrastructuur en Waterstaat</a:t>
            </a:r>
            <a:endParaRPr lang="nl-NL" dirty="0"/>
          </a:p>
        </p:txBody>
      </p:sp>
    </p:spTree>
    <p:extLst>
      <p:ext uri="{BB962C8B-B14F-4D97-AF65-F5344CB8AC3E}">
        <p14:creationId xmlns:p14="http://schemas.microsoft.com/office/powerpoint/2010/main" val="24171168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Cybersecuritybeeld Nederland 2018</a:t>
            </a:r>
            <a:endParaRPr lang="nl-NL" dirty="0"/>
          </a:p>
        </p:txBody>
      </p:sp>
      <p:sp>
        <p:nvSpPr>
          <p:cNvPr id="3" name="Tijdelijke aanduiding voor tekst 2"/>
          <p:cNvSpPr>
            <a:spLocks noGrp="1"/>
          </p:cNvSpPr>
          <p:nvPr>
            <p:ph type="body" sz="half" idx="1"/>
          </p:nvPr>
        </p:nvSpPr>
        <p:spPr>
          <a:xfrm>
            <a:off x="466769" y="1551386"/>
            <a:ext cx="8425711" cy="3103959"/>
          </a:xfrm>
        </p:spPr>
        <p:txBody>
          <a:bodyPr/>
          <a:lstStyle/>
          <a:p>
            <a:pPr>
              <a:spcAft>
                <a:spcPts val="0"/>
              </a:spcAft>
            </a:pPr>
            <a:r>
              <a:rPr lang="nl-NL" sz="1400" dirty="0"/>
              <a:t>Er is sprake van een continue digitale dreiging voor de nationale veiligheid. De Nederlandse maatschappij en economie zijn volledig afhankelijk geworden van digitale middelen. De gevolgen van aanvallen en uitval kunnen groot en zelfs maatschappij ontwrichtend zijn</a:t>
            </a:r>
            <a:r>
              <a:rPr lang="nl-NL" sz="1400" dirty="0" smtClean="0"/>
              <a:t>.</a:t>
            </a:r>
          </a:p>
          <a:p>
            <a:pPr>
              <a:spcAft>
                <a:spcPts val="0"/>
              </a:spcAft>
            </a:pPr>
            <a:endParaRPr lang="nl-NL" sz="1400" dirty="0">
              <a:latin typeface="Calibri" panose="020F0502020204030204" pitchFamily="34" charset="0"/>
              <a:ea typeface="Calibri" panose="020F0502020204030204" pitchFamily="34" charset="0"/>
              <a:cs typeface="Times New Roman" panose="02020603050405020304" pitchFamily="18" charset="0"/>
            </a:endParaRPr>
          </a:p>
          <a:p>
            <a:r>
              <a:rPr lang="nl-NL" sz="1400" b="1" dirty="0"/>
              <a:t>Basismaatregelen ontbreken</a:t>
            </a:r>
          </a:p>
          <a:p>
            <a:endParaRPr lang="nl-NL" sz="1400" dirty="0" smtClean="0"/>
          </a:p>
          <a:p>
            <a:r>
              <a:rPr lang="nl-NL" sz="1400" dirty="0" smtClean="0"/>
              <a:t>Lang </a:t>
            </a:r>
            <a:r>
              <a:rPr lang="nl-NL" sz="1400" dirty="0"/>
              <a:t>niet alle organisaties in Nederland nemen de nodige basismaatregelen om cyberaanvallen af te weren. Het gaat dan om basismaatregelen zoals tijdig installeren van </a:t>
            </a:r>
            <a:r>
              <a:rPr lang="nl-NL" sz="1400" dirty="0" smtClean="0"/>
              <a:t>updates, het </a:t>
            </a:r>
            <a:r>
              <a:rPr lang="nl-NL" sz="1400" dirty="0"/>
              <a:t>voorkomen van tekortkomingen in </a:t>
            </a:r>
            <a:r>
              <a:rPr lang="nl-NL" sz="1400" dirty="0" smtClean="0"/>
              <a:t>configuraties, het </a:t>
            </a:r>
            <a:r>
              <a:rPr lang="nl-NL" sz="1400" dirty="0"/>
              <a:t>verwijderen van niet gebruikte of onnodige gebruikers accounts, </a:t>
            </a:r>
            <a:r>
              <a:rPr lang="nl-NL" sz="1400" dirty="0" smtClean="0"/>
              <a:t>het </a:t>
            </a:r>
            <a:r>
              <a:rPr lang="nl-NL" sz="1400" dirty="0"/>
              <a:t>wijzigen van standaard wachtwoorden die op sommige systemen aanwezig kunnen zijn. </a:t>
            </a:r>
          </a:p>
          <a:p>
            <a:endParaRPr lang="nl-NL" sz="1400" dirty="0"/>
          </a:p>
          <a:p>
            <a:r>
              <a:rPr lang="nl-NL" sz="1400" b="1" dirty="0"/>
              <a:t>NCSC.nl</a:t>
            </a:r>
          </a:p>
          <a:p>
            <a:endParaRPr lang="nl-NL" dirty="0"/>
          </a:p>
        </p:txBody>
      </p:sp>
      <p:sp>
        <p:nvSpPr>
          <p:cNvPr id="5" name="Tijdelijke aanduiding voor dianummer 4"/>
          <p:cNvSpPr>
            <a:spLocks noGrp="1"/>
          </p:cNvSpPr>
          <p:nvPr>
            <p:ph type="sldNum" sz="quarter" idx="11"/>
          </p:nvPr>
        </p:nvSpPr>
        <p:spPr/>
        <p:txBody>
          <a:bodyPr/>
          <a:lstStyle/>
          <a:p>
            <a:fld id="{C0E4B359-E2E3-44DC-A349-1126A74EF1B4}" type="slidenum">
              <a:rPr lang="nl-NL" smtClean="0"/>
              <a:pPr/>
              <a:t>11</a:t>
            </a:fld>
            <a:endParaRPr lang="nl-NL" dirty="0"/>
          </a:p>
        </p:txBody>
      </p:sp>
      <p:sp>
        <p:nvSpPr>
          <p:cNvPr id="6" name="Tijdelijke aanduiding voor datum 5"/>
          <p:cNvSpPr>
            <a:spLocks noGrp="1"/>
          </p:cNvSpPr>
          <p:nvPr>
            <p:ph type="dt" sz="half" idx="12"/>
          </p:nvPr>
        </p:nvSpPr>
        <p:spPr/>
        <p:txBody>
          <a:bodyPr/>
          <a:lstStyle/>
          <a:p>
            <a:fld id="{9A589C97-12B8-1845-B774-271C6D32C057}" type="datetime4">
              <a:rPr lang="nl-NL" smtClean="0"/>
              <a:t>9 oktober 2018</a:t>
            </a:fld>
            <a:endParaRPr lang="nl-NL" dirty="0"/>
          </a:p>
        </p:txBody>
      </p:sp>
      <p:sp>
        <p:nvSpPr>
          <p:cNvPr id="7" name="Tijdelijke aanduiding voor voettekst 6"/>
          <p:cNvSpPr>
            <a:spLocks noGrp="1"/>
          </p:cNvSpPr>
          <p:nvPr>
            <p:ph type="ftr" sz="quarter" idx="3"/>
          </p:nvPr>
        </p:nvSpPr>
        <p:spPr/>
        <p:txBody>
          <a:bodyPr/>
          <a:lstStyle/>
          <a:p>
            <a:r>
              <a:rPr lang="nl-NL" dirty="0" smtClean="0"/>
              <a:t>Ministerie van Infrastructuur en Waterstaat</a:t>
            </a:r>
            <a:endParaRPr lang="nl-NL" dirty="0"/>
          </a:p>
        </p:txBody>
      </p:sp>
    </p:spTree>
    <p:extLst>
      <p:ext uri="{BB962C8B-B14F-4D97-AF65-F5344CB8AC3E}">
        <p14:creationId xmlns:p14="http://schemas.microsoft.com/office/powerpoint/2010/main" val="11147772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Cybersecuritywet</a:t>
            </a:r>
            <a:endParaRPr lang="nl-NL" dirty="0"/>
          </a:p>
        </p:txBody>
      </p:sp>
      <p:sp>
        <p:nvSpPr>
          <p:cNvPr id="3" name="Tijdelijke aanduiding voor tekst 2"/>
          <p:cNvSpPr>
            <a:spLocks noGrp="1"/>
          </p:cNvSpPr>
          <p:nvPr>
            <p:ph type="body" sz="half" idx="1"/>
          </p:nvPr>
        </p:nvSpPr>
        <p:spPr>
          <a:xfrm>
            <a:off x="466769" y="1551386"/>
            <a:ext cx="8425711" cy="3103959"/>
          </a:xfrm>
        </p:spPr>
        <p:txBody>
          <a:bodyPr/>
          <a:lstStyle/>
          <a:p>
            <a:r>
              <a:rPr lang="nl-NL" sz="1400" i="1" dirty="0"/>
              <a:t>Dit wetsvoorstel implementeert </a:t>
            </a:r>
            <a:r>
              <a:rPr lang="nl-NL" sz="1400" i="1" dirty="0">
                <a:hlinkClick r:id="rId3" tooltip="PDF-document"/>
              </a:rPr>
              <a:t>de EU-Richtlijn 2016/1148</a:t>
            </a:r>
            <a:r>
              <a:rPr lang="nl-NL" sz="1400" i="1" dirty="0"/>
              <a:t>  over netwerk en informatiebeveiliging (Nib-richtlijn) in Nederlandse regelgeving. Met dit voorstel komt er binnen de EU meer eenheid in het beleid over netwerk- en informatiebeveiliging. Hierdoor wordt de (internationale) samenwerking verbeterd, de digitale paraatheid vergroot en de gevolgen van cyberincidenten verkleind.</a:t>
            </a:r>
          </a:p>
          <a:p>
            <a:r>
              <a:rPr lang="nl-NL" sz="1400" i="1" dirty="0"/>
              <a:t>Met dit voorstel worden aanbieders van essentiële diensten (AED's) en digitale dienstverleners (DSP's) verplicht maatregelen te nemen om de kansen op en de gevolgen van incidenten te verkleinen. Ernstige incidenten moeten gemeld worden bij het Ministerie van Justitie en Veiligheid (J&amp;V). Dit ministerie is aangewezen als het computer security incident </a:t>
            </a:r>
            <a:r>
              <a:rPr lang="nl-NL" sz="1400" i="1" dirty="0" smtClean="0"/>
              <a:t>response </a:t>
            </a:r>
            <a:r>
              <a:rPr lang="nl-NL" sz="1400" i="1" dirty="0"/>
              <a:t>team (CSIRT) van Nederland.</a:t>
            </a:r>
          </a:p>
          <a:p>
            <a:r>
              <a:rPr lang="nl-NL" sz="1400" i="1" dirty="0"/>
              <a:t>Het voorstel is op 29 mei 201</a:t>
            </a:r>
            <a:r>
              <a:rPr lang="nl-NL" sz="1400" dirty="0"/>
              <a:t>8 met algemene stemmen </a:t>
            </a:r>
            <a:r>
              <a:rPr lang="nl-NL" sz="1400" dirty="0">
                <a:hlinkClick r:id="rId4"/>
              </a:rPr>
              <a:t>aangenomen</a:t>
            </a:r>
            <a:r>
              <a:rPr lang="nl-NL" sz="1400" dirty="0"/>
              <a:t> door de Tweede Kamer.</a:t>
            </a:r>
          </a:p>
          <a:p>
            <a:endParaRPr lang="nl-NL" dirty="0"/>
          </a:p>
        </p:txBody>
      </p:sp>
      <p:sp>
        <p:nvSpPr>
          <p:cNvPr id="5" name="Tijdelijke aanduiding voor dianummer 4"/>
          <p:cNvSpPr>
            <a:spLocks noGrp="1"/>
          </p:cNvSpPr>
          <p:nvPr>
            <p:ph type="sldNum" sz="quarter" idx="11"/>
          </p:nvPr>
        </p:nvSpPr>
        <p:spPr/>
        <p:txBody>
          <a:bodyPr/>
          <a:lstStyle/>
          <a:p>
            <a:fld id="{C0E4B359-E2E3-44DC-A349-1126A74EF1B4}" type="slidenum">
              <a:rPr lang="nl-NL" smtClean="0"/>
              <a:pPr/>
              <a:t>12</a:t>
            </a:fld>
            <a:endParaRPr lang="nl-NL" dirty="0"/>
          </a:p>
        </p:txBody>
      </p:sp>
      <p:sp>
        <p:nvSpPr>
          <p:cNvPr id="6" name="Tijdelijke aanduiding voor datum 5"/>
          <p:cNvSpPr>
            <a:spLocks noGrp="1"/>
          </p:cNvSpPr>
          <p:nvPr>
            <p:ph type="dt" sz="half" idx="12"/>
          </p:nvPr>
        </p:nvSpPr>
        <p:spPr/>
        <p:txBody>
          <a:bodyPr/>
          <a:lstStyle/>
          <a:p>
            <a:fld id="{9A589C97-12B8-1845-B774-271C6D32C057}" type="datetime4">
              <a:rPr lang="nl-NL" smtClean="0"/>
              <a:t>9 oktober 2018</a:t>
            </a:fld>
            <a:endParaRPr lang="nl-NL" dirty="0"/>
          </a:p>
        </p:txBody>
      </p:sp>
      <p:sp>
        <p:nvSpPr>
          <p:cNvPr id="7" name="Tijdelijke aanduiding voor voettekst 6"/>
          <p:cNvSpPr>
            <a:spLocks noGrp="1"/>
          </p:cNvSpPr>
          <p:nvPr>
            <p:ph type="ftr" sz="quarter" idx="3"/>
          </p:nvPr>
        </p:nvSpPr>
        <p:spPr/>
        <p:txBody>
          <a:bodyPr/>
          <a:lstStyle/>
          <a:p>
            <a:r>
              <a:rPr lang="nl-NL" dirty="0" smtClean="0"/>
              <a:t>Ministerie van Infrastructuur en Waterstaat</a:t>
            </a:r>
            <a:endParaRPr lang="nl-NL" dirty="0"/>
          </a:p>
        </p:txBody>
      </p:sp>
    </p:spTree>
    <p:extLst>
      <p:ext uri="{BB962C8B-B14F-4D97-AF65-F5344CB8AC3E}">
        <p14:creationId xmlns:p14="http://schemas.microsoft.com/office/powerpoint/2010/main" val="14963896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ISIDOOR II Oplopende problemen</a:t>
            </a:r>
            <a:endParaRPr lang="nl-NL" dirty="0"/>
          </a:p>
        </p:txBody>
      </p:sp>
      <p:sp>
        <p:nvSpPr>
          <p:cNvPr id="3" name="Tijdelijke aanduiding voor tekst 2"/>
          <p:cNvSpPr>
            <a:spLocks noGrp="1"/>
          </p:cNvSpPr>
          <p:nvPr>
            <p:ph type="body" sz="half" idx="1"/>
          </p:nvPr>
        </p:nvSpPr>
        <p:spPr>
          <a:xfrm>
            <a:off x="466769" y="1551386"/>
            <a:ext cx="8425711" cy="3103959"/>
          </a:xfrm>
        </p:spPr>
        <p:txBody>
          <a:bodyPr/>
          <a:lstStyle/>
          <a:p>
            <a:r>
              <a:rPr lang="nl-NL" sz="1100" dirty="0" smtClean="0"/>
              <a:t>De </a:t>
            </a:r>
            <a:r>
              <a:rPr lang="nl-NL" sz="1100" dirty="0"/>
              <a:t>internationale en nationale (vak)media krijgen lucht van Determinator en schrijven erover op hun websites. Hun artikelen zijn in de kern een opfrissing van wat Stuxnet ook alweer was; over Determinator zelf valt immers nog niet zoveel te melden. Er wordt geen verband gelegd met de eerdere situatie bij de afvalcentrales. </a:t>
            </a:r>
          </a:p>
          <a:p>
            <a:endParaRPr lang="nl-NL" sz="1100" dirty="0"/>
          </a:p>
          <a:p>
            <a:r>
              <a:rPr lang="nl-NL" sz="1100" dirty="0"/>
              <a:t>Bij de deelnemende drinkwaterbedrijven wordt op </a:t>
            </a:r>
            <a:r>
              <a:rPr lang="nl-NL" sz="1100" i="1" dirty="0"/>
              <a:t>één locatie </a:t>
            </a:r>
            <a:r>
              <a:rPr lang="nl-NL" sz="1100" dirty="0"/>
              <a:t>een indicatie van besmetting aangetroffen. De operatie wordt (nog) niet geraakt. </a:t>
            </a:r>
          </a:p>
          <a:p>
            <a:endParaRPr lang="nl-NL" sz="1100" dirty="0"/>
          </a:p>
          <a:p>
            <a:r>
              <a:rPr lang="nl-NL" sz="1100" dirty="0"/>
              <a:t>Een aantal leveranciers van SCADA systemen informeert zijn klanten dat zij de gevonden zwaktes serieus nemen en in onderzoek hebben. </a:t>
            </a:r>
          </a:p>
          <a:p>
            <a:endParaRPr lang="nl-NL" dirty="0"/>
          </a:p>
          <a:p>
            <a:r>
              <a:rPr lang="nl-NL" sz="1100" dirty="0"/>
              <a:t>Bij verschillende bedrijven valt de data acquisitie uit, waardoor er geen meetdata meer beschikbaar zijn. Zo zijn er onder meer problemen met het controlesysteem in fabriek x van </a:t>
            </a:r>
            <a:r>
              <a:rPr lang="nl-NL" sz="1100" dirty="0" smtClean="0"/>
              <a:t>Akzo Nobel. </a:t>
            </a:r>
            <a:r>
              <a:rPr lang="nl-NL" sz="1100" dirty="0"/>
              <a:t>Delen van de sturingsinformatie vanuit de fabriek blijken niet beschikbaar. </a:t>
            </a:r>
          </a:p>
          <a:p>
            <a:endParaRPr lang="nl-NL" dirty="0"/>
          </a:p>
          <a:p>
            <a:r>
              <a:rPr lang="nl-NL" sz="1100" dirty="0"/>
              <a:t>De scanstraat van de Douane in de Rotterdamse Haven valt 10 minuten uit. </a:t>
            </a:r>
          </a:p>
          <a:p>
            <a:endParaRPr lang="nl-NL" dirty="0"/>
          </a:p>
        </p:txBody>
      </p:sp>
      <p:sp>
        <p:nvSpPr>
          <p:cNvPr id="5" name="Tijdelijke aanduiding voor dianummer 4"/>
          <p:cNvSpPr>
            <a:spLocks noGrp="1"/>
          </p:cNvSpPr>
          <p:nvPr>
            <p:ph type="sldNum" sz="quarter" idx="11"/>
          </p:nvPr>
        </p:nvSpPr>
        <p:spPr/>
        <p:txBody>
          <a:bodyPr/>
          <a:lstStyle/>
          <a:p>
            <a:fld id="{C0E4B359-E2E3-44DC-A349-1126A74EF1B4}" type="slidenum">
              <a:rPr lang="nl-NL" smtClean="0"/>
              <a:pPr/>
              <a:t>13</a:t>
            </a:fld>
            <a:endParaRPr lang="nl-NL" dirty="0"/>
          </a:p>
        </p:txBody>
      </p:sp>
      <p:sp>
        <p:nvSpPr>
          <p:cNvPr id="6" name="Tijdelijke aanduiding voor datum 5"/>
          <p:cNvSpPr>
            <a:spLocks noGrp="1"/>
          </p:cNvSpPr>
          <p:nvPr>
            <p:ph type="dt" sz="half" idx="12"/>
          </p:nvPr>
        </p:nvSpPr>
        <p:spPr/>
        <p:txBody>
          <a:bodyPr/>
          <a:lstStyle/>
          <a:p>
            <a:fld id="{9A589C97-12B8-1845-B774-271C6D32C057}" type="datetime4">
              <a:rPr lang="nl-NL" smtClean="0"/>
              <a:t>9 oktober 2018</a:t>
            </a:fld>
            <a:endParaRPr lang="nl-NL" dirty="0"/>
          </a:p>
        </p:txBody>
      </p:sp>
      <p:sp>
        <p:nvSpPr>
          <p:cNvPr id="7" name="Tijdelijke aanduiding voor voettekst 6"/>
          <p:cNvSpPr>
            <a:spLocks noGrp="1"/>
          </p:cNvSpPr>
          <p:nvPr>
            <p:ph type="ftr" sz="quarter" idx="3"/>
          </p:nvPr>
        </p:nvSpPr>
        <p:spPr/>
        <p:txBody>
          <a:bodyPr/>
          <a:lstStyle/>
          <a:p>
            <a:r>
              <a:rPr lang="nl-NL" dirty="0" smtClean="0"/>
              <a:t>Ministerie van Infrastructuur en Waterstaat</a:t>
            </a:r>
            <a:endParaRPr lang="nl-NL" dirty="0"/>
          </a:p>
        </p:txBody>
      </p:sp>
    </p:spTree>
    <p:extLst>
      <p:ext uri="{BB962C8B-B14F-4D97-AF65-F5344CB8AC3E}">
        <p14:creationId xmlns:p14="http://schemas.microsoft.com/office/powerpoint/2010/main" val="17233809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ISIDOOR II: actoren nationaal</a:t>
            </a:r>
            <a:endParaRPr lang="nl-NL" dirty="0"/>
          </a:p>
        </p:txBody>
      </p:sp>
      <p:sp>
        <p:nvSpPr>
          <p:cNvPr id="3" name="Tijdelijke aanduiding voor tekst 2"/>
          <p:cNvSpPr>
            <a:spLocks noGrp="1"/>
          </p:cNvSpPr>
          <p:nvPr>
            <p:ph type="body" sz="half" idx="1"/>
          </p:nvPr>
        </p:nvSpPr>
        <p:spPr>
          <a:xfrm>
            <a:off x="466769" y="1551386"/>
            <a:ext cx="7561615" cy="3103959"/>
          </a:xfrm>
        </p:spPr>
        <p:txBody>
          <a:bodyPr/>
          <a:lstStyle/>
          <a:p>
            <a:endParaRPr lang="nl-NL" dirty="0"/>
          </a:p>
        </p:txBody>
      </p:sp>
      <p:sp>
        <p:nvSpPr>
          <p:cNvPr id="5" name="Tijdelijke aanduiding voor dianummer 4"/>
          <p:cNvSpPr>
            <a:spLocks noGrp="1"/>
          </p:cNvSpPr>
          <p:nvPr>
            <p:ph type="sldNum" sz="quarter" idx="11"/>
          </p:nvPr>
        </p:nvSpPr>
        <p:spPr/>
        <p:txBody>
          <a:bodyPr/>
          <a:lstStyle/>
          <a:p>
            <a:fld id="{C0E4B359-E2E3-44DC-A349-1126A74EF1B4}" type="slidenum">
              <a:rPr lang="nl-NL" smtClean="0"/>
              <a:pPr/>
              <a:t>14</a:t>
            </a:fld>
            <a:endParaRPr lang="nl-NL" dirty="0"/>
          </a:p>
        </p:txBody>
      </p:sp>
      <p:sp>
        <p:nvSpPr>
          <p:cNvPr id="6" name="Tijdelijke aanduiding voor datum 5"/>
          <p:cNvSpPr>
            <a:spLocks noGrp="1"/>
          </p:cNvSpPr>
          <p:nvPr>
            <p:ph type="dt" sz="half" idx="12"/>
          </p:nvPr>
        </p:nvSpPr>
        <p:spPr/>
        <p:txBody>
          <a:bodyPr/>
          <a:lstStyle/>
          <a:p>
            <a:fld id="{9A589C97-12B8-1845-B774-271C6D32C057}" type="datetime4">
              <a:rPr lang="nl-NL" smtClean="0"/>
              <a:t>9 oktober 2018</a:t>
            </a:fld>
            <a:endParaRPr lang="nl-NL" dirty="0"/>
          </a:p>
        </p:txBody>
      </p:sp>
      <p:sp>
        <p:nvSpPr>
          <p:cNvPr id="7" name="Tijdelijke aanduiding voor voettekst 6"/>
          <p:cNvSpPr>
            <a:spLocks noGrp="1"/>
          </p:cNvSpPr>
          <p:nvPr>
            <p:ph type="ftr" sz="quarter" idx="3"/>
          </p:nvPr>
        </p:nvSpPr>
        <p:spPr/>
        <p:txBody>
          <a:bodyPr/>
          <a:lstStyle/>
          <a:p>
            <a:r>
              <a:rPr lang="nl-NL" dirty="0" smtClean="0"/>
              <a:t>Ministerie van Infrastructuur en Waterstaat</a:t>
            </a:r>
            <a:endParaRPr lang="nl-NL"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676" y="1347614"/>
            <a:ext cx="8028000" cy="3410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63036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Isidoor II Actoren</a:t>
            </a:r>
            <a:endParaRPr lang="nl-NL" dirty="0"/>
          </a:p>
        </p:txBody>
      </p:sp>
      <p:sp>
        <p:nvSpPr>
          <p:cNvPr id="3" name="Tijdelijke aanduiding voor tekst 2"/>
          <p:cNvSpPr>
            <a:spLocks noGrp="1"/>
          </p:cNvSpPr>
          <p:nvPr>
            <p:ph type="body" sz="half" idx="1"/>
          </p:nvPr>
        </p:nvSpPr>
        <p:spPr>
          <a:xfrm>
            <a:off x="466769" y="1551386"/>
            <a:ext cx="8425711" cy="3103959"/>
          </a:xfrm>
        </p:spPr>
        <p:txBody>
          <a:bodyPr/>
          <a:lstStyle/>
          <a:p>
            <a:r>
              <a:rPr lang="nl-NL" sz="1400" b="1" dirty="0"/>
              <a:t>ICT Response Board (IRB) </a:t>
            </a:r>
            <a:endParaRPr lang="nl-NL" sz="1400" b="1" dirty="0" smtClean="0"/>
          </a:p>
          <a:p>
            <a:endParaRPr lang="nl-NL" sz="1400" dirty="0"/>
          </a:p>
          <a:p>
            <a:pPr marL="0" indent="0">
              <a:buNone/>
            </a:pPr>
            <a:r>
              <a:rPr lang="nl-NL" sz="1200" dirty="0"/>
              <a:t>De ICT Response Board is een samenwerkingsverband dat tijdens een grootschalige ICT-crisis of dreiging, waarbij de nationale veiligheid in het geding is, een analyse maakt van de crisis en op basis van een adequate informatie-uitwisseling een advies uitbrengt aan de nationale crisisstructuur en aan de vitale sectoren. In de ICT Respons Board hebben zowel private partijen als publieke instanties zitting. </a:t>
            </a:r>
            <a:endParaRPr lang="nl-NL" sz="1200" dirty="0" smtClean="0"/>
          </a:p>
          <a:p>
            <a:pPr marL="0" indent="0">
              <a:buNone/>
            </a:pPr>
            <a:endParaRPr lang="nl-NL" sz="1200" dirty="0"/>
          </a:p>
          <a:p>
            <a:r>
              <a:rPr lang="nl-NL" sz="1200" dirty="0" smtClean="0"/>
              <a:t>De </a:t>
            </a:r>
            <a:r>
              <a:rPr lang="nl-NL" sz="1200" dirty="0"/>
              <a:t>ICT Response Board wordt gefaciliteerd door het Nationaal Cyber Security Centrum (NCSC) </a:t>
            </a:r>
          </a:p>
          <a:p>
            <a:r>
              <a:rPr lang="nl-NL" sz="1200" dirty="0" smtClean="0"/>
              <a:t>De </a:t>
            </a:r>
            <a:r>
              <a:rPr lang="nl-NL" sz="1200" dirty="0"/>
              <a:t>voorzitter wordt geleverd door het Ministerie van Economische Zaken. </a:t>
            </a:r>
          </a:p>
          <a:p>
            <a:r>
              <a:rPr lang="nl-NL" sz="1200" dirty="0" smtClean="0"/>
              <a:t>Indien </a:t>
            </a:r>
            <a:r>
              <a:rPr lang="nl-NL" sz="1200" dirty="0"/>
              <a:t>het ICT incident dermate ernstig is en indien er een sector overstijgende ICT-crisis en/of een mogelijke dreiging voor de nationale veiligheid is, wordt de IRB samengeroepen. </a:t>
            </a:r>
          </a:p>
          <a:p>
            <a:endParaRPr lang="nl-NL" sz="1400" dirty="0"/>
          </a:p>
        </p:txBody>
      </p:sp>
      <p:sp>
        <p:nvSpPr>
          <p:cNvPr id="5" name="Tijdelijke aanduiding voor dianummer 4"/>
          <p:cNvSpPr>
            <a:spLocks noGrp="1"/>
          </p:cNvSpPr>
          <p:nvPr>
            <p:ph type="sldNum" sz="quarter" idx="11"/>
          </p:nvPr>
        </p:nvSpPr>
        <p:spPr/>
        <p:txBody>
          <a:bodyPr/>
          <a:lstStyle/>
          <a:p>
            <a:fld id="{C0E4B359-E2E3-44DC-A349-1126A74EF1B4}" type="slidenum">
              <a:rPr lang="nl-NL" smtClean="0"/>
              <a:pPr/>
              <a:t>15</a:t>
            </a:fld>
            <a:endParaRPr lang="nl-NL" dirty="0"/>
          </a:p>
        </p:txBody>
      </p:sp>
      <p:sp>
        <p:nvSpPr>
          <p:cNvPr id="6" name="Tijdelijke aanduiding voor datum 5"/>
          <p:cNvSpPr>
            <a:spLocks noGrp="1"/>
          </p:cNvSpPr>
          <p:nvPr>
            <p:ph type="dt" sz="half" idx="12"/>
          </p:nvPr>
        </p:nvSpPr>
        <p:spPr/>
        <p:txBody>
          <a:bodyPr/>
          <a:lstStyle/>
          <a:p>
            <a:fld id="{9A589C97-12B8-1845-B774-271C6D32C057}" type="datetime4">
              <a:rPr lang="nl-NL" smtClean="0"/>
              <a:t>9 oktober 2018</a:t>
            </a:fld>
            <a:endParaRPr lang="nl-NL" dirty="0"/>
          </a:p>
        </p:txBody>
      </p:sp>
      <p:sp>
        <p:nvSpPr>
          <p:cNvPr id="7" name="Tijdelijke aanduiding voor voettekst 6"/>
          <p:cNvSpPr>
            <a:spLocks noGrp="1"/>
          </p:cNvSpPr>
          <p:nvPr>
            <p:ph type="ftr" sz="quarter" idx="3"/>
          </p:nvPr>
        </p:nvSpPr>
        <p:spPr/>
        <p:txBody>
          <a:bodyPr/>
          <a:lstStyle/>
          <a:p>
            <a:r>
              <a:rPr lang="nl-NL" dirty="0" smtClean="0"/>
              <a:t>Ministerie van Infrastructuur en Milieu</a:t>
            </a:r>
            <a:endParaRPr lang="nl-NL" dirty="0"/>
          </a:p>
        </p:txBody>
      </p:sp>
    </p:spTree>
    <p:extLst>
      <p:ext uri="{BB962C8B-B14F-4D97-AF65-F5344CB8AC3E}">
        <p14:creationId xmlns:p14="http://schemas.microsoft.com/office/powerpoint/2010/main" val="10114692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ISIDOOR II: actoren</a:t>
            </a:r>
            <a:endParaRPr lang="nl-NL" dirty="0"/>
          </a:p>
        </p:txBody>
      </p:sp>
      <p:sp>
        <p:nvSpPr>
          <p:cNvPr id="3" name="Tijdelijke aanduiding voor tekst 2"/>
          <p:cNvSpPr>
            <a:spLocks noGrp="1"/>
          </p:cNvSpPr>
          <p:nvPr>
            <p:ph type="body" sz="half" idx="1"/>
          </p:nvPr>
        </p:nvSpPr>
        <p:spPr>
          <a:xfrm>
            <a:off x="466769" y="1551386"/>
            <a:ext cx="8425711" cy="3103959"/>
          </a:xfrm>
        </p:spPr>
        <p:txBody>
          <a:bodyPr/>
          <a:lstStyle/>
          <a:p>
            <a:r>
              <a:rPr lang="nl-NL" dirty="0" smtClean="0"/>
              <a:t>Experts en expert teams: CSIRT’s, CERT’s, SOC’s, security officers, informatiebeveiligers,….</a:t>
            </a:r>
          </a:p>
          <a:p>
            <a:endParaRPr lang="nl-NL" dirty="0"/>
          </a:p>
          <a:p>
            <a:r>
              <a:rPr lang="nl-NL" dirty="0" smtClean="0"/>
              <a:t>Crisisteams: Regionaal Operationeel Team, Regionaal Beleidsteam, (MIN IenW) Voorbereidingsgroep,…….</a:t>
            </a:r>
          </a:p>
          <a:p>
            <a:endParaRPr lang="nl-NL" dirty="0"/>
          </a:p>
          <a:p>
            <a:pPr marL="0" indent="0">
              <a:buNone/>
            </a:pPr>
            <a:r>
              <a:rPr lang="nl-NL" sz="3200" dirty="0" smtClean="0"/>
              <a:t>Hoe verbinden we dit met elkaar?</a:t>
            </a:r>
            <a:endParaRPr lang="nl-NL" sz="3200" dirty="0"/>
          </a:p>
        </p:txBody>
      </p:sp>
      <p:sp>
        <p:nvSpPr>
          <p:cNvPr id="5" name="Tijdelijke aanduiding voor dianummer 4"/>
          <p:cNvSpPr>
            <a:spLocks noGrp="1"/>
          </p:cNvSpPr>
          <p:nvPr>
            <p:ph type="sldNum" sz="quarter" idx="11"/>
          </p:nvPr>
        </p:nvSpPr>
        <p:spPr/>
        <p:txBody>
          <a:bodyPr/>
          <a:lstStyle/>
          <a:p>
            <a:fld id="{C0E4B359-E2E3-44DC-A349-1126A74EF1B4}" type="slidenum">
              <a:rPr lang="nl-NL" smtClean="0"/>
              <a:pPr/>
              <a:t>16</a:t>
            </a:fld>
            <a:endParaRPr lang="nl-NL" dirty="0"/>
          </a:p>
        </p:txBody>
      </p:sp>
      <p:sp>
        <p:nvSpPr>
          <p:cNvPr id="6" name="Tijdelijke aanduiding voor datum 5"/>
          <p:cNvSpPr>
            <a:spLocks noGrp="1"/>
          </p:cNvSpPr>
          <p:nvPr>
            <p:ph type="dt" sz="half" idx="12"/>
          </p:nvPr>
        </p:nvSpPr>
        <p:spPr/>
        <p:txBody>
          <a:bodyPr/>
          <a:lstStyle/>
          <a:p>
            <a:fld id="{9A589C97-12B8-1845-B774-271C6D32C057}" type="datetime4">
              <a:rPr lang="nl-NL" smtClean="0"/>
              <a:t>9 oktober 2018</a:t>
            </a:fld>
            <a:endParaRPr lang="nl-NL" dirty="0"/>
          </a:p>
        </p:txBody>
      </p:sp>
      <p:sp>
        <p:nvSpPr>
          <p:cNvPr id="7" name="Tijdelijke aanduiding voor voettekst 6"/>
          <p:cNvSpPr>
            <a:spLocks noGrp="1"/>
          </p:cNvSpPr>
          <p:nvPr>
            <p:ph type="ftr" sz="quarter" idx="3"/>
          </p:nvPr>
        </p:nvSpPr>
        <p:spPr/>
        <p:txBody>
          <a:bodyPr/>
          <a:lstStyle/>
          <a:p>
            <a:r>
              <a:rPr lang="nl-NL" dirty="0" smtClean="0"/>
              <a:t>Ministerie van Infrastructuur en Milieu</a:t>
            </a:r>
            <a:endParaRPr lang="nl-NL" dirty="0"/>
          </a:p>
        </p:txBody>
      </p:sp>
    </p:spTree>
    <p:extLst>
      <p:ext uri="{BB962C8B-B14F-4D97-AF65-F5344CB8AC3E}">
        <p14:creationId xmlns:p14="http://schemas.microsoft.com/office/powerpoint/2010/main" val="30644951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ISIDOOR II Leerpunten</a:t>
            </a:r>
            <a:endParaRPr lang="nl-NL" dirty="0"/>
          </a:p>
        </p:txBody>
      </p:sp>
      <p:sp>
        <p:nvSpPr>
          <p:cNvPr id="3" name="Tijdelijke aanduiding voor tekst 2"/>
          <p:cNvSpPr>
            <a:spLocks noGrp="1"/>
          </p:cNvSpPr>
          <p:nvPr>
            <p:ph type="body" sz="half" idx="1"/>
          </p:nvPr>
        </p:nvSpPr>
        <p:spPr>
          <a:xfrm>
            <a:off x="466769" y="1551386"/>
            <a:ext cx="7633623" cy="3103959"/>
          </a:xfrm>
        </p:spPr>
        <p:txBody>
          <a:bodyPr/>
          <a:lstStyle/>
          <a:p>
            <a:r>
              <a:rPr lang="nl-NL" sz="1100" i="1" dirty="0" smtClean="0"/>
              <a:t>Maak </a:t>
            </a:r>
            <a:r>
              <a:rPr lang="nl-NL" sz="1100" i="1" dirty="0"/>
              <a:t>reeds in de preparatiefase een netwerkkaart en actualiseer deze na een oefening en een crisis. </a:t>
            </a:r>
          </a:p>
          <a:p>
            <a:r>
              <a:rPr lang="nl-NL" sz="1100" i="1" dirty="0" smtClean="0"/>
              <a:t>Zorg </a:t>
            </a:r>
            <a:r>
              <a:rPr lang="nl-NL" sz="1100" i="1" dirty="0"/>
              <a:t>voor meer bekendheid bij de DCC’s over de informatielijnen bij een cybercrisis en de IRB. </a:t>
            </a:r>
          </a:p>
          <a:p>
            <a:r>
              <a:rPr lang="nl-NL" sz="1100" i="1" dirty="0" smtClean="0"/>
              <a:t>Ontwikkel </a:t>
            </a:r>
            <a:r>
              <a:rPr lang="nl-NL" sz="1100" i="1" dirty="0"/>
              <a:t>in de preparatiefase scenario’s die dienstbaar zijn aan oordeels- en besluitvorming (bij voorbeeld omtrent een te nemen besluit tot opschaling of eventueel te treffen maatregelen). Inzicht in potentiële cascade effecten, in politiek-bestuurlijke dilemma’s, en in eventuele handelingsperspectieven daarbij inbegrepen. Ontwikkel daarbij ook scenario’s die gaan over de samenwerking tussen sectoren. </a:t>
            </a:r>
          </a:p>
          <a:p>
            <a:r>
              <a:rPr lang="nl-NL" sz="1100" i="1" dirty="0" smtClean="0"/>
              <a:t>Zorg </a:t>
            </a:r>
            <a:r>
              <a:rPr lang="nl-NL" sz="1100" i="1" dirty="0"/>
              <a:t>bij de doorontwikkeling van de IRB voor een goede aansluiting van haar adviesrol bij de vraagsturing vanuit de politiek-bestuurlijke lijn en ontwikkel daarin . Zorg tevens voor een aansluiting van de informatiecoördinator van de IRB </a:t>
            </a:r>
            <a:r>
              <a:rPr lang="nl-NL" sz="1100" i="1" dirty="0" smtClean="0"/>
              <a:t>voor </a:t>
            </a:r>
            <a:r>
              <a:rPr lang="nl-NL" sz="1100" i="1" dirty="0"/>
              <a:t>technisch advies. </a:t>
            </a:r>
          </a:p>
          <a:p>
            <a:r>
              <a:rPr lang="nl-NL" sz="1100" i="1" dirty="0" smtClean="0"/>
              <a:t>Overweeg </a:t>
            </a:r>
            <a:r>
              <a:rPr lang="nl-NL" sz="1100" i="1" dirty="0"/>
              <a:t>om ondersteunend aan de coördinerende en informerende rol van het NCSC het situatierapport NCSC standaard breder te verspreiden dan alleen intern NCTV. </a:t>
            </a:r>
          </a:p>
          <a:p>
            <a:r>
              <a:rPr lang="nl-NL" sz="1100" i="1" dirty="0" smtClean="0"/>
              <a:t>Laat </a:t>
            </a:r>
            <a:r>
              <a:rPr lang="nl-NL" sz="1100" i="1" dirty="0"/>
              <a:t>beeldvorming een continuproces zijn dat gremia tijd bespaart in de beeldvormingsfase en toevoegingen door gremia aan het beeld direct meeneemt en bij betrokken actoren beschikbaar stelt. Zorg dat er tooling voor wordt ontwikkeld. </a:t>
            </a:r>
          </a:p>
          <a:p>
            <a:r>
              <a:rPr lang="nl-NL" sz="1100" i="1" dirty="0" smtClean="0"/>
              <a:t>Zorg </a:t>
            </a:r>
            <a:r>
              <a:rPr lang="nl-NL" sz="1100" i="1" dirty="0"/>
              <a:t>dat procedures over gegevens delen met de politie, inzetten van NRN e.d. beter bekend zijn. </a:t>
            </a:r>
          </a:p>
          <a:p>
            <a:endParaRPr lang="nl-NL" sz="1100" dirty="0"/>
          </a:p>
        </p:txBody>
      </p:sp>
      <p:sp>
        <p:nvSpPr>
          <p:cNvPr id="5" name="Tijdelijke aanduiding voor dianummer 4"/>
          <p:cNvSpPr>
            <a:spLocks noGrp="1"/>
          </p:cNvSpPr>
          <p:nvPr>
            <p:ph type="sldNum" sz="quarter" idx="11"/>
          </p:nvPr>
        </p:nvSpPr>
        <p:spPr/>
        <p:txBody>
          <a:bodyPr/>
          <a:lstStyle/>
          <a:p>
            <a:fld id="{C0E4B359-E2E3-44DC-A349-1126A74EF1B4}" type="slidenum">
              <a:rPr lang="nl-NL" smtClean="0"/>
              <a:pPr/>
              <a:t>17</a:t>
            </a:fld>
            <a:endParaRPr lang="nl-NL" dirty="0"/>
          </a:p>
        </p:txBody>
      </p:sp>
      <p:sp>
        <p:nvSpPr>
          <p:cNvPr id="6" name="Tijdelijke aanduiding voor datum 5"/>
          <p:cNvSpPr>
            <a:spLocks noGrp="1"/>
          </p:cNvSpPr>
          <p:nvPr>
            <p:ph type="dt" sz="half" idx="12"/>
          </p:nvPr>
        </p:nvSpPr>
        <p:spPr/>
        <p:txBody>
          <a:bodyPr/>
          <a:lstStyle/>
          <a:p>
            <a:fld id="{9A589C97-12B8-1845-B774-271C6D32C057}" type="datetime4">
              <a:rPr lang="nl-NL" smtClean="0"/>
              <a:t>9 oktober 2018</a:t>
            </a:fld>
            <a:endParaRPr lang="nl-NL" dirty="0"/>
          </a:p>
        </p:txBody>
      </p:sp>
      <p:sp>
        <p:nvSpPr>
          <p:cNvPr id="7" name="Tijdelijke aanduiding voor voettekst 6"/>
          <p:cNvSpPr>
            <a:spLocks noGrp="1"/>
          </p:cNvSpPr>
          <p:nvPr>
            <p:ph type="ftr" sz="quarter" idx="3"/>
          </p:nvPr>
        </p:nvSpPr>
        <p:spPr/>
        <p:txBody>
          <a:bodyPr/>
          <a:lstStyle/>
          <a:p>
            <a:r>
              <a:rPr lang="nl-NL" dirty="0" smtClean="0"/>
              <a:t>Ministerie van Infrastructuur en Waterstaat</a:t>
            </a:r>
            <a:endParaRPr lang="nl-NL" dirty="0"/>
          </a:p>
        </p:txBody>
      </p:sp>
    </p:spTree>
    <p:extLst>
      <p:ext uri="{BB962C8B-B14F-4D97-AF65-F5344CB8AC3E}">
        <p14:creationId xmlns:p14="http://schemas.microsoft.com/office/powerpoint/2010/main" val="32283446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ISIDOOR II Leerpunten</a:t>
            </a:r>
            <a:endParaRPr lang="nl-NL" dirty="0"/>
          </a:p>
        </p:txBody>
      </p:sp>
      <p:sp>
        <p:nvSpPr>
          <p:cNvPr id="3" name="Tijdelijke aanduiding voor tekst 2"/>
          <p:cNvSpPr>
            <a:spLocks noGrp="1"/>
          </p:cNvSpPr>
          <p:nvPr>
            <p:ph type="body" sz="half" idx="1"/>
          </p:nvPr>
        </p:nvSpPr>
        <p:spPr>
          <a:xfrm>
            <a:off x="466769" y="1419622"/>
            <a:ext cx="8425711" cy="3235723"/>
          </a:xfrm>
        </p:spPr>
        <p:txBody>
          <a:bodyPr/>
          <a:lstStyle/>
          <a:p>
            <a:r>
              <a:rPr lang="nl-NL" dirty="0" smtClean="0"/>
              <a:t>Complexiteit van ICT: wat en wie zit er allemaal onder de motorkap?</a:t>
            </a:r>
          </a:p>
          <a:p>
            <a:pPr marL="0" indent="0">
              <a:buNone/>
            </a:pPr>
            <a:r>
              <a:rPr lang="nl-NL" dirty="0" smtClean="0"/>
              <a:t>	</a:t>
            </a:r>
          </a:p>
          <a:p>
            <a:pPr marL="0" indent="0">
              <a:buNone/>
            </a:pPr>
            <a:r>
              <a:rPr lang="nl-NL" dirty="0" smtClean="0"/>
              <a:t>Veel componenten én veel leveranciers.</a:t>
            </a:r>
          </a:p>
          <a:p>
            <a:pPr marL="0" indent="0">
              <a:buNone/>
            </a:pPr>
            <a:r>
              <a:rPr lang="nl-NL" dirty="0" smtClean="0"/>
              <a:t>Dus ook een complex samenwerkingsverband.</a:t>
            </a:r>
          </a:p>
          <a:p>
            <a:endParaRPr lang="nl-NL" dirty="0"/>
          </a:p>
          <a:p>
            <a:r>
              <a:rPr lang="nl-NL" sz="1400" i="1" dirty="0"/>
              <a:t>Informatie van partners richting NCSC kwam laat op gang. </a:t>
            </a:r>
            <a:endParaRPr lang="nl-NL" sz="1400" dirty="0"/>
          </a:p>
          <a:p>
            <a:r>
              <a:rPr lang="nl-NL" sz="1400" i="1" dirty="0" smtClean="0"/>
              <a:t>De </a:t>
            </a:r>
            <a:r>
              <a:rPr lang="nl-NL" sz="1400" i="1" dirty="0"/>
              <a:t>informatielijnen van/naar NCSC en betrokken Departementale Coördinatiecentra (DCC’s) of van/naar betrokken NCTV onderdelen waren niet duidelijk tijdens de oefening. Dit had effect op de beeldvorming tijdens IRB en ICCb </a:t>
            </a:r>
            <a:endParaRPr lang="nl-NL" sz="1400" i="1" dirty="0" smtClean="0"/>
          </a:p>
          <a:p>
            <a:endParaRPr lang="nl-NL" sz="1400" dirty="0"/>
          </a:p>
          <a:p>
            <a:r>
              <a:rPr lang="nl-NL" sz="1400" i="1" dirty="0"/>
              <a:t>Zorg dat procedures over gegevens delen met de politie, inzetten van NRN e.d. beter bekend zijn. </a:t>
            </a:r>
          </a:p>
          <a:p>
            <a:endParaRPr lang="nl-NL" sz="1400" dirty="0"/>
          </a:p>
          <a:p>
            <a:pPr marL="0" indent="0">
              <a:buNone/>
            </a:pPr>
            <a:endParaRPr lang="nl-NL" dirty="0"/>
          </a:p>
          <a:p>
            <a:pPr marL="0" indent="0">
              <a:buNone/>
            </a:pPr>
            <a:endParaRPr lang="nl-NL" dirty="0"/>
          </a:p>
          <a:p>
            <a:pPr marL="0" indent="0">
              <a:buNone/>
            </a:pPr>
            <a:endParaRPr lang="nl-NL" dirty="0"/>
          </a:p>
        </p:txBody>
      </p:sp>
      <p:sp>
        <p:nvSpPr>
          <p:cNvPr id="5" name="Tijdelijke aanduiding voor dianummer 4"/>
          <p:cNvSpPr>
            <a:spLocks noGrp="1"/>
          </p:cNvSpPr>
          <p:nvPr>
            <p:ph type="sldNum" sz="quarter" idx="11"/>
          </p:nvPr>
        </p:nvSpPr>
        <p:spPr/>
        <p:txBody>
          <a:bodyPr/>
          <a:lstStyle/>
          <a:p>
            <a:fld id="{C0E4B359-E2E3-44DC-A349-1126A74EF1B4}" type="slidenum">
              <a:rPr lang="nl-NL" smtClean="0"/>
              <a:pPr/>
              <a:t>18</a:t>
            </a:fld>
            <a:endParaRPr lang="nl-NL" dirty="0"/>
          </a:p>
        </p:txBody>
      </p:sp>
      <p:sp>
        <p:nvSpPr>
          <p:cNvPr id="6" name="Tijdelijke aanduiding voor datum 5"/>
          <p:cNvSpPr>
            <a:spLocks noGrp="1"/>
          </p:cNvSpPr>
          <p:nvPr>
            <p:ph type="dt" sz="half" idx="12"/>
          </p:nvPr>
        </p:nvSpPr>
        <p:spPr/>
        <p:txBody>
          <a:bodyPr/>
          <a:lstStyle/>
          <a:p>
            <a:fld id="{9A589C97-12B8-1845-B774-271C6D32C057}" type="datetime4">
              <a:rPr lang="nl-NL" smtClean="0"/>
              <a:t>9 oktober 2018</a:t>
            </a:fld>
            <a:endParaRPr lang="nl-NL" dirty="0"/>
          </a:p>
        </p:txBody>
      </p:sp>
      <p:sp>
        <p:nvSpPr>
          <p:cNvPr id="7" name="Tijdelijke aanduiding voor voettekst 6"/>
          <p:cNvSpPr>
            <a:spLocks noGrp="1"/>
          </p:cNvSpPr>
          <p:nvPr>
            <p:ph type="ftr" sz="quarter" idx="3"/>
          </p:nvPr>
        </p:nvSpPr>
        <p:spPr/>
        <p:txBody>
          <a:bodyPr/>
          <a:lstStyle/>
          <a:p>
            <a:r>
              <a:rPr lang="nl-NL" dirty="0" smtClean="0"/>
              <a:t>Ministerie van Infrastructuur en Milieu</a:t>
            </a:r>
            <a:endParaRPr lang="nl-NL" dirty="0"/>
          </a:p>
        </p:txBody>
      </p:sp>
    </p:spTree>
    <p:extLst>
      <p:ext uri="{BB962C8B-B14F-4D97-AF65-F5344CB8AC3E}">
        <p14:creationId xmlns:p14="http://schemas.microsoft.com/office/powerpoint/2010/main" val="20790888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Cybersecurity ICS/SCADA: handelingsperspectief</a:t>
            </a:r>
            <a:endParaRPr lang="nl-NL" dirty="0"/>
          </a:p>
        </p:txBody>
      </p:sp>
      <p:sp>
        <p:nvSpPr>
          <p:cNvPr id="3" name="Tijdelijke aanduiding voor tekst 2"/>
          <p:cNvSpPr>
            <a:spLocks noGrp="1"/>
          </p:cNvSpPr>
          <p:nvPr>
            <p:ph type="body" sz="half" idx="1"/>
          </p:nvPr>
        </p:nvSpPr>
        <p:spPr>
          <a:xfrm>
            <a:off x="755576" y="1635647"/>
            <a:ext cx="7056784" cy="2880320"/>
          </a:xfrm>
        </p:spPr>
        <p:txBody>
          <a:bodyPr/>
          <a:lstStyle/>
          <a:p>
            <a:endParaRPr lang="nl-NL" dirty="0"/>
          </a:p>
        </p:txBody>
      </p:sp>
      <p:sp>
        <p:nvSpPr>
          <p:cNvPr id="5" name="Tijdelijke aanduiding voor dianummer 4"/>
          <p:cNvSpPr>
            <a:spLocks noGrp="1"/>
          </p:cNvSpPr>
          <p:nvPr>
            <p:ph type="sldNum" sz="quarter" idx="11"/>
          </p:nvPr>
        </p:nvSpPr>
        <p:spPr/>
        <p:txBody>
          <a:bodyPr/>
          <a:lstStyle/>
          <a:p>
            <a:fld id="{C0E4B359-E2E3-44DC-A349-1126A74EF1B4}" type="slidenum">
              <a:rPr lang="nl-NL" smtClean="0"/>
              <a:pPr/>
              <a:t>19</a:t>
            </a:fld>
            <a:endParaRPr lang="nl-NL" dirty="0"/>
          </a:p>
        </p:txBody>
      </p:sp>
      <p:sp>
        <p:nvSpPr>
          <p:cNvPr id="6" name="Tijdelijke aanduiding voor datum 5"/>
          <p:cNvSpPr>
            <a:spLocks noGrp="1"/>
          </p:cNvSpPr>
          <p:nvPr>
            <p:ph type="dt" sz="half" idx="12"/>
          </p:nvPr>
        </p:nvSpPr>
        <p:spPr/>
        <p:txBody>
          <a:bodyPr/>
          <a:lstStyle/>
          <a:p>
            <a:fld id="{9A589C97-12B8-1845-B774-271C6D32C057}" type="datetime4">
              <a:rPr lang="nl-NL" smtClean="0"/>
              <a:t>9 oktober 2018</a:t>
            </a:fld>
            <a:endParaRPr lang="nl-NL" dirty="0"/>
          </a:p>
        </p:txBody>
      </p:sp>
      <p:sp>
        <p:nvSpPr>
          <p:cNvPr id="7" name="Tijdelijke aanduiding voor voettekst 6"/>
          <p:cNvSpPr>
            <a:spLocks noGrp="1"/>
          </p:cNvSpPr>
          <p:nvPr>
            <p:ph type="ftr" sz="quarter" idx="3"/>
          </p:nvPr>
        </p:nvSpPr>
        <p:spPr/>
        <p:txBody>
          <a:bodyPr/>
          <a:lstStyle/>
          <a:p>
            <a:r>
              <a:rPr lang="nl-NL" dirty="0" smtClean="0"/>
              <a:t>Ministerie van Infrastructuur en Milieu</a:t>
            </a:r>
            <a:endParaRPr lang="nl-NL" dirty="0"/>
          </a:p>
        </p:txBody>
      </p:sp>
      <p:pic>
        <p:nvPicPr>
          <p:cNvPr id="8" name="Tijdelijke aanduiding voor inhoud 4">
            <a:extLst>
              <a:ext uri="{FF2B5EF4-FFF2-40B4-BE49-F238E27FC236}">
                <a16:creationId xmlns="" xmlns:a16="http://schemas.microsoft.com/office/drawing/2014/main" id="{6DF2DD1C-5FC8-47FC-93A3-E56FEFAF4A50}"/>
              </a:ext>
            </a:extLst>
          </p:cNvPr>
          <p:cNvPicPr>
            <a:picLocks noGrp="1" noChangeAspect="1"/>
          </p:cNvPicPr>
          <p:nvPr>
            <p:ph idx="1"/>
          </p:nvPr>
        </p:nvPicPr>
        <p:blipFill>
          <a:blip r:embed="rId3"/>
          <a:stretch>
            <a:fillRect/>
          </a:stretch>
        </p:blipFill>
        <p:spPr>
          <a:xfrm>
            <a:off x="755576" y="1491630"/>
            <a:ext cx="7056784" cy="3240360"/>
          </a:xfrm>
          <a:prstGeom prst="rect">
            <a:avLst/>
          </a:prstGeom>
        </p:spPr>
      </p:pic>
    </p:spTree>
    <p:extLst>
      <p:ext uri="{BB962C8B-B14F-4D97-AF65-F5344CB8AC3E}">
        <p14:creationId xmlns:p14="http://schemas.microsoft.com/office/powerpoint/2010/main" val="27024617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dianummer 5"/>
          <p:cNvSpPr>
            <a:spLocks noGrp="1"/>
          </p:cNvSpPr>
          <p:nvPr>
            <p:ph type="sldNum" sz="quarter" idx="11"/>
          </p:nvPr>
        </p:nvSpPr>
        <p:spPr/>
        <p:txBody>
          <a:bodyPr/>
          <a:lstStyle/>
          <a:p>
            <a:fld id="{95C11A87-5C3B-4839-B4E6-75208F8F5F97}" type="slidenum">
              <a:rPr lang="nl-NL"/>
              <a:pPr/>
              <a:t>2</a:t>
            </a:fld>
            <a:endParaRPr lang="nl-NL" dirty="0"/>
          </a:p>
        </p:txBody>
      </p:sp>
      <p:sp>
        <p:nvSpPr>
          <p:cNvPr id="10" name="Tijdelijke aanduiding voor datum 6"/>
          <p:cNvSpPr>
            <a:spLocks noGrp="1"/>
          </p:cNvSpPr>
          <p:nvPr>
            <p:ph type="dt" sz="half" idx="12"/>
          </p:nvPr>
        </p:nvSpPr>
        <p:spPr/>
        <p:txBody>
          <a:bodyPr/>
          <a:lstStyle/>
          <a:p>
            <a:fld id="{B2D55DE3-C6D3-5543-A07F-4AE341D6216F}" type="datetime4">
              <a:rPr lang="nl-NL" smtClean="0"/>
              <a:t>9 oktober 2018</a:t>
            </a:fld>
            <a:endParaRPr lang="nl-NL" dirty="0"/>
          </a:p>
        </p:txBody>
      </p:sp>
      <p:sp>
        <p:nvSpPr>
          <p:cNvPr id="7170" name="Rectangle 2"/>
          <p:cNvSpPr>
            <a:spLocks noGrp="1" noChangeArrowheads="1"/>
          </p:cNvSpPr>
          <p:nvPr>
            <p:ph type="title"/>
          </p:nvPr>
        </p:nvSpPr>
        <p:spPr>
          <a:xfrm>
            <a:off x="424228" y="742673"/>
            <a:ext cx="4990407" cy="534051"/>
          </a:xfrm>
        </p:spPr>
        <p:txBody>
          <a:bodyPr/>
          <a:lstStyle/>
          <a:p>
            <a:r>
              <a:rPr lang="nl-NL" sz="2400" dirty="0" smtClean="0"/>
              <a:t>Beleidsvelden ministerie IenW</a:t>
            </a:r>
            <a:endParaRPr lang="nl-NL" sz="2400" dirty="0"/>
          </a:p>
        </p:txBody>
      </p:sp>
      <p:sp>
        <p:nvSpPr>
          <p:cNvPr id="12" name="Tijdelijke aanduiding voor voettekst 11"/>
          <p:cNvSpPr>
            <a:spLocks noGrp="1"/>
          </p:cNvSpPr>
          <p:nvPr>
            <p:ph type="ftr" sz="quarter" idx="3"/>
          </p:nvPr>
        </p:nvSpPr>
        <p:spPr>
          <a:xfrm>
            <a:off x="4355989" y="4894008"/>
            <a:ext cx="3097337" cy="154242"/>
          </a:xfrm>
        </p:spPr>
        <p:txBody>
          <a:bodyPr/>
          <a:lstStyle/>
          <a:p>
            <a:r>
              <a:rPr lang="nl-NL" dirty="0" smtClean="0"/>
              <a:t>Ministerie van Infrastructuur en Waterstaat</a:t>
            </a:r>
            <a:endParaRPr lang="nl-NL" dirty="0"/>
          </a:p>
        </p:txBody>
      </p:sp>
      <p:sp>
        <p:nvSpPr>
          <p:cNvPr id="50" name="Ovaal 49"/>
          <p:cNvSpPr/>
          <p:nvPr/>
        </p:nvSpPr>
        <p:spPr>
          <a:xfrm>
            <a:off x="5146904" y="1417207"/>
            <a:ext cx="2638624" cy="2638623"/>
          </a:xfrm>
          <a:prstGeom prst="ellipse">
            <a:avLst/>
          </a:prstGeom>
          <a:solidFill>
            <a:srgbClr val="008DC7">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nl-NL" kern="1200" dirty="0"/>
          </a:p>
        </p:txBody>
      </p:sp>
      <p:sp>
        <p:nvSpPr>
          <p:cNvPr id="51" name="Ovaal 50"/>
          <p:cNvSpPr/>
          <p:nvPr/>
        </p:nvSpPr>
        <p:spPr>
          <a:xfrm>
            <a:off x="5870145" y="2041064"/>
            <a:ext cx="1182822" cy="1182821"/>
          </a:xfrm>
          <a:prstGeom prst="ellipse">
            <a:avLst/>
          </a:prstGeom>
          <a:solidFill>
            <a:srgbClr val="007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nl-NL" kern="1200" dirty="0"/>
          </a:p>
        </p:txBody>
      </p:sp>
      <p:grpSp>
        <p:nvGrpSpPr>
          <p:cNvPr id="53" name="Groeperen 52"/>
          <p:cNvGrpSpPr/>
          <p:nvPr/>
        </p:nvGrpSpPr>
        <p:grpSpPr>
          <a:xfrm>
            <a:off x="6447179" y="1010177"/>
            <a:ext cx="636529" cy="636527"/>
            <a:chOff x="4533688" y="1757014"/>
            <a:chExt cx="759423" cy="759423"/>
          </a:xfrm>
        </p:grpSpPr>
        <p:pic>
          <p:nvPicPr>
            <p:cNvPr id="93" name="Picture 4" descr="G:\cd\ACT_DCC\Algemeen\Communicatie (Manon en Taneesha)\Middelen\Huisstijl\Iconen\DCC Iconen PNG\DCC Iconen Blauw\Icoon-Drinkwater-blauw.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06037" y="1875822"/>
              <a:ext cx="539681" cy="539681"/>
            </a:xfrm>
            <a:prstGeom prst="rect">
              <a:avLst/>
            </a:prstGeom>
            <a:noFill/>
            <a:extLst>
              <a:ext uri="{909E8E84-426E-40DD-AFC4-6F175D3DCCD1}">
                <a14:hiddenFill xmlns:a14="http://schemas.microsoft.com/office/drawing/2010/main">
                  <a:solidFill>
                    <a:srgbClr val="FFFFFF"/>
                  </a:solidFill>
                </a14:hiddenFill>
              </a:ext>
            </a:extLst>
          </p:spPr>
        </p:pic>
        <p:sp>
          <p:nvSpPr>
            <p:cNvPr id="94" name="Ovaal 93"/>
            <p:cNvSpPr/>
            <p:nvPr/>
          </p:nvSpPr>
          <p:spPr>
            <a:xfrm>
              <a:off x="4533688" y="1757014"/>
              <a:ext cx="759423" cy="759423"/>
            </a:xfrm>
            <a:prstGeom prst="ellipse">
              <a:avLst/>
            </a:prstGeom>
            <a:noFill/>
            <a:ln>
              <a:solidFill>
                <a:srgbClr val="007C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nl-NL" kern="1200" dirty="0"/>
            </a:p>
          </p:txBody>
        </p:sp>
      </p:grpSp>
      <p:grpSp>
        <p:nvGrpSpPr>
          <p:cNvPr id="54" name="Groeperen 53"/>
          <p:cNvGrpSpPr/>
          <p:nvPr/>
        </p:nvGrpSpPr>
        <p:grpSpPr>
          <a:xfrm>
            <a:off x="7040000" y="1259336"/>
            <a:ext cx="621713" cy="621712"/>
            <a:chOff x="5240969" y="2054285"/>
            <a:chExt cx="741747" cy="741747"/>
          </a:xfrm>
        </p:grpSpPr>
        <p:pic>
          <p:nvPicPr>
            <p:cNvPr id="91" name="Picture 9" descr="G:\cd\ACT_DCC\Algemeen\Communicatie (Manon en Taneesha)\Middelen\Huisstijl\Iconen\DCC Iconen PNG\DCC Iconen Blauw\Icoon-Waterkwaliteit-blauw.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39311" y="2168252"/>
              <a:ext cx="479071" cy="479071"/>
            </a:xfrm>
            <a:prstGeom prst="rect">
              <a:avLst/>
            </a:prstGeom>
            <a:noFill/>
            <a:extLst>
              <a:ext uri="{909E8E84-426E-40DD-AFC4-6F175D3DCCD1}">
                <a14:hiddenFill xmlns:a14="http://schemas.microsoft.com/office/drawing/2010/main">
                  <a:solidFill>
                    <a:srgbClr val="FFFFFF"/>
                  </a:solidFill>
                </a14:hiddenFill>
              </a:ext>
            </a:extLst>
          </p:spPr>
        </p:pic>
        <p:sp>
          <p:nvSpPr>
            <p:cNvPr id="92" name="Ovaal 91"/>
            <p:cNvSpPr/>
            <p:nvPr/>
          </p:nvSpPr>
          <p:spPr>
            <a:xfrm>
              <a:off x="5240969" y="2054285"/>
              <a:ext cx="741747" cy="741747"/>
            </a:xfrm>
            <a:prstGeom prst="ellipse">
              <a:avLst/>
            </a:prstGeom>
            <a:noFill/>
            <a:ln>
              <a:solidFill>
                <a:srgbClr val="007C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nl-NL" kern="1200" dirty="0"/>
            </a:p>
          </p:txBody>
        </p:sp>
      </p:grpSp>
      <p:grpSp>
        <p:nvGrpSpPr>
          <p:cNvPr id="55" name="Groeperen 54"/>
          <p:cNvGrpSpPr/>
          <p:nvPr/>
        </p:nvGrpSpPr>
        <p:grpSpPr>
          <a:xfrm>
            <a:off x="7433590" y="1761809"/>
            <a:ext cx="621713" cy="621712"/>
            <a:chOff x="5717970" y="2661203"/>
            <a:chExt cx="741747" cy="741747"/>
          </a:xfrm>
        </p:grpSpPr>
        <p:pic>
          <p:nvPicPr>
            <p:cNvPr id="89" name="Picture 10" descr="G:\cd\ACT_DCC\Algemeen\Communicatie (Manon en Taneesha)\Middelen\Huisstijl\Iconen\DCC Iconen PNG\DCC Iconen Blauw\Icoon-Waterkwantiteit- blauw.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820623" y="2763057"/>
              <a:ext cx="467223" cy="467223"/>
            </a:xfrm>
            <a:prstGeom prst="rect">
              <a:avLst/>
            </a:prstGeom>
            <a:noFill/>
            <a:extLst>
              <a:ext uri="{909E8E84-426E-40DD-AFC4-6F175D3DCCD1}">
                <a14:hiddenFill xmlns:a14="http://schemas.microsoft.com/office/drawing/2010/main">
                  <a:solidFill>
                    <a:srgbClr val="FFFFFF"/>
                  </a:solidFill>
                </a14:hiddenFill>
              </a:ext>
            </a:extLst>
          </p:spPr>
        </p:pic>
        <p:sp>
          <p:nvSpPr>
            <p:cNvPr id="90" name="Ovaal 89"/>
            <p:cNvSpPr/>
            <p:nvPr/>
          </p:nvSpPr>
          <p:spPr>
            <a:xfrm>
              <a:off x="5717970" y="2661203"/>
              <a:ext cx="741747" cy="741747"/>
            </a:xfrm>
            <a:prstGeom prst="ellipse">
              <a:avLst/>
            </a:prstGeom>
            <a:noFill/>
            <a:ln>
              <a:solidFill>
                <a:srgbClr val="007C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nl-NL" kern="1200" dirty="0"/>
            </a:p>
          </p:txBody>
        </p:sp>
      </p:grpSp>
      <p:grpSp>
        <p:nvGrpSpPr>
          <p:cNvPr id="56" name="Groeperen 55"/>
          <p:cNvGrpSpPr/>
          <p:nvPr/>
        </p:nvGrpSpPr>
        <p:grpSpPr>
          <a:xfrm>
            <a:off x="7610844" y="2372123"/>
            <a:ext cx="621713" cy="621712"/>
            <a:chOff x="5922031" y="3381919"/>
            <a:chExt cx="741747" cy="741747"/>
          </a:xfrm>
        </p:grpSpPr>
        <p:pic>
          <p:nvPicPr>
            <p:cNvPr id="87" name="Picture 7" descr="G:\cd\ACT_DCC\Algemeen\Communicatie (Manon en Taneesha)\Middelen\Huisstijl\Iconen\DCC Iconen PNG\DCC Iconen Blauw\Icoon-Luchtkwaliteit-blauw.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070801" y="3534988"/>
              <a:ext cx="483811" cy="483811"/>
            </a:xfrm>
            <a:prstGeom prst="rect">
              <a:avLst/>
            </a:prstGeom>
            <a:noFill/>
            <a:extLst>
              <a:ext uri="{909E8E84-426E-40DD-AFC4-6F175D3DCCD1}">
                <a14:hiddenFill xmlns:a14="http://schemas.microsoft.com/office/drawing/2010/main">
                  <a:solidFill>
                    <a:srgbClr val="FFFFFF"/>
                  </a:solidFill>
                </a14:hiddenFill>
              </a:ext>
            </a:extLst>
          </p:spPr>
        </p:pic>
        <p:sp>
          <p:nvSpPr>
            <p:cNvPr id="88" name="Ovaal 87"/>
            <p:cNvSpPr/>
            <p:nvPr/>
          </p:nvSpPr>
          <p:spPr>
            <a:xfrm>
              <a:off x="5922031" y="3381919"/>
              <a:ext cx="741747" cy="741747"/>
            </a:xfrm>
            <a:prstGeom prst="ellipse">
              <a:avLst/>
            </a:prstGeom>
            <a:noFill/>
            <a:ln>
              <a:solidFill>
                <a:srgbClr val="007C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nl-NL" kern="1200" dirty="0"/>
            </a:p>
          </p:txBody>
        </p:sp>
      </p:grpSp>
      <p:grpSp>
        <p:nvGrpSpPr>
          <p:cNvPr id="57" name="Groeperen 56"/>
          <p:cNvGrpSpPr/>
          <p:nvPr/>
        </p:nvGrpSpPr>
        <p:grpSpPr>
          <a:xfrm>
            <a:off x="7526658" y="3001742"/>
            <a:ext cx="621713" cy="621712"/>
            <a:chOff x="5821587" y="4155400"/>
            <a:chExt cx="741747" cy="741747"/>
          </a:xfrm>
        </p:grpSpPr>
        <p:pic>
          <p:nvPicPr>
            <p:cNvPr id="85" name="Picture 6" descr="G:\cd\ACT_DCC\Algemeen\Communicatie (Manon en Taneesha)\Middelen\Huisstijl\Iconen\DCC Iconen PNG\DCC Iconen Blauw\Icoon-Gevaarlijke stoffen-blauw.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976971" y="4261580"/>
              <a:ext cx="465496" cy="465496"/>
            </a:xfrm>
            <a:prstGeom prst="rect">
              <a:avLst/>
            </a:prstGeom>
            <a:noFill/>
            <a:extLst>
              <a:ext uri="{909E8E84-426E-40DD-AFC4-6F175D3DCCD1}">
                <a14:hiddenFill xmlns:a14="http://schemas.microsoft.com/office/drawing/2010/main">
                  <a:solidFill>
                    <a:srgbClr val="FFFFFF"/>
                  </a:solidFill>
                </a14:hiddenFill>
              </a:ext>
            </a:extLst>
          </p:spPr>
        </p:pic>
        <p:sp>
          <p:nvSpPr>
            <p:cNvPr id="86" name="Ovaal 85"/>
            <p:cNvSpPr/>
            <p:nvPr/>
          </p:nvSpPr>
          <p:spPr>
            <a:xfrm>
              <a:off x="5821587" y="4155400"/>
              <a:ext cx="741747" cy="741747"/>
            </a:xfrm>
            <a:prstGeom prst="ellipse">
              <a:avLst/>
            </a:prstGeom>
            <a:noFill/>
            <a:ln>
              <a:solidFill>
                <a:srgbClr val="007C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nl-NL" kern="1200" dirty="0"/>
            </a:p>
          </p:txBody>
        </p:sp>
      </p:grpSp>
      <p:grpSp>
        <p:nvGrpSpPr>
          <p:cNvPr id="58" name="Groeperen 57"/>
          <p:cNvGrpSpPr/>
          <p:nvPr/>
        </p:nvGrpSpPr>
        <p:grpSpPr>
          <a:xfrm>
            <a:off x="7116203" y="3493835"/>
            <a:ext cx="621713" cy="621712"/>
            <a:chOff x="5324440" y="4735067"/>
            <a:chExt cx="741747" cy="741747"/>
          </a:xfrm>
        </p:grpSpPr>
        <p:pic>
          <p:nvPicPr>
            <p:cNvPr id="83" name="Picture 3" descr="G:\cd\ACT_DCC\Algemeen\Communicatie (Manon en Taneesha)\Middelen\Huisstijl\Iconen\DCC Iconen PNG\DCC Iconen Blauw\Icoon-Buisleidingen-blauw.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435248" y="4873274"/>
              <a:ext cx="497234" cy="497234"/>
            </a:xfrm>
            <a:prstGeom prst="rect">
              <a:avLst/>
            </a:prstGeom>
            <a:noFill/>
            <a:extLst>
              <a:ext uri="{909E8E84-426E-40DD-AFC4-6F175D3DCCD1}">
                <a14:hiddenFill xmlns:a14="http://schemas.microsoft.com/office/drawing/2010/main">
                  <a:solidFill>
                    <a:srgbClr val="FFFFFF"/>
                  </a:solidFill>
                </a14:hiddenFill>
              </a:ext>
            </a:extLst>
          </p:spPr>
        </p:pic>
        <p:sp>
          <p:nvSpPr>
            <p:cNvPr id="84" name="Ovaal 83"/>
            <p:cNvSpPr/>
            <p:nvPr/>
          </p:nvSpPr>
          <p:spPr>
            <a:xfrm>
              <a:off x="5324440" y="4735067"/>
              <a:ext cx="741747" cy="741747"/>
            </a:xfrm>
            <a:prstGeom prst="ellipse">
              <a:avLst/>
            </a:prstGeom>
            <a:noFill/>
            <a:ln>
              <a:solidFill>
                <a:srgbClr val="007C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nl-NL" kern="1200" dirty="0"/>
            </a:p>
          </p:txBody>
        </p:sp>
      </p:grpSp>
      <p:grpSp>
        <p:nvGrpSpPr>
          <p:cNvPr id="59" name="Groeperen 58"/>
          <p:cNvGrpSpPr/>
          <p:nvPr/>
        </p:nvGrpSpPr>
        <p:grpSpPr>
          <a:xfrm rot="3648839">
            <a:off x="6542532" y="3777452"/>
            <a:ext cx="621713" cy="621712"/>
            <a:chOff x="4632588" y="5073443"/>
            <a:chExt cx="741747" cy="741747"/>
          </a:xfrm>
        </p:grpSpPr>
        <p:pic>
          <p:nvPicPr>
            <p:cNvPr id="81" name="Picture 8" descr="G:\cd\ACT_DCC\Algemeen\Communicatie (Manon en Taneesha)\Middelen\Huisstijl\Iconen\DCC Iconen PNG\DCC Iconen Blauw\Icoon-Nucleair-blauw.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799437" y="5255498"/>
              <a:ext cx="414482" cy="414482"/>
            </a:xfrm>
            <a:prstGeom prst="rect">
              <a:avLst/>
            </a:prstGeom>
            <a:noFill/>
            <a:extLst>
              <a:ext uri="{909E8E84-426E-40DD-AFC4-6F175D3DCCD1}">
                <a14:hiddenFill xmlns:a14="http://schemas.microsoft.com/office/drawing/2010/main">
                  <a:solidFill>
                    <a:srgbClr val="FFFFFF"/>
                  </a:solidFill>
                </a14:hiddenFill>
              </a:ext>
            </a:extLst>
          </p:spPr>
        </p:pic>
        <p:sp>
          <p:nvSpPr>
            <p:cNvPr id="82" name="Ovaal 81"/>
            <p:cNvSpPr/>
            <p:nvPr/>
          </p:nvSpPr>
          <p:spPr>
            <a:xfrm>
              <a:off x="4632588" y="5073443"/>
              <a:ext cx="741747" cy="741747"/>
            </a:xfrm>
            <a:prstGeom prst="ellipse">
              <a:avLst/>
            </a:prstGeom>
            <a:noFill/>
            <a:ln>
              <a:solidFill>
                <a:srgbClr val="007C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nl-NL" kern="1200" dirty="0"/>
            </a:p>
          </p:txBody>
        </p:sp>
      </p:grpSp>
      <p:grpSp>
        <p:nvGrpSpPr>
          <p:cNvPr id="60" name="Groeperen 59"/>
          <p:cNvGrpSpPr/>
          <p:nvPr/>
        </p:nvGrpSpPr>
        <p:grpSpPr>
          <a:xfrm>
            <a:off x="5902602" y="3773672"/>
            <a:ext cx="621713" cy="621712"/>
            <a:chOff x="3861659" y="5083800"/>
            <a:chExt cx="741747" cy="741747"/>
          </a:xfrm>
        </p:grpSpPr>
        <p:pic>
          <p:nvPicPr>
            <p:cNvPr id="79" name="Picture 5" descr="G:\cd\ACT_DCC\Algemeen\Communicatie (Manon en Taneesha)\Middelen\Huisstijl\Iconen\DCC Iconen PNG\DCC Iconen Blauw\Icoon-Genetisch gemodificeerde organismen-blauw.pn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972961" y="5179577"/>
              <a:ext cx="523941" cy="523941"/>
            </a:xfrm>
            <a:prstGeom prst="rect">
              <a:avLst/>
            </a:prstGeom>
            <a:noFill/>
            <a:extLst>
              <a:ext uri="{909E8E84-426E-40DD-AFC4-6F175D3DCCD1}">
                <a14:hiddenFill xmlns:a14="http://schemas.microsoft.com/office/drawing/2010/main">
                  <a:solidFill>
                    <a:srgbClr val="FFFFFF"/>
                  </a:solidFill>
                </a14:hiddenFill>
              </a:ext>
            </a:extLst>
          </p:spPr>
        </p:pic>
        <p:sp>
          <p:nvSpPr>
            <p:cNvPr id="80" name="Ovaal 79"/>
            <p:cNvSpPr/>
            <p:nvPr/>
          </p:nvSpPr>
          <p:spPr>
            <a:xfrm>
              <a:off x="3861659" y="5083800"/>
              <a:ext cx="741747" cy="741747"/>
            </a:xfrm>
            <a:prstGeom prst="ellipse">
              <a:avLst/>
            </a:prstGeom>
            <a:noFill/>
            <a:ln>
              <a:solidFill>
                <a:srgbClr val="007C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nl-NL" kern="1200" dirty="0"/>
            </a:p>
          </p:txBody>
        </p:sp>
      </p:grpSp>
      <p:grpSp>
        <p:nvGrpSpPr>
          <p:cNvPr id="61" name="Groeperen 60"/>
          <p:cNvGrpSpPr/>
          <p:nvPr/>
        </p:nvGrpSpPr>
        <p:grpSpPr>
          <a:xfrm>
            <a:off x="5299137" y="3556505"/>
            <a:ext cx="621713" cy="621712"/>
            <a:chOff x="3141692" y="4817273"/>
            <a:chExt cx="741747" cy="741747"/>
          </a:xfrm>
        </p:grpSpPr>
        <p:pic>
          <p:nvPicPr>
            <p:cNvPr id="77" name="Picture 11" descr="G:\cd\ACT_DCC\Algemeen\Communicatie (Manon en Taneesha)\Middelen\Huisstijl\Iconen\DCC Iconen PNG\DCC Iconen Blauw\Icoon-Weer klimaat en seismologie-blauw.pn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3279490" y="4912818"/>
              <a:ext cx="443666" cy="443666"/>
            </a:xfrm>
            <a:prstGeom prst="rect">
              <a:avLst/>
            </a:prstGeom>
            <a:noFill/>
            <a:extLst>
              <a:ext uri="{909E8E84-426E-40DD-AFC4-6F175D3DCCD1}">
                <a14:hiddenFill xmlns:a14="http://schemas.microsoft.com/office/drawing/2010/main">
                  <a:solidFill>
                    <a:srgbClr val="FFFFFF"/>
                  </a:solidFill>
                </a14:hiddenFill>
              </a:ext>
            </a:extLst>
          </p:spPr>
        </p:pic>
        <p:sp>
          <p:nvSpPr>
            <p:cNvPr id="78" name="Ovaal 77"/>
            <p:cNvSpPr/>
            <p:nvPr/>
          </p:nvSpPr>
          <p:spPr>
            <a:xfrm>
              <a:off x="3141692" y="4817273"/>
              <a:ext cx="741747" cy="741747"/>
            </a:xfrm>
            <a:prstGeom prst="ellipse">
              <a:avLst/>
            </a:prstGeom>
            <a:noFill/>
            <a:ln>
              <a:solidFill>
                <a:srgbClr val="007C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nl-NL" kern="1200" dirty="0"/>
            </a:p>
          </p:txBody>
        </p:sp>
      </p:grpSp>
      <p:grpSp>
        <p:nvGrpSpPr>
          <p:cNvPr id="62" name="Groeperen 61"/>
          <p:cNvGrpSpPr/>
          <p:nvPr/>
        </p:nvGrpSpPr>
        <p:grpSpPr>
          <a:xfrm>
            <a:off x="4870087" y="3088847"/>
            <a:ext cx="621713" cy="621712"/>
            <a:chOff x="2651702" y="4237022"/>
            <a:chExt cx="741747" cy="741747"/>
          </a:xfrm>
        </p:grpSpPr>
        <p:pic>
          <p:nvPicPr>
            <p:cNvPr id="75" name="Picture 2" descr="G:\cd\ACT_DCC\Algemeen\Communicatie (Manon en Taneesha)\Middelen\Huisstijl\Iconen\DCC Iconen PNG\DCC Iconen Blauw\Icoon-Milieu-blauw.png"/>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2770933" y="4300799"/>
              <a:ext cx="519917" cy="519917"/>
            </a:xfrm>
            <a:prstGeom prst="rect">
              <a:avLst/>
            </a:prstGeom>
            <a:noFill/>
            <a:extLst>
              <a:ext uri="{909E8E84-426E-40DD-AFC4-6F175D3DCCD1}">
                <a14:hiddenFill xmlns:a14="http://schemas.microsoft.com/office/drawing/2010/main">
                  <a:solidFill>
                    <a:srgbClr val="FFFFFF"/>
                  </a:solidFill>
                </a14:hiddenFill>
              </a:ext>
            </a:extLst>
          </p:spPr>
        </p:pic>
        <p:sp>
          <p:nvSpPr>
            <p:cNvPr id="76" name="Ovaal 75"/>
            <p:cNvSpPr/>
            <p:nvPr/>
          </p:nvSpPr>
          <p:spPr>
            <a:xfrm>
              <a:off x="2651702" y="4237022"/>
              <a:ext cx="741747" cy="741747"/>
            </a:xfrm>
            <a:prstGeom prst="ellipse">
              <a:avLst/>
            </a:prstGeom>
            <a:noFill/>
            <a:ln>
              <a:solidFill>
                <a:srgbClr val="007C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nl-NL" kern="1200" dirty="0"/>
            </a:p>
          </p:txBody>
        </p:sp>
      </p:grpSp>
      <p:grpSp>
        <p:nvGrpSpPr>
          <p:cNvPr id="63" name="Groeperen 62"/>
          <p:cNvGrpSpPr/>
          <p:nvPr/>
        </p:nvGrpSpPr>
        <p:grpSpPr>
          <a:xfrm>
            <a:off x="4742275" y="2466487"/>
            <a:ext cx="621713" cy="621712"/>
            <a:chOff x="2477291" y="3501936"/>
            <a:chExt cx="741747" cy="741747"/>
          </a:xfrm>
        </p:grpSpPr>
        <p:pic>
          <p:nvPicPr>
            <p:cNvPr id="73" name="Picture 5" descr="G:\cd\ACT_DCC\Algemeen\Communicatie (Manon en Taneesha)\Middelen\Huisstijl\Iconen\DCC Iconen PNG\DCC Iconen Blauw\Icoon-Luchtvaart-blauw.png"/>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2602691" y="3628727"/>
              <a:ext cx="493577" cy="493577"/>
            </a:xfrm>
            <a:prstGeom prst="rect">
              <a:avLst/>
            </a:prstGeom>
            <a:noFill/>
            <a:extLst>
              <a:ext uri="{909E8E84-426E-40DD-AFC4-6F175D3DCCD1}">
                <a14:hiddenFill xmlns:a14="http://schemas.microsoft.com/office/drawing/2010/main">
                  <a:solidFill>
                    <a:srgbClr val="FFFFFF"/>
                  </a:solidFill>
                </a14:hiddenFill>
              </a:ext>
            </a:extLst>
          </p:spPr>
        </p:pic>
        <p:sp>
          <p:nvSpPr>
            <p:cNvPr id="74" name="Ovaal 73"/>
            <p:cNvSpPr/>
            <p:nvPr/>
          </p:nvSpPr>
          <p:spPr>
            <a:xfrm>
              <a:off x="2477291" y="3501936"/>
              <a:ext cx="741747" cy="741747"/>
            </a:xfrm>
            <a:prstGeom prst="ellipse">
              <a:avLst/>
            </a:prstGeom>
            <a:noFill/>
            <a:ln>
              <a:solidFill>
                <a:srgbClr val="007C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nl-NL" kern="1200" dirty="0"/>
            </a:p>
          </p:txBody>
        </p:sp>
      </p:grpSp>
      <p:grpSp>
        <p:nvGrpSpPr>
          <p:cNvPr id="64" name="Groeperen 63"/>
          <p:cNvGrpSpPr/>
          <p:nvPr/>
        </p:nvGrpSpPr>
        <p:grpSpPr>
          <a:xfrm>
            <a:off x="4850292" y="1842767"/>
            <a:ext cx="621713" cy="621712"/>
            <a:chOff x="2583896" y="2735493"/>
            <a:chExt cx="741747" cy="741747"/>
          </a:xfrm>
        </p:grpSpPr>
        <p:pic>
          <p:nvPicPr>
            <p:cNvPr id="71" name="Picture 4" descr="G:\cd\ACT_DCC\Algemeen\Communicatie (Manon en Taneesha)\Middelen\Huisstijl\Iconen\DCC Iconen PNG\DCC Iconen Blauw\Icoon-Openbaar vervoer en spoor-blauw.png"/>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2753925" y="2871001"/>
              <a:ext cx="456334" cy="456334"/>
            </a:xfrm>
            <a:prstGeom prst="rect">
              <a:avLst/>
            </a:prstGeom>
            <a:noFill/>
            <a:extLst>
              <a:ext uri="{909E8E84-426E-40DD-AFC4-6F175D3DCCD1}">
                <a14:hiddenFill xmlns:a14="http://schemas.microsoft.com/office/drawing/2010/main">
                  <a:solidFill>
                    <a:srgbClr val="FFFFFF"/>
                  </a:solidFill>
                </a14:hiddenFill>
              </a:ext>
            </a:extLst>
          </p:spPr>
        </p:pic>
        <p:sp>
          <p:nvSpPr>
            <p:cNvPr id="72" name="Ovaal 71"/>
            <p:cNvSpPr/>
            <p:nvPr/>
          </p:nvSpPr>
          <p:spPr>
            <a:xfrm>
              <a:off x="2583896" y="2735493"/>
              <a:ext cx="741747" cy="741747"/>
            </a:xfrm>
            <a:prstGeom prst="ellipse">
              <a:avLst/>
            </a:prstGeom>
            <a:noFill/>
            <a:ln>
              <a:solidFill>
                <a:srgbClr val="007C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nl-NL" kern="1200" dirty="0"/>
            </a:p>
          </p:txBody>
        </p:sp>
      </p:grpSp>
      <p:grpSp>
        <p:nvGrpSpPr>
          <p:cNvPr id="65" name="Groeperen 64"/>
          <p:cNvGrpSpPr/>
          <p:nvPr/>
        </p:nvGrpSpPr>
        <p:grpSpPr>
          <a:xfrm>
            <a:off x="5239943" y="1340495"/>
            <a:ext cx="621713" cy="621712"/>
            <a:chOff x="3071053" y="2121377"/>
            <a:chExt cx="741747" cy="741747"/>
          </a:xfrm>
        </p:grpSpPr>
        <p:pic>
          <p:nvPicPr>
            <p:cNvPr id="69" name="Picture 3" descr="G:\cd\ACT_DCC\Algemeen\Communicatie (Manon en Taneesha)\Middelen\Huisstijl\Iconen\DCC Iconen PNG\DCC Iconen Blauw\Icoon-Wegen-blauw.png"/>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3271417" y="2269976"/>
              <a:ext cx="400787" cy="400787"/>
            </a:xfrm>
            <a:prstGeom prst="rect">
              <a:avLst/>
            </a:prstGeom>
            <a:noFill/>
            <a:extLst>
              <a:ext uri="{909E8E84-426E-40DD-AFC4-6F175D3DCCD1}">
                <a14:hiddenFill xmlns:a14="http://schemas.microsoft.com/office/drawing/2010/main">
                  <a:solidFill>
                    <a:srgbClr val="FFFFFF"/>
                  </a:solidFill>
                </a14:hiddenFill>
              </a:ext>
            </a:extLst>
          </p:spPr>
        </p:pic>
        <p:sp>
          <p:nvSpPr>
            <p:cNvPr id="70" name="Ovaal 69"/>
            <p:cNvSpPr/>
            <p:nvPr/>
          </p:nvSpPr>
          <p:spPr>
            <a:xfrm>
              <a:off x="3071053" y="2121377"/>
              <a:ext cx="741747" cy="741747"/>
            </a:xfrm>
            <a:prstGeom prst="ellipse">
              <a:avLst/>
            </a:prstGeom>
            <a:noFill/>
            <a:ln>
              <a:solidFill>
                <a:srgbClr val="007C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nl-NL" kern="1200" dirty="0"/>
            </a:p>
          </p:txBody>
        </p:sp>
      </p:grpSp>
      <p:grpSp>
        <p:nvGrpSpPr>
          <p:cNvPr id="66" name="Groeperen 65"/>
          <p:cNvGrpSpPr/>
          <p:nvPr/>
        </p:nvGrpSpPr>
        <p:grpSpPr>
          <a:xfrm>
            <a:off x="5792805" y="1014671"/>
            <a:ext cx="636529" cy="636527"/>
            <a:chOff x="3752977" y="1762354"/>
            <a:chExt cx="759423" cy="759423"/>
          </a:xfrm>
        </p:grpSpPr>
        <p:pic>
          <p:nvPicPr>
            <p:cNvPr id="67" name="Picture 2" descr="G:\cd\ACT_DCC\Algemeen\Communicatie (Manon en Taneesha)\Middelen\Huisstijl\Iconen\DCC Iconen PNG\DCC Iconen Blauw\Icoon-Binnenvaart-blauw.png"/>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3892186" y="1857759"/>
              <a:ext cx="472306" cy="472306"/>
            </a:xfrm>
            <a:prstGeom prst="rect">
              <a:avLst/>
            </a:prstGeom>
            <a:noFill/>
            <a:extLst>
              <a:ext uri="{909E8E84-426E-40DD-AFC4-6F175D3DCCD1}">
                <a14:hiddenFill xmlns:a14="http://schemas.microsoft.com/office/drawing/2010/main">
                  <a:solidFill>
                    <a:srgbClr val="FFFFFF"/>
                  </a:solidFill>
                </a14:hiddenFill>
              </a:ext>
            </a:extLst>
          </p:spPr>
        </p:pic>
        <p:sp>
          <p:nvSpPr>
            <p:cNvPr id="68" name="Ovaal 67"/>
            <p:cNvSpPr/>
            <p:nvPr/>
          </p:nvSpPr>
          <p:spPr>
            <a:xfrm>
              <a:off x="3752977" y="1762354"/>
              <a:ext cx="759423" cy="759423"/>
            </a:xfrm>
            <a:prstGeom prst="ellipse">
              <a:avLst/>
            </a:prstGeom>
            <a:noFill/>
            <a:ln>
              <a:solidFill>
                <a:srgbClr val="007C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nl-NL" kern="1200" dirty="0"/>
            </a:p>
          </p:txBody>
        </p:sp>
      </p:grpSp>
      <p:pic>
        <p:nvPicPr>
          <p:cNvPr id="2" name="Afbeelding 1"/>
          <p:cNvPicPr>
            <a:picLocks noChangeAspect="1"/>
          </p:cNvPicPr>
          <p:nvPr/>
        </p:nvPicPr>
        <p:blipFill rotWithShape="1">
          <a:blip r:embed="rId17" cstate="screen">
            <a:extLst>
              <a:ext uri="{28A0092B-C50C-407E-A947-70E740481C1C}">
                <a14:useLocalDpi xmlns:a14="http://schemas.microsoft.com/office/drawing/2010/main"/>
              </a:ext>
            </a:extLst>
          </a:blip>
          <a:srcRect/>
          <a:stretch/>
        </p:blipFill>
        <p:spPr>
          <a:xfrm>
            <a:off x="6277691" y="2245333"/>
            <a:ext cx="367730" cy="739570"/>
          </a:xfrm>
          <a:prstGeom prst="rect">
            <a:avLst/>
          </a:prstGeom>
        </p:spPr>
      </p:pic>
      <p:sp>
        <p:nvSpPr>
          <p:cNvPr id="3" name="Tekstvak 2"/>
          <p:cNvSpPr txBox="1"/>
          <p:nvPr/>
        </p:nvSpPr>
        <p:spPr>
          <a:xfrm>
            <a:off x="179512" y="2203034"/>
            <a:ext cx="4176463" cy="1200329"/>
          </a:xfrm>
          <a:prstGeom prst="rect">
            <a:avLst/>
          </a:prstGeom>
          <a:noFill/>
        </p:spPr>
        <p:txBody>
          <a:bodyPr wrap="square" rtlCol="0">
            <a:spAutoFit/>
          </a:bodyPr>
          <a:lstStyle/>
          <a:p>
            <a:r>
              <a:rPr lang="nl-NL" sz="1800" dirty="0" smtClean="0">
                <a:latin typeface="Verdana" panose="020B0604030504040204" pitchFamily="34" charset="0"/>
                <a:ea typeface="Verdana" panose="020B0604030504040204" pitchFamily="34" charset="0"/>
                <a:cs typeface="Verdana" panose="020B0604030504040204" pitchFamily="34" charset="0"/>
              </a:rPr>
              <a:t>IenW is een zeer crisisrijk ministerie: “er is bijna geen crisis te bedenken waar IenW niet bij betrokken is”.</a:t>
            </a:r>
            <a:endParaRPr lang="en-US" sz="1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580234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p:cNvPicPr>
            <a:picLocks noChangeAspect="1"/>
          </p:cNvPicPr>
          <p:nvPr/>
        </p:nvPicPr>
        <p:blipFill>
          <a:blip r:embed="rId3"/>
          <a:stretch>
            <a:fillRect/>
          </a:stretch>
        </p:blipFill>
        <p:spPr>
          <a:xfrm rot="5400000">
            <a:off x="4185538" y="1961340"/>
            <a:ext cx="330872" cy="165100"/>
          </a:xfrm>
          <a:prstGeom prst="rect">
            <a:avLst/>
          </a:prstGeom>
        </p:spPr>
      </p:pic>
      <p:sp>
        <p:nvSpPr>
          <p:cNvPr id="4" name="Tijdelijke aanduiding voor dianummer 3"/>
          <p:cNvSpPr>
            <a:spLocks noGrp="1"/>
          </p:cNvSpPr>
          <p:nvPr>
            <p:ph type="sldNum" sz="quarter" idx="11"/>
          </p:nvPr>
        </p:nvSpPr>
        <p:spPr/>
        <p:txBody>
          <a:bodyPr/>
          <a:lstStyle/>
          <a:p>
            <a:fld id="{2ACDB467-7873-4513-AFB0-64C93AB0D52A}" type="slidenum">
              <a:rPr lang="nl-NL" smtClean="0"/>
              <a:pPr/>
              <a:t>20</a:t>
            </a:fld>
            <a:endParaRPr lang="nl-NL" dirty="0"/>
          </a:p>
        </p:txBody>
      </p:sp>
      <p:sp>
        <p:nvSpPr>
          <p:cNvPr id="5" name="Tijdelijke aanduiding voor datum 4"/>
          <p:cNvSpPr>
            <a:spLocks noGrp="1"/>
          </p:cNvSpPr>
          <p:nvPr>
            <p:ph type="dt" sz="half" idx="12"/>
          </p:nvPr>
        </p:nvSpPr>
        <p:spPr/>
        <p:txBody>
          <a:bodyPr/>
          <a:lstStyle/>
          <a:p>
            <a:fld id="{30B818D2-E584-BA4C-A9E8-76356BADEB07}" type="datetime4">
              <a:rPr lang="nl-NL" smtClean="0"/>
              <a:t>9 oktober 2018</a:t>
            </a:fld>
            <a:endParaRPr lang="nl-NL" dirty="0"/>
          </a:p>
        </p:txBody>
      </p:sp>
      <p:pic>
        <p:nvPicPr>
          <p:cNvPr id="105" name="Afbeelding 104"/>
          <p:cNvPicPr>
            <a:picLocks noChangeAspect="1"/>
          </p:cNvPicPr>
          <p:nvPr/>
        </p:nvPicPr>
        <p:blipFill>
          <a:blip r:embed="rId3"/>
          <a:stretch>
            <a:fillRect/>
          </a:stretch>
        </p:blipFill>
        <p:spPr>
          <a:xfrm rot="5400000">
            <a:off x="4180172" y="3014676"/>
            <a:ext cx="330872" cy="165100"/>
          </a:xfrm>
          <a:prstGeom prst="rect">
            <a:avLst/>
          </a:prstGeom>
        </p:spPr>
      </p:pic>
      <p:sp>
        <p:nvSpPr>
          <p:cNvPr id="6" name="Tijdelijke aanduiding voor voettekst 5"/>
          <p:cNvSpPr>
            <a:spLocks noGrp="1"/>
          </p:cNvSpPr>
          <p:nvPr>
            <p:ph type="ftr" sz="quarter" idx="3"/>
          </p:nvPr>
        </p:nvSpPr>
        <p:spPr>
          <a:xfrm>
            <a:off x="4355989" y="4894008"/>
            <a:ext cx="3097337" cy="154242"/>
          </a:xfrm>
        </p:spPr>
        <p:txBody>
          <a:bodyPr/>
          <a:lstStyle/>
          <a:p>
            <a:r>
              <a:rPr lang="nl-NL" dirty="0" smtClean="0"/>
              <a:t>Ministerie van Infrastructuur en Waterstaat</a:t>
            </a:r>
            <a:endParaRPr lang="nl-NL" dirty="0"/>
          </a:p>
        </p:txBody>
      </p:sp>
      <p:sp>
        <p:nvSpPr>
          <p:cNvPr id="64" name="Tekstvak 63"/>
          <p:cNvSpPr txBox="1"/>
          <p:nvPr/>
        </p:nvSpPr>
        <p:spPr>
          <a:xfrm>
            <a:off x="409355" y="1438492"/>
            <a:ext cx="3010829" cy="400110"/>
          </a:xfrm>
          <a:prstGeom prst="rect">
            <a:avLst/>
          </a:prstGeom>
          <a:noFill/>
        </p:spPr>
        <p:txBody>
          <a:bodyPr wrap="square" rtlCol="0">
            <a:spAutoFit/>
          </a:bodyPr>
          <a:lstStyle/>
          <a:p>
            <a:r>
              <a:rPr lang="nl-NL" sz="2000" dirty="0" smtClean="0">
                <a:solidFill>
                  <a:srgbClr val="007CC7"/>
                </a:solidFill>
                <a:latin typeface="Arial" charset="0"/>
                <a:ea typeface="ＭＳ Ｐゴシック" charset="0"/>
                <a:cs typeface="ＭＳ Ｐゴシック" charset="0"/>
              </a:rPr>
              <a:t>Veiligheidsketen</a:t>
            </a:r>
            <a:endParaRPr lang="nl-NL" dirty="0">
              <a:solidFill>
                <a:srgbClr val="007CC7"/>
              </a:solidFill>
              <a:latin typeface="Arial" charset="0"/>
              <a:ea typeface="ＭＳ Ｐゴシック" charset="0"/>
              <a:cs typeface="ＭＳ Ｐゴシック" charset="0"/>
            </a:endParaRPr>
          </a:p>
        </p:txBody>
      </p:sp>
      <p:sp>
        <p:nvSpPr>
          <p:cNvPr id="65" name="Tekstvak 64"/>
          <p:cNvSpPr txBox="1"/>
          <p:nvPr/>
        </p:nvSpPr>
        <p:spPr>
          <a:xfrm>
            <a:off x="4015523" y="1728542"/>
            <a:ext cx="1039566" cy="461665"/>
          </a:xfrm>
          <a:prstGeom prst="rect">
            <a:avLst/>
          </a:prstGeom>
          <a:noFill/>
        </p:spPr>
        <p:txBody>
          <a:bodyPr wrap="square" rtlCol="0">
            <a:spAutoFit/>
          </a:bodyPr>
          <a:lstStyle/>
          <a:p>
            <a:r>
              <a:rPr lang="nl-NL" sz="1200" dirty="0" smtClean="0">
                <a:solidFill>
                  <a:schemeClr val="bg1"/>
                </a:solidFill>
              </a:rPr>
              <a:t>Terugkoppeling</a:t>
            </a:r>
            <a:endParaRPr lang="nl-NL" sz="1200" dirty="0">
              <a:solidFill>
                <a:schemeClr val="bg1"/>
              </a:solidFill>
            </a:endParaRPr>
          </a:p>
        </p:txBody>
      </p:sp>
      <p:grpSp>
        <p:nvGrpSpPr>
          <p:cNvPr id="66" name="Groeperen 65"/>
          <p:cNvGrpSpPr/>
          <p:nvPr/>
        </p:nvGrpSpPr>
        <p:grpSpPr>
          <a:xfrm>
            <a:off x="3060118" y="2306653"/>
            <a:ext cx="1193361" cy="272982"/>
            <a:chOff x="2586122" y="3478373"/>
            <a:chExt cx="1553736" cy="355418"/>
          </a:xfrm>
        </p:grpSpPr>
        <p:sp>
          <p:nvSpPr>
            <p:cNvPr id="67" name="Rechthoek 66"/>
            <p:cNvSpPr/>
            <p:nvPr/>
          </p:nvSpPr>
          <p:spPr>
            <a:xfrm>
              <a:off x="2586122" y="3478373"/>
              <a:ext cx="1553736" cy="355418"/>
            </a:xfrm>
            <a:prstGeom prst="rect">
              <a:avLst/>
            </a:prstGeom>
            <a:solidFill>
              <a:srgbClr val="007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100" dirty="0">
                <a:latin typeface="Verdana" charset="0"/>
                <a:ea typeface="Verdana" charset="0"/>
                <a:cs typeface="Verdana" charset="0"/>
              </a:endParaRPr>
            </a:p>
          </p:txBody>
        </p:sp>
        <p:sp>
          <p:nvSpPr>
            <p:cNvPr id="68" name="Tekstvak 67"/>
            <p:cNvSpPr txBox="1"/>
            <p:nvPr/>
          </p:nvSpPr>
          <p:spPr>
            <a:xfrm>
              <a:off x="2686241" y="3482910"/>
              <a:ext cx="1353497" cy="340612"/>
            </a:xfrm>
            <a:prstGeom prst="rect">
              <a:avLst/>
            </a:prstGeom>
            <a:noFill/>
          </p:spPr>
          <p:txBody>
            <a:bodyPr wrap="square" rtlCol="0">
              <a:spAutoFit/>
            </a:bodyPr>
            <a:lstStyle/>
            <a:p>
              <a:pPr algn="ctr"/>
              <a:r>
                <a:rPr lang="nl-NL" sz="1100" dirty="0" smtClean="0">
                  <a:solidFill>
                    <a:schemeClr val="bg1"/>
                  </a:solidFill>
                  <a:latin typeface="Verdana" charset="0"/>
                  <a:ea typeface="Verdana" charset="0"/>
                  <a:cs typeface="Verdana" charset="0"/>
                </a:rPr>
                <a:t>Proactie</a:t>
              </a:r>
              <a:endParaRPr lang="nl-NL" sz="1100" dirty="0">
                <a:solidFill>
                  <a:schemeClr val="bg1"/>
                </a:solidFill>
                <a:latin typeface="Verdana" charset="0"/>
                <a:ea typeface="Verdana" charset="0"/>
                <a:cs typeface="Verdana" charset="0"/>
              </a:endParaRPr>
            </a:p>
          </p:txBody>
        </p:sp>
      </p:grpSp>
      <p:grpSp>
        <p:nvGrpSpPr>
          <p:cNvPr id="69" name="Groeperen 68"/>
          <p:cNvGrpSpPr/>
          <p:nvPr/>
        </p:nvGrpSpPr>
        <p:grpSpPr>
          <a:xfrm>
            <a:off x="3046382" y="2648660"/>
            <a:ext cx="1193361" cy="282869"/>
            <a:chOff x="7126900" y="2503585"/>
            <a:chExt cx="1553736" cy="368291"/>
          </a:xfrm>
        </p:grpSpPr>
        <p:sp>
          <p:nvSpPr>
            <p:cNvPr id="71" name="Rechthoek 70"/>
            <p:cNvSpPr/>
            <p:nvPr/>
          </p:nvSpPr>
          <p:spPr>
            <a:xfrm>
              <a:off x="7126900" y="2503585"/>
              <a:ext cx="1553736" cy="355418"/>
            </a:xfrm>
            <a:prstGeom prst="rect">
              <a:avLst/>
            </a:prstGeom>
            <a:solidFill>
              <a:srgbClr val="007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100" dirty="0">
                <a:latin typeface="Verdana" charset="0"/>
                <a:ea typeface="Verdana" charset="0"/>
                <a:cs typeface="Verdana" charset="0"/>
              </a:endParaRPr>
            </a:p>
          </p:txBody>
        </p:sp>
        <p:sp>
          <p:nvSpPr>
            <p:cNvPr id="72" name="Tekstvak 71"/>
            <p:cNvSpPr txBox="1"/>
            <p:nvPr/>
          </p:nvSpPr>
          <p:spPr>
            <a:xfrm>
              <a:off x="7227019" y="2531264"/>
              <a:ext cx="1353497" cy="340612"/>
            </a:xfrm>
            <a:prstGeom prst="rect">
              <a:avLst/>
            </a:prstGeom>
            <a:noFill/>
          </p:spPr>
          <p:txBody>
            <a:bodyPr wrap="square" rtlCol="0">
              <a:spAutoFit/>
            </a:bodyPr>
            <a:lstStyle/>
            <a:p>
              <a:pPr algn="ctr"/>
              <a:r>
                <a:rPr lang="nl-NL" sz="1100" dirty="0" smtClean="0">
                  <a:solidFill>
                    <a:schemeClr val="bg1"/>
                  </a:solidFill>
                  <a:latin typeface="Verdana" charset="0"/>
                  <a:ea typeface="Verdana" charset="0"/>
                  <a:cs typeface="Verdana" charset="0"/>
                </a:rPr>
                <a:t>Preventie</a:t>
              </a:r>
              <a:endParaRPr lang="nl-NL" sz="1100" dirty="0">
                <a:solidFill>
                  <a:schemeClr val="bg1"/>
                </a:solidFill>
                <a:latin typeface="Verdana" charset="0"/>
                <a:ea typeface="Verdana" charset="0"/>
                <a:cs typeface="Verdana" charset="0"/>
              </a:endParaRPr>
            </a:p>
          </p:txBody>
        </p:sp>
      </p:grpSp>
      <p:grpSp>
        <p:nvGrpSpPr>
          <p:cNvPr id="73" name="Groeperen 72"/>
          <p:cNvGrpSpPr/>
          <p:nvPr/>
        </p:nvGrpSpPr>
        <p:grpSpPr>
          <a:xfrm>
            <a:off x="3014181" y="3324251"/>
            <a:ext cx="1193361" cy="273187"/>
            <a:chOff x="7311730" y="3255520"/>
            <a:chExt cx="1553736" cy="355685"/>
          </a:xfrm>
        </p:grpSpPr>
        <p:sp>
          <p:nvSpPr>
            <p:cNvPr id="74" name="Rechthoek 73"/>
            <p:cNvSpPr/>
            <p:nvPr/>
          </p:nvSpPr>
          <p:spPr>
            <a:xfrm>
              <a:off x="7311730" y="3255520"/>
              <a:ext cx="1553736" cy="355418"/>
            </a:xfrm>
            <a:prstGeom prst="rect">
              <a:avLst/>
            </a:prstGeom>
            <a:solidFill>
              <a:srgbClr val="007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100" dirty="0">
                <a:latin typeface="Verdana" charset="0"/>
                <a:ea typeface="Verdana" charset="0"/>
                <a:cs typeface="Verdana" charset="0"/>
              </a:endParaRPr>
            </a:p>
          </p:txBody>
        </p:sp>
        <p:sp>
          <p:nvSpPr>
            <p:cNvPr id="75" name="Tekstvak 74"/>
            <p:cNvSpPr txBox="1"/>
            <p:nvPr/>
          </p:nvSpPr>
          <p:spPr>
            <a:xfrm>
              <a:off x="7411849" y="3270593"/>
              <a:ext cx="1353497" cy="340612"/>
            </a:xfrm>
            <a:prstGeom prst="rect">
              <a:avLst/>
            </a:prstGeom>
            <a:noFill/>
          </p:spPr>
          <p:txBody>
            <a:bodyPr wrap="square" rtlCol="0">
              <a:spAutoFit/>
            </a:bodyPr>
            <a:lstStyle/>
            <a:p>
              <a:pPr algn="ctr"/>
              <a:r>
                <a:rPr lang="nl-NL" sz="1100" dirty="0" smtClean="0">
                  <a:solidFill>
                    <a:schemeClr val="bg1"/>
                  </a:solidFill>
                  <a:latin typeface="Verdana" charset="0"/>
                  <a:ea typeface="Verdana" charset="0"/>
                  <a:cs typeface="Verdana" charset="0"/>
                </a:rPr>
                <a:t>Preparatie</a:t>
              </a:r>
              <a:endParaRPr lang="nl-NL" sz="1100" dirty="0">
                <a:solidFill>
                  <a:schemeClr val="bg1"/>
                </a:solidFill>
                <a:latin typeface="Verdana" charset="0"/>
                <a:ea typeface="Verdana" charset="0"/>
                <a:cs typeface="Verdana" charset="0"/>
              </a:endParaRPr>
            </a:p>
          </p:txBody>
        </p:sp>
      </p:grpSp>
      <p:grpSp>
        <p:nvGrpSpPr>
          <p:cNvPr id="76" name="Groeperen 75"/>
          <p:cNvGrpSpPr/>
          <p:nvPr/>
        </p:nvGrpSpPr>
        <p:grpSpPr>
          <a:xfrm>
            <a:off x="3014181" y="3658413"/>
            <a:ext cx="1193361" cy="272982"/>
            <a:chOff x="7227019" y="3838855"/>
            <a:chExt cx="1553736" cy="355418"/>
          </a:xfrm>
        </p:grpSpPr>
        <p:sp>
          <p:nvSpPr>
            <p:cNvPr id="77" name="Rechthoek 76"/>
            <p:cNvSpPr/>
            <p:nvPr/>
          </p:nvSpPr>
          <p:spPr>
            <a:xfrm>
              <a:off x="7227019" y="3838855"/>
              <a:ext cx="1553736" cy="355418"/>
            </a:xfrm>
            <a:prstGeom prst="rect">
              <a:avLst/>
            </a:prstGeom>
            <a:solidFill>
              <a:srgbClr val="007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100" dirty="0">
                <a:latin typeface="Verdana" charset="0"/>
                <a:ea typeface="Verdana" charset="0"/>
                <a:cs typeface="Verdana" charset="0"/>
              </a:endParaRPr>
            </a:p>
          </p:txBody>
        </p:sp>
        <p:sp>
          <p:nvSpPr>
            <p:cNvPr id="78" name="Tekstvak 77"/>
            <p:cNvSpPr txBox="1"/>
            <p:nvPr/>
          </p:nvSpPr>
          <p:spPr>
            <a:xfrm>
              <a:off x="7327138" y="3852543"/>
              <a:ext cx="1353497" cy="340612"/>
            </a:xfrm>
            <a:prstGeom prst="rect">
              <a:avLst/>
            </a:prstGeom>
            <a:noFill/>
          </p:spPr>
          <p:txBody>
            <a:bodyPr wrap="square" rtlCol="0">
              <a:spAutoFit/>
            </a:bodyPr>
            <a:lstStyle/>
            <a:p>
              <a:pPr algn="ctr"/>
              <a:r>
                <a:rPr lang="nl-NL" sz="1100" dirty="0" smtClean="0">
                  <a:solidFill>
                    <a:schemeClr val="bg1"/>
                  </a:solidFill>
                  <a:latin typeface="Verdana" charset="0"/>
                  <a:ea typeface="Verdana" charset="0"/>
                  <a:cs typeface="Verdana" charset="0"/>
                </a:rPr>
                <a:t>Respons</a:t>
              </a:r>
              <a:endParaRPr lang="nl-NL" sz="1100" dirty="0">
                <a:solidFill>
                  <a:schemeClr val="bg1"/>
                </a:solidFill>
                <a:latin typeface="Verdana" charset="0"/>
                <a:ea typeface="Verdana" charset="0"/>
                <a:cs typeface="Verdana" charset="0"/>
              </a:endParaRPr>
            </a:p>
          </p:txBody>
        </p:sp>
      </p:grpSp>
      <p:grpSp>
        <p:nvGrpSpPr>
          <p:cNvPr id="79" name="Groeperen 78"/>
          <p:cNvGrpSpPr/>
          <p:nvPr/>
        </p:nvGrpSpPr>
        <p:grpSpPr>
          <a:xfrm>
            <a:off x="3009281" y="3979178"/>
            <a:ext cx="1193361" cy="272982"/>
            <a:chOff x="7411849" y="4423147"/>
            <a:chExt cx="1553736" cy="355418"/>
          </a:xfrm>
        </p:grpSpPr>
        <p:sp>
          <p:nvSpPr>
            <p:cNvPr id="80" name="Rechthoek 79"/>
            <p:cNvSpPr/>
            <p:nvPr/>
          </p:nvSpPr>
          <p:spPr>
            <a:xfrm>
              <a:off x="7411849" y="4423147"/>
              <a:ext cx="1553736" cy="355418"/>
            </a:xfrm>
            <a:prstGeom prst="rect">
              <a:avLst/>
            </a:prstGeom>
            <a:solidFill>
              <a:srgbClr val="007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100" dirty="0">
                <a:latin typeface="Verdana" charset="0"/>
                <a:ea typeface="Verdana" charset="0"/>
                <a:cs typeface="Verdana" charset="0"/>
              </a:endParaRPr>
            </a:p>
          </p:txBody>
        </p:sp>
        <p:sp>
          <p:nvSpPr>
            <p:cNvPr id="81" name="Tekstvak 80"/>
            <p:cNvSpPr txBox="1"/>
            <p:nvPr/>
          </p:nvSpPr>
          <p:spPr>
            <a:xfrm>
              <a:off x="7511968" y="4428618"/>
              <a:ext cx="1353497" cy="340612"/>
            </a:xfrm>
            <a:prstGeom prst="rect">
              <a:avLst/>
            </a:prstGeom>
            <a:noFill/>
          </p:spPr>
          <p:txBody>
            <a:bodyPr wrap="square" rtlCol="0">
              <a:spAutoFit/>
            </a:bodyPr>
            <a:lstStyle/>
            <a:p>
              <a:pPr algn="ctr"/>
              <a:r>
                <a:rPr lang="nl-NL" sz="1100" dirty="0" smtClean="0">
                  <a:solidFill>
                    <a:schemeClr val="bg1"/>
                  </a:solidFill>
                  <a:latin typeface="Verdana" charset="0"/>
                  <a:ea typeface="Verdana" charset="0"/>
                  <a:cs typeface="Verdana" charset="0"/>
                </a:rPr>
                <a:t>Nazorg</a:t>
              </a:r>
              <a:endParaRPr lang="nl-NL" sz="1100" dirty="0">
                <a:solidFill>
                  <a:schemeClr val="bg1"/>
                </a:solidFill>
                <a:latin typeface="Verdana" charset="0"/>
                <a:ea typeface="Verdana" charset="0"/>
                <a:cs typeface="Verdana" charset="0"/>
              </a:endParaRPr>
            </a:p>
          </p:txBody>
        </p:sp>
      </p:grpSp>
      <p:sp>
        <p:nvSpPr>
          <p:cNvPr id="82" name="Rechthoek 81"/>
          <p:cNvSpPr/>
          <p:nvPr/>
        </p:nvSpPr>
        <p:spPr>
          <a:xfrm>
            <a:off x="1836044" y="2166603"/>
            <a:ext cx="5359061" cy="837323"/>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83" name="Tekstvak 82"/>
          <p:cNvSpPr txBox="1"/>
          <p:nvPr/>
        </p:nvSpPr>
        <p:spPr>
          <a:xfrm>
            <a:off x="1890161" y="2416761"/>
            <a:ext cx="1917589" cy="276999"/>
          </a:xfrm>
          <a:prstGeom prst="rect">
            <a:avLst/>
          </a:prstGeom>
          <a:noFill/>
        </p:spPr>
        <p:txBody>
          <a:bodyPr wrap="square" rtlCol="0">
            <a:spAutoFit/>
          </a:bodyPr>
          <a:lstStyle/>
          <a:p>
            <a:r>
              <a:rPr lang="nl-NL" sz="1200" dirty="0" smtClean="0">
                <a:solidFill>
                  <a:srgbClr val="007BC7"/>
                </a:solidFill>
                <a:latin typeface="Verdana" charset="0"/>
                <a:ea typeface="Verdana" charset="0"/>
                <a:cs typeface="Verdana" charset="0"/>
              </a:rPr>
              <a:t>Risicobeheersing</a:t>
            </a:r>
            <a:endParaRPr lang="nl-NL" sz="1200" dirty="0">
              <a:solidFill>
                <a:srgbClr val="007BC7"/>
              </a:solidFill>
              <a:latin typeface="Verdana" charset="0"/>
              <a:ea typeface="Verdana" charset="0"/>
              <a:cs typeface="Verdana" charset="0"/>
            </a:endParaRPr>
          </a:p>
        </p:txBody>
      </p:sp>
      <p:sp>
        <p:nvSpPr>
          <p:cNvPr id="84" name="Rechthoek 83"/>
          <p:cNvSpPr/>
          <p:nvPr/>
        </p:nvSpPr>
        <p:spPr>
          <a:xfrm>
            <a:off x="1835697" y="3233063"/>
            <a:ext cx="5359060" cy="1067053"/>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85" name="Tekstvak 84"/>
          <p:cNvSpPr txBox="1"/>
          <p:nvPr/>
        </p:nvSpPr>
        <p:spPr>
          <a:xfrm>
            <a:off x="1890133" y="3418489"/>
            <a:ext cx="1530037" cy="276999"/>
          </a:xfrm>
          <a:prstGeom prst="rect">
            <a:avLst/>
          </a:prstGeom>
          <a:noFill/>
        </p:spPr>
        <p:txBody>
          <a:bodyPr wrap="square" rtlCol="0">
            <a:spAutoFit/>
          </a:bodyPr>
          <a:lstStyle/>
          <a:p>
            <a:r>
              <a:rPr lang="nl-NL" sz="1200" dirty="0" smtClean="0">
                <a:solidFill>
                  <a:srgbClr val="007BC7"/>
                </a:solidFill>
                <a:latin typeface="Verdana" charset="0"/>
                <a:ea typeface="Verdana" charset="0"/>
                <a:cs typeface="Verdana" charset="0"/>
              </a:rPr>
              <a:t>Crisisbeheersing</a:t>
            </a:r>
            <a:endParaRPr lang="nl-NL" sz="1200" dirty="0">
              <a:solidFill>
                <a:srgbClr val="007BC7"/>
              </a:solidFill>
              <a:latin typeface="Verdana" charset="0"/>
              <a:ea typeface="Verdana" charset="0"/>
              <a:cs typeface="Verdana" charset="0"/>
            </a:endParaRPr>
          </a:p>
        </p:txBody>
      </p:sp>
      <p:sp>
        <p:nvSpPr>
          <p:cNvPr id="86" name="Tekstvak 85"/>
          <p:cNvSpPr txBox="1"/>
          <p:nvPr/>
        </p:nvSpPr>
        <p:spPr>
          <a:xfrm>
            <a:off x="4336424" y="2211884"/>
            <a:ext cx="2775352" cy="430887"/>
          </a:xfrm>
          <a:prstGeom prst="rect">
            <a:avLst/>
          </a:prstGeom>
          <a:noFill/>
        </p:spPr>
        <p:txBody>
          <a:bodyPr wrap="square" rtlCol="0">
            <a:spAutoFit/>
          </a:bodyPr>
          <a:lstStyle/>
          <a:p>
            <a:r>
              <a:rPr lang="nl-NL" sz="1100" dirty="0" smtClean="0">
                <a:latin typeface="Verdana" charset="0"/>
                <a:ea typeface="Verdana" charset="0"/>
                <a:cs typeface="Verdana" charset="0"/>
              </a:rPr>
              <a:t>Structureel voorkomen van risicovolle situaties;</a:t>
            </a:r>
            <a:endParaRPr lang="nl-NL" sz="1100" dirty="0">
              <a:latin typeface="Verdana" charset="0"/>
              <a:ea typeface="Verdana" charset="0"/>
              <a:cs typeface="Verdana" charset="0"/>
            </a:endParaRPr>
          </a:p>
        </p:txBody>
      </p:sp>
      <p:sp>
        <p:nvSpPr>
          <p:cNvPr id="87" name="Tekstvak 86"/>
          <p:cNvSpPr txBox="1"/>
          <p:nvPr/>
        </p:nvSpPr>
        <p:spPr>
          <a:xfrm>
            <a:off x="4336444" y="2643758"/>
            <a:ext cx="2518747" cy="261610"/>
          </a:xfrm>
          <a:prstGeom prst="rect">
            <a:avLst/>
          </a:prstGeom>
          <a:noFill/>
        </p:spPr>
        <p:txBody>
          <a:bodyPr wrap="square" rtlCol="0">
            <a:spAutoFit/>
          </a:bodyPr>
          <a:lstStyle/>
          <a:p>
            <a:r>
              <a:rPr lang="nl-NL" sz="1100" dirty="0" smtClean="0">
                <a:latin typeface="Verdana" charset="0"/>
                <a:ea typeface="Verdana" charset="0"/>
                <a:cs typeface="Verdana" charset="0"/>
              </a:rPr>
              <a:t>Risico reducerende maatregelen.</a:t>
            </a:r>
            <a:endParaRPr lang="nl-NL" sz="1100" dirty="0">
              <a:latin typeface="Verdana" charset="0"/>
              <a:ea typeface="Verdana" charset="0"/>
              <a:cs typeface="Verdana" charset="0"/>
            </a:endParaRPr>
          </a:p>
        </p:txBody>
      </p:sp>
      <p:sp>
        <p:nvSpPr>
          <p:cNvPr id="88" name="Tekstvak 87"/>
          <p:cNvSpPr txBox="1"/>
          <p:nvPr/>
        </p:nvSpPr>
        <p:spPr>
          <a:xfrm>
            <a:off x="4283968" y="3353844"/>
            <a:ext cx="2329624" cy="261610"/>
          </a:xfrm>
          <a:prstGeom prst="rect">
            <a:avLst/>
          </a:prstGeom>
          <a:noFill/>
        </p:spPr>
        <p:txBody>
          <a:bodyPr wrap="square" rtlCol="0">
            <a:spAutoFit/>
          </a:bodyPr>
          <a:lstStyle/>
          <a:p>
            <a:r>
              <a:rPr lang="nl-NL" sz="1100" dirty="0" smtClean="0">
                <a:latin typeface="Verdana" charset="0"/>
                <a:ea typeface="Verdana" charset="0"/>
                <a:cs typeface="Verdana" charset="0"/>
              </a:rPr>
              <a:t>Plannen, opleiden en oefenen;</a:t>
            </a:r>
            <a:endParaRPr lang="nl-NL" sz="1100" dirty="0">
              <a:latin typeface="Verdana" charset="0"/>
              <a:ea typeface="Verdana" charset="0"/>
              <a:cs typeface="Verdana" charset="0"/>
            </a:endParaRPr>
          </a:p>
        </p:txBody>
      </p:sp>
      <p:sp>
        <p:nvSpPr>
          <p:cNvPr id="89" name="Tekstvak 88"/>
          <p:cNvSpPr txBox="1"/>
          <p:nvPr/>
        </p:nvSpPr>
        <p:spPr>
          <a:xfrm>
            <a:off x="4298884" y="3644927"/>
            <a:ext cx="2329624" cy="261610"/>
          </a:xfrm>
          <a:prstGeom prst="rect">
            <a:avLst/>
          </a:prstGeom>
          <a:noFill/>
        </p:spPr>
        <p:txBody>
          <a:bodyPr wrap="square" rtlCol="0">
            <a:spAutoFit/>
          </a:bodyPr>
          <a:lstStyle/>
          <a:p>
            <a:r>
              <a:rPr lang="nl-NL" sz="1100" dirty="0" smtClean="0">
                <a:latin typeface="Verdana" charset="0"/>
                <a:ea typeface="Verdana" charset="0"/>
                <a:cs typeface="Verdana" charset="0"/>
              </a:rPr>
              <a:t>Incidentstabilisatie;</a:t>
            </a:r>
            <a:endParaRPr lang="nl-NL" sz="1100" dirty="0">
              <a:latin typeface="Verdana" charset="0"/>
              <a:ea typeface="Verdana" charset="0"/>
              <a:cs typeface="Verdana" charset="0"/>
            </a:endParaRPr>
          </a:p>
        </p:txBody>
      </p:sp>
      <p:sp>
        <p:nvSpPr>
          <p:cNvPr id="90" name="Tekstvak 89"/>
          <p:cNvSpPr txBox="1"/>
          <p:nvPr/>
        </p:nvSpPr>
        <p:spPr>
          <a:xfrm>
            <a:off x="4283968" y="3969606"/>
            <a:ext cx="2775352" cy="261610"/>
          </a:xfrm>
          <a:prstGeom prst="rect">
            <a:avLst/>
          </a:prstGeom>
          <a:noFill/>
        </p:spPr>
        <p:txBody>
          <a:bodyPr wrap="square" rtlCol="0">
            <a:spAutoFit/>
          </a:bodyPr>
          <a:lstStyle/>
          <a:p>
            <a:r>
              <a:rPr lang="nl-NL" sz="1100" dirty="0" smtClean="0">
                <a:latin typeface="Verdana" charset="0"/>
                <a:ea typeface="Verdana" charset="0"/>
                <a:cs typeface="Verdana" charset="0"/>
              </a:rPr>
              <a:t>Verantwoording, zorg en evaluatie.</a:t>
            </a:r>
            <a:endParaRPr lang="nl-NL" sz="1100" dirty="0">
              <a:latin typeface="Verdana" charset="0"/>
              <a:ea typeface="Verdana" charset="0"/>
              <a:cs typeface="Verdana" charset="0"/>
            </a:endParaRPr>
          </a:p>
        </p:txBody>
      </p:sp>
      <p:sp>
        <p:nvSpPr>
          <p:cNvPr id="97" name="Rechthoek 96"/>
          <p:cNvSpPr/>
          <p:nvPr/>
        </p:nvSpPr>
        <p:spPr>
          <a:xfrm>
            <a:off x="3664724" y="1559481"/>
            <a:ext cx="1256371" cy="438616"/>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98" name="Tekstvak 97"/>
          <p:cNvSpPr txBox="1"/>
          <p:nvPr/>
        </p:nvSpPr>
        <p:spPr>
          <a:xfrm>
            <a:off x="3616160" y="1638547"/>
            <a:ext cx="1353498" cy="261610"/>
          </a:xfrm>
          <a:prstGeom prst="rect">
            <a:avLst/>
          </a:prstGeom>
          <a:noFill/>
        </p:spPr>
        <p:txBody>
          <a:bodyPr wrap="square" rtlCol="0">
            <a:spAutoFit/>
          </a:bodyPr>
          <a:lstStyle/>
          <a:p>
            <a:r>
              <a:rPr lang="nl-NL" sz="1100" dirty="0" smtClean="0">
                <a:solidFill>
                  <a:schemeClr val="bg1"/>
                </a:solidFill>
                <a:latin typeface="Verdana" charset="0"/>
                <a:ea typeface="Verdana" charset="0"/>
                <a:cs typeface="Verdana" charset="0"/>
              </a:rPr>
              <a:t>Terugkoppeling</a:t>
            </a:r>
            <a:endParaRPr lang="nl-NL" sz="1100" dirty="0">
              <a:solidFill>
                <a:schemeClr val="bg1"/>
              </a:solidFill>
              <a:latin typeface="Verdana" charset="0"/>
              <a:ea typeface="Verdana" charset="0"/>
              <a:cs typeface="Verdana" charset="0"/>
            </a:endParaRPr>
          </a:p>
        </p:txBody>
      </p:sp>
      <p:grpSp>
        <p:nvGrpSpPr>
          <p:cNvPr id="7" name="Groeperen 6"/>
          <p:cNvGrpSpPr/>
          <p:nvPr/>
        </p:nvGrpSpPr>
        <p:grpSpPr>
          <a:xfrm>
            <a:off x="4886469" y="1703936"/>
            <a:ext cx="2572665" cy="2169459"/>
            <a:chOff x="4886446" y="1703935"/>
            <a:chExt cx="2572665" cy="2169459"/>
          </a:xfrm>
        </p:grpSpPr>
        <p:pic>
          <p:nvPicPr>
            <p:cNvPr id="106" name="Afbeelding 105"/>
            <p:cNvPicPr>
              <a:picLocks noChangeAspect="1"/>
            </p:cNvPicPr>
            <p:nvPr/>
          </p:nvPicPr>
          <p:blipFill rotWithShape="1">
            <a:blip r:embed="rId3"/>
            <a:srcRect l="64457"/>
            <a:stretch/>
          </p:blipFill>
          <p:spPr>
            <a:xfrm rot="10800000">
              <a:off x="4886446" y="1703935"/>
              <a:ext cx="117602" cy="167882"/>
            </a:xfrm>
            <a:prstGeom prst="rect">
              <a:avLst/>
            </a:prstGeom>
          </p:spPr>
        </p:pic>
        <p:grpSp>
          <p:nvGrpSpPr>
            <p:cNvPr id="3" name="Groeperen 2"/>
            <p:cNvGrpSpPr/>
            <p:nvPr/>
          </p:nvGrpSpPr>
          <p:grpSpPr>
            <a:xfrm>
              <a:off x="5004048" y="1778787"/>
              <a:ext cx="2455063" cy="2094607"/>
              <a:chOff x="5004048" y="1778787"/>
              <a:chExt cx="2455063" cy="2094607"/>
            </a:xfrm>
          </p:grpSpPr>
          <p:cxnSp>
            <p:nvCxnSpPr>
              <p:cNvPr id="107" name="Rechte verbindingslijn 106"/>
              <p:cNvCxnSpPr/>
              <p:nvPr/>
            </p:nvCxnSpPr>
            <p:spPr>
              <a:xfrm flipH="1">
                <a:off x="7194758" y="3867894"/>
                <a:ext cx="257562"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8" name="Rechte verbindingslijn 107"/>
              <p:cNvCxnSpPr/>
              <p:nvPr/>
            </p:nvCxnSpPr>
            <p:spPr>
              <a:xfrm flipV="1">
                <a:off x="7458614" y="1778787"/>
                <a:ext cx="0" cy="2094607"/>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9" name="Rechte verbindingslijn 108"/>
              <p:cNvCxnSpPr>
                <a:endCxn id="106" idx="1"/>
              </p:cNvCxnSpPr>
              <p:nvPr/>
            </p:nvCxnSpPr>
            <p:spPr>
              <a:xfrm flipH="1">
                <a:off x="5004048" y="1787775"/>
                <a:ext cx="2455063" cy="101"/>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sp>
        <p:nvSpPr>
          <p:cNvPr id="42" name="Rectangle 2"/>
          <p:cNvSpPr txBox="1">
            <a:spLocks noChangeArrowheads="1"/>
          </p:cNvSpPr>
          <p:nvPr/>
        </p:nvSpPr>
        <p:spPr bwMode="auto">
          <a:xfrm>
            <a:off x="424229" y="742673"/>
            <a:ext cx="7100099" cy="534051"/>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600">
                <a:solidFill>
                  <a:srgbClr val="CC003D"/>
                </a:solidFill>
                <a:latin typeface="+mj-lt"/>
                <a:ea typeface="+mj-ea"/>
                <a:cs typeface="+mj-cs"/>
              </a:defRPr>
            </a:lvl1pPr>
            <a:lvl2pPr algn="l" rtl="0" eaLnBrk="1" fontAlgn="base" hangingPunct="1">
              <a:spcBef>
                <a:spcPct val="0"/>
              </a:spcBef>
              <a:spcAft>
                <a:spcPct val="0"/>
              </a:spcAft>
              <a:defRPr sz="2600">
                <a:solidFill>
                  <a:srgbClr val="CC003D"/>
                </a:solidFill>
                <a:latin typeface="Verdana" pitchFamily="34" charset="0"/>
              </a:defRPr>
            </a:lvl2pPr>
            <a:lvl3pPr algn="l" rtl="0" eaLnBrk="1" fontAlgn="base" hangingPunct="1">
              <a:spcBef>
                <a:spcPct val="0"/>
              </a:spcBef>
              <a:spcAft>
                <a:spcPct val="0"/>
              </a:spcAft>
              <a:defRPr sz="2600">
                <a:solidFill>
                  <a:srgbClr val="CC003D"/>
                </a:solidFill>
                <a:latin typeface="Verdana" pitchFamily="34" charset="0"/>
              </a:defRPr>
            </a:lvl3pPr>
            <a:lvl4pPr algn="l" rtl="0" eaLnBrk="1" fontAlgn="base" hangingPunct="1">
              <a:spcBef>
                <a:spcPct val="0"/>
              </a:spcBef>
              <a:spcAft>
                <a:spcPct val="0"/>
              </a:spcAft>
              <a:defRPr sz="2600">
                <a:solidFill>
                  <a:srgbClr val="CC003D"/>
                </a:solidFill>
                <a:latin typeface="Verdana" pitchFamily="34" charset="0"/>
              </a:defRPr>
            </a:lvl4pPr>
            <a:lvl5pPr algn="l" rtl="0" eaLnBrk="1" fontAlgn="base" hangingPunct="1">
              <a:spcBef>
                <a:spcPct val="0"/>
              </a:spcBef>
              <a:spcAft>
                <a:spcPct val="0"/>
              </a:spcAft>
              <a:defRPr sz="2600">
                <a:solidFill>
                  <a:srgbClr val="CC003D"/>
                </a:solidFill>
                <a:latin typeface="Verdana" pitchFamily="34" charset="0"/>
              </a:defRPr>
            </a:lvl5pPr>
            <a:lvl6pPr marL="457200" algn="l" rtl="0" eaLnBrk="1" fontAlgn="base" hangingPunct="1">
              <a:spcBef>
                <a:spcPct val="0"/>
              </a:spcBef>
              <a:spcAft>
                <a:spcPct val="0"/>
              </a:spcAft>
              <a:defRPr sz="2600">
                <a:solidFill>
                  <a:srgbClr val="CC003D"/>
                </a:solidFill>
                <a:latin typeface="Verdana" pitchFamily="34" charset="0"/>
              </a:defRPr>
            </a:lvl6pPr>
            <a:lvl7pPr marL="914400" algn="l" rtl="0" eaLnBrk="1" fontAlgn="base" hangingPunct="1">
              <a:spcBef>
                <a:spcPct val="0"/>
              </a:spcBef>
              <a:spcAft>
                <a:spcPct val="0"/>
              </a:spcAft>
              <a:defRPr sz="2600">
                <a:solidFill>
                  <a:srgbClr val="CC003D"/>
                </a:solidFill>
                <a:latin typeface="Verdana" pitchFamily="34" charset="0"/>
              </a:defRPr>
            </a:lvl7pPr>
            <a:lvl8pPr marL="1371600" algn="l" rtl="0" eaLnBrk="1" fontAlgn="base" hangingPunct="1">
              <a:spcBef>
                <a:spcPct val="0"/>
              </a:spcBef>
              <a:spcAft>
                <a:spcPct val="0"/>
              </a:spcAft>
              <a:defRPr sz="2600">
                <a:solidFill>
                  <a:srgbClr val="CC003D"/>
                </a:solidFill>
                <a:latin typeface="Verdana" pitchFamily="34" charset="0"/>
              </a:defRPr>
            </a:lvl8pPr>
            <a:lvl9pPr marL="1828800" algn="l" rtl="0" eaLnBrk="1" fontAlgn="base" hangingPunct="1">
              <a:spcBef>
                <a:spcPct val="0"/>
              </a:spcBef>
              <a:spcAft>
                <a:spcPct val="0"/>
              </a:spcAft>
              <a:defRPr sz="2600">
                <a:solidFill>
                  <a:srgbClr val="CC003D"/>
                </a:solidFill>
                <a:latin typeface="Verdana" pitchFamily="34" charset="0"/>
              </a:defRPr>
            </a:lvl9pPr>
          </a:lstStyle>
          <a:p>
            <a:r>
              <a:rPr lang="nl-NL" sz="2400" dirty="0">
                <a:latin typeface="Verdana" charset="0"/>
              </a:rPr>
              <a:t>Crisisbeheersing in de veiligheidsketen</a:t>
            </a:r>
            <a:endParaRPr lang="nl-NL" sz="1400" kern="0" dirty="0"/>
          </a:p>
        </p:txBody>
      </p:sp>
    </p:spTree>
    <p:extLst>
      <p:ext uri="{BB962C8B-B14F-4D97-AF65-F5344CB8AC3E}">
        <p14:creationId xmlns:p14="http://schemas.microsoft.com/office/powerpoint/2010/main" val="1831058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5"/>
                                        </p:tgtEl>
                                        <p:attrNameLst>
                                          <p:attrName>style.visibility</p:attrName>
                                        </p:attrNameLst>
                                      </p:cBhvr>
                                      <p:to>
                                        <p:strVal val="visible"/>
                                      </p:to>
                                    </p:set>
                                    <p:animEffect transition="in" filter="fade">
                                      <p:cBhvr>
                                        <p:cTn id="11" dur="500"/>
                                        <p:tgtEl>
                                          <p:spTgt spid="10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1"/>
          </p:nvPr>
        </p:nvSpPr>
        <p:spPr/>
        <p:txBody>
          <a:bodyPr/>
          <a:lstStyle/>
          <a:p>
            <a:fld id="{2ACDB467-7873-4513-AFB0-64C93AB0D52A}" type="slidenum">
              <a:rPr lang="nl-NL" smtClean="0"/>
              <a:pPr/>
              <a:t>21</a:t>
            </a:fld>
            <a:endParaRPr lang="nl-NL" dirty="0"/>
          </a:p>
        </p:txBody>
      </p:sp>
      <p:sp>
        <p:nvSpPr>
          <p:cNvPr id="5" name="Tijdelijke aanduiding voor datum 4"/>
          <p:cNvSpPr>
            <a:spLocks noGrp="1"/>
          </p:cNvSpPr>
          <p:nvPr>
            <p:ph type="dt" sz="half" idx="12"/>
          </p:nvPr>
        </p:nvSpPr>
        <p:spPr/>
        <p:txBody>
          <a:bodyPr/>
          <a:lstStyle/>
          <a:p>
            <a:fld id="{A5047965-08A5-064F-A2CD-464F72BAEEC5}" type="datetime4">
              <a:rPr lang="nl-NL" smtClean="0"/>
              <a:t>9 oktober 2018</a:t>
            </a:fld>
            <a:endParaRPr lang="nl-NL" dirty="0"/>
          </a:p>
        </p:txBody>
      </p:sp>
      <p:sp>
        <p:nvSpPr>
          <p:cNvPr id="6" name="Tijdelijke aanduiding voor voettekst 5"/>
          <p:cNvSpPr>
            <a:spLocks noGrp="1"/>
          </p:cNvSpPr>
          <p:nvPr>
            <p:ph type="ftr" sz="quarter" idx="3"/>
          </p:nvPr>
        </p:nvSpPr>
        <p:spPr>
          <a:xfrm>
            <a:off x="4355989" y="4894008"/>
            <a:ext cx="3097337" cy="154242"/>
          </a:xfrm>
        </p:spPr>
        <p:txBody>
          <a:bodyPr/>
          <a:lstStyle/>
          <a:p>
            <a:r>
              <a:rPr lang="nl-NL" dirty="0" smtClean="0"/>
              <a:t>Ministerie van Infrastructuur en Waterstaat</a:t>
            </a:r>
            <a:endParaRPr lang="nl-NL" dirty="0"/>
          </a:p>
        </p:txBody>
      </p:sp>
      <p:cxnSp>
        <p:nvCxnSpPr>
          <p:cNvPr id="46" name="Rechte verbindingslijn 45"/>
          <p:cNvCxnSpPr/>
          <p:nvPr/>
        </p:nvCxnSpPr>
        <p:spPr>
          <a:xfrm flipH="1">
            <a:off x="3131852" y="2084712"/>
            <a:ext cx="1317919" cy="1783182"/>
          </a:xfrm>
          <a:prstGeom prst="line">
            <a:avLst/>
          </a:prstGeom>
          <a:ln>
            <a:solidFill>
              <a:schemeClr val="tx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0" name="Rechte verbindingslijn 49"/>
          <p:cNvCxnSpPr/>
          <p:nvPr/>
        </p:nvCxnSpPr>
        <p:spPr>
          <a:xfrm flipH="1" flipV="1">
            <a:off x="5445011" y="2084712"/>
            <a:ext cx="1359181" cy="1711174"/>
          </a:xfrm>
          <a:prstGeom prst="line">
            <a:avLst/>
          </a:prstGeom>
          <a:ln>
            <a:solidFill>
              <a:schemeClr val="tx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3" name="Rechte verbindingslijn 52"/>
          <p:cNvCxnSpPr/>
          <p:nvPr/>
        </p:nvCxnSpPr>
        <p:spPr>
          <a:xfrm flipV="1">
            <a:off x="3179354" y="4007174"/>
            <a:ext cx="3624836" cy="1"/>
          </a:xfrm>
          <a:prstGeom prst="line">
            <a:avLst/>
          </a:prstGeom>
          <a:ln>
            <a:solidFill>
              <a:schemeClr val="tx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pic>
        <p:nvPicPr>
          <p:cNvPr id="56" name="Afbeelding 5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72006" y="1754896"/>
            <a:ext cx="668149" cy="668149"/>
          </a:xfrm>
          <a:prstGeom prst="rect">
            <a:avLst/>
          </a:prstGeom>
        </p:spPr>
      </p:pic>
      <p:pic>
        <p:nvPicPr>
          <p:cNvPr id="57" name="Afbeelding 5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434209" y="3484675"/>
            <a:ext cx="622424" cy="622424"/>
          </a:xfrm>
          <a:prstGeom prst="rect">
            <a:avLst/>
          </a:prstGeom>
        </p:spPr>
      </p:pic>
      <p:pic>
        <p:nvPicPr>
          <p:cNvPr id="58" name="Afbeelding 57"/>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804190" y="3413868"/>
            <a:ext cx="812800" cy="812800"/>
          </a:xfrm>
          <a:prstGeom prst="rect">
            <a:avLst/>
          </a:prstGeom>
        </p:spPr>
      </p:pic>
      <p:sp>
        <p:nvSpPr>
          <p:cNvPr id="65" name="Rectangle 17"/>
          <p:cNvSpPr>
            <a:spLocks noChangeArrowheads="1"/>
          </p:cNvSpPr>
          <p:nvPr/>
        </p:nvSpPr>
        <p:spPr bwMode="auto">
          <a:xfrm>
            <a:off x="4343203" y="2479884"/>
            <a:ext cx="1297138" cy="242236"/>
          </a:xfrm>
          <a:prstGeom prst="rect">
            <a:avLst/>
          </a:prstGeom>
          <a:noFill/>
          <a:ln w="9525">
            <a:noFill/>
            <a:miter lim="800000"/>
            <a:headEnd/>
            <a:tailEnd/>
          </a:ln>
        </p:spPr>
        <p:txBody>
          <a:bodyPr wrap="none" anchor="ctr"/>
          <a:lstStyle>
            <a:lvl1pPr algn="l" eaLnBrk="0" hangingPunct="0">
              <a:spcBef>
                <a:spcPct val="20000"/>
              </a:spcBef>
              <a:buChar char="•"/>
              <a:defRPr>
                <a:solidFill>
                  <a:schemeClr val="tx1"/>
                </a:solidFill>
                <a:latin typeface="Verdana" pitchFamily="34" charset="0"/>
              </a:defRPr>
            </a:lvl1pPr>
            <a:lvl2pPr marL="742950" indent="-285750" algn="l" eaLnBrk="0" hangingPunct="0">
              <a:spcBef>
                <a:spcPct val="20000"/>
              </a:spcBef>
              <a:buChar char="–"/>
              <a:defRPr>
                <a:solidFill>
                  <a:schemeClr val="tx1"/>
                </a:solidFill>
                <a:latin typeface="Verdana" pitchFamily="34" charset="0"/>
              </a:defRPr>
            </a:lvl2pPr>
            <a:lvl3pPr marL="1143000" indent="-228600" algn="l" eaLnBrk="0" hangingPunct="0">
              <a:spcBef>
                <a:spcPct val="20000"/>
              </a:spcBef>
              <a:buChar char="•"/>
              <a:defRPr>
                <a:solidFill>
                  <a:schemeClr val="tx1"/>
                </a:solidFill>
                <a:latin typeface="Verdana" pitchFamily="34" charset="0"/>
              </a:defRPr>
            </a:lvl3pPr>
            <a:lvl4pPr marL="1600200" indent="-228600" algn="l" eaLnBrk="0" hangingPunct="0">
              <a:spcBef>
                <a:spcPct val="20000"/>
              </a:spcBef>
              <a:buChar char="–"/>
              <a:defRPr>
                <a:solidFill>
                  <a:schemeClr val="tx1"/>
                </a:solidFill>
                <a:latin typeface="Verdana" pitchFamily="34" charset="0"/>
              </a:defRPr>
            </a:lvl4pPr>
            <a:lvl5pPr marL="2057400" indent="-228600" algn="l" eaLnBrk="0" hangingPunct="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algn="ctr" eaLnBrk="1" hangingPunct="1">
              <a:spcBef>
                <a:spcPct val="0"/>
              </a:spcBef>
              <a:buFontTx/>
              <a:buNone/>
            </a:pPr>
            <a:r>
              <a:rPr lang="nl-NL" altLang="nl-NL" sz="1100" dirty="0" smtClean="0">
                <a:solidFill>
                  <a:srgbClr val="CC1E3D"/>
                </a:solidFill>
              </a:rPr>
              <a:t>Beeldvorming</a:t>
            </a:r>
            <a:endParaRPr lang="nl-NL" altLang="nl-NL" sz="1100" dirty="0">
              <a:solidFill>
                <a:srgbClr val="CC1E3D"/>
              </a:solidFill>
            </a:endParaRPr>
          </a:p>
        </p:txBody>
      </p:sp>
      <p:sp>
        <p:nvSpPr>
          <p:cNvPr id="66" name="Rectangle 17"/>
          <p:cNvSpPr>
            <a:spLocks noChangeArrowheads="1"/>
          </p:cNvSpPr>
          <p:nvPr/>
        </p:nvSpPr>
        <p:spPr bwMode="auto">
          <a:xfrm>
            <a:off x="3291883" y="3666219"/>
            <a:ext cx="1297138" cy="242236"/>
          </a:xfrm>
          <a:prstGeom prst="rect">
            <a:avLst/>
          </a:prstGeom>
          <a:noFill/>
          <a:ln w="9525">
            <a:noFill/>
            <a:miter lim="800000"/>
            <a:headEnd/>
            <a:tailEnd/>
          </a:ln>
        </p:spPr>
        <p:txBody>
          <a:bodyPr wrap="none" anchor="ctr"/>
          <a:lstStyle>
            <a:lvl1pPr algn="l" eaLnBrk="0" hangingPunct="0">
              <a:spcBef>
                <a:spcPct val="20000"/>
              </a:spcBef>
              <a:buChar char="•"/>
              <a:defRPr>
                <a:solidFill>
                  <a:schemeClr val="tx1"/>
                </a:solidFill>
                <a:latin typeface="Verdana" pitchFamily="34" charset="0"/>
              </a:defRPr>
            </a:lvl1pPr>
            <a:lvl2pPr marL="742950" indent="-285750" algn="l" eaLnBrk="0" hangingPunct="0">
              <a:spcBef>
                <a:spcPct val="20000"/>
              </a:spcBef>
              <a:buChar char="–"/>
              <a:defRPr>
                <a:solidFill>
                  <a:schemeClr val="tx1"/>
                </a:solidFill>
                <a:latin typeface="Verdana" pitchFamily="34" charset="0"/>
              </a:defRPr>
            </a:lvl2pPr>
            <a:lvl3pPr marL="1143000" indent="-228600" algn="l" eaLnBrk="0" hangingPunct="0">
              <a:spcBef>
                <a:spcPct val="20000"/>
              </a:spcBef>
              <a:buChar char="•"/>
              <a:defRPr>
                <a:solidFill>
                  <a:schemeClr val="tx1"/>
                </a:solidFill>
                <a:latin typeface="Verdana" pitchFamily="34" charset="0"/>
              </a:defRPr>
            </a:lvl3pPr>
            <a:lvl4pPr marL="1600200" indent="-228600" algn="l" eaLnBrk="0" hangingPunct="0">
              <a:spcBef>
                <a:spcPct val="20000"/>
              </a:spcBef>
              <a:buChar char="–"/>
              <a:defRPr>
                <a:solidFill>
                  <a:schemeClr val="tx1"/>
                </a:solidFill>
                <a:latin typeface="Verdana" pitchFamily="34" charset="0"/>
              </a:defRPr>
            </a:lvl4pPr>
            <a:lvl5pPr marL="2057400" indent="-228600" algn="l" eaLnBrk="0" hangingPunct="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algn="ctr" eaLnBrk="1" hangingPunct="1">
              <a:spcBef>
                <a:spcPct val="0"/>
              </a:spcBef>
              <a:buFontTx/>
              <a:buNone/>
            </a:pPr>
            <a:r>
              <a:rPr lang="nl-NL" altLang="nl-NL" sz="1100" dirty="0" smtClean="0">
                <a:solidFill>
                  <a:srgbClr val="CC1E3D"/>
                </a:solidFill>
              </a:rPr>
              <a:t>Besluitvorming</a:t>
            </a:r>
            <a:endParaRPr lang="nl-NL" altLang="nl-NL" sz="1100" dirty="0">
              <a:solidFill>
                <a:srgbClr val="CC1E3D"/>
              </a:solidFill>
            </a:endParaRPr>
          </a:p>
        </p:txBody>
      </p:sp>
      <p:sp>
        <p:nvSpPr>
          <p:cNvPr id="67" name="Rectangle 17"/>
          <p:cNvSpPr>
            <a:spLocks noChangeArrowheads="1"/>
          </p:cNvSpPr>
          <p:nvPr/>
        </p:nvSpPr>
        <p:spPr bwMode="auto">
          <a:xfrm>
            <a:off x="5276374" y="3659208"/>
            <a:ext cx="1297138" cy="242236"/>
          </a:xfrm>
          <a:prstGeom prst="rect">
            <a:avLst/>
          </a:prstGeom>
          <a:noFill/>
          <a:ln w="9525">
            <a:noFill/>
            <a:miter lim="800000"/>
            <a:headEnd/>
            <a:tailEnd/>
          </a:ln>
        </p:spPr>
        <p:txBody>
          <a:bodyPr wrap="none" anchor="ctr"/>
          <a:lstStyle>
            <a:lvl1pPr algn="l" eaLnBrk="0" hangingPunct="0">
              <a:spcBef>
                <a:spcPct val="20000"/>
              </a:spcBef>
              <a:buChar char="•"/>
              <a:defRPr>
                <a:solidFill>
                  <a:schemeClr val="tx1"/>
                </a:solidFill>
                <a:latin typeface="Verdana" pitchFamily="34" charset="0"/>
              </a:defRPr>
            </a:lvl1pPr>
            <a:lvl2pPr marL="742950" indent="-285750" algn="l" eaLnBrk="0" hangingPunct="0">
              <a:spcBef>
                <a:spcPct val="20000"/>
              </a:spcBef>
              <a:buChar char="–"/>
              <a:defRPr>
                <a:solidFill>
                  <a:schemeClr val="tx1"/>
                </a:solidFill>
                <a:latin typeface="Verdana" pitchFamily="34" charset="0"/>
              </a:defRPr>
            </a:lvl2pPr>
            <a:lvl3pPr marL="1143000" indent="-228600" algn="l" eaLnBrk="0" hangingPunct="0">
              <a:spcBef>
                <a:spcPct val="20000"/>
              </a:spcBef>
              <a:buChar char="•"/>
              <a:defRPr>
                <a:solidFill>
                  <a:schemeClr val="tx1"/>
                </a:solidFill>
                <a:latin typeface="Verdana" pitchFamily="34" charset="0"/>
              </a:defRPr>
            </a:lvl3pPr>
            <a:lvl4pPr marL="1600200" indent="-228600" algn="l" eaLnBrk="0" hangingPunct="0">
              <a:spcBef>
                <a:spcPct val="20000"/>
              </a:spcBef>
              <a:buChar char="–"/>
              <a:defRPr>
                <a:solidFill>
                  <a:schemeClr val="tx1"/>
                </a:solidFill>
                <a:latin typeface="Verdana" pitchFamily="34" charset="0"/>
              </a:defRPr>
            </a:lvl4pPr>
            <a:lvl5pPr marL="2057400" indent="-228600" algn="l" eaLnBrk="0" hangingPunct="0">
              <a:spcBef>
                <a:spcPct val="20000"/>
              </a:spcBef>
              <a:buChar char="»"/>
              <a:defRPr>
                <a:solidFill>
                  <a:schemeClr val="tx1"/>
                </a:solidFill>
                <a:latin typeface="Verdana" pitchFamily="34" charset="0"/>
              </a:defRPr>
            </a:lvl5pPr>
            <a:lvl6pPr marL="2514600" indent="-228600" eaLnBrk="0" fontAlgn="base" hangingPunct="0">
              <a:spcBef>
                <a:spcPct val="20000"/>
              </a:spcBef>
              <a:spcAft>
                <a:spcPct val="0"/>
              </a:spcAft>
              <a:buChar char="»"/>
              <a:defRPr>
                <a:solidFill>
                  <a:schemeClr val="tx1"/>
                </a:solidFill>
                <a:latin typeface="Verdana" pitchFamily="34" charset="0"/>
              </a:defRPr>
            </a:lvl6pPr>
            <a:lvl7pPr marL="2971800" indent="-228600" eaLnBrk="0" fontAlgn="base" hangingPunct="0">
              <a:spcBef>
                <a:spcPct val="20000"/>
              </a:spcBef>
              <a:spcAft>
                <a:spcPct val="0"/>
              </a:spcAft>
              <a:buChar char="»"/>
              <a:defRPr>
                <a:solidFill>
                  <a:schemeClr val="tx1"/>
                </a:solidFill>
                <a:latin typeface="Verdana" pitchFamily="34" charset="0"/>
              </a:defRPr>
            </a:lvl7pPr>
            <a:lvl8pPr marL="3429000" indent="-228600" eaLnBrk="0" fontAlgn="base" hangingPunct="0">
              <a:spcBef>
                <a:spcPct val="20000"/>
              </a:spcBef>
              <a:spcAft>
                <a:spcPct val="0"/>
              </a:spcAft>
              <a:buChar char="»"/>
              <a:defRPr>
                <a:solidFill>
                  <a:schemeClr val="tx1"/>
                </a:solidFill>
                <a:latin typeface="Verdana" pitchFamily="34" charset="0"/>
              </a:defRPr>
            </a:lvl8pPr>
            <a:lvl9pPr marL="3886200" indent="-228600" eaLnBrk="0" fontAlgn="base" hangingPunct="0">
              <a:spcBef>
                <a:spcPct val="20000"/>
              </a:spcBef>
              <a:spcAft>
                <a:spcPct val="0"/>
              </a:spcAft>
              <a:buChar char="»"/>
              <a:defRPr>
                <a:solidFill>
                  <a:schemeClr val="tx1"/>
                </a:solidFill>
                <a:latin typeface="Verdana" pitchFamily="34" charset="0"/>
              </a:defRPr>
            </a:lvl9pPr>
          </a:lstStyle>
          <a:p>
            <a:pPr algn="ctr" eaLnBrk="1" hangingPunct="1">
              <a:spcBef>
                <a:spcPct val="0"/>
              </a:spcBef>
              <a:buFontTx/>
              <a:buNone/>
            </a:pPr>
            <a:r>
              <a:rPr lang="nl-NL" altLang="nl-NL" sz="1100" dirty="0" smtClean="0">
                <a:solidFill>
                  <a:srgbClr val="CC1E3D"/>
                </a:solidFill>
              </a:rPr>
              <a:t>Oordeelvorming</a:t>
            </a:r>
            <a:endParaRPr lang="nl-NL" altLang="nl-NL" sz="1100" dirty="0">
              <a:solidFill>
                <a:srgbClr val="CC1E3D"/>
              </a:solidFill>
            </a:endParaRPr>
          </a:p>
        </p:txBody>
      </p:sp>
      <p:sp>
        <p:nvSpPr>
          <p:cNvPr id="20" name="Rectangle 2"/>
          <p:cNvSpPr txBox="1">
            <a:spLocks noChangeArrowheads="1"/>
          </p:cNvSpPr>
          <p:nvPr/>
        </p:nvSpPr>
        <p:spPr bwMode="auto">
          <a:xfrm>
            <a:off x="424229" y="742673"/>
            <a:ext cx="7100099" cy="748957"/>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600">
                <a:solidFill>
                  <a:srgbClr val="CC003D"/>
                </a:solidFill>
                <a:latin typeface="+mj-lt"/>
                <a:ea typeface="+mj-ea"/>
                <a:cs typeface="+mj-cs"/>
              </a:defRPr>
            </a:lvl1pPr>
            <a:lvl2pPr algn="l" rtl="0" eaLnBrk="1" fontAlgn="base" hangingPunct="1">
              <a:spcBef>
                <a:spcPct val="0"/>
              </a:spcBef>
              <a:spcAft>
                <a:spcPct val="0"/>
              </a:spcAft>
              <a:defRPr sz="2600">
                <a:solidFill>
                  <a:srgbClr val="CC003D"/>
                </a:solidFill>
                <a:latin typeface="Verdana" pitchFamily="34" charset="0"/>
              </a:defRPr>
            </a:lvl2pPr>
            <a:lvl3pPr algn="l" rtl="0" eaLnBrk="1" fontAlgn="base" hangingPunct="1">
              <a:spcBef>
                <a:spcPct val="0"/>
              </a:spcBef>
              <a:spcAft>
                <a:spcPct val="0"/>
              </a:spcAft>
              <a:defRPr sz="2600">
                <a:solidFill>
                  <a:srgbClr val="CC003D"/>
                </a:solidFill>
                <a:latin typeface="Verdana" pitchFamily="34" charset="0"/>
              </a:defRPr>
            </a:lvl3pPr>
            <a:lvl4pPr algn="l" rtl="0" eaLnBrk="1" fontAlgn="base" hangingPunct="1">
              <a:spcBef>
                <a:spcPct val="0"/>
              </a:spcBef>
              <a:spcAft>
                <a:spcPct val="0"/>
              </a:spcAft>
              <a:defRPr sz="2600">
                <a:solidFill>
                  <a:srgbClr val="CC003D"/>
                </a:solidFill>
                <a:latin typeface="Verdana" pitchFamily="34" charset="0"/>
              </a:defRPr>
            </a:lvl4pPr>
            <a:lvl5pPr algn="l" rtl="0" eaLnBrk="1" fontAlgn="base" hangingPunct="1">
              <a:spcBef>
                <a:spcPct val="0"/>
              </a:spcBef>
              <a:spcAft>
                <a:spcPct val="0"/>
              </a:spcAft>
              <a:defRPr sz="2600">
                <a:solidFill>
                  <a:srgbClr val="CC003D"/>
                </a:solidFill>
                <a:latin typeface="Verdana" pitchFamily="34" charset="0"/>
              </a:defRPr>
            </a:lvl5pPr>
            <a:lvl6pPr marL="457200" algn="l" rtl="0" eaLnBrk="1" fontAlgn="base" hangingPunct="1">
              <a:spcBef>
                <a:spcPct val="0"/>
              </a:spcBef>
              <a:spcAft>
                <a:spcPct val="0"/>
              </a:spcAft>
              <a:defRPr sz="2600">
                <a:solidFill>
                  <a:srgbClr val="CC003D"/>
                </a:solidFill>
                <a:latin typeface="Verdana" pitchFamily="34" charset="0"/>
              </a:defRPr>
            </a:lvl6pPr>
            <a:lvl7pPr marL="914400" algn="l" rtl="0" eaLnBrk="1" fontAlgn="base" hangingPunct="1">
              <a:spcBef>
                <a:spcPct val="0"/>
              </a:spcBef>
              <a:spcAft>
                <a:spcPct val="0"/>
              </a:spcAft>
              <a:defRPr sz="2600">
                <a:solidFill>
                  <a:srgbClr val="CC003D"/>
                </a:solidFill>
                <a:latin typeface="Verdana" pitchFamily="34" charset="0"/>
              </a:defRPr>
            </a:lvl7pPr>
            <a:lvl8pPr marL="1371600" algn="l" rtl="0" eaLnBrk="1" fontAlgn="base" hangingPunct="1">
              <a:spcBef>
                <a:spcPct val="0"/>
              </a:spcBef>
              <a:spcAft>
                <a:spcPct val="0"/>
              </a:spcAft>
              <a:defRPr sz="2600">
                <a:solidFill>
                  <a:srgbClr val="CC003D"/>
                </a:solidFill>
                <a:latin typeface="Verdana" pitchFamily="34" charset="0"/>
              </a:defRPr>
            </a:lvl8pPr>
            <a:lvl9pPr marL="1828800" algn="l" rtl="0" eaLnBrk="1" fontAlgn="base" hangingPunct="1">
              <a:spcBef>
                <a:spcPct val="0"/>
              </a:spcBef>
              <a:spcAft>
                <a:spcPct val="0"/>
              </a:spcAft>
              <a:defRPr sz="2600">
                <a:solidFill>
                  <a:srgbClr val="CC003D"/>
                </a:solidFill>
                <a:latin typeface="Verdana" pitchFamily="34" charset="0"/>
              </a:defRPr>
            </a:lvl9pPr>
          </a:lstStyle>
          <a:p>
            <a:r>
              <a:rPr lang="nl-NL" sz="2400" dirty="0" smtClean="0">
                <a:latin typeface="Verdana" charset="0"/>
              </a:rPr>
              <a:t>ISIDOOR II Leerpunten: crisisoverleg BOB systematiek, scenario- en netwerkanalyse</a:t>
            </a:r>
            <a:endParaRPr lang="nl-NL" sz="1400" kern="0" dirty="0"/>
          </a:p>
        </p:txBody>
      </p:sp>
    </p:spTree>
    <p:extLst>
      <p:ext uri="{BB962C8B-B14F-4D97-AF65-F5344CB8AC3E}">
        <p14:creationId xmlns:p14="http://schemas.microsoft.com/office/powerpoint/2010/main" val="1365073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strips(downRight)">
                                      <p:cBhvr>
                                        <p:cTn id="7" dur="500"/>
                                        <p:tgtEl>
                                          <p:spTgt spid="50"/>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strips(downLeft)">
                                      <p:cBhvr>
                                        <p:cTn id="11" dur="1000"/>
                                        <p:tgtEl>
                                          <p:spTgt spid="53"/>
                                        </p:tgtEl>
                                      </p:cBhvr>
                                    </p:animEffect>
                                  </p:childTnLst>
                                </p:cTn>
                              </p:par>
                            </p:childTnLst>
                          </p:cTn>
                        </p:par>
                        <p:par>
                          <p:cTn id="12" fill="hold">
                            <p:stCondLst>
                              <p:cond delay="1500"/>
                            </p:stCondLst>
                            <p:childTnLst>
                              <p:par>
                                <p:cTn id="13" presetID="18" presetClass="entr" presetSubtype="3" fill="hold" nodeType="after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strips(upRight)">
                                      <p:cBhvr>
                                        <p:cTn id="15"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1"/>
          </p:nvPr>
        </p:nvSpPr>
        <p:spPr/>
        <p:txBody>
          <a:bodyPr/>
          <a:lstStyle/>
          <a:p>
            <a:fld id="{2ACDB467-7873-4513-AFB0-64C93AB0D52A}" type="slidenum">
              <a:rPr lang="nl-NL" smtClean="0"/>
              <a:pPr/>
              <a:t>22</a:t>
            </a:fld>
            <a:endParaRPr lang="nl-NL" dirty="0"/>
          </a:p>
        </p:txBody>
      </p:sp>
      <p:sp>
        <p:nvSpPr>
          <p:cNvPr id="3" name="Rechthoek 2"/>
          <p:cNvSpPr/>
          <p:nvPr/>
        </p:nvSpPr>
        <p:spPr bwMode="auto">
          <a:xfrm>
            <a:off x="0" y="699543"/>
            <a:ext cx="9144000" cy="4443958"/>
          </a:xfrm>
          <a:prstGeom prst="rect">
            <a:avLst/>
          </a:prstGeom>
          <a:solidFill>
            <a:srgbClr val="007BC7"/>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NL" sz="2400" b="0" i="0" u="none" strike="noStrike" cap="none" normalizeH="0" baseline="0" dirty="0" smtClean="0">
              <a:ln>
                <a:noFill/>
              </a:ln>
              <a:solidFill>
                <a:schemeClr val="tx1"/>
              </a:solidFill>
              <a:effectLst/>
              <a:latin typeface="Times New Roman" charset="0"/>
            </a:endParaRPr>
          </a:p>
        </p:txBody>
      </p:sp>
      <p:sp>
        <p:nvSpPr>
          <p:cNvPr id="8" name="Tekstvak 7"/>
          <p:cNvSpPr txBox="1"/>
          <p:nvPr/>
        </p:nvSpPr>
        <p:spPr>
          <a:xfrm>
            <a:off x="1331640" y="1851670"/>
            <a:ext cx="7092788" cy="1015663"/>
          </a:xfrm>
          <a:prstGeom prst="rect">
            <a:avLst/>
          </a:prstGeom>
          <a:noFill/>
        </p:spPr>
        <p:txBody>
          <a:bodyPr wrap="square" rtlCol="0">
            <a:spAutoFit/>
          </a:bodyPr>
          <a:lstStyle/>
          <a:p>
            <a:pPr eaLnBrk="0" hangingPunct="0">
              <a:spcBef>
                <a:spcPts val="0"/>
              </a:spcBef>
            </a:pPr>
            <a:r>
              <a:rPr lang="nl-NL" sz="2000" b="1" dirty="0">
                <a:solidFill>
                  <a:schemeClr val="bg1"/>
                </a:solidFill>
                <a:latin typeface="Verdana" charset="0"/>
                <a:ea typeface="Verdana" charset="0"/>
                <a:cs typeface="Verdana" charset="0"/>
              </a:rPr>
              <a:t>Crisismanagement = </a:t>
            </a:r>
            <a:r>
              <a:rPr lang="nl-NL" sz="2000" b="1" dirty="0" smtClean="0">
                <a:solidFill>
                  <a:schemeClr val="bg1"/>
                </a:solidFill>
                <a:latin typeface="Verdana" charset="0"/>
                <a:ea typeface="Verdana" charset="0"/>
                <a:cs typeface="Verdana" charset="0"/>
              </a:rPr>
              <a:t>Netwerkmanagement</a:t>
            </a:r>
          </a:p>
          <a:p>
            <a:pPr eaLnBrk="0" hangingPunct="0">
              <a:spcBef>
                <a:spcPts val="0"/>
              </a:spcBef>
            </a:pPr>
            <a:endParaRPr lang="nl-NL" sz="2000" b="1" dirty="0">
              <a:solidFill>
                <a:schemeClr val="bg1"/>
              </a:solidFill>
              <a:latin typeface="Verdana" charset="0"/>
              <a:ea typeface="Verdana" charset="0"/>
              <a:cs typeface="Verdana" charset="0"/>
            </a:endParaRPr>
          </a:p>
          <a:p>
            <a:pPr eaLnBrk="0" hangingPunct="0">
              <a:spcBef>
                <a:spcPts val="0"/>
              </a:spcBef>
            </a:pPr>
            <a:r>
              <a:rPr lang="nl-NL" sz="2000" b="1" dirty="0" smtClean="0">
                <a:solidFill>
                  <a:schemeClr val="bg1"/>
                </a:solidFill>
                <a:latin typeface="Verdana" charset="0"/>
                <a:ea typeface="Verdana" charset="0"/>
                <a:cs typeface="Verdana" charset="0"/>
              </a:rPr>
              <a:t>Aanvullingen?</a:t>
            </a:r>
            <a:endParaRPr lang="nl-NL" sz="2000" b="1" dirty="0">
              <a:solidFill>
                <a:schemeClr val="bg1"/>
              </a:solidFill>
              <a:latin typeface="Verdana" charset="0"/>
              <a:ea typeface="Verdana" charset="0"/>
              <a:cs typeface="Verdana" charset="0"/>
            </a:endParaRPr>
          </a:p>
        </p:txBody>
      </p:sp>
      <p:sp>
        <p:nvSpPr>
          <p:cNvPr id="2" name="Tekstvak 1"/>
          <p:cNvSpPr txBox="1"/>
          <p:nvPr/>
        </p:nvSpPr>
        <p:spPr>
          <a:xfrm>
            <a:off x="1331640" y="3113657"/>
            <a:ext cx="5832648" cy="1200329"/>
          </a:xfrm>
          <a:prstGeom prst="rect">
            <a:avLst/>
          </a:prstGeom>
          <a:noFill/>
        </p:spPr>
        <p:txBody>
          <a:bodyPr wrap="square" rtlCol="0">
            <a:spAutoFit/>
          </a:bodyPr>
          <a:lstStyle/>
          <a:p>
            <a:r>
              <a:rPr lang="nl-NL" sz="1200" b="1" dirty="0" smtClean="0">
                <a:solidFill>
                  <a:schemeClr val="accent2"/>
                </a:solidFill>
                <a:latin typeface="Verdana" charset="0"/>
                <a:ea typeface="Verdana" charset="0"/>
                <a:cs typeface="Verdana" charset="0"/>
              </a:rPr>
              <a:t>Contact</a:t>
            </a:r>
          </a:p>
          <a:p>
            <a:r>
              <a:rPr lang="nl-NL" sz="1200" dirty="0" smtClean="0">
                <a:solidFill>
                  <a:schemeClr val="bg1"/>
                </a:solidFill>
                <a:latin typeface="Verdana" charset="0"/>
                <a:ea typeface="Verdana" charset="0"/>
                <a:cs typeface="Verdana" charset="0"/>
              </a:rPr>
              <a:t>Ministerie van Infrastructuur en Waterstaat</a:t>
            </a:r>
          </a:p>
          <a:p>
            <a:r>
              <a:rPr lang="nl-NL" sz="1200" dirty="0" smtClean="0">
                <a:solidFill>
                  <a:schemeClr val="bg1"/>
                </a:solidFill>
                <a:latin typeface="Verdana" charset="0"/>
                <a:ea typeface="Verdana" charset="0"/>
                <a:cs typeface="Verdana" charset="0"/>
              </a:rPr>
              <a:t>Departementaal Coördinatiecentrum Crisisbeheersing</a:t>
            </a:r>
          </a:p>
          <a:p>
            <a:endParaRPr lang="nl-NL" sz="1200" dirty="0" smtClean="0">
              <a:solidFill>
                <a:schemeClr val="accent2"/>
              </a:solidFill>
              <a:latin typeface="Verdana" charset="0"/>
              <a:ea typeface="Verdana" charset="0"/>
              <a:cs typeface="Verdana" charset="0"/>
            </a:endParaRPr>
          </a:p>
          <a:p>
            <a:r>
              <a:rPr lang="nl-NL" sz="1200" dirty="0">
                <a:solidFill>
                  <a:schemeClr val="accent2"/>
                </a:solidFill>
                <a:latin typeface="Verdana" charset="0"/>
                <a:ea typeface="Verdana" charset="0"/>
                <a:cs typeface="Verdana" charset="0"/>
              </a:rPr>
              <a:t>T</a:t>
            </a:r>
            <a:r>
              <a:rPr lang="nl-NL" sz="1200" dirty="0" smtClean="0">
                <a:solidFill>
                  <a:schemeClr val="accent2"/>
                </a:solidFill>
                <a:latin typeface="Verdana" charset="0"/>
                <a:ea typeface="Verdana" charset="0"/>
                <a:cs typeface="Verdana" charset="0"/>
              </a:rPr>
              <a:t>  088-7970222</a:t>
            </a:r>
            <a:endParaRPr lang="nl-NL" sz="1200" dirty="0" smtClean="0">
              <a:solidFill>
                <a:schemeClr val="bg1"/>
              </a:solidFill>
              <a:latin typeface="Verdana" charset="0"/>
              <a:ea typeface="Verdana" charset="0"/>
              <a:cs typeface="Verdana" charset="0"/>
            </a:endParaRPr>
          </a:p>
          <a:p>
            <a:r>
              <a:rPr lang="nl-NL" sz="1200" dirty="0" smtClean="0">
                <a:solidFill>
                  <a:schemeClr val="accent2"/>
                </a:solidFill>
                <a:latin typeface="Verdana" charset="0"/>
                <a:ea typeface="Verdana" charset="0"/>
                <a:cs typeface="Verdana" charset="0"/>
              </a:rPr>
              <a:t>W www.dcc-ienw.nl</a:t>
            </a:r>
            <a:r>
              <a:rPr lang="nl-NL" sz="1200" dirty="0" smtClean="0">
                <a:solidFill>
                  <a:schemeClr val="bg1"/>
                </a:solidFill>
              </a:rPr>
              <a:t> </a:t>
            </a:r>
          </a:p>
        </p:txBody>
      </p:sp>
      <p:sp>
        <p:nvSpPr>
          <p:cNvPr id="5" name="Tijdelijke aanduiding voor datum 4"/>
          <p:cNvSpPr>
            <a:spLocks noGrp="1"/>
          </p:cNvSpPr>
          <p:nvPr>
            <p:ph type="dt" sz="half" idx="12"/>
          </p:nvPr>
        </p:nvSpPr>
        <p:spPr/>
        <p:txBody>
          <a:bodyPr/>
          <a:lstStyle/>
          <a:p>
            <a:fld id="{0A15E6A1-40BC-714C-98FE-2DF1369B75CB}" type="datetime4">
              <a:rPr lang="nl-NL" smtClean="0"/>
              <a:t>9 oktober 2018</a:t>
            </a:fld>
            <a:endParaRPr lang="nl-NL" dirty="0"/>
          </a:p>
        </p:txBody>
      </p:sp>
      <p:sp>
        <p:nvSpPr>
          <p:cNvPr id="6" name="Tijdelijke aanduiding voor voettekst 5"/>
          <p:cNvSpPr>
            <a:spLocks noGrp="1"/>
          </p:cNvSpPr>
          <p:nvPr>
            <p:ph type="ftr" sz="quarter" idx="3"/>
          </p:nvPr>
        </p:nvSpPr>
        <p:spPr>
          <a:xfrm>
            <a:off x="4355989" y="4894008"/>
            <a:ext cx="3097337" cy="154242"/>
          </a:xfrm>
        </p:spPr>
        <p:txBody>
          <a:bodyPr/>
          <a:lstStyle/>
          <a:p>
            <a:r>
              <a:rPr lang="nl-NL" dirty="0" smtClean="0"/>
              <a:t>Ministerie van Infrastructuur en Waterstaat</a:t>
            </a:r>
            <a:endParaRPr lang="nl-NL" dirty="0"/>
          </a:p>
        </p:txBody>
      </p:sp>
      <p:sp>
        <p:nvSpPr>
          <p:cNvPr id="7" name="Tekstvak 6"/>
          <p:cNvSpPr txBox="1"/>
          <p:nvPr/>
        </p:nvSpPr>
        <p:spPr>
          <a:xfrm rot="16200000">
            <a:off x="-2223292" y="1828399"/>
            <a:ext cx="5429874" cy="1200329"/>
          </a:xfrm>
          <a:prstGeom prst="rect">
            <a:avLst/>
          </a:prstGeom>
          <a:noFill/>
        </p:spPr>
        <p:txBody>
          <a:bodyPr wrap="square" rtlCol="0">
            <a:spAutoFit/>
          </a:bodyPr>
          <a:lstStyle/>
          <a:p>
            <a:r>
              <a:rPr lang="nl-NL" sz="7200" dirty="0" smtClean="0">
                <a:solidFill>
                  <a:schemeClr val="bg1"/>
                </a:solidFill>
                <a:latin typeface="+mj-lt"/>
              </a:rPr>
              <a:t>DCC-IenW</a:t>
            </a:r>
            <a:endParaRPr lang="nl-NL" sz="7200" dirty="0">
              <a:solidFill>
                <a:schemeClr val="bg1"/>
              </a:solidFill>
              <a:latin typeface="+mj-lt"/>
            </a:endParaRPr>
          </a:p>
        </p:txBody>
      </p:sp>
    </p:spTree>
    <p:extLst>
      <p:ext uri="{BB962C8B-B14F-4D97-AF65-F5344CB8AC3E}">
        <p14:creationId xmlns:p14="http://schemas.microsoft.com/office/powerpoint/2010/main" val="2110135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 name="Afbeelding 78"/>
          <p:cNvPicPr>
            <a:picLocks noChangeAspect="1"/>
          </p:cNvPicPr>
          <p:nvPr/>
        </p:nvPicPr>
        <p:blipFill rotWithShape="1">
          <a:blip r:embed="rId3" cstate="print">
            <a:extLst>
              <a:ext uri="{28A0092B-C50C-407E-A947-70E740481C1C}">
                <a14:useLocalDpi xmlns:a14="http://schemas.microsoft.com/office/drawing/2010/main" val="0"/>
              </a:ext>
            </a:extLst>
          </a:blip>
          <a:srcRect l="22060" r="10676"/>
          <a:stretch/>
        </p:blipFill>
        <p:spPr>
          <a:xfrm>
            <a:off x="3330773" y="2696126"/>
            <a:ext cx="1704384" cy="1695393"/>
          </a:xfrm>
          <a:prstGeom prst="rect">
            <a:avLst/>
          </a:prstGeom>
        </p:spPr>
      </p:pic>
      <p:pic>
        <p:nvPicPr>
          <p:cNvPr id="78" name="Afbeelding 77"/>
          <p:cNvPicPr>
            <a:picLocks noChangeAspect="1"/>
          </p:cNvPicPr>
          <p:nvPr/>
        </p:nvPicPr>
        <p:blipFill rotWithShape="1">
          <a:blip r:embed="rId4" cstate="print">
            <a:extLst>
              <a:ext uri="{28A0092B-C50C-407E-A947-70E740481C1C}">
                <a14:useLocalDpi xmlns:a14="http://schemas.microsoft.com/office/drawing/2010/main" val="0"/>
              </a:ext>
            </a:extLst>
          </a:blip>
          <a:srcRect l="23691" r="19462"/>
          <a:stretch/>
        </p:blipFill>
        <p:spPr>
          <a:xfrm>
            <a:off x="5027469" y="2688245"/>
            <a:ext cx="1714208" cy="1703274"/>
          </a:xfrm>
          <a:prstGeom prst="rect">
            <a:avLst/>
          </a:prstGeom>
        </p:spPr>
      </p:pic>
      <p:pic>
        <p:nvPicPr>
          <p:cNvPr id="77" name="Afbeelding 76"/>
          <p:cNvPicPr>
            <a:picLocks noChangeAspect="1"/>
          </p:cNvPicPr>
          <p:nvPr/>
        </p:nvPicPr>
        <p:blipFill rotWithShape="1">
          <a:blip r:embed="rId5" cstate="print">
            <a:extLst>
              <a:ext uri="{28A0092B-C50C-407E-A947-70E740481C1C}">
                <a14:useLocalDpi xmlns:a14="http://schemas.microsoft.com/office/drawing/2010/main" val="0"/>
              </a:ext>
            </a:extLst>
          </a:blip>
          <a:srcRect l="22063" t="1044" r="13611" b="-1044"/>
          <a:stretch/>
        </p:blipFill>
        <p:spPr>
          <a:xfrm>
            <a:off x="1662727" y="2668170"/>
            <a:ext cx="1685137" cy="1746461"/>
          </a:xfrm>
          <a:prstGeom prst="rect">
            <a:avLst/>
          </a:prstGeom>
        </p:spPr>
      </p:pic>
      <p:pic>
        <p:nvPicPr>
          <p:cNvPr id="58" name="Afbeelding 5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732240" y="983295"/>
            <a:ext cx="1725371" cy="1716483"/>
          </a:xfrm>
          <a:prstGeom prst="rect">
            <a:avLst/>
          </a:prstGeom>
        </p:spPr>
      </p:pic>
      <p:pic>
        <p:nvPicPr>
          <p:cNvPr id="59" name="Afbeelding 5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033120" y="980548"/>
            <a:ext cx="1708019" cy="1716232"/>
          </a:xfrm>
          <a:prstGeom prst="rect">
            <a:avLst/>
          </a:prstGeom>
        </p:spPr>
      </p:pic>
      <p:pic>
        <p:nvPicPr>
          <p:cNvPr id="63" name="Afbeelding 62"/>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741677" y="2691283"/>
            <a:ext cx="1718755" cy="1700236"/>
          </a:xfrm>
          <a:prstGeom prst="rect">
            <a:avLst/>
          </a:prstGeom>
        </p:spPr>
      </p:pic>
      <p:pic>
        <p:nvPicPr>
          <p:cNvPr id="64" name="Afbeelding 63"/>
          <p:cNvPicPr>
            <a:picLocks noChangeAspect="1"/>
          </p:cNvPicPr>
          <p:nvPr/>
        </p:nvPicPr>
        <p:blipFill rotWithShape="1">
          <a:blip r:embed="rId9" cstate="screen">
            <a:extLst>
              <a:ext uri="{28A0092B-C50C-407E-A947-70E740481C1C}">
                <a14:useLocalDpi xmlns:a14="http://schemas.microsoft.com/office/drawing/2010/main"/>
              </a:ext>
            </a:extLst>
          </a:blip>
          <a:srcRect t="-2958"/>
          <a:stretch/>
        </p:blipFill>
        <p:spPr>
          <a:xfrm>
            <a:off x="3330773" y="935463"/>
            <a:ext cx="1704384" cy="1768656"/>
          </a:xfrm>
          <a:prstGeom prst="rect">
            <a:avLst/>
          </a:prstGeom>
        </p:spPr>
      </p:pic>
      <p:sp>
        <p:nvSpPr>
          <p:cNvPr id="65" name="Tijdelijke aanduiding voor dianummer 5"/>
          <p:cNvSpPr>
            <a:spLocks noGrp="1"/>
          </p:cNvSpPr>
          <p:nvPr>
            <p:ph type="sldNum" sz="quarter" idx="11"/>
          </p:nvPr>
        </p:nvSpPr>
        <p:spPr>
          <a:xfrm>
            <a:off x="466725" y="4959135"/>
            <a:ext cx="1905000" cy="89297"/>
          </a:xfrm>
        </p:spPr>
        <p:txBody>
          <a:bodyPr/>
          <a:lstStyle/>
          <a:p>
            <a:fld id="{95C11A87-5C3B-4839-B4E6-75208F8F5F97}" type="slidenum">
              <a:rPr lang="nl-NL"/>
              <a:pPr/>
              <a:t>3</a:t>
            </a:fld>
            <a:endParaRPr lang="nl-NL" dirty="0"/>
          </a:p>
        </p:txBody>
      </p:sp>
      <p:sp>
        <p:nvSpPr>
          <p:cNvPr id="66" name="Tijdelijke aanduiding voor datum 6"/>
          <p:cNvSpPr>
            <a:spLocks noGrp="1"/>
          </p:cNvSpPr>
          <p:nvPr>
            <p:ph type="dt" sz="half" idx="12"/>
          </p:nvPr>
        </p:nvSpPr>
        <p:spPr>
          <a:xfrm>
            <a:off x="7264405" y="4959135"/>
            <a:ext cx="1508125" cy="89297"/>
          </a:xfrm>
        </p:spPr>
        <p:txBody>
          <a:bodyPr/>
          <a:lstStyle/>
          <a:p>
            <a:fld id="{321810E3-A12B-0941-B415-ECA5EA59FF9F}" type="datetime4">
              <a:rPr lang="nl-NL" smtClean="0"/>
              <a:t>9 oktober 2018</a:t>
            </a:fld>
            <a:endParaRPr lang="nl-NL" dirty="0"/>
          </a:p>
        </p:txBody>
      </p:sp>
      <p:sp>
        <p:nvSpPr>
          <p:cNvPr id="67" name="Tijdelijke aanduiding voor voettekst 11"/>
          <p:cNvSpPr>
            <a:spLocks noGrp="1"/>
          </p:cNvSpPr>
          <p:nvPr>
            <p:ph type="ftr" sz="quarter" idx="3"/>
          </p:nvPr>
        </p:nvSpPr>
        <p:spPr>
          <a:xfrm>
            <a:off x="4355989" y="4894008"/>
            <a:ext cx="3097337" cy="154242"/>
          </a:xfrm>
        </p:spPr>
        <p:txBody>
          <a:bodyPr/>
          <a:lstStyle/>
          <a:p>
            <a:r>
              <a:rPr lang="nl-NL" dirty="0" smtClean="0"/>
              <a:t>Ministerie van Infrastructuur en Waterstaat</a:t>
            </a:r>
            <a:endParaRPr lang="nl-NL" dirty="0"/>
          </a:p>
        </p:txBody>
      </p:sp>
      <p:sp>
        <p:nvSpPr>
          <p:cNvPr id="68" name="Tekstvak 67"/>
          <p:cNvSpPr txBox="1"/>
          <p:nvPr/>
        </p:nvSpPr>
        <p:spPr>
          <a:xfrm>
            <a:off x="3276457" y="2341305"/>
            <a:ext cx="1758699" cy="374461"/>
          </a:xfrm>
          <a:prstGeom prst="rect">
            <a:avLst/>
          </a:prstGeom>
          <a:noFill/>
        </p:spPr>
        <p:txBody>
          <a:bodyPr wrap="square" rtlCol="0">
            <a:spAutoFit/>
          </a:bodyPr>
          <a:lstStyle/>
          <a:p>
            <a:pPr lvl="0">
              <a:lnSpc>
                <a:spcPts val="1100"/>
              </a:lnSpc>
            </a:pPr>
            <a:r>
              <a:rPr lang="nl-NL" altLang="nl-NL" sz="900" b="1" dirty="0" smtClean="0">
                <a:solidFill>
                  <a:schemeClr val="bg1"/>
                </a:solidFill>
                <a:latin typeface="Verdana" charset="0"/>
                <a:ea typeface="Verdana" charset="0"/>
                <a:cs typeface="Verdana" charset="0"/>
              </a:rPr>
              <a:t>417 </a:t>
            </a:r>
          </a:p>
          <a:p>
            <a:pPr lvl="0">
              <a:lnSpc>
                <a:spcPts val="1100"/>
              </a:lnSpc>
            </a:pPr>
            <a:r>
              <a:rPr lang="nl-NL" altLang="nl-NL" sz="900" b="1" dirty="0" smtClean="0">
                <a:solidFill>
                  <a:schemeClr val="bg1"/>
                </a:solidFill>
                <a:latin typeface="Verdana" charset="0"/>
                <a:ea typeface="Verdana" charset="0"/>
                <a:cs typeface="Verdana" charset="0"/>
              </a:rPr>
              <a:t>luchtvaartterreinen</a:t>
            </a:r>
            <a:endParaRPr lang="nl-NL" sz="900" b="1" dirty="0">
              <a:solidFill>
                <a:schemeClr val="bg1"/>
              </a:solidFill>
              <a:latin typeface="Verdana" charset="0"/>
              <a:ea typeface="Verdana" charset="0"/>
              <a:cs typeface="Verdana" charset="0"/>
            </a:endParaRPr>
          </a:p>
        </p:txBody>
      </p:sp>
      <p:sp>
        <p:nvSpPr>
          <p:cNvPr id="69" name="Tekstvak 68"/>
          <p:cNvSpPr txBox="1"/>
          <p:nvPr/>
        </p:nvSpPr>
        <p:spPr>
          <a:xfrm>
            <a:off x="4965108" y="2256594"/>
            <a:ext cx="1776031" cy="504177"/>
          </a:xfrm>
          <a:prstGeom prst="rect">
            <a:avLst/>
          </a:prstGeom>
          <a:noFill/>
        </p:spPr>
        <p:txBody>
          <a:bodyPr wrap="square" rtlCol="0">
            <a:spAutoFit/>
          </a:bodyPr>
          <a:lstStyle/>
          <a:p>
            <a:pPr lvl="0">
              <a:lnSpc>
                <a:spcPts val="1100"/>
              </a:lnSpc>
            </a:pPr>
            <a:r>
              <a:rPr lang="nl-NL" altLang="nl-NL" sz="900" b="1" dirty="0">
                <a:solidFill>
                  <a:schemeClr val="bg1"/>
                </a:solidFill>
                <a:latin typeface="Verdana" charset="0"/>
                <a:ea typeface="Verdana" charset="0"/>
                <a:cs typeface="Verdana" charset="0"/>
              </a:rPr>
              <a:t>26 bedrijven samen goed </a:t>
            </a:r>
            <a:r>
              <a:rPr lang="nl-NL" altLang="nl-NL" sz="900" b="1" dirty="0" smtClean="0">
                <a:solidFill>
                  <a:schemeClr val="bg1"/>
                </a:solidFill>
                <a:latin typeface="Verdana" charset="0"/>
                <a:ea typeface="Verdana" charset="0"/>
                <a:cs typeface="Verdana" charset="0"/>
              </a:rPr>
              <a:t>voor 22.000 </a:t>
            </a:r>
            <a:r>
              <a:rPr lang="nl-NL" altLang="nl-NL" sz="900" b="1" dirty="0">
                <a:solidFill>
                  <a:schemeClr val="bg1"/>
                </a:solidFill>
                <a:latin typeface="Verdana" charset="0"/>
                <a:ea typeface="Verdana" charset="0"/>
                <a:cs typeface="Verdana" charset="0"/>
              </a:rPr>
              <a:t>km </a:t>
            </a:r>
            <a:r>
              <a:rPr lang="nl-NL" altLang="nl-NL" sz="900" b="1" dirty="0" smtClean="0">
                <a:solidFill>
                  <a:schemeClr val="bg1"/>
                </a:solidFill>
                <a:latin typeface="Verdana" charset="0"/>
                <a:ea typeface="Verdana" charset="0"/>
                <a:cs typeface="Verdana" charset="0"/>
              </a:rPr>
              <a:t>buisleiding</a:t>
            </a:r>
            <a:endParaRPr lang="nl-NL" altLang="nl-NL" sz="900" b="1" dirty="0">
              <a:solidFill>
                <a:schemeClr val="bg1"/>
              </a:solidFill>
              <a:latin typeface="Verdana" charset="0"/>
              <a:ea typeface="Verdana" charset="0"/>
              <a:cs typeface="Verdana" charset="0"/>
            </a:endParaRPr>
          </a:p>
        </p:txBody>
      </p:sp>
      <p:sp>
        <p:nvSpPr>
          <p:cNvPr id="70" name="Tekstvak 69"/>
          <p:cNvSpPr txBox="1"/>
          <p:nvPr/>
        </p:nvSpPr>
        <p:spPr>
          <a:xfrm>
            <a:off x="6671948" y="2067694"/>
            <a:ext cx="1788484" cy="656590"/>
          </a:xfrm>
          <a:prstGeom prst="rect">
            <a:avLst/>
          </a:prstGeom>
          <a:noFill/>
        </p:spPr>
        <p:txBody>
          <a:bodyPr wrap="square" rtlCol="0">
            <a:spAutoFit/>
          </a:bodyPr>
          <a:lstStyle/>
          <a:p>
            <a:pPr lvl="0">
              <a:lnSpc>
                <a:spcPts val="1100"/>
              </a:lnSpc>
            </a:pPr>
            <a:r>
              <a:rPr lang="nl-NL" altLang="nl-NL" sz="900" b="1" dirty="0">
                <a:solidFill>
                  <a:schemeClr val="bg1"/>
                </a:solidFill>
                <a:latin typeface="Verdana" charset="0"/>
                <a:ea typeface="Verdana" charset="0"/>
                <a:cs typeface="Verdana" charset="0"/>
              </a:rPr>
              <a:t>10 </a:t>
            </a:r>
            <a:r>
              <a:rPr lang="nl-NL" altLang="nl-NL" sz="900" b="1" dirty="0" smtClean="0">
                <a:solidFill>
                  <a:schemeClr val="bg1"/>
                </a:solidFill>
                <a:latin typeface="Verdana" charset="0"/>
                <a:ea typeface="Verdana" charset="0"/>
                <a:cs typeface="Verdana" charset="0"/>
              </a:rPr>
              <a:t>drinkwaterbedrijven;</a:t>
            </a:r>
            <a:endParaRPr lang="nl-NL" altLang="nl-NL" sz="900" b="1" dirty="0">
              <a:solidFill>
                <a:schemeClr val="bg1"/>
              </a:solidFill>
              <a:latin typeface="Verdana" charset="0"/>
              <a:ea typeface="Verdana" charset="0"/>
              <a:cs typeface="Verdana" charset="0"/>
            </a:endParaRPr>
          </a:p>
          <a:p>
            <a:pPr lvl="0">
              <a:lnSpc>
                <a:spcPts val="1100"/>
              </a:lnSpc>
            </a:pPr>
            <a:r>
              <a:rPr lang="nl-NL" altLang="nl-NL" sz="900" b="1" dirty="0" smtClean="0">
                <a:solidFill>
                  <a:schemeClr val="bg1"/>
                </a:solidFill>
                <a:latin typeface="Verdana" charset="0"/>
                <a:ea typeface="Verdana" charset="0"/>
                <a:cs typeface="Verdana" charset="0"/>
              </a:rPr>
              <a:t>16,8 miljoen gebruikers;</a:t>
            </a:r>
            <a:endParaRPr lang="nl-NL" altLang="nl-NL" sz="900" b="1" dirty="0">
              <a:solidFill>
                <a:schemeClr val="bg1"/>
              </a:solidFill>
              <a:latin typeface="Verdana" charset="0"/>
              <a:ea typeface="Verdana" charset="0"/>
              <a:cs typeface="Verdana" charset="0"/>
            </a:endParaRPr>
          </a:p>
          <a:p>
            <a:pPr lvl="0">
              <a:lnSpc>
                <a:spcPts val="1100"/>
              </a:lnSpc>
            </a:pPr>
            <a:r>
              <a:rPr lang="nl-NL" altLang="nl-NL" sz="900" b="1" dirty="0" smtClean="0">
                <a:solidFill>
                  <a:schemeClr val="bg1"/>
                </a:solidFill>
                <a:latin typeface="Verdana" charset="0"/>
                <a:ea typeface="Verdana" charset="0"/>
                <a:cs typeface="Verdana" charset="0"/>
              </a:rPr>
              <a:t>119 </a:t>
            </a:r>
            <a:r>
              <a:rPr lang="nl-NL" altLang="nl-NL" sz="900" b="1" dirty="0">
                <a:solidFill>
                  <a:schemeClr val="bg1"/>
                </a:solidFill>
                <a:latin typeface="Verdana" charset="0"/>
                <a:ea typeface="Verdana" charset="0"/>
                <a:cs typeface="Verdana" charset="0"/>
              </a:rPr>
              <a:t>liter per persoon per </a:t>
            </a:r>
            <a:r>
              <a:rPr lang="nl-NL" altLang="nl-NL" sz="900" b="1" dirty="0" smtClean="0">
                <a:solidFill>
                  <a:schemeClr val="bg1"/>
                </a:solidFill>
                <a:latin typeface="Verdana" charset="0"/>
                <a:ea typeface="Verdana" charset="0"/>
                <a:cs typeface="Verdana" charset="0"/>
              </a:rPr>
              <a:t>dag</a:t>
            </a:r>
            <a:endParaRPr lang="nl-NL" altLang="nl-NL" sz="900" b="1" dirty="0">
              <a:solidFill>
                <a:schemeClr val="bg1"/>
              </a:solidFill>
              <a:latin typeface="Verdana" charset="0"/>
              <a:ea typeface="Verdana" charset="0"/>
              <a:cs typeface="Verdana" charset="0"/>
            </a:endParaRPr>
          </a:p>
        </p:txBody>
      </p:sp>
      <p:sp>
        <p:nvSpPr>
          <p:cNvPr id="71" name="Tekstvak 70"/>
          <p:cNvSpPr txBox="1"/>
          <p:nvPr/>
        </p:nvSpPr>
        <p:spPr>
          <a:xfrm>
            <a:off x="3262220" y="3480343"/>
            <a:ext cx="1899371" cy="938719"/>
          </a:xfrm>
          <a:prstGeom prst="rect">
            <a:avLst/>
          </a:prstGeom>
          <a:noFill/>
        </p:spPr>
        <p:txBody>
          <a:bodyPr wrap="square" rtlCol="0">
            <a:spAutoFit/>
          </a:bodyPr>
          <a:lstStyle/>
          <a:p>
            <a:pPr lvl="0">
              <a:lnSpc>
                <a:spcPts val="1100"/>
              </a:lnSpc>
            </a:pPr>
            <a:r>
              <a:rPr lang="nl-NL" altLang="nl-NL" sz="900" b="1" dirty="0">
                <a:solidFill>
                  <a:schemeClr val="accent3">
                    <a:lumMod val="95000"/>
                  </a:schemeClr>
                </a:solidFill>
                <a:latin typeface="Verdana" charset="0"/>
                <a:ea typeface="Verdana" charset="0"/>
                <a:cs typeface="Verdana" charset="0"/>
              </a:rPr>
              <a:t>R</a:t>
            </a:r>
            <a:r>
              <a:rPr lang="nl-NL" altLang="nl-NL" sz="900" b="1" dirty="0" smtClean="0">
                <a:solidFill>
                  <a:schemeClr val="accent3">
                    <a:lumMod val="95000"/>
                  </a:schemeClr>
                </a:solidFill>
                <a:latin typeface="Verdana" charset="0"/>
                <a:ea typeface="Verdana" charset="0"/>
                <a:cs typeface="Verdana" charset="0"/>
              </a:rPr>
              <a:t>uim 7.000 </a:t>
            </a:r>
            <a:r>
              <a:rPr lang="nl-NL" altLang="nl-NL" sz="900" b="1" dirty="0">
                <a:solidFill>
                  <a:schemeClr val="accent3">
                    <a:lumMod val="95000"/>
                  </a:schemeClr>
                </a:solidFill>
                <a:latin typeface="Verdana" charset="0"/>
                <a:ea typeface="Verdana" charset="0"/>
                <a:cs typeface="Verdana" charset="0"/>
              </a:rPr>
              <a:t>km </a:t>
            </a:r>
            <a:r>
              <a:rPr lang="nl-NL" altLang="nl-NL" sz="900" b="1" dirty="0" smtClean="0">
                <a:solidFill>
                  <a:schemeClr val="accent3">
                    <a:lumMod val="95000"/>
                  </a:schemeClr>
                </a:solidFill>
                <a:latin typeface="Verdana" charset="0"/>
                <a:ea typeface="Verdana" charset="0"/>
                <a:cs typeface="Verdana" charset="0"/>
              </a:rPr>
              <a:t>spoor</a:t>
            </a:r>
            <a:r>
              <a:rPr lang="nl-NL" altLang="nl-NL" sz="900" b="1" dirty="0">
                <a:solidFill>
                  <a:schemeClr val="accent3">
                    <a:lumMod val="95000"/>
                  </a:schemeClr>
                </a:solidFill>
                <a:latin typeface="Verdana" charset="0"/>
                <a:ea typeface="Verdana" charset="0"/>
                <a:cs typeface="Verdana" charset="0"/>
              </a:rPr>
              <a:t> </a:t>
            </a:r>
            <a:r>
              <a:rPr lang="nl-NL" altLang="nl-NL" sz="900" b="1" dirty="0" smtClean="0">
                <a:solidFill>
                  <a:schemeClr val="accent3">
                    <a:lumMod val="95000"/>
                  </a:schemeClr>
                </a:solidFill>
                <a:latin typeface="Verdana" charset="0"/>
                <a:ea typeface="Verdana" charset="0"/>
                <a:cs typeface="Verdana" charset="0"/>
              </a:rPr>
              <a:t>1.200.000 </a:t>
            </a:r>
            <a:r>
              <a:rPr lang="nl-NL" altLang="nl-NL" sz="900" b="1" dirty="0">
                <a:solidFill>
                  <a:schemeClr val="accent3">
                    <a:lumMod val="95000"/>
                  </a:schemeClr>
                </a:solidFill>
                <a:latin typeface="Verdana" charset="0"/>
                <a:ea typeface="Verdana" charset="0"/>
                <a:cs typeface="Verdana" charset="0"/>
              </a:rPr>
              <a:t>reizigers en </a:t>
            </a:r>
            <a:br>
              <a:rPr lang="nl-NL" altLang="nl-NL" sz="900" b="1" dirty="0">
                <a:solidFill>
                  <a:schemeClr val="accent3">
                    <a:lumMod val="95000"/>
                  </a:schemeClr>
                </a:solidFill>
                <a:latin typeface="Verdana" charset="0"/>
                <a:ea typeface="Verdana" charset="0"/>
                <a:cs typeface="Verdana" charset="0"/>
              </a:rPr>
            </a:br>
            <a:r>
              <a:rPr lang="nl-NL" altLang="nl-NL" sz="900" b="1" dirty="0">
                <a:solidFill>
                  <a:schemeClr val="accent3">
                    <a:lumMod val="95000"/>
                  </a:schemeClr>
                </a:solidFill>
                <a:latin typeface="Verdana" charset="0"/>
                <a:ea typeface="Verdana" charset="0"/>
                <a:cs typeface="Verdana" charset="0"/>
              </a:rPr>
              <a:t>100.000 ton goederen per </a:t>
            </a:r>
            <a:r>
              <a:rPr lang="nl-NL" altLang="nl-NL" sz="900" b="1" dirty="0" smtClean="0">
                <a:solidFill>
                  <a:schemeClr val="accent3">
                    <a:lumMod val="95000"/>
                  </a:schemeClr>
                </a:solidFill>
                <a:latin typeface="Verdana" charset="0"/>
                <a:ea typeface="Verdana" charset="0"/>
                <a:cs typeface="Verdana" charset="0"/>
              </a:rPr>
              <a:t>dag </a:t>
            </a:r>
          </a:p>
          <a:p>
            <a:pPr lvl="0">
              <a:lnSpc>
                <a:spcPts val="1100"/>
              </a:lnSpc>
            </a:pPr>
            <a:r>
              <a:rPr lang="nl-NL" altLang="nl-NL" sz="900" b="1" dirty="0">
                <a:solidFill>
                  <a:schemeClr val="accent3">
                    <a:lumMod val="95000"/>
                  </a:schemeClr>
                </a:solidFill>
                <a:latin typeface="Verdana" charset="0"/>
                <a:ea typeface="Verdana" charset="0"/>
                <a:cs typeface="Verdana" charset="0"/>
              </a:rPr>
              <a:t>R</a:t>
            </a:r>
            <a:r>
              <a:rPr lang="nl-NL" altLang="nl-NL" sz="900" b="1" dirty="0" smtClean="0">
                <a:solidFill>
                  <a:schemeClr val="accent3">
                    <a:lumMod val="95000"/>
                  </a:schemeClr>
                </a:solidFill>
                <a:latin typeface="Verdana" charset="0"/>
                <a:ea typeface="Verdana" charset="0"/>
                <a:cs typeface="Verdana" charset="0"/>
              </a:rPr>
              <a:t>uim </a:t>
            </a:r>
            <a:r>
              <a:rPr lang="nl-NL" altLang="nl-NL" sz="900" b="1" dirty="0">
                <a:solidFill>
                  <a:schemeClr val="accent3">
                    <a:lumMod val="95000"/>
                  </a:schemeClr>
                </a:solidFill>
                <a:latin typeface="Verdana" charset="0"/>
                <a:ea typeface="Verdana" charset="0"/>
                <a:cs typeface="Verdana" charset="0"/>
              </a:rPr>
              <a:t>7000 wissels </a:t>
            </a:r>
            <a:endParaRPr lang="nl-NL" altLang="nl-NL" sz="900" b="1" dirty="0" smtClean="0">
              <a:solidFill>
                <a:schemeClr val="accent3">
                  <a:lumMod val="95000"/>
                </a:schemeClr>
              </a:solidFill>
              <a:latin typeface="Verdana" charset="0"/>
              <a:ea typeface="Verdana" charset="0"/>
              <a:cs typeface="Verdana" charset="0"/>
            </a:endParaRPr>
          </a:p>
          <a:p>
            <a:pPr lvl="0">
              <a:lnSpc>
                <a:spcPts val="1100"/>
              </a:lnSpc>
            </a:pPr>
            <a:r>
              <a:rPr lang="nl-NL" altLang="nl-NL" sz="900" b="1" dirty="0" smtClean="0">
                <a:solidFill>
                  <a:schemeClr val="accent3">
                    <a:lumMod val="95000"/>
                  </a:schemeClr>
                </a:solidFill>
                <a:latin typeface="Verdana" charset="0"/>
                <a:ea typeface="Verdana" charset="0"/>
                <a:cs typeface="Verdana" charset="0"/>
              </a:rPr>
              <a:t>13 verkeers-leidingposten</a:t>
            </a:r>
            <a:endParaRPr lang="nl-NL" altLang="nl-NL" sz="900" b="1" dirty="0">
              <a:solidFill>
                <a:schemeClr val="accent3">
                  <a:lumMod val="95000"/>
                </a:schemeClr>
              </a:solidFill>
              <a:latin typeface="Verdana" charset="0"/>
              <a:ea typeface="Verdana" charset="0"/>
              <a:cs typeface="Verdana" charset="0"/>
            </a:endParaRPr>
          </a:p>
        </p:txBody>
      </p:sp>
      <p:sp>
        <p:nvSpPr>
          <p:cNvPr id="72" name="Tekstvak 71"/>
          <p:cNvSpPr txBox="1"/>
          <p:nvPr/>
        </p:nvSpPr>
        <p:spPr>
          <a:xfrm>
            <a:off x="4994416" y="3505239"/>
            <a:ext cx="1900048" cy="938719"/>
          </a:xfrm>
          <a:prstGeom prst="rect">
            <a:avLst/>
          </a:prstGeom>
          <a:noFill/>
        </p:spPr>
        <p:txBody>
          <a:bodyPr wrap="square" rtlCol="0">
            <a:spAutoFit/>
          </a:bodyPr>
          <a:lstStyle/>
          <a:p>
            <a:pPr lvl="0">
              <a:lnSpc>
                <a:spcPts val="1100"/>
              </a:lnSpc>
            </a:pPr>
            <a:r>
              <a:rPr lang="nl-NL" altLang="nl-NL" sz="900" b="1" dirty="0" smtClean="0">
                <a:solidFill>
                  <a:schemeClr val="bg1"/>
                </a:solidFill>
                <a:latin typeface="Verdana" charset="0"/>
                <a:ea typeface="Verdana" charset="0"/>
                <a:cs typeface="Verdana" charset="0"/>
              </a:rPr>
              <a:t>3.082 </a:t>
            </a:r>
            <a:r>
              <a:rPr lang="nl-NL" altLang="nl-NL" sz="900" b="1" dirty="0">
                <a:solidFill>
                  <a:schemeClr val="bg1"/>
                </a:solidFill>
                <a:latin typeface="Verdana" charset="0"/>
                <a:ea typeface="Verdana" charset="0"/>
                <a:cs typeface="Verdana" charset="0"/>
              </a:rPr>
              <a:t>km auto(snel)weg</a:t>
            </a:r>
            <a:br>
              <a:rPr lang="nl-NL" altLang="nl-NL" sz="900" b="1" dirty="0">
                <a:solidFill>
                  <a:schemeClr val="bg1"/>
                </a:solidFill>
                <a:latin typeface="Verdana" charset="0"/>
                <a:ea typeface="Verdana" charset="0"/>
                <a:cs typeface="Verdana" charset="0"/>
              </a:rPr>
            </a:br>
            <a:r>
              <a:rPr lang="nl-NL" altLang="nl-NL" sz="900" b="1" dirty="0" smtClean="0">
                <a:solidFill>
                  <a:schemeClr val="bg1"/>
                </a:solidFill>
                <a:latin typeface="Verdana" charset="0"/>
                <a:ea typeface="Verdana" charset="0"/>
                <a:cs typeface="Verdana" charset="0"/>
              </a:rPr>
              <a:t>1.491 </a:t>
            </a:r>
            <a:r>
              <a:rPr lang="nl-NL" altLang="nl-NL" sz="900" b="1" dirty="0">
                <a:solidFill>
                  <a:schemeClr val="bg1"/>
                </a:solidFill>
                <a:latin typeface="Verdana" charset="0"/>
                <a:ea typeface="Verdana" charset="0"/>
                <a:cs typeface="Verdana" charset="0"/>
              </a:rPr>
              <a:t>km op- en afritten </a:t>
            </a:r>
            <a:r>
              <a:rPr lang="nl-NL" altLang="nl-NL" sz="900" dirty="0">
                <a:solidFill>
                  <a:schemeClr val="bg1"/>
                </a:solidFill>
                <a:latin typeface="Verdana" charset="0"/>
                <a:ea typeface="Verdana" charset="0"/>
                <a:cs typeface="Verdana" charset="0"/>
              </a:rPr>
              <a:t>en </a:t>
            </a:r>
            <a:r>
              <a:rPr lang="nl-NL" altLang="nl-NL" sz="900" b="1" dirty="0" smtClean="0">
                <a:solidFill>
                  <a:schemeClr val="bg1"/>
                </a:solidFill>
                <a:latin typeface="Verdana" charset="0"/>
                <a:ea typeface="Verdana" charset="0"/>
                <a:cs typeface="Verdana" charset="0"/>
              </a:rPr>
              <a:t>verbindingswegen</a:t>
            </a:r>
          </a:p>
          <a:p>
            <a:pPr lvl="0">
              <a:lnSpc>
                <a:spcPts val="1100"/>
              </a:lnSpc>
            </a:pPr>
            <a:r>
              <a:rPr lang="nl-NL" altLang="nl-NL" sz="900" b="1" dirty="0" smtClean="0">
                <a:solidFill>
                  <a:schemeClr val="bg1"/>
                </a:solidFill>
                <a:latin typeface="Verdana" charset="0"/>
                <a:ea typeface="Verdana" charset="0"/>
                <a:cs typeface="Verdana" charset="0"/>
              </a:rPr>
              <a:t>45 </a:t>
            </a:r>
            <a:r>
              <a:rPr lang="nl-NL" altLang="nl-NL" sz="900" b="1" dirty="0">
                <a:solidFill>
                  <a:schemeClr val="bg1"/>
                </a:solidFill>
                <a:latin typeface="Verdana" charset="0"/>
                <a:ea typeface="Verdana" charset="0"/>
                <a:cs typeface="Verdana" charset="0"/>
              </a:rPr>
              <a:t>spitsstroken</a:t>
            </a:r>
            <a:r>
              <a:rPr lang="nl-NL" altLang="nl-NL" sz="900" dirty="0">
                <a:solidFill>
                  <a:schemeClr val="bg1"/>
                </a:solidFill>
                <a:latin typeface="Verdana" charset="0"/>
                <a:ea typeface="Verdana" charset="0"/>
                <a:cs typeface="Verdana" charset="0"/>
              </a:rPr>
              <a:t/>
            </a:r>
            <a:br>
              <a:rPr lang="nl-NL" altLang="nl-NL" sz="900" dirty="0">
                <a:solidFill>
                  <a:schemeClr val="bg1"/>
                </a:solidFill>
                <a:latin typeface="Verdana" charset="0"/>
                <a:ea typeface="Verdana" charset="0"/>
                <a:cs typeface="Verdana" charset="0"/>
              </a:rPr>
            </a:br>
            <a:r>
              <a:rPr lang="nl-NL" altLang="nl-NL" sz="900" b="1" dirty="0" smtClean="0">
                <a:solidFill>
                  <a:schemeClr val="bg1"/>
                </a:solidFill>
                <a:latin typeface="Verdana" charset="0"/>
                <a:ea typeface="Verdana" charset="0"/>
                <a:cs typeface="Verdana" charset="0"/>
              </a:rPr>
              <a:t>2.774 </a:t>
            </a:r>
            <a:r>
              <a:rPr lang="nl-NL" altLang="nl-NL" sz="900" b="1" dirty="0">
                <a:solidFill>
                  <a:schemeClr val="bg1"/>
                </a:solidFill>
                <a:latin typeface="Verdana" charset="0"/>
                <a:ea typeface="Verdana" charset="0"/>
                <a:cs typeface="Verdana" charset="0"/>
              </a:rPr>
              <a:t>viaducten</a:t>
            </a:r>
          </a:p>
          <a:p>
            <a:pPr lvl="0">
              <a:lnSpc>
                <a:spcPts val="1100"/>
              </a:lnSpc>
            </a:pPr>
            <a:r>
              <a:rPr lang="nl-NL" altLang="nl-NL" sz="900" b="1" dirty="0" smtClean="0">
                <a:solidFill>
                  <a:schemeClr val="bg1"/>
                </a:solidFill>
                <a:latin typeface="Verdana" charset="0"/>
                <a:ea typeface="Verdana" charset="0"/>
                <a:cs typeface="Verdana" charset="0"/>
              </a:rPr>
              <a:t>39 tunnels</a:t>
            </a:r>
            <a:endParaRPr lang="nl-NL" altLang="nl-NL" sz="900" b="1" dirty="0">
              <a:solidFill>
                <a:schemeClr val="bg1"/>
              </a:solidFill>
              <a:latin typeface="Verdana" charset="0"/>
              <a:ea typeface="Verdana" charset="0"/>
              <a:cs typeface="Verdana" charset="0"/>
            </a:endParaRPr>
          </a:p>
        </p:txBody>
      </p:sp>
      <p:sp>
        <p:nvSpPr>
          <p:cNvPr id="73" name="Tekstvak 72"/>
          <p:cNvSpPr txBox="1"/>
          <p:nvPr/>
        </p:nvSpPr>
        <p:spPr>
          <a:xfrm>
            <a:off x="6736026" y="3510756"/>
            <a:ext cx="1597727" cy="1077218"/>
          </a:xfrm>
          <a:prstGeom prst="rect">
            <a:avLst/>
          </a:prstGeom>
          <a:noFill/>
        </p:spPr>
        <p:txBody>
          <a:bodyPr wrap="square" rtlCol="0">
            <a:spAutoFit/>
          </a:bodyPr>
          <a:lstStyle/>
          <a:p>
            <a:pPr lvl="0"/>
            <a:r>
              <a:rPr lang="nl-NL" altLang="nl-NL" sz="900" b="1" dirty="0">
                <a:solidFill>
                  <a:schemeClr val="bg1"/>
                </a:solidFill>
                <a:latin typeface="Verdana" charset="0"/>
                <a:ea typeface="Verdana" charset="0"/>
                <a:cs typeface="Verdana" charset="0"/>
              </a:rPr>
              <a:t>2.137 km </a:t>
            </a:r>
            <a:r>
              <a:rPr lang="nl-NL" altLang="nl-NL" sz="900" b="1" dirty="0" smtClean="0">
                <a:solidFill>
                  <a:schemeClr val="bg1"/>
                </a:solidFill>
                <a:latin typeface="Verdana" charset="0"/>
                <a:ea typeface="Verdana" charset="0"/>
                <a:cs typeface="Verdana" charset="0"/>
              </a:rPr>
              <a:t>kanalen en</a:t>
            </a:r>
          </a:p>
          <a:p>
            <a:pPr lvl="0"/>
            <a:r>
              <a:rPr lang="nl-NL" altLang="nl-NL" sz="900" b="1" dirty="0" smtClean="0">
                <a:solidFill>
                  <a:schemeClr val="bg1"/>
                </a:solidFill>
                <a:latin typeface="Verdana" charset="0"/>
                <a:ea typeface="Verdana" charset="0"/>
                <a:cs typeface="Verdana" charset="0"/>
              </a:rPr>
              <a:t>rivieren</a:t>
            </a:r>
          </a:p>
          <a:p>
            <a:pPr lvl="0"/>
            <a:r>
              <a:rPr lang="nl-NL" altLang="nl-NL" sz="900" b="1" dirty="0" smtClean="0">
                <a:solidFill>
                  <a:schemeClr val="bg1"/>
                </a:solidFill>
                <a:latin typeface="Verdana" charset="0"/>
                <a:ea typeface="Verdana" charset="0"/>
                <a:cs typeface="Verdana" charset="0"/>
              </a:rPr>
              <a:t>5.472 </a:t>
            </a:r>
            <a:r>
              <a:rPr lang="nl-NL" altLang="nl-NL" sz="900" b="1" dirty="0">
                <a:solidFill>
                  <a:schemeClr val="bg1"/>
                </a:solidFill>
                <a:latin typeface="Verdana" charset="0"/>
                <a:ea typeface="Verdana" charset="0"/>
                <a:cs typeface="Verdana" charset="0"/>
              </a:rPr>
              <a:t>km vaarweg in open water</a:t>
            </a:r>
          </a:p>
          <a:p>
            <a:pPr lvl="0"/>
            <a:r>
              <a:rPr lang="nl-NL" altLang="nl-NL" sz="900" b="1" dirty="0" smtClean="0">
                <a:solidFill>
                  <a:schemeClr val="bg1"/>
                </a:solidFill>
                <a:latin typeface="Verdana" charset="0"/>
                <a:ea typeface="Verdana" charset="0"/>
                <a:cs typeface="Verdana" charset="0"/>
              </a:rPr>
              <a:t>84 sluizen</a:t>
            </a:r>
          </a:p>
          <a:p>
            <a:pPr lvl="0"/>
            <a:r>
              <a:rPr lang="nl-NL" altLang="nl-NL" sz="900" b="1" dirty="0" smtClean="0">
                <a:solidFill>
                  <a:schemeClr val="bg1"/>
                </a:solidFill>
                <a:latin typeface="Verdana" charset="0"/>
                <a:ea typeface="Verdana" charset="0"/>
                <a:cs typeface="Verdana" charset="0"/>
              </a:rPr>
              <a:t>281 bruggen</a:t>
            </a:r>
          </a:p>
          <a:p>
            <a:endParaRPr lang="nl-NL" sz="1000" b="1" dirty="0">
              <a:solidFill>
                <a:schemeClr val="bg1"/>
              </a:solidFill>
              <a:latin typeface="Verdana" charset="0"/>
              <a:ea typeface="Verdana" charset="0"/>
              <a:cs typeface="Verdana" charset="0"/>
            </a:endParaRPr>
          </a:p>
        </p:txBody>
      </p:sp>
      <p:sp>
        <p:nvSpPr>
          <p:cNvPr id="74" name="Tekstvak 73"/>
          <p:cNvSpPr txBox="1"/>
          <p:nvPr/>
        </p:nvSpPr>
        <p:spPr>
          <a:xfrm>
            <a:off x="1601954" y="3363838"/>
            <a:ext cx="1889926" cy="1215717"/>
          </a:xfrm>
          <a:prstGeom prst="rect">
            <a:avLst/>
          </a:prstGeom>
          <a:noFill/>
        </p:spPr>
        <p:txBody>
          <a:bodyPr wrap="square" rtlCol="0">
            <a:spAutoFit/>
          </a:bodyPr>
          <a:lstStyle/>
          <a:p>
            <a:pPr lvl="0"/>
            <a:r>
              <a:rPr lang="nl-NL" altLang="nl-NL" sz="900" b="1" dirty="0">
                <a:solidFill>
                  <a:schemeClr val="accent3">
                    <a:lumMod val="95000"/>
                  </a:schemeClr>
                </a:solidFill>
                <a:latin typeface="Verdana" charset="0"/>
                <a:ea typeface="Verdana" charset="0"/>
                <a:cs typeface="Verdana" charset="0"/>
              </a:rPr>
              <a:t>90.184 km² </a:t>
            </a:r>
            <a:r>
              <a:rPr lang="nl-NL" altLang="nl-NL" sz="900" b="1" dirty="0" smtClean="0">
                <a:solidFill>
                  <a:schemeClr val="accent3">
                    <a:lumMod val="95000"/>
                  </a:schemeClr>
                </a:solidFill>
                <a:latin typeface="Verdana" charset="0"/>
                <a:ea typeface="Verdana" charset="0"/>
                <a:cs typeface="Verdana" charset="0"/>
              </a:rPr>
              <a:t>oppervlaktewater</a:t>
            </a:r>
          </a:p>
          <a:p>
            <a:pPr lvl="0"/>
            <a:r>
              <a:rPr lang="nl-NL" altLang="nl-NL" sz="900" b="1" dirty="0" smtClean="0">
                <a:solidFill>
                  <a:schemeClr val="accent3">
                    <a:lumMod val="95000"/>
                  </a:schemeClr>
                </a:solidFill>
                <a:latin typeface="Verdana" charset="0"/>
                <a:ea typeface="Verdana" charset="0"/>
                <a:cs typeface="Verdana" charset="0"/>
              </a:rPr>
              <a:t>135 </a:t>
            </a:r>
            <a:r>
              <a:rPr lang="nl-NL" altLang="nl-NL" sz="900" b="1" dirty="0">
                <a:solidFill>
                  <a:schemeClr val="accent3">
                    <a:lumMod val="95000"/>
                  </a:schemeClr>
                </a:solidFill>
                <a:latin typeface="Verdana" charset="0"/>
                <a:ea typeface="Verdana" charset="0"/>
                <a:cs typeface="Verdana" charset="0"/>
              </a:rPr>
              <a:t>km </a:t>
            </a:r>
            <a:r>
              <a:rPr lang="nl-NL" altLang="nl-NL" sz="900" b="1" dirty="0" smtClean="0">
                <a:solidFill>
                  <a:schemeClr val="accent3">
                    <a:lumMod val="95000"/>
                  </a:schemeClr>
                </a:solidFill>
                <a:latin typeface="Verdana" charset="0"/>
                <a:ea typeface="Verdana" charset="0"/>
                <a:cs typeface="Verdana" charset="0"/>
              </a:rPr>
              <a:t>duinen</a:t>
            </a:r>
          </a:p>
          <a:p>
            <a:pPr lvl="0"/>
            <a:r>
              <a:rPr lang="nl-NL" altLang="nl-NL" sz="900" b="1" dirty="0" smtClean="0">
                <a:solidFill>
                  <a:schemeClr val="accent3">
                    <a:lumMod val="95000"/>
                  </a:schemeClr>
                </a:solidFill>
                <a:latin typeface="Verdana" charset="0"/>
                <a:ea typeface="Verdana" charset="0"/>
                <a:cs typeface="Verdana" charset="0"/>
              </a:rPr>
              <a:t>214 </a:t>
            </a:r>
            <a:r>
              <a:rPr lang="nl-NL" altLang="nl-NL" sz="900" b="1" dirty="0">
                <a:solidFill>
                  <a:schemeClr val="accent3">
                    <a:lumMod val="95000"/>
                  </a:schemeClr>
                </a:solidFill>
                <a:latin typeface="Verdana" charset="0"/>
                <a:ea typeface="Verdana" charset="0"/>
                <a:cs typeface="Verdana" charset="0"/>
              </a:rPr>
              <a:t>km dijken en </a:t>
            </a:r>
            <a:r>
              <a:rPr lang="nl-NL" altLang="nl-NL" sz="900" b="1" dirty="0" smtClean="0">
                <a:solidFill>
                  <a:schemeClr val="accent3">
                    <a:lumMod val="95000"/>
                  </a:schemeClr>
                </a:solidFill>
                <a:latin typeface="Verdana" charset="0"/>
                <a:ea typeface="Verdana" charset="0"/>
                <a:cs typeface="Verdana" charset="0"/>
              </a:rPr>
              <a:t>dammen</a:t>
            </a:r>
          </a:p>
          <a:p>
            <a:pPr lvl="0"/>
            <a:r>
              <a:rPr lang="nl-NL" altLang="nl-NL" sz="900" b="1" dirty="0" smtClean="0">
                <a:solidFill>
                  <a:schemeClr val="accent3">
                    <a:lumMod val="95000"/>
                  </a:schemeClr>
                </a:solidFill>
                <a:latin typeface="Verdana" charset="0"/>
                <a:ea typeface="Verdana" charset="0"/>
                <a:cs typeface="Verdana" charset="0"/>
              </a:rPr>
              <a:t>10 stuwen </a:t>
            </a:r>
            <a:endParaRPr lang="nl-NL" altLang="nl-NL" sz="900" b="1" dirty="0">
              <a:solidFill>
                <a:schemeClr val="accent3">
                  <a:lumMod val="95000"/>
                </a:schemeClr>
              </a:solidFill>
              <a:latin typeface="Verdana" charset="0"/>
              <a:ea typeface="Verdana" charset="0"/>
              <a:cs typeface="Verdana" charset="0"/>
            </a:endParaRPr>
          </a:p>
          <a:p>
            <a:pPr lvl="0"/>
            <a:r>
              <a:rPr lang="nl-NL" altLang="nl-NL" sz="900" b="1" dirty="0" smtClean="0">
                <a:solidFill>
                  <a:schemeClr val="accent3">
                    <a:lumMod val="95000"/>
                  </a:schemeClr>
                </a:solidFill>
                <a:latin typeface="Verdana" charset="0"/>
                <a:ea typeface="Verdana" charset="0"/>
                <a:cs typeface="Verdana" charset="0"/>
              </a:rPr>
              <a:t>4 stormvloedkeringen</a:t>
            </a:r>
            <a:endParaRPr lang="nl-NL" altLang="nl-NL" sz="900" b="1" dirty="0">
              <a:solidFill>
                <a:schemeClr val="accent3">
                  <a:lumMod val="95000"/>
                </a:schemeClr>
              </a:solidFill>
              <a:latin typeface="Verdana" charset="0"/>
              <a:ea typeface="Verdana" charset="0"/>
              <a:cs typeface="Verdana" charset="0"/>
            </a:endParaRPr>
          </a:p>
          <a:p>
            <a:endParaRPr lang="nl-NL" sz="1000" dirty="0">
              <a:solidFill>
                <a:schemeClr val="bg1"/>
              </a:solidFill>
              <a:latin typeface="Verdana" charset="0"/>
              <a:ea typeface="Verdana" charset="0"/>
              <a:cs typeface="Verdana" charset="0"/>
            </a:endParaRPr>
          </a:p>
        </p:txBody>
      </p:sp>
      <p:sp>
        <p:nvSpPr>
          <p:cNvPr id="76" name="Rectangle 2"/>
          <p:cNvSpPr txBox="1">
            <a:spLocks noChangeArrowheads="1"/>
          </p:cNvSpPr>
          <p:nvPr/>
        </p:nvSpPr>
        <p:spPr bwMode="auto">
          <a:xfrm>
            <a:off x="424229" y="742673"/>
            <a:ext cx="3787731" cy="534051"/>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600">
                <a:solidFill>
                  <a:srgbClr val="CC003D"/>
                </a:solidFill>
                <a:latin typeface="+mj-lt"/>
                <a:ea typeface="+mj-ea"/>
                <a:cs typeface="+mj-cs"/>
              </a:defRPr>
            </a:lvl1pPr>
            <a:lvl2pPr algn="l" rtl="0" eaLnBrk="1" fontAlgn="base" hangingPunct="1">
              <a:spcBef>
                <a:spcPct val="0"/>
              </a:spcBef>
              <a:spcAft>
                <a:spcPct val="0"/>
              </a:spcAft>
              <a:defRPr sz="2600">
                <a:solidFill>
                  <a:srgbClr val="CC003D"/>
                </a:solidFill>
                <a:latin typeface="Verdana" pitchFamily="34" charset="0"/>
              </a:defRPr>
            </a:lvl2pPr>
            <a:lvl3pPr algn="l" rtl="0" eaLnBrk="1" fontAlgn="base" hangingPunct="1">
              <a:spcBef>
                <a:spcPct val="0"/>
              </a:spcBef>
              <a:spcAft>
                <a:spcPct val="0"/>
              </a:spcAft>
              <a:defRPr sz="2600">
                <a:solidFill>
                  <a:srgbClr val="CC003D"/>
                </a:solidFill>
                <a:latin typeface="Verdana" pitchFamily="34" charset="0"/>
              </a:defRPr>
            </a:lvl3pPr>
            <a:lvl4pPr algn="l" rtl="0" eaLnBrk="1" fontAlgn="base" hangingPunct="1">
              <a:spcBef>
                <a:spcPct val="0"/>
              </a:spcBef>
              <a:spcAft>
                <a:spcPct val="0"/>
              </a:spcAft>
              <a:defRPr sz="2600">
                <a:solidFill>
                  <a:srgbClr val="CC003D"/>
                </a:solidFill>
                <a:latin typeface="Verdana" pitchFamily="34" charset="0"/>
              </a:defRPr>
            </a:lvl4pPr>
            <a:lvl5pPr algn="l" rtl="0" eaLnBrk="1" fontAlgn="base" hangingPunct="1">
              <a:spcBef>
                <a:spcPct val="0"/>
              </a:spcBef>
              <a:spcAft>
                <a:spcPct val="0"/>
              </a:spcAft>
              <a:defRPr sz="2600">
                <a:solidFill>
                  <a:srgbClr val="CC003D"/>
                </a:solidFill>
                <a:latin typeface="Verdana" pitchFamily="34" charset="0"/>
              </a:defRPr>
            </a:lvl5pPr>
            <a:lvl6pPr marL="457200" algn="l" rtl="0" eaLnBrk="1" fontAlgn="base" hangingPunct="1">
              <a:spcBef>
                <a:spcPct val="0"/>
              </a:spcBef>
              <a:spcAft>
                <a:spcPct val="0"/>
              </a:spcAft>
              <a:defRPr sz="2600">
                <a:solidFill>
                  <a:srgbClr val="CC003D"/>
                </a:solidFill>
                <a:latin typeface="Verdana" pitchFamily="34" charset="0"/>
              </a:defRPr>
            </a:lvl6pPr>
            <a:lvl7pPr marL="914400" algn="l" rtl="0" eaLnBrk="1" fontAlgn="base" hangingPunct="1">
              <a:spcBef>
                <a:spcPct val="0"/>
              </a:spcBef>
              <a:spcAft>
                <a:spcPct val="0"/>
              </a:spcAft>
              <a:defRPr sz="2600">
                <a:solidFill>
                  <a:srgbClr val="CC003D"/>
                </a:solidFill>
                <a:latin typeface="Verdana" pitchFamily="34" charset="0"/>
              </a:defRPr>
            </a:lvl7pPr>
            <a:lvl8pPr marL="1371600" algn="l" rtl="0" eaLnBrk="1" fontAlgn="base" hangingPunct="1">
              <a:spcBef>
                <a:spcPct val="0"/>
              </a:spcBef>
              <a:spcAft>
                <a:spcPct val="0"/>
              </a:spcAft>
              <a:defRPr sz="2600">
                <a:solidFill>
                  <a:srgbClr val="CC003D"/>
                </a:solidFill>
                <a:latin typeface="Verdana" pitchFamily="34" charset="0"/>
              </a:defRPr>
            </a:lvl8pPr>
            <a:lvl9pPr marL="1828800" algn="l" rtl="0" eaLnBrk="1" fontAlgn="base" hangingPunct="1">
              <a:spcBef>
                <a:spcPct val="0"/>
              </a:spcBef>
              <a:spcAft>
                <a:spcPct val="0"/>
              </a:spcAft>
              <a:defRPr sz="2600">
                <a:solidFill>
                  <a:srgbClr val="CC003D"/>
                </a:solidFill>
                <a:latin typeface="Verdana" pitchFamily="34" charset="0"/>
              </a:defRPr>
            </a:lvl9pPr>
          </a:lstStyle>
          <a:p>
            <a:r>
              <a:rPr lang="nl-NL" sz="2400" kern="0" dirty="0" smtClean="0"/>
              <a:t>Feiten en cijfers</a:t>
            </a:r>
            <a:endParaRPr lang="nl-NL" sz="2400" kern="0" dirty="0"/>
          </a:p>
        </p:txBody>
      </p:sp>
    </p:spTree>
    <p:extLst>
      <p:ext uri="{BB962C8B-B14F-4D97-AF65-F5344CB8AC3E}">
        <p14:creationId xmlns:p14="http://schemas.microsoft.com/office/powerpoint/2010/main" val="18403137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Cruciale sluizen en gemalen goed beschermd tegen hackers</a:t>
            </a:r>
          </a:p>
        </p:txBody>
      </p:sp>
      <p:sp>
        <p:nvSpPr>
          <p:cNvPr id="3" name="Tijdelijke aanduiding voor tekst 2"/>
          <p:cNvSpPr>
            <a:spLocks noGrp="1"/>
          </p:cNvSpPr>
          <p:nvPr>
            <p:ph type="body" sz="half" idx="1"/>
          </p:nvPr>
        </p:nvSpPr>
        <p:spPr>
          <a:xfrm>
            <a:off x="466769" y="1551386"/>
            <a:ext cx="8353703" cy="3103959"/>
          </a:xfrm>
        </p:spPr>
        <p:txBody>
          <a:bodyPr/>
          <a:lstStyle/>
          <a:p>
            <a:endParaRPr lang="nl-NL" sz="1200" dirty="0" smtClean="0"/>
          </a:p>
          <a:p>
            <a:pPr marL="0" indent="0">
              <a:buNone/>
            </a:pPr>
            <a:r>
              <a:rPr lang="nl-NL" sz="1200" dirty="0" smtClean="0"/>
              <a:t>Volgens </a:t>
            </a:r>
            <a:r>
              <a:rPr lang="nl-NL" sz="1200" dirty="0"/>
              <a:t>minister Cora van Nieuwenhuizen, minister van Infrastructuur en Waterstaat, zijn de sluizen, gemalen en andere infrastructuur die cruciaal zijn voor de samenleving goed beschermd tegen aanvallen van hackers. Dit zei de minister dinsdag in antwoord op vragen van het CDA</a:t>
            </a:r>
            <a:r>
              <a:rPr lang="nl-NL" sz="1200" dirty="0" smtClean="0"/>
              <a:t>.</a:t>
            </a:r>
          </a:p>
          <a:p>
            <a:pPr marL="0" indent="0">
              <a:buNone/>
            </a:pPr>
            <a:endParaRPr lang="nl-NL" sz="1200" dirty="0"/>
          </a:p>
          <a:p>
            <a:pPr marL="0" indent="0">
              <a:buNone/>
            </a:pPr>
            <a:r>
              <a:rPr lang="nl-NL" sz="1200" dirty="0"/>
              <a:t>De waterschappen zijn verantwoordelijk voor de overige sluizen. Het kabinet gaat woensdag met de waterschappen in gesprek over de beveiliging van hun computersysteem</a:t>
            </a:r>
            <a:r>
              <a:rPr lang="nl-NL" sz="1200" dirty="0" smtClean="0"/>
              <a:t>.</a:t>
            </a:r>
          </a:p>
          <a:p>
            <a:pPr marL="0" indent="0">
              <a:buNone/>
            </a:pPr>
            <a:endParaRPr lang="nl-NL" sz="1200" dirty="0"/>
          </a:p>
          <a:p>
            <a:pPr marL="0" indent="0">
              <a:buNone/>
            </a:pPr>
            <a:r>
              <a:rPr lang="nl-NL" sz="1200" dirty="0"/>
              <a:t>Vorige week stelde het blad Binnenlands Bestuur aan de kaak dat de besturingssoftware van veel sluizen na verloop van tijd niet meer wordt geüpdatet. Daardoor zouden er zwakke plekken kunnen ontstaan en hackers binnen kunnen komen.  De minister wijst erop dat de computers niet zijn verbonden met het internet.</a:t>
            </a:r>
          </a:p>
          <a:p>
            <a:endParaRPr lang="nl-NL" dirty="0"/>
          </a:p>
        </p:txBody>
      </p:sp>
      <p:sp>
        <p:nvSpPr>
          <p:cNvPr id="5" name="Tijdelijke aanduiding voor dianummer 4"/>
          <p:cNvSpPr>
            <a:spLocks noGrp="1"/>
          </p:cNvSpPr>
          <p:nvPr>
            <p:ph type="sldNum" sz="quarter" idx="11"/>
          </p:nvPr>
        </p:nvSpPr>
        <p:spPr/>
        <p:txBody>
          <a:bodyPr/>
          <a:lstStyle/>
          <a:p>
            <a:fld id="{C0E4B359-E2E3-44DC-A349-1126A74EF1B4}" type="slidenum">
              <a:rPr lang="nl-NL" smtClean="0"/>
              <a:pPr/>
              <a:t>4</a:t>
            </a:fld>
            <a:endParaRPr lang="nl-NL" dirty="0"/>
          </a:p>
        </p:txBody>
      </p:sp>
      <p:sp>
        <p:nvSpPr>
          <p:cNvPr id="6" name="Tijdelijke aanduiding voor datum 5"/>
          <p:cNvSpPr>
            <a:spLocks noGrp="1"/>
          </p:cNvSpPr>
          <p:nvPr>
            <p:ph type="dt" sz="half" idx="12"/>
          </p:nvPr>
        </p:nvSpPr>
        <p:spPr/>
        <p:txBody>
          <a:bodyPr/>
          <a:lstStyle/>
          <a:p>
            <a:fld id="{9A589C97-12B8-1845-B774-271C6D32C057}" type="datetime4">
              <a:rPr lang="nl-NL" smtClean="0"/>
              <a:t>9 oktober 2018</a:t>
            </a:fld>
            <a:endParaRPr lang="nl-NL" dirty="0"/>
          </a:p>
        </p:txBody>
      </p:sp>
      <p:sp>
        <p:nvSpPr>
          <p:cNvPr id="7" name="Tijdelijke aanduiding voor voettekst 6"/>
          <p:cNvSpPr>
            <a:spLocks noGrp="1"/>
          </p:cNvSpPr>
          <p:nvPr>
            <p:ph type="ftr" sz="quarter" idx="3"/>
          </p:nvPr>
        </p:nvSpPr>
        <p:spPr/>
        <p:txBody>
          <a:bodyPr/>
          <a:lstStyle/>
          <a:p>
            <a:r>
              <a:rPr lang="nl-NL" dirty="0" smtClean="0"/>
              <a:t>Ministerie van Infrastructuur en Waterstaat</a:t>
            </a:r>
            <a:endParaRPr lang="nl-NL" dirty="0"/>
          </a:p>
        </p:txBody>
      </p:sp>
    </p:spTree>
    <p:extLst>
      <p:ext uri="{BB962C8B-B14F-4D97-AF65-F5344CB8AC3E}">
        <p14:creationId xmlns:p14="http://schemas.microsoft.com/office/powerpoint/2010/main" val="30909824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Het Waterschapshuis</a:t>
            </a:r>
            <a:endParaRPr lang="nl-NL" dirty="0"/>
          </a:p>
        </p:txBody>
      </p:sp>
      <p:sp>
        <p:nvSpPr>
          <p:cNvPr id="3" name="Tijdelijke aanduiding voor tekst 2"/>
          <p:cNvSpPr>
            <a:spLocks noGrp="1"/>
          </p:cNvSpPr>
          <p:nvPr>
            <p:ph type="body" sz="half" idx="1"/>
          </p:nvPr>
        </p:nvSpPr>
        <p:spPr>
          <a:xfrm>
            <a:off x="466769" y="1551386"/>
            <a:ext cx="8425711" cy="3103959"/>
          </a:xfrm>
        </p:spPr>
        <p:txBody>
          <a:bodyPr/>
          <a:lstStyle/>
          <a:p>
            <a:pPr marL="0" indent="0">
              <a:buNone/>
            </a:pPr>
            <a:r>
              <a:rPr lang="nl-NL" sz="1200" b="1" dirty="0" smtClean="0"/>
              <a:t>	Informatieveiligheid</a:t>
            </a:r>
            <a:endParaRPr lang="nl-NL" sz="1200" b="1" dirty="0"/>
          </a:p>
          <a:p>
            <a:pPr marL="0" indent="0">
              <a:buNone/>
            </a:pPr>
            <a:r>
              <a:rPr lang="nl-NL" sz="1000" dirty="0" smtClean="0"/>
              <a:t>Beveiliging </a:t>
            </a:r>
            <a:r>
              <a:rPr lang="nl-NL" sz="1000" dirty="0"/>
              <a:t>van informatie is een onmisbaar en integraal onderdeel van het werk van de waterschappen. Het HWH-programma Informatieveiligheid wil waar mogelijk collectieve uitdagingen van waterschappen op het gebied van informatiebeveiliging oppakken en op meerjarige basis bijdragen aan de sectorale versterking van de digitale weerbaarheid. Het programma heeft als doelstelling om de </a:t>
            </a:r>
            <a:r>
              <a:rPr lang="nl-NL" sz="1000" dirty="0" smtClean="0"/>
              <a:t>waterschap sector </a:t>
            </a:r>
            <a:r>
              <a:rPr lang="nl-NL" sz="1000" dirty="0"/>
              <a:t>meer robuust te maken tegen risico’s van informatieveiligheid door stimulatie van onderlinge- en </a:t>
            </a:r>
            <a:r>
              <a:rPr lang="nl-NL" sz="1000" dirty="0" smtClean="0"/>
              <a:t>keten brede </a:t>
            </a:r>
            <a:r>
              <a:rPr lang="nl-NL" sz="1000" dirty="0"/>
              <a:t>samenwerking en door hulp te bieden bij het voldoen aan vereisten van informatieveiligheid. </a:t>
            </a:r>
          </a:p>
          <a:p>
            <a:pPr marL="0" indent="0">
              <a:buNone/>
            </a:pPr>
            <a:r>
              <a:rPr lang="nl-NL" sz="1000" dirty="0"/>
              <a:t>Belangrijkste activiteiten hierin zijn:</a:t>
            </a:r>
          </a:p>
          <a:p>
            <a:r>
              <a:rPr lang="nl-NL" sz="1000" dirty="0"/>
              <a:t>Coördinatie van het CIW-overleg (Coördinatoren Informatieveiligheid Waterschappen) en haar werkgroepen.</a:t>
            </a:r>
          </a:p>
          <a:p>
            <a:r>
              <a:rPr lang="nl-NL" sz="1000" dirty="0"/>
              <a:t>Inrichten en verder professionaliseren van het Computer Emergency Response Team CERT-Watermanagement (in samenwerking met Rijkswaterstaat).</a:t>
            </a:r>
          </a:p>
          <a:p>
            <a:r>
              <a:rPr lang="nl-NL" sz="1000" dirty="0"/>
              <a:t>Organiseren van audits.</a:t>
            </a:r>
          </a:p>
          <a:p>
            <a:r>
              <a:rPr lang="nl-NL" sz="1000" dirty="0"/>
              <a:t>Versterking van de weerbaarheid van de procesautomatisering (PA</a:t>
            </a:r>
            <a:r>
              <a:rPr lang="nl-NL" sz="1000" dirty="0" smtClean="0"/>
              <a:t>).</a:t>
            </a:r>
          </a:p>
          <a:p>
            <a:endParaRPr lang="nl-NL" sz="1000" dirty="0"/>
          </a:p>
          <a:p>
            <a:pPr marL="0" indent="0">
              <a:buNone/>
            </a:pPr>
            <a:r>
              <a:rPr lang="nl-NL" sz="1000" dirty="0"/>
              <a:t>De Waterschappen en Rijkswaterstaat CIV versterken de samenwerking op Cybersecurity. Daartoe tekenden Perry van der Weyden en Gerard Smits, secretaris-directeur Waterschapshuis (HWH) een samenwerkingsovereenkomst (SOK) op 14 april </a:t>
            </a:r>
            <a:r>
              <a:rPr lang="nl-NL" sz="1000" dirty="0" smtClean="0"/>
              <a:t>2017.</a:t>
            </a:r>
            <a:endParaRPr lang="nl-NL" sz="1000" dirty="0"/>
          </a:p>
          <a:p>
            <a:endParaRPr lang="nl-NL" sz="1000" dirty="0"/>
          </a:p>
        </p:txBody>
      </p:sp>
      <p:sp>
        <p:nvSpPr>
          <p:cNvPr id="5" name="Tijdelijke aanduiding voor dianummer 4"/>
          <p:cNvSpPr>
            <a:spLocks noGrp="1"/>
          </p:cNvSpPr>
          <p:nvPr>
            <p:ph type="sldNum" sz="quarter" idx="11"/>
          </p:nvPr>
        </p:nvSpPr>
        <p:spPr/>
        <p:txBody>
          <a:bodyPr/>
          <a:lstStyle/>
          <a:p>
            <a:fld id="{C0E4B359-E2E3-44DC-A349-1126A74EF1B4}" type="slidenum">
              <a:rPr lang="nl-NL" smtClean="0"/>
              <a:pPr/>
              <a:t>5</a:t>
            </a:fld>
            <a:endParaRPr lang="nl-NL" dirty="0"/>
          </a:p>
        </p:txBody>
      </p:sp>
      <p:sp>
        <p:nvSpPr>
          <p:cNvPr id="6" name="Tijdelijke aanduiding voor datum 5"/>
          <p:cNvSpPr>
            <a:spLocks noGrp="1"/>
          </p:cNvSpPr>
          <p:nvPr>
            <p:ph type="dt" sz="half" idx="12"/>
          </p:nvPr>
        </p:nvSpPr>
        <p:spPr/>
        <p:txBody>
          <a:bodyPr/>
          <a:lstStyle/>
          <a:p>
            <a:fld id="{9A589C97-12B8-1845-B774-271C6D32C057}" type="datetime4">
              <a:rPr lang="nl-NL" smtClean="0"/>
              <a:t>9 oktober 2018</a:t>
            </a:fld>
            <a:endParaRPr lang="nl-NL" dirty="0"/>
          </a:p>
        </p:txBody>
      </p:sp>
      <p:sp>
        <p:nvSpPr>
          <p:cNvPr id="7" name="Tijdelijke aanduiding voor voettekst 6"/>
          <p:cNvSpPr>
            <a:spLocks noGrp="1"/>
          </p:cNvSpPr>
          <p:nvPr>
            <p:ph type="ftr" sz="quarter" idx="3"/>
          </p:nvPr>
        </p:nvSpPr>
        <p:spPr/>
        <p:txBody>
          <a:bodyPr/>
          <a:lstStyle/>
          <a:p>
            <a:r>
              <a:rPr lang="nl-NL" dirty="0" smtClean="0"/>
              <a:t>Ministerie van Infrastructuur en Milieu</a:t>
            </a:r>
            <a:endParaRPr lang="nl-NL" dirty="0"/>
          </a:p>
        </p:txBody>
      </p:sp>
    </p:spTree>
    <p:extLst>
      <p:ext uri="{BB962C8B-B14F-4D97-AF65-F5344CB8AC3E}">
        <p14:creationId xmlns:p14="http://schemas.microsoft.com/office/powerpoint/2010/main" val="41761693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
            </a:r>
            <a:br>
              <a:rPr lang="nl-NL" dirty="0"/>
            </a:br>
            <a:r>
              <a:rPr lang="nl-NL" dirty="0"/>
              <a:t> ISIDOOR II 	</a:t>
            </a:r>
            <a:br>
              <a:rPr lang="nl-NL" dirty="0"/>
            </a:br>
            <a:endParaRPr lang="nl-NL" dirty="0"/>
          </a:p>
        </p:txBody>
      </p:sp>
      <p:sp>
        <p:nvSpPr>
          <p:cNvPr id="3" name="Tijdelijke aanduiding voor inhoud 2"/>
          <p:cNvSpPr>
            <a:spLocks noGrp="1"/>
          </p:cNvSpPr>
          <p:nvPr>
            <p:ph idx="1"/>
          </p:nvPr>
        </p:nvSpPr>
        <p:spPr/>
        <p:txBody>
          <a:bodyPr/>
          <a:lstStyle/>
          <a:p>
            <a:r>
              <a:rPr lang="nl-NL" sz="1200" dirty="0"/>
              <a:t>Isidoor II is een grootschalige publiek-private crisisoefening met bijna zestig deelnemende organisaties. De oefening heeft plaatsgevonden van maandag 9 tot en met donderdag 12 oktober 2017. Het scenario in de oefening was een simulatie van een cybercrisis in een ICS/SCADA omgeving. </a:t>
            </a:r>
            <a:endParaRPr lang="nl-NL" sz="1200" dirty="0" smtClean="0"/>
          </a:p>
          <a:p>
            <a:endParaRPr lang="nl-NL" sz="1200" dirty="0"/>
          </a:p>
          <a:p>
            <a:r>
              <a:rPr lang="nl-NL" sz="1200" dirty="0" smtClean="0"/>
              <a:t>Naast </a:t>
            </a:r>
            <a:r>
              <a:rPr lang="nl-NL" sz="1200" dirty="0"/>
              <a:t>alle operationele diensten oefenden ook diverse partners uit onder meer de volgende sectoren mee: </a:t>
            </a:r>
          </a:p>
          <a:p>
            <a:pPr marL="0" indent="0">
              <a:buNone/>
            </a:pPr>
            <a:r>
              <a:rPr lang="nl-NL" sz="1200" dirty="0" smtClean="0"/>
              <a:t>	o </a:t>
            </a:r>
            <a:r>
              <a:rPr lang="nl-NL" sz="1200" dirty="0"/>
              <a:t>Energiedistributie </a:t>
            </a:r>
          </a:p>
          <a:p>
            <a:pPr marL="0" indent="0">
              <a:buNone/>
            </a:pPr>
            <a:r>
              <a:rPr lang="nl-NL" sz="1200" dirty="0" smtClean="0"/>
              <a:t>	o </a:t>
            </a:r>
            <a:r>
              <a:rPr lang="nl-NL" sz="1200" dirty="0"/>
              <a:t>Drinkwater </a:t>
            </a:r>
          </a:p>
          <a:p>
            <a:pPr marL="0" indent="0">
              <a:buNone/>
            </a:pPr>
            <a:r>
              <a:rPr lang="nl-NL" sz="1200" dirty="0" smtClean="0"/>
              <a:t>	o </a:t>
            </a:r>
            <a:r>
              <a:rPr lang="nl-NL" sz="1200" dirty="0"/>
              <a:t>Nucleair </a:t>
            </a:r>
          </a:p>
          <a:p>
            <a:pPr marL="0" indent="0">
              <a:buNone/>
            </a:pPr>
            <a:r>
              <a:rPr lang="nl-NL" sz="1200" dirty="0" smtClean="0"/>
              <a:t>	o </a:t>
            </a:r>
            <a:r>
              <a:rPr lang="nl-NL" sz="1200" dirty="0"/>
              <a:t>Keren en beheren van oppervlaktewater </a:t>
            </a:r>
          </a:p>
          <a:p>
            <a:pPr marL="0" indent="0">
              <a:buNone/>
            </a:pPr>
            <a:r>
              <a:rPr lang="nl-NL" sz="1200" dirty="0" smtClean="0"/>
              <a:t>	o </a:t>
            </a:r>
            <a:r>
              <a:rPr lang="nl-NL" sz="1200" dirty="0"/>
              <a:t>Chemie </a:t>
            </a:r>
          </a:p>
          <a:p>
            <a:pPr marL="0" indent="0">
              <a:buNone/>
            </a:pPr>
            <a:r>
              <a:rPr lang="nl-NL" sz="1200" dirty="0" smtClean="0"/>
              <a:t>	o </a:t>
            </a:r>
            <a:r>
              <a:rPr lang="nl-NL" sz="1200" dirty="0"/>
              <a:t>Telecom </a:t>
            </a:r>
          </a:p>
          <a:p>
            <a:pPr marL="0" indent="0">
              <a:buNone/>
            </a:pPr>
            <a:r>
              <a:rPr lang="nl-NL" sz="1200" dirty="0" smtClean="0"/>
              <a:t>	o </a:t>
            </a:r>
            <a:r>
              <a:rPr lang="nl-NL" sz="1200" dirty="0"/>
              <a:t>Haven </a:t>
            </a:r>
          </a:p>
          <a:p>
            <a:endParaRPr lang="nl-NL" dirty="0"/>
          </a:p>
        </p:txBody>
      </p:sp>
      <p:sp>
        <p:nvSpPr>
          <p:cNvPr id="4" name="Tijdelijke aanduiding voor dianummer 3"/>
          <p:cNvSpPr>
            <a:spLocks noGrp="1"/>
          </p:cNvSpPr>
          <p:nvPr>
            <p:ph type="sldNum" sz="quarter" idx="11"/>
          </p:nvPr>
        </p:nvSpPr>
        <p:spPr/>
        <p:txBody>
          <a:bodyPr/>
          <a:lstStyle/>
          <a:p>
            <a:fld id="{2ACDB467-7873-4513-AFB0-64C93AB0D52A}" type="slidenum">
              <a:rPr lang="nl-NL" smtClean="0"/>
              <a:pPr/>
              <a:t>6</a:t>
            </a:fld>
            <a:endParaRPr lang="nl-NL" dirty="0"/>
          </a:p>
        </p:txBody>
      </p:sp>
      <p:sp>
        <p:nvSpPr>
          <p:cNvPr id="5" name="Tijdelijke aanduiding voor datum 4"/>
          <p:cNvSpPr>
            <a:spLocks noGrp="1"/>
          </p:cNvSpPr>
          <p:nvPr>
            <p:ph type="dt" sz="half" idx="12"/>
          </p:nvPr>
        </p:nvSpPr>
        <p:spPr/>
        <p:txBody>
          <a:bodyPr/>
          <a:lstStyle/>
          <a:p>
            <a:fld id="{27D5D4E5-F92D-1A4A-AACF-23FE6BA918EA}" type="datetime4">
              <a:rPr lang="nl-NL" smtClean="0"/>
              <a:t>9 oktober 2018</a:t>
            </a:fld>
            <a:endParaRPr lang="nl-NL" dirty="0"/>
          </a:p>
        </p:txBody>
      </p:sp>
      <p:sp>
        <p:nvSpPr>
          <p:cNvPr id="6" name="Tijdelijke aanduiding voor voettekst 5"/>
          <p:cNvSpPr>
            <a:spLocks noGrp="1"/>
          </p:cNvSpPr>
          <p:nvPr>
            <p:ph type="ftr" sz="quarter" idx="3"/>
          </p:nvPr>
        </p:nvSpPr>
        <p:spPr/>
        <p:txBody>
          <a:bodyPr/>
          <a:lstStyle/>
          <a:p>
            <a:r>
              <a:rPr lang="nl-NL" dirty="0" smtClean="0"/>
              <a:t>Ministerie van Infrastructuur en Waterstaat</a:t>
            </a:r>
            <a:endParaRPr lang="nl-NL" dirty="0"/>
          </a:p>
        </p:txBody>
      </p:sp>
    </p:spTree>
    <p:extLst>
      <p:ext uri="{BB962C8B-B14F-4D97-AF65-F5344CB8AC3E}">
        <p14:creationId xmlns:p14="http://schemas.microsoft.com/office/powerpoint/2010/main" val="5338208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6725" y="771550"/>
            <a:ext cx="8401050" cy="720080"/>
          </a:xfrm>
        </p:spPr>
        <p:txBody>
          <a:bodyPr/>
          <a:lstStyle/>
          <a:p>
            <a:r>
              <a:rPr lang="nl-NL" dirty="0"/>
              <a:t/>
            </a:r>
            <a:br>
              <a:rPr lang="nl-NL" dirty="0"/>
            </a:br>
            <a:r>
              <a:rPr lang="nl-NL" dirty="0"/>
              <a:t> </a:t>
            </a:r>
            <a:r>
              <a:rPr lang="nl-NL" dirty="0" smtClean="0"/>
              <a:t>ISIDOOR II  Scenario </a:t>
            </a:r>
            <a:r>
              <a:rPr lang="nl-NL" dirty="0"/>
              <a:t>op hoofdlijnen </a:t>
            </a:r>
            <a:r>
              <a:rPr lang="nl-NL" dirty="0" smtClean="0"/>
              <a:t> </a:t>
            </a:r>
            <a:endParaRPr lang="nl-NL" dirty="0"/>
          </a:p>
        </p:txBody>
      </p:sp>
      <p:sp>
        <p:nvSpPr>
          <p:cNvPr id="3" name="Tijdelijke aanduiding voor tekst 2"/>
          <p:cNvSpPr>
            <a:spLocks noGrp="1"/>
          </p:cNvSpPr>
          <p:nvPr>
            <p:ph type="body" sz="half" idx="1"/>
          </p:nvPr>
        </p:nvSpPr>
        <p:spPr>
          <a:xfrm>
            <a:off x="107505" y="1551386"/>
            <a:ext cx="7920879" cy="3103959"/>
          </a:xfrm>
        </p:spPr>
        <p:txBody>
          <a:bodyPr/>
          <a:lstStyle/>
          <a:p>
            <a:r>
              <a:rPr lang="nl-NL" sz="1200" dirty="0" smtClean="0"/>
              <a:t>In </a:t>
            </a:r>
            <a:r>
              <a:rPr lang="nl-NL" sz="1200" dirty="0"/>
              <a:t>Italië wordt een zwakte (zero day vulnerability) in de systemen ontdekt. Het nieuws wordt in Nederland verspreid via het Nationaal Detectie Netwerk (NDN). </a:t>
            </a:r>
          </a:p>
          <a:p>
            <a:endParaRPr lang="nl-NL" sz="1200" dirty="0"/>
          </a:p>
          <a:p>
            <a:r>
              <a:rPr lang="nl-NL" sz="1200" dirty="0"/>
              <a:t>Aan het begin van de middag vallen zowel in Griekenland als in Spanje verschillende afvalcentrales tegelijkertijd uit. Het is onduidelijk of de uitval iets te maken heeft met de gevonden zwakte maar de Griekse en Spaanse autoriteiten geven de informatie zekerheidshalve wel door aan hun Europese partners. </a:t>
            </a:r>
          </a:p>
          <a:p>
            <a:endParaRPr lang="nl-NL" dirty="0"/>
          </a:p>
          <a:p>
            <a:r>
              <a:rPr lang="nl-NL" sz="1200" dirty="0"/>
              <a:t>Via het NDN wordt het bericht verspreid dat een (kleine) producent van antivirussoftware in Portugal iets heeft gevonden wat elementen lijkt te bevatten van Stuxnet. De nieuwe malware krijgt de werknaam ‘Determinator’. </a:t>
            </a:r>
            <a:endParaRPr lang="nl-NL" sz="1200" dirty="0" smtClean="0"/>
          </a:p>
          <a:p>
            <a:endParaRPr lang="nl-NL" sz="1200" dirty="0"/>
          </a:p>
          <a:p>
            <a:r>
              <a:rPr lang="nl-NL" sz="1200" dirty="0" smtClean="0"/>
              <a:t>Halverwege de middag werken de afvalcentrales in Griekenland en Spanje weer naar behoren. Afvalcentrales gaan uit van een technische storing.</a:t>
            </a:r>
            <a:endParaRPr lang="nl-NL" sz="1200" dirty="0"/>
          </a:p>
          <a:p>
            <a:endParaRPr lang="nl-NL" dirty="0"/>
          </a:p>
        </p:txBody>
      </p:sp>
      <p:sp>
        <p:nvSpPr>
          <p:cNvPr id="5" name="Tijdelijke aanduiding voor dianummer 4"/>
          <p:cNvSpPr>
            <a:spLocks noGrp="1"/>
          </p:cNvSpPr>
          <p:nvPr>
            <p:ph type="sldNum" sz="quarter" idx="11"/>
          </p:nvPr>
        </p:nvSpPr>
        <p:spPr/>
        <p:txBody>
          <a:bodyPr/>
          <a:lstStyle/>
          <a:p>
            <a:fld id="{C0E4B359-E2E3-44DC-A349-1126A74EF1B4}" type="slidenum">
              <a:rPr lang="nl-NL" smtClean="0"/>
              <a:pPr/>
              <a:t>7</a:t>
            </a:fld>
            <a:endParaRPr lang="nl-NL" dirty="0"/>
          </a:p>
        </p:txBody>
      </p:sp>
      <p:sp>
        <p:nvSpPr>
          <p:cNvPr id="6" name="Tijdelijke aanduiding voor datum 5"/>
          <p:cNvSpPr>
            <a:spLocks noGrp="1"/>
          </p:cNvSpPr>
          <p:nvPr>
            <p:ph type="dt" sz="half" idx="12"/>
          </p:nvPr>
        </p:nvSpPr>
        <p:spPr/>
        <p:txBody>
          <a:bodyPr/>
          <a:lstStyle/>
          <a:p>
            <a:fld id="{9A589C97-12B8-1845-B774-271C6D32C057}" type="datetime4">
              <a:rPr lang="nl-NL" smtClean="0"/>
              <a:t>9 oktober 2018</a:t>
            </a:fld>
            <a:endParaRPr lang="nl-NL" dirty="0"/>
          </a:p>
        </p:txBody>
      </p:sp>
      <p:sp>
        <p:nvSpPr>
          <p:cNvPr id="7" name="Tijdelijke aanduiding voor voettekst 6"/>
          <p:cNvSpPr>
            <a:spLocks noGrp="1"/>
          </p:cNvSpPr>
          <p:nvPr>
            <p:ph type="ftr" sz="quarter" idx="3"/>
          </p:nvPr>
        </p:nvSpPr>
        <p:spPr/>
        <p:txBody>
          <a:bodyPr/>
          <a:lstStyle/>
          <a:p>
            <a:r>
              <a:rPr lang="nl-NL" dirty="0" smtClean="0"/>
              <a:t>Ministerie van Infrastructuur en Waterstaat</a:t>
            </a:r>
            <a:endParaRPr lang="nl-NL" dirty="0"/>
          </a:p>
        </p:txBody>
      </p:sp>
    </p:spTree>
    <p:extLst>
      <p:ext uri="{BB962C8B-B14F-4D97-AF65-F5344CB8AC3E}">
        <p14:creationId xmlns:p14="http://schemas.microsoft.com/office/powerpoint/2010/main" val="42343915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Hoe zit het eigenlijk?</a:t>
            </a:r>
            <a:endParaRPr lang="nl-NL" dirty="0"/>
          </a:p>
        </p:txBody>
      </p:sp>
      <p:sp>
        <p:nvSpPr>
          <p:cNvPr id="3" name="Tijdelijke aanduiding voor inhoud 2"/>
          <p:cNvSpPr>
            <a:spLocks noGrp="1"/>
          </p:cNvSpPr>
          <p:nvPr>
            <p:ph idx="1"/>
          </p:nvPr>
        </p:nvSpPr>
        <p:spPr/>
        <p:txBody>
          <a:bodyPr/>
          <a:lstStyle/>
          <a:p>
            <a:pPr marL="0" indent="0">
              <a:buNone/>
            </a:pPr>
            <a:r>
              <a:rPr lang="nl-NL" dirty="0" smtClean="0"/>
              <a:t>Software maken is mensenwerk. Dus zitten er fouten in software: 0,2-1 fout per 1000 regels software. MS Office 2013 bestond uit 45 miljoen regels software. </a:t>
            </a:r>
            <a:r>
              <a:rPr lang="nl-NL" dirty="0" smtClean="0">
                <a:solidFill>
                  <a:srgbClr val="FF0000"/>
                </a:solidFill>
              </a:rPr>
              <a:t>22.500 fouten!</a:t>
            </a:r>
            <a:endParaRPr lang="nl-NL" dirty="0" smtClean="0"/>
          </a:p>
          <a:p>
            <a:endParaRPr lang="nl-NL" dirty="0" smtClean="0"/>
          </a:p>
          <a:p>
            <a:r>
              <a:rPr lang="nl-NL" dirty="0" smtClean="0"/>
              <a:t>De </a:t>
            </a:r>
            <a:r>
              <a:rPr lang="nl-NL" dirty="0"/>
              <a:t>ontwikkelaar maakt software met een (onbekend) beveiligingslek.</a:t>
            </a:r>
          </a:p>
          <a:p>
            <a:r>
              <a:rPr lang="nl-NL" dirty="0"/>
              <a:t>De aanvaller vindt het lek vóór de ontwikkelaar.</a:t>
            </a:r>
          </a:p>
          <a:p>
            <a:r>
              <a:rPr lang="nl-NL" dirty="0"/>
              <a:t>De aanvaller schrijft en distribueert een </a:t>
            </a:r>
            <a:r>
              <a:rPr lang="nl-NL" dirty="0">
                <a:hlinkClick r:id="rId3" tooltip="Exploit (computerbeveiliging)"/>
              </a:rPr>
              <a:t>exploit</a:t>
            </a:r>
            <a:r>
              <a:rPr lang="nl-NL" dirty="0"/>
              <a:t>, terwijl het lek nog niet bekend is bij de ontwikkelaar.</a:t>
            </a:r>
          </a:p>
          <a:p>
            <a:r>
              <a:rPr lang="nl-NL" dirty="0"/>
              <a:t>De ontwikkelaar is bewust van het beveiligingslek en start met de ontwikkeling van een softwarefix.</a:t>
            </a:r>
          </a:p>
          <a:p>
            <a:endParaRPr lang="nl-NL" dirty="0"/>
          </a:p>
        </p:txBody>
      </p:sp>
      <p:sp>
        <p:nvSpPr>
          <p:cNvPr id="4" name="Tijdelijke aanduiding voor dianummer 3"/>
          <p:cNvSpPr>
            <a:spLocks noGrp="1"/>
          </p:cNvSpPr>
          <p:nvPr>
            <p:ph type="sldNum" sz="quarter" idx="11"/>
          </p:nvPr>
        </p:nvSpPr>
        <p:spPr/>
        <p:txBody>
          <a:bodyPr/>
          <a:lstStyle/>
          <a:p>
            <a:fld id="{2ACDB467-7873-4513-AFB0-64C93AB0D52A}" type="slidenum">
              <a:rPr lang="nl-NL" smtClean="0"/>
              <a:pPr/>
              <a:t>8</a:t>
            </a:fld>
            <a:endParaRPr lang="nl-NL" dirty="0"/>
          </a:p>
        </p:txBody>
      </p:sp>
      <p:sp>
        <p:nvSpPr>
          <p:cNvPr id="5" name="Tijdelijke aanduiding voor datum 4"/>
          <p:cNvSpPr>
            <a:spLocks noGrp="1"/>
          </p:cNvSpPr>
          <p:nvPr>
            <p:ph type="dt" sz="half" idx="12"/>
          </p:nvPr>
        </p:nvSpPr>
        <p:spPr/>
        <p:txBody>
          <a:bodyPr/>
          <a:lstStyle/>
          <a:p>
            <a:fld id="{27D5D4E5-F92D-1A4A-AACF-23FE6BA918EA}" type="datetime4">
              <a:rPr lang="nl-NL" smtClean="0"/>
              <a:t>9 oktober 2018</a:t>
            </a:fld>
            <a:endParaRPr lang="nl-NL" dirty="0"/>
          </a:p>
        </p:txBody>
      </p:sp>
      <p:sp>
        <p:nvSpPr>
          <p:cNvPr id="6" name="Tijdelijke aanduiding voor voettekst 5"/>
          <p:cNvSpPr>
            <a:spLocks noGrp="1"/>
          </p:cNvSpPr>
          <p:nvPr>
            <p:ph type="ftr" sz="quarter" idx="3"/>
          </p:nvPr>
        </p:nvSpPr>
        <p:spPr/>
        <p:txBody>
          <a:bodyPr/>
          <a:lstStyle/>
          <a:p>
            <a:r>
              <a:rPr lang="nl-NL" dirty="0" smtClean="0"/>
              <a:t>Ministerie van Infrastructuur en Waterstaat</a:t>
            </a:r>
            <a:endParaRPr lang="nl-NL" dirty="0"/>
          </a:p>
        </p:txBody>
      </p:sp>
    </p:spTree>
    <p:extLst>
      <p:ext uri="{BB962C8B-B14F-4D97-AF65-F5344CB8AC3E}">
        <p14:creationId xmlns:p14="http://schemas.microsoft.com/office/powerpoint/2010/main" val="8548471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Beveiligingsadviezen NCSC</a:t>
            </a:r>
            <a:endParaRPr lang="nl-NL" dirty="0"/>
          </a:p>
        </p:txBody>
      </p:sp>
      <p:sp>
        <p:nvSpPr>
          <p:cNvPr id="3" name="Tijdelijke aanduiding voor tekst 2"/>
          <p:cNvSpPr>
            <a:spLocks noGrp="1"/>
          </p:cNvSpPr>
          <p:nvPr>
            <p:ph type="body" sz="half" idx="1"/>
          </p:nvPr>
        </p:nvSpPr>
        <p:spPr>
          <a:xfrm>
            <a:off x="467544" y="1563638"/>
            <a:ext cx="8352928" cy="3103959"/>
          </a:xfrm>
        </p:spPr>
        <p:txBody>
          <a:bodyPr/>
          <a:lstStyle/>
          <a:p>
            <a:r>
              <a:rPr lang="nl-NL" sz="1000" dirty="0"/>
              <a:t>28-09-2018 </a:t>
            </a:r>
            <a:br>
              <a:rPr lang="nl-NL" sz="1000" dirty="0"/>
            </a:br>
            <a:r>
              <a:rPr lang="nl-NL" sz="1000" dirty="0"/>
              <a:t>NCSC-2018-0874 [1.00] </a:t>
            </a:r>
            <a:br>
              <a:rPr lang="nl-NL" sz="1000" dirty="0"/>
            </a:br>
            <a:r>
              <a:rPr lang="nl-NL" sz="1000" dirty="0"/>
              <a:t>Kans is gemiddeld</a:t>
            </a:r>
            <a:br>
              <a:rPr lang="nl-NL" sz="1000" dirty="0"/>
            </a:br>
            <a:r>
              <a:rPr lang="nl-NL" sz="1000" dirty="0"/>
              <a:t>Schade is gemiddeld </a:t>
            </a:r>
          </a:p>
          <a:p>
            <a:pPr marL="0" indent="0">
              <a:buNone/>
            </a:pPr>
            <a:r>
              <a:rPr lang="nl-NL" sz="1000" b="1" dirty="0" smtClean="0">
                <a:hlinkClick r:id="rId3"/>
              </a:rPr>
              <a:t>Kwetsbaarheden </a:t>
            </a:r>
            <a:r>
              <a:rPr lang="nl-NL" sz="1000" b="1" dirty="0">
                <a:hlinkClick r:id="rId3"/>
              </a:rPr>
              <a:t>verholpen in IBM SPSS</a:t>
            </a:r>
          </a:p>
          <a:p>
            <a:r>
              <a:rPr lang="nl-NL" sz="1000" dirty="0"/>
              <a:t>28-09-2018 </a:t>
            </a:r>
            <a:br>
              <a:rPr lang="nl-NL" sz="1000" dirty="0"/>
            </a:br>
            <a:r>
              <a:rPr lang="nl-NL" sz="1000" dirty="0"/>
              <a:t>NCSC-2018-0875 [1.00] </a:t>
            </a:r>
            <a:br>
              <a:rPr lang="nl-NL" sz="1000" dirty="0"/>
            </a:br>
            <a:r>
              <a:rPr lang="nl-NL" sz="1000" dirty="0"/>
              <a:t>Kans is laag</a:t>
            </a:r>
            <a:br>
              <a:rPr lang="nl-NL" sz="1000" dirty="0"/>
            </a:br>
            <a:r>
              <a:rPr lang="nl-NL" sz="1000" dirty="0"/>
              <a:t>Schade is hoog </a:t>
            </a:r>
          </a:p>
          <a:p>
            <a:pPr marL="0" indent="0">
              <a:buNone/>
            </a:pPr>
            <a:r>
              <a:rPr lang="nl-NL" sz="1100" b="1" dirty="0">
                <a:hlinkClick r:id="rId4"/>
              </a:rPr>
              <a:t>Kwetsbaarheden verholpen in Firefox</a:t>
            </a:r>
          </a:p>
          <a:p>
            <a:r>
              <a:rPr lang="nl-NL" sz="1000" dirty="0"/>
              <a:t>28-09-2018 </a:t>
            </a:r>
            <a:br>
              <a:rPr lang="nl-NL" sz="1000" dirty="0"/>
            </a:br>
            <a:r>
              <a:rPr lang="nl-NL" sz="1000" dirty="0"/>
              <a:t>NCSC-2018-0802 [1.05] </a:t>
            </a:r>
            <a:br>
              <a:rPr lang="nl-NL" sz="1000" dirty="0"/>
            </a:br>
            <a:r>
              <a:rPr lang="nl-NL" sz="1000" dirty="0"/>
              <a:t>Kans is gemiddeld</a:t>
            </a:r>
            <a:br>
              <a:rPr lang="nl-NL" sz="1000" dirty="0"/>
            </a:br>
            <a:r>
              <a:rPr lang="nl-NL" sz="1000" dirty="0"/>
              <a:t>Schade is gemiddeld </a:t>
            </a:r>
          </a:p>
          <a:p>
            <a:pPr marL="0" indent="0">
              <a:buNone/>
            </a:pPr>
            <a:r>
              <a:rPr lang="nl-NL" sz="1000" b="1" dirty="0">
                <a:hlinkClick r:id="rId5"/>
              </a:rPr>
              <a:t>Meerdere kwetsbaarheden verholpen in libxml2</a:t>
            </a:r>
          </a:p>
          <a:p>
            <a:r>
              <a:rPr lang="nl-NL" sz="1000" dirty="0"/>
              <a:t>28-09-2018 </a:t>
            </a:r>
            <a:br>
              <a:rPr lang="nl-NL" sz="1000" dirty="0"/>
            </a:br>
            <a:r>
              <a:rPr lang="nl-NL" sz="1000" dirty="0"/>
              <a:t>NCSC-2018-0735 [1.01] </a:t>
            </a:r>
            <a:br>
              <a:rPr lang="nl-NL" sz="1000" dirty="0"/>
            </a:br>
            <a:r>
              <a:rPr lang="nl-NL" sz="1000" dirty="0"/>
              <a:t>Kans is gemiddeld</a:t>
            </a:r>
            <a:br>
              <a:rPr lang="nl-NL" sz="1000" dirty="0"/>
            </a:br>
            <a:r>
              <a:rPr lang="nl-NL" sz="1000" dirty="0"/>
              <a:t>Schade is gemiddeld </a:t>
            </a:r>
          </a:p>
          <a:p>
            <a:endParaRPr lang="nl-NL" dirty="0"/>
          </a:p>
        </p:txBody>
      </p:sp>
      <p:sp>
        <p:nvSpPr>
          <p:cNvPr id="5" name="Tijdelijke aanduiding voor dianummer 4"/>
          <p:cNvSpPr>
            <a:spLocks noGrp="1"/>
          </p:cNvSpPr>
          <p:nvPr>
            <p:ph type="sldNum" sz="quarter" idx="11"/>
          </p:nvPr>
        </p:nvSpPr>
        <p:spPr/>
        <p:txBody>
          <a:bodyPr/>
          <a:lstStyle/>
          <a:p>
            <a:fld id="{C0E4B359-E2E3-44DC-A349-1126A74EF1B4}" type="slidenum">
              <a:rPr lang="nl-NL" smtClean="0"/>
              <a:pPr/>
              <a:t>9</a:t>
            </a:fld>
            <a:endParaRPr lang="nl-NL" dirty="0"/>
          </a:p>
        </p:txBody>
      </p:sp>
      <p:sp>
        <p:nvSpPr>
          <p:cNvPr id="6" name="Tijdelijke aanduiding voor datum 5"/>
          <p:cNvSpPr>
            <a:spLocks noGrp="1"/>
          </p:cNvSpPr>
          <p:nvPr>
            <p:ph type="dt" sz="half" idx="12"/>
          </p:nvPr>
        </p:nvSpPr>
        <p:spPr/>
        <p:txBody>
          <a:bodyPr/>
          <a:lstStyle/>
          <a:p>
            <a:fld id="{9A589C97-12B8-1845-B774-271C6D32C057}" type="datetime4">
              <a:rPr lang="nl-NL" smtClean="0"/>
              <a:t>9 oktober 2018</a:t>
            </a:fld>
            <a:endParaRPr lang="nl-NL" dirty="0"/>
          </a:p>
        </p:txBody>
      </p:sp>
      <p:sp>
        <p:nvSpPr>
          <p:cNvPr id="7" name="Tijdelijke aanduiding voor voettekst 6"/>
          <p:cNvSpPr>
            <a:spLocks noGrp="1"/>
          </p:cNvSpPr>
          <p:nvPr>
            <p:ph type="ftr" sz="quarter" idx="3"/>
          </p:nvPr>
        </p:nvSpPr>
        <p:spPr/>
        <p:txBody>
          <a:bodyPr/>
          <a:lstStyle/>
          <a:p>
            <a:r>
              <a:rPr lang="nl-NL" dirty="0" smtClean="0"/>
              <a:t>Ministerie van Infrastructuur en Milieu</a:t>
            </a:r>
            <a:endParaRPr lang="nl-NL" dirty="0"/>
          </a:p>
        </p:txBody>
      </p:sp>
    </p:spTree>
    <p:extLst>
      <p:ext uri="{BB962C8B-B14F-4D97-AF65-F5344CB8AC3E}">
        <p14:creationId xmlns:p14="http://schemas.microsoft.com/office/powerpoint/2010/main" val="29900386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ARMA DOCSYS~XML" val="&lt;data author=&quot;{00000000-0000-0000-0000-000000000000}&quot; authorname=&quot;(onbekend)&quot; model=&quot;{00000001-0005-0000-0001-000000000013}&quot; profile=&quot;1Logo&quot; created=&quot;2010-10-28 12:31:02&quot; modified=&quot;2010-10-28 14:12:02&quot;&gt;&lt;presentatie template=&quot;C:\Program Files\Carma DocSys\1Logo\Modellen\Presentaties\ministerie.pot&quot; enabled=&quot;true&quot; reopen=&quot;true&quot; lcid=&quot;1043&quot; newdoc=&quot;true&quot; engine=&quot;DocSysEngine.MSPPT&quot;&gt;&lt;titel class=&quot;string&quot; value=&quot;&quot;/&gt;&lt;fldfooter class=&quot;string&quot; value=&quot;&quot;/&gt;&lt;subtitel class=&quot;string&quot; value=&quot;&quot;/&gt;&lt;datum class=&quot;string&quot; value=&quot;29 oktober 2010&quot;/&gt;&lt;kleur class=&quot;string&quot; value=&quot;&quot;/&gt;&lt;divisie class=&quot;string&quot; value=&quot;Ministerie&quot; id=&quot;1&quot;/&gt;&lt;PAPER/&gt;&lt;/presentatie&gt;&lt;/data&gt;&#10;"/>
</p:tagLst>
</file>

<file path=ppt/theme/theme1.xml><?xml version="1.0" encoding="utf-8"?>
<a:theme xmlns:a="http://schemas.openxmlformats.org/drawingml/2006/main" name="IenM powerpoint sjabloon 16-9 OUD">
  <a:themeElements>
    <a:clrScheme name="">
      <a:dk1>
        <a:srgbClr val="000000"/>
      </a:dk1>
      <a:lt1>
        <a:srgbClr val="FFFFFF"/>
      </a:lt1>
      <a:dk2>
        <a:srgbClr val="0E4A10"/>
      </a:dk2>
      <a:lt2>
        <a:srgbClr val="47145C"/>
      </a:lt2>
      <a:accent1>
        <a:srgbClr val="046F96"/>
      </a:accent1>
      <a:accent2>
        <a:srgbClr val="9ACCD4"/>
      </a:accent2>
      <a:accent3>
        <a:srgbClr val="FFFFFF"/>
      </a:accent3>
      <a:accent4>
        <a:srgbClr val="000000"/>
      </a:accent4>
      <a:accent5>
        <a:srgbClr val="AABBC9"/>
      </a:accent5>
      <a:accent6>
        <a:srgbClr val="8BB9C0"/>
      </a:accent6>
      <a:hlink>
        <a:srgbClr val="ED8FBB"/>
      </a:hlink>
      <a:folHlink>
        <a:srgbClr val="900079"/>
      </a:folHlink>
    </a:clrScheme>
    <a:fontScheme name="ministerie">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ministerie 1">
        <a:dk1>
          <a:srgbClr val="000000"/>
        </a:dk1>
        <a:lt1>
          <a:srgbClr val="FFFFFF"/>
        </a:lt1>
        <a:dk2>
          <a:srgbClr val="529D26"/>
        </a:dk2>
        <a:lt2>
          <a:srgbClr val="808080"/>
        </a:lt2>
        <a:accent1>
          <a:srgbClr val="58AE8B"/>
        </a:accent1>
        <a:accent2>
          <a:srgbClr val="2494C5"/>
        </a:accent2>
        <a:accent3>
          <a:srgbClr val="FFFFFF"/>
        </a:accent3>
        <a:accent4>
          <a:srgbClr val="000000"/>
        </a:accent4>
        <a:accent5>
          <a:srgbClr val="B4D3C4"/>
        </a:accent5>
        <a:accent6>
          <a:srgbClr val="2086B2"/>
        </a:accent6>
        <a:hlink>
          <a:srgbClr val="9ACCD4"/>
        </a:hlink>
        <a:folHlink>
          <a:srgbClr val="ED8FBB"/>
        </a:folHlink>
      </a:clrScheme>
      <a:clrMap bg1="lt1" tx1="dk1" bg2="lt2" tx2="dk2" accent1="accent1" accent2="accent2" accent3="accent3" accent4="accent4" accent5="accent5" accent6="accent6" hlink="hlink" folHlink="folHlink"/>
    </a:extraClrScheme>
    <a:extraClrScheme>
      <a:clrScheme name="ministerie 2">
        <a:dk1>
          <a:srgbClr val="000000"/>
        </a:dk1>
        <a:lt1>
          <a:srgbClr val="FFFFFF"/>
        </a:lt1>
        <a:dk2>
          <a:srgbClr val="3C1508"/>
        </a:dk2>
        <a:lt2>
          <a:srgbClr val="3C1508"/>
        </a:lt2>
        <a:accent1>
          <a:srgbClr val="FBD221"/>
        </a:accent1>
        <a:accent2>
          <a:srgbClr val="F9A529"/>
        </a:accent2>
        <a:accent3>
          <a:srgbClr val="FFFFFF"/>
        </a:accent3>
        <a:accent4>
          <a:srgbClr val="000000"/>
        </a:accent4>
        <a:accent5>
          <a:srgbClr val="FDE5AB"/>
        </a:accent5>
        <a:accent6>
          <a:srgbClr val="E29524"/>
        </a:accent6>
        <a:hlink>
          <a:srgbClr val="EE0026"/>
        </a:hlink>
        <a:folHlink>
          <a:srgbClr val="60652A"/>
        </a:folHlink>
      </a:clrScheme>
      <a:clrMap bg1="lt1" tx1="dk1" bg2="lt2" tx2="dk2" accent1="accent1" accent2="accent2" accent3="accent3" accent4="accent4" accent5="accent5" accent6="accent6" hlink="hlink" folHlink="folHlink"/>
    </a:extraClrScheme>
    <a:extraClrScheme>
      <a:clrScheme name="ministerie 3">
        <a:dk1>
          <a:srgbClr val="000000"/>
        </a:dk1>
        <a:lt1>
          <a:srgbClr val="FFFFFF"/>
        </a:lt1>
        <a:dk2>
          <a:srgbClr val="47145C"/>
        </a:dk2>
        <a:lt2>
          <a:srgbClr val="0E4A10"/>
        </a:lt2>
        <a:accent1>
          <a:srgbClr val="EE0026"/>
        </a:accent1>
        <a:accent2>
          <a:srgbClr val="D60044"/>
        </a:accent2>
        <a:accent3>
          <a:srgbClr val="FFFFFF"/>
        </a:accent3>
        <a:accent4>
          <a:srgbClr val="000000"/>
        </a:accent4>
        <a:accent5>
          <a:srgbClr val="F5AAAC"/>
        </a:accent5>
        <a:accent6>
          <a:srgbClr val="C2003D"/>
        </a:accent6>
        <a:hlink>
          <a:srgbClr val="ED8FBB"/>
        </a:hlink>
        <a:folHlink>
          <a:srgbClr val="A10086"/>
        </a:folHlink>
      </a:clrScheme>
      <a:clrMap bg1="lt1" tx1="dk1" bg2="lt2" tx2="dk2" accent1="accent1" accent2="accent2" accent3="accent3" accent4="accent4" accent5="accent5" accent6="accent6" hlink="hlink" folHlink="folHlink"/>
    </a:extraClrScheme>
    <a:extraClrScheme>
      <a:clrScheme name="ministerie 4">
        <a:dk1>
          <a:srgbClr val="000000"/>
        </a:dk1>
        <a:lt1>
          <a:srgbClr val="FFFFFF"/>
        </a:lt1>
        <a:dk2>
          <a:srgbClr val="529D26"/>
        </a:dk2>
        <a:lt2>
          <a:srgbClr val="808080"/>
        </a:lt2>
        <a:accent1>
          <a:srgbClr val="6ED9AD"/>
        </a:accent1>
        <a:accent2>
          <a:srgbClr val="2494C5"/>
        </a:accent2>
        <a:accent3>
          <a:srgbClr val="FFFFFF"/>
        </a:accent3>
        <a:accent4>
          <a:srgbClr val="000000"/>
        </a:accent4>
        <a:accent5>
          <a:srgbClr val="BAE9D3"/>
        </a:accent5>
        <a:accent6>
          <a:srgbClr val="2086B2"/>
        </a:accent6>
        <a:hlink>
          <a:srgbClr val="9ACCD4"/>
        </a:hlink>
        <a:folHlink>
          <a:srgbClr val="ED8FBB"/>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3_Titelpagina met afbeelding">
  <a:themeElements>
    <a:clrScheme name="Kantoor">
      <a:dk1>
        <a:sysClr val="windowText" lastClr="000000"/>
      </a:dk1>
      <a:lt1>
        <a:sysClr val="window" lastClr="FFFFFF"/>
      </a:lt1>
      <a:dk2>
        <a:srgbClr val="1F497D"/>
      </a:dk2>
      <a:lt2>
        <a:srgbClr val="EEECE1"/>
      </a:lt2>
      <a:accent1>
        <a:srgbClr val="FFB612"/>
      </a:accent1>
      <a:accent2>
        <a:srgbClr val="E17000"/>
      </a:accent2>
      <a:accent3>
        <a:srgbClr val="CA005D"/>
      </a:accent3>
      <a:accent4>
        <a:srgbClr val="A90061"/>
      </a:accent4>
      <a:accent5>
        <a:srgbClr val="42145F"/>
      </a:accent5>
      <a:accent6>
        <a:srgbClr val="275937"/>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4_Titelpagina met afbeelding">
  <a:themeElements>
    <a:clrScheme name="Kantoor">
      <a:dk1>
        <a:sysClr val="windowText" lastClr="000000"/>
      </a:dk1>
      <a:lt1>
        <a:sysClr val="window" lastClr="FFFFFF"/>
      </a:lt1>
      <a:dk2>
        <a:srgbClr val="1F497D"/>
      </a:dk2>
      <a:lt2>
        <a:srgbClr val="EEECE1"/>
      </a:lt2>
      <a:accent1>
        <a:srgbClr val="FFB612"/>
      </a:accent1>
      <a:accent2>
        <a:srgbClr val="E17000"/>
      </a:accent2>
      <a:accent3>
        <a:srgbClr val="CA005D"/>
      </a:accent3>
      <a:accent4>
        <a:srgbClr val="A90061"/>
      </a:accent4>
      <a:accent5>
        <a:srgbClr val="42145F"/>
      </a:accent5>
      <a:accent6>
        <a:srgbClr val="275937"/>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7_Titelpagina met afbeelding">
  <a:themeElements>
    <a:clrScheme name="Kantoor">
      <a:dk1>
        <a:sysClr val="windowText" lastClr="000000"/>
      </a:dk1>
      <a:lt1>
        <a:sysClr val="window" lastClr="FFFFFF"/>
      </a:lt1>
      <a:dk2>
        <a:srgbClr val="1F497D"/>
      </a:dk2>
      <a:lt2>
        <a:srgbClr val="EEECE1"/>
      </a:lt2>
      <a:accent1>
        <a:srgbClr val="FFB612"/>
      </a:accent1>
      <a:accent2>
        <a:srgbClr val="E17000"/>
      </a:accent2>
      <a:accent3>
        <a:srgbClr val="CA005D"/>
      </a:accent3>
      <a:accent4>
        <a:srgbClr val="A90061"/>
      </a:accent4>
      <a:accent5>
        <a:srgbClr val="42145F"/>
      </a:accent5>
      <a:accent6>
        <a:srgbClr val="275937"/>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8_Titelpagina met afbeelding">
  <a:themeElements>
    <a:clrScheme name="Kantoor">
      <a:dk1>
        <a:sysClr val="windowText" lastClr="000000"/>
      </a:dk1>
      <a:lt1>
        <a:sysClr val="window" lastClr="FFFFFF"/>
      </a:lt1>
      <a:dk2>
        <a:srgbClr val="1F497D"/>
      </a:dk2>
      <a:lt2>
        <a:srgbClr val="EEECE1"/>
      </a:lt2>
      <a:accent1>
        <a:srgbClr val="FFB612"/>
      </a:accent1>
      <a:accent2>
        <a:srgbClr val="E17000"/>
      </a:accent2>
      <a:accent3>
        <a:srgbClr val="CA005D"/>
      </a:accent3>
      <a:accent4>
        <a:srgbClr val="A90061"/>
      </a:accent4>
      <a:accent5>
        <a:srgbClr val="42145F"/>
      </a:accent5>
      <a:accent6>
        <a:srgbClr val="275937"/>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6_Titelpagina met afbeelding">
  <a:themeElements>
    <a:clrScheme name="Kantoor">
      <a:dk1>
        <a:sysClr val="windowText" lastClr="000000"/>
      </a:dk1>
      <a:lt1>
        <a:sysClr val="window" lastClr="FFFFFF"/>
      </a:lt1>
      <a:dk2>
        <a:srgbClr val="1F497D"/>
      </a:dk2>
      <a:lt2>
        <a:srgbClr val="EEECE1"/>
      </a:lt2>
      <a:accent1>
        <a:srgbClr val="FFB612"/>
      </a:accent1>
      <a:accent2>
        <a:srgbClr val="E17000"/>
      </a:accent2>
      <a:accent3>
        <a:srgbClr val="CA005D"/>
      </a:accent3>
      <a:accent4>
        <a:srgbClr val="A90061"/>
      </a:accent4>
      <a:accent5>
        <a:srgbClr val="42145F"/>
      </a:accent5>
      <a:accent6>
        <a:srgbClr val="275937"/>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5_Titelpagina met afbeelding">
  <a:themeElements>
    <a:clrScheme name="Kantoor">
      <a:dk1>
        <a:sysClr val="windowText" lastClr="000000"/>
      </a:dk1>
      <a:lt1>
        <a:sysClr val="window" lastClr="FFFFFF"/>
      </a:lt1>
      <a:dk2>
        <a:srgbClr val="1F497D"/>
      </a:dk2>
      <a:lt2>
        <a:srgbClr val="EEECE1"/>
      </a:lt2>
      <a:accent1>
        <a:srgbClr val="FFB612"/>
      </a:accent1>
      <a:accent2>
        <a:srgbClr val="E17000"/>
      </a:accent2>
      <a:accent3>
        <a:srgbClr val="CA005D"/>
      </a:accent3>
      <a:accent4>
        <a:srgbClr val="A90061"/>
      </a:accent4>
      <a:accent5>
        <a:srgbClr val="42145F"/>
      </a:accent5>
      <a:accent6>
        <a:srgbClr val="275937"/>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2_Titelpagina met afbeelding">
  <a:themeElements>
    <a:clrScheme name="Kantoor">
      <a:dk1>
        <a:sysClr val="windowText" lastClr="000000"/>
      </a:dk1>
      <a:lt1>
        <a:sysClr val="window" lastClr="FFFFFF"/>
      </a:lt1>
      <a:dk2>
        <a:srgbClr val="1F497D"/>
      </a:dk2>
      <a:lt2>
        <a:srgbClr val="EEECE1"/>
      </a:lt2>
      <a:accent1>
        <a:srgbClr val="FFB612"/>
      </a:accent1>
      <a:accent2>
        <a:srgbClr val="E17000"/>
      </a:accent2>
      <a:accent3>
        <a:srgbClr val="CA005D"/>
      </a:accent3>
      <a:accent4>
        <a:srgbClr val="A90061"/>
      </a:accent4>
      <a:accent5>
        <a:srgbClr val="42145F"/>
      </a:accent5>
      <a:accent6>
        <a:srgbClr val="275937"/>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3_Titelpagina met afbeelding">
  <a:themeElements>
    <a:clrScheme name="Kantoor">
      <a:dk1>
        <a:sysClr val="windowText" lastClr="000000"/>
      </a:dk1>
      <a:lt1>
        <a:sysClr val="window" lastClr="FFFFFF"/>
      </a:lt1>
      <a:dk2>
        <a:srgbClr val="1F497D"/>
      </a:dk2>
      <a:lt2>
        <a:srgbClr val="EEECE1"/>
      </a:lt2>
      <a:accent1>
        <a:srgbClr val="FFB612"/>
      </a:accent1>
      <a:accent2>
        <a:srgbClr val="E17000"/>
      </a:accent2>
      <a:accent3>
        <a:srgbClr val="CA005D"/>
      </a:accent3>
      <a:accent4>
        <a:srgbClr val="A90061"/>
      </a:accent4>
      <a:accent5>
        <a:srgbClr val="42145F"/>
      </a:accent5>
      <a:accent6>
        <a:srgbClr val="275937"/>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1_Titelpagina met afbeelding">
  <a:themeElements>
    <a:clrScheme name="Kantoor">
      <a:dk1>
        <a:sysClr val="windowText" lastClr="000000"/>
      </a:dk1>
      <a:lt1>
        <a:sysClr val="window" lastClr="FFFFFF"/>
      </a:lt1>
      <a:dk2>
        <a:srgbClr val="1F497D"/>
      </a:dk2>
      <a:lt2>
        <a:srgbClr val="EEECE1"/>
      </a:lt2>
      <a:accent1>
        <a:srgbClr val="FFB612"/>
      </a:accent1>
      <a:accent2>
        <a:srgbClr val="E17000"/>
      </a:accent2>
      <a:accent3>
        <a:srgbClr val="CA005D"/>
      </a:accent3>
      <a:accent4>
        <a:srgbClr val="A90061"/>
      </a:accent4>
      <a:accent5>
        <a:srgbClr val="42145F"/>
      </a:accent5>
      <a:accent6>
        <a:srgbClr val="275937"/>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0_Titelpagina met afbeelding">
  <a:themeElements>
    <a:clrScheme name="Kantoor">
      <a:dk1>
        <a:sysClr val="windowText" lastClr="000000"/>
      </a:dk1>
      <a:lt1>
        <a:sysClr val="window" lastClr="FFFFFF"/>
      </a:lt1>
      <a:dk2>
        <a:srgbClr val="1F497D"/>
      </a:dk2>
      <a:lt2>
        <a:srgbClr val="EEECE1"/>
      </a:lt2>
      <a:accent1>
        <a:srgbClr val="FFB612"/>
      </a:accent1>
      <a:accent2>
        <a:srgbClr val="E17000"/>
      </a:accent2>
      <a:accent3>
        <a:srgbClr val="CA005D"/>
      </a:accent3>
      <a:accent4>
        <a:srgbClr val="A90061"/>
      </a:accent4>
      <a:accent5>
        <a:srgbClr val="42145F"/>
      </a:accent5>
      <a:accent6>
        <a:srgbClr val="275937"/>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angepast ontw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9_Titelpagina met afbeelding">
  <a:themeElements>
    <a:clrScheme name="Kantoor">
      <a:dk1>
        <a:sysClr val="windowText" lastClr="000000"/>
      </a:dk1>
      <a:lt1>
        <a:sysClr val="window" lastClr="FFFFFF"/>
      </a:lt1>
      <a:dk2>
        <a:srgbClr val="1F497D"/>
      </a:dk2>
      <a:lt2>
        <a:srgbClr val="EEECE1"/>
      </a:lt2>
      <a:accent1>
        <a:srgbClr val="FFB612"/>
      </a:accent1>
      <a:accent2>
        <a:srgbClr val="E17000"/>
      </a:accent2>
      <a:accent3>
        <a:srgbClr val="CA005D"/>
      </a:accent3>
      <a:accent4>
        <a:srgbClr val="A90061"/>
      </a:accent4>
      <a:accent5>
        <a:srgbClr val="42145F"/>
      </a:accent5>
      <a:accent6>
        <a:srgbClr val="275937"/>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4_Titelpagina met afbeelding">
  <a:themeElements>
    <a:clrScheme name="Kantoor">
      <a:dk1>
        <a:sysClr val="windowText" lastClr="000000"/>
      </a:dk1>
      <a:lt1>
        <a:sysClr val="window" lastClr="FFFFFF"/>
      </a:lt1>
      <a:dk2>
        <a:srgbClr val="1F497D"/>
      </a:dk2>
      <a:lt2>
        <a:srgbClr val="EEECE1"/>
      </a:lt2>
      <a:accent1>
        <a:srgbClr val="FFB612"/>
      </a:accent1>
      <a:accent2>
        <a:srgbClr val="E17000"/>
      </a:accent2>
      <a:accent3>
        <a:srgbClr val="CA005D"/>
      </a:accent3>
      <a:accent4>
        <a:srgbClr val="A90061"/>
      </a:accent4>
      <a:accent5>
        <a:srgbClr val="42145F"/>
      </a:accent5>
      <a:accent6>
        <a:srgbClr val="275937"/>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20_Titelpagina met afbeelding">
  <a:themeElements>
    <a:clrScheme name="Kantoor">
      <a:dk1>
        <a:sysClr val="windowText" lastClr="000000"/>
      </a:dk1>
      <a:lt1>
        <a:sysClr val="window" lastClr="FFFFFF"/>
      </a:lt1>
      <a:dk2>
        <a:srgbClr val="1F497D"/>
      </a:dk2>
      <a:lt2>
        <a:srgbClr val="EEECE1"/>
      </a:lt2>
      <a:accent1>
        <a:srgbClr val="FFB612"/>
      </a:accent1>
      <a:accent2>
        <a:srgbClr val="E17000"/>
      </a:accent2>
      <a:accent3>
        <a:srgbClr val="CA005D"/>
      </a:accent3>
      <a:accent4>
        <a:srgbClr val="A90061"/>
      </a:accent4>
      <a:accent5>
        <a:srgbClr val="42145F"/>
      </a:accent5>
      <a:accent6>
        <a:srgbClr val="275937"/>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5_Titelpagina met afbeelding">
  <a:themeElements>
    <a:clrScheme name="Kantoor">
      <a:dk1>
        <a:sysClr val="windowText" lastClr="000000"/>
      </a:dk1>
      <a:lt1>
        <a:sysClr val="window" lastClr="FFFFFF"/>
      </a:lt1>
      <a:dk2>
        <a:srgbClr val="1F497D"/>
      </a:dk2>
      <a:lt2>
        <a:srgbClr val="EEECE1"/>
      </a:lt2>
      <a:accent1>
        <a:srgbClr val="FFB612"/>
      </a:accent1>
      <a:accent2>
        <a:srgbClr val="E17000"/>
      </a:accent2>
      <a:accent3>
        <a:srgbClr val="CA005D"/>
      </a:accent3>
      <a:accent4>
        <a:srgbClr val="A90061"/>
      </a:accent4>
      <a:accent5>
        <a:srgbClr val="42145F"/>
      </a:accent5>
      <a:accent6>
        <a:srgbClr val="275937"/>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2_Aangepast ontw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5.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Aangepast ontw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itelpagina met afbeelding">
  <a:themeElements>
    <a:clrScheme name="Kantoor">
      <a:dk1>
        <a:sysClr val="windowText" lastClr="000000"/>
      </a:dk1>
      <a:lt1>
        <a:sysClr val="window" lastClr="FFFFFF"/>
      </a:lt1>
      <a:dk2>
        <a:srgbClr val="1F497D"/>
      </a:dk2>
      <a:lt2>
        <a:srgbClr val="EEECE1"/>
      </a:lt2>
      <a:accent1>
        <a:srgbClr val="FFB612"/>
      </a:accent1>
      <a:accent2>
        <a:srgbClr val="E17000"/>
      </a:accent2>
      <a:accent3>
        <a:srgbClr val="CA005D"/>
      </a:accent3>
      <a:accent4>
        <a:srgbClr val="A90061"/>
      </a:accent4>
      <a:accent5>
        <a:srgbClr val="42145F"/>
      </a:accent5>
      <a:accent6>
        <a:srgbClr val="275937"/>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Aangepast ontw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9_Titelpagina met afbeelding">
  <a:themeElements>
    <a:clrScheme name="Kantoor">
      <a:dk1>
        <a:sysClr val="windowText" lastClr="000000"/>
      </a:dk1>
      <a:lt1>
        <a:sysClr val="window" lastClr="FFFFFF"/>
      </a:lt1>
      <a:dk2>
        <a:srgbClr val="1F497D"/>
      </a:dk2>
      <a:lt2>
        <a:srgbClr val="EEECE1"/>
      </a:lt2>
      <a:accent1>
        <a:srgbClr val="FFB612"/>
      </a:accent1>
      <a:accent2>
        <a:srgbClr val="E17000"/>
      </a:accent2>
      <a:accent3>
        <a:srgbClr val="CA005D"/>
      </a:accent3>
      <a:accent4>
        <a:srgbClr val="A90061"/>
      </a:accent4>
      <a:accent5>
        <a:srgbClr val="42145F"/>
      </a:accent5>
      <a:accent6>
        <a:srgbClr val="275937"/>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Titelpagina met afbeelding">
  <a:themeElements>
    <a:clrScheme name="Kantoor">
      <a:dk1>
        <a:sysClr val="windowText" lastClr="000000"/>
      </a:dk1>
      <a:lt1>
        <a:sysClr val="window" lastClr="FFFFFF"/>
      </a:lt1>
      <a:dk2>
        <a:srgbClr val="1F497D"/>
      </a:dk2>
      <a:lt2>
        <a:srgbClr val="EEECE1"/>
      </a:lt2>
      <a:accent1>
        <a:srgbClr val="FFB612"/>
      </a:accent1>
      <a:accent2>
        <a:srgbClr val="E17000"/>
      </a:accent2>
      <a:accent3>
        <a:srgbClr val="CA005D"/>
      </a:accent3>
      <a:accent4>
        <a:srgbClr val="A90061"/>
      </a:accent4>
      <a:accent5>
        <a:srgbClr val="42145F"/>
      </a:accent5>
      <a:accent6>
        <a:srgbClr val="275937"/>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Titelpagina met afbeelding">
  <a:themeElements>
    <a:clrScheme name="Kantoor">
      <a:dk1>
        <a:sysClr val="windowText" lastClr="000000"/>
      </a:dk1>
      <a:lt1>
        <a:sysClr val="window" lastClr="FFFFFF"/>
      </a:lt1>
      <a:dk2>
        <a:srgbClr val="1F497D"/>
      </a:dk2>
      <a:lt2>
        <a:srgbClr val="EEECE1"/>
      </a:lt2>
      <a:accent1>
        <a:srgbClr val="FFB612"/>
      </a:accent1>
      <a:accent2>
        <a:srgbClr val="E17000"/>
      </a:accent2>
      <a:accent3>
        <a:srgbClr val="CA005D"/>
      </a:accent3>
      <a:accent4>
        <a:srgbClr val="A90061"/>
      </a:accent4>
      <a:accent5>
        <a:srgbClr val="42145F"/>
      </a:accent5>
      <a:accent6>
        <a:srgbClr val="275937"/>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Titelpagina met afbeelding">
  <a:themeElements>
    <a:clrScheme name="Kantoor">
      <a:dk1>
        <a:sysClr val="windowText" lastClr="000000"/>
      </a:dk1>
      <a:lt1>
        <a:sysClr val="window" lastClr="FFFFFF"/>
      </a:lt1>
      <a:dk2>
        <a:srgbClr val="1F497D"/>
      </a:dk2>
      <a:lt2>
        <a:srgbClr val="EEECE1"/>
      </a:lt2>
      <a:accent1>
        <a:srgbClr val="FFB612"/>
      </a:accent1>
      <a:accent2>
        <a:srgbClr val="E17000"/>
      </a:accent2>
      <a:accent3>
        <a:srgbClr val="CA005D"/>
      </a:accent3>
      <a:accent4>
        <a:srgbClr val="A90061"/>
      </a:accent4>
      <a:accent5>
        <a:srgbClr val="42145F"/>
      </a:accent5>
      <a:accent6>
        <a:srgbClr val="275937"/>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4194</TotalTime>
  <Words>2580</Words>
  <Application>Microsoft Office PowerPoint</Application>
  <PresentationFormat>Diavoorstelling (16:9)</PresentationFormat>
  <Paragraphs>336</Paragraphs>
  <Slides>22</Slides>
  <Notes>22</Notes>
  <HiddenSlides>0</HiddenSlides>
  <MMClips>0</MMClips>
  <ScaleCrop>false</ScaleCrop>
  <HeadingPairs>
    <vt:vector size="4" baseType="variant">
      <vt:variant>
        <vt:lpstr>Thema</vt:lpstr>
      </vt:variant>
      <vt:variant>
        <vt:i4>24</vt:i4>
      </vt:variant>
      <vt:variant>
        <vt:lpstr>Diatitels</vt:lpstr>
      </vt:variant>
      <vt:variant>
        <vt:i4>22</vt:i4>
      </vt:variant>
    </vt:vector>
  </HeadingPairs>
  <TitlesOfParts>
    <vt:vector size="46" baseType="lpstr">
      <vt:lpstr>IenM powerpoint sjabloon 16-9 OUD</vt:lpstr>
      <vt:lpstr>Aangepast ontwerp</vt:lpstr>
      <vt:lpstr>1_Aangepast ontwerp</vt:lpstr>
      <vt:lpstr>Titelpagina met afbeelding</vt:lpstr>
      <vt:lpstr>5_Aangepast ontwerp</vt:lpstr>
      <vt:lpstr>19_Titelpagina met afbeelding</vt:lpstr>
      <vt:lpstr>7_Titelpagina met afbeelding</vt:lpstr>
      <vt:lpstr>2_Titelpagina met afbeelding</vt:lpstr>
      <vt:lpstr>1_Titelpagina met afbeelding</vt:lpstr>
      <vt:lpstr>3_Titelpagina met afbeelding</vt:lpstr>
      <vt:lpstr>4_Titelpagina met afbeelding</vt:lpstr>
      <vt:lpstr>17_Titelpagina met afbeelding</vt:lpstr>
      <vt:lpstr>18_Titelpagina met afbeelding</vt:lpstr>
      <vt:lpstr>16_Titelpagina met afbeelding</vt:lpstr>
      <vt:lpstr>15_Titelpagina met afbeelding</vt:lpstr>
      <vt:lpstr>12_Titelpagina met afbeelding</vt:lpstr>
      <vt:lpstr>13_Titelpagina met afbeelding</vt:lpstr>
      <vt:lpstr>11_Titelpagina met afbeelding</vt:lpstr>
      <vt:lpstr>10_Titelpagina met afbeelding</vt:lpstr>
      <vt:lpstr>9_Titelpagina met afbeelding</vt:lpstr>
      <vt:lpstr>14_Titelpagina met afbeelding</vt:lpstr>
      <vt:lpstr>20_Titelpagina met afbeelding</vt:lpstr>
      <vt:lpstr>5_Titelpagina met afbeelding</vt:lpstr>
      <vt:lpstr>2_Aangepast ontwerp</vt:lpstr>
      <vt:lpstr>DCC-IenW</vt:lpstr>
      <vt:lpstr>Beleidsvelden ministerie IenW</vt:lpstr>
      <vt:lpstr>PowerPoint-presentatie</vt:lpstr>
      <vt:lpstr>Cruciale sluizen en gemalen goed beschermd tegen hackers</vt:lpstr>
      <vt:lpstr>Het Waterschapshuis</vt:lpstr>
      <vt:lpstr>  ISIDOOR II   </vt:lpstr>
      <vt:lpstr>  ISIDOOR II  Scenario op hoofdlijnen  </vt:lpstr>
      <vt:lpstr>Hoe zit het eigenlijk?</vt:lpstr>
      <vt:lpstr>Beveiligingsadviezen NCSC</vt:lpstr>
      <vt:lpstr>Not Petya</vt:lpstr>
      <vt:lpstr>Cybersecuritybeeld Nederland 2018</vt:lpstr>
      <vt:lpstr>Cybersecuritywet</vt:lpstr>
      <vt:lpstr>ISIDOOR II Oplopende problemen</vt:lpstr>
      <vt:lpstr>ISIDOOR II: actoren nationaal</vt:lpstr>
      <vt:lpstr>Isidoor II Actoren</vt:lpstr>
      <vt:lpstr>ISIDOOR II: actoren</vt:lpstr>
      <vt:lpstr>ISIDOOR II Leerpunten</vt:lpstr>
      <vt:lpstr>ISIDOOR II Leerpunten</vt:lpstr>
      <vt:lpstr>Cybersecurity ICS/SCADA: handelingsperspectief</vt:lpstr>
      <vt:lpstr>PowerPoint-presentatie</vt:lpstr>
      <vt:lpstr>PowerPoint-presentatie</vt:lpstr>
      <vt:lpstr>PowerPoint-presentatie</vt:lpstr>
    </vt:vector>
  </TitlesOfParts>
  <Company>Rijksoverheid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Bart Haenen</dc:creator>
  <cp:lastModifiedBy>Westra, Nynke (WVL)</cp:lastModifiedBy>
  <cp:revision>210</cp:revision>
  <cp:lastPrinted>2018-10-02T09:41:56Z</cp:lastPrinted>
  <dcterms:created xsi:type="dcterms:W3CDTF">2015-09-23T10:27:06Z</dcterms:created>
  <dcterms:modified xsi:type="dcterms:W3CDTF">2018-10-09T08:01:12Z</dcterms:modified>
</cp:coreProperties>
</file>