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4">
  <p:sldMasterIdLst>
    <p:sldMasterId id="2147483993" r:id="rId4"/>
    <p:sldMasterId id="2147484018" r:id="rId5"/>
    <p:sldMasterId id="2147484039" r:id="rId6"/>
  </p:sldMasterIdLst>
  <p:notesMasterIdLst>
    <p:notesMasterId r:id="rId21"/>
  </p:notesMasterIdLst>
  <p:handoutMasterIdLst>
    <p:handoutMasterId r:id="rId22"/>
  </p:handoutMasterIdLst>
  <p:sldIdLst>
    <p:sldId id="390" r:id="rId7"/>
    <p:sldId id="1050" r:id="rId8"/>
    <p:sldId id="1034" r:id="rId9"/>
    <p:sldId id="1069" r:id="rId10"/>
    <p:sldId id="1084" r:id="rId11"/>
    <p:sldId id="1079" r:id="rId12"/>
    <p:sldId id="553" r:id="rId13"/>
    <p:sldId id="1048" r:id="rId14"/>
    <p:sldId id="1076" r:id="rId15"/>
    <p:sldId id="1080" r:id="rId16"/>
    <p:sldId id="1075" r:id="rId17"/>
    <p:sldId id="1082" r:id="rId18"/>
    <p:sldId id="1083" r:id="rId19"/>
    <p:sldId id="1077" r:id="rId20"/>
  </p:sldIdLst>
  <p:sldSz cx="12192000" cy="6858000"/>
  <p:notesSz cx="6888163" cy="100203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userDrawn="1">
          <p15:clr>
            <a:srgbClr val="A4A3A4"/>
          </p15:clr>
        </p15:guide>
        <p15:guide id="2" orient="horz" pos="504" userDrawn="1">
          <p15:clr>
            <a:srgbClr val="A4A3A4"/>
          </p15:clr>
        </p15:guide>
        <p15:guide id="3" orient="horz" pos="2286" userDrawn="1">
          <p15:clr>
            <a:srgbClr val="A4A3A4"/>
          </p15:clr>
        </p15:guide>
        <p15:guide id="4" pos="3976" userDrawn="1">
          <p15:clr>
            <a:srgbClr val="A4A3A4"/>
          </p15:clr>
        </p15:guide>
        <p15:guide id="5" pos="37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dedigitect" initials="pa" lastIdx="1" clrIdx="0">
    <p:extLst>
      <p:ext uri="{19B8F6BF-5375-455C-9EA6-DF929625EA0E}">
        <p15:presenceInfo xmlns:p15="http://schemas.microsoft.com/office/powerpoint/2012/main" userId="S::pauldedigitect_gmail.com#ext#@vvng.onmicrosoft.com::87b24576-8a37-49cb-8c6b-23f1bdfd5fe7" providerId="AD"/>
      </p:ext>
    </p:extLst>
  </p:cmAuthor>
  <p:cmAuthor id="2" name="Anneke Dierkx" initials="AD" lastIdx="3" clrIdx="1">
    <p:extLst>
      <p:ext uri="{19B8F6BF-5375-455C-9EA6-DF929625EA0E}">
        <p15:presenceInfo xmlns:p15="http://schemas.microsoft.com/office/powerpoint/2012/main" userId="858cacc9ffa8dd9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5937"/>
    <a:srgbClr val="2B5A34"/>
    <a:srgbClr val="3C694B"/>
    <a:srgbClr val="A6C56D"/>
    <a:srgbClr val="2B4B36"/>
    <a:srgbClr val="39870C"/>
    <a:srgbClr val="DA6F1C"/>
    <a:srgbClr val="E78841"/>
    <a:srgbClr val="397745"/>
    <a:srgbClr val="91B84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238308-AAA7-4088-953D-DE80D4A25B77}" v="4" dt="2021-12-21T13:11:48.26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7437" autoAdjust="0"/>
  </p:normalViewPr>
  <p:slideViewPr>
    <p:cSldViewPr snapToGrid="0">
      <p:cViewPr varScale="1">
        <p:scale>
          <a:sx n="76" d="100"/>
          <a:sy n="76" d="100"/>
        </p:scale>
        <p:origin x="108" y="1470"/>
      </p:cViewPr>
      <p:guideLst>
        <p:guide orient="horz" pos="3863"/>
        <p:guide orient="horz" pos="504"/>
        <p:guide orient="horz" pos="2286"/>
        <p:guide pos="3976"/>
        <p:guide pos="372"/>
      </p:guideLst>
    </p:cSldViewPr>
  </p:slid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84871" cy="501015"/>
          </a:xfrm>
          <a:prstGeom prst="rect">
            <a:avLst/>
          </a:prstGeom>
        </p:spPr>
        <p:txBody>
          <a:bodyPr vert="horz" lIns="96606" tIns="48303" rIns="96606" bIns="48303" rtlCol="0"/>
          <a:lstStyle>
            <a:lvl1pPr algn="l">
              <a:defRPr sz="1300"/>
            </a:lvl1pPr>
          </a:lstStyle>
          <a:p>
            <a:endParaRPr lang="nl-NL"/>
          </a:p>
        </p:txBody>
      </p:sp>
      <p:sp>
        <p:nvSpPr>
          <p:cNvPr id="3" name="Tijdelijke aanduiding voor datum 2"/>
          <p:cNvSpPr>
            <a:spLocks noGrp="1"/>
          </p:cNvSpPr>
          <p:nvPr>
            <p:ph type="dt" sz="quarter" idx="1"/>
          </p:nvPr>
        </p:nvSpPr>
        <p:spPr>
          <a:xfrm>
            <a:off x="3901699" y="0"/>
            <a:ext cx="2984871" cy="501015"/>
          </a:xfrm>
          <a:prstGeom prst="rect">
            <a:avLst/>
          </a:prstGeom>
        </p:spPr>
        <p:txBody>
          <a:bodyPr vert="horz" lIns="96606" tIns="48303" rIns="96606" bIns="48303" rtlCol="0"/>
          <a:lstStyle>
            <a:lvl1pPr algn="r">
              <a:defRPr sz="1300"/>
            </a:lvl1pPr>
          </a:lstStyle>
          <a:p>
            <a:fld id="{FDC8DB60-9960-7E4E-BA4A-B29DFB46F3EE}" type="datetime1">
              <a:rPr lang="nl-NL" smtClean="0"/>
              <a:t>27-1-2022</a:t>
            </a:fld>
            <a:endParaRPr lang="nl-NL"/>
          </a:p>
        </p:txBody>
      </p:sp>
      <p:sp>
        <p:nvSpPr>
          <p:cNvPr id="4" name="Tijdelijke aanduiding voor voettekst 3"/>
          <p:cNvSpPr>
            <a:spLocks noGrp="1"/>
          </p:cNvSpPr>
          <p:nvPr>
            <p:ph type="ftr" sz="quarter" idx="2"/>
          </p:nvPr>
        </p:nvSpPr>
        <p:spPr>
          <a:xfrm>
            <a:off x="1" y="9517546"/>
            <a:ext cx="2984871" cy="501015"/>
          </a:xfrm>
          <a:prstGeom prst="rect">
            <a:avLst/>
          </a:prstGeom>
        </p:spPr>
        <p:txBody>
          <a:bodyPr vert="horz" lIns="96606" tIns="48303" rIns="96606" bIns="48303"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3901699" y="9517546"/>
            <a:ext cx="2984871" cy="501015"/>
          </a:xfrm>
          <a:prstGeom prst="rect">
            <a:avLst/>
          </a:prstGeom>
        </p:spPr>
        <p:txBody>
          <a:bodyPr vert="horz" lIns="96606" tIns="48303" rIns="96606" bIns="48303" rtlCol="0" anchor="b"/>
          <a:lstStyle>
            <a:lvl1pPr algn="r">
              <a:defRPr sz="13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84871" cy="501015"/>
          </a:xfrm>
          <a:prstGeom prst="rect">
            <a:avLst/>
          </a:prstGeom>
        </p:spPr>
        <p:txBody>
          <a:bodyPr vert="horz" lIns="96606" tIns="48303" rIns="96606" bIns="48303" rtlCol="0"/>
          <a:lstStyle>
            <a:lvl1pPr algn="l">
              <a:defRPr sz="1300"/>
            </a:lvl1pPr>
          </a:lstStyle>
          <a:p>
            <a:endParaRPr lang="nl-NL"/>
          </a:p>
        </p:txBody>
      </p:sp>
      <p:sp>
        <p:nvSpPr>
          <p:cNvPr id="3" name="Tijdelijke aanduiding voor datum 2"/>
          <p:cNvSpPr>
            <a:spLocks noGrp="1"/>
          </p:cNvSpPr>
          <p:nvPr>
            <p:ph type="dt" idx="1"/>
          </p:nvPr>
        </p:nvSpPr>
        <p:spPr>
          <a:xfrm>
            <a:off x="3901699" y="0"/>
            <a:ext cx="2984871" cy="501015"/>
          </a:xfrm>
          <a:prstGeom prst="rect">
            <a:avLst/>
          </a:prstGeom>
        </p:spPr>
        <p:txBody>
          <a:bodyPr vert="horz" lIns="96606" tIns="48303" rIns="96606" bIns="48303" rtlCol="0"/>
          <a:lstStyle>
            <a:lvl1pPr algn="r">
              <a:defRPr sz="1300"/>
            </a:lvl1pPr>
          </a:lstStyle>
          <a:p>
            <a:fld id="{D7443F22-96A7-2946-9F02-228CB8E4306F}" type="datetime1">
              <a:rPr lang="nl-NL" smtClean="0"/>
              <a:t>27-1-2022</a:t>
            </a:fld>
            <a:endParaRPr lang="nl-NL"/>
          </a:p>
        </p:txBody>
      </p:sp>
      <p:sp>
        <p:nvSpPr>
          <p:cNvPr id="4" name="Tijdelijke aanduiding voor dia-afbeelding 3"/>
          <p:cNvSpPr>
            <a:spLocks noGrp="1" noRot="1" noChangeAspect="1"/>
          </p:cNvSpPr>
          <p:nvPr>
            <p:ph type="sldImg" idx="2"/>
          </p:nvPr>
        </p:nvSpPr>
        <p:spPr>
          <a:xfrm>
            <a:off x="104775" y="750888"/>
            <a:ext cx="6678613" cy="3757612"/>
          </a:xfrm>
          <a:prstGeom prst="rect">
            <a:avLst/>
          </a:prstGeom>
          <a:noFill/>
          <a:ln w="12700">
            <a:solidFill>
              <a:prstClr val="black"/>
            </a:solidFill>
          </a:ln>
        </p:spPr>
        <p:txBody>
          <a:bodyPr vert="horz" lIns="96606" tIns="48303" rIns="96606" bIns="48303" rtlCol="0" anchor="ctr"/>
          <a:lstStyle/>
          <a:p>
            <a:endParaRPr lang="nl-NL"/>
          </a:p>
        </p:txBody>
      </p:sp>
      <p:sp>
        <p:nvSpPr>
          <p:cNvPr id="5" name="Tijdelijke aanduiding voor notities 4"/>
          <p:cNvSpPr>
            <a:spLocks noGrp="1"/>
          </p:cNvSpPr>
          <p:nvPr>
            <p:ph type="body" sz="quarter" idx="3"/>
          </p:nvPr>
        </p:nvSpPr>
        <p:spPr>
          <a:xfrm>
            <a:off x="688817" y="4759643"/>
            <a:ext cx="5510530" cy="4509135"/>
          </a:xfrm>
          <a:prstGeom prst="rect">
            <a:avLst/>
          </a:prstGeom>
        </p:spPr>
        <p:txBody>
          <a:bodyPr vert="horz" lIns="96606" tIns="48303" rIns="96606" bIns="48303"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1" y="9517546"/>
            <a:ext cx="2984871" cy="501015"/>
          </a:xfrm>
          <a:prstGeom prst="rect">
            <a:avLst/>
          </a:prstGeom>
        </p:spPr>
        <p:txBody>
          <a:bodyPr vert="horz" lIns="96606" tIns="48303" rIns="96606" bIns="48303"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1699" y="9517546"/>
            <a:ext cx="2984871" cy="501015"/>
          </a:xfrm>
          <a:prstGeom prst="rect">
            <a:avLst/>
          </a:prstGeom>
        </p:spPr>
        <p:txBody>
          <a:bodyPr vert="horz" lIns="96606" tIns="48303" rIns="96606" bIns="48303" rtlCol="0" anchor="b"/>
          <a:lstStyle>
            <a:lvl1pPr algn="r">
              <a:defRPr sz="13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1</a:t>
            </a:fld>
            <a:endParaRPr lang="nl-NL"/>
          </a:p>
        </p:txBody>
      </p:sp>
    </p:spTree>
    <p:extLst>
      <p:ext uri="{BB962C8B-B14F-4D97-AF65-F5344CB8AC3E}">
        <p14:creationId xmlns:p14="http://schemas.microsoft.com/office/powerpoint/2010/main" val="3141373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lvl="1" indent="0">
              <a:buFont typeface="Arial" panose="020B0604020202020204" pitchFamily="34" charset="0"/>
              <a:buNone/>
            </a:pPr>
            <a:r>
              <a:rPr lang="nl-NL" dirty="0"/>
              <a:t>Oefenen met </a:t>
            </a:r>
            <a:r>
              <a:rPr lang="nl-NL" sz="1200" dirty="0">
                <a:solidFill>
                  <a:srgbClr val="2B5A34"/>
                </a:solidFill>
                <a:latin typeface="Calibri" panose="020F0502020204030204" pitchFamily="34" charset="0"/>
              </a:rPr>
              <a:t>processen ontwerpen, </a:t>
            </a:r>
          </a:p>
          <a:p>
            <a:pPr marL="800100" lvl="1" indent="-342900">
              <a:buFont typeface="Arial" panose="020B0604020202020204" pitchFamily="34" charset="0"/>
              <a:buChar char="•"/>
            </a:pPr>
            <a:r>
              <a:rPr lang="nl-NL" sz="1200" dirty="0">
                <a:solidFill>
                  <a:srgbClr val="2B5A34"/>
                </a:solidFill>
                <a:latin typeface="Calibri" panose="020F0502020204030204" pitchFamily="34" charset="0"/>
              </a:rPr>
              <a:t>plannen opstellen, </a:t>
            </a:r>
          </a:p>
          <a:p>
            <a:pPr marL="800100" lvl="1" indent="-342900">
              <a:buFont typeface="Arial" panose="020B0604020202020204" pitchFamily="34" charset="0"/>
              <a:buChar char="•"/>
            </a:pPr>
            <a:r>
              <a:rPr lang="nl-NL" sz="1200" dirty="0">
                <a:solidFill>
                  <a:srgbClr val="2B5A34"/>
                </a:solidFill>
                <a:latin typeface="Calibri" panose="020F0502020204030204" pitchFamily="34" charset="0"/>
              </a:rPr>
              <a:t>aanvragen behandelen, </a:t>
            </a:r>
          </a:p>
          <a:p>
            <a:pPr marL="800100" lvl="1" indent="-342900">
              <a:buFont typeface="Arial" panose="020B0604020202020204" pitchFamily="34" charset="0"/>
              <a:buChar char="•"/>
            </a:pPr>
            <a:r>
              <a:rPr lang="nl-NL" sz="1200" dirty="0">
                <a:solidFill>
                  <a:srgbClr val="2B5A34"/>
                </a:solidFill>
                <a:latin typeface="Calibri" panose="020F0502020204030204" pitchFamily="34" charset="0"/>
              </a:rPr>
              <a:t>vergunningen verlenen, </a:t>
            </a:r>
          </a:p>
          <a:p>
            <a:pPr marL="800100" lvl="1" indent="-342900">
              <a:buFont typeface="Arial" panose="020B0604020202020204" pitchFamily="34" charset="0"/>
              <a:buChar char="•"/>
            </a:pPr>
            <a:r>
              <a:rPr lang="nl-NL" sz="1200" dirty="0">
                <a:solidFill>
                  <a:srgbClr val="2B5A34"/>
                </a:solidFill>
                <a:latin typeface="Calibri" panose="020F0502020204030204" pitchFamily="34" charset="0"/>
              </a:rPr>
              <a:t>systemen inrichten.</a:t>
            </a:r>
          </a:p>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2</a:t>
            </a:fld>
            <a:endParaRPr lang="nl-NL"/>
          </a:p>
        </p:txBody>
      </p:sp>
    </p:spTree>
    <p:extLst>
      <p:ext uri="{BB962C8B-B14F-4D97-AF65-F5344CB8AC3E}">
        <p14:creationId xmlns:p14="http://schemas.microsoft.com/office/powerpoint/2010/main" val="3362452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3</a:t>
            </a:fld>
            <a:endParaRPr lang="nl-NL"/>
          </a:p>
        </p:txBody>
      </p:sp>
    </p:spTree>
    <p:extLst>
      <p:ext uri="{BB962C8B-B14F-4D97-AF65-F5344CB8AC3E}">
        <p14:creationId xmlns:p14="http://schemas.microsoft.com/office/powerpoint/2010/main" val="3845169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8</a:t>
            </a:fld>
            <a:endParaRPr lang="nl-NL"/>
          </a:p>
        </p:txBody>
      </p:sp>
    </p:spTree>
    <p:extLst>
      <p:ext uri="{BB962C8B-B14F-4D97-AF65-F5344CB8AC3E}">
        <p14:creationId xmlns:p14="http://schemas.microsoft.com/office/powerpoint/2010/main" val="839239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9</a:t>
            </a:fld>
            <a:endParaRPr lang="nl-NL"/>
          </a:p>
        </p:txBody>
      </p:sp>
    </p:spTree>
    <p:extLst>
      <p:ext uri="{BB962C8B-B14F-4D97-AF65-F5344CB8AC3E}">
        <p14:creationId xmlns:p14="http://schemas.microsoft.com/office/powerpoint/2010/main" val="4036296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11</a:t>
            </a:fld>
            <a:endParaRPr lang="nl-NL"/>
          </a:p>
        </p:txBody>
      </p:sp>
    </p:spTree>
    <p:extLst>
      <p:ext uri="{BB962C8B-B14F-4D97-AF65-F5344CB8AC3E}">
        <p14:creationId xmlns:p14="http://schemas.microsoft.com/office/powerpoint/2010/main" val="3972406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986D882-3718-4F40-87D5-7C3050DB7ED2}" type="slidenum">
              <a:rPr lang="nl-NL" smtClean="0"/>
              <a:t>12</a:t>
            </a:fld>
            <a:endParaRPr lang="nl-NL"/>
          </a:p>
        </p:txBody>
      </p:sp>
    </p:spTree>
    <p:extLst>
      <p:ext uri="{BB962C8B-B14F-4D97-AF65-F5344CB8AC3E}">
        <p14:creationId xmlns:p14="http://schemas.microsoft.com/office/powerpoint/2010/main" val="1309869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6105907" y="890588"/>
            <a:ext cx="6102776"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1535452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6" name="Tijdelijke aanduiding voor tekst 5"/>
          <p:cNvSpPr>
            <a:spLocks noGrp="1"/>
          </p:cNvSpPr>
          <p:nvPr>
            <p:ph type="body" sz="quarter" idx="12"/>
          </p:nvPr>
        </p:nvSpPr>
        <p:spPr>
          <a:xfrm>
            <a:off x="590551" y="1811338"/>
            <a:ext cx="59383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6915151" y="1811338"/>
            <a:ext cx="4658783" cy="4300538"/>
          </a:xfrm>
        </p:spPr>
        <p:txBody>
          <a:bodyPr/>
          <a:lstStyle/>
          <a:p>
            <a:endParaRPr lang="nl-NL"/>
          </a:p>
        </p:txBody>
      </p:sp>
    </p:spTree>
    <p:extLst>
      <p:ext uri="{BB962C8B-B14F-4D97-AF65-F5344CB8AC3E}">
        <p14:creationId xmlns:p14="http://schemas.microsoft.com/office/powerpoint/2010/main" val="321768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7" name="Tijdelijke aanduiding voor tekst 6"/>
          <p:cNvSpPr>
            <a:spLocks noGrp="1"/>
          </p:cNvSpPr>
          <p:nvPr>
            <p:ph type="body" sz="quarter" idx="12"/>
          </p:nvPr>
        </p:nvSpPr>
        <p:spPr>
          <a:xfrm>
            <a:off x="601133" y="1811338"/>
            <a:ext cx="109728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22624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2"/>
          </p:nvPr>
        </p:nvSpPr>
        <p:spPr>
          <a:xfrm>
            <a:off x="0" y="4779819"/>
            <a:ext cx="12192000" cy="148604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9600" y="1811338"/>
            <a:ext cx="10964333"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471477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2"/>
          </p:nvPr>
        </p:nvSpPr>
        <p:spPr>
          <a:xfrm>
            <a:off x="601133" y="4078830"/>
            <a:ext cx="5187672" cy="205368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1133" y="1811339"/>
            <a:ext cx="109728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52457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2"/>
          </p:nvPr>
        </p:nvSpPr>
        <p:spPr>
          <a:xfrm>
            <a:off x="6390192" y="1805083"/>
            <a:ext cx="5187672" cy="205368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9600" y="1811339"/>
            <a:ext cx="5262747"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2527874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601133" y="1169391"/>
            <a:ext cx="4981736" cy="663123"/>
          </a:xfrm>
        </p:spPr>
        <p:txBody>
          <a:bodyPr/>
          <a:lstStyle/>
          <a:p>
            <a:r>
              <a:rPr lang="nl-NL"/>
              <a:t>Titelstijl van model bewerken</a:t>
            </a:r>
          </a:p>
        </p:txBody>
      </p:sp>
      <p:sp>
        <p:nvSpPr>
          <p:cNvPr id="5" name="Tijdelijke aanduiding voor tekst 5"/>
          <p:cNvSpPr>
            <a:spLocks noGrp="1"/>
          </p:cNvSpPr>
          <p:nvPr>
            <p:ph type="body" sz="quarter" idx="13"/>
          </p:nvPr>
        </p:nvSpPr>
        <p:spPr>
          <a:xfrm>
            <a:off x="609600" y="2182862"/>
            <a:ext cx="4973269"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6089652" y="1160463"/>
            <a:ext cx="5646689"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2802062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926167" y="1168400"/>
            <a:ext cx="8326197" cy="4159250"/>
          </a:xfrm>
        </p:spPr>
        <p:txBody>
          <a:bodyPr>
            <a:normAutofit/>
          </a:bodyPr>
          <a:lstStyle>
            <a:lvl1pPr>
              <a:defRPr sz="1400"/>
            </a:lvl1pPr>
          </a:lstStyle>
          <a:p>
            <a:endParaRPr lang="nl-NL"/>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Titelstijl van model bewerken</a:t>
            </a:r>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2103478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926166" y="1168400"/>
            <a:ext cx="3892743" cy="4159250"/>
          </a:xfrm>
        </p:spPr>
        <p:txBody>
          <a:bodyPr>
            <a:normAutofit/>
          </a:bodyPr>
          <a:lstStyle>
            <a:lvl1pPr>
              <a:defRPr sz="1400"/>
            </a:lvl1pPr>
          </a:lstStyle>
          <a:p>
            <a:endParaRPr lang="nl-NL"/>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Titelstijl van model bewerken</a:t>
            </a:r>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6342303" y="1160463"/>
            <a:ext cx="3910061"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24387720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24000" y="1295999"/>
            <a:ext cx="11203200" cy="400110"/>
          </a:xfrm>
        </p:spPr>
        <p:txBody>
          <a:bodyPr/>
          <a:lstStyle>
            <a:lvl1pPr>
              <a:defRPr/>
            </a:lvl1pPr>
          </a:lstStyle>
          <a:p>
            <a:r>
              <a:rPr lang="nl-NL" noProof="0" err="1"/>
              <a:t>Klik</a:t>
            </a:r>
            <a:r>
              <a:rPr lang="nl-NL" noProof="0"/>
              <a:t> </a:t>
            </a:r>
            <a:r>
              <a:rPr lang="nl-NL" noProof="0" err="1"/>
              <a:t>om</a:t>
            </a:r>
            <a:r>
              <a:rPr lang="nl-NL" noProof="0"/>
              <a:t> </a:t>
            </a:r>
            <a:r>
              <a:rPr lang="nl-NL" noProof="0" err="1"/>
              <a:t>een</a:t>
            </a:r>
            <a:r>
              <a:rPr lang="nl-NL" noProof="0"/>
              <a:t> </a:t>
            </a:r>
            <a:r>
              <a:rPr lang="nl-NL" noProof="0" err="1"/>
              <a:t>titel</a:t>
            </a:r>
            <a:r>
              <a:rPr lang="nl-NL" noProof="0"/>
              <a:t> </a:t>
            </a:r>
            <a:r>
              <a:rPr lang="nl-NL" noProof="0" err="1"/>
              <a:t>te</a:t>
            </a:r>
            <a:r>
              <a:rPr lang="nl-NL" noProof="0"/>
              <a:t> </a:t>
            </a:r>
            <a:r>
              <a:rPr lang="nl-NL" noProof="0" err="1"/>
              <a:t>maken</a:t>
            </a:r>
            <a:endParaRPr lang="nl-NL" noProof="0"/>
          </a:p>
        </p:txBody>
      </p:sp>
      <p:sp>
        <p:nvSpPr>
          <p:cNvPr id="7" name="Tijdelijke aanduiding voor tekst 6"/>
          <p:cNvSpPr>
            <a:spLocks noGrp="1"/>
          </p:cNvSpPr>
          <p:nvPr>
            <p:ph type="body" sz="quarter" idx="11"/>
          </p:nvPr>
        </p:nvSpPr>
        <p:spPr>
          <a:xfrm>
            <a:off x="624417" y="2070000"/>
            <a:ext cx="11203200" cy="4140000"/>
          </a:xfrm>
        </p:spPr>
        <p:txBody>
          <a:bodyPr/>
          <a:lstStyle>
            <a:lvl4pPr marL="1274763" indent="-285750">
              <a:buFont typeface="Verdana" pitchFamily="34" charset="0"/>
              <a:buChar char="–"/>
              <a:defRPr sz="1800"/>
            </a:lvl4pPr>
            <a:lvl5pPr marL="1631950" indent="-285750">
              <a:buFont typeface="Verdana" pitchFamily="34" charset="0"/>
              <a:buChar char="»"/>
              <a:defRPr/>
            </a:lvl5pPr>
          </a:lstStyle>
          <a:p>
            <a:pPr lvl="0"/>
            <a:r>
              <a:rPr lang="nl-NL" noProof="0" err="1"/>
              <a:t>Klik</a:t>
            </a:r>
            <a:r>
              <a:rPr lang="nl-NL" noProof="0"/>
              <a:t> </a:t>
            </a:r>
            <a:r>
              <a:rPr lang="nl-NL" noProof="0" err="1"/>
              <a:t>om</a:t>
            </a:r>
            <a:r>
              <a:rPr lang="nl-NL" noProof="0"/>
              <a:t> de </a:t>
            </a:r>
            <a:r>
              <a:rPr lang="nl-NL" noProof="0" err="1"/>
              <a:t>modelstijlen</a:t>
            </a:r>
            <a:r>
              <a:rPr lang="nl-NL" noProof="0"/>
              <a:t> </a:t>
            </a:r>
            <a:r>
              <a:rPr lang="nl-NL" noProof="0" err="1"/>
              <a:t>te</a:t>
            </a:r>
            <a:r>
              <a:rPr lang="nl-NL" noProof="0"/>
              <a:t> </a:t>
            </a:r>
            <a:r>
              <a:rPr lang="nl-NL" noProof="0" err="1"/>
              <a:t>bewerken</a:t>
            </a:r>
            <a:endParaRPr lang="nl-NL" noProof="0"/>
          </a:p>
          <a:p>
            <a:pPr lvl="1"/>
            <a:r>
              <a:rPr lang="nl-NL" noProof="0" err="1"/>
              <a:t>Tweede</a:t>
            </a:r>
            <a:r>
              <a:rPr lang="nl-NL" noProof="0"/>
              <a:t> </a:t>
            </a:r>
            <a:r>
              <a:rPr lang="nl-NL" noProof="0" err="1"/>
              <a:t>niveau</a:t>
            </a:r>
            <a:endParaRPr lang="nl-NL" noProof="0"/>
          </a:p>
          <a:p>
            <a:pPr lvl="2"/>
            <a:r>
              <a:rPr lang="nl-NL" noProof="0" err="1"/>
              <a:t>Derde</a:t>
            </a:r>
            <a:r>
              <a:rPr lang="nl-NL" noProof="0"/>
              <a:t> </a:t>
            </a:r>
            <a:r>
              <a:rPr lang="nl-NL" noProof="0" err="1"/>
              <a:t>niveau</a:t>
            </a:r>
            <a:endParaRPr lang="nl-NL" noProof="0"/>
          </a:p>
          <a:p>
            <a:pPr lvl="3"/>
            <a:r>
              <a:rPr lang="nl-NL" noProof="0" err="1"/>
              <a:t>Vierde</a:t>
            </a:r>
            <a:r>
              <a:rPr lang="nl-NL" noProof="0"/>
              <a:t> </a:t>
            </a:r>
            <a:r>
              <a:rPr lang="nl-NL" noProof="0" err="1"/>
              <a:t>niveau</a:t>
            </a:r>
            <a:endParaRPr lang="nl-NL" noProof="0"/>
          </a:p>
          <a:p>
            <a:pPr lvl="4"/>
            <a:r>
              <a:rPr lang="nl-NL" noProof="0" err="1"/>
              <a:t>Vijfde</a:t>
            </a:r>
            <a:r>
              <a:rPr lang="nl-NL" noProof="0"/>
              <a:t> </a:t>
            </a:r>
            <a:r>
              <a:rPr lang="nl-NL" noProof="0" err="1"/>
              <a:t>niveau</a:t>
            </a:r>
            <a:endParaRPr lang="nl-NL" noProof="0"/>
          </a:p>
        </p:txBody>
      </p:sp>
    </p:spTree>
    <p:extLst>
      <p:ext uri="{BB962C8B-B14F-4D97-AF65-F5344CB8AC3E}">
        <p14:creationId xmlns:p14="http://schemas.microsoft.com/office/powerpoint/2010/main" val="441832251"/>
      </p:ext>
    </p:extLst>
  </p:cSld>
  <p:clrMapOvr>
    <a:masterClrMapping/>
  </p:clrMapOvr>
  <mc:AlternateContent xmlns:mc="http://schemas.openxmlformats.org/markup-compatibility/2006" xmlns:p14="http://schemas.microsoft.com/office/powerpoint/2010/main">
    <mc:Choice Requires="p14">
      <p:transition spd="slow" p14:dur="225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el met tekst">
    <p:spTree>
      <p:nvGrpSpPr>
        <p:cNvPr id="1" name=""/>
        <p:cNvGrpSpPr/>
        <p:nvPr/>
      </p:nvGrpSpPr>
      <p:grpSpPr>
        <a:xfrm>
          <a:off x="0" y="0"/>
          <a:ext cx="0" cy="0"/>
          <a:chOff x="0" y="0"/>
          <a:chExt cx="0" cy="0"/>
        </a:xfrm>
      </p:grpSpPr>
      <p:sp>
        <p:nvSpPr>
          <p:cNvPr id="14" name="Tijdelijke aanduiding voor inhoud 13">
            <a:extLst>
              <a:ext uri="{FF2B5EF4-FFF2-40B4-BE49-F238E27FC236}">
                <a16:creationId xmlns:a16="http://schemas.microsoft.com/office/drawing/2014/main" id="{8F5ACC98-DB86-4D69-A655-969E877DF433}"/>
              </a:ext>
            </a:extLst>
          </p:cNvPr>
          <p:cNvSpPr>
            <a:spLocks noGrp="1"/>
          </p:cNvSpPr>
          <p:nvPr>
            <p:ph sz="quarter" idx="12"/>
          </p:nvPr>
        </p:nvSpPr>
        <p:spPr>
          <a:xfrm>
            <a:off x="1079498" y="1800230"/>
            <a:ext cx="10894993" cy="450056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3" name="Title 2">
            <a:extLst>
              <a:ext uri="{FF2B5EF4-FFF2-40B4-BE49-F238E27FC236}">
                <a16:creationId xmlns:a16="http://schemas.microsoft.com/office/drawing/2014/main" id="{3586B6F6-84CA-7C49-AE1C-4BAC788C5B07}"/>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246762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6105907" y="890588"/>
            <a:ext cx="6102776" cy="5967412"/>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463912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198" y="2130316"/>
            <a:ext cx="10363607" cy="1470188"/>
          </a:xfrm>
          <a:prstGeom prst="rect">
            <a:avLst/>
          </a:prstGeom>
        </p:spPr>
        <p:txBody>
          <a:bodyPr/>
          <a:lstStyle/>
          <a:p>
            <a:r>
              <a:rPr lang="nl-NL"/>
              <a:t>Klik om de stijl te bewerken</a:t>
            </a:r>
          </a:p>
        </p:txBody>
      </p:sp>
      <p:sp>
        <p:nvSpPr>
          <p:cNvPr id="3" name="Ondertitel 2"/>
          <p:cNvSpPr>
            <a:spLocks noGrp="1"/>
          </p:cNvSpPr>
          <p:nvPr>
            <p:ph type="subTitle" idx="1"/>
          </p:nvPr>
        </p:nvSpPr>
        <p:spPr>
          <a:xfrm>
            <a:off x="1828846" y="3886344"/>
            <a:ext cx="8534309" cy="1752432"/>
          </a:xfrm>
          <a:prstGeom prst="rect">
            <a:avLst/>
          </a:prstGeom>
        </p:spPr>
        <p:txBody>
          <a:bodyPr/>
          <a:lstStyle>
            <a:lvl1pPr marL="0" indent="0" algn="ctr">
              <a:buNone/>
              <a:defRPr/>
            </a:lvl1pPr>
            <a:lvl2pPr marL="97658" indent="0" algn="ctr">
              <a:buNone/>
              <a:defRPr/>
            </a:lvl2pPr>
            <a:lvl3pPr marL="195316" indent="0" algn="ctr">
              <a:buNone/>
              <a:defRPr/>
            </a:lvl3pPr>
            <a:lvl4pPr marL="292974" indent="0" algn="ctr">
              <a:buNone/>
              <a:defRPr/>
            </a:lvl4pPr>
            <a:lvl5pPr marL="390632" indent="0" algn="ctr">
              <a:buNone/>
              <a:defRPr/>
            </a:lvl5pPr>
            <a:lvl6pPr marL="488290" indent="0" algn="ctr">
              <a:buNone/>
              <a:defRPr/>
            </a:lvl6pPr>
            <a:lvl7pPr marL="585948" indent="0" algn="ctr">
              <a:buNone/>
              <a:defRPr/>
            </a:lvl7pPr>
            <a:lvl8pPr marL="683605" indent="0" algn="ctr">
              <a:buNone/>
              <a:defRPr/>
            </a:lvl8pPr>
            <a:lvl9pPr marL="781263" indent="0" algn="ctr">
              <a:buNone/>
              <a:defRPr/>
            </a:lvl9pPr>
          </a:lstStyle>
          <a:p>
            <a:r>
              <a:rPr lang="nl-NL"/>
              <a:t>Klik om het opmaakprofiel van de modelondertitel te bewerken</a:t>
            </a:r>
          </a:p>
        </p:txBody>
      </p:sp>
    </p:spTree>
    <p:extLst>
      <p:ext uri="{BB962C8B-B14F-4D97-AF65-F5344CB8AC3E}">
        <p14:creationId xmlns:p14="http://schemas.microsoft.com/office/powerpoint/2010/main" val="1069762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609466" y="274694"/>
            <a:ext cx="10973071" cy="1143000"/>
          </a:xfrm>
          <a:prstGeom prst="rect">
            <a:avLst/>
          </a:prstGeom>
        </p:spPr>
        <p:txBody>
          <a:bodyPr/>
          <a:lstStyle/>
          <a:p>
            <a:r>
              <a:rPr lang="nl-NL"/>
              <a:t>Klik om de stijl te bewerken</a:t>
            </a:r>
          </a:p>
        </p:txBody>
      </p:sp>
      <p:sp>
        <p:nvSpPr>
          <p:cNvPr id="3" name="Tijdelijke aanduiding voor inhoud 2"/>
          <p:cNvSpPr>
            <a:spLocks noGrp="1"/>
          </p:cNvSpPr>
          <p:nvPr>
            <p:ph idx="1"/>
          </p:nvPr>
        </p:nvSpPr>
        <p:spPr>
          <a:xfrm>
            <a:off x="609466" y="1600344"/>
            <a:ext cx="10973071" cy="4525978"/>
          </a:xfrm>
          <a:prstGeom prst="rect">
            <a:avLst/>
          </a:prstGeo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8292072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p:nvPr>
        </p:nvSpPr>
        <p:spPr>
          <a:xfrm>
            <a:off x="6356144" y="1171764"/>
            <a:ext cx="5353512" cy="1235234"/>
          </a:xfrm>
        </p:spPr>
        <p:txBody>
          <a:bodyPr anchor="t"/>
          <a:lstStyle>
            <a:lvl1pPr algn="l">
              <a:defRPr b="1">
                <a:solidFill>
                  <a:schemeClr val="bg1"/>
                </a:solidFill>
              </a:defRPr>
            </a:lvl1pPr>
          </a:lstStyle>
          <a:p>
            <a:r>
              <a:rPr lang="nl-NL"/>
              <a:t>Titelstijl van model bewerken</a:t>
            </a:r>
          </a:p>
        </p:txBody>
      </p:sp>
      <p:sp>
        <p:nvSpPr>
          <p:cNvPr id="3" name="Subtitel 2"/>
          <p:cNvSpPr>
            <a:spLocks noGrp="1"/>
          </p:cNvSpPr>
          <p:nvPr>
            <p:ph type="subTitle" idx="1" hasCustomPrompt="1"/>
          </p:nvPr>
        </p:nvSpPr>
        <p:spPr>
          <a:xfrm>
            <a:off x="6356145" y="3424048"/>
            <a:ext cx="5171671"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&lt;naam&gt;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17" name="Tijdelijke aanduiding voor tekst 16"/>
          <p:cNvSpPr>
            <a:spLocks noGrp="1"/>
          </p:cNvSpPr>
          <p:nvPr>
            <p:ph type="body" sz="quarter" idx="11" hasCustomPrompt="1"/>
          </p:nvPr>
        </p:nvSpPr>
        <p:spPr>
          <a:xfrm>
            <a:off x="6356351" y="5402697"/>
            <a:ext cx="5171016"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a:t>&lt;versie&gt;</a:t>
            </a:r>
          </a:p>
        </p:txBody>
      </p:sp>
      <p:sp>
        <p:nvSpPr>
          <p:cNvPr id="23" name="Rechthoek 22"/>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264550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19838460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630237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13579949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356144" y="1171764"/>
            <a:ext cx="5353512"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3975929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0" name="Rechthoek 9"/>
          <p:cNvSpPr/>
          <p:nvPr userDrawn="1"/>
        </p:nvSpPr>
        <p:spPr>
          <a:xfrm>
            <a:off x="-8342" y="6499852"/>
            <a:ext cx="12208683"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8" name="Rechthoek 7"/>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9" name="Tijdelijke aanduiding voor datum 8"/>
          <p:cNvSpPr>
            <a:spLocks noGrp="1"/>
          </p:cNvSpPr>
          <p:nvPr>
            <p:ph type="dt" sz="half" idx="2"/>
          </p:nvPr>
        </p:nvSpPr>
        <p:spPr>
          <a:xfrm>
            <a:off x="8891540" y="6506109"/>
            <a:ext cx="28448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27/1/22</a:t>
            </a:fld>
            <a:endParaRPr lang="nl-NL"/>
          </a:p>
        </p:txBody>
      </p:sp>
      <p:sp>
        <p:nvSpPr>
          <p:cNvPr id="11" name="Tijdelijke aanduiding voor voettekst 10"/>
          <p:cNvSpPr>
            <a:spLocks noGrp="1"/>
          </p:cNvSpPr>
          <p:nvPr>
            <p:ph type="ftr" sz="quarter" idx="3"/>
          </p:nvPr>
        </p:nvSpPr>
        <p:spPr>
          <a:xfrm>
            <a:off x="609600" y="6513085"/>
            <a:ext cx="38608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spTree>
    <p:extLst>
      <p:ext uri="{BB962C8B-B14F-4D97-AF65-F5344CB8AC3E}">
        <p14:creationId xmlns:p14="http://schemas.microsoft.com/office/powerpoint/2010/main" val="1396204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251" y="828241"/>
            <a:ext cx="12208683"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590550" y="1171764"/>
            <a:ext cx="10954905"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1"/>
            <a:ext cx="4060864" cy="898525"/>
          </a:xfrm>
          <a:prstGeom prst="rect">
            <a:avLst/>
          </a:prstGeom>
        </p:spPr>
      </p:pic>
      <p:sp>
        <p:nvSpPr>
          <p:cNvPr id="13" name="Rechthoek 12"/>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35387713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46184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6544349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3046637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tekst 5"/>
          <p:cNvSpPr>
            <a:spLocks noGrp="1"/>
          </p:cNvSpPr>
          <p:nvPr>
            <p:ph type="body" sz="quarter" idx="12"/>
          </p:nvPr>
        </p:nvSpPr>
        <p:spPr>
          <a:xfrm>
            <a:off x="590551" y="1811338"/>
            <a:ext cx="59383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
        <p:nvSpPr>
          <p:cNvPr id="7" name="Tijdelijke aanduiding voor afbeelding 6"/>
          <p:cNvSpPr>
            <a:spLocks noGrp="1"/>
          </p:cNvSpPr>
          <p:nvPr>
            <p:ph type="pic" sz="quarter" idx="13"/>
          </p:nvPr>
        </p:nvSpPr>
        <p:spPr>
          <a:xfrm>
            <a:off x="6915151" y="1811338"/>
            <a:ext cx="4658783" cy="4300538"/>
          </a:xfrm>
        </p:spPr>
        <p:txBody>
          <a:bodyPr/>
          <a:lstStyle/>
          <a:p>
            <a:endParaRPr lang="nl-NL"/>
          </a:p>
        </p:txBody>
      </p:sp>
    </p:spTree>
    <p:extLst>
      <p:ext uri="{BB962C8B-B14F-4D97-AF65-F5344CB8AC3E}">
        <p14:creationId xmlns:p14="http://schemas.microsoft.com/office/powerpoint/2010/main" val="28575256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601133" y="1811338"/>
            <a:ext cx="109728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a:t>Klik om de tekststijl van het model te bewerken</a:t>
            </a:r>
          </a:p>
        </p:txBody>
      </p:sp>
    </p:spTree>
    <p:extLst>
      <p:ext uri="{BB962C8B-B14F-4D97-AF65-F5344CB8AC3E}">
        <p14:creationId xmlns:p14="http://schemas.microsoft.com/office/powerpoint/2010/main" val="716208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0" y="4779819"/>
            <a:ext cx="12192000" cy="148604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9600" y="1811338"/>
            <a:ext cx="10964333"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2576439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601133" y="4078830"/>
            <a:ext cx="5187672" cy="205368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1133" y="1811339"/>
            <a:ext cx="109728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39222178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6" name="Tijdelijke aanduiding voor afbeelding 5"/>
          <p:cNvSpPr>
            <a:spLocks noGrp="1"/>
          </p:cNvSpPr>
          <p:nvPr>
            <p:ph type="pic" sz="quarter" idx="12"/>
          </p:nvPr>
        </p:nvSpPr>
        <p:spPr>
          <a:xfrm>
            <a:off x="6390192" y="1805083"/>
            <a:ext cx="5187672" cy="2053685"/>
          </a:xfrm>
        </p:spPr>
        <p:txBody>
          <a:bodyPr>
            <a:normAutofit/>
          </a:bodyPr>
          <a:lstStyle>
            <a:lvl1pPr>
              <a:defRPr sz="1400"/>
            </a:lvl1pPr>
          </a:lstStyle>
          <a:p>
            <a:endParaRPr lang="nl-NL"/>
          </a:p>
        </p:txBody>
      </p:sp>
      <p:sp>
        <p:nvSpPr>
          <p:cNvPr id="7" name="Titel 1"/>
          <p:cNvSpPr>
            <a:spLocks noGrp="1"/>
          </p:cNvSpPr>
          <p:nvPr>
            <p:ph type="title"/>
          </p:nvPr>
        </p:nvSpPr>
        <p:spPr>
          <a:xfrm>
            <a:off x="601133" y="1169391"/>
            <a:ext cx="10972800" cy="663123"/>
          </a:xfrm>
        </p:spPr>
        <p:txBody>
          <a:bodyPr/>
          <a:lstStyle/>
          <a:p>
            <a:r>
              <a:rPr lang="nl-NL"/>
              <a:t>Titelstijl van model bewerken</a:t>
            </a:r>
          </a:p>
        </p:txBody>
      </p:sp>
      <p:sp>
        <p:nvSpPr>
          <p:cNvPr id="8" name="Tijdelijke aanduiding voor tekst 5"/>
          <p:cNvSpPr>
            <a:spLocks noGrp="1"/>
          </p:cNvSpPr>
          <p:nvPr>
            <p:ph type="body" sz="quarter" idx="13"/>
          </p:nvPr>
        </p:nvSpPr>
        <p:spPr>
          <a:xfrm>
            <a:off x="609600" y="1811339"/>
            <a:ext cx="5262747"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afbeelding 5"/>
          <p:cNvSpPr>
            <a:spLocks noGrp="1"/>
          </p:cNvSpPr>
          <p:nvPr>
            <p:ph type="pic" sz="quarter" idx="14"/>
          </p:nvPr>
        </p:nvSpPr>
        <p:spPr>
          <a:xfrm>
            <a:off x="6386261" y="4078830"/>
            <a:ext cx="5187672" cy="2053685"/>
          </a:xfrm>
        </p:spPr>
        <p:txBody>
          <a:bodyPr>
            <a:normAutofit/>
          </a:bodyPr>
          <a:lstStyle>
            <a:lvl1pPr>
              <a:defRPr sz="1400"/>
            </a:lvl1pPr>
          </a:lstStyle>
          <a:p>
            <a:endParaRPr lang="nl-NL"/>
          </a:p>
        </p:txBody>
      </p:sp>
    </p:spTree>
    <p:extLst>
      <p:ext uri="{BB962C8B-B14F-4D97-AF65-F5344CB8AC3E}">
        <p14:creationId xmlns:p14="http://schemas.microsoft.com/office/powerpoint/2010/main" val="3226459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601133" y="1169391"/>
            <a:ext cx="4981736" cy="663123"/>
          </a:xfrm>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C1BCF565-E116-0249-97A2-BDF505AB21A5}"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tekst 5"/>
          <p:cNvSpPr>
            <a:spLocks noGrp="1"/>
          </p:cNvSpPr>
          <p:nvPr>
            <p:ph type="body" sz="quarter" idx="13"/>
          </p:nvPr>
        </p:nvSpPr>
        <p:spPr>
          <a:xfrm>
            <a:off x="609600" y="2182862"/>
            <a:ext cx="4973269"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afbeelding 6"/>
          <p:cNvSpPr>
            <a:spLocks noGrp="1"/>
          </p:cNvSpPr>
          <p:nvPr>
            <p:ph type="pic" sz="quarter" idx="14"/>
          </p:nvPr>
        </p:nvSpPr>
        <p:spPr>
          <a:xfrm>
            <a:off x="6089652" y="1160463"/>
            <a:ext cx="5646689" cy="4972051"/>
          </a:xfrm>
        </p:spPr>
        <p:txBody>
          <a:bodyPr>
            <a:normAutofit/>
          </a:bodyPr>
          <a:lstStyle>
            <a:lvl1pPr>
              <a:defRPr sz="1400"/>
            </a:lvl1pPr>
          </a:lstStyle>
          <a:p>
            <a:endParaRPr lang="nl-NL"/>
          </a:p>
        </p:txBody>
      </p:sp>
    </p:spTree>
    <p:extLst>
      <p:ext uri="{BB962C8B-B14F-4D97-AF65-F5344CB8AC3E}">
        <p14:creationId xmlns:p14="http://schemas.microsoft.com/office/powerpoint/2010/main" val="5196171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926167" y="1168400"/>
            <a:ext cx="8326197" cy="4159250"/>
          </a:xfrm>
        </p:spPr>
        <p:txBody>
          <a:bodyPr>
            <a:normAutofit/>
          </a:bodyPr>
          <a:lstStyle>
            <a:lvl1pPr>
              <a:defRPr sz="1400"/>
            </a:lvl1pPr>
          </a:lstStyle>
          <a:p>
            <a:endParaRPr lang="nl-NL"/>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Tree>
    <p:extLst>
      <p:ext uri="{BB962C8B-B14F-4D97-AF65-F5344CB8AC3E}">
        <p14:creationId xmlns:p14="http://schemas.microsoft.com/office/powerpoint/2010/main" val="329698336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926166" y="1168400"/>
            <a:ext cx="3892743" cy="4159250"/>
          </a:xfrm>
        </p:spPr>
        <p:txBody>
          <a:bodyPr>
            <a:normAutofit/>
          </a:bodyPr>
          <a:lstStyle>
            <a:lvl1pPr>
              <a:defRPr sz="1400"/>
            </a:lvl1pPr>
          </a:lstStyle>
          <a:p>
            <a:endParaRPr lang="nl-NL"/>
          </a:p>
        </p:txBody>
      </p:sp>
      <p:sp>
        <p:nvSpPr>
          <p:cNvPr id="2" name="Titel 1"/>
          <p:cNvSpPr>
            <a:spLocks noGrp="1"/>
          </p:cNvSpPr>
          <p:nvPr>
            <p:ph type="title"/>
          </p:nvPr>
        </p:nvSpPr>
        <p:spPr>
          <a:xfrm>
            <a:off x="1926937" y="5384244"/>
            <a:ext cx="8325427" cy="519333"/>
          </a:xfrm>
        </p:spPr>
        <p:txBody>
          <a:bodyPr>
            <a:normAutofit/>
          </a:bodyPr>
          <a:lstStyle>
            <a:lvl1pPr>
              <a:defRPr sz="2000"/>
            </a:lvl1pPr>
          </a:lstStyle>
          <a:p>
            <a:r>
              <a:rPr lang="nl-NL"/>
              <a:t>Titelstijl van model bewerken</a:t>
            </a:r>
          </a:p>
        </p:txBody>
      </p:sp>
      <p:sp>
        <p:nvSpPr>
          <p:cNvPr id="3" name="Tijdelijke aanduiding voor datum 2"/>
          <p:cNvSpPr>
            <a:spLocks noGrp="1"/>
          </p:cNvSpPr>
          <p:nvPr>
            <p:ph type="dt" sz="half" idx="10"/>
          </p:nvPr>
        </p:nvSpPr>
        <p:spPr/>
        <p:txBody>
          <a:bodyPr/>
          <a:lstStyle/>
          <a:p>
            <a:fld id="{33B407B4-DD70-D045-8D0A-4EFC055441BF}" type="datetime3">
              <a:rPr lang="nl-NL" smtClean="0"/>
              <a:t>27/1/22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7" name="Tijdelijke aanduiding voor tekst 6"/>
          <p:cNvSpPr>
            <a:spLocks noGrp="1"/>
          </p:cNvSpPr>
          <p:nvPr>
            <p:ph type="body" sz="quarter" idx="12"/>
          </p:nvPr>
        </p:nvSpPr>
        <p:spPr>
          <a:xfrm>
            <a:off x="1926167" y="5765368"/>
            <a:ext cx="8326967"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a:t>Klik om de tekststijl van het model te bewerken</a:t>
            </a:r>
          </a:p>
        </p:txBody>
      </p:sp>
      <p:sp>
        <p:nvSpPr>
          <p:cNvPr id="8" name="Tijdelijke aanduiding voor afbeelding 8"/>
          <p:cNvSpPr>
            <a:spLocks noGrp="1"/>
          </p:cNvSpPr>
          <p:nvPr>
            <p:ph type="pic" sz="quarter" idx="14"/>
          </p:nvPr>
        </p:nvSpPr>
        <p:spPr>
          <a:xfrm>
            <a:off x="6342303" y="1160463"/>
            <a:ext cx="3910061" cy="4159250"/>
          </a:xfrm>
        </p:spPr>
        <p:txBody>
          <a:bodyPr>
            <a:normAutofit/>
          </a:bodyPr>
          <a:lstStyle>
            <a:lvl1pPr>
              <a:defRPr sz="1400"/>
            </a:lvl1pPr>
          </a:lstStyle>
          <a:p>
            <a:endParaRPr lang="nl-NL"/>
          </a:p>
        </p:txBody>
      </p:sp>
    </p:spTree>
    <p:extLst>
      <p:ext uri="{BB962C8B-B14F-4D97-AF65-F5344CB8AC3E}">
        <p14:creationId xmlns:p14="http://schemas.microsoft.com/office/powerpoint/2010/main" val="34985364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466D00-CD72-474A-8D3D-B98EE39C4F8D}"/>
              </a:ext>
            </a:extLst>
          </p:cNvPr>
          <p:cNvSpPr>
            <a:spLocks noGrp="1"/>
          </p:cNvSpPr>
          <p:nvPr>
            <p:ph type="dt" sz="half" idx="10"/>
          </p:nvPr>
        </p:nvSpPr>
        <p:spPr/>
        <p:txBody>
          <a:bodyPr/>
          <a:lstStyle/>
          <a:p>
            <a:fld id="{0D6DF5C0-8EF3-F140-B866-C79B80DCBD6A}" type="datetimeFigureOut">
              <a:rPr lang="nl-NL" smtClean="0"/>
              <a:t>27-1-2022</a:t>
            </a:fld>
            <a:endParaRPr lang="nl-NL"/>
          </a:p>
        </p:txBody>
      </p:sp>
      <p:sp>
        <p:nvSpPr>
          <p:cNvPr id="3" name="Footer Placeholder 2">
            <a:extLst>
              <a:ext uri="{FF2B5EF4-FFF2-40B4-BE49-F238E27FC236}">
                <a16:creationId xmlns:a16="http://schemas.microsoft.com/office/drawing/2014/main" id="{AA5777B9-66FE-9E4D-BA40-77B70B671323}"/>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id="{72564AED-B1A7-3146-969B-6286E6938C78}"/>
              </a:ext>
            </a:extLst>
          </p:cNvPr>
          <p:cNvSpPr>
            <a:spLocks noGrp="1"/>
          </p:cNvSpPr>
          <p:nvPr>
            <p:ph type="sldNum" sz="quarter" idx="12"/>
          </p:nvPr>
        </p:nvSpPr>
        <p:spPr/>
        <p:txBody>
          <a:bodyPr/>
          <a:lstStyle/>
          <a:p>
            <a:fld id="{B9137057-C950-1649-9F27-296401EDCADD}" type="slidenum">
              <a:rPr lang="nl-NL" smtClean="0"/>
              <a:t>‹nr.›</a:t>
            </a:fld>
            <a:endParaRPr lang="nl-NL"/>
          </a:p>
        </p:txBody>
      </p:sp>
    </p:spTree>
    <p:extLst>
      <p:ext uri="{BB962C8B-B14F-4D97-AF65-F5344CB8AC3E}">
        <p14:creationId xmlns:p14="http://schemas.microsoft.com/office/powerpoint/2010/main" val="14221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6105907" y="890588"/>
            <a:ext cx="6102776"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6356144" y="1171764"/>
            <a:ext cx="5353512"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3807991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9016082-2E6D-4818-898D-D36B990D906C}" type="datetimeFigureOut">
              <a:rPr lang="nl-NL" smtClean="0"/>
              <a:t>27-1-2022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26AC97-C274-4A24-BB76-DAF1ADB523FE}" type="slidenum">
              <a:rPr lang="nl-NL" smtClean="0"/>
              <a:t>‹nr.›</a:t>
            </a:fld>
            <a:endParaRPr lang="nl-NL"/>
          </a:p>
        </p:txBody>
      </p:sp>
    </p:spTree>
    <p:extLst>
      <p:ext uri="{BB962C8B-B14F-4D97-AF65-F5344CB8AC3E}">
        <p14:creationId xmlns:p14="http://schemas.microsoft.com/office/powerpoint/2010/main" val="20462504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9016082-2E6D-4818-898D-D36B990D906C}" type="datetimeFigureOut">
              <a:rPr lang="nl-NL" smtClean="0"/>
              <a:t>27-1-2022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D26AC97-C274-4A24-BB76-DAF1ADB523FE}" type="slidenum">
              <a:rPr lang="nl-NL" smtClean="0"/>
              <a:t>‹nr.›</a:t>
            </a:fld>
            <a:endParaRPr lang="nl-NL"/>
          </a:p>
        </p:txBody>
      </p:sp>
    </p:spTree>
    <p:extLst>
      <p:ext uri="{BB962C8B-B14F-4D97-AF65-F5344CB8AC3E}">
        <p14:creationId xmlns:p14="http://schemas.microsoft.com/office/powerpoint/2010/main" val="9046190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lvl1pPr>
              <a:defRPr/>
            </a:lvl1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4" name="shpVoettekst"/>
          <p:cNvSpPr>
            <a:spLocks noGrp="1" noChangeArrowheads="1"/>
          </p:cNvSpPr>
          <p:nvPr>
            <p:ph type="ftr" sz="quarter" idx="10"/>
          </p:nvPr>
        </p:nvSpPr>
        <p:spPr>
          <a:ln/>
        </p:spPr>
        <p:txBody>
          <a:bodyPr/>
          <a:lstStyle>
            <a:lvl1pPr>
              <a:defRPr/>
            </a:lvl1pPr>
          </a:lstStyle>
          <a:p>
            <a:pPr>
              <a:defRPr/>
            </a:pPr>
            <a:endParaRPr lang="nl-NL"/>
          </a:p>
        </p:txBody>
      </p:sp>
      <p:sp>
        <p:nvSpPr>
          <p:cNvPr id="5"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97991826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70400" y="1263600"/>
            <a:ext cx="11226189" cy="572400"/>
          </a:xfrm>
        </p:spPr>
        <p:txBody>
          <a:bodyPr/>
          <a:lstStyle/>
          <a:p>
            <a:r>
              <a:rPr lang="nl-NL"/>
              <a:t>Klik om de stijl te bewerken</a:t>
            </a:r>
          </a:p>
        </p:txBody>
      </p:sp>
      <p:sp>
        <p:nvSpPr>
          <p:cNvPr id="3" name="Tijdelijke aanduiding voor inhoud 2"/>
          <p:cNvSpPr>
            <a:spLocks noGrp="1"/>
          </p:cNvSpPr>
          <p:nvPr>
            <p:ph sz="half" idx="1"/>
          </p:nvPr>
        </p:nvSpPr>
        <p:spPr>
          <a:xfrm>
            <a:off x="470400" y="1800000"/>
            <a:ext cx="55056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4" name="Tijdelijke aanduiding voor inhoud 3"/>
          <p:cNvSpPr>
            <a:spLocks noGrp="1"/>
          </p:cNvSpPr>
          <p:nvPr>
            <p:ph sz="half" idx="2"/>
          </p:nvPr>
        </p:nvSpPr>
        <p:spPr>
          <a:xfrm>
            <a:off x="6244800" y="1800000"/>
            <a:ext cx="5505600" cy="4273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257545891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itelbalk hoo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470400" y="1263600"/>
            <a:ext cx="5505600" cy="864000"/>
          </a:xfrm>
        </p:spPr>
        <p:txBody>
          <a:bodyPr/>
          <a:lstStyle/>
          <a:p>
            <a:r>
              <a:rPr lang="nl-NL"/>
              <a:t>Klik om de stijl te bewerken</a:t>
            </a:r>
          </a:p>
        </p:txBody>
      </p:sp>
      <p:sp>
        <p:nvSpPr>
          <p:cNvPr id="3" name="Tijdelijke aanduiding voor inhoud 2"/>
          <p:cNvSpPr>
            <a:spLocks noGrp="1"/>
          </p:cNvSpPr>
          <p:nvPr>
            <p:ph sz="half" idx="1"/>
          </p:nvPr>
        </p:nvSpPr>
        <p:spPr>
          <a:xfrm>
            <a:off x="470400" y="2178000"/>
            <a:ext cx="5505600" cy="40320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4" name="Tijdelijke aanduiding voor inhoud 3"/>
          <p:cNvSpPr>
            <a:spLocks noGrp="1"/>
          </p:cNvSpPr>
          <p:nvPr>
            <p:ph sz="half" idx="2"/>
          </p:nvPr>
        </p:nvSpPr>
        <p:spPr>
          <a:xfrm>
            <a:off x="6100800" y="1066800"/>
            <a:ext cx="6096000" cy="526074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6243933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Titelbalk laag, tekst, afbeelding, grafiek en overig">
    <p:spTree>
      <p:nvGrpSpPr>
        <p:cNvPr id="1" name=""/>
        <p:cNvGrpSpPr/>
        <p:nvPr/>
      </p:nvGrpSpPr>
      <p:grpSpPr>
        <a:xfrm>
          <a:off x="0" y="0"/>
          <a:ext cx="0" cy="0"/>
          <a:chOff x="0" y="0"/>
          <a:chExt cx="0" cy="0"/>
        </a:xfrm>
      </p:grpSpPr>
      <p:sp>
        <p:nvSpPr>
          <p:cNvPr id="2" name="Titel 1"/>
          <p:cNvSpPr>
            <a:spLocks noGrp="1"/>
          </p:cNvSpPr>
          <p:nvPr>
            <p:ph type="title"/>
          </p:nvPr>
        </p:nvSpPr>
        <p:spPr>
          <a:xfrm>
            <a:off x="470400" y="1263600"/>
            <a:ext cx="5505600" cy="522326"/>
          </a:xfrm>
        </p:spPr>
        <p:txBody>
          <a:bodyPr/>
          <a:lstStyle/>
          <a:p>
            <a:r>
              <a:rPr lang="nl-NL"/>
              <a:t>Klik om de stijl te bewerken</a:t>
            </a:r>
          </a:p>
        </p:txBody>
      </p:sp>
      <p:sp>
        <p:nvSpPr>
          <p:cNvPr id="3" name="Tijdelijke aanduiding voor inhoud 2"/>
          <p:cNvSpPr>
            <a:spLocks noGrp="1"/>
          </p:cNvSpPr>
          <p:nvPr>
            <p:ph sz="half" idx="1"/>
          </p:nvPr>
        </p:nvSpPr>
        <p:spPr>
          <a:xfrm>
            <a:off x="470400" y="1814400"/>
            <a:ext cx="5505600" cy="43992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4" name="Tijdelijke aanduiding voor inhoud 3"/>
          <p:cNvSpPr>
            <a:spLocks noGrp="1"/>
          </p:cNvSpPr>
          <p:nvPr>
            <p:ph sz="half" idx="2"/>
          </p:nvPr>
        </p:nvSpPr>
        <p:spPr>
          <a:xfrm>
            <a:off x="6096000" y="1066800"/>
            <a:ext cx="6096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a:p>
        </p:txBody>
      </p:sp>
      <p:sp>
        <p:nvSpPr>
          <p:cNvPr id="5" name="shpVoettekst"/>
          <p:cNvSpPr>
            <a:spLocks noGrp="1" noChangeArrowheads="1"/>
          </p:cNvSpPr>
          <p:nvPr>
            <p:ph type="ftr" sz="quarter" idx="10"/>
          </p:nvPr>
        </p:nvSpPr>
        <p:spPr>
          <a:ln/>
        </p:spPr>
        <p:txBody>
          <a:bodyPr/>
          <a:lstStyle>
            <a:lvl1pPr>
              <a:defRPr/>
            </a:lvl1pPr>
          </a:lstStyle>
          <a:p>
            <a:pPr>
              <a:defRPr/>
            </a:pPr>
            <a:endParaRPr lang="nl-NL"/>
          </a:p>
        </p:txBody>
      </p:sp>
      <p:sp>
        <p:nvSpPr>
          <p:cNvPr id="6" name="shpDatum"/>
          <p:cNvSpPr>
            <a:spLocks noGrp="1" noChangeArrowheads="1"/>
          </p:cNvSpPr>
          <p:nvPr>
            <p:ph type="dt" sz="half" idx="11"/>
          </p:nvPr>
        </p:nvSpPr>
        <p:spPr>
          <a:ln/>
        </p:spPr>
        <p:txBody>
          <a:bodyPr/>
          <a:lstStyle>
            <a:lvl1pPr>
              <a:defRPr/>
            </a:lvl1pPr>
          </a:lstStyle>
          <a:p>
            <a:pPr>
              <a:defRPr/>
            </a:pPr>
            <a:endParaRPr lang="nl-NL"/>
          </a:p>
        </p:txBody>
      </p:sp>
    </p:spTree>
    <p:extLst>
      <p:ext uri="{BB962C8B-B14F-4D97-AF65-F5344CB8AC3E}">
        <p14:creationId xmlns:p14="http://schemas.microsoft.com/office/powerpoint/2010/main" val="187842495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3" name="Titel 1"/>
          <p:cNvSpPr txBox="1">
            <a:spLocks/>
          </p:cNvSpPr>
          <p:nvPr userDrawn="1"/>
        </p:nvSpPr>
        <p:spPr bwMode="auto">
          <a:xfrm>
            <a:off x="469900" y="1263650"/>
            <a:ext cx="5505451" cy="522288"/>
          </a:xfrm>
          <a:prstGeom prst="rect">
            <a:avLst/>
          </a:prstGeom>
          <a:solidFill>
            <a:srgbClr val="FFFFFF"/>
          </a:solidFill>
          <a:ln w="9525">
            <a:noFill/>
            <a:miter lim="800000"/>
            <a:headEnd/>
            <a:tailEnd/>
          </a:ln>
          <a:effectLst/>
        </p:spPr>
        <p:txBody>
          <a:bodyPr/>
          <a:lstStyle/>
          <a:p>
            <a:pPr eaLnBrk="0" hangingPunct="0">
              <a:defRPr/>
            </a:pPr>
            <a:r>
              <a:rPr lang="nl-NL" sz="2600" kern="0" spc="-60">
                <a:solidFill>
                  <a:srgbClr val="39870C"/>
                </a:solidFill>
                <a:latin typeface="Verdana" pitchFamily="34" charset="0"/>
                <a:ea typeface="Verdana" pitchFamily="34" charset="0"/>
                <a:cs typeface="Verdana" pitchFamily="34" charset="0"/>
              </a:rPr>
              <a:t>Klik om de stijl te bewerken</a:t>
            </a:r>
          </a:p>
        </p:txBody>
      </p:sp>
      <p:sp>
        <p:nvSpPr>
          <p:cNvPr id="8" name="shpTekst"/>
          <p:cNvSpPr>
            <a:spLocks noGrp="1"/>
          </p:cNvSpPr>
          <p:nvPr>
            <p:ph idx="1"/>
          </p:nvPr>
        </p:nvSpPr>
        <p:spPr bwMode="auto">
          <a:xfrm>
            <a:off x="6546851" y="1493838"/>
            <a:ext cx="4800600" cy="2773362"/>
          </a:xfrm>
          <a:prstGeom prst="rect">
            <a:avLst/>
          </a:prstGeom>
          <a:noFill/>
          <a:ln w="9525">
            <a:noFill/>
            <a:miter lim="800000"/>
            <a:headEnd/>
            <a:tailEnd/>
          </a:ln>
        </p:spPr>
        <p:txBody>
          <a:bodyPr/>
          <a:lstStyle/>
          <a:p>
            <a:pPr lvl="0"/>
            <a:r>
              <a:rPr lang="nl-NL"/>
              <a:t>Klik om de modelstijlen te bewerken</a:t>
            </a:r>
          </a:p>
        </p:txBody>
      </p:sp>
      <p:sp>
        <p:nvSpPr>
          <p:cNvPr id="4" name="shpVoettekst"/>
          <p:cNvSpPr>
            <a:spLocks noGrp="1" noChangeArrowheads="1"/>
          </p:cNvSpPr>
          <p:nvPr>
            <p:ph type="ftr" sz="quarter" idx="10"/>
          </p:nvPr>
        </p:nvSpPr>
        <p:spPr/>
        <p:txBody>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5" name="shpDatum"/>
          <p:cNvSpPr>
            <a:spLocks noGrp="1" noChangeArrowheads="1"/>
          </p:cNvSpPr>
          <p:nvPr>
            <p:ph type="dt" sz="half" idx="11"/>
          </p:nvPr>
        </p:nvSpPr>
        <p:spPr/>
        <p:txBody>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Tree>
    <p:extLst>
      <p:ext uri="{BB962C8B-B14F-4D97-AF65-F5344CB8AC3E}">
        <p14:creationId xmlns:p14="http://schemas.microsoft.com/office/powerpoint/2010/main" val="26647859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Inhoudsopgave met bullet">
    <p:spTree>
      <p:nvGrpSpPr>
        <p:cNvPr id="1" name=""/>
        <p:cNvGrpSpPr/>
        <p:nvPr/>
      </p:nvGrpSpPr>
      <p:grpSpPr>
        <a:xfrm>
          <a:off x="0" y="0"/>
          <a:ext cx="0" cy="0"/>
          <a:chOff x="0" y="0"/>
          <a:chExt cx="0" cy="0"/>
        </a:xfrm>
      </p:grpSpPr>
      <p:sp>
        <p:nvSpPr>
          <p:cNvPr id="5" name="shpTitel"/>
          <p:cNvSpPr>
            <a:spLocks noGrp="1" noChangeArrowheads="1"/>
          </p:cNvSpPr>
          <p:nvPr>
            <p:ph type="title"/>
          </p:nvPr>
        </p:nvSpPr>
        <p:spPr bwMode="auto">
          <a:xfrm>
            <a:off x="2133600" y="2514600"/>
            <a:ext cx="9448800" cy="2895600"/>
          </a:xfrm>
          <a:prstGeom prst="rect">
            <a:avLst/>
          </a:prstGeom>
          <a:noFill/>
          <a:ln w="9525">
            <a:noFill/>
            <a:miter lim="800000"/>
            <a:headEnd/>
            <a:tailEnd/>
          </a:ln>
          <a:effectLst/>
        </p:spPr>
        <p:txBody>
          <a:bodyPr/>
          <a:lstStyle/>
          <a:p>
            <a:pPr lvl="0"/>
            <a:r>
              <a:rPr lang="nl-NL"/>
              <a:t>Klik om het opmaakprofiel te bewerken</a:t>
            </a:r>
          </a:p>
        </p:txBody>
      </p:sp>
    </p:spTree>
    <p:extLst>
      <p:ext uri="{BB962C8B-B14F-4D97-AF65-F5344CB8AC3E}">
        <p14:creationId xmlns:p14="http://schemas.microsoft.com/office/powerpoint/2010/main" val="24786670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Titelstijl van model bewerken</a:t>
            </a:r>
          </a:p>
        </p:txBody>
      </p:sp>
      <p:sp>
        <p:nvSpPr>
          <p:cNvPr id="3" name="Tijdelijke aanduiding voor datum 2"/>
          <p:cNvSpPr>
            <a:spLocks noGrp="1"/>
          </p:cNvSpPr>
          <p:nvPr>
            <p:ph type="dt" sz="half" idx="10"/>
          </p:nvPr>
        </p:nvSpPr>
        <p:spPr/>
        <p:txBody>
          <a:bodyPr/>
          <a:lstStyle/>
          <a:p>
            <a:fld id="{E0907E72-D634-B14E-8F42-930BB5C3EACA}" type="datetime3">
              <a:rPr lang="nl-NL" smtClean="0"/>
              <a:t>27/1/22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a:t>Klik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Tree>
    <p:extLst>
      <p:ext uri="{BB962C8B-B14F-4D97-AF65-F5344CB8AC3E}">
        <p14:creationId xmlns:p14="http://schemas.microsoft.com/office/powerpoint/2010/main" val="323649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356144" y="1171764"/>
            <a:ext cx="5353512"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6356145" y="2413591"/>
            <a:ext cx="5171671"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3" name="Tijdelijke aanduiding voor afbeelding 12"/>
          <p:cNvSpPr>
            <a:spLocks noGrp="1"/>
          </p:cNvSpPr>
          <p:nvPr>
            <p:ph type="pic" sz="quarter" idx="10"/>
          </p:nvPr>
        </p:nvSpPr>
        <p:spPr>
          <a:xfrm>
            <a:off x="-8341" y="890588"/>
            <a:ext cx="6114248" cy="5609264"/>
          </a:xfrm>
        </p:spPr>
        <p:txBody>
          <a:bodyPr>
            <a:normAutofit/>
          </a:bodyPr>
          <a:lstStyle>
            <a:lvl1pPr marL="0" indent="0">
              <a:buNone/>
              <a:defRPr sz="1400"/>
            </a:lvl1pPr>
          </a:lstStyle>
          <a:p>
            <a:endParaRPr lang="nl-NL"/>
          </a:p>
        </p:txBody>
      </p:sp>
      <p:sp>
        <p:nvSpPr>
          <p:cNvPr id="9" name="Rechthoek 8"/>
          <p:cNvSpPr/>
          <p:nvPr userDrawn="1"/>
        </p:nvSpPr>
        <p:spPr>
          <a:xfrm>
            <a:off x="0" y="6506109"/>
            <a:ext cx="12192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355571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590550" y="1171764"/>
            <a:ext cx="10954905" cy="1235234"/>
          </a:xfrm>
        </p:spPr>
        <p:txBody>
          <a:bodyPr anchor="t"/>
          <a:lstStyle>
            <a:lvl1pPr algn="l">
              <a:defRPr b="1" baseline="0">
                <a:solidFill>
                  <a:srgbClr val="275937"/>
                </a:solidFill>
              </a:defRPr>
            </a:lvl1pPr>
          </a:lstStyle>
          <a:p>
            <a:r>
              <a:rPr lang="nl-NL"/>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
        <p:nvSpPr>
          <p:cNvPr id="10" name="Rechthoek 9"/>
          <p:cNvSpPr/>
          <p:nvPr userDrawn="1"/>
        </p:nvSpPr>
        <p:spPr>
          <a:xfrm>
            <a:off x="-8342" y="6499852"/>
            <a:ext cx="12208683"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8" name="Rechthoek 7"/>
          <p:cNvSpPr/>
          <p:nvPr userDrawn="1"/>
        </p:nvSpPr>
        <p:spPr>
          <a:xfrm>
            <a:off x="0" y="6513085"/>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Tree>
    <p:extLst>
      <p:ext uri="{BB962C8B-B14F-4D97-AF65-F5344CB8AC3E}">
        <p14:creationId xmlns:p14="http://schemas.microsoft.com/office/powerpoint/2010/main" val="168862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251" y="828240"/>
            <a:ext cx="12208683" cy="602976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800"/>
          </a:p>
        </p:txBody>
      </p:sp>
      <p:sp>
        <p:nvSpPr>
          <p:cNvPr id="2" name="Titel 1"/>
          <p:cNvSpPr>
            <a:spLocks noGrp="1"/>
          </p:cNvSpPr>
          <p:nvPr>
            <p:ph type="ctrTitle" hasCustomPrompt="1"/>
          </p:nvPr>
        </p:nvSpPr>
        <p:spPr>
          <a:xfrm>
            <a:off x="590550" y="1171764"/>
            <a:ext cx="10954905" cy="1235234"/>
          </a:xfrm>
        </p:spPr>
        <p:txBody>
          <a:bodyPr anchor="t"/>
          <a:lstStyle>
            <a:lvl1pPr algn="l">
              <a:defRPr b="1" baseline="0">
                <a:solidFill>
                  <a:schemeClr val="bg1"/>
                </a:solidFill>
              </a:defRPr>
            </a:lvl1pPr>
          </a:lstStyle>
          <a:p>
            <a:r>
              <a:rPr lang="nl-NL"/>
              <a:t>&lt;hoofdstuk titel&gt;</a:t>
            </a:r>
          </a:p>
        </p:txBody>
      </p:sp>
      <p:sp>
        <p:nvSpPr>
          <p:cNvPr id="3" name="Subtitel 2"/>
          <p:cNvSpPr>
            <a:spLocks noGrp="1"/>
          </p:cNvSpPr>
          <p:nvPr>
            <p:ph type="subTitle" idx="1" hasCustomPrompt="1"/>
          </p:nvPr>
        </p:nvSpPr>
        <p:spPr>
          <a:xfrm>
            <a:off x="590551" y="2413591"/>
            <a:ext cx="10954904"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&lt;inhoud hoofdstuk&gt;</a:t>
            </a:r>
          </a:p>
          <a:p>
            <a:endParaRPr lang="nl-NL"/>
          </a:p>
        </p:txBody>
      </p:sp>
      <p:pic>
        <p:nvPicPr>
          <p:cNvPr id="6" name="Afbeelding 5" descr="RO_RWS_Aan de slag met_pos_RGB.eps">
            <a:extLst>
              <a:ext uri="{FF2B5EF4-FFF2-40B4-BE49-F238E27FC236}">
                <a16:creationId xmlns:a16="http://schemas.microsoft.com/office/drawing/2014/main" id="{71DA8B2F-4374-4323-A85D-112C9341C8C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4783" y="-2"/>
            <a:ext cx="3310128" cy="978408"/>
          </a:xfrm>
          <a:prstGeom prst="rect">
            <a:avLst/>
          </a:prstGeom>
        </p:spPr>
      </p:pic>
    </p:spTree>
    <p:extLst>
      <p:ext uri="{BB962C8B-B14F-4D97-AF65-F5344CB8AC3E}">
        <p14:creationId xmlns:p14="http://schemas.microsoft.com/office/powerpoint/2010/main" val="2572999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749920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6" name="Tijdelijke aanduiding voor tekst 5"/>
          <p:cNvSpPr>
            <a:spLocks noGrp="1"/>
          </p:cNvSpPr>
          <p:nvPr>
            <p:ph type="body" sz="quarter" idx="12"/>
          </p:nvPr>
        </p:nvSpPr>
        <p:spPr>
          <a:xfrm>
            <a:off x="601134" y="1811338"/>
            <a:ext cx="10964333"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a:t>Klik om de tekststijl van het model te bewerken</a:t>
            </a:r>
          </a:p>
        </p:txBody>
      </p:sp>
    </p:spTree>
    <p:extLst>
      <p:ext uri="{BB962C8B-B14F-4D97-AF65-F5344CB8AC3E}">
        <p14:creationId xmlns:p14="http://schemas.microsoft.com/office/powerpoint/2010/main" val="827109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image" Target="../media/image6.png"/><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image" Target="../media/image5.png"/><Relationship Id="rId5" Type="http://schemas.openxmlformats.org/officeDocument/2006/relationships/slideLayout" Target="../slideLayouts/slideLayout46.xml"/><Relationship Id="rId10" Type="http://schemas.openxmlformats.org/officeDocument/2006/relationships/image" Target="../media/image4.png"/><Relationship Id="rId4" Type="http://schemas.openxmlformats.org/officeDocument/2006/relationships/slideLayout" Target="../slideLayouts/slideLayout45.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9"/>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jdelijke aanduiding voor titel 1"/>
          <p:cNvSpPr>
            <a:spLocks noGrp="1"/>
          </p:cNvSpPr>
          <p:nvPr>
            <p:ph type="title"/>
          </p:nvPr>
        </p:nvSpPr>
        <p:spPr>
          <a:xfrm>
            <a:off x="601133" y="1169391"/>
            <a:ext cx="109728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601133" y="1733121"/>
            <a:ext cx="11057212"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593519251"/>
      </p:ext>
    </p:extLst>
  </p:cSld>
  <p:clrMap bg1="lt1" tx1="dk1" bg2="lt2" tx2="dk2" accent1="accent1" accent2="accent2" accent3="accent3" accent4="accent4" accent5="accent5" accent6="accent6" hlink="hlink" folHlink="folHlink"/>
  <p:sldLayoutIdLst>
    <p:sldLayoutId id="2147483994"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 id="2147484008" r:id="rId15"/>
    <p:sldLayoutId id="2147484009" r:id="rId16"/>
    <p:sldLayoutId id="2147484010" r:id="rId17"/>
    <p:sldLayoutId id="2147484011" r:id="rId18"/>
    <p:sldLayoutId id="2147484015" r:id="rId19"/>
    <p:sldLayoutId id="2147484016" r:id="rId20"/>
    <p:sldLayoutId id="2147484017" r:id="rId21"/>
  </p:sldLayoutIdLst>
  <p:hf sldNum="0" hdr="0" ftr="0" dt="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9"/>
            <a:ext cx="12192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sz="1800"/>
          </a:p>
        </p:txBody>
      </p:sp>
      <p:sp>
        <p:nvSpPr>
          <p:cNvPr id="2" name="Tijdelijke aanduiding voor titel 1"/>
          <p:cNvSpPr>
            <a:spLocks noGrp="1"/>
          </p:cNvSpPr>
          <p:nvPr>
            <p:ph type="title"/>
          </p:nvPr>
        </p:nvSpPr>
        <p:spPr>
          <a:xfrm>
            <a:off x="601133" y="1169391"/>
            <a:ext cx="10972800" cy="663123"/>
          </a:xfrm>
          <a:prstGeom prst="rect">
            <a:avLst/>
          </a:prstGeom>
        </p:spPr>
        <p:txBody>
          <a:bodyPr vert="horz" lIns="91440" tIns="45720" rIns="91440" bIns="45720" rtlCol="0" anchor="t">
            <a:normAutofit/>
          </a:bodyPr>
          <a:lstStyle/>
          <a:p>
            <a:r>
              <a:rPr lang="nl-NL"/>
              <a:t>Titelstijl van model bewerken</a:t>
            </a:r>
          </a:p>
        </p:txBody>
      </p:sp>
      <p:sp>
        <p:nvSpPr>
          <p:cNvPr id="3" name="Tijdelijke aanduiding voor tekst 2"/>
          <p:cNvSpPr>
            <a:spLocks noGrp="1"/>
          </p:cNvSpPr>
          <p:nvPr>
            <p:ph type="body" idx="1"/>
          </p:nvPr>
        </p:nvSpPr>
        <p:spPr>
          <a:xfrm>
            <a:off x="601133" y="1733121"/>
            <a:ext cx="11057212" cy="4016515"/>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atum 8"/>
          <p:cNvSpPr>
            <a:spLocks noGrp="1"/>
          </p:cNvSpPr>
          <p:nvPr>
            <p:ph type="dt" sz="half" idx="2"/>
          </p:nvPr>
        </p:nvSpPr>
        <p:spPr>
          <a:xfrm>
            <a:off x="8891540" y="6506109"/>
            <a:ext cx="28448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27/1/22</a:t>
            </a:fld>
            <a:endParaRPr lang="nl-NL"/>
          </a:p>
        </p:txBody>
      </p:sp>
      <p:sp>
        <p:nvSpPr>
          <p:cNvPr id="11" name="Tijdelijke aanduiding voor voettekst 10"/>
          <p:cNvSpPr>
            <a:spLocks noGrp="1"/>
          </p:cNvSpPr>
          <p:nvPr>
            <p:ph type="ftr" sz="quarter" idx="3"/>
          </p:nvPr>
        </p:nvSpPr>
        <p:spPr>
          <a:xfrm>
            <a:off x="609600" y="6513085"/>
            <a:ext cx="38608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319423" y="1"/>
            <a:ext cx="4060861" cy="898524"/>
          </a:xfrm>
          <a:prstGeom prst="rect">
            <a:avLst/>
          </a:prstGeom>
        </p:spPr>
      </p:pic>
    </p:spTree>
    <p:extLst>
      <p:ext uri="{BB962C8B-B14F-4D97-AF65-F5344CB8AC3E}">
        <p14:creationId xmlns:p14="http://schemas.microsoft.com/office/powerpoint/2010/main" val="1545898963"/>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 id="2147484030" r:id="rId12"/>
    <p:sldLayoutId id="2147484031" r:id="rId13"/>
    <p:sldLayoutId id="2147484032" r:id="rId14"/>
    <p:sldLayoutId id="2147484033" r:id="rId15"/>
    <p:sldLayoutId id="2147484034" r:id="rId16"/>
    <p:sldLayoutId id="2147484035" r:id="rId17"/>
    <p:sldLayoutId id="2147484036" r:id="rId18"/>
    <p:sldLayoutId id="2147484037" r:id="rId19"/>
    <p:sldLayoutId id="2147484038" r:id="rId20"/>
  </p:sldLayoutIdLst>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shpKleurvlakOnder"/>
          <p:cNvSpPr/>
          <p:nvPr/>
        </p:nvSpPr>
        <p:spPr>
          <a:xfrm>
            <a:off x="0" y="6318250"/>
            <a:ext cx="12192000" cy="539750"/>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a:p>
        </p:txBody>
      </p:sp>
      <p:sp>
        <p:nvSpPr>
          <p:cNvPr id="5123" name="shpTekst"/>
          <p:cNvSpPr>
            <a:spLocks noGrp="1" noChangeArrowheads="1"/>
          </p:cNvSpPr>
          <p:nvPr>
            <p:ph type="body" idx="1"/>
          </p:nvPr>
        </p:nvSpPr>
        <p:spPr bwMode="auto">
          <a:xfrm>
            <a:off x="508001" y="1800225"/>
            <a:ext cx="10934700"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Klik om de opmaakprofielen van de modeltekst te bewerken</a:t>
            </a:r>
          </a:p>
          <a:p>
            <a:pPr lvl="1"/>
            <a:r>
              <a:rPr lang="nl-NL" altLang="nl-NL"/>
              <a:t>Tweede niveau</a:t>
            </a:r>
          </a:p>
          <a:p>
            <a:pPr lvl="2"/>
            <a:r>
              <a:rPr lang="nl-NL" altLang="nl-NL"/>
              <a:t>Derde niveau</a:t>
            </a:r>
          </a:p>
          <a:p>
            <a:pPr lvl="3"/>
            <a:r>
              <a:rPr lang="nl-NL" altLang="nl-NL"/>
              <a:t>Vierde niveau</a:t>
            </a:r>
          </a:p>
        </p:txBody>
      </p:sp>
      <p:sp>
        <p:nvSpPr>
          <p:cNvPr id="1026" name="shpTitel"/>
          <p:cNvSpPr>
            <a:spLocks noGrp="1" noChangeArrowheads="1"/>
          </p:cNvSpPr>
          <p:nvPr>
            <p:ph type="title"/>
          </p:nvPr>
        </p:nvSpPr>
        <p:spPr bwMode="auto">
          <a:xfrm>
            <a:off x="508001" y="1263650"/>
            <a:ext cx="10934700" cy="571500"/>
          </a:xfrm>
          <a:prstGeom prst="rect">
            <a:avLst/>
          </a:prstGeom>
          <a:solidFill>
            <a:srgbClr val="F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t>Klik om het opmaakprofiel te bewerken</a:t>
            </a:r>
          </a:p>
        </p:txBody>
      </p:sp>
      <p:sp>
        <p:nvSpPr>
          <p:cNvPr id="17" name="shpKleurvlakBoven"/>
          <p:cNvSpPr/>
          <p:nvPr/>
        </p:nvSpPr>
        <p:spPr>
          <a:xfrm>
            <a:off x="0" y="1"/>
            <a:ext cx="12192000" cy="1071563"/>
          </a:xfrm>
          <a:prstGeom prst="rect">
            <a:avLst/>
          </a:prstGeom>
          <a:solidFill>
            <a:srgbClr val="39870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sz="1800"/>
          </a:p>
        </p:txBody>
      </p:sp>
      <p:sp>
        <p:nvSpPr>
          <p:cNvPr id="11" name="shpVoettekst"/>
          <p:cNvSpPr>
            <a:spLocks noGrp="1" noChangeArrowheads="1"/>
          </p:cNvSpPr>
          <p:nvPr>
            <p:ph type="ftr" sz="quarter" idx="3"/>
          </p:nvPr>
        </p:nvSpPr>
        <p:spPr bwMode="auto">
          <a:xfrm>
            <a:off x="508000" y="6475414"/>
            <a:ext cx="8432800" cy="2301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sp>
        <p:nvSpPr>
          <p:cNvPr id="12" name="shpDatum"/>
          <p:cNvSpPr>
            <a:spLocks noGrp="1" noChangeArrowheads="1"/>
          </p:cNvSpPr>
          <p:nvPr>
            <p:ph type="dt" sz="half" idx="2"/>
          </p:nvPr>
        </p:nvSpPr>
        <p:spPr bwMode="auto">
          <a:xfrm>
            <a:off x="9245600" y="6477000"/>
            <a:ext cx="2540000" cy="228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pc="-10" baseline="0">
                <a:solidFill>
                  <a:srgbClr val="FFFFFF"/>
                </a:solidFill>
                <a:latin typeface="Verdana" pitchFamily="34" charset="0"/>
                <a:ea typeface="Verdana" pitchFamily="34" charset="0"/>
                <a:cs typeface="Verdana" pitchFamily="34" charset="0"/>
              </a:defRPr>
            </a:lvl1pPr>
          </a:lstStyle>
          <a:p>
            <a:pPr>
              <a:defRPr/>
            </a:pPr>
            <a:endParaRPr lang="nl-NL"/>
          </a:p>
        </p:txBody>
      </p:sp>
      <p:pic>
        <p:nvPicPr>
          <p:cNvPr id="5128" name="Afbeelding 8" descr="RO_RWS_Omgevingsloket_Aan de slag met_diap_RGB_500%_donkerder.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45018" y="36513"/>
            <a:ext cx="4734983"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1915920"/>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Lst>
  <p:hf hdr="0"/>
  <p:txStyles>
    <p:titleStyle>
      <a:lvl1pPr algn="l" rtl="0" eaLnBrk="0" fontAlgn="base" hangingPunct="0">
        <a:spcBef>
          <a:spcPct val="0"/>
        </a:spcBef>
        <a:spcAft>
          <a:spcPct val="0"/>
        </a:spcAft>
        <a:defRPr sz="2600" spc="-60">
          <a:solidFill>
            <a:srgbClr val="39870C"/>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0"/>
        </a:buBlip>
        <a:defRPr lang="nl-NL"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1"/>
        </a:buBlip>
        <a:defRPr lang="nl-NL"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2"/>
        </a:buBlip>
        <a:defRPr lang="nl-NL"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4.xml.rels><?xml version="1.0" encoding="UTF-8" standalone="yes"?>
<Relationships xmlns="http://schemas.openxmlformats.org/package/2006/relationships"><Relationship Id="rId3" Type="http://schemas.openxmlformats.org/officeDocument/2006/relationships/hyperlink" Target="https://aandeslagmetdeomgevingswet.nl/ontwikkelaarsportaal/dso/demo-testen-oefenen/hulp-aanvragen-demo-test-oefening/" TargetMode="External"/><Relationship Id="rId7" Type="http://schemas.openxmlformats.org/officeDocument/2006/relationships/image" Target="../media/image12.jpeg"/><Relationship Id="rId2" Type="http://schemas.openxmlformats.org/officeDocument/2006/relationships/hyperlink" Target="https://aandeslagmetdeomgevingswet.nl/implementatie/werkplaatsen-implementatie-omgevingswet/" TargetMode="External"/><Relationship Id="rId1" Type="http://schemas.openxmlformats.org/officeDocument/2006/relationships/slideLayout" Target="../slideLayouts/slideLayout28.xml"/><Relationship Id="rId6" Type="http://schemas.openxmlformats.org/officeDocument/2006/relationships/hyperlink" Target="https://aandeslagmetdeomgevingswet.nl/implementatie/digitaal-stelsel/hulp-aanvragen-demo-test-oefening/" TargetMode="External"/><Relationship Id="rId5" Type="http://schemas.openxmlformats.org/officeDocument/2006/relationships/hyperlink" Target="https://miro.com/app/board/o9J_lq-MENk=/?invite_link_id=354489746519" TargetMode="External"/><Relationship Id="rId4" Type="http://schemas.openxmlformats.org/officeDocument/2006/relationships/hyperlink" Target="https://aandeslagmetdeomgevingswet.nl/oefen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aandeslagmetdeomgevingswet.nl/implementatie/werkplaatsen-implementatie-omgevingswet/online-bijeenkomst-werkplaatsen-implementatie/" TargetMode="External"/><Relationship Id="rId2" Type="http://schemas.openxmlformats.org/officeDocument/2006/relationships/hyperlink" Target="https://vng.nl/artikelen/omgevingswet-inrichten-beproeven-en-oefenen" TargetMode="Externa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1.xml"/><Relationship Id="rId4" Type="http://schemas.openxmlformats.org/officeDocument/2006/relationships/hyperlink" Target="https://aandeslagmetdeomgevingswet.nl/oefenen/alle-oefencasussen-elkaar-overzicht/oefencasus-dso-ontvangen-verzoeken-via-sta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4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87F0070-60CB-2841-B9BE-43C1B7F46CBF}"/>
              </a:ext>
            </a:extLst>
          </p:cNvPr>
          <p:cNvSpPr>
            <a:spLocks noGrp="1"/>
          </p:cNvSpPr>
          <p:nvPr>
            <p:ph type="ctrTitle"/>
          </p:nvPr>
        </p:nvSpPr>
        <p:spPr/>
        <p:txBody>
          <a:bodyPr>
            <a:normAutofit fontScale="90000"/>
          </a:bodyPr>
          <a:lstStyle/>
          <a:p>
            <a:pPr algn="ctr"/>
            <a:r>
              <a:rPr lang="nl-NL" b="1" dirty="0"/>
              <a:t/>
            </a:r>
            <a:br>
              <a:rPr lang="nl-NL" b="1" dirty="0"/>
            </a:br>
            <a:r>
              <a:rPr lang="nl-NL" b="1" dirty="0"/>
              <a:t/>
            </a:r>
            <a:br>
              <a:rPr lang="nl-NL" b="1" dirty="0"/>
            </a:br>
            <a:endParaRPr lang="nl-NL" b="1" dirty="0"/>
          </a:p>
        </p:txBody>
      </p:sp>
      <p:sp>
        <p:nvSpPr>
          <p:cNvPr id="2" name="Tekstvak 1">
            <a:extLst>
              <a:ext uri="{FF2B5EF4-FFF2-40B4-BE49-F238E27FC236}">
                <a16:creationId xmlns:a16="http://schemas.microsoft.com/office/drawing/2014/main" id="{48D01E4C-E78C-4EC2-938A-666E8444E016}"/>
              </a:ext>
            </a:extLst>
          </p:cNvPr>
          <p:cNvSpPr txBox="1"/>
          <p:nvPr/>
        </p:nvSpPr>
        <p:spPr>
          <a:xfrm>
            <a:off x="6180621" y="1462582"/>
            <a:ext cx="5704557" cy="2062103"/>
          </a:xfrm>
          <a:prstGeom prst="rect">
            <a:avLst/>
          </a:prstGeom>
          <a:noFill/>
        </p:spPr>
        <p:txBody>
          <a:bodyPr wrap="square" lIns="91440" tIns="45720" rIns="91440" bIns="45720" rtlCol="0" anchor="t">
            <a:spAutoFit/>
          </a:bodyPr>
          <a:lstStyle/>
          <a:p>
            <a:pPr algn="ctr"/>
            <a:r>
              <a:rPr lang="nl-NL" sz="3200" b="1" dirty="0">
                <a:solidFill>
                  <a:schemeClr val="bg1"/>
                </a:solidFill>
              </a:rPr>
              <a:t>Interbestuurlijk oefenen </a:t>
            </a:r>
          </a:p>
          <a:p>
            <a:pPr algn="ctr"/>
            <a:endParaRPr lang="nl-NL" sz="3200" b="1" dirty="0">
              <a:solidFill>
                <a:schemeClr val="bg1"/>
              </a:solidFill>
            </a:endParaRPr>
          </a:p>
          <a:p>
            <a:pPr algn="ctr"/>
            <a:r>
              <a:rPr lang="nl-NL" sz="3200" b="1" dirty="0">
                <a:solidFill>
                  <a:schemeClr val="bg1"/>
                </a:solidFill>
              </a:rPr>
              <a:t>Werkplaats Dieren(pension/park)</a:t>
            </a:r>
          </a:p>
        </p:txBody>
      </p:sp>
      <p:sp>
        <p:nvSpPr>
          <p:cNvPr id="7" name="Rechthoek 6">
            <a:extLst>
              <a:ext uri="{FF2B5EF4-FFF2-40B4-BE49-F238E27FC236}">
                <a16:creationId xmlns:a16="http://schemas.microsoft.com/office/drawing/2014/main" id="{5CA9C207-6CFD-4E68-9621-DD1161EF5C45}"/>
              </a:ext>
            </a:extLst>
          </p:cNvPr>
          <p:cNvSpPr/>
          <p:nvPr/>
        </p:nvSpPr>
        <p:spPr>
          <a:xfrm>
            <a:off x="7408913" y="4123279"/>
            <a:ext cx="3510098" cy="36933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nl-NL" b="1" dirty="0"/>
              <a:t>Landelijk, regionaal en lokaal</a:t>
            </a:r>
            <a:endParaRPr lang="nl-NL" dirty="0"/>
          </a:p>
        </p:txBody>
      </p:sp>
      <p:pic>
        <p:nvPicPr>
          <p:cNvPr id="1026" name="Picture 2" descr="Welke dieren mag je als huisdier houden? | Dieren Rubriek">
            <a:extLst>
              <a:ext uri="{FF2B5EF4-FFF2-40B4-BE49-F238E27FC236}">
                <a16:creationId xmlns:a16="http://schemas.microsoft.com/office/drawing/2014/main" id="{B389C7F9-187C-4F4C-A790-3928A44DEE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344" y="1999141"/>
            <a:ext cx="5420924" cy="363272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243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312985" y="200941"/>
            <a:ext cx="10972800" cy="663123"/>
          </a:xfrm>
        </p:spPr>
        <p:txBody>
          <a:bodyPr>
            <a:noAutofit/>
          </a:bodyPr>
          <a:lstStyle/>
          <a:p>
            <a:r>
              <a:rPr lang="nl-NL" dirty="0">
                <a:latin typeface="Verdana" panose="020B0604030504040204" pitchFamily="34" charset="0"/>
                <a:ea typeface="Verdana" panose="020B0604030504040204" pitchFamily="34" charset="0"/>
              </a:rPr>
              <a:t>Oefenen d</a:t>
            </a:r>
            <a:r>
              <a:rPr lang="nl-NL" b="1" dirty="0">
                <a:latin typeface="Verdana" panose="020B0604030504040204" pitchFamily="34" charset="0"/>
                <a:ea typeface="Verdana" panose="020B0604030504040204" pitchFamily="34" charset="0"/>
              </a:rPr>
              <a:t>eel 2: complexe aanvraag</a:t>
            </a:r>
            <a:br>
              <a:rPr lang="nl-NL" b="1" dirty="0">
                <a:latin typeface="Verdana" panose="020B0604030504040204" pitchFamily="34" charset="0"/>
                <a:ea typeface="Verdana" panose="020B0604030504040204" pitchFamily="34" charset="0"/>
              </a:rPr>
            </a:b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632568" y="1186614"/>
            <a:ext cx="11165224" cy="5184041"/>
          </a:xfrm>
        </p:spPr>
        <p:txBody>
          <a:bodyPr>
            <a:noAutofit/>
          </a:bodyPr>
          <a:lstStyle/>
          <a:p>
            <a:r>
              <a:rPr lang="nl-NL" sz="1400" b="1" dirty="0"/>
              <a:t>De oude (asbesthoudende) schuur moet gesloopt worden, zodat we een mooi nieuw pension kunnen bouwen. Hierbij plaatsen we meteen zonnepanelen en leggen een warmtepomp aan (gesloten bodemenergiesysteem).  Als we in 1b het omgevingsplan en de toepasbare regels hebben aangepast doorlopen we die, anders melden we het houden van dieren (honden, katten en konijnen).</a:t>
            </a:r>
          </a:p>
          <a:p>
            <a:endParaRPr lang="nl-NL" sz="1400" dirty="0">
              <a:latin typeface="Verdana" panose="020B0604030504040204" pitchFamily="34" charset="0"/>
              <a:ea typeface="Verdana" panose="020B0604030504040204" pitchFamily="34" charset="0"/>
            </a:endParaRPr>
          </a:p>
          <a:p>
            <a:r>
              <a:rPr lang="nl-NL" sz="1400" u="sng" dirty="0">
                <a:latin typeface="Verdana" panose="020B0604030504040204" pitchFamily="34" charset="0"/>
                <a:ea typeface="Verdana" panose="020B0604030504040204" pitchFamily="34" charset="0"/>
              </a:rPr>
              <a:t>Wat oefen je</a:t>
            </a:r>
          </a:p>
          <a:p>
            <a:pPr marL="28575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Doorlopen toepasbare regels vergunningcheck voor bijvoorbeeld Slopen (asbesthoudende) schuur, bouw, warmtepomp, dierenverblijf</a:t>
            </a:r>
          </a:p>
          <a:p>
            <a:pPr marL="285750" indent="-285750">
              <a:buFont typeface="Arial" panose="020B0604020202020204" pitchFamily="34" charset="0"/>
              <a:buChar char="•"/>
            </a:pPr>
            <a:r>
              <a:rPr lang="nl-NL" sz="1400" dirty="0"/>
              <a:t>Dien de aanvraag in en doorloop een of meer toepasbare regels indieningsformulieren voor bijvoorbeeld</a:t>
            </a:r>
            <a:r>
              <a:rPr lang="nl-NL" sz="1400" dirty="0">
                <a:latin typeface="Verdana" panose="020B0604030504040204" pitchFamily="34" charset="0"/>
                <a:ea typeface="Verdana" panose="020B0604030504040204" pitchFamily="34" charset="0"/>
              </a:rPr>
              <a:t>:</a:t>
            </a:r>
          </a:p>
          <a:p>
            <a:pPr marL="628650" lvl="1" indent="-171450">
              <a:buFont typeface="Arial" panose="020B0604020202020204" pitchFamily="34" charset="0"/>
              <a:buChar char="•"/>
            </a:pPr>
            <a:r>
              <a:rPr lang="nl-NL" sz="1400" dirty="0">
                <a:solidFill>
                  <a:srgbClr val="3C694B"/>
                </a:solidFill>
                <a:latin typeface="Verdana" panose="020B0604030504040204" pitchFamily="34" charset="0"/>
                <a:ea typeface="Verdana" panose="020B0604030504040204" pitchFamily="34" charset="0"/>
              </a:rPr>
              <a:t>Slopen (vergunning)</a:t>
            </a:r>
          </a:p>
          <a:p>
            <a:pPr marL="628650" lvl="1" indent="-171450">
              <a:buFont typeface="Arial" panose="020B0604020202020204" pitchFamily="34" charset="0"/>
              <a:buChar char="•"/>
            </a:pPr>
            <a:r>
              <a:rPr lang="nl-NL" sz="1400" dirty="0">
                <a:solidFill>
                  <a:srgbClr val="3C694B"/>
                </a:solidFill>
                <a:latin typeface="Verdana" panose="020B0604030504040204" pitchFamily="34" charset="0"/>
                <a:ea typeface="Verdana" panose="020B0604030504040204" pitchFamily="34" charset="0"/>
              </a:rPr>
              <a:t>Bouwen (vergunning – gemeente – kies de juiste </a:t>
            </a:r>
            <a:r>
              <a:rPr lang="nl-NL" sz="1400" dirty="0" err="1">
                <a:solidFill>
                  <a:srgbClr val="3C694B"/>
                </a:solidFill>
                <a:latin typeface="Verdana" panose="020B0604030504040204" pitchFamily="34" charset="0"/>
                <a:ea typeface="Verdana" panose="020B0604030504040204" pitchFamily="34" charset="0"/>
              </a:rPr>
              <a:t>subactiviteit</a:t>
            </a:r>
            <a:r>
              <a:rPr lang="nl-NL" sz="1400" dirty="0">
                <a:solidFill>
                  <a:srgbClr val="3C694B"/>
                </a:solidFill>
                <a:latin typeface="Verdana" panose="020B0604030504040204" pitchFamily="34" charset="0"/>
                <a:ea typeface="Verdana" panose="020B0604030504040204" pitchFamily="34" charset="0"/>
              </a:rPr>
              <a:t>(en))</a:t>
            </a:r>
          </a:p>
          <a:p>
            <a:pPr marL="628650" lvl="1" indent="-171450">
              <a:buFont typeface="Arial" panose="020B0604020202020204" pitchFamily="34" charset="0"/>
              <a:buChar char="•"/>
            </a:pPr>
            <a:r>
              <a:rPr lang="nl-NL" sz="1400" dirty="0">
                <a:solidFill>
                  <a:srgbClr val="3C694B"/>
                </a:solidFill>
                <a:latin typeface="Verdana" panose="020B0604030504040204" pitchFamily="34" charset="0"/>
                <a:ea typeface="Verdana" panose="020B0604030504040204" pitchFamily="34" charset="0"/>
              </a:rPr>
              <a:t>Bodemenergiesystemen (melding)</a:t>
            </a:r>
          </a:p>
          <a:p>
            <a:pPr marL="628650" lvl="1" indent="-171450">
              <a:buFont typeface="Arial" panose="020B0604020202020204" pitchFamily="34" charset="0"/>
              <a:buChar char="•"/>
            </a:pPr>
            <a:r>
              <a:rPr lang="nl-NL" sz="1400" dirty="0">
                <a:solidFill>
                  <a:srgbClr val="3C694B"/>
                </a:solidFill>
                <a:latin typeface="Verdana" panose="020B0604030504040204" pitchFamily="34" charset="0"/>
                <a:ea typeface="Verdana" panose="020B0604030504040204" pitchFamily="34" charset="0"/>
              </a:rPr>
              <a:t>Dierenverblijven (melding of vergunningaanvraag)</a:t>
            </a:r>
          </a:p>
          <a:p>
            <a:pPr marL="28575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Ontvangen van de aanvraag in VTH systeem van de gemeente en Omgevingsdienst</a:t>
            </a:r>
          </a:p>
          <a:p>
            <a:pPr marL="0" indent="0">
              <a:buNone/>
            </a:pPr>
            <a:endParaRPr lang="nl-NL" sz="1400" dirty="0">
              <a:latin typeface="Verdana" panose="020B0604030504040204" pitchFamily="34" charset="0"/>
              <a:ea typeface="Verdana" panose="020B0604030504040204" pitchFamily="34" charset="0"/>
            </a:endParaRPr>
          </a:p>
          <a:p>
            <a:pPr lvl="0"/>
            <a:r>
              <a:rPr lang="nl-NL" sz="1400" u="sng" dirty="0">
                <a:latin typeface="Verdana" panose="020B0604030504040204" pitchFamily="34" charset="0"/>
                <a:ea typeface="Verdana" panose="020B0604030504040204" pitchFamily="34" charset="0"/>
              </a:rPr>
              <a:t>Wat kun je na afloop</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Zelfstandig een complexe aanvraag door het DSO loodsen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Beeld van de mogelijkheden voor bevoegd gezag routering en behandeldiensten (basistaken, plustaken)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De verbinding maken met VTH werkprocessen en afhandeling in de eigen systemen</a:t>
            </a:r>
          </a:p>
          <a:p>
            <a:endParaRPr lang="nl-NL" sz="1400" u="sng" dirty="0">
              <a:latin typeface="Verdana" panose="020B0604030504040204" pitchFamily="34" charset="0"/>
              <a:ea typeface="Verdana" panose="020B0604030504040204" pitchFamily="34" charset="0"/>
            </a:endParaRPr>
          </a:p>
          <a:p>
            <a:endParaRPr lang="nl-NL" sz="1400" u="sng" dirty="0">
              <a:latin typeface="Verdana" panose="020B0604030504040204" pitchFamily="34" charset="0"/>
              <a:ea typeface="Verdana" panose="020B0604030504040204" pitchFamily="34" charset="0"/>
            </a:endParaRPr>
          </a:p>
          <a:p>
            <a:pPr marL="0" indent="0">
              <a:buNone/>
            </a:pPr>
            <a:endParaRPr lang="nl-NL" sz="1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36372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373274" y="160774"/>
            <a:ext cx="10972800" cy="663123"/>
          </a:xfrm>
        </p:spPr>
        <p:txBody>
          <a:bodyPr>
            <a:noAutofit/>
          </a:bodyPr>
          <a:lstStyle/>
          <a:p>
            <a:r>
              <a:rPr lang="nl-NL" dirty="0"/>
              <a:t>Oefenen d</a:t>
            </a:r>
            <a:r>
              <a:rPr lang="nl-NL" b="1" dirty="0"/>
              <a:t>eel 3: Samenwerken</a:t>
            </a:r>
            <a:br>
              <a:rPr lang="nl-NL" b="1" dirty="0"/>
            </a:br>
            <a:endParaRPr lang="nl-NL" dirty="0"/>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609600" y="1308862"/>
            <a:ext cx="10972799" cy="4866609"/>
          </a:xfrm>
        </p:spPr>
        <p:txBody>
          <a:bodyPr>
            <a:noAutofit/>
          </a:bodyPr>
          <a:lstStyle/>
          <a:p>
            <a:r>
              <a:rPr lang="nl-NL" sz="1400" b="1" dirty="0">
                <a:solidFill>
                  <a:srgbClr val="2B5A34"/>
                </a:solidFill>
                <a:latin typeface="Verdana" panose="020B0604030504040204" pitchFamily="34" charset="0"/>
                <a:ea typeface="Verdana" panose="020B0604030504040204" pitchFamily="34" charset="0"/>
              </a:rPr>
              <a:t>Vanaf het moment dat de Omgevingswet in werking treedt, moeten overheden de meeste vergunningaanvragen binnen 8 weken afhandelen. Ook vergunningaanvragen waar meerdere overheden regels voor stellen en bevoegd gezag voor zijn, de zogenoemde meervoudige vergunningen. </a:t>
            </a:r>
          </a:p>
          <a:p>
            <a:endParaRPr lang="nl-NL" sz="1400" b="1" dirty="0">
              <a:latin typeface="Verdana" panose="020B0604030504040204" pitchFamily="34" charset="0"/>
              <a:ea typeface="Verdana" panose="020B0604030504040204" pitchFamily="34" charset="0"/>
            </a:endParaRPr>
          </a:p>
          <a:p>
            <a:r>
              <a:rPr lang="nl-NL" sz="1400" u="sng" dirty="0">
                <a:latin typeface="Verdana" panose="020B0604030504040204" pitchFamily="34" charset="0"/>
                <a:ea typeface="Verdana" panose="020B0604030504040204" pitchFamily="34" charset="0"/>
              </a:rPr>
              <a:t>Wat oefen je</a:t>
            </a:r>
          </a:p>
          <a:p>
            <a:pPr marL="28575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We pakken de aanvragen uit oefensessies 1 en 2 op om de Samenwerkfunctionaliteit te beproeven</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Start samenwerking (API of </a:t>
            </a:r>
            <a:r>
              <a:rPr lang="nl-NL" sz="1400" dirty="0" err="1">
                <a:latin typeface="Verdana" panose="020B0604030504040204" pitchFamily="34" charset="0"/>
                <a:ea typeface="Verdana" panose="020B0604030504040204" pitchFamily="34" charset="0"/>
              </a:rPr>
              <a:t>eHerkenning</a:t>
            </a:r>
            <a:r>
              <a:rPr lang="nl-NL" sz="1400" dirty="0">
                <a:latin typeface="Verdana" panose="020B0604030504040204" pitchFamily="34" charset="0"/>
                <a:ea typeface="Verdana" panose="020B0604030504040204" pitchFamily="34" charset="0"/>
              </a:rPr>
              <a:t>)</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Maken samenwerkdossier</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Uitnodigen ketenpartner</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Versturen actieverzoek</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Ketenpartner ontvangt actieverzoek en handelt het verzoek af</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Rechten aanpassen</a:t>
            </a:r>
          </a:p>
          <a:p>
            <a:pPr marL="7429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Sluiten samenwerking en archivering</a:t>
            </a:r>
          </a:p>
          <a:p>
            <a:pPr lvl="1"/>
            <a:endParaRPr lang="nl-NL" sz="1400" dirty="0">
              <a:latin typeface="Verdana" panose="020B0604030504040204" pitchFamily="34" charset="0"/>
              <a:ea typeface="Verdana" panose="020B0604030504040204" pitchFamily="34" charset="0"/>
            </a:endParaRPr>
          </a:p>
          <a:p>
            <a:pPr marL="0" lvl="1"/>
            <a:r>
              <a:rPr lang="nl-NL" sz="1400" u="sng" dirty="0">
                <a:latin typeface="Verdana" panose="020B0604030504040204" pitchFamily="34" charset="0"/>
                <a:ea typeface="Verdana" panose="020B0604030504040204" pitchFamily="34" charset="0"/>
              </a:rPr>
              <a:t>Wat kun je na afloop</a:t>
            </a:r>
          </a:p>
          <a:p>
            <a:pPr marL="2857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Zelfstandig samenwerken met behulp van de SWF</a:t>
            </a:r>
          </a:p>
          <a:p>
            <a:pPr marL="2857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De regionale samenwerkafspraken beproeven</a:t>
            </a:r>
          </a:p>
          <a:p>
            <a:pPr marL="2857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Inzicht in het gebruik van productcodes</a:t>
            </a:r>
          </a:p>
          <a:p>
            <a:pPr marL="285750" lvl="1"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Begrijpen waarom het handig is om ook over bv naamgeving, gebruik van product(codes) </a:t>
            </a:r>
            <a:r>
              <a:rPr lang="nl-NL" sz="1400" dirty="0" err="1">
                <a:latin typeface="Verdana" panose="020B0604030504040204" pitchFamily="34" charset="0"/>
                <a:ea typeface="Verdana" panose="020B0604030504040204" pitchFamily="34" charset="0"/>
              </a:rPr>
              <a:t>etc</a:t>
            </a:r>
            <a:r>
              <a:rPr lang="nl-NL" sz="1400" dirty="0">
                <a:latin typeface="Verdana" panose="020B0604030504040204" pitchFamily="34" charset="0"/>
                <a:ea typeface="Verdana" panose="020B0604030504040204" pitchFamily="34" charset="0"/>
              </a:rPr>
              <a:t> afspraken te maken</a:t>
            </a:r>
          </a:p>
          <a:p>
            <a:pPr marL="285750" lvl="1" indent="-285750">
              <a:buFont typeface="Arial" panose="020B0604020202020204" pitchFamily="34" charset="0"/>
              <a:buChar char="•"/>
            </a:pPr>
            <a:endParaRPr lang="nl-NL" sz="1400" dirty="0">
              <a:latin typeface="Verdana" panose="020B0604030504040204" pitchFamily="34" charset="0"/>
              <a:ea typeface="Verdana" panose="020B0604030504040204" pitchFamily="34" charset="0"/>
            </a:endParaRPr>
          </a:p>
          <a:p>
            <a:pPr marL="742950" lvl="1" indent="-285750">
              <a:buFont typeface="Arial" panose="020B0604020202020204" pitchFamily="34" charset="0"/>
              <a:buChar char="•"/>
            </a:pPr>
            <a:endParaRPr lang="nl-NL" sz="1400" dirty="0">
              <a:latin typeface="Verdana" panose="020B0604030504040204" pitchFamily="34" charset="0"/>
              <a:ea typeface="Verdana" panose="020B0604030504040204" pitchFamily="34" charset="0"/>
            </a:endParaRPr>
          </a:p>
          <a:p>
            <a:pPr lvl="1"/>
            <a:endParaRPr lang="nl-NL" sz="1400" dirty="0">
              <a:latin typeface="Verdana" panose="020B0604030504040204" pitchFamily="34" charset="0"/>
              <a:ea typeface="Verdana" panose="020B0604030504040204" pitchFamily="34" charset="0"/>
            </a:endParaRPr>
          </a:p>
          <a:p>
            <a:pPr marL="285750" lvl="1" indent="-285750"/>
            <a:endParaRPr lang="nl-NL" sz="1400" dirty="0">
              <a:latin typeface="Verdana" panose="020B0604030504040204" pitchFamily="34" charset="0"/>
              <a:ea typeface="Verdana" panose="020B0604030504040204" pitchFamily="34" charset="0"/>
            </a:endParaRPr>
          </a:p>
        </p:txBody>
      </p:sp>
      <p:grpSp>
        <p:nvGrpSpPr>
          <p:cNvPr id="6" name="Groep 5">
            <a:extLst>
              <a:ext uri="{FF2B5EF4-FFF2-40B4-BE49-F238E27FC236}">
                <a16:creationId xmlns:a16="http://schemas.microsoft.com/office/drawing/2014/main" id="{DCB56ABB-0FE1-4B80-A3AC-66CAA97AC8C6}"/>
              </a:ext>
            </a:extLst>
          </p:cNvPr>
          <p:cNvGrpSpPr/>
          <p:nvPr/>
        </p:nvGrpSpPr>
        <p:grpSpPr>
          <a:xfrm>
            <a:off x="9049483" y="3607358"/>
            <a:ext cx="3064905" cy="3089868"/>
            <a:chOff x="9049483" y="3607358"/>
            <a:chExt cx="3064905" cy="3089868"/>
          </a:xfrm>
        </p:grpSpPr>
        <p:pic>
          <p:nvPicPr>
            <p:cNvPr id="4" name="Picture 2" descr="Afbeeldingsresultaten voor Memo Geeltje">
              <a:extLst>
                <a:ext uri="{FF2B5EF4-FFF2-40B4-BE49-F238E27FC236}">
                  <a16:creationId xmlns:a16="http://schemas.microsoft.com/office/drawing/2014/main" id="{D59C2BA1-4F18-4157-B530-934F7A3A4E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9483" y="3607358"/>
              <a:ext cx="3014665" cy="3089868"/>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BA223115-9FA9-4695-A027-15F309BE71CE}"/>
                </a:ext>
              </a:extLst>
            </p:cNvPr>
            <p:cNvSpPr txBox="1"/>
            <p:nvPr/>
          </p:nvSpPr>
          <p:spPr>
            <a:xfrm>
              <a:off x="9099723" y="4204034"/>
              <a:ext cx="3014665" cy="2031325"/>
            </a:xfrm>
            <a:prstGeom prst="rect">
              <a:avLst/>
            </a:prstGeom>
            <a:noFill/>
          </p:spPr>
          <p:txBody>
            <a:bodyPr wrap="square">
              <a:spAutoFit/>
            </a:bodyPr>
            <a:lstStyle/>
            <a:p>
              <a:pPr marL="285750" indent="-285750">
                <a:buFont typeface="Wingdings" panose="05000000000000000000" pitchFamily="2" charset="2"/>
                <a:buChar char="q"/>
              </a:pPr>
              <a:r>
                <a:rPr lang="nl-NL" sz="1400" dirty="0"/>
                <a:t>Starten Samenwerking</a:t>
              </a:r>
            </a:p>
            <a:p>
              <a:pPr marL="285750" indent="-285750">
                <a:buFont typeface="Wingdings" panose="05000000000000000000" pitchFamily="2" charset="2"/>
                <a:buChar char="q"/>
              </a:pPr>
              <a:r>
                <a:rPr lang="nl-NL" sz="1400" dirty="0"/>
                <a:t>Aanpassen rechten ketenpartner</a:t>
              </a:r>
              <a:endParaRPr lang="nl-NL" sz="1400" dirty="0">
                <a:ea typeface="Verdana"/>
              </a:endParaRPr>
            </a:p>
            <a:p>
              <a:pPr marL="285750" indent="-285750">
                <a:buFont typeface="Wingdings" panose="05000000000000000000" pitchFamily="2" charset="2"/>
                <a:buChar char="q"/>
              </a:pPr>
              <a:r>
                <a:rPr lang="nl-NL" sz="1400" dirty="0"/>
                <a:t>Sluiten/stoppen samenwerking</a:t>
              </a:r>
              <a:endParaRPr lang="nl-NL" sz="1400" dirty="0">
                <a:ea typeface="Verdana"/>
              </a:endParaRPr>
            </a:p>
            <a:p>
              <a:pPr marL="285750" indent="-285750">
                <a:buFont typeface="Wingdings" panose="05000000000000000000" pitchFamily="2" charset="2"/>
                <a:buChar char="q"/>
              </a:pPr>
              <a:r>
                <a:rPr lang="nl-NL" sz="1400" dirty="0"/>
                <a:t>Stoppen deelname ketenpartner</a:t>
              </a:r>
              <a:endParaRPr lang="nl-NL" sz="1400" dirty="0">
                <a:ea typeface="Verdana"/>
              </a:endParaRPr>
            </a:p>
            <a:p>
              <a:pPr marL="285750" indent="-285750">
                <a:buFont typeface="Wingdings" panose="05000000000000000000" pitchFamily="2" charset="2"/>
                <a:buChar char="q"/>
              </a:pPr>
              <a:r>
                <a:rPr lang="nl-NL" sz="1400" dirty="0"/>
                <a:t>Toevoegen document</a:t>
              </a:r>
              <a:endParaRPr lang="nl-NL" sz="1400" dirty="0">
                <a:ea typeface="Verdana"/>
              </a:endParaRPr>
            </a:p>
            <a:p>
              <a:pPr marL="285750" indent="-285750">
                <a:buFont typeface="Wingdings" panose="05000000000000000000" pitchFamily="2" charset="2"/>
                <a:buChar char="q"/>
              </a:pPr>
              <a:r>
                <a:rPr lang="nl-NL" sz="1400" dirty="0"/>
                <a:t>Uitnodigen ketenpartner</a:t>
              </a:r>
              <a:endParaRPr lang="nl-NL" sz="1400" dirty="0">
                <a:ea typeface="Verdana"/>
              </a:endParaRPr>
            </a:p>
            <a:p>
              <a:pPr marL="285750" indent="-285750">
                <a:buFont typeface="Wingdings" panose="05000000000000000000" pitchFamily="2" charset="2"/>
                <a:buChar char="q"/>
              </a:pPr>
              <a:r>
                <a:rPr lang="nl-NL" sz="1400" dirty="0"/>
                <a:t>Versturen actieverzoek</a:t>
              </a:r>
              <a:endParaRPr lang="nl-NL" sz="1400" dirty="0">
                <a:ea typeface="Verdana"/>
              </a:endParaRPr>
            </a:p>
            <a:p>
              <a:pPr marL="285750" indent="-285750">
                <a:buFont typeface="Wingdings" panose="05000000000000000000" pitchFamily="2" charset="2"/>
                <a:buChar char="q"/>
              </a:pPr>
              <a:r>
                <a:rPr lang="nl-NL" sz="1400" dirty="0"/>
                <a:t>Versturen notificatie</a:t>
              </a:r>
              <a:endParaRPr lang="nl-NL" sz="1400" dirty="0">
                <a:ea typeface="Verdana"/>
              </a:endParaRPr>
            </a:p>
            <a:p>
              <a:pPr marL="285750" indent="-285750">
                <a:buFont typeface="Wingdings" panose="05000000000000000000" pitchFamily="2" charset="2"/>
                <a:buChar char="q"/>
              </a:pPr>
              <a:r>
                <a:rPr lang="nl-NL" sz="1400" dirty="0"/>
                <a:t>Verwijderen samenwerking</a:t>
              </a:r>
            </a:p>
          </p:txBody>
        </p:sp>
      </p:grpSp>
    </p:spTree>
    <p:extLst>
      <p:ext uri="{BB962C8B-B14F-4D97-AF65-F5344CB8AC3E}">
        <p14:creationId xmlns:p14="http://schemas.microsoft.com/office/powerpoint/2010/main" val="70622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4" end="1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453661" y="200941"/>
            <a:ext cx="10972800" cy="663123"/>
          </a:xfrm>
        </p:spPr>
        <p:txBody>
          <a:bodyPr>
            <a:normAutofit fontScale="90000"/>
          </a:bodyPr>
          <a:lstStyle/>
          <a:p>
            <a:r>
              <a:rPr lang="nl-NL" dirty="0"/>
              <a:t>Oefenen d</a:t>
            </a:r>
            <a:r>
              <a:rPr lang="nl-NL" sz="2800" b="1" dirty="0"/>
              <a:t>eel 4: Werkende keten</a:t>
            </a:r>
            <a:br>
              <a:rPr lang="nl-NL" sz="2800" b="1" dirty="0"/>
            </a:br>
            <a:r>
              <a:rPr lang="nl-NL" dirty="0"/>
              <a:t> </a:t>
            </a:r>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717575" y="1458888"/>
            <a:ext cx="10515600" cy="4866609"/>
          </a:xfrm>
        </p:spPr>
        <p:txBody>
          <a:bodyPr>
            <a:noAutofit/>
          </a:bodyPr>
          <a:lstStyle/>
          <a:p>
            <a:r>
              <a:rPr lang="nl-NL" sz="1400" u="sng" dirty="0"/>
              <a:t>Wat oefen je</a:t>
            </a:r>
          </a:p>
          <a:p>
            <a:r>
              <a:rPr lang="nl-NL" sz="1400" dirty="0"/>
              <a:t>Op basis van de casus Dierenpension doorlopen we de toepasbare regels voor de vergunningcheck en dienen de aanvraag omgevingsvergunning in. Bij de behandeling van de aanvraag wordt er samengewerkt aan deze meervoudige aanvraag.</a:t>
            </a:r>
          </a:p>
          <a:p>
            <a:pPr marL="285750" indent="-285750">
              <a:buFont typeface="Arial" panose="020B0604020202020204" pitchFamily="34" charset="0"/>
              <a:buChar char="•"/>
            </a:pPr>
            <a:endParaRPr lang="nl-NL" sz="1400" dirty="0"/>
          </a:p>
          <a:p>
            <a:r>
              <a:rPr lang="nl-NL" sz="1400" dirty="0"/>
              <a:t>Na het aantonen van de werkende keten testen we, afhankelijk van de mogelijkheden en wensen:</a:t>
            </a:r>
          </a:p>
          <a:p>
            <a:pPr marL="285750" indent="-285750">
              <a:buFont typeface="Arial" panose="020B0604020202020204" pitchFamily="34" charset="0"/>
              <a:buChar char="•"/>
            </a:pPr>
            <a:r>
              <a:rPr lang="nl-NL" sz="1400" dirty="0"/>
              <a:t>Instellen Omgevingsoverleg</a:t>
            </a:r>
          </a:p>
          <a:p>
            <a:pPr marL="285750" indent="-285750">
              <a:buFont typeface="Arial" panose="020B0604020202020204" pitchFamily="34" charset="0"/>
              <a:buChar char="•"/>
            </a:pPr>
            <a:r>
              <a:rPr lang="nl-NL" sz="1400" dirty="0"/>
              <a:t>Kunnen doorsturen van de aanvraag (naar ander bevoegd gezag of naar behandeldienst)</a:t>
            </a:r>
          </a:p>
          <a:p>
            <a:pPr marL="285750" indent="-285750">
              <a:buFont typeface="Arial" panose="020B0604020202020204" pitchFamily="34" charset="0"/>
              <a:buChar char="•"/>
            </a:pPr>
            <a:r>
              <a:rPr lang="nl-NL" sz="1400" dirty="0"/>
              <a:t>Plaatsen van een windmolen (basistaak) + ontvangst kopie STAM bericht </a:t>
            </a:r>
          </a:p>
          <a:p>
            <a:pPr marL="285750" indent="-285750">
              <a:buFont typeface="Arial" panose="020B0604020202020204" pitchFamily="34" charset="0"/>
              <a:buChar char="•"/>
            </a:pPr>
            <a:r>
              <a:rPr lang="nl-NL" sz="1400" dirty="0"/>
              <a:t>Instellen plustaak </a:t>
            </a:r>
          </a:p>
          <a:p>
            <a:pPr marL="285750" indent="-285750">
              <a:buFont typeface="Arial" panose="020B0604020202020204" pitchFamily="34" charset="0"/>
              <a:buChar char="•"/>
            </a:pPr>
            <a:r>
              <a:rPr lang="nl-NL" sz="1400" dirty="0"/>
              <a:t>Magneetactiviteit Grootschalige mestverwerking</a:t>
            </a:r>
          </a:p>
          <a:p>
            <a:pPr marL="285750" lvl="1" indent="-285750"/>
            <a:endParaRPr lang="nl-NL" sz="1400" dirty="0"/>
          </a:p>
          <a:p>
            <a:pPr marL="285750" lvl="1" indent="-285750"/>
            <a:r>
              <a:rPr lang="nl-NL" sz="1400" u="sng" dirty="0"/>
              <a:t>Wat kun je na afloop</a:t>
            </a:r>
          </a:p>
          <a:p>
            <a:pPr marL="285750" lvl="1" indent="-285750">
              <a:buFont typeface="Arial" panose="020B0604020202020204" pitchFamily="34" charset="0"/>
              <a:buChar char="•"/>
            </a:pPr>
            <a:r>
              <a:rPr lang="nl-NL" sz="1400" dirty="0"/>
              <a:t>Zelfstandig een werkende keten demo geven</a:t>
            </a:r>
          </a:p>
          <a:p>
            <a:pPr marL="285750" lvl="1" indent="-285750">
              <a:buFont typeface="Arial" panose="020B0604020202020204" pitchFamily="34" charset="0"/>
              <a:buChar char="•"/>
            </a:pPr>
            <a:r>
              <a:rPr lang="nl-NL" sz="1400" dirty="0"/>
              <a:t>De routering in het DSO uitleggen en de verbinding met werkprocessen en afspraken maken</a:t>
            </a:r>
          </a:p>
          <a:p>
            <a:pPr marL="285750" lvl="1" indent="-285750">
              <a:buFont typeface="Arial" panose="020B0604020202020204" pitchFamily="34" charset="0"/>
              <a:buChar char="•"/>
            </a:pPr>
            <a:r>
              <a:rPr lang="nl-NL" sz="1400" dirty="0"/>
              <a:t>Inzicht in wat er nog ingeregeld en vooral afgestemd moet worden in de eigen organisatie en regionaal</a:t>
            </a:r>
          </a:p>
          <a:p>
            <a:pPr marL="285750" lvl="1" indent="-285750">
              <a:buFont typeface="Arial" panose="020B0604020202020204" pitchFamily="34" charset="0"/>
              <a:buChar char="•"/>
            </a:pPr>
            <a:endParaRPr lang="nl-NL" sz="1400" dirty="0"/>
          </a:p>
        </p:txBody>
      </p:sp>
    </p:spTree>
    <p:extLst>
      <p:ext uri="{BB962C8B-B14F-4D97-AF65-F5344CB8AC3E}">
        <p14:creationId xmlns:p14="http://schemas.microsoft.com/office/powerpoint/2010/main" val="97008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463710" y="192864"/>
            <a:ext cx="10972800" cy="663123"/>
          </a:xfrm>
        </p:spPr>
        <p:txBody>
          <a:bodyPr>
            <a:normAutofit/>
          </a:bodyPr>
          <a:lstStyle/>
          <a:p>
            <a:r>
              <a:rPr lang="nl-NL" sz="2800" b="1" dirty="0"/>
              <a:t>Standaard opzet werkplaats met DSO experts</a:t>
            </a:r>
            <a:endParaRPr lang="nl-NL" dirty="0"/>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609600" y="1308052"/>
            <a:ext cx="10972799" cy="4866609"/>
          </a:xfrm>
        </p:spPr>
        <p:txBody>
          <a:bodyPr>
            <a:noAutofit/>
          </a:bodyPr>
          <a:lstStyle/>
          <a:p>
            <a:pPr marL="0" lvl="1"/>
            <a:r>
              <a:rPr lang="nl-NL" sz="1400" dirty="0"/>
              <a:t>Kick-off </a:t>
            </a:r>
          </a:p>
          <a:p>
            <a:pPr marL="742950" lvl="2" indent="-285750">
              <a:buFont typeface="Arial" panose="020B0604020202020204" pitchFamily="34" charset="0"/>
              <a:buChar char="•"/>
            </a:pPr>
            <a:r>
              <a:rPr lang="nl-NL" sz="1400" dirty="0"/>
              <a:t>Kies locatie</a:t>
            </a:r>
          </a:p>
          <a:p>
            <a:pPr marL="742950" lvl="2" indent="-285750">
              <a:buFont typeface="Arial" panose="020B0604020202020204" pitchFamily="34" charset="0"/>
              <a:buChar char="•"/>
            </a:pPr>
            <a:r>
              <a:rPr lang="nl-NL" sz="1400" dirty="0"/>
              <a:t>Kies casus (eigen of een variant op de dierenpension)</a:t>
            </a:r>
          </a:p>
          <a:p>
            <a:pPr marL="742950" lvl="2" indent="-285750">
              <a:buFont typeface="Arial" panose="020B0604020202020204" pitchFamily="34" charset="0"/>
              <a:buChar char="•"/>
            </a:pPr>
            <a:r>
              <a:rPr lang="nl-NL" sz="1400" dirty="0"/>
              <a:t>Reserveer 4 of 5 oefensessies van 1,5uur tot 2uur in de agenda</a:t>
            </a:r>
          </a:p>
          <a:p>
            <a:pPr marL="742950" lvl="2" indent="-285750">
              <a:buFont typeface="Arial" panose="020B0604020202020204" pitchFamily="34" charset="0"/>
              <a:buChar char="•"/>
            </a:pPr>
            <a:r>
              <a:rPr lang="nl-NL" sz="1400" dirty="0"/>
              <a:t>Nodig ketenpartners en deelnemers (vertegenwoordiging vanuit verschillende rollen) uit</a:t>
            </a:r>
          </a:p>
          <a:p>
            <a:pPr marL="742950" lvl="2" indent="-285750">
              <a:buFont typeface="Arial" panose="020B0604020202020204" pitchFamily="34" charset="0"/>
              <a:buChar char="•"/>
            </a:pPr>
            <a:r>
              <a:rPr lang="nl-NL" sz="1400" dirty="0"/>
              <a:t>Voorbereiding 1</a:t>
            </a:r>
            <a:r>
              <a:rPr lang="nl-NL" sz="1400" baseline="30000" dirty="0"/>
              <a:t>e</a:t>
            </a:r>
            <a:r>
              <a:rPr lang="nl-NL" sz="1400" dirty="0"/>
              <a:t> sessie: STAM aansluiting (meer voorbereiding/koppelvlakken beschikbaar = meer kunnen testen), </a:t>
            </a:r>
            <a:r>
              <a:rPr lang="nl-NL" sz="1400" dirty="0" err="1"/>
              <a:t>OmgevingsloketId</a:t>
            </a:r>
            <a:r>
              <a:rPr lang="nl-NL" sz="1400" dirty="0"/>
              <a:t>, welke toepasbare regels zijn beschikbaar?</a:t>
            </a:r>
          </a:p>
          <a:p>
            <a:pPr marL="0" lvl="1"/>
            <a:endParaRPr lang="nl-NL" sz="1400" dirty="0"/>
          </a:p>
          <a:p>
            <a:pPr marL="0" lvl="1"/>
            <a:r>
              <a:rPr lang="nl-NL" sz="1400" dirty="0"/>
              <a:t>Korte voorbereiding voor iedere sessie</a:t>
            </a:r>
          </a:p>
          <a:p>
            <a:pPr marL="742950" lvl="2" indent="-285750">
              <a:buFont typeface="Arial" panose="020B0604020202020204" pitchFamily="34" charset="0"/>
              <a:buChar char="•"/>
            </a:pPr>
            <a:r>
              <a:rPr lang="nl-NL" sz="1400" dirty="0"/>
              <a:t>Technisch en organisatorisch</a:t>
            </a:r>
          </a:p>
          <a:p>
            <a:pPr marL="0" lvl="1"/>
            <a:endParaRPr lang="nl-NL" sz="1400" dirty="0"/>
          </a:p>
          <a:p>
            <a:pPr marL="0" lvl="1"/>
            <a:r>
              <a:rPr lang="nl-NL" sz="1400" dirty="0"/>
              <a:t>Evaluatie</a:t>
            </a:r>
          </a:p>
          <a:p>
            <a:pPr marL="742950" lvl="2" indent="-285750">
              <a:buFont typeface="Arial" panose="020B0604020202020204" pitchFamily="34" charset="0"/>
              <a:buChar char="•"/>
            </a:pPr>
            <a:r>
              <a:rPr lang="nl-NL" sz="1400" dirty="0"/>
              <a:t>Leerpunten en bevindingen</a:t>
            </a:r>
          </a:p>
          <a:p>
            <a:pPr marL="742950" lvl="2" indent="-285750">
              <a:buFont typeface="Arial" panose="020B0604020202020204" pitchFamily="34" charset="0"/>
              <a:buChar char="•"/>
            </a:pPr>
            <a:r>
              <a:rPr lang="nl-NL" sz="1400" dirty="0"/>
              <a:t>Vooruitblik volgende keer (inclusief acties)</a:t>
            </a:r>
          </a:p>
          <a:p>
            <a:pPr marL="742950" lvl="2" indent="-285750">
              <a:buFont typeface="Arial" panose="020B0604020202020204" pitchFamily="34" charset="0"/>
              <a:buChar char="•"/>
            </a:pPr>
            <a:r>
              <a:rPr lang="nl-NL" sz="1400" dirty="0"/>
              <a:t>Verslaglegging </a:t>
            </a:r>
            <a:r>
              <a:rPr lang="nl-NL" sz="1400" dirty="0" err="1"/>
              <a:t>tbv</a:t>
            </a:r>
            <a:r>
              <a:rPr lang="nl-NL" sz="1400" dirty="0"/>
              <a:t> regionale en interbestuurlijke samenwerking</a:t>
            </a:r>
          </a:p>
          <a:p>
            <a:pPr marL="742950" lvl="2" indent="-285750">
              <a:buFont typeface="Arial" panose="020B0604020202020204" pitchFamily="34" charset="0"/>
              <a:buChar char="•"/>
            </a:pPr>
            <a:endParaRPr lang="nl-NL" sz="1400" dirty="0"/>
          </a:p>
          <a:p>
            <a:pPr marL="742950" lvl="2" indent="-285750">
              <a:buFont typeface="Arial" panose="020B0604020202020204" pitchFamily="34" charset="0"/>
              <a:buChar char="•"/>
            </a:pPr>
            <a:endParaRPr lang="nl-NL" sz="1400" dirty="0"/>
          </a:p>
          <a:p>
            <a:pPr marL="0" lvl="1"/>
            <a:r>
              <a:rPr lang="nl-NL" sz="1400" dirty="0"/>
              <a:t>Er is ondersteuning aanwezig door DSO experts en/of koepels met experts. </a:t>
            </a:r>
            <a:r>
              <a:rPr lang="nl-NL" sz="1400" b="1" dirty="0"/>
              <a:t>Voorwaarde: Aanmelden!</a:t>
            </a:r>
          </a:p>
        </p:txBody>
      </p:sp>
    </p:spTree>
    <p:extLst>
      <p:ext uri="{BB962C8B-B14F-4D97-AF65-F5344CB8AC3E}">
        <p14:creationId xmlns:p14="http://schemas.microsoft.com/office/powerpoint/2010/main" val="259442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27A9CDE3-C7C1-4C9C-87A8-CD90E82B30F5}"/>
              </a:ext>
            </a:extLst>
          </p:cNvPr>
          <p:cNvSpPr>
            <a:spLocks noGrp="1"/>
          </p:cNvSpPr>
          <p:nvPr>
            <p:ph type="ctrTitle"/>
          </p:nvPr>
        </p:nvSpPr>
        <p:spPr>
          <a:xfrm>
            <a:off x="590550" y="1171764"/>
            <a:ext cx="10954905" cy="646988"/>
          </a:xfrm>
        </p:spPr>
        <p:txBody>
          <a:bodyPr/>
          <a:lstStyle/>
          <a:p>
            <a:r>
              <a:rPr lang="nl-NL" dirty="0"/>
              <a:t>Aanmelden</a:t>
            </a:r>
          </a:p>
        </p:txBody>
      </p:sp>
      <p:sp>
        <p:nvSpPr>
          <p:cNvPr id="7" name="Ondertitel 6">
            <a:extLst>
              <a:ext uri="{FF2B5EF4-FFF2-40B4-BE49-F238E27FC236}">
                <a16:creationId xmlns:a16="http://schemas.microsoft.com/office/drawing/2014/main" id="{1391A78B-0287-4766-BD3C-D28F762EE010}"/>
              </a:ext>
            </a:extLst>
          </p:cNvPr>
          <p:cNvSpPr>
            <a:spLocks noGrp="1"/>
          </p:cNvSpPr>
          <p:nvPr>
            <p:ph type="subTitle" idx="1"/>
          </p:nvPr>
        </p:nvSpPr>
        <p:spPr>
          <a:xfrm>
            <a:off x="590551" y="1959429"/>
            <a:ext cx="5364209" cy="3726807"/>
          </a:xfrm>
        </p:spPr>
        <p:txBody>
          <a:bodyPr>
            <a:normAutofit/>
          </a:bodyPr>
          <a:lstStyle/>
          <a:p>
            <a:r>
              <a:rPr lang="nl-NL" sz="1600" dirty="0">
                <a:solidFill>
                  <a:schemeClr val="bg1"/>
                </a:solidFill>
              </a:rPr>
              <a:t>RIO</a:t>
            </a:r>
          </a:p>
          <a:p>
            <a:r>
              <a:rPr lang="nl-NL" sz="1600" dirty="0">
                <a:solidFill>
                  <a:schemeClr val="bg1"/>
                </a:solidFill>
                <a:hlinkClick r:id="rId2">
                  <a:extLst>
                    <a:ext uri="{A12FA001-AC4F-418D-AE19-62706E023703}">
                      <ahyp:hlinkClr xmlns:ahyp="http://schemas.microsoft.com/office/drawing/2018/hyperlinkcolor" xmlns="" val="tx"/>
                    </a:ext>
                  </a:extLst>
                </a:hlinkClick>
              </a:rPr>
              <a:t>Werkplaats aanmelden</a:t>
            </a:r>
            <a:endParaRPr lang="nl-NL" sz="1600" dirty="0">
              <a:solidFill>
                <a:schemeClr val="bg1"/>
              </a:solidFill>
            </a:endParaRPr>
          </a:p>
          <a:p>
            <a:endParaRPr lang="nl-NL" sz="1600" dirty="0">
              <a:solidFill>
                <a:schemeClr val="bg1"/>
              </a:solidFill>
            </a:endParaRPr>
          </a:p>
          <a:p>
            <a:pPr marL="0" indent="0">
              <a:buNone/>
            </a:pPr>
            <a:endParaRPr lang="nl-NL" sz="1600" dirty="0">
              <a:solidFill>
                <a:schemeClr val="bg1"/>
              </a:solidFill>
              <a:hlinkClick r:id="rId3">
                <a:extLst>
                  <a:ext uri="{A12FA001-AC4F-418D-AE19-62706E023703}">
                    <ahyp:hlinkClr xmlns:ahyp="http://schemas.microsoft.com/office/drawing/2018/hyperlinkcolor" xmlns="" val="tx"/>
                  </a:ext>
                </a:extLst>
              </a:hlinkClick>
            </a:endParaRPr>
          </a:p>
          <a:p>
            <a:pPr marL="0" indent="0">
              <a:buNone/>
            </a:pPr>
            <a:r>
              <a:rPr lang="nl-NL" sz="1600" dirty="0">
                <a:solidFill>
                  <a:schemeClr val="bg1"/>
                </a:solidFill>
              </a:rPr>
              <a:t>Informatie over oefenen: </a:t>
            </a:r>
            <a:endParaRPr lang="nl-NL" sz="1600" dirty="0">
              <a:solidFill>
                <a:schemeClr val="bg1"/>
              </a:solidFill>
              <a:hlinkClick r:id="rId3">
                <a:extLst>
                  <a:ext uri="{A12FA001-AC4F-418D-AE19-62706E023703}">
                    <ahyp:hlinkClr xmlns:ahyp="http://schemas.microsoft.com/office/drawing/2018/hyperlinkcolor" xmlns="" val="tx"/>
                  </a:ext>
                </a:extLst>
              </a:hlinkClick>
            </a:endParaRPr>
          </a:p>
          <a:p>
            <a:r>
              <a:rPr lang="nl-NL" sz="1600" dirty="0">
                <a:solidFill>
                  <a:schemeClr val="bg1"/>
                </a:solidFill>
                <a:hlinkClick r:id="rId4">
                  <a:extLst>
                    <a:ext uri="{A12FA001-AC4F-418D-AE19-62706E023703}">
                      <ahyp:hlinkClr xmlns:ahyp="http://schemas.microsoft.com/office/drawing/2018/hyperlinkcolor" xmlns="" val="tx"/>
                    </a:ext>
                  </a:extLst>
                </a:hlinkClick>
              </a:rPr>
              <a:t>Oefenen</a:t>
            </a:r>
            <a:endParaRPr lang="nl-NL" sz="1600" dirty="0">
              <a:solidFill>
                <a:schemeClr val="bg1"/>
              </a:solidFill>
            </a:endParaRPr>
          </a:p>
          <a:p>
            <a:r>
              <a:rPr lang="nl-NL" sz="1600" dirty="0">
                <a:solidFill>
                  <a:schemeClr val="bg1"/>
                </a:solidFill>
                <a:hlinkClick r:id="rId5">
                  <a:extLst>
                    <a:ext uri="{A12FA001-AC4F-418D-AE19-62706E023703}">
                      <ahyp:hlinkClr xmlns:ahyp="http://schemas.microsoft.com/office/drawing/2018/hyperlinkcolor" xmlns="" val="tx"/>
                    </a:ext>
                  </a:extLst>
                </a:hlinkClick>
              </a:rPr>
              <a:t>Oefen en activiteiten kalender</a:t>
            </a:r>
            <a:r>
              <a:rPr lang="nl-NL" sz="1600" dirty="0">
                <a:solidFill>
                  <a:schemeClr val="bg1"/>
                </a:solidFill>
              </a:rPr>
              <a:t> - </a:t>
            </a:r>
            <a:r>
              <a:rPr lang="nl-NL" sz="1600" dirty="0" err="1">
                <a:solidFill>
                  <a:schemeClr val="bg1"/>
                </a:solidFill>
              </a:rPr>
              <a:t>Miro</a:t>
            </a:r>
            <a:endParaRPr lang="nl-NL" sz="1600" dirty="0">
              <a:solidFill>
                <a:schemeClr val="bg1"/>
              </a:solidFill>
            </a:endParaRPr>
          </a:p>
          <a:p>
            <a:r>
              <a:rPr lang="nl-NL" sz="1600" dirty="0">
                <a:solidFill>
                  <a:schemeClr val="bg1"/>
                </a:solidFill>
                <a:hlinkClick r:id="rId6">
                  <a:extLst>
                    <a:ext uri="{A12FA001-AC4F-418D-AE19-62706E023703}">
                      <ahyp:hlinkClr xmlns:ahyp="http://schemas.microsoft.com/office/drawing/2018/hyperlinkcolor" xmlns="" val="tx"/>
                    </a:ext>
                  </a:extLst>
                </a:hlinkClick>
              </a:rPr>
              <a:t>Hulp aanvragen bij demo, test of oefening</a:t>
            </a:r>
            <a:endParaRPr lang="nl-NL" sz="1600" dirty="0">
              <a:solidFill>
                <a:schemeClr val="bg1"/>
              </a:solidFill>
            </a:endParaRPr>
          </a:p>
        </p:txBody>
      </p:sp>
      <p:sp>
        <p:nvSpPr>
          <p:cNvPr id="4" name="Tijdelijke aanduiding voor datum 3">
            <a:extLst>
              <a:ext uri="{FF2B5EF4-FFF2-40B4-BE49-F238E27FC236}">
                <a16:creationId xmlns:a16="http://schemas.microsoft.com/office/drawing/2014/main" id="{9CE85603-8003-46D2-867F-EFD21B6E7461}"/>
              </a:ext>
            </a:extLst>
          </p:cNvPr>
          <p:cNvSpPr>
            <a:spLocks noGrp="1"/>
          </p:cNvSpPr>
          <p:nvPr>
            <p:ph type="dt" sz="half" idx="4294967295"/>
          </p:nvPr>
        </p:nvSpPr>
        <p:spPr>
          <a:xfrm>
            <a:off x="9347200" y="6505575"/>
            <a:ext cx="2844800" cy="365125"/>
          </a:xfrm>
        </p:spPr>
        <p:txBody>
          <a:bodyPr/>
          <a:lstStyle/>
          <a:p>
            <a:fld id="{692D2887-8E94-401B-9840-AF2480290B6B}" type="datetime1">
              <a:rPr lang="nl-NL" smtClean="0"/>
              <a:t>27-1-2022</a:t>
            </a:fld>
            <a:endParaRPr lang="nl-NL"/>
          </a:p>
        </p:txBody>
      </p:sp>
      <p:pic>
        <p:nvPicPr>
          <p:cNvPr id="5" name="Picture 2" descr="Buren vrezen blaffende honden bij dierenpension Riel | Tilburg e.o. | bd.nl">
            <a:extLst>
              <a:ext uri="{FF2B5EF4-FFF2-40B4-BE49-F238E27FC236}">
                <a16:creationId xmlns:a16="http://schemas.microsoft.com/office/drawing/2014/main" id="{DF5667F3-5099-4346-A385-F6C7D73DEC87}"/>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4805" r="10021" b="3"/>
          <a:stretch/>
        </p:blipFill>
        <p:spPr bwMode="auto">
          <a:xfrm>
            <a:off x="5954760" y="1171764"/>
            <a:ext cx="5646689" cy="49720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977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25098" y="214172"/>
            <a:ext cx="10972800" cy="663123"/>
          </a:xfrm>
        </p:spPr>
        <p:txBody>
          <a:bodyPr>
            <a:normAutofit/>
          </a:bodyPr>
          <a:lstStyle/>
          <a:p>
            <a:r>
              <a:rPr lang="nl-NL" dirty="0"/>
              <a:t>Waarom is oefenen belangrijk?</a:t>
            </a:r>
          </a:p>
        </p:txBody>
      </p:sp>
      <p:sp>
        <p:nvSpPr>
          <p:cNvPr id="4" name="Tijdelijke aanduiding voor datum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83E38E6-5318-4438-9C9E-8D4A535FB7B6}" type="datetime1">
              <a:rPr kumimoji="0" lang="nl-NL" sz="1000" b="0" i="0" u="none" strike="noStrike" kern="1200" cap="none" spc="0" normalizeH="0" baseline="0" noProof="0" smtClean="0">
                <a:ln>
                  <a:noFill/>
                </a:ln>
                <a:solidFill>
                  <a:srgbClr val="FFFFFF"/>
                </a:solidFill>
                <a:effectLst/>
                <a:uLnTx/>
                <a:uFillTx/>
                <a:latin typeface="Verdana"/>
                <a:ea typeface="+mn-ea"/>
              </a:rPr>
              <a:pPr marL="0" marR="0" lvl="0" indent="0" algn="r" defTabSz="457200" rtl="0" eaLnBrk="1" fontAlgn="auto" latinLnBrk="0" hangingPunct="1">
                <a:lnSpc>
                  <a:spcPct val="100000"/>
                </a:lnSpc>
                <a:spcBef>
                  <a:spcPts val="0"/>
                </a:spcBef>
                <a:spcAft>
                  <a:spcPts val="0"/>
                </a:spcAft>
                <a:buClrTx/>
                <a:buSzTx/>
                <a:buFontTx/>
                <a:buNone/>
                <a:tabLst/>
                <a:defRPr/>
              </a:pPr>
              <a:t>27-1-2022</a:t>
            </a:fld>
            <a:endParaRPr kumimoji="0" lang="nl-NL" sz="1000" b="0" i="0" u="none" strike="noStrike" kern="1200" cap="none" spc="0" normalizeH="0" baseline="0" noProof="0">
              <a:ln>
                <a:noFill/>
              </a:ln>
              <a:solidFill>
                <a:srgbClr val="FFFFFF"/>
              </a:solidFill>
              <a:effectLst/>
              <a:uLnTx/>
              <a:uFillTx/>
              <a:latin typeface="Verdana"/>
              <a:ea typeface="+mn-ea"/>
            </a:endParaRPr>
          </a:p>
        </p:txBody>
      </p:sp>
      <p:sp>
        <p:nvSpPr>
          <p:cNvPr id="5" name="Tijdelijke aanduiding voor voettekst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000" b="0" i="0" u="none" strike="noStrike" kern="1200" cap="none" spc="0" normalizeH="0" baseline="0" noProof="0">
              <a:ln>
                <a:noFill/>
              </a:ln>
              <a:solidFill>
                <a:srgbClr val="FFFFFF"/>
              </a:solidFill>
              <a:effectLst/>
              <a:uLnTx/>
              <a:uFillTx/>
              <a:latin typeface="Verdana"/>
              <a:ea typeface="+mn-ea"/>
            </a:endParaRPr>
          </a:p>
        </p:txBody>
      </p:sp>
      <p:sp>
        <p:nvSpPr>
          <p:cNvPr id="3" name="Tijdelijke aanduiding voor inhoud 2"/>
          <p:cNvSpPr>
            <a:spLocks noGrp="1"/>
          </p:cNvSpPr>
          <p:nvPr>
            <p:ph type="body" sz="quarter" idx="12"/>
          </p:nvPr>
        </p:nvSpPr>
        <p:spPr>
          <a:xfrm>
            <a:off x="609600" y="1406887"/>
            <a:ext cx="6939977" cy="4305685"/>
          </a:xfrm>
        </p:spPr>
        <p:txBody>
          <a:bodyPr>
            <a:noAutofit/>
          </a:bodyPr>
          <a:lstStyle/>
          <a:p>
            <a:r>
              <a:rPr lang="nl-NL" dirty="0">
                <a:solidFill>
                  <a:srgbClr val="2B5A34"/>
                </a:solidFill>
                <a:latin typeface="Verdana" panose="020B0604030504040204" pitchFamily="34" charset="0"/>
                <a:ea typeface="Verdana" panose="020B0604030504040204" pitchFamily="34" charset="0"/>
              </a:rPr>
              <a:t>Oefenen is niet ‘vrijblijvend spelen’, maar maakt onlosmakelijk deel uit van het </a:t>
            </a:r>
            <a:r>
              <a:rPr lang="nl-NL" b="1" dirty="0">
                <a:solidFill>
                  <a:srgbClr val="2B5A34"/>
                </a:solidFill>
                <a:latin typeface="Verdana" panose="020B0604030504040204" pitchFamily="34" charset="0"/>
                <a:ea typeface="Verdana" panose="020B0604030504040204" pitchFamily="34" charset="0"/>
              </a:rPr>
              <a:t>inrichten</a:t>
            </a:r>
            <a:r>
              <a:rPr lang="nl-NL" dirty="0">
                <a:solidFill>
                  <a:srgbClr val="2B5A34"/>
                </a:solidFill>
                <a:latin typeface="Verdana" panose="020B0604030504040204" pitchFamily="34" charset="0"/>
                <a:ea typeface="Verdana" panose="020B0604030504040204" pitchFamily="34" charset="0"/>
              </a:rPr>
              <a:t> van </a:t>
            </a:r>
            <a:r>
              <a:rPr lang="nl-NL" b="1" dirty="0">
                <a:solidFill>
                  <a:srgbClr val="2B5A34"/>
                </a:solidFill>
                <a:latin typeface="Verdana" panose="020B0604030504040204" pitchFamily="34" charset="0"/>
                <a:ea typeface="Verdana" panose="020B0604030504040204" pitchFamily="34" charset="0"/>
              </a:rPr>
              <a:t>nieuwe processen en werkwijzen </a:t>
            </a:r>
            <a:r>
              <a:rPr lang="nl-NL" dirty="0">
                <a:solidFill>
                  <a:srgbClr val="2B5A34"/>
                </a:solidFill>
                <a:latin typeface="Verdana" panose="020B0604030504040204" pitchFamily="34" charset="0"/>
                <a:ea typeface="Verdana" panose="020B0604030504040204" pitchFamily="34" charset="0"/>
              </a:rPr>
              <a:t>bij bevoegd gezagen.</a:t>
            </a:r>
          </a:p>
          <a:p>
            <a:r>
              <a:rPr lang="nl-NL" dirty="0">
                <a:solidFill>
                  <a:srgbClr val="2B5A34"/>
                </a:solidFill>
                <a:latin typeface="Verdana" panose="020B0604030504040204" pitchFamily="34" charset="0"/>
                <a:ea typeface="Verdana" panose="020B0604030504040204" pitchFamily="34" charset="0"/>
              </a:rPr>
              <a:t>De </a:t>
            </a:r>
            <a:r>
              <a:rPr lang="nl-NL" b="1" dirty="0">
                <a:solidFill>
                  <a:srgbClr val="2B5A34"/>
                </a:solidFill>
                <a:latin typeface="Verdana" panose="020B0604030504040204" pitchFamily="34" charset="0"/>
                <a:ea typeface="Verdana" panose="020B0604030504040204" pitchFamily="34" charset="0"/>
              </a:rPr>
              <a:t>essentie</a:t>
            </a:r>
            <a:r>
              <a:rPr lang="nl-NL" dirty="0">
                <a:solidFill>
                  <a:srgbClr val="2B5A34"/>
                </a:solidFill>
                <a:latin typeface="Verdana" panose="020B0604030504040204" pitchFamily="34" charset="0"/>
                <a:ea typeface="Verdana" panose="020B0604030504040204" pitchFamily="34" charset="0"/>
              </a:rPr>
              <a:t> van oefenen is dat dit gebeurt in een omgeving waarin handelingen </a:t>
            </a:r>
            <a:r>
              <a:rPr lang="nl-NL" b="1" dirty="0">
                <a:solidFill>
                  <a:srgbClr val="2B5A34"/>
                </a:solidFill>
                <a:latin typeface="Verdana" panose="020B0604030504040204" pitchFamily="34" charset="0"/>
                <a:ea typeface="Verdana" panose="020B0604030504040204" pitchFamily="34" charset="0"/>
              </a:rPr>
              <a:t>nog geen rechtsgevolgen hebben.</a:t>
            </a:r>
            <a:r>
              <a:rPr lang="nl-NL" dirty="0">
                <a:solidFill>
                  <a:srgbClr val="2B5A34"/>
                </a:solidFill>
                <a:latin typeface="Verdana" panose="020B0604030504040204" pitchFamily="34" charset="0"/>
                <a:ea typeface="Verdana" panose="020B0604030504040204" pitchFamily="34" charset="0"/>
              </a:rPr>
              <a:t> </a:t>
            </a:r>
          </a:p>
          <a:p>
            <a:r>
              <a:rPr lang="nl-NL" dirty="0">
                <a:solidFill>
                  <a:srgbClr val="2B5A34"/>
                </a:solidFill>
                <a:latin typeface="Verdana" panose="020B0604030504040204" pitchFamily="34" charset="0"/>
                <a:ea typeface="Verdana" panose="020B0604030504040204" pitchFamily="34" charset="0"/>
              </a:rPr>
              <a:t>Oefenen gaat samen met het beproeven en verbeteren van systemen en systeeminrichting.</a:t>
            </a:r>
          </a:p>
          <a:p>
            <a:r>
              <a:rPr lang="nl-NL" dirty="0">
                <a:solidFill>
                  <a:srgbClr val="2B5A34"/>
                </a:solidFill>
                <a:latin typeface="Verdana" panose="020B0604030504040204" pitchFamily="34" charset="0"/>
                <a:ea typeface="Verdana" panose="020B0604030504040204" pitchFamily="34" charset="0"/>
              </a:rPr>
              <a:t>Oefenen is het ervaren welke keuzes goed uitpakken en welke niet. </a:t>
            </a:r>
          </a:p>
        </p:txBody>
      </p:sp>
      <p:pic>
        <p:nvPicPr>
          <p:cNvPr id="6" name="Afbeelding 5">
            <a:extLst>
              <a:ext uri="{FF2B5EF4-FFF2-40B4-BE49-F238E27FC236}">
                <a16:creationId xmlns:a16="http://schemas.microsoft.com/office/drawing/2014/main" id="{20A52852-4996-4BC3-AEA0-BA66D65BFCED}"/>
              </a:ext>
            </a:extLst>
          </p:cNvPr>
          <p:cNvPicPr>
            <a:picLocks noChangeAspect="1"/>
          </p:cNvPicPr>
          <p:nvPr/>
        </p:nvPicPr>
        <p:blipFill>
          <a:blip r:embed="rId3"/>
          <a:stretch>
            <a:fillRect/>
          </a:stretch>
        </p:blipFill>
        <p:spPr>
          <a:xfrm>
            <a:off x="8400345" y="1406887"/>
            <a:ext cx="2956161" cy="4710136"/>
          </a:xfrm>
          <a:prstGeom prst="rect">
            <a:avLst/>
          </a:prstGeom>
        </p:spPr>
      </p:pic>
    </p:spTree>
    <p:extLst>
      <p:ext uri="{BB962C8B-B14F-4D97-AF65-F5344CB8AC3E}">
        <p14:creationId xmlns:p14="http://schemas.microsoft.com/office/powerpoint/2010/main" val="168917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FA2BEF-91A6-485F-B030-E8A4C5E926A2}"/>
              </a:ext>
            </a:extLst>
          </p:cNvPr>
          <p:cNvSpPr>
            <a:spLocks noGrp="1"/>
          </p:cNvSpPr>
          <p:nvPr>
            <p:ph type="title"/>
          </p:nvPr>
        </p:nvSpPr>
        <p:spPr/>
        <p:txBody>
          <a:bodyPr/>
          <a:lstStyle/>
          <a:p>
            <a:endParaRPr lang="nl-NL" dirty="0"/>
          </a:p>
        </p:txBody>
      </p:sp>
      <p:pic>
        <p:nvPicPr>
          <p:cNvPr id="4" name="Afbeelding 3">
            <a:extLst>
              <a:ext uri="{FF2B5EF4-FFF2-40B4-BE49-F238E27FC236}">
                <a16:creationId xmlns:a16="http://schemas.microsoft.com/office/drawing/2014/main" id="{472F34EB-4AE1-49B3-A8FE-6B2D8046FCC2}"/>
              </a:ext>
            </a:extLst>
          </p:cNvPr>
          <p:cNvPicPr>
            <a:picLocks noChangeAspect="1"/>
          </p:cNvPicPr>
          <p:nvPr/>
        </p:nvPicPr>
        <p:blipFill rotWithShape="1">
          <a:blip r:embed="rId3"/>
          <a:srcRect l="4999" t="1497" b="6822"/>
          <a:stretch/>
        </p:blipFill>
        <p:spPr>
          <a:xfrm>
            <a:off x="304731" y="120580"/>
            <a:ext cx="11582537" cy="6209882"/>
          </a:xfrm>
          <a:prstGeom prst="rect">
            <a:avLst/>
          </a:prstGeom>
        </p:spPr>
      </p:pic>
      <p:sp>
        <p:nvSpPr>
          <p:cNvPr id="6" name="Ovaal 5">
            <a:extLst>
              <a:ext uri="{FF2B5EF4-FFF2-40B4-BE49-F238E27FC236}">
                <a16:creationId xmlns:a16="http://schemas.microsoft.com/office/drawing/2014/main" id="{17CBE65F-3B2C-49DD-B7BC-822C209EE084}"/>
              </a:ext>
            </a:extLst>
          </p:cNvPr>
          <p:cNvSpPr/>
          <p:nvPr/>
        </p:nvSpPr>
        <p:spPr>
          <a:xfrm>
            <a:off x="5363338" y="3327620"/>
            <a:ext cx="5676588" cy="3409800"/>
          </a:xfrm>
          <a:prstGeom prst="ellipse">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2917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06C69AC-B803-46FB-ADA8-4E0798E0364B}"/>
              </a:ext>
            </a:extLst>
          </p:cNvPr>
          <p:cNvSpPr>
            <a:spLocks noGrp="1"/>
          </p:cNvSpPr>
          <p:nvPr>
            <p:ph type="ctrTitle"/>
          </p:nvPr>
        </p:nvSpPr>
        <p:spPr>
          <a:xfrm>
            <a:off x="1237096" y="2811383"/>
            <a:ext cx="10768092" cy="1235234"/>
          </a:xfrm>
        </p:spPr>
        <p:txBody>
          <a:bodyPr>
            <a:normAutofit fontScale="90000"/>
          </a:bodyPr>
          <a:lstStyle/>
          <a:p>
            <a:r>
              <a:rPr lang="nl-NL" sz="3600" dirty="0"/>
              <a:t>Oefenen in praktijk </a:t>
            </a:r>
            <a:br>
              <a:rPr lang="nl-NL" sz="3600" dirty="0"/>
            </a:br>
            <a:r>
              <a:rPr lang="nl-NL" sz="3600" dirty="0"/>
              <a:t/>
            </a:r>
            <a:br>
              <a:rPr lang="nl-NL" sz="3600" dirty="0"/>
            </a:br>
            <a:r>
              <a:rPr lang="nl-NL" sz="2400" i="1" dirty="0"/>
              <a:t>Oefenen in werkplaatsen met ondersteuning!</a:t>
            </a:r>
          </a:p>
        </p:txBody>
      </p:sp>
    </p:spTree>
    <p:extLst>
      <p:ext uri="{BB962C8B-B14F-4D97-AF65-F5344CB8AC3E}">
        <p14:creationId xmlns:p14="http://schemas.microsoft.com/office/powerpoint/2010/main" val="168612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0AC33-9697-4B7F-BB29-FCB70DA54D51}"/>
              </a:ext>
            </a:extLst>
          </p:cNvPr>
          <p:cNvSpPr>
            <a:spLocks noGrp="1"/>
          </p:cNvSpPr>
          <p:nvPr>
            <p:ph type="title"/>
          </p:nvPr>
        </p:nvSpPr>
        <p:spPr>
          <a:xfrm>
            <a:off x="1374858" y="254992"/>
            <a:ext cx="10972800" cy="663123"/>
          </a:xfrm>
        </p:spPr>
        <p:txBody>
          <a:bodyPr/>
          <a:lstStyle/>
          <a:p>
            <a:r>
              <a:rPr lang="nl-NL" dirty="0"/>
              <a:t>Soorten werkplaatsen</a:t>
            </a:r>
          </a:p>
        </p:txBody>
      </p:sp>
      <p:sp>
        <p:nvSpPr>
          <p:cNvPr id="6" name="Tijdelijke aanduiding voor tekst 5">
            <a:extLst>
              <a:ext uri="{FF2B5EF4-FFF2-40B4-BE49-F238E27FC236}">
                <a16:creationId xmlns:a16="http://schemas.microsoft.com/office/drawing/2014/main" id="{ED7B6501-3BB9-4CB1-AC7D-3192A3C60F5F}"/>
              </a:ext>
            </a:extLst>
          </p:cNvPr>
          <p:cNvSpPr>
            <a:spLocks noGrp="1"/>
          </p:cNvSpPr>
          <p:nvPr>
            <p:ph type="body" sz="quarter" idx="12"/>
          </p:nvPr>
        </p:nvSpPr>
        <p:spPr>
          <a:xfrm>
            <a:off x="601134" y="1276157"/>
            <a:ext cx="11255921" cy="4763696"/>
          </a:xfrm>
        </p:spPr>
        <p:txBody>
          <a:bodyPr vert="horz" lIns="91440" tIns="45720" rIns="91440" bIns="45720" rtlCol="0" anchor="t">
            <a:noAutofit/>
          </a:bodyPr>
          <a:lstStyle/>
          <a:p>
            <a:pPr>
              <a:lnSpc>
                <a:spcPct val="120000"/>
              </a:lnSpc>
            </a:pPr>
            <a:r>
              <a:rPr lang="nl-NL" dirty="0">
                <a:latin typeface="Verdana" panose="020B0604030504040204" pitchFamily="34" charset="0"/>
                <a:ea typeface="Verdana" panose="020B0604030504040204" pitchFamily="34" charset="0"/>
                <a:sym typeface="Wingdings" panose="05000000000000000000" pitchFamily="2" charset="2"/>
                <a:hlinkClick r:id="rId2"/>
              </a:rPr>
              <a:t>VNG werkplaatsen</a:t>
            </a:r>
            <a:endParaRPr lang="nl-NL" dirty="0">
              <a:latin typeface="Verdana" panose="020B0604030504040204" pitchFamily="34" charset="0"/>
              <a:ea typeface="Verdana" panose="020B0604030504040204" pitchFamily="34" charset="0"/>
              <a:sym typeface="Wingdings" panose="05000000000000000000" pitchFamily="2" charset="2"/>
            </a:endParaRPr>
          </a:p>
          <a:p>
            <a:pPr lvl="1">
              <a:lnSpc>
                <a:spcPct val="120000"/>
              </a:lnSpc>
            </a:pPr>
            <a:r>
              <a:rPr lang="nl-NL" sz="1600" dirty="0">
                <a:latin typeface="Verdana" panose="020B0604030504040204" pitchFamily="34" charset="0"/>
                <a:ea typeface="Verdana" panose="020B0604030504040204" pitchFamily="34" charset="0"/>
                <a:sym typeface="Wingdings" panose="05000000000000000000" pitchFamily="2" charset="2"/>
              </a:rPr>
              <a:t>Inhoudelijk (Plan, VTH netwerkkaart etc.)</a:t>
            </a:r>
          </a:p>
          <a:p>
            <a:pPr>
              <a:lnSpc>
                <a:spcPct val="120000"/>
              </a:lnSpc>
            </a:pPr>
            <a:r>
              <a:rPr lang="nl-NL" dirty="0">
                <a:latin typeface="Verdana" panose="020B0604030504040204" pitchFamily="34" charset="0"/>
                <a:ea typeface="Verdana" panose="020B0604030504040204" pitchFamily="34" charset="0"/>
                <a:sym typeface="Wingdings" panose="05000000000000000000" pitchFamily="2" charset="2"/>
                <a:hlinkClick r:id="rId3"/>
              </a:rPr>
              <a:t>Aan de slag met de Omgevingswet werkplaatsen</a:t>
            </a:r>
            <a:endParaRPr lang="nl-NL" dirty="0">
              <a:latin typeface="Verdana" panose="020B0604030504040204" pitchFamily="34" charset="0"/>
              <a:ea typeface="Verdana" panose="020B0604030504040204" pitchFamily="34" charset="0"/>
              <a:sym typeface="Wingdings" panose="05000000000000000000" pitchFamily="2" charset="2"/>
            </a:endParaRPr>
          </a:p>
          <a:p>
            <a:pPr lvl="1">
              <a:lnSpc>
                <a:spcPct val="120000"/>
              </a:lnSpc>
            </a:pPr>
            <a:r>
              <a:rPr lang="nl-NL" sz="1600" dirty="0">
                <a:latin typeface="Verdana" panose="020B0604030504040204" pitchFamily="34" charset="0"/>
                <a:ea typeface="Verdana" panose="020B0604030504040204" pitchFamily="34" charset="0"/>
                <a:sym typeface="Wingdings" panose="05000000000000000000" pitchFamily="2" charset="2"/>
              </a:rPr>
              <a:t>DSO, interbestuurlijk, grote uitdagingen uit willen zoeken, Dierencasus voor een werkende keten</a:t>
            </a:r>
          </a:p>
          <a:p>
            <a:pPr>
              <a:lnSpc>
                <a:spcPct val="120000"/>
              </a:lnSpc>
            </a:pPr>
            <a:endParaRPr lang="nl-NL" dirty="0">
              <a:solidFill>
                <a:srgbClr val="2B5A34"/>
              </a:solidFill>
              <a:latin typeface="Verdana" panose="020B0604030504040204" pitchFamily="34" charset="0"/>
              <a:ea typeface="Verdana" panose="020B0604030504040204" pitchFamily="34" charset="0"/>
              <a:sym typeface="Wingdings" panose="05000000000000000000" pitchFamily="2" charset="2"/>
            </a:endParaRPr>
          </a:p>
          <a:p>
            <a:pPr marL="0" indent="0">
              <a:lnSpc>
                <a:spcPct val="120000"/>
              </a:lnSpc>
              <a:buNone/>
            </a:pPr>
            <a:r>
              <a:rPr lang="nl-NL" dirty="0">
                <a:solidFill>
                  <a:srgbClr val="2B5A34"/>
                </a:solidFill>
                <a:latin typeface="Verdana" panose="020B0604030504040204" pitchFamily="34" charset="0"/>
                <a:ea typeface="Verdana" panose="020B0604030504040204" pitchFamily="34" charset="0"/>
                <a:sym typeface="Wingdings" panose="05000000000000000000" pitchFamily="2" charset="2"/>
              </a:rPr>
              <a:t>Doel: </a:t>
            </a:r>
          </a:p>
          <a:p>
            <a:pPr marL="720725" lvl="1" indent="-263525">
              <a:lnSpc>
                <a:spcPct val="120000"/>
              </a:lnSpc>
              <a:buFont typeface="Arial" panose="020B0604020202020204" pitchFamily="34" charset="0"/>
              <a:buChar char="•"/>
            </a:pPr>
            <a:r>
              <a:rPr lang="nl-NL" sz="1600" dirty="0">
                <a:solidFill>
                  <a:srgbClr val="2B5A34"/>
                </a:solidFill>
                <a:latin typeface="Verdana" panose="020B0604030504040204" pitchFamily="34" charset="0"/>
                <a:ea typeface="Verdana" panose="020B0604030504040204" pitchFamily="34" charset="0"/>
                <a:sym typeface="Wingdings" panose="05000000000000000000" pitchFamily="2" charset="2"/>
              </a:rPr>
              <a:t>werkende (DSO)keten</a:t>
            </a:r>
          </a:p>
          <a:p>
            <a:pPr marL="720725" lvl="1" indent="-263525">
              <a:lnSpc>
                <a:spcPct val="120000"/>
              </a:lnSpc>
              <a:buFont typeface="Arial" panose="020B0604020202020204" pitchFamily="34" charset="0"/>
              <a:buChar char="•"/>
            </a:pPr>
            <a:r>
              <a:rPr lang="nl-NL" sz="1600" dirty="0">
                <a:solidFill>
                  <a:srgbClr val="2B5A34"/>
                </a:solidFill>
                <a:latin typeface="Verdana" panose="020B0604030504040204" pitchFamily="34" charset="0"/>
                <a:ea typeface="Verdana" panose="020B0604030504040204" pitchFamily="34" charset="0"/>
                <a:sym typeface="Wingdings" panose="05000000000000000000" pitchFamily="2" charset="2"/>
              </a:rPr>
              <a:t>Inrichten processen</a:t>
            </a:r>
          </a:p>
          <a:p>
            <a:pPr marL="720725" lvl="1" indent="-263525">
              <a:lnSpc>
                <a:spcPct val="120000"/>
              </a:lnSpc>
              <a:buFont typeface="Arial" panose="020B0604020202020204" pitchFamily="34" charset="0"/>
              <a:buChar char="•"/>
            </a:pPr>
            <a:r>
              <a:rPr lang="nl-NL" sz="1600" dirty="0">
                <a:solidFill>
                  <a:srgbClr val="2B5A34"/>
                </a:solidFill>
                <a:latin typeface="Verdana" panose="020B0604030504040204" pitchFamily="34" charset="0"/>
                <a:ea typeface="Verdana" panose="020B0604030504040204" pitchFamily="34" charset="0"/>
                <a:sym typeface="Wingdings" panose="05000000000000000000" pitchFamily="2" charset="2"/>
              </a:rPr>
              <a:t>Beproeven samenwerkingen</a:t>
            </a:r>
          </a:p>
          <a:p>
            <a:pPr marL="720725" lvl="1" indent="-263525">
              <a:lnSpc>
                <a:spcPct val="120000"/>
              </a:lnSpc>
              <a:buFont typeface="Arial" panose="020B0604020202020204" pitchFamily="34" charset="0"/>
              <a:buChar char="•"/>
            </a:pPr>
            <a:r>
              <a:rPr lang="nl-NL" sz="1600" dirty="0">
                <a:solidFill>
                  <a:srgbClr val="2B5A34"/>
                </a:solidFill>
                <a:ea typeface="Verdana"/>
                <a:sym typeface="Wingdings" panose="05000000000000000000" pitchFamily="2" charset="2"/>
              </a:rPr>
              <a:t>Stap maken met oefenen en inregelen</a:t>
            </a:r>
            <a:endParaRPr lang="nl-NL" sz="1600" dirty="0">
              <a:solidFill>
                <a:srgbClr val="2B5A34"/>
              </a:solidFill>
              <a:ea typeface="Verdana"/>
            </a:endParaRPr>
          </a:p>
          <a:p>
            <a:pPr marL="720725" lvl="1" indent="-263525">
              <a:lnSpc>
                <a:spcPct val="120000"/>
              </a:lnSpc>
              <a:buFont typeface="Arial" panose="020B0604020202020204" pitchFamily="34" charset="0"/>
              <a:buChar char="•"/>
            </a:pPr>
            <a:endParaRPr lang="nl-NL" sz="1600" dirty="0">
              <a:solidFill>
                <a:srgbClr val="2B5A34"/>
              </a:solidFill>
              <a:latin typeface="Verdana" panose="020B0604030504040204" pitchFamily="34" charset="0"/>
              <a:ea typeface="Verdana" panose="020B0604030504040204" pitchFamily="34" charset="0"/>
              <a:sym typeface="Wingdings" panose="05000000000000000000" pitchFamily="2" charset="2"/>
            </a:endParaRPr>
          </a:p>
          <a:p>
            <a:pPr marL="0" indent="0">
              <a:lnSpc>
                <a:spcPct val="120000"/>
              </a:lnSpc>
              <a:buNone/>
            </a:pPr>
            <a:r>
              <a:rPr lang="nl-NL" dirty="0">
                <a:solidFill>
                  <a:srgbClr val="2B5A34"/>
                </a:solidFill>
                <a:latin typeface="Verdana" panose="020B0604030504040204" pitchFamily="34" charset="0"/>
                <a:ea typeface="Verdana" panose="020B0604030504040204" pitchFamily="34" charset="0"/>
              </a:rPr>
              <a:t>Ervaringen uit </a:t>
            </a:r>
            <a:r>
              <a:rPr lang="nl-NL" dirty="0" err="1">
                <a:solidFill>
                  <a:srgbClr val="2B5A34"/>
                </a:solidFill>
                <a:latin typeface="Verdana" panose="020B0604030504040204" pitchFamily="34" charset="0"/>
                <a:ea typeface="Verdana" panose="020B0604030504040204" pitchFamily="34" charset="0"/>
              </a:rPr>
              <a:t>oa</a:t>
            </a:r>
            <a:r>
              <a:rPr lang="nl-NL" dirty="0">
                <a:solidFill>
                  <a:srgbClr val="2B5A34"/>
                </a:solidFill>
                <a:latin typeface="Verdana" panose="020B0604030504040204" pitchFamily="34" charset="0"/>
                <a:ea typeface="Verdana" panose="020B0604030504040204" pitchFamily="34" charset="0"/>
              </a:rPr>
              <a:t> Friesland:</a:t>
            </a:r>
          </a:p>
          <a:p>
            <a:pPr marL="720725" lvl="1" indent="-263525">
              <a:lnSpc>
                <a:spcPct val="120000"/>
              </a:lnSpc>
              <a:buFont typeface="Arial" panose="020B0604020202020204" pitchFamily="34" charset="0"/>
              <a:buChar char="•"/>
            </a:pPr>
            <a:r>
              <a:rPr lang="nl-NL" sz="1600" dirty="0">
                <a:latin typeface="Verdana" panose="020B0604030504040204" pitchFamily="34" charset="0"/>
                <a:ea typeface="Verdana" panose="020B0604030504040204" pitchFamily="34" charset="0"/>
              </a:rPr>
              <a:t>Oefenen met een casus spreekt aan</a:t>
            </a:r>
          </a:p>
          <a:p>
            <a:pPr marL="720725" lvl="1" indent="-263525">
              <a:lnSpc>
                <a:spcPct val="120000"/>
              </a:lnSpc>
              <a:buFont typeface="Arial" panose="020B0604020202020204" pitchFamily="34" charset="0"/>
              <a:buChar char="•"/>
            </a:pPr>
            <a:r>
              <a:rPr lang="nl-NL" sz="1600" dirty="0">
                <a:latin typeface="Verdana" panose="020B0604030504040204" pitchFamily="34" charset="0"/>
                <a:ea typeface="Verdana" panose="020B0604030504040204" pitchFamily="34" charset="0"/>
              </a:rPr>
              <a:t>Ondersteuning is handig</a:t>
            </a:r>
          </a:p>
        </p:txBody>
      </p:sp>
    </p:spTree>
    <p:extLst>
      <p:ext uri="{BB962C8B-B14F-4D97-AF65-F5344CB8AC3E}">
        <p14:creationId xmlns:p14="http://schemas.microsoft.com/office/powerpoint/2010/main" val="345350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6">
            <a:extLst>
              <a:ext uri="{FF2B5EF4-FFF2-40B4-BE49-F238E27FC236}">
                <a16:creationId xmlns:a16="http://schemas.microsoft.com/office/drawing/2014/main" id="{2447E306-0591-4F7A-9D6E-1AE2B352D1DE}"/>
              </a:ext>
            </a:extLst>
          </p:cNvPr>
          <p:cNvPicPr>
            <a:picLocks noChangeAspect="1"/>
          </p:cNvPicPr>
          <p:nvPr/>
        </p:nvPicPr>
        <p:blipFill rotWithShape="1">
          <a:blip r:embed="rId2"/>
          <a:srcRect l="16357" t="7894" r="29778" b="12804"/>
          <a:stretch/>
        </p:blipFill>
        <p:spPr>
          <a:xfrm>
            <a:off x="9254531" y="3856005"/>
            <a:ext cx="2785217" cy="2527263"/>
          </a:xfrm>
          <a:prstGeom prst="rect">
            <a:avLst/>
          </a:prstGeom>
        </p:spPr>
      </p:pic>
      <p:sp>
        <p:nvSpPr>
          <p:cNvPr id="2" name="Titel 1">
            <a:extLst>
              <a:ext uri="{FF2B5EF4-FFF2-40B4-BE49-F238E27FC236}">
                <a16:creationId xmlns:a16="http://schemas.microsoft.com/office/drawing/2014/main" id="{AE92CF19-7EE0-4738-B7EF-E239C7AA69A1}"/>
              </a:ext>
            </a:extLst>
          </p:cNvPr>
          <p:cNvSpPr>
            <a:spLocks noGrp="1"/>
          </p:cNvSpPr>
          <p:nvPr>
            <p:ph type="title"/>
          </p:nvPr>
        </p:nvSpPr>
        <p:spPr>
          <a:xfrm>
            <a:off x="1314567" y="258970"/>
            <a:ext cx="10972800" cy="663123"/>
          </a:xfrm>
        </p:spPr>
        <p:txBody>
          <a:bodyPr/>
          <a:lstStyle/>
          <a:p>
            <a:r>
              <a:rPr lang="nl-NL" dirty="0"/>
              <a:t>Oefenen met de casus dierenpension</a:t>
            </a:r>
          </a:p>
        </p:txBody>
      </p:sp>
      <p:sp>
        <p:nvSpPr>
          <p:cNvPr id="3" name="Tijdelijke aanduiding voor tekst 2">
            <a:extLst>
              <a:ext uri="{FF2B5EF4-FFF2-40B4-BE49-F238E27FC236}">
                <a16:creationId xmlns:a16="http://schemas.microsoft.com/office/drawing/2014/main" id="{38D3DC23-6319-4121-9418-960EB0E7BE59}"/>
              </a:ext>
            </a:extLst>
          </p:cNvPr>
          <p:cNvSpPr>
            <a:spLocks noGrp="1"/>
          </p:cNvSpPr>
          <p:nvPr>
            <p:ph type="body" sz="quarter" idx="12"/>
          </p:nvPr>
        </p:nvSpPr>
        <p:spPr>
          <a:xfrm>
            <a:off x="601134" y="1276157"/>
            <a:ext cx="8989344" cy="4874995"/>
          </a:xfrm>
        </p:spPr>
        <p:txBody>
          <a:bodyPr vert="horz" lIns="91440" tIns="45720" rIns="91440" bIns="45720" rtlCol="0" anchor="t">
            <a:normAutofit/>
          </a:bodyPr>
          <a:lstStyle/>
          <a:p>
            <a:pPr marL="0" indent="0">
              <a:buNone/>
            </a:pPr>
            <a:r>
              <a:rPr lang="nl-NL" sz="1800" dirty="0">
                <a:solidFill>
                  <a:srgbClr val="2B5A34"/>
                </a:solidFill>
                <a:ea typeface="Verdana"/>
              </a:rPr>
              <a:t>Stap maken met oefenen en inregelen</a:t>
            </a:r>
            <a:endParaRPr lang="nl-NL" sz="1200" dirty="0"/>
          </a:p>
          <a:p>
            <a:r>
              <a:rPr lang="nl-NL" sz="1800" dirty="0">
                <a:solidFill>
                  <a:srgbClr val="2B5A34"/>
                </a:solidFill>
                <a:latin typeface="Verdana" panose="020B0604030504040204" pitchFamily="34" charset="0"/>
                <a:ea typeface="Verdana" panose="020B0604030504040204" pitchFamily="34" charset="0"/>
              </a:rPr>
              <a:t>Weten wat in te regelen in PRE en in de eigen organisatie zodat je veilig naar de productie omgeving kan gaan</a:t>
            </a:r>
          </a:p>
          <a:p>
            <a:r>
              <a:rPr lang="nl-NL" sz="1800" dirty="0">
                <a:solidFill>
                  <a:srgbClr val="2B5A34"/>
                </a:solidFill>
                <a:latin typeface="Verdana" panose="020B0604030504040204" pitchFamily="34" charset="0"/>
                <a:ea typeface="Verdana" panose="020B0604030504040204" pitchFamily="34" charset="0"/>
              </a:rPr>
              <a:t>Laagdrempelig, opstap naar gepland zelfstandig oefenen </a:t>
            </a:r>
          </a:p>
          <a:p>
            <a:r>
              <a:rPr lang="nl-NL" sz="1800" dirty="0">
                <a:solidFill>
                  <a:srgbClr val="2B5A34"/>
                </a:solidFill>
                <a:ea typeface="Verdana"/>
              </a:rPr>
              <a:t>Geschikt voor alle bevoegd gezagen die (interbestuurlijk) willen starten met oefenen</a:t>
            </a:r>
          </a:p>
          <a:p>
            <a:r>
              <a:rPr lang="nl-NL" sz="1800" dirty="0">
                <a:solidFill>
                  <a:srgbClr val="2B5A34"/>
                </a:solidFill>
                <a:latin typeface="Verdana" panose="020B0604030504040204" pitchFamily="34" charset="0"/>
                <a:ea typeface="Verdana" panose="020B0604030504040204" pitchFamily="34" charset="0"/>
              </a:rPr>
              <a:t>Casus aanpasbaar aan lokale wensen en dynamiek</a:t>
            </a:r>
          </a:p>
          <a:p>
            <a:pPr marL="0" indent="0">
              <a:buNone/>
            </a:pPr>
            <a:endParaRPr lang="nl-NL" sz="1800" dirty="0">
              <a:solidFill>
                <a:srgbClr val="2B5A34"/>
              </a:solidFill>
              <a:latin typeface="Verdana" panose="020B0604030504040204" pitchFamily="34" charset="0"/>
              <a:ea typeface="Verdana" panose="020B0604030504040204" pitchFamily="34" charset="0"/>
            </a:endParaRPr>
          </a:p>
          <a:p>
            <a:pPr marL="0" indent="0">
              <a:buNone/>
            </a:pPr>
            <a:r>
              <a:rPr lang="nl-NL" sz="1800" dirty="0">
                <a:solidFill>
                  <a:srgbClr val="2B5A34"/>
                </a:solidFill>
                <a:latin typeface="Verdana" panose="020B0604030504040204" pitchFamily="34" charset="0"/>
                <a:ea typeface="Verdana" panose="020B0604030504040204" pitchFamily="34" charset="0"/>
              </a:rPr>
              <a:t>De activiteiten in de casus zijn zo gekozen dat we de belangrijkste aspecten van het DSO, de applicaties en de wet raken.</a:t>
            </a:r>
          </a:p>
          <a:p>
            <a:pPr marL="0" indent="0">
              <a:buNone/>
            </a:pPr>
            <a:endParaRPr lang="nl-NL" sz="1800" dirty="0">
              <a:solidFill>
                <a:srgbClr val="2B5A34"/>
              </a:solidFill>
              <a:latin typeface="Verdana" panose="020B0604030504040204" pitchFamily="34" charset="0"/>
              <a:ea typeface="Verdana" panose="020B0604030504040204" pitchFamily="34" charset="0"/>
            </a:endParaRPr>
          </a:p>
          <a:p>
            <a:pPr marL="0" indent="0">
              <a:buNone/>
            </a:pPr>
            <a:endParaRPr lang="nl-NL" sz="1800" dirty="0">
              <a:solidFill>
                <a:srgbClr val="2B5A34"/>
              </a:solidFill>
              <a:latin typeface="Verdana" panose="020B0604030504040204" pitchFamily="34" charset="0"/>
              <a:ea typeface="Verdana" panose="020B0604030504040204" pitchFamily="34" charset="0"/>
            </a:endParaRPr>
          </a:p>
          <a:p>
            <a:pPr>
              <a:lnSpc>
                <a:spcPct val="120000"/>
              </a:lnSpc>
            </a:pPr>
            <a:endParaRPr lang="nl-NL" sz="1200" dirty="0">
              <a:solidFill>
                <a:srgbClr val="2B5A34"/>
              </a:solidFill>
              <a:latin typeface="Verdana" panose="020B0604030504040204" pitchFamily="34" charset="0"/>
              <a:ea typeface="Verdana" panose="020B0604030504040204" pitchFamily="34" charset="0"/>
            </a:endParaRPr>
          </a:p>
          <a:p>
            <a:pPr>
              <a:lnSpc>
                <a:spcPct val="120000"/>
              </a:lnSpc>
            </a:pPr>
            <a:endParaRPr lang="nl-NL" sz="1200" dirty="0">
              <a:solidFill>
                <a:srgbClr val="2B5A34"/>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718803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38CA14-53EB-4D15-A87B-EE186147EA15}"/>
              </a:ext>
            </a:extLst>
          </p:cNvPr>
          <p:cNvSpPr>
            <a:spLocks noGrp="1"/>
          </p:cNvSpPr>
          <p:nvPr>
            <p:ph type="title"/>
          </p:nvPr>
        </p:nvSpPr>
        <p:spPr>
          <a:xfrm>
            <a:off x="1405001" y="240057"/>
            <a:ext cx="10972800" cy="663123"/>
          </a:xfrm>
        </p:spPr>
        <p:txBody>
          <a:bodyPr/>
          <a:lstStyle/>
          <a:p>
            <a:r>
              <a:rPr lang="nl-NL" dirty="0"/>
              <a:t>Casus dierenpension</a:t>
            </a:r>
          </a:p>
        </p:txBody>
      </p:sp>
      <p:sp>
        <p:nvSpPr>
          <p:cNvPr id="3" name="Tijdelijke aanduiding voor inhoud 2">
            <a:extLst>
              <a:ext uri="{FF2B5EF4-FFF2-40B4-BE49-F238E27FC236}">
                <a16:creationId xmlns:a16="http://schemas.microsoft.com/office/drawing/2014/main" id="{2E17E6A1-280A-4B04-BBEE-75E2243F87D2}"/>
              </a:ext>
            </a:extLst>
          </p:cNvPr>
          <p:cNvSpPr>
            <a:spLocks noGrp="1"/>
          </p:cNvSpPr>
          <p:nvPr>
            <p:ph idx="1"/>
          </p:nvPr>
        </p:nvSpPr>
        <p:spPr>
          <a:xfrm>
            <a:off x="617636" y="1048197"/>
            <a:ext cx="11148984" cy="4431011"/>
          </a:xfrm>
        </p:spPr>
        <p:txBody>
          <a:bodyPr>
            <a:noAutofit/>
          </a:bodyPr>
          <a:lstStyle/>
          <a:p>
            <a:r>
              <a:rPr lang="nl-NL" dirty="0"/>
              <a:t>Tijdens de </a:t>
            </a:r>
            <a:r>
              <a:rPr lang="nl-NL" dirty="0" err="1"/>
              <a:t>Corona-pandemie</a:t>
            </a:r>
            <a:r>
              <a:rPr lang="nl-NL" dirty="0"/>
              <a:t> hebben veel mensen een hond als huisdier genomen. Hierdoor is er een groeiende vraag naar tijdelijke opvang tijdens bijvoorbeeld vakanties. Dierenpension Karim en Monique wil inspelen op deze vraag. Om het dierenpension te realiseren moeten er een aantal zaken gebeuren:</a:t>
            </a:r>
          </a:p>
          <a:p>
            <a:endParaRPr lang="nl-NL" dirty="0"/>
          </a:p>
          <a:p>
            <a:pPr marL="285750" indent="-285750">
              <a:buFont typeface="Arial" panose="020B0604020202020204" pitchFamily="34" charset="0"/>
              <a:buChar char="•"/>
            </a:pPr>
            <a:r>
              <a:rPr lang="nl-NL" dirty="0"/>
              <a:t>Uitrit aanleggen naar een (provinciale) weg. </a:t>
            </a:r>
          </a:p>
          <a:p>
            <a:pPr marL="285750" indent="-285750">
              <a:buFont typeface="Arial" panose="020B0604020202020204" pitchFamily="34" charset="0"/>
              <a:buChar char="•"/>
            </a:pPr>
            <a:r>
              <a:rPr lang="nl-NL" dirty="0"/>
              <a:t>Het water dat we gebruiken om de voederbakken, de hokken en de dieren te reinigen lozen we op het oppervlakte water. </a:t>
            </a:r>
          </a:p>
          <a:p>
            <a:pPr marL="285750" indent="-285750">
              <a:buFont typeface="Arial" panose="020B0604020202020204" pitchFamily="34" charset="0"/>
              <a:buChar char="•"/>
            </a:pPr>
            <a:r>
              <a:rPr lang="nl-NL" dirty="0"/>
              <a:t>Om ruimte te maken moet een boom gekapt worden en we willen alvast een reclamebord plaatsen.</a:t>
            </a:r>
          </a:p>
          <a:p>
            <a:pPr marL="285750" indent="-285750">
              <a:buFont typeface="Arial" panose="020B0604020202020204" pitchFamily="34" charset="0"/>
              <a:buChar char="•"/>
            </a:pPr>
            <a:r>
              <a:rPr lang="nl-NL" dirty="0"/>
              <a:t>De oude (asbesthoudende) schuur moet gesloopt worden, zodat we een mooi nieuw pension kunnen bouwen. </a:t>
            </a:r>
          </a:p>
          <a:p>
            <a:pPr marL="285750" indent="-285750">
              <a:buFont typeface="Arial" panose="020B0604020202020204" pitchFamily="34" charset="0"/>
              <a:buChar char="•"/>
            </a:pPr>
            <a:r>
              <a:rPr lang="nl-NL" dirty="0"/>
              <a:t>Hierbij plaatsen we meteen zonnepanelen en leggen een warmtepomp aan (gesloten bodemenergiesysteem). </a:t>
            </a:r>
          </a:p>
          <a:p>
            <a:pPr marL="285750" indent="-285750">
              <a:buFont typeface="Arial" panose="020B0604020202020204" pitchFamily="34" charset="0"/>
              <a:buChar char="•"/>
            </a:pPr>
            <a:r>
              <a:rPr lang="nl-NL" dirty="0"/>
              <a:t>We melden het houden van dieren (honden, katten en konijnen).</a:t>
            </a:r>
          </a:p>
          <a:p>
            <a:endParaRPr lang="nl-NL" dirty="0"/>
          </a:p>
          <a:p>
            <a:r>
              <a:rPr lang="nl-NL" dirty="0"/>
              <a:t>Daarnaast overwegen we nog het plaatsen van een windmolen (basistaak). En om de werking van een magneet activiteit te testen, testen we ook de activiteit Grootschalige mestverwerking.</a:t>
            </a:r>
          </a:p>
          <a:p>
            <a:endParaRPr lang="nl-NL" dirty="0"/>
          </a:p>
          <a:p>
            <a:pPr marL="0" lvl="1"/>
            <a:r>
              <a:rPr lang="nl-NL" dirty="0"/>
              <a:t>Er zijn veel overlastklachten over dierenpensions. Handhaven blijkt moeilijk. De Omgevingsdienst heeft haar gemeenten gevraagd om het ‘houden van dieren’ (bruidsschat) </a:t>
            </a:r>
            <a:r>
              <a:rPr lang="nl-NL" dirty="0" err="1"/>
              <a:t>vergunningplichtig</a:t>
            </a:r>
            <a:r>
              <a:rPr lang="nl-NL" dirty="0"/>
              <a:t> te maken.</a:t>
            </a:r>
          </a:p>
          <a:p>
            <a:endParaRPr lang="nl-NL" dirty="0"/>
          </a:p>
        </p:txBody>
      </p:sp>
      <p:sp>
        <p:nvSpPr>
          <p:cNvPr id="4" name="Tekstballon: rechthoek 3">
            <a:extLst>
              <a:ext uri="{FF2B5EF4-FFF2-40B4-BE49-F238E27FC236}">
                <a16:creationId xmlns:a16="http://schemas.microsoft.com/office/drawing/2014/main" id="{3651E65C-B8C1-449B-BE60-F770B1E83A08}"/>
              </a:ext>
            </a:extLst>
          </p:cNvPr>
          <p:cNvSpPr/>
          <p:nvPr/>
        </p:nvSpPr>
        <p:spPr>
          <a:xfrm>
            <a:off x="8555928" y="767865"/>
            <a:ext cx="3376606" cy="1221854"/>
          </a:xfrm>
          <a:prstGeom prst="wedgeRectCallout">
            <a:avLst>
              <a:gd name="adj1" fmla="val -54825"/>
              <a:gd name="adj2" fmla="val 10489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nl-NL" sz="2000" b="1" dirty="0">
                <a:solidFill>
                  <a:srgbClr val="275937"/>
                </a:solidFill>
                <a:latin typeface="Verdana" panose="020B0604030504040204" pitchFamily="34" charset="0"/>
                <a:ea typeface="Verdana" panose="020B0604030504040204" pitchFamily="34" charset="0"/>
              </a:rPr>
              <a:t>Keten: Idee tot </a:t>
            </a:r>
            <a:r>
              <a:rPr lang="nl-NL" b="1" dirty="0">
                <a:solidFill>
                  <a:srgbClr val="275937"/>
                </a:solidFill>
                <a:latin typeface="Verdana" panose="020B0604030504040204" pitchFamily="34" charset="0"/>
                <a:ea typeface="Verdana" panose="020B0604030504040204" pitchFamily="34" charset="0"/>
              </a:rPr>
              <a:t>afhandeling</a:t>
            </a:r>
            <a:r>
              <a:rPr lang="nl-NL" sz="2000" b="1" dirty="0">
                <a:solidFill>
                  <a:srgbClr val="275937"/>
                </a:solidFill>
                <a:latin typeface="Verdana" panose="020B0604030504040204" pitchFamily="34" charset="0"/>
                <a:ea typeface="Verdana" panose="020B0604030504040204" pitchFamily="34" charset="0"/>
              </a:rPr>
              <a:t> </a:t>
            </a:r>
            <a:r>
              <a:rPr lang="nl-NL" sz="2000" b="1" dirty="0" err="1">
                <a:solidFill>
                  <a:srgbClr val="275937"/>
                </a:solidFill>
                <a:latin typeface="Verdana" panose="020B0604030504040204" pitchFamily="34" charset="0"/>
                <a:ea typeface="Verdana" panose="020B0604030504040204" pitchFamily="34" charset="0"/>
              </a:rPr>
              <a:t>incl</a:t>
            </a:r>
            <a:r>
              <a:rPr lang="nl-NL" sz="2000" b="1" dirty="0">
                <a:solidFill>
                  <a:srgbClr val="275937"/>
                </a:solidFill>
                <a:latin typeface="Verdana" panose="020B0604030504040204" pitchFamily="34" charset="0"/>
                <a:ea typeface="Verdana" panose="020B0604030504040204" pitchFamily="34" charset="0"/>
              </a:rPr>
              <a:t> TR</a:t>
            </a:r>
          </a:p>
        </p:txBody>
      </p:sp>
      <p:sp>
        <p:nvSpPr>
          <p:cNvPr id="5" name="Tekstballon: rechthoek 4">
            <a:extLst>
              <a:ext uri="{FF2B5EF4-FFF2-40B4-BE49-F238E27FC236}">
                <a16:creationId xmlns:a16="http://schemas.microsoft.com/office/drawing/2014/main" id="{2C2D641C-AF13-4FF7-818C-CCBB40AB23F9}"/>
              </a:ext>
            </a:extLst>
          </p:cNvPr>
          <p:cNvSpPr/>
          <p:nvPr/>
        </p:nvSpPr>
        <p:spPr>
          <a:xfrm>
            <a:off x="8472971" y="5275508"/>
            <a:ext cx="3376606" cy="1221854"/>
          </a:xfrm>
          <a:prstGeom prst="wedgeRectCallout">
            <a:avLst>
              <a:gd name="adj1" fmla="val -65579"/>
              <a:gd name="adj2" fmla="val -22049"/>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nl-NL" b="1" dirty="0">
                <a:solidFill>
                  <a:srgbClr val="275937"/>
                </a:solidFill>
                <a:latin typeface="Verdana" panose="020B0604030504040204" pitchFamily="34" charset="0"/>
                <a:ea typeface="Verdana" panose="020B0604030504040204" pitchFamily="34" charset="0"/>
              </a:rPr>
              <a:t>Keten: Plan tot publicatie incl. proces met de Raad</a:t>
            </a:r>
          </a:p>
        </p:txBody>
      </p:sp>
    </p:spTree>
    <p:extLst>
      <p:ext uri="{BB962C8B-B14F-4D97-AF65-F5344CB8AC3E}">
        <p14:creationId xmlns:p14="http://schemas.microsoft.com/office/powerpoint/2010/main" val="391480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323033" y="200941"/>
            <a:ext cx="10972800" cy="663123"/>
          </a:xfrm>
        </p:spPr>
        <p:txBody>
          <a:bodyPr>
            <a:noAutofit/>
          </a:bodyPr>
          <a:lstStyle/>
          <a:p>
            <a:r>
              <a:rPr lang="nl-NL" dirty="0">
                <a:latin typeface="Verdana" panose="020B0604030504040204" pitchFamily="34" charset="0"/>
                <a:ea typeface="Verdana" panose="020B0604030504040204" pitchFamily="34" charset="0"/>
              </a:rPr>
              <a:t>Oefenen d</a:t>
            </a:r>
            <a:r>
              <a:rPr lang="nl-NL" b="1" dirty="0">
                <a:latin typeface="Verdana" panose="020B0604030504040204" pitchFamily="34" charset="0"/>
                <a:ea typeface="Verdana" panose="020B0604030504040204" pitchFamily="34" charset="0"/>
              </a:rPr>
              <a:t>eel 1: eenvoudige aanvraag </a:t>
            </a:r>
            <a:br>
              <a:rPr lang="nl-NL" b="1" dirty="0">
                <a:latin typeface="Verdana" panose="020B0604030504040204" pitchFamily="34" charset="0"/>
                <a:ea typeface="Verdana" panose="020B0604030504040204" pitchFamily="34" charset="0"/>
              </a:rPr>
            </a:b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641950" y="1131370"/>
            <a:ext cx="11177116" cy="5159888"/>
          </a:xfrm>
        </p:spPr>
        <p:txBody>
          <a:bodyPr>
            <a:noAutofit/>
          </a:bodyPr>
          <a:lstStyle/>
          <a:p>
            <a:r>
              <a:rPr lang="nl-NL" sz="1400" b="1" dirty="0"/>
              <a:t>Ik wil een dierenpension bouwen. Daarbij wil ik eerst starten met het maken van een uitrit. Er staat een boom in de weg die ik moet kappen en we willen alvast reclame plaatsen. Ik wil weten wat er nodig is voor het houden van dieren en of ik het water waarmee ik de verblijven, etensbakken en dieren mee was mag lozen in de sloot. Variatie: uitrit naar een provinciale weg.</a:t>
            </a:r>
          </a:p>
          <a:p>
            <a:pPr marL="0" indent="0">
              <a:buNone/>
            </a:pPr>
            <a:endParaRPr lang="nl-NL" sz="1400" b="1" dirty="0">
              <a:latin typeface="Verdana" panose="020B0604030504040204" pitchFamily="34" charset="0"/>
              <a:ea typeface="Verdana" panose="020B0604030504040204" pitchFamily="34" charset="0"/>
            </a:endParaRPr>
          </a:p>
          <a:p>
            <a:pPr marL="0" indent="0">
              <a:buNone/>
            </a:pPr>
            <a:r>
              <a:rPr lang="nl-NL" sz="1400" u="sng" dirty="0">
                <a:latin typeface="Verdana" panose="020B0604030504040204" pitchFamily="34" charset="0"/>
                <a:ea typeface="Verdana" panose="020B0604030504040204" pitchFamily="34" charset="0"/>
              </a:rPr>
              <a:t>Wat oefen je?</a:t>
            </a:r>
          </a:p>
          <a:p>
            <a:pPr marL="28575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RTR, kruismatrix</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Doorlopen toepasbare regels vergunningcheck voor bijvoorbeeld Uitrit, Kappen, Reclame, Houden van Dieren, Huishoudelijk afvalwater</a:t>
            </a:r>
            <a:endParaRPr lang="nl-NL" sz="1400" i="1" dirty="0">
              <a:latin typeface="Verdana" panose="020B0604030504040204" pitchFamily="34" charset="0"/>
              <a:ea typeface="Verdana" panose="020B0604030504040204" pitchFamily="34" charset="0"/>
            </a:endParaRPr>
          </a:p>
          <a:p>
            <a:pPr marL="285750" lvl="0" indent="-285750">
              <a:buFont typeface="Arial" panose="020B0604020202020204" pitchFamily="34" charset="0"/>
              <a:buChar char="•"/>
            </a:pPr>
            <a:r>
              <a:rPr lang="nl-NL" sz="1400" dirty="0"/>
              <a:t>Dien de aanvraag in en doorloop een of meer toepasbare regels indieningsformulieren voor bijvoorbeeld </a:t>
            </a:r>
            <a:r>
              <a:rPr lang="nl-NL" sz="1400" dirty="0">
                <a:latin typeface="Verdana" panose="020B0604030504040204" pitchFamily="34" charset="0"/>
                <a:ea typeface="Verdana" panose="020B0604030504040204" pitchFamily="34" charset="0"/>
              </a:rPr>
              <a:t>Uitrit, Kappen, Reclame, Houden van Dieren, Huishoudelijk afvalwater</a:t>
            </a:r>
            <a:endParaRPr lang="nl-NL" sz="1400" i="1" dirty="0">
              <a:latin typeface="Verdana" panose="020B0604030504040204" pitchFamily="34" charset="0"/>
              <a:ea typeface="Verdana" panose="020B0604030504040204" pitchFamily="34" charset="0"/>
            </a:endParaRP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Ontvangen van de aanvraag in VTH systeem </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Aanpassen van het verzoek in </a:t>
            </a:r>
            <a:r>
              <a:rPr lang="nl-NL" sz="1400" dirty="0" err="1">
                <a:latin typeface="Verdana" panose="020B0604030504040204" pitchFamily="34" charset="0"/>
                <a:ea typeface="Verdana" panose="020B0604030504040204" pitchFamily="34" charset="0"/>
              </a:rPr>
              <a:t>MijnOmgevingsloket</a:t>
            </a:r>
            <a:r>
              <a:rPr lang="nl-NL" sz="1400" dirty="0">
                <a:latin typeface="Verdana" panose="020B0604030504040204" pitchFamily="34" charset="0"/>
                <a:ea typeface="Verdana" panose="020B0604030504040204" pitchFamily="34" charset="0"/>
              </a:rPr>
              <a:t> en opnieuw indienen </a:t>
            </a:r>
          </a:p>
          <a:p>
            <a:pPr lvl="0"/>
            <a:endParaRPr lang="nl-NL" sz="1400" u="sng" dirty="0">
              <a:latin typeface="Verdana" panose="020B0604030504040204" pitchFamily="34" charset="0"/>
              <a:ea typeface="Verdana" panose="020B0604030504040204" pitchFamily="34" charset="0"/>
            </a:endParaRPr>
          </a:p>
          <a:p>
            <a:pPr lvl="0"/>
            <a:r>
              <a:rPr lang="nl-NL" sz="1400" u="sng" dirty="0">
                <a:latin typeface="Verdana" panose="020B0604030504040204" pitchFamily="34" charset="0"/>
                <a:ea typeface="Verdana" panose="020B0604030504040204" pitchFamily="34" charset="0"/>
              </a:rPr>
              <a:t>Wat kun je na afloop?</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De RTR en kruismatrix gebruiken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Relatie bruidsschat, toepasbare regels en dienstverlening leggen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Zelfstandig een eenvoudige aanvraag door het DSO loodsen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Beeld van de mogelijkheden van </a:t>
            </a:r>
            <a:r>
              <a:rPr lang="nl-NL" sz="1400" dirty="0" err="1">
                <a:latin typeface="Verdana" panose="020B0604030504040204" pitchFamily="34" charset="0"/>
                <a:ea typeface="Verdana" panose="020B0604030504040204" pitchFamily="34" charset="0"/>
              </a:rPr>
              <a:t>MijnOmgevingsloket</a:t>
            </a:r>
            <a:endParaRPr lang="nl-NL" sz="1400" dirty="0">
              <a:latin typeface="Verdana" panose="020B0604030504040204" pitchFamily="34" charset="0"/>
              <a:ea typeface="Verdana" panose="020B0604030504040204" pitchFamily="34" charset="0"/>
            </a:endParaRP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Eerste beeld bij routering door DSO en zien dat je moet samenwerken</a:t>
            </a:r>
          </a:p>
          <a:p>
            <a:pPr marL="285750" lvl="0" indent="-285750">
              <a:buFont typeface="Arial" panose="020B0604020202020204" pitchFamily="34" charset="0"/>
              <a:buChar char="•"/>
            </a:pPr>
            <a:r>
              <a:rPr lang="nl-NL" sz="1400" dirty="0">
                <a:latin typeface="Verdana" panose="020B0604030504040204" pitchFamily="34" charset="0"/>
                <a:ea typeface="Verdana" panose="020B0604030504040204" pitchFamily="34" charset="0"/>
              </a:rPr>
              <a:t>Wat je aan routeringen in moet stellen</a:t>
            </a:r>
          </a:p>
          <a:p>
            <a:pPr marL="285750" lvl="0" indent="-285750">
              <a:buFont typeface="Arial" panose="020B0604020202020204" pitchFamily="34" charset="0"/>
              <a:buChar char="•"/>
            </a:pPr>
            <a:endParaRPr lang="nl-NL" sz="1400" i="1" dirty="0">
              <a:latin typeface="Verdana" panose="020B0604030504040204" pitchFamily="34" charset="0"/>
              <a:ea typeface="Verdana" panose="020B0604030504040204" pitchFamily="34" charset="0"/>
            </a:endParaRPr>
          </a:p>
          <a:p>
            <a:pPr marL="0" indent="0">
              <a:buNone/>
            </a:pPr>
            <a:endParaRPr lang="nl-NL" sz="1400" dirty="0">
              <a:latin typeface="Verdana" panose="020B0604030504040204" pitchFamily="34" charset="0"/>
              <a:ea typeface="Verdana" panose="020B0604030504040204" pitchFamily="34" charset="0"/>
            </a:endParaRPr>
          </a:p>
        </p:txBody>
      </p:sp>
      <p:grpSp>
        <p:nvGrpSpPr>
          <p:cNvPr id="6" name="Groep 5">
            <a:extLst>
              <a:ext uri="{FF2B5EF4-FFF2-40B4-BE49-F238E27FC236}">
                <a16:creationId xmlns:a16="http://schemas.microsoft.com/office/drawing/2014/main" id="{D7A1228E-6F4F-4871-9370-D8F2BCF5CFB8}"/>
              </a:ext>
            </a:extLst>
          </p:cNvPr>
          <p:cNvGrpSpPr/>
          <p:nvPr/>
        </p:nvGrpSpPr>
        <p:grpSpPr>
          <a:xfrm>
            <a:off x="8628402" y="3539506"/>
            <a:ext cx="3563598" cy="3318494"/>
            <a:chOff x="7832351" y="2891984"/>
            <a:chExt cx="4086022" cy="3694699"/>
          </a:xfrm>
        </p:grpSpPr>
        <p:pic>
          <p:nvPicPr>
            <p:cNvPr id="4" name="Picture 2" descr="Afbeeldingsresultaten voor Memo Geeltje">
              <a:extLst>
                <a:ext uri="{FF2B5EF4-FFF2-40B4-BE49-F238E27FC236}">
                  <a16:creationId xmlns:a16="http://schemas.microsoft.com/office/drawing/2014/main" id="{AC4653BB-08F4-449B-BA36-4EFDE27CCC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32351" y="2891984"/>
              <a:ext cx="4086022" cy="3694699"/>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9DA98F9D-E310-4757-9A2F-DDFA839EE246}"/>
                </a:ext>
              </a:extLst>
            </p:cNvPr>
            <p:cNvSpPr txBox="1"/>
            <p:nvPr/>
          </p:nvSpPr>
          <p:spPr>
            <a:xfrm>
              <a:off x="7989803" y="3274553"/>
              <a:ext cx="3761509" cy="3186813"/>
            </a:xfrm>
            <a:prstGeom prst="rect">
              <a:avLst/>
            </a:prstGeom>
            <a:noFill/>
          </p:spPr>
          <p:txBody>
            <a:bodyPr wrap="square">
              <a:spAutoFit/>
            </a:bodyPr>
            <a:lstStyle/>
            <a:p>
              <a:pPr marL="171450" indent="-171450">
                <a:buFont typeface="Wingdings" panose="05000000000000000000" pitchFamily="2" charset="2"/>
                <a:buChar char="q"/>
              </a:pPr>
              <a:r>
                <a:rPr lang="nl-NL" sz="1200" dirty="0"/>
                <a:t>Aanvraag vergunning initiëren</a:t>
              </a:r>
            </a:p>
            <a:p>
              <a:pPr marL="171450" indent="-171450">
                <a:buFont typeface="Wingdings" panose="05000000000000000000" pitchFamily="2" charset="2"/>
                <a:buChar char="q"/>
              </a:pPr>
              <a:r>
                <a:rPr lang="nl-NL" sz="1200" dirty="0"/>
                <a:t>Aanvraag vergunning Omgevingsoverleg</a:t>
              </a:r>
              <a:endParaRPr lang="nl-NL" sz="1200" dirty="0">
                <a:ea typeface="Verdana"/>
              </a:endParaRPr>
            </a:p>
            <a:p>
              <a:pPr marL="171450" indent="-171450">
                <a:buFont typeface="Wingdings" panose="05000000000000000000" pitchFamily="2" charset="2"/>
                <a:buChar char="q"/>
              </a:pPr>
              <a:r>
                <a:rPr lang="nl-NL" sz="1200" b="1" dirty="0"/>
                <a:t>Aanvraag vergunning – Aanvullen</a:t>
              </a:r>
              <a:endParaRPr lang="nl-NL" sz="1200" b="1" dirty="0">
                <a:ea typeface="Verdana"/>
              </a:endParaRPr>
            </a:p>
            <a:p>
              <a:pPr marL="171450" indent="-171450">
                <a:buFont typeface="Wingdings" panose="05000000000000000000" pitchFamily="2" charset="2"/>
                <a:buChar char="q"/>
              </a:pPr>
              <a:r>
                <a:rPr lang="nl-NL" sz="1200" b="1" dirty="0"/>
                <a:t>Melding – Initiëren</a:t>
              </a:r>
              <a:endParaRPr lang="nl-NL" sz="1200" b="1" dirty="0">
                <a:ea typeface="Verdana"/>
              </a:endParaRPr>
            </a:p>
            <a:p>
              <a:pPr marL="171450" indent="-171450">
                <a:buFont typeface="Wingdings" panose="05000000000000000000" pitchFamily="2" charset="2"/>
                <a:buChar char="q"/>
              </a:pPr>
              <a:r>
                <a:rPr lang="nl-NL" sz="1200" b="1" dirty="0"/>
                <a:t>Melding </a:t>
              </a:r>
              <a:r>
                <a:rPr lang="nl-NL" sz="1200" dirty="0"/>
                <a:t>Omgevingsoverleg</a:t>
              </a:r>
              <a:endParaRPr lang="nl-NL" sz="1200" dirty="0">
                <a:ea typeface="Verdana"/>
              </a:endParaRPr>
            </a:p>
            <a:p>
              <a:pPr marL="171450" indent="-171450">
                <a:buFont typeface="Wingdings" panose="05000000000000000000" pitchFamily="2" charset="2"/>
                <a:buChar char="q"/>
              </a:pPr>
              <a:r>
                <a:rPr lang="nl-NL" sz="1200" dirty="0"/>
                <a:t>Melding gelijkwaardige maatregel – Initiëren</a:t>
              </a:r>
              <a:endParaRPr lang="nl-NL" sz="1200" dirty="0">
                <a:ea typeface="Verdana"/>
              </a:endParaRPr>
            </a:p>
            <a:p>
              <a:pPr marL="171450" indent="-171450">
                <a:buFont typeface="Wingdings" panose="05000000000000000000" pitchFamily="2" charset="2"/>
                <a:buChar char="q"/>
              </a:pPr>
              <a:r>
                <a:rPr lang="nl-NL" sz="1200" dirty="0"/>
                <a:t>Informatie – Omgevingsoverleg</a:t>
              </a:r>
              <a:endParaRPr lang="nl-NL" sz="1200" dirty="0">
                <a:ea typeface="Verdana"/>
              </a:endParaRPr>
            </a:p>
            <a:p>
              <a:pPr marL="171450" indent="-171450">
                <a:buFont typeface="Wingdings" panose="05000000000000000000" pitchFamily="2" charset="2"/>
                <a:buChar char="q"/>
              </a:pPr>
              <a:r>
                <a:rPr lang="nl-NL" sz="1200" dirty="0"/>
                <a:t>Informatie – Initiëren</a:t>
              </a:r>
              <a:endParaRPr lang="nl-NL" sz="1200" dirty="0">
                <a:ea typeface="Verdana"/>
              </a:endParaRPr>
            </a:p>
            <a:p>
              <a:pPr marL="171450" indent="-171450">
                <a:buFont typeface="Wingdings" panose="05000000000000000000" pitchFamily="2" charset="2"/>
                <a:buChar char="q"/>
              </a:pPr>
              <a:r>
                <a:rPr lang="nl-NL" sz="1200" dirty="0"/>
                <a:t>Aanvraag maatwerkvoorschrift – Initiëren</a:t>
              </a:r>
              <a:endParaRPr lang="nl-NL" sz="1200" dirty="0">
                <a:ea typeface="Verdana"/>
              </a:endParaRPr>
            </a:p>
            <a:p>
              <a:pPr marL="171450" indent="-171450">
                <a:buFont typeface="Wingdings" panose="05000000000000000000" pitchFamily="2" charset="2"/>
                <a:buChar char="q"/>
              </a:pPr>
              <a:r>
                <a:rPr lang="nl-NL" sz="1200" dirty="0"/>
                <a:t>Aanvraag toestemming gelijkwaardige maatregel – Omgevingsoverleg</a:t>
              </a:r>
              <a:endParaRPr lang="nl-NL" sz="1200" dirty="0">
                <a:ea typeface="Verdana"/>
              </a:endParaRPr>
            </a:p>
            <a:p>
              <a:pPr marL="171450" indent="-171450">
                <a:buFont typeface="Wingdings" panose="05000000000000000000" pitchFamily="2" charset="2"/>
                <a:buChar char="q"/>
              </a:pPr>
              <a:r>
                <a:rPr lang="nl-NL" sz="1200" dirty="0"/>
                <a:t>Melding gelijkwaardige maatregel – Omgevingsoverleg</a:t>
              </a:r>
              <a:endParaRPr lang="nl-NL" sz="1200" dirty="0">
                <a:ea typeface="Verdana"/>
              </a:endParaRPr>
            </a:p>
            <a:p>
              <a:pPr marL="171450" indent="-171450">
                <a:buFont typeface="Wingdings" panose="05000000000000000000" pitchFamily="2" charset="2"/>
                <a:buChar char="q"/>
              </a:pPr>
              <a:r>
                <a:rPr lang="nl-NL" sz="1200" dirty="0">
                  <a:hlinkClick r:id="rId4"/>
                </a:rPr>
                <a:t>Oefencasus DSO: Ontvangen van verzoeken via STAM – Aan de slag met de Omgevingswet</a:t>
              </a:r>
              <a:r>
                <a:rPr lang="nl-NL" sz="1200" dirty="0"/>
                <a:t> </a:t>
              </a:r>
              <a:endParaRPr lang="nl-NL" sz="1200" dirty="0">
                <a:ea typeface="Verdana"/>
              </a:endParaRPr>
            </a:p>
          </p:txBody>
        </p:sp>
      </p:grpSp>
    </p:spTree>
    <p:extLst>
      <p:ext uri="{BB962C8B-B14F-4D97-AF65-F5344CB8AC3E}">
        <p14:creationId xmlns:p14="http://schemas.microsoft.com/office/powerpoint/2010/main" val="34159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4" end="1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A4160-6486-4B11-BEA1-EDE2DEB49D15}"/>
              </a:ext>
            </a:extLst>
          </p:cNvPr>
          <p:cNvSpPr>
            <a:spLocks noGrp="1"/>
          </p:cNvSpPr>
          <p:nvPr>
            <p:ph type="title"/>
          </p:nvPr>
        </p:nvSpPr>
        <p:spPr>
          <a:xfrm>
            <a:off x="1393371" y="200941"/>
            <a:ext cx="10972800" cy="663123"/>
          </a:xfrm>
        </p:spPr>
        <p:txBody>
          <a:bodyPr>
            <a:normAutofit/>
          </a:bodyPr>
          <a:lstStyle/>
          <a:p>
            <a:r>
              <a:rPr lang="nl-NL" dirty="0"/>
              <a:t>Optie</a:t>
            </a:r>
            <a:r>
              <a:rPr lang="nl-NL" sz="2800" b="1" dirty="0"/>
              <a:t> 1b of 4b: Aanpassen van het Omgevingsplan</a:t>
            </a:r>
            <a:endParaRPr lang="nl-NL" dirty="0"/>
          </a:p>
        </p:txBody>
      </p:sp>
      <p:sp>
        <p:nvSpPr>
          <p:cNvPr id="3" name="Tijdelijke aanduiding voor inhoud 2">
            <a:extLst>
              <a:ext uri="{FF2B5EF4-FFF2-40B4-BE49-F238E27FC236}">
                <a16:creationId xmlns:a16="http://schemas.microsoft.com/office/drawing/2014/main" id="{650C4C1D-883F-4F0B-A1BE-EF7F76006D27}"/>
              </a:ext>
            </a:extLst>
          </p:cNvPr>
          <p:cNvSpPr>
            <a:spLocks noGrp="1"/>
          </p:cNvSpPr>
          <p:nvPr>
            <p:ph idx="1"/>
          </p:nvPr>
        </p:nvSpPr>
        <p:spPr>
          <a:xfrm>
            <a:off x="657330" y="1316335"/>
            <a:ext cx="10515600" cy="5039308"/>
          </a:xfrm>
        </p:spPr>
        <p:txBody>
          <a:bodyPr>
            <a:noAutofit/>
          </a:bodyPr>
          <a:lstStyle/>
          <a:p>
            <a:pPr marL="0" lvl="1"/>
            <a:r>
              <a:rPr lang="nl-NL" sz="1400" b="1" dirty="0"/>
              <a:t>De Omgevingsdienst heeft de gemeenten gevraagd om de activiteit ‘Houden van dieren’ </a:t>
            </a:r>
            <a:r>
              <a:rPr lang="nl-NL" sz="1400" b="1" dirty="0" err="1"/>
              <a:t>vergunningplichtig</a:t>
            </a:r>
            <a:r>
              <a:rPr lang="nl-NL" sz="1400" b="1" dirty="0"/>
              <a:t> te maken omdat er veel overlastklachten zijn en handhaven moeilijk blijkt.</a:t>
            </a:r>
          </a:p>
          <a:p>
            <a:pPr marL="285750" lvl="1" indent="-285750"/>
            <a:endParaRPr lang="nl-NL" sz="1400" dirty="0"/>
          </a:p>
          <a:p>
            <a:pPr marL="285750" lvl="1" indent="-285750"/>
            <a:r>
              <a:rPr lang="nl-NL" sz="1400" u="sng" dirty="0"/>
              <a:t>Wat oefen je</a:t>
            </a:r>
          </a:p>
          <a:p>
            <a:pPr marL="285750" lvl="1" indent="-285750">
              <a:buFont typeface="Arial" panose="020B0604020202020204" pitchFamily="34" charset="0"/>
              <a:buChar char="•"/>
            </a:pPr>
            <a:r>
              <a:rPr lang="nl-NL" sz="1400" dirty="0"/>
              <a:t>Gemeente past bruidsschat aan en neemt de nieuwe juridische regels op in OP</a:t>
            </a:r>
          </a:p>
          <a:p>
            <a:pPr marL="285750" lvl="1" indent="-285750">
              <a:buFont typeface="Arial" panose="020B0604020202020204" pitchFamily="34" charset="0"/>
              <a:buChar char="•"/>
            </a:pPr>
            <a:r>
              <a:rPr lang="nl-NL" sz="1400" dirty="0"/>
              <a:t>Indien beschikbaar: doorloop proces voor wijziging OP door Raad</a:t>
            </a:r>
          </a:p>
          <a:p>
            <a:pPr marL="285750" lvl="1" indent="-285750">
              <a:buFont typeface="Arial" panose="020B0604020202020204" pitchFamily="34" charset="0"/>
              <a:buChar char="•"/>
            </a:pPr>
            <a:r>
              <a:rPr lang="nl-NL" sz="1400" dirty="0"/>
              <a:t>Publicatie OP</a:t>
            </a:r>
          </a:p>
          <a:p>
            <a:pPr marL="285750" lvl="1" indent="-285750">
              <a:buFont typeface="Arial" panose="020B0604020202020204" pitchFamily="34" charset="0"/>
              <a:buChar char="•"/>
            </a:pPr>
            <a:r>
              <a:rPr lang="nl-NL" sz="1400" dirty="0"/>
              <a:t>Gemeente maakt nieuwe toepasbare regels vergunningcheck en indieningsvereisten</a:t>
            </a:r>
          </a:p>
          <a:p>
            <a:pPr marL="285750" lvl="1" indent="-285750">
              <a:buFont typeface="Arial" panose="020B0604020202020204" pitchFamily="34" charset="0"/>
              <a:buChar char="•"/>
            </a:pPr>
            <a:r>
              <a:rPr lang="nl-NL" sz="1400" dirty="0"/>
              <a:t>Publiceren TR</a:t>
            </a:r>
          </a:p>
          <a:p>
            <a:pPr marL="285750" lvl="1" indent="-285750">
              <a:buFont typeface="Arial" panose="020B0604020202020204" pitchFamily="34" charset="0"/>
              <a:buChar char="•"/>
            </a:pPr>
            <a:r>
              <a:rPr lang="nl-NL" sz="1400" dirty="0"/>
              <a:t>Indienen aanvraag met eigen content.</a:t>
            </a:r>
          </a:p>
          <a:p>
            <a:pPr marL="0" lvl="1"/>
            <a:endParaRPr lang="nl-NL" sz="1400" dirty="0"/>
          </a:p>
          <a:p>
            <a:pPr marL="0" lvl="1"/>
            <a:r>
              <a:rPr lang="nl-NL" sz="1400" u="sng" dirty="0"/>
              <a:t>Wat kun je na afloop</a:t>
            </a:r>
          </a:p>
          <a:p>
            <a:pPr marL="285750" lvl="1" indent="-285750">
              <a:buFont typeface="Arial" panose="020B0604020202020204" pitchFamily="34" charset="0"/>
              <a:buChar char="•"/>
            </a:pPr>
            <a:r>
              <a:rPr lang="nl-NL" sz="1400" dirty="0"/>
              <a:t>Een Omgevingsplan aanpassen, annoteren en publiceren voor 1 activiteit</a:t>
            </a:r>
          </a:p>
          <a:p>
            <a:pPr marL="285750" lvl="1" indent="-285750">
              <a:buFont typeface="Arial" panose="020B0604020202020204" pitchFamily="34" charset="0"/>
              <a:buChar char="•"/>
            </a:pPr>
            <a:r>
              <a:rPr lang="nl-NL" sz="1400" dirty="0"/>
              <a:t>Aanpassen van bruidsschat naar Omgevingsplan</a:t>
            </a:r>
          </a:p>
          <a:p>
            <a:pPr marL="285750" lvl="1" indent="-285750">
              <a:buFont typeface="Arial" panose="020B0604020202020204" pitchFamily="34" charset="0"/>
              <a:buChar char="•"/>
            </a:pPr>
            <a:r>
              <a:rPr lang="nl-NL" sz="1400" dirty="0"/>
              <a:t>De relatie tussen Omgevingsplan, Toepasbare Regel en Aanvraag leggen</a:t>
            </a:r>
          </a:p>
          <a:p>
            <a:pPr marL="285750" lvl="1" indent="-285750">
              <a:buFont typeface="Arial" panose="020B0604020202020204" pitchFamily="34" charset="0"/>
              <a:buChar char="•"/>
            </a:pPr>
            <a:endParaRPr lang="nl-NL" sz="1400" dirty="0"/>
          </a:p>
        </p:txBody>
      </p:sp>
      <p:grpSp>
        <p:nvGrpSpPr>
          <p:cNvPr id="6" name="Groep 5">
            <a:extLst>
              <a:ext uri="{FF2B5EF4-FFF2-40B4-BE49-F238E27FC236}">
                <a16:creationId xmlns:a16="http://schemas.microsoft.com/office/drawing/2014/main" id="{BF4BAB5F-2FF2-4CCC-B26B-9CAB130EDFC8}"/>
              </a:ext>
            </a:extLst>
          </p:cNvPr>
          <p:cNvGrpSpPr/>
          <p:nvPr/>
        </p:nvGrpSpPr>
        <p:grpSpPr>
          <a:xfrm>
            <a:off x="8283635" y="3130617"/>
            <a:ext cx="3728258" cy="3526442"/>
            <a:chOff x="8075816" y="3221182"/>
            <a:chExt cx="3728258" cy="3526442"/>
          </a:xfrm>
        </p:grpSpPr>
        <p:pic>
          <p:nvPicPr>
            <p:cNvPr id="4" name="Picture 2" descr="Afbeeldingsresultaten voor Memo Geeltje">
              <a:extLst>
                <a:ext uri="{FF2B5EF4-FFF2-40B4-BE49-F238E27FC236}">
                  <a16:creationId xmlns:a16="http://schemas.microsoft.com/office/drawing/2014/main" id="{5613649E-ABCE-4711-AF5D-34417171EA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5816" y="3221182"/>
              <a:ext cx="3728258" cy="3526442"/>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2CE2994D-DEF9-4695-A2FE-EE18937C3783}"/>
                </a:ext>
              </a:extLst>
            </p:cNvPr>
            <p:cNvSpPr txBox="1"/>
            <p:nvPr/>
          </p:nvSpPr>
          <p:spPr>
            <a:xfrm>
              <a:off x="8252115" y="3601973"/>
              <a:ext cx="3375660" cy="2764859"/>
            </a:xfrm>
            <a:prstGeom prst="rect">
              <a:avLst/>
            </a:prstGeom>
            <a:noFill/>
          </p:spPr>
          <p:txBody>
            <a:bodyPr wrap="square">
              <a:spAutoFit/>
            </a:bodyPr>
            <a:lstStyle/>
            <a:p>
              <a:pPr marL="0" indent="0">
                <a:spcBef>
                  <a:spcPts val="0"/>
                </a:spcBef>
                <a:buNone/>
              </a:pPr>
              <a:endParaRPr lang="nl-NL" sz="1050" dirty="0">
                <a:latin typeface="Verdana" panose="020B0604030504040204" pitchFamily="34" charset="0"/>
              </a:endParaRPr>
            </a:p>
            <a:p>
              <a:pPr marL="0" indent="0">
                <a:spcBef>
                  <a:spcPts val="0"/>
                </a:spcBef>
                <a:buNone/>
              </a:pPr>
              <a:r>
                <a:rPr lang="nl-NL" sz="1050" i="1" dirty="0">
                  <a:latin typeface="Verdana" panose="020B0604030504040204" pitchFamily="34" charset="0"/>
                </a:rPr>
                <a:t>Optioneel:  downloaden of inlezen aangeleverd BS bestand als uitgangspunt </a:t>
              </a:r>
            </a:p>
            <a:p>
              <a:pPr marL="0" indent="0">
                <a:spcBef>
                  <a:spcPts val="0"/>
                </a:spcBef>
                <a:buNone/>
              </a:pPr>
              <a:endParaRPr lang="nl-NL" sz="1050" i="1" dirty="0">
                <a:latin typeface="Verdana" panose="020B0604030504040204" pitchFamily="34" charset="0"/>
              </a:endParaRPr>
            </a:p>
            <a:p>
              <a:r>
                <a:rPr lang="nl-NL" sz="1050" dirty="0">
                  <a:latin typeface="Verdana" panose="020B0604030504040204" pitchFamily="34" charset="0"/>
                </a:rPr>
                <a:t>Plan kunnen annoteren (met activiteiten) in eigen software </a:t>
              </a:r>
            </a:p>
            <a:p>
              <a:pPr marL="0" indent="0">
                <a:spcBef>
                  <a:spcPts val="0"/>
                </a:spcBef>
                <a:buNone/>
              </a:pPr>
              <a:endParaRPr lang="nl-NL" sz="1050" i="1" dirty="0">
                <a:latin typeface="Verdana" panose="020B0604030504040204" pitchFamily="34" charset="0"/>
              </a:endParaRPr>
            </a:p>
            <a:p>
              <a:pPr>
                <a:spcBef>
                  <a:spcPts val="0"/>
                </a:spcBef>
              </a:pPr>
              <a:endParaRPr lang="nl-NL" sz="1050" dirty="0">
                <a:latin typeface="Verdana" panose="020B0604030504040204" pitchFamily="34" charset="0"/>
              </a:endParaRPr>
            </a:p>
            <a:p>
              <a:pPr marL="342900" indent="-342900">
                <a:spcBef>
                  <a:spcPts val="0"/>
                </a:spcBef>
                <a:buFont typeface="+mj-lt"/>
                <a:buAutoNum type="arabicPeriod" startAt="5"/>
              </a:pPr>
              <a:r>
                <a:rPr lang="nl-NL" sz="1050" dirty="0">
                  <a:latin typeface="Verdana" panose="020B0604030504040204" pitchFamily="34" charset="0"/>
                </a:rPr>
                <a:t>Basismutaties oefenen</a:t>
              </a:r>
            </a:p>
            <a:p>
              <a:pPr marL="285750" indent="-285750">
                <a:spcBef>
                  <a:spcPts val="0"/>
                </a:spcBef>
                <a:spcAft>
                  <a:spcPts val="800"/>
                </a:spcAft>
                <a:buFont typeface="Arial" panose="020B0604020202020204" pitchFamily="34" charset="0"/>
                <a:buChar char="•"/>
              </a:pPr>
              <a:r>
                <a:rPr lang="nl-NL" sz="1050" dirty="0">
                  <a:latin typeface="Verdana" panose="020B0604030504040204" pitchFamily="34" charset="0"/>
                </a:rPr>
                <a:t>0. Intrekken en vervangen</a:t>
              </a:r>
            </a:p>
            <a:p>
              <a:pPr marL="285750" indent="-285750">
                <a:spcBef>
                  <a:spcPts val="0"/>
                </a:spcBef>
                <a:spcAft>
                  <a:spcPts val="800"/>
                </a:spcAft>
                <a:buFont typeface="Arial" panose="020B0604020202020204" pitchFamily="34" charset="0"/>
                <a:buChar char="•"/>
              </a:pPr>
              <a:r>
                <a:rPr lang="nl-NL" sz="1050" dirty="0">
                  <a:latin typeface="Verdana" panose="020B0604030504040204" pitchFamily="34" charset="0"/>
                </a:rPr>
                <a:t>2. Wijzigen artikelstructuur</a:t>
              </a:r>
            </a:p>
            <a:p>
              <a:pPr marL="285750" indent="-285750">
                <a:spcBef>
                  <a:spcPts val="0"/>
                </a:spcBef>
                <a:spcAft>
                  <a:spcPts val="800"/>
                </a:spcAft>
                <a:buFont typeface="Arial" panose="020B0604020202020204" pitchFamily="34" charset="0"/>
                <a:buChar char="•"/>
              </a:pPr>
              <a:r>
                <a:rPr lang="nl-NL" sz="1050" dirty="0">
                  <a:latin typeface="Verdana" panose="020B0604030504040204" pitchFamily="34" charset="0"/>
                </a:rPr>
                <a:t>3. Wijzigen regeltekst</a:t>
              </a:r>
            </a:p>
            <a:p>
              <a:pPr marL="285750" indent="-285750">
                <a:spcBef>
                  <a:spcPts val="0"/>
                </a:spcBef>
                <a:spcAft>
                  <a:spcPts val="800"/>
                </a:spcAft>
                <a:buFont typeface="Arial" panose="020B0604020202020204" pitchFamily="34" charset="0"/>
                <a:buChar char="•"/>
              </a:pPr>
              <a:r>
                <a:rPr lang="nl-NL" sz="1050" dirty="0">
                  <a:latin typeface="Verdana" panose="020B0604030504040204" pitchFamily="34" charset="0"/>
                </a:rPr>
                <a:t>4. Wijzigen werkingsgebieden en normen</a:t>
              </a:r>
            </a:p>
            <a:p>
              <a:pPr marL="285750" indent="-285750">
                <a:spcBef>
                  <a:spcPts val="0"/>
                </a:spcBef>
                <a:spcAft>
                  <a:spcPts val="800"/>
                </a:spcAft>
                <a:buFont typeface="Arial" panose="020B0604020202020204" pitchFamily="34" charset="0"/>
                <a:buChar char="•"/>
              </a:pPr>
              <a:r>
                <a:rPr lang="nl-NL" sz="1050" dirty="0">
                  <a:latin typeface="Verdana" panose="020B0604030504040204" pitchFamily="34" charset="0"/>
                </a:rPr>
                <a:t>10. OW-objecten muteren zonder besluit</a:t>
              </a:r>
            </a:p>
          </p:txBody>
        </p:sp>
      </p:grpSp>
    </p:spTree>
    <p:extLst>
      <p:ext uri="{BB962C8B-B14F-4D97-AF65-F5344CB8AC3E}">
        <p14:creationId xmlns:p14="http://schemas.microsoft.com/office/powerpoint/2010/main" val="8017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1" end="1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91AEB493B73224AB23AA804090667CE" ma:contentTypeVersion="13" ma:contentTypeDescription="Een nieuw document maken." ma:contentTypeScope="" ma:versionID="e3de009f3797ee6349453a293d4ce063">
  <xsd:schema xmlns:xsd="http://www.w3.org/2001/XMLSchema" xmlns:xs="http://www.w3.org/2001/XMLSchema" xmlns:p="http://schemas.microsoft.com/office/2006/metadata/properties" xmlns:ns2="7197658a-33c4-4d9c-bbfb-b38f177f31a2" xmlns:ns3="4524a89e-69a7-4ed1-8289-c15698cf9c0b" targetNamespace="http://schemas.microsoft.com/office/2006/metadata/properties" ma:root="true" ma:fieldsID="c8edff01bb0675f18d4c6ef2410ddd84" ns2:_="" ns3:_="">
    <xsd:import namespace="7197658a-33c4-4d9c-bbfb-b38f177f31a2"/>
    <xsd:import namespace="4524a89e-69a7-4ed1-8289-c15698cf9c0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97658a-33c4-4d9c-bbfb-b38f177f31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24a89e-69a7-4ed1-8289-c15698cf9c0b"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93D610-123A-4BF0-A40B-F56F569C049D}">
  <ds:schemaRefs>
    <ds:schemaRef ds:uri="http://schemas.microsoft.com/sharepoint/v3/contenttype/forms"/>
  </ds:schemaRefs>
</ds:datastoreItem>
</file>

<file path=customXml/itemProps2.xml><?xml version="1.0" encoding="utf-8"?>
<ds:datastoreItem xmlns:ds="http://schemas.openxmlformats.org/officeDocument/2006/customXml" ds:itemID="{CD074640-EE42-43E5-B492-615569AC609C}">
  <ds:schemaRefs>
    <ds:schemaRef ds:uri="http://schemas.openxmlformats.org/package/2006/metadata/core-properties"/>
    <ds:schemaRef ds:uri="http://schemas.microsoft.com/office/2006/documentManagement/types"/>
    <ds:schemaRef ds:uri="7197658a-33c4-4d9c-bbfb-b38f177f31a2"/>
    <ds:schemaRef ds:uri="http://purl.org/dc/elements/1.1/"/>
    <ds:schemaRef ds:uri="http://schemas.microsoft.com/office/2006/metadata/properties"/>
    <ds:schemaRef ds:uri="4524a89e-69a7-4ed1-8289-c15698cf9c0b"/>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6DF0E5E-A6C8-4816-910E-312177B194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97658a-33c4-4d9c-bbfb-b38f177f31a2"/>
    <ds:schemaRef ds:uri="4524a89e-69a7-4ed1-8289-c15698cf9c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1512</Words>
  <Application>Microsoft Office PowerPoint</Application>
  <PresentationFormat>Breedbeeld</PresentationFormat>
  <Paragraphs>209</Paragraphs>
  <Slides>14</Slides>
  <Notes>7</Notes>
  <HiddenSlides>0</HiddenSlides>
  <MMClips>0</MMClips>
  <ScaleCrop>false</ScaleCrop>
  <HeadingPairs>
    <vt:vector size="6" baseType="variant">
      <vt:variant>
        <vt:lpstr>Gebruikte lettertypen</vt:lpstr>
      </vt:variant>
      <vt:variant>
        <vt:i4>4</vt:i4>
      </vt:variant>
      <vt:variant>
        <vt:lpstr>Thema</vt:lpstr>
      </vt:variant>
      <vt:variant>
        <vt:i4>3</vt:i4>
      </vt:variant>
      <vt:variant>
        <vt:lpstr>Diatitels</vt:lpstr>
      </vt:variant>
      <vt:variant>
        <vt:i4>14</vt:i4>
      </vt:variant>
    </vt:vector>
  </HeadingPairs>
  <TitlesOfParts>
    <vt:vector size="21" baseType="lpstr">
      <vt:lpstr>Arial</vt:lpstr>
      <vt:lpstr>Calibri</vt:lpstr>
      <vt:lpstr>Verdana</vt:lpstr>
      <vt:lpstr>Wingdings</vt:lpstr>
      <vt:lpstr>6_Aangepast ontwerp</vt:lpstr>
      <vt:lpstr>Aangepast ontwerp</vt:lpstr>
      <vt:lpstr>Volgdia</vt:lpstr>
      <vt:lpstr>  </vt:lpstr>
      <vt:lpstr>Waarom is oefenen belangrijk?</vt:lpstr>
      <vt:lpstr>PowerPoint-presentatie</vt:lpstr>
      <vt:lpstr>Oefenen in praktijk   Oefenen in werkplaatsen met ondersteuning!</vt:lpstr>
      <vt:lpstr>Soorten werkplaatsen</vt:lpstr>
      <vt:lpstr>Oefenen met de casus dierenpension</vt:lpstr>
      <vt:lpstr>Casus dierenpension</vt:lpstr>
      <vt:lpstr>Oefenen deel 1: eenvoudige aanvraag  </vt:lpstr>
      <vt:lpstr>Optie 1b of 4b: Aanpassen van het Omgevingsplan</vt:lpstr>
      <vt:lpstr>Oefenen deel 2: complexe aanvraag </vt:lpstr>
      <vt:lpstr>Oefenen deel 3: Samenwerken </vt:lpstr>
      <vt:lpstr>Oefenen deel 4: Werkende keten  </vt:lpstr>
      <vt:lpstr>Standaard opzet werkplaats met DSO experts</vt:lpstr>
      <vt:lpstr>Aanmelden</vt:lpstr>
    </vt:vector>
  </TitlesOfParts>
  <Company>Aan de slag met de Omgevingswet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Standaard werkplaats Dierenpension</dc:title>
  <dc:creator>Aan de slag met de Omgevingswet</dc:creator>
  <cp:lastModifiedBy>Maenhout, Jacqueline</cp:lastModifiedBy>
  <cp:revision>293</cp:revision>
  <cp:lastPrinted>2021-03-09T09:34:18Z</cp:lastPrinted>
  <dcterms:created xsi:type="dcterms:W3CDTF">2021-01-28T08:27:12Z</dcterms:created>
  <dcterms:modified xsi:type="dcterms:W3CDTF">2022-01-27T15:08:35Z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0x010100491AEB493B73224AB23AA804090667CE</vt:lpwstr>
  </property>
</Properties>
</file>