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8" r:id="rId1"/>
    <p:sldMasterId id="2147483713" r:id="rId2"/>
    <p:sldMasterId id="2147483726" r:id="rId3"/>
    <p:sldMasterId id="2147483775" r:id="rId4"/>
    <p:sldMasterId id="2147483786" r:id="rId5"/>
    <p:sldMasterId id="2147483789" r:id="rId6"/>
    <p:sldMasterId id="2147483791" r:id="rId7"/>
    <p:sldMasterId id="2147483805" r:id="rId8"/>
    <p:sldMasterId id="2147483819" r:id="rId9"/>
  </p:sldMasterIdLst>
  <p:notesMasterIdLst>
    <p:notesMasterId r:id="rId144"/>
  </p:notesMasterIdLst>
  <p:handoutMasterIdLst>
    <p:handoutMasterId r:id="rId145"/>
  </p:handoutMasterIdLst>
  <p:sldIdLst>
    <p:sldId id="267" r:id="rId10"/>
    <p:sldId id="268" r:id="rId11"/>
    <p:sldId id="269" r:id="rId12"/>
    <p:sldId id="270" r:id="rId13"/>
    <p:sldId id="271" r:id="rId14"/>
    <p:sldId id="272" r:id="rId15"/>
    <p:sldId id="273" r:id="rId16"/>
    <p:sldId id="274" r:id="rId17"/>
    <p:sldId id="275" r:id="rId18"/>
    <p:sldId id="300" r:id="rId19"/>
    <p:sldId id="276" r:id="rId20"/>
    <p:sldId id="301" r:id="rId21"/>
    <p:sldId id="302" r:id="rId22"/>
    <p:sldId id="303" r:id="rId23"/>
    <p:sldId id="304" r:id="rId24"/>
    <p:sldId id="305" r:id="rId25"/>
    <p:sldId id="306" r:id="rId26"/>
    <p:sldId id="307" r:id="rId27"/>
    <p:sldId id="308" r:id="rId28"/>
    <p:sldId id="309" r:id="rId29"/>
    <p:sldId id="310" r:id="rId30"/>
    <p:sldId id="311" r:id="rId31"/>
    <p:sldId id="312" r:id="rId32"/>
    <p:sldId id="313" r:id="rId33"/>
    <p:sldId id="314" r:id="rId34"/>
    <p:sldId id="315" r:id="rId35"/>
    <p:sldId id="317" r:id="rId36"/>
    <p:sldId id="318" r:id="rId37"/>
    <p:sldId id="352" r:id="rId38"/>
    <p:sldId id="353" r:id="rId39"/>
    <p:sldId id="354" r:id="rId40"/>
    <p:sldId id="355" r:id="rId41"/>
    <p:sldId id="281" r:id="rId42"/>
    <p:sldId id="291" r:id="rId43"/>
    <p:sldId id="293" r:id="rId44"/>
    <p:sldId id="294" r:id="rId45"/>
    <p:sldId id="295" r:id="rId46"/>
    <p:sldId id="462" r:id="rId47"/>
    <p:sldId id="297" r:id="rId48"/>
    <p:sldId id="463" r:id="rId49"/>
    <p:sldId id="299" r:id="rId50"/>
    <p:sldId id="397" r:id="rId51"/>
    <p:sldId id="398" r:id="rId52"/>
    <p:sldId id="399" r:id="rId53"/>
    <p:sldId id="400" r:id="rId54"/>
    <p:sldId id="401" r:id="rId55"/>
    <p:sldId id="402" r:id="rId56"/>
    <p:sldId id="403" r:id="rId57"/>
    <p:sldId id="404" r:id="rId58"/>
    <p:sldId id="405" r:id="rId59"/>
    <p:sldId id="406" r:id="rId60"/>
    <p:sldId id="407" r:id="rId61"/>
    <p:sldId id="408" r:id="rId62"/>
    <p:sldId id="409" r:id="rId63"/>
    <p:sldId id="410" r:id="rId64"/>
    <p:sldId id="411" r:id="rId65"/>
    <p:sldId id="412" r:id="rId66"/>
    <p:sldId id="413" r:id="rId67"/>
    <p:sldId id="414" r:id="rId68"/>
    <p:sldId id="415" r:id="rId69"/>
    <p:sldId id="416" r:id="rId70"/>
    <p:sldId id="417" r:id="rId71"/>
    <p:sldId id="418" r:id="rId72"/>
    <p:sldId id="419" r:id="rId73"/>
    <p:sldId id="420" r:id="rId74"/>
    <p:sldId id="421" r:id="rId75"/>
    <p:sldId id="422" r:id="rId76"/>
    <p:sldId id="423" r:id="rId77"/>
    <p:sldId id="424" r:id="rId78"/>
    <p:sldId id="425" r:id="rId79"/>
    <p:sldId id="426" r:id="rId80"/>
    <p:sldId id="427" r:id="rId81"/>
    <p:sldId id="428" r:id="rId82"/>
    <p:sldId id="380" r:id="rId83"/>
    <p:sldId id="381" r:id="rId84"/>
    <p:sldId id="382" r:id="rId85"/>
    <p:sldId id="383" r:id="rId86"/>
    <p:sldId id="384" r:id="rId87"/>
    <p:sldId id="385" r:id="rId88"/>
    <p:sldId id="386" r:id="rId89"/>
    <p:sldId id="387" r:id="rId90"/>
    <p:sldId id="388" r:id="rId91"/>
    <p:sldId id="389" r:id="rId92"/>
    <p:sldId id="390" r:id="rId93"/>
    <p:sldId id="391" r:id="rId94"/>
    <p:sldId id="392" r:id="rId95"/>
    <p:sldId id="393" r:id="rId96"/>
    <p:sldId id="394" r:id="rId97"/>
    <p:sldId id="395" r:id="rId98"/>
    <p:sldId id="396" r:id="rId99"/>
    <p:sldId id="356" r:id="rId100"/>
    <p:sldId id="357" r:id="rId101"/>
    <p:sldId id="358" r:id="rId102"/>
    <p:sldId id="359" r:id="rId103"/>
    <p:sldId id="360" r:id="rId104"/>
    <p:sldId id="361" r:id="rId105"/>
    <p:sldId id="362" r:id="rId106"/>
    <p:sldId id="363" r:id="rId107"/>
    <p:sldId id="364" r:id="rId108"/>
    <p:sldId id="365" r:id="rId109"/>
    <p:sldId id="366" r:id="rId110"/>
    <p:sldId id="367" r:id="rId111"/>
    <p:sldId id="368" r:id="rId112"/>
    <p:sldId id="369" r:id="rId113"/>
    <p:sldId id="370" r:id="rId114"/>
    <p:sldId id="371" r:id="rId115"/>
    <p:sldId id="372" r:id="rId116"/>
    <p:sldId id="373" r:id="rId117"/>
    <p:sldId id="374" r:id="rId118"/>
    <p:sldId id="375" r:id="rId119"/>
    <p:sldId id="376" r:id="rId120"/>
    <p:sldId id="377" r:id="rId121"/>
    <p:sldId id="378" r:id="rId122"/>
    <p:sldId id="379" r:id="rId123"/>
    <p:sldId id="350" r:id="rId124"/>
    <p:sldId id="351" r:id="rId125"/>
    <p:sldId id="444" r:id="rId126"/>
    <p:sldId id="445" r:id="rId127"/>
    <p:sldId id="446" r:id="rId128"/>
    <p:sldId id="447" r:id="rId129"/>
    <p:sldId id="448" r:id="rId130"/>
    <p:sldId id="449" r:id="rId131"/>
    <p:sldId id="450" r:id="rId132"/>
    <p:sldId id="451" r:id="rId133"/>
    <p:sldId id="452" r:id="rId134"/>
    <p:sldId id="453" r:id="rId135"/>
    <p:sldId id="454" r:id="rId136"/>
    <p:sldId id="455" r:id="rId137"/>
    <p:sldId id="456" r:id="rId138"/>
    <p:sldId id="457" r:id="rId139"/>
    <p:sldId id="458" r:id="rId140"/>
    <p:sldId id="459" r:id="rId141"/>
    <p:sldId id="460" r:id="rId142"/>
    <p:sldId id="461" r:id="rId143"/>
  </p:sldIdLst>
  <p:sldSz cx="9144000" cy="5143500" type="screen16x9"/>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97" userDrawn="1">
          <p15:clr>
            <a:srgbClr val="A4A3A4"/>
          </p15:clr>
        </p15:guide>
        <p15:guide id="2" orient="horz" pos="856" userDrawn="1">
          <p15:clr>
            <a:srgbClr val="A4A3A4"/>
          </p15:clr>
        </p15:guide>
        <p15:guide id="3" orient="horz" pos="1715" userDrawn="1">
          <p15:clr>
            <a:srgbClr val="A4A3A4"/>
          </p15:clr>
        </p15:guide>
        <p15:guide id="4" pos="2892" userDrawn="1">
          <p15:clr>
            <a:srgbClr val="A4A3A4"/>
          </p15:clr>
        </p15:guide>
        <p15:guide id="5" pos="27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5937"/>
    <a:srgbClr val="E17000"/>
    <a:srgbClr val="39870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702" autoAdjust="0"/>
  </p:normalViewPr>
  <p:slideViewPr>
    <p:cSldViewPr snapToGrid="0" snapToObjects="1" showGuides="1">
      <p:cViewPr varScale="1">
        <p:scale>
          <a:sx n="213" d="100"/>
          <a:sy n="213" d="100"/>
        </p:scale>
        <p:origin x="528" y="216"/>
      </p:cViewPr>
      <p:guideLst>
        <p:guide orient="horz" pos="2897"/>
        <p:guide orient="horz" pos="856"/>
        <p:guide orient="horz" pos="1715"/>
        <p:guide pos="2892"/>
        <p:guide pos="279"/>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120" d="100"/>
          <a:sy n="120" d="100"/>
        </p:scale>
        <p:origin x="4600"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38" Type="http://schemas.openxmlformats.org/officeDocument/2006/relationships/slide" Target="slides/slide129.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28" Type="http://schemas.openxmlformats.org/officeDocument/2006/relationships/slide" Target="slides/slide119.xml"/><Relationship Id="rId144" Type="http://schemas.openxmlformats.org/officeDocument/2006/relationships/notesMaster" Target="notesMasters/notesMaster1.xml"/><Relationship Id="rId149"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134" Type="http://schemas.openxmlformats.org/officeDocument/2006/relationships/slide" Target="slides/slide125.xml"/><Relationship Id="rId139" Type="http://schemas.openxmlformats.org/officeDocument/2006/relationships/slide" Target="slides/slide130.xml"/><Relationship Id="rId80" Type="http://schemas.openxmlformats.org/officeDocument/2006/relationships/slide" Target="slides/slide71.xml"/><Relationship Id="rId85" Type="http://schemas.openxmlformats.org/officeDocument/2006/relationships/slide" Target="slides/slide76.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slide" Target="slides/slide94.xml"/><Relationship Id="rId108" Type="http://schemas.openxmlformats.org/officeDocument/2006/relationships/slide" Target="slides/slide99.xml"/><Relationship Id="rId116" Type="http://schemas.openxmlformats.org/officeDocument/2006/relationships/slide" Target="slides/slide107.xml"/><Relationship Id="rId124" Type="http://schemas.openxmlformats.org/officeDocument/2006/relationships/slide" Target="slides/slide115.xml"/><Relationship Id="rId129" Type="http://schemas.openxmlformats.org/officeDocument/2006/relationships/slide" Target="slides/slide120.xml"/><Relationship Id="rId137" Type="http://schemas.openxmlformats.org/officeDocument/2006/relationships/slide" Target="slides/slide12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11" Type="http://schemas.openxmlformats.org/officeDocument/2006/relationships/slide" Target="slides/slide102.xml"/><Relationship Id="rId132" Type="http://schemas.openxmlformats.org/officeDocument/2006/relationships/slide" Target="slides/slide123.xml"/><Relationship Id="rId140" Type="http://schemas.openxmlformats.org/officeDocument/2006/relationships/slide" Target="slides/slide131.xml"/><Relationship Id="rId14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14" Type="http://schemas.openxmlformats.org/officeDocument/2006/relationships/slide" Target="slides/slide105.xml"/><Relationship Id="rId119" Type="http://schemas.openxmlformats.org/officeDocument/2006/relationships/slide" Target="slides/slide110.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30" Type="http://schemas.openxmlformats.org/officeDocument/2006/relationships/slide" Target="slides/slide121.xml"/><Relationship Id="rId135" Type="http://schemas.openxmlformats.org/officeDocument/2006/relationships/slide" Target="slides/slide126.xml"/><Relationship Id="rId143" Type="http://schemas.openxmlformats.org/officeDocument/2006/relationships/slide" Target="slides/slide134.xml"/><Relationship Id="rId14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slide" Target="slides/slide132.xml"/><Relationship Id="rId14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werkblad.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werkblad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strRef>
              <c:f>'[20-09-14_werkmap schatting opbrengst energielabel C.xlsx]ton CO2 reductie'!$N$62:$N$65</c:f>
              <c:strCache>
                <c:ptCount val="4"/>
                <c:pt idx="0">
                  <c:v>naar C vanaf G</c:v>
                </c:pt>
                <c:pt idx="1">
                  <c:v>naar C vanaf F</c:v>
                </c:pt>
                <c:pt idx="2">
                  <c:v>naar C vanaf E</c:v>
                </c:pt>
                <c:pt idx="3">
                  <c:v>naar C vanaf D</c:v>
                </c:pt>
              </c:strCache>
            </c:strRef>
          </c:cat>
          <c:val>
            <c:numRef>
              <c:f>'[20-09-14_werkmap schatting opbrengst energielabel C.xlsx]ton CO2 reductie'!$O$62:$O$65</c:f>
              <c:numCache>
                <c:formatCode>General</c:formatCode>
                <c:ptCount val="4"/>
                <c:pt idx="0">
                  <c:v>10174.564539999999</c:v>
                </c:pt>
                <c:pt idx="1">
                  <c:v>1158.4240000000002</c:v>
                </c:pt>
                <c:pt idx="2">
                  <c:v>1879.9352880000006</c:v>
                </c:pt>
                <c:pt idx="3">
                  <c:v>409.05290000000014</c:v>
                </c:pt>
              </c:numCache>
            </c:numRef>
          </c:val>
          <c:extLst>
            <c:ext xmlns:c16="http://schemas.microsoft.com/office/drawing/2014/chart" uri="{C3380CC4-5D6E-409C-BE32-E72D297353CC}">
              <c16:uniqueId val="{00000000-43D6-4984-B126-235DFE70BF9B}"/>
            </c:ext>
          </c:extLst>
        </c:ser>
        <c:dLbls>
          <c:showLegendKey val="0"/>
          <c:showVal val="0"/>
          <c:showCatName val="0"/>
          <c:showSerName val="0"/>
          <c:showPercent val="0"/>
          <c:showBubbleSize val="0"/>
        </c:dLbls>
        <c:gapWidth val="219"/>
        <c:overlap val="-27"/>
        <c:axId val="831490696"/>
        <c:axId val="831492496"/>
      </c:barChart>
      <c:catAx>
        <c:axId val="831490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831492496"/>
        <c:crosses val="autoZero"/>
        <c:auto val="1"/>
        <c:lblAlgn val="ctr"/>
        <c:lblOffset val="100"/>
        <c:noMultiLvlLbl val="0"/>
      </c:catAx>
      <c:valAx>
        <c:axId val="8314924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8314906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Blad6!$P$1</c:f>
              <c:strCache>
                <c:ptCount val="1"/>
                <c:pt idx="0">
                  <c:v>Oppervlakte start</c:v>
                </c:pt>
              </c:strCache>
            </c:strRef>
          </c:tx>
          <c:spPr>
            <a:solidFill>
              <a:schemeClr val="accent1"/>
            </a:solidFill>
            <a:ln>
              <a:noFill/>
            </a:ln>
            <a:effectLst/>
          </c:spPr>
          <c:invertIfNegative val="0"/>
          <c:cat>
            <c:strRef>
              <c:f>Blad6!$O$2:$O$11</c:f>
              <c:strCache>
                <c:ptCount val="10"/>
                <c:pt idx="0">
                  <c:v>G 1900-1973</c:v>
                </c:pt>
                <c:pt idx="1">
                  <c:v>F 1974-1981</c:v>
                </c:pt>
                <c:pt idx="2">
                  <c:v>E 1982-1992</c:v>
                </c:pt>
                <c:pt idx="3">
                  <c:v>D 1993-1999</c:v>
                </c:pt>
                <c:pt idx="4">
                  <c:v>C 2000-2003</c:v>
                </c:pt>
                <c:pt idx="5">
                  <c:v>B 2004-2005</c:v>
                </c:pt>
                <c:pt idx="6">
                  <c:v>A 2006</c:v>
                </c:pt>
                <c:pt idx="7">
                  <c:v>A+</c:v>
                </c:pt>
                <c:pt idx="8">
                  <c:v>A++ en A+++ 2009 en later</c:v>
                </c:pt>
                <c:pt idx="9">
                  <c:v>nvt</c:v>
                </c:pt>
              </c:strCache>
            </c:strRef>
          </c:cat>
          <c:val>
            <c:numRef>
              <c:f>Blad6!$P$2:$P$11</c:f>
              <c:numCache>
                <c:formatCode>General</c:formatCode>
                <c:ptCount val="10"/>
                <c:pt idx="0">
                  <c:v>172716</c:v>
                </c:pt>
                <c:pt idx="1">
                  <c:v>93371</c:v>
                </c:pt>
                <c:pt idx="2">
                  <c:v>185074</c:v>
                </c:pt>
                <c:pt idx="3">
                  <c:v>153431</c:v>
                </c:pt>
                <c:pt idx="4">
                  <c:v>91574</c:v>
                </c:pt>
                <c:pt idx="5">
                  <c:v>5648</c:v>
                </c:pt>
                <c:pt idx="6">
                  <c:v>2856</c:v>
                </c:pt>
                <c:pt idx="7">
                  <c:v>28838</c:v>
                </c:pt>
                <c:pt idx="8">
                  <c:v>65806</c:v>
                </c:pt>
                <c:pt idx="9">
                  <c:v>0</c:v>
                </c:pt>
              </c:numCache>
            </c:numRef>
          </c:val>
          <c:extLst>
            <c:ext xmlns:c16="http://schemas.microsoft.com/office/drawing/2014/chart" uri="{C3380CC4-5D6E-409C-BE32-E72D297353CC}">
              <c16:uniqueId val="{00000000-6797-4C7C-A46F-BF06CF9B649A}"/>
            </c:ext>
          </c:extLst>
        </c:ser>
        <c:ser>
          <c:idx val="1"/>
          <c:order val="1"/>
          <c:tx>
            <c:strRef>
              <c:f>Blad6!$Q$1</c:f>
              <c:strCache>
                <c:ptCount val="1"/>
                <c:pt idx="0">
                  <c:v>Oppervlakte maart 2023</c:v>
                </c:pt>
              </c:strCache>
            </c:strRef>
          </c:tx>
          <c:spPr>
            <a:solidFill>
              <a:schemeClr val="accent2"/>
            </a:solidFill>
            <a:ln>
              <a:noFill/>
            </a:ln>
            <a:effectLst/>
          </c:spPr>
          <c:invertIfNegative val="0"/>
          <c:cat>
            <c:strRef>
              <c:f>Blad6!$O$2:$O$11</c:f>
              <c:strCache>
                <c:ptCount val="10"/>
                <c:pt idx="0">
                  <c:v>G 1900-1973</c:v>
                </c:pt>
                <c:pt idx="1">
                  <c:v>F 1974-1981</c:v>
                </c:pt>
                <c:pt idx="2">
                  <c:v>E 1982-1992</c:v>
                </c:pt>
                <c:pt idx="3">
                  <c:v>D 1993-1999</c:v>
                </c:pt>
                <c:pt idx="4">
                  <c:v>C 2000-2003</c:v>
                </c:pt>
                <c:pt idx="5">
                  <c:v>B 2004-2005</c:v>
                </c:pt>
                <c:pt idx="6">
                  <c:v>A 2006</c:v>
                </c:pt>
                <c:pt idx="7">
                  <c:v>A+</c:v>
                </c:pt>
                <c:pt idx="8">
                  <c:v>A++ en A+++ 2009 en later</c:v>
                </c:pt>
                <c:pt idx="9">
                  <c:v>nvt</c:v>
                </c:pt>
              </c:strCache>
            </c:strRef>
          </c:cat>
          <c:val>
            <c:numRef>
              <c:f>Blad6!$Q$2:$Q$11</c:f>
              <c:numCache>
                <c:formatCode>General</c:formatCode>
                <c:ptCount val="10"/>
                <c:pt idx="0">
                  <c:v>38702</c:v>
                </c:pt>
                <c:pt idx="1">
                  <c:v>12979</c:v>
                </c:pt>
                <c:pt idx="2">
                  <c:v>6882</c:v>
                </c:pt>
                <c:pt idx="3">
                  <c:v>31095</c:v>
                </c:pt>
                <c:pt idx="4">
                  <c:v>101520</c:v>
                </c:pt>
                <c:pt idx="5">
                  <c:v>141612</c:v>
                </c:pt>
                <c:pt idx="6">
                  <c:v>207219</c:v>
                </c:pt>
                <c:pt idx="7">
                  <c:v>41942</c:v>
                </c:pt>
                <c:pt idx="8">
                  <c:v>98775</c:v>
                </c:pt>
                <c:pt idx="9">
                  <c:v>118588</c:v>
                </c:pt>
              </c:numCache>
            </c:numRef>
          </c:val>
          <c:extLst>
            <c:ext xmlns:c16="http://schemas.microsoft.com/office/drawing/2014/chart" uri="{C3380CC4-5D6E-409C-BE32-E72D297353CC}">
              <c16:uniqueId val="{00000001-6797-4C7C-A46F-BF06CF9B649A}"/>
            </c:ext>
          </c:extLst>
        </c:ser>
        <c:dLbls>
          <c:showLegendKey val="0"/>
          <c:showVal val="0"/>
          <c:showCatName val="0"/>
          <c:showSerName val="0"/>
          <c:showPercent val="0"/>
          <c:showBubbleSize val="0"/>
        </c:dLbls>
        <c:gapWidth val="219"/>
        <c:overlap val="-27"/>
        <c:axId val="435156808"/>
        <c:axId val="435154512"/>
      </c:barChart>
      <c:catAx>
        <c:axId val="435156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435154512"/>
        <c:crosses val="autoZero"/>
        <c:auto val="1"/>
        <c:lblAlgn val="ctr"/>
        <c:lblOffset val="100"/>
        <c:noMultiLvlLbl val="0"/>
      </c:catAx>
      <c:valAx>
        <c:axId val="4351545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435156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Deelnemer(s) per sector</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pieChart>
        <c:varyColors val="1"/>
        <c:ser>
          <c:idx val="0"/>
          <c:order val="0"/>
          <c:tx>
            <c:strRef>
              <c:f>Blad1!$B$1</c:f>
              <c:strCache>
                <c:ptCount val="1"/>
                <c:pt idx="0">
                  <c:v>Verkoop</c:v>
                </c:pt>
              </c:strCache>
            </c:strRef>
          </c:tx>
          <c:dPt>
            <c:idx val="0"/>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9-F932-4FD9-9514-3863061F9EBC}"/>
              </c:ext>
            </c:extLst>
          </c:dPt>
          <c:dPt>
            <c:idx val="1"/>
            <c:bubble3D val="0"/>
            <c:spPr>
              <a:solidFill>
                <a:srgbClr val="FFFF00"/>
              </a:solidFill>
              <a:ln w="19050">
                <a:solidFill>
                  <a:schemeClr val="lt1"/>
                </a:solidFill>
              </a:ln>
              <a:effectLst/>
            </c:spPr>
            <c:extLst>
              <c:ext xmlns:c16="http://schemas.microsoft.com/office/drawing/2014/chart" uri="{C3380CC4-5D6E-409C-BE32-E72D297353CC}">
                <c16:uniqueId val="{00000001-F932-4FD9-9514-3863061F9EBC}"/>
              </c:ext>
            </c:extLst>
          </c:dPt>
          <c:dPt>
            <c:idx val="2"/>
            <c:bubble3D val="0"/>
            <c:spPr>
              <a:solidFill>
                <a:srgbClr val="FFC000"/>
              </a:solidFill>
              <a:ln w="19050">
                <a:solidFill>
                  <a:schemeClr val="lt1"/>
                </a:solidFill>
              </a:ln>
              <a:effectLst/>
            </c:spPr>
            <c:extLst>
              <c:ext xmlns:c16="http://schemas.microsoft.com/office/drawing/2014/chart" uri="{C3380CC4-5D6E-409C-BE32-E72D297353CC}">
                <c16:uniqueId val="{00000002-F932-4FD9-9514-3863061F9EBC}"/>
              </c:ext>
            </c:extLst>
          </c:dPt>
          <c:dPt>
            <c:idx val="3"/>
            <c:bubble3D val="0"/>
            <c:spPr>
              <a:solidFill>
                <a:srgbClr val="FF0000"/>
              </a:solidFill>
              <a:ln w="19050">
                <a:solidFill>
                  <a:schemeClr val="lt1"/>
                </a:solidFill>
              </a:ln>
              <a:effectLst/>
            </c:spPr>
            <c:extLst>
              <c:ext xmlns:c16="http://schemas.microsoft.com/office/drawing/2014/chart" uri="{C3380CC4-5D6E-409C-BE32-E72D297353CC}">
                <c16:uniqueId val="{00000003-F932-4FD9-9514-3863061F9EBC}"/>
              </c:ext>
            </c:extLst>
          </c:dPt>
          <c:dPt>
            <c:idx val="4"/>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8-F932-4FD9-9514-3863061F9EB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DAF-472C-99C4-2D9545D72CA3}"/>
              </c:ext>
            </c:extLst>
          </c:dPt>
          <c:dPt>
            <c:idx val="6"/>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4-F932-4FD9-9514-3863061F9EBC}"/>
              </c:ext>
            </c:extLst>
          </c:dPt>
          <c:dPt>
            <c:idx val="7"/>
            <c:bubble3D val="0"/>
            <c:spPr>
              <a:solidFill>
                <a:schemeClr val="accent3">
                  <a:lumMod val="20000"/>
                  <a:lumOff val="80000"/>
                </a:schemeClr>
              </a:solidFill>
              <a:ln w="19050">
                <a:solidFill>
                  <a:schemeClr val="lt1"/>
                </a:solidFill>
              </a:ln>
              <a:effectLst/>
            </c:spPr>
            <c:extLst>
              <c:ext xmlns:c16="http://schemas.microsoft.com/office/drawing/2014/chart" uri="{C3380CC4-5D6E-409C-BE32-E72D297353CC}">
                <c16:uniqueId val="{00000005-F932-4FD9-9514-3863061F9EBC}"/>
              </c:ext>
            </c:extLst>
          </c:dPt>
          <c:dPt>
            <c:idx val="8"/>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6-F932-4FD9-9514-3863061F9EBC}"/>
              </c:ext>
            </c:extLst>
          </c:dPt>
          <c:dPt>
            <c:idx val="9"/>
            <c:bubble3D val="0"/>
            <c:spPr>
              <a:solidFill>
                <a:schemeClr val="accent2">
                  <a:lumMod val="20000"/>
                  <a:lumOff val="80000"/>
                </a:schemeClr>
              </a:solidFill>
              <a:ln w="19050">
                <a:solidFill>
                  <a:schemeClr val="lt1"/>
                </a:solidFill>
              </a:ln>
              <a:effectLst/>
            </c:spPr>
            <c:extLst>
              <c:ext xmlns:c16="http://schemas.microsoft.com/office/drawing/2014/chart" uri="{C3380CC4-5D6E-409C-BE32-E72D297353CC}">
                <c16:uniqueId val="{00000007-F932-4FD9-9514-3863061F9EB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NL"/>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Blad1!$A$2:$A$11</c:f>
              <c:strCache>
                <c:ptCount val="10"/>
                <c:pt idx="0">
                  <c:v>Detailhandel</c:v>
                </c:pt>
                <c:pt idx="1">
                  <c:v>Fin. Sector</c:v>
                </c:pt>
                <c:pt idx="2">
                  <c:v>Groothandel</c:v>
                </c:pt>
                <c:pt idx="3">
                  <c:v>Horeca</c:v>
                </c:pt>
                <c:pt idx="4">
                  <c:v>Mobiliteit</c:v>
                </c:pt>
                <c:pt idx="5">
                  <c:v>Onderwijs</c:v>
                </c:pt>
                <c:pt idx="6">
                  <c:v>Rijksoverheid</c:v>
                </c:pt>
                <c:pt idx="7">
                  <c:v>Supermarkt</c:v>
                </c:pt>
                <c:pt idx="8">
                  <c:v>Vastgoed</c:v>
                </c:pt>
                <c:pt idx="9">
                  <c:v>Zorg</c:v>
                </c:pt>
              </c:strCache>
            </c:strRef>
          </c:cat>
          <c:val>
            <c:numRef>
              <c:f>Blad1!$B$2:$B$11</c:f>
              <c:numCache>
                <c:formatCode>0.00%</c:formatCode>
                <c:ptCount val="10"/>
                <c:pt idx="0">
                  <c:v>6.25E-2</c:v>
                </c:pt>
                <c:pt idx="1">
                  <c:v>3.125E-2</c:v>
                </c:pt>
                <c:pt idx="2">
                  <c:v>3.125E-2</c:v>
                </c:pt>
                <c:pt idx="3">
                  <c:v>3.125E-2</c:v>
                </c:pt>
                <c:pt idx="4">
                  <c:v>3.125E-2</c:v>
                </c:pt>
                <c:pt idx="5">
                  <c:v>9.375E-2</c:v>
                </c:pt>
                <c:pt idx="6">
                  <c:v>0.15625</c:v>
                </c:pt>
                <c:pt idx="7">
                  <c:v>0.15625</c:v>
                </c:pt>
                <c:pt idx="8">
                  <c:v>0.15625</c:v>
                </c:pt>
                <c:pt idx="9">
                  <c:v>0.25</c:v>
                </c:pt>
              </c:numCache>
            </c:numRef>
          </c:val>
          <c:extLst>
            <c:ext xmlns:c16="http://schemas.microsoft.com/office/drawing/2014/chart" uri="{C3380CC4-5D6E-409C-BE32-E72D297353CC}">
              <c16:uniqueId val="{00000000-F932-4FD9-9514-3863061F9EBC}"/>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86E23B-2DD5-4896-8424-89B70999FCB1}" type="doc">
      <dgm:prSet loTypeId="urn:microsoft.com/office/officeart/2005/8/layout/hList1" loCatId="list" qsTypeId="urn:microsoft.com/office/officeart/2005/8/quickstyle/simple1" qsCatId="simple" csTypeId="urn:microsoft.com/office/officeart/2005/8/colors/accent6_2" csCatId="accent6" phldr="1"/>
      <dgm:spPr/>
      <dgm:t>
        <a:bodyPr/>
        <a:lstStyle/>
        <a:p>
          <a:endParaRPr lang="nl-NL"/>
        </a:p>
      </dgm:t>
    </dgm:pt>
    <dgm:pt modelId="{41E23BE3-61DA-4CE1-A5C2-0422FF8E01C1}">
      <dgm:prSet phldrT="[Tekst]"/>
      <dgm:spPr/>
      <dgm:t>
        <a:bodyPr/>
        <a:lstStyle/>
        <a:p>
          <a:r>
            <a:rPr lang="nl-NL" dirty="0"/>
            <a:t>Handreiking</a:t>
          </a:r>
        </a:p>
      </dgm:t>
    </dgm:pt>
    <dgm:pt modelId="{F90AA04E-403B-403F-AC09-42F2E394130E}" type="parTrans" cxnId="{CB5DF354-7A30-4D34-A7E8-50A9E3A30B6B}">
      <dgm:prSet/>
      <dgm:spPr/>
      <dgm:t>
        <a:bodyPr/>
        <a:lstStyle/>
        <a:p>
          <a:endParaRPr lang="nl-NL"/>
        </a:p>
      </dgm:t>
    </dgm:pt>
    <dgm:pt modelId="{7C5E6C1D-8A61-457A-8143-6A43EB24485F}" type="sibTrans" cxnId="{CB5DF354-7A30-4D34-A7E8-50A9E3A30B6B}">
      <dgm:prSet/>
      <dgm:spPr/>
      <dgm:t>
        <a:bodyPr/>
        <a:lstStyle/>
        <a:p>
          <a:endParaRPr lang="nl-NL"/>
        </a:p>
      </dgm:t>
    </dgm:pt>
    <dgm:pt modelId="{24304814-4D95-4AD1-ACBC-803364122AE7}">
      <dgm:prSet/>
      <dgm:spPr/>
      <dgm:t>
        <a:bodyPr/>
        <a:lstStyle/>
        <a:p>
          <a:r>
            <a:rPr lang="nl-NL" dirty="0" smtClean="0"/>
            <a:t>Informatieblad</a:t>
          </a:r>
          <a:endParaRPr lang="nl-NL" dirty="0"/>
        </a:p>
      </dgm:t>
    </dgm:pt>
    <dgm:pt modelId="{07557A57-A679-46B5-812B-7E5DEC356589}" type="sibTrans" cxnId="{ECC6C04F-16DF-4C3A-9E9A-3DC6F1B91CAC}">
      <dgm:prSet/>
      <dgm:spPr/>
      <dgm:t>
        <a:bodyPr/>
        <a:lstStyle/>
        <a:p>
          <a:endParaRPr lang="nl-NL"/>
        </a:p>
      </dgm:t>
    </dgm:pt>
    <dgm:pt modelId="{D2B80FC5-672D-4D6A-B2C8-423B666C8F52}" type="parTrans" cxnId="{ECC6C04F-16DF-4C3A-9E9A-3DC6F1B91CAC}">
      <dgm:prSet/>
      <dgm:spPr/>
      <dgm:t>
        <a:bodyPr/>
        <a:lstStyle/>
        <a:p>
          <a:endParaRPr lang="nl-NL"/>
        </a:p>
      </dgm:t>
    </dgm:pt>
    <dgm:pt modelId="{1DEF3A47-4749-441C-8B29-FB2D9B2A3E9A}">
      <dgm:prSet/>
      <dgm:spPr/>
      <dgm:t>
        <a:bodyPr/>
        <a:lstStyle/>
        <a:p>
          <a:r>
            <a:rPr lang="nl-NL" dirty="0"/>
            <a:t>Uniform toezicht en handhaving</a:t>
          </a:r>
        </a:p>
      </dgm:t>
    </dgm:pt>
    <dgm:pt modelId="{327B1F6B-53D4-4AEA-A077-F8EFCDD271B6}" type="sibTrans" cxnId="{A8E2E120-F4A6-4A8E-B807-3862D458DB54}">
      <dgm:prSet/>
      <dgm:spPr/>
      <dgm:t>
        <a:bodyPr/>
        <a:lstStyle/>
        <a:p>
          <a:endParaRPr lang="nl-NL"/>
        </a:p>
      </dgm:t>
    </dgm:pt>
    <dgm:pt modelId="{539107B2-D2D9-4E6B-BC3C-0D503003595F}" type="parTrans" cxnId="{A8E2E120-F4A6-4A8E-B807-3862D458DB54}">
      <dgm:prSet/>
      <dgm:spPr/>
      <dgm:t>
        <a:bodyPr/>
        <a:lstStyle/>
        <a:p>
          <a:endParaRPr lang="nl-NL"/>
        </a:p>
      </dgm:t>
    </dgm:pt>
    <dgm:pt modelId="{C6D826E5-8265-4650-8F88-69FB5260D193}">
      <dgm:prSet/>
      <dgm:spPr/>
      <dgm:t>
        <a:bodyPr/>
        <a:lstStyle/>
        <a:p>
          <a:r>
            <a:rPr lang="nl-NL" dirty="0"/>
            <a:t>Gebruikt worden om eigen proces vorm te geven</a:t>
          </a:r>
        </a:p>
      </dgm:t>
    </dgm:pt>
    <dgm:pt modelId="{36B2CBE0-A2C3-4E19-82BD-6E82D402F1D2}" type="sibTrans" cxnId="{C95BAD0C-F021-4CC2-B0F3-BFC48533C946}">
      <dgm:prSet/>
      <dgm:spPr/>
      <dgm:t>
        <a:bodyPr/>
        <a:lstStyle/>
        <a:p>
          <a:endParaRPr lang="nl-NL"/>
        </a:p>
      </dgm:t>
    </dgm:pt>
    <dgm:pt modelId="{4826F75C-7BE0-49C2-8ACD-FEFE9E3C6043}" type="parTrans" cxnId="{C95BAD0C-F021-4CC2-B0F3-BFC48533C946}">
      <dgm:prSet/>
      <dgm:spPr/>
      <dgm:t>
        <a:bodyPr/>
        <a:lstStyle/>
        <a:p>
          <a:endParaRPr lang="nl-NL"/>
        </a:p>
      </dgm:t>
    </dgm:pt>
    <dgm:pt modelId="{182D0B2A-7C09-4ACC-B3D3-BA717DE83867}">
      <dgm:prSet/>
      <dgm:spPr/>
      <dgm:t>
        <a:bodyPr/>
        <a:lstStyle/>
        <a:p>
          <a:r>
            <a:rPr lang="nl-NL" dirty="0" smtClean="0"/>
            <a:t>Stappenplan handhaving</a:t>
          </a:r>
          <a:endParaRPr lang="nl-NL" dirty="0"/>
        </a:p>
      </dgm:t>
    </dgm:pt>
    <dgm:pt modelId="{AA38E6C0-13E5-4209-8060-BC817A028F63}" type="parTrans" cxnId="{B7FBD94D-5B4B-4084-B728-91D8CDA02A84}">
      <dgm:prSet/>
      <dgm:spPr/>
      <dgm:t>
        <a:bodyPr/>
        <a:lstStyle/>
        <a:p>
          <a:endParaRPr lang="nl-NL"/>
        </a:p>
      </dgm:t>
    </dgm:pt>
    <dgm:pt modelId="{F35CE97B-5172-4F10-9B5C-FDED9506A9BD}" type="sibTrans" cxnId="{B7FBD94D-5B4B-4084-B728-91D8CDA02A84}">
      <dgm:prSet/>
      <dgm:spPr/>
      <dgm:t>
        <a:bodyPr/>
        <a:lstStyle/>
        <a:p>
          <a:endParaRPr lang="nl-NL"/>
        </a:p>
      </dgm:t>
    </dgm:pt>
    <dgm:pt modelId="{B763EE55-8EBC-48AE-B8A6-5C7EBA5A02CD}">
      <dgm:prSet/>
      <dgm:spPr/>
      <dgm:t>
        <a:bodyPr/>
        <a:lstStyle/>
        <a:p>
          <a:r>
            <a:rPr lang="nl-NL" dirty="0" smtClean="0"/>
            <a:t>Verdieping op de wetgeving</a:t>
          </a:r>
          <a:endParaRPr lang="nl-NL" dirty="0"/>
        </a:p>
      </dgm:t>
    </dgm:pt>
    <dgm:pt modelId="{367CF36D-463E-4135-BB9C-58762CDEB470}" type="parTrans" cxnId="{C9BE041C-A1DD-4E74-8B22-D47E12AFAD82}">
      <dgm:prSet/>
      <dgm:spPr/>
      <dgm:t>
        <a:bodyPr/>
        <a:lstStyle/>
        <a:p>
          <a:endParaRPr lang="nl-NL"/>
        </a:p>
      </dgm:t>
    </dgm:pt>
    <dgm:pt modelId="{CB8962B2-9848-4DBB-AC9E-AF3FC46EFFEC}" type="sibTrans" cxnId="{C9BE041C-A1DD-4E74-8B22-D47E12AFAD82}">
      <dgm:prSet/>
      <dgm:spPr/>
      <dgm:t>
        <a:bodyPr/>
        <a:lstStyle/>
        <a:p>
          <a:endParaRPr lang="nl-NL"/>
        </a:p>
      </dgm:t>
    </dgm:pt>
    <dgm:pt modelId="{936EDD10-9204-40D6-98CD-A267DADA9641}">
      <dgm:prSet/>
      <dgm:spPr/>
      <dgm:t>
        <a:bodyPr/>
        <a:lstStyle/>
        <a:p>
          <a:r>
            <a:rPr lang="nl-NL" dirty="0" smtClean="0"/>
            <a:t>Tekst en uitleg voor de toezichthouder</a:t>
          </a:r>
          <a:endParaRPr lang="nl-NL" dirty="0"/>
        </a:p>
      </dgm:t>
    </dgm:pt>
    <dgm:pt modelId="{8886D20D-5793-4113-A63E-782B9C58328E}" type="parTrans" cxnId="{2E639E1B-115E-4310-AA46-D7E42D4E97D7}">
      <dgm:prSet/>
      <dgm:spPr/>
      <dgm:t>
        <a:bodyPr/>
        <a:lstStyle/>
        <a:p>
          <a:endParaRPr lang="nl-NL"/>
        </a:p>
      </dgm:t>
    </dgm:pt>
    <dgm:pt modelId="{58079107-7713-48FD-8E75-16E73436F241}" type="sibTrans" cxnId="{2E639E1B-115E-4310-AA46-D7E42D4E97D7}">
      <dgm:prSet/>
      <dgm:spPr/>
      <dgm:t>
        <a:bodyPr/>
        <a:lstStyle/>
        <a:p>
          <a:endParaRPr lang="nl-NL"/>
        </a:p>
      </dgm:t>
    </dgm:pt>
    <dgm:pt modelId="{21B2FB98-3CD3-440A-892E-C9F151A543B2}">
      <dgm:prSet/>
      <dgm:spPr/>
      <dgm:t>
        <a:bodyPr/>
        <a:lstStyle/>
        <a:p>
          <a:r>
            <a:rPr lang="nl-NL" dirty="0" smtClean="0"/>
            <a:t>Inclusief voorbeelden</a:t>
          </a:r>
          <a:endParaRPr lang="nl-NL" dirty="0"/>
        </a:p>
      </dgm:t>
    </dgm:pt>
    <dgm:pt modelId="{AABED7DB-0A84-4D1E-B9DE-78AD9E09AA9A}" type="parTrans" cxnId="{FE246055-E878-4308-81B6-714BC37257F9}">
      <dgm:prSet/>
      <dgm:spPr/>
      <dgm:t>
        <a:bodyPr/>
        <a:lstStyle/>
        <a:p>
          <a:endParaRPr lang="nl-NL"/>
        </a:p>
      </dgm:t>
    </dgm:pt>
    <dgm:pt modelId="{6E9F947A-C8F9-4B02-8E11-CC99F84489CE}" type="sibTrans" cxnId="{FE246055-E878-4308-81B6-714BC37257F9}">
      <dgm:prSet/>
      <dgm:spPr/>
      <dgm:t>
        <a:bodyPr/>
        <a:lstStyle/>
        <a:p>
          <a:endParaRPr lang="nl-NL"/>
        </a:p>
      </dgm:t>
    </dgm:pt>
    <dgm:pt modelId="{65AA2BBA-880E-4523-918B-B9F1B1FABE0E}" type="pres">
      <dgm:prSet presAssocID="{3386E23B-2DD5-4896-8424-89B70999FCB1}" presName="Name0" presStyleCnt="0">
        <dgm:presLayoutVars>
          <dgm:dir/>
          <dgm:animLvl val="lvl"/>
          <dgm:resizeHandles val="exact"/>
        </dgm:presLayoutVars>
      </dgm:prSet>
      <dgm:spPr/>
      <dgm:t>
        <a:bodyPr/>
        <a:lstStyle/>
        <a:p>
          <a:endParaRPr lang="nl-NL"/>
        </a:p>
      </dgm:t>
    </dgm:pt>
    <dgm:pt modelId="{A4128C12-2687-44F5-9BDA-FA0BA7344A22}" type="pres">
      <dgm:prSet presAssocID="{41E23BE3-61DA-4CE1-A5C2-0422FF8E01C1}" presName="composite" presStyleCnt="0"/>
      <dgm:spPr/>
    </dgm:pt>
    <dgm:pt modelId="{3CDEACB6-A483-4ED7-A458-80ECF180685D}" type="pres">
      <dgm:prSet presAssocID="{41E23BE3-61DA-4CE1-A5C2-0422FF8E01C1}" presName="parTx" presStyleLbl="alignNode1" presStyleIdx="0" presStyleCnt="2">
        <dgm:presLayoutVars>
          <dgm:chMax val="0"/>
          <dgm:chPref val="0"/>
          <dgm:bulletEnabled val="1"/>
        </dgm:presLayoutVars>
      </dgm:prSet>
      <dgm:spPr/>
      <dgm:t>
        <a:bodyPr/>
        <a:lstStyle/>
        <a:p>
          <a:endParaRPr lang="nl-NL"/>
        </a:p>
      </dgm:t>
    </dgm:pt>
    <dgm:pt modelId="{1F73C2DC-D801-4911-A385-E8317726247F}" type="pres">
      <dgm:prSet presAssocID="{41E23BE3-61DA-4CE1-A5C2-0422FF8E01C1}" presName="desTx" presStyleLbl="alignAccFollowNode1" presStyleIdx="0" presStyleCnt="2">
        <dgm:presLayoutVars>
          <dgm:bulletEnabled val="1"/>
        </dgm:presLayoutVars>
      </dgm:prSet>
      <dgm:spPr/>
      <dgm:t>
        <a:bodyPr/>
        <a:lstStyle/>
        <a:p>
          <a:endParaRPr lang="nl-NL"/>
        </a:p>
      </dgm:t>
    </dgm:pt>
    <dgm:pt modelId="{A74E02B7-E1DD-4E4D-9F20-4E3019242299}" type="pres">
      <dgm:prSet presAssocID="{7C5E6C1D-8A61-457A-8143-6A43EB24485F}" presName="space" presStyleCnt="0"/>
      <dgm:spPr/>
    </dgm:pt>
    <dgm:pt modelId="{64219BCC-A954-46CE-A6E1-C55FEA85BBA7}" type="pres">
      <dgm:prSet presAssocID="{24304814-4D95-4AD1-ACBC-803364122AE7}" presName="composite" presStyleCnt="0"/>
      <dgm:spPr/>
    </dgm:pt>
    <dgm:pt modelId="{F2FB16C9-861A-46F4-B390-BE4C90138112}" type="pres">
      <dgm:prSet presAssocID="{24304814-4D95-4AD1-ACBC-803364122AE7}" presName="parTx" presStyleLbl="alignNode1" presStyleIdx="1" presStyleCnt="2">
        <dgm:presLayoutVars>
          <dgm:chMax val="0"/>
          <dgm:chPref val="0"/>
          <dgm:bulletEnabled val="1"/>
        </dgm:presLayoutVars>
      </dgm:prSet>
      <dgm:spPr/>
      <dgm:t>
        <a:bodyPr/>
        <a:lstStyle/>
        <a:p>
          <a:endParaRPr lang="nl-NL"/>
        </a:p>
      </dgm:t>
    </dgm:pt>
    <dgm:pt modelId="{2A075C9D-F6D5-46A5-A1ED-EECBDE0A5E9D}" type="pres">
      <dgm:prSet presAssocID="{24304814-4D95-4AD1-ACBC-803364122AE7}" presName="desTx" presStyleLbl="alignAccFollowNode1" presStyleIdx="1" presStyleCnt="2">
        <dgm:presLayoutVars>
          <dgm:bulletEnabled val="1"/>
        </dgm:presLayoutVars>
      </dgm:prSet>
      <dgm:spPr/>
      <dgm:t>
        <a:bodyPr/>
        <a:lstStyle/>
        <a:p>
          <a:endParaRPr lang="nl-NL"/>
        </a:p>
      </dgm:t>
    </dgm:pt>
  </dgm:ptLst>
  <dgm:cxnLst>
    <dgm:cxn modelId="{A8E2E120-F4A6-4A8E-B807-3862D458DB54}" srcId="{24304814-4D95-4AD1-ACBC-803364122AE7}" destId="{1DEF3A47-4749-441C-8B29-FB2D9B2A3E9A}" srcOrd="1" destOrd="0" parTransId="{539107B2-D2D9-4E6B-BC3C-0D503003595F}" sibTransId="{327B1F6B-53D4-4AEA-A077-F8EFCDD271B6}"/>
    <dgm:cxn modelId="{ECC6C04F-16DF-4C3A-9E9A-3DC6F1B91CAC}" srcId="{3386E23B-2DD5-4896-8424-89B70999FCB1}" destId="{24304814-4D95-4AD1-ACBC-803364122AE7}" srcOrd="1" destOrd="0" parTransId="{D2B80FC5-672D-4D6A-B2C8-423B666C8F52}" sibTransId="{07557A57-A679-46B5-812B-7E5DEC356589}"/>
    <dgm:cxn modelId="{2F6C13AA-673C-4720-B9E2-AA24FC50417F}" type="presOf" srcId="{936EDD10-9204-40D6-98CD-A267DADA9641}" destId="{1F73C2DC-D801-4911-A385-E8317726247F}" srcOrd="0" destOrd="1" presId="urn:microsoft.com/office/officeart/2005/8/layout/hList1"/>
    <dgm:cxn modelId="{CB5DF354-7A30-4D34-A7E8-50A9E3A30B6B}" srcId="{3386E23B-2DD5-4896-8424-89B70999FCB1}" destId="{41E23BE3-61DA-4CE1-A5C2-0422FF8E01C1}" srcOrd="0" destOrd="0" parTransId="{F90AA04E-403B-403F-AC09-42F2E394130E}" sibTransId="{7C5E6C1D-8A61-457A-8143-6A43EB24485F}"/>
    <dgm:cxn modelId="{CC045037-4045-48A4-8194-6BD3F2C33BF1}" type="presOf" srcId="{3386E23B-2DD5-4896-8424-89B70999FCB1}" destId="{65AA2BBA-880E-4523-918B-B9F1B1FABE0E}" srcOrd="0" destOrd="0" presId="urn:microsoft.com/office/officeart/2005/8/layout/hList1"/>
    <dgm:cxn modelId="{05B71EEF-B781-4FB8-BB53-CDC6AB164379}" type="presOf" srcId="{24304814-4D95-4AD1-ACBC-803364122AE7}" destId="{F2FB16C9-861A-46F4-B390-BE4C90138112}" srcOrd="0" destOrd="0" presId="urn:microsoft.com/office/officeart/2005/8/layout/hList1"/>
    <dgm:cxn modelId="{BFDB5DC6-FF89-4261-9069-5CDB6C7E6C96}" type="presOf" srcId="{21B2FB98-3CD3-440A-892E-C9F151A543B2}" destId="{1F73C2DC-D801-4911-A385-E8317726247F}" srcOrd="0" destOrd="2" presId="urn:microsoft.com/office/officeart/2005/8/layout/hList1"/>
    <dgm:cxn modelId="{9AA6F973-57AE-41F2-8891-F3AE0136E6D4}" type="presOf" srcId="{C6D826E5-8265-4650-8F88-69FB5260D193}" destId="{2A075C9D-F6D5-46A5-A1ED-EECBDE0A5E9D}" srcOrd="0" destOrd="2" presId="urn:microsoft.com/office/officeart/2005/8/layout/hList1"/>
    <dgm:cxn modelId="{FE246055-E878-4308-81B6-714BC37257F9}" srcId="{41E23BE3-61DA-4CE1-A5C2-0422FF8E01C1}" destId="{21B2FB98-3CD3-440A-892E-C9F151A543B2}" srcOrd="2" destOrd="0" parTransId="{AABED7DB-0A84-4D1E-B9DE-78AD9E09AA9A}" sibTransId="{6E9F947A-C8F9-4B02-8E11-CC99F84489CE}"/>
    <dgm:cxn modelId="{C95BAD0C-F021-4CC2-B0F3-BFC48533C946}" srcId="{24304814-4D95-4AD1-ACBC-803364122AE7}" destId="{C6D826E5-8265-4650-8F88-69FB5260D193}" srcOrd="2" destOrd="0" parTransId="{4826F75C-7BE0-49C2-8ACD-FEFE9E3C6043}" sibTransId="{36B2CBE0-A2C3-4E19-82BD-6E82D402F1D2}"/>
    <dgm:cxn modelId="{C9BE041C-A1DD-4E74-8B22-D47E12AFAD82}" srcId="{41E23BE3-61DA-4CE1-A5C2-0422FF8E01C1}" destId="{B763EE55-8EBC-48AE-B8A6-5C7EBA5A02CD}" srcOrd="0" destOrd="0" parTransId="{367CF36D-463E-4135-BB9C-58762CDEB470}" sibTransId="{CB8962B2-9848-4DBB-AC9E-AF3FC46EFFEC}"/>
    <dgm:cxn modelId="{2E639E1B-115E-4310-AA46-D7E42D4E97D7}" srcId="{41E23BE3-61DA-4CE1-A5C2-0422FF8E01C1}" destId="{936EDD10-9204-40D6-98CD-A267DADA9641}" srcOrd="1" destOrd="0" parTransId="{8886D20D-5793-4113-A63E-782B9C58328E}" sibTransId="{58079107-7713-48FD-8E75-16E73436F241}"/>
    <dgm:cxn modelId="{665993B0-C102-4A77-8E5D-3B76A60F8AEF}" type="presOf" srcId="{B763EE55-8EBC-48AE-B8A6-5C7EBA5A02CD}" destId="{1F73C2DC-D801-4911-A385-E8317726247F}" srcOrd="0" destOrd="0" presId="urn:microsoft.com/office/officeart/2005/8/layout/hList1"/>
    <dgm:cxn modelId="{B7FBD94D-5B4B-4084-B728-91D8CDA02A84}" srcId="{24304814-4D95-4AD1-ACBC-803364122AE7}" destId="{182D0B2A-7C09-4ACC-B3D3-BA717DE83867}" srcOrd="0" destOrd="0" parTransId="{AA38E6C0-13E5-4209-8060-BC817A028F63}" sibTransId="{F35CE97B-5172-4F10-9B5C-FDED9506A9BD}"/>
    <dgm:cxn modelId="{BCBA8ED6-74FD-4486-BF35-F8DFE4B9F824}" type="presOf" srcId="{182D0B2A-7C09-4ACC-B3D3-BA717DE83867}" destId="{2A075C9D-F6D5-46A5-A1ED-EECBDE0A5E9D}" srcOrd="0" destOrd="0" presId="urn:microsoft.com/office/officeart/2005/8/layout/hList1"/>
    <dgm:cxn modelId="{C9185682-3F60-4081-A826-E31A904D9C5E}" type="presOf" srcId="{1DEF3A47-4749-441C-8B29-FB2D9B2A3E9A}" destId="{2A075C9D-F6D5-46A5-A1ED-EECBDE0A5E9D}" srcOrd="0" destOrd="1" presId="urn:microsoft.com/office/officeart/2005/8/layout/hList1"/>
    <dgm:cxn modelId="{97656F54-F05E-4951-AD60-DEED87A21BA4}" type="presOf" srcId="{41E23BE3-61DA-4CE1-A5C2-0422FF8E01C1}" destId="{3CDEACB6-A483-4ED7-A458-80ECF180685D}" srcOrd="0" destOrd="0" presId="urn:microsoft.com/office/officeart/2005/8/layout/hList1"/>
    <dgm:cxn modelId="{05BEFD6E-8C75-4D0E-B605-0F437359DE76}" type="presParOf" srcId="{65AA2BBA-880E-4523-918B-B9F1B1FABE0E}" destId="{A4128C12-2687-44F5-9BDA-FA0BA7344A22}" srcOrd="0" destOrd="0" presId="urn:microsoft.com/office/officeart/2005/8/layout/hList1"/>
    <dgm:cxn modelId="{C778477F-BFCD-440E-AE6F-125F2FA1C845}" type="presParOf" srcId="{A4128C12-2687-44F5-9BDA-FA0BA7344A22}" destId="{3CDEACB6-A483-4ED7-A458-80ECF180685D}" srcOrd="0" destOrd="0" presId="urn:microsoft.com/office/officeart/2005/8/layout/hList1"/>
    <dgm:cxn modelId="{2A7932F3-5B03-4E72-97E1-A38DF33DEBA3}" type="presParOf" srcId="{A4128C12-2687-44F5-9BDA-FA0BA7344A22}" destId="{1F73C2DC-D801-4911-A385-E8317726247F}" srcOrd="1" destOrd="0" presId="urn:microsoft.com/office/officeart/2005/8/layout/hList1"/>
    <dgm:cxn modelId="{1B07C19C-A97F-4D30-AD1A-762ABE141CCD}" type="presParOf" srcId="{65AA2BBA-880E-4523-918B-B9F1B1FABE0E}" destId="{A74E02B7-E1DD-4E4D-9F20-4E3019242299}" srcOrd="1" destOrd="0" presId="urn:microsoft.com/office/officeart/2005/8/layout/hList1"/>
    <dgm:cxn modelId="{D616B6E9-259F-4CCE-AB02-8642C9798D12}" type="presParOf" srcId="{65AA2BBA-880E-4523-918B-B9F1B1FABE0E}" destId="{64219BCC-A954-46CE-A6E1-C55FEA85BBA7}" srcOrd="2" destOrd="0" presId="urn:microsoft.com/office/officeart/2005/8/layout/hList1"/>
    <dgm:cxn modelId="{C3CE0791-80E0-4214-8A2F-DB6F4B9CDED4}" type="presParOf" srcId="{64219BCC-A954-46CE-A6E1-C55FEA85BBA7}" destId="{F2FB16C9-861A-46F4-B390-BE4C90138112}" srcOrd="0" destOrd="0" presId="urn:microsoft.com/office/officeart/2005/8/layout/hList1"/>
    <dgm:cxn modelId="{C4FD2F08-583F-457E-BC5E-092F6BD88FAE}" type="presParOf" srcId="{64219BCC-A954-46CE-A6E1-C55FEA85BBA7}" destId="{2A075C9D-F6D5-46A5-A1ED-EECBDE0A5E9D}"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EACB6-A483-4ED7-A458-80ECF180685D}">
      <dsp:nvSpPr>
        <dsp:cNvPr id="0" name=""/>
        <dsp:cNvSpPr/>
      </dsp:nvSpPr>
      <dsp:spPr>
        <a:xfrm>
          <a:off x="37" y="110879"/>
          <a:ext cx="3553082" cy="547200"/>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nl-NL" sz="1900" kern="1200" dirty="0"/>
            <a:t>Handreiking</a:t>
          </a:r>
        </a:p>
      </dsp:txBody>
      <dsp:txXfrm>
        <a:off x="37" y="110879"/>
        <a:ext cx="3553082" cy="547200"/>
      </dsp:txXfrm>
    </dsp:sp>
    <dsp:sp modelId="{1F73C2DC-D801-4911-A385-E8317726247F}">
      <dsp:nvSpPr>
        <dsp:cNvPr id="0" name=""/>
        <dsp:cNvSpPr/>
      </dsp:nvSpPr>
      <dsp:spPr>
        <a:xfrm>
          <a:off x="37" y="658079"/>
          <a:ext cx="3553082" cy="1408184"/>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nl-NL" sz="1900" kern="1200" dirty="0" smtClean="0"/>
            <a:t>Verdieping op de wetgeving</a:t>
          </a:r>
          <a:endParaRPr lang="nl-NL" sz="1900" kern="1200" dirty="0"/>
        </a:p>
        <a:p>
          <a:pPr marL="171450" lvl="1" indent="-171450" algn="l" defTabSz="844550">
            <a:lnSpc>
              <a:spcPct val="90000"/>
            </a:lnSpc>
            <a:spcBef>
              <a:spcPct val="0"/>
            </a:spcBef>
            <a:spcAft>
              <a:spcPct val="15000"/>
            </a:spcAft>
            <a:buChar char="••"/>
          </a:pPr>
          <a:r>
            <a:rPr lang="nl-NL" sz="1900" kern="1200" dirty="0" smtClean="0"/>
            <a:t>Tekst en uitleg voor de toezichthouder</a:t>
          </a:r>
          <a:endParaRPr lang="nl-NL" sz="1900" kern="1200" dirty="0"/>
        </a:p>
        <a:p>
          <a:pPr marL="171450" lvl="1" indent="-171450" algn="l" defTabSz="844550">
            <a:lnSpc>
              <a:spcPct val="90000"/>
            </a:lnSpc>
            <a:spcBef>
              <a:spcPct val="0"/>
            </a:spcBef>
            <a:spcAft>
              <a:spcPct val="15000"/>
            </a:spcAft>
            <a:buChar char="••"/>
          </a:pPr>
          <a:r>
            <a:rPr lang="nl-NL" sz="1900" kern="1200" dirty="0" smtClean="0"/>
            <a:t>Inclusief voorbeelden</a:t>
          </a:r>
          <a:endParaRPr lang="nl-NL" sz="1900" kern="1200" dirty="0"/>
        </a:p>
      </dsp:txBody>
      <dsp:txXfrm>
        <a:off x="37" y="658079"/>
        <a:ext cx="3553082" cy="1408184"/>
      </dsp:txXfrm>
    </dsp:sp>
    <dsp:sp modelId="{F2FB16C9-861A-46F4-B390-BE4C90138112}">
      <dsp:nvSpPr>
        <dsp:cNvPr id="0" name=""/>
        <dsp:cNvSpPr/>
      </dsp:nvSpPr>
      <dsp:spPr>
        <a:xfrm>
          <a:off x="4050551" y="110879"/>
          <a:ext cx="3553082" cy="547200"/>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nl-NL" sz="1900" kern="1200" dirty="0" smtClean="0"/>
            <a:t>Informatieblad</a:t>
          </a:r>
          <a:endParaRPr lang="nl-NL" sz="1900" kern="1200" dirty="0"/>
        </a:p>
      </dsp:txBody>
      <dsp:txXfrm>
        <a:off x="4050551" y="110879"/>
        <a:ext cx="3553082" cy="547200"/>
      </dsp:txXfrm>
    </dsp:sp>
    <dsp:sp modelId="{2A075C9D-F6D5-46A5-A1ED-EECBDE0A5E9D}">
      <dsp:nvSpPr>
        <dsp:cNvPr id="0" name=""/>
        <dsp:cNvSpPr/>
      </dsp:nvSpPr>
      <dsp:spPr>
        <a:xfrm>
          <a:off x="4050551" y="658079"/>
          <a:ext cx="3553082" cy="1408184"/>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nl-NL" sz="1900" kern="1200" dirty="0" smtClean="0"/>
            <a:t>Stappenplan handhaving</a:t>
          </a:r>
          <a:endParaRPr lang="nl-NL" sz="1900" kern="1200" dirty="0"/>
        </a:p>
        <a:p>
          <a:pPr marL="171450" lvl="1" indent="-171450" algn="l" defTabSz="844550">
            <a:lnSpc>
              <a:spcPct val="90000"/>
            </a:lnSpc>
            <a:spcBef>
              <a:spcPct val="0"/>
            </a:spcBef>
            <a:spcAft>
              <a:spcPct val="15000"/>
            </a:spcAft>
            <a:buChar char="••"/>
          </a:pPr>
          <a:r>
            <a:rPr lang="nl-NL" sz="1900" kern="1200" dirty="0"/>
            <a:t>Uniform toezicht en handhaving</a:t>
          </a:r>
        </a:p>
        <a:p>
          <a:pPr marL="171450" lvl="1" indent="-171450" algn="l" defTabSz="844550">
            <a:lnSpc>
              <a:spcPct val="90000"/>
            </a:lnSpc>
            <a:spcBef>
              <a:spcPct val="0"/>
            </a:spcBef>
            <a:spcAft>
              <a:spcPct val="15000"/>
            </a:spcAft>
            <a:buChar char="••"/>
          </a:pPr>
          <a:r>
            <a:rPr lang="nl-NL" sz="1900" kern="1200" dirty="0"/>
            <a:t>Gebruikt worden om eigen proces vorm te geven</a:t>
          </a:r>
        </a:p>
      </dsp:txBody>
      <dsp:txXfrm>
        <a:off x="4050551" y="658079"/>
        <a:ext cx="3553082" cy="1408184"/>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DC8DB60-9960-7E4E-BA4A-B29DFB46F3EE}" type="datetime1">
              <a:rPr lang="nl-NL" smtClean="0"/>
              <a:t>24-5-2023</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370EAE8-FB6A-B847-B804-B8BC08416A0C}" type="slidenum">
              <a:rPr lang="nl-NL" smtClean="0"/>
              <a:t>‹nr.›</a:t>
            </a:fld>
            <a:endParaRPr lang="nl-NL"/>
          </a:p>
        </p:txBody>
      </p:sp>
    </p:spTree>
    <p:extLst>
      <p:ext uri="{BB962C8B-B14F-4D97-AF65-F5344CB8AC3E}">
        <p14:creationId xmlns:p14="http://schemas.microsoft.com/office/powerpoint/2010/main" val="19243355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443F22-96A7-2946-9F02-228CB8E4306F}" type="datetime1">
              <a:rPr lang="nl-NL" smtClean="0"/>
              <a:t>24-5-2023</a:t>
            </a:fld>
            <a:endParaRPr lang="nl-NL"/>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86D882-3718-4F40-87D5-7C3050DB7ED2}" type="slidenum">
              <a:rPr lang="nl-NL" smtClean="0"/>
              <a:t>‹nr.›</a:t>
            </a:fld>
            <a:endParaRPr lang="nl-NL"/>
          </a:p>
        </p:txBody>
      </p:sp>
    </p:spTree>
    <p:extLst>
      <p:ext uri="{BB962C8B-B14F-4D97-AF65-F5344CB8AC3E}">
        <p14:creationId xmlns:p14="http://schemas.microsoft.com/office/powerpoint/2010/main" val="227985874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rijksoverheid.nl/binaries/rijksoverheid/documenten/rapporten/2022/06/01/beleidsprogramma-versnelling-verduurzaming-gebouwde-omgeving/beleidsprogramma-versnelling-verduurzaming-gebouwde-omgeving.pdf" TargetMode="External"/><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vng.nl/sites/default/files/2022-10/Brief-medeoverheden-uitvoeringsmiddelen-KE-beleid.pdf" TargetMode="External"/><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D986D882-3718-4F40-87D5-7C3050DB7ED2}" type="slidenum">
              <a:rPr lang="nl-NL" smtClean="0"/>
              <a:t>1</a:t>
            </a:fld>
            <a:endParaRPr lang="nl-NL"/>
          </a:p>
        </p:txBody>
      </p:sp>
    </p:spTree>
    <p:extLst>
      <p:ext uri="{BB962C8B-B14F-4D97-AF65-F5344CB8AC3E}">
        <p14:creationId xmlns:p14="http://schemas.microsoft.com/office/powerpoint/2010/main" val="2726079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FFA819-6A89-430F-AC05-33F0D08A15E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373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FFA819-6A89-430F-AC05-33F0D08A15E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3687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spreidingsdiagram zichtbaar maken</a:t>
            </a:r>
          </a:p>
        </p:txBody>
      </p:sp>
      <p:sp>
        <p:nvSpPr>
          <p:cNvPr id="4" name="Tijdelijke aanduiding voor dianummer 3"/>
          <p:cNvSpPr>
            <a:spLocks noGrp="1"/>
          </p:cNvSpPr>
          <p:nvPr>
            <p:ph type="sldNum" sz="quarter" idx="5"/>
          </p:nvPr>
        </p:nvSpPr>
        <p:spPr/>
        <p:txBody>
          <a:bodyPr/>
          <a:lstStyle/>
          <a:p>
            <a:pPr marL="0" marR="0" lvl="0" indent="0" algn="r" defTabSz="424990" rtl="0" eaLnBrk="1" fontAlgn="auto" latinLnBrk="0" hangingPunct="1">
              <a:lnSpc>
                <a:spcPct val="100000"/>
              </a:lnSpc>
              <a:spcBef>
                <a:spcPts val="0"/>
              </a:spcBef>
              <a:spcAft>
                <a:spcPts val="0"/>
              </a:spcAft>
              <a:buClrTx/>
              <a:buSzTx/>
              <a:buFontTx/>
              <a:buNone/>
              <a:tabLst/>
              <a:defRPr/>
            </a:pPr>
            <a:fld id="{53E99528-364A-4A56-A74E-2D1A88274FC4}" type="slidenum">
              <a:rPr kumimoji="0" lang="nl-NL"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424990" rtl="0" eaLnBrk="1" fontAlgn="auto" latinLnBrk="0" hangingPunct="1">
                <a:lnSpc>
                  <a:spcPct val="100000"/>
                </a:lnSpc>
                <a:spcBef>
                  <a:spcPts val="0"/>
                </a:spcBef>
                <a:spcAft>
                  <a:spcPts val="0"/>
                </a:spcAft>
                <a:buClrTx/>
                <a:buSzTx/>
                <a:buFontTx/>
                <a:buNone/>
                <a:tabLst/>
                <a:defRPr/>
              </a:pPr>
              <a:t>53</a:t>
            </a:fld>
            <a:endParaRPr kumimoji="0" lang="nl-NL"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684948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Welke datacenters heeft Amstelveen (ABN AMRO)</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424990" rtl="0" eaLnBrk="1" fontAlgn="auto" latinLnBrk="0" hangingPunct="1">
              <a:lnSpc>
                <a:spcPct val="100000"/>
              </a:lnSpc>
              <a:spcBef>
                <a:spcPts val="0"/>
              </a:spcBef>
              <a:spcAft>
                <a:spcPts val="0"/>
              </a:spcAft>
              <a:buClrTx/>
              <a:buSzTx/>
              <a:buFontTx/>
              <a:buNone/>
              <a:tabLst/>
              <a:defRPr/>
            </a:pPr>
            <a:fld id="{53E99528-364A-4A56-A74E-2D1A88274FC4}" type="slidenum">
              <a:rPr kumimoji="0" lang="nl-NL"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424990" rtl="0" eaLnBrk="1" fontAlgn="auto" latinLnBrk="0" hangingPunct="1">
                <a:lnSpc>
                  <a:spcPct val="100000"/>
                </a:lnSpc>
                <a:spcBef>
                  <a:spcPts val="0"/>
                </a:spcBef>
                <a:spcAft>
                  <a:spcPts val="0"/>
                </a:spcAft>
                <a:buClrTx/>
                <a:buSzTx/>
                <a:buFontTx/>
                <a:buNone/>
                <a:tabLst/>
                <a:defRPr/>
              </a:pPr>
              <a:t>54</a:t>
            </a:fld>
            <a:endParaRPr kumimoji="0" lang="nl-NL"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307972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Hier moeten we op de lange termijn naar toe - Voor uw beeldvorming label C (2023) heeft een verbruik van 225 </a:t>
            </a:r>
            <a:r>
              <a:rPr lang="nl-NL" dirty="0" err="1"/>
              <a:t>kwH</a:t>
            </a:r>
            <a:r>
              <a:rPr lang="nl-NL" dirty="0"/>
              <a:t>/m2</a:t>
            </a:r>
          </a:p>
          <a:p>
            <a:r>
              <a:rPr lang="nl-NL" dirty="0"/>
              <a:t>Voor kantoren moet het worden 70 </a:t>
            </a:r>
            <a:r>
              <a:rPr lang="nl-NL" dirty="0" err="1"/>
              <a:t>kwh</a:t>
            </a:r>
            <a:r>
              <a:rPr lang="nl-NL" dirty="0"/>
              <a:t> dus daar ligt nog een behoorlijke opgave.</a:t>
            </a:r>
          </a:p>
          <a:p>
            <a:r>
              <a:rPr lang="nl-NL" dirty="0"/>
              <a:t>Wat verder opvalt is dat voor de bedrijfsgroepen van de recreatieve- en vrijetijdsbranche en zakelijke markt  (waaronder de hotels en de bungalowparken) nog geen normen zijn bepaald</a:t>
            </a:r>
          </a:p>
        </p:txBody>
      </p:sp>
      <p:sp>
        <p:nvSpPr>
          <p:cNvPr id="4" name="Tijdelijke aanduiding voor dianummer 3"/>
          <p:cNvSpPr>
            <a:spLocks noGrp="1"/>
          </p:cNvSpPr>
          <p:nvPr>
            <p:ph type="sldNum" sz="quarter" idx="5"/>
          </p:nvPr>
        </p:nvSpPr>
        <p:spPr/>
        <p:txBody>
          <a:bodyPr/>
          <a:lstStyle/>
          <a:p>
            <a:pPr marL="0" marR="0" lvl="0" indent="0" algn="r" defTabSz="424990" rtl="0" eaLnBrk="1" fontAlgn="auto" latinLnBrk="0" hangingPunct="1">
              <a:lnSpc>
                <a:spcPct val="100000"/>
              </a:lnSpc>
              <a:spcBef>
                <a:spcPts val="0"/>
              </a:spcBef>
              <a:spcAft>
                <a:spcPts val="0"/>
              </a:spcAft>
              <a:buClrTx/>
              <a:buSzTx/>
              <a:buFontTx/>
              <a:buNone/>
              <a:tabLst/>
              <a:defRPr/>
            </a:pPr>
            <a:fld id="{53E99528-364A-4A56-A74E-2D1A88274FC4}" type="slidenum">
              <a:rPr kumimoji="0" lang="nl-NL"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424990" rtl="0" eaLnBrk="1" fontAlgn="auto" latinLnBrk="0" hangingPunct="1">
                <a:lnSpc>
                  <a:spcPct val="100000"/>
                </a:lnSpc>
                <a:spcBef>
                  <a:spcPts val="0"/>
                </a:spcBef>
                <a:spcAft>
                  <a:spcPts val="0"/>
                </a:spcAft>
                <a:buClrTx/>
                <a:buSzTx/>
                <a:buFontTx/>
                <a:buNone/>
                <a:tabLst/>
                <a:defRPr/>
              </a:pPr>
              <a:t>55</a:t>
            </a:fld>
            <a:endParaRPr kumimoji="0" lang="nl-NL"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225579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Welke datacenters heeft Amstelveen (ABN AMRO)</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424990" rtl="0" eaLnBrk="1" fontAlgn="auto" latinLnBrk="0" hangingPunct="1">
              <a:lnSpc>
                <a:spcPct val="100000"/>
              </a:lnSpc>
              <a:spcBef>
                <a:spcPts val="0"/>
              </a:spcBef>
              <a:spcAft>
                <a:spcPts val="0"/>
              </a:spcAft>
              <a:buClrTx/>
              <a:buSzTx/>
              <a:buFontTx/>
              <a:buNone/>
              <a:tabLst/>
              <a:defRPr/>
            </a:pPr>
            <a:fld id="{53E99528-364A-4A56-A74E-2D1A88274FC4}" type="slidenum">
              <a:rPr kumimoji="0" lang="nl-NL"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424990" rtl="0" eaLnBrk="1" fontAlgn="auto" latinLnBrk="0" hangingPunct="1">
                <a:lnSpc>
                  <a:spcPct val="100000"/>
                </a:lnSpc>
                <a:spcBef>
                  <a:spcPts val="0"/>
                </a:spcBef>
                <a:spcAft>
                  <a:spcPts val="0"/>
                </a:spcAft>
                <a:buClrTx/>
                <a:buSzTx/>
                <a:buFontTx/>
                <a:buNone/>
                <a:tabLst/>
                <a:defRPr/>
              </a:pPr>
              <a:t>56</a:t>
            </a:fld>
            <a:endParaRPr kumimoji="0" lang="nl-NL"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915450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Oorspronkelijk 3400 kantoren – na verificatie 1293+449 (kantoren Amsterdam 100-800 m2) = 1732 kantoren</a:t>
            </a:r>
          </a:p>
        </p:txBody>
      </p:sp>
      <p:sp>
        <p:nvSpPr>
          <p:cNvPr id="4" name="Tijdelijke aanduiding voor dianummer 3"/>
          <p:cNvSpPr>
            <a:spLocks noGrp="1"/>
          </p:cNvSpPr>
          <p:nvPr>
            <p:ph type="sldNum" sz="quarter" idx="5"/>
          </p:nvPr>
        </p:nvSpPr>
        <p:spPr/>
        <p:txBody>
          <a:bodyPr/>
          <a:lstStyle/>
          <a:p>
            <a:pPr marL="0" marR="0" lvl="0" indent="0" algn="r" defTabSz="424990" rtl="0" eaLnBrk="1" fontAlgn="auto" latinLnBrk="0" hangingPunct="1">
              <a:lnSpc>
                <a:spcPct val="100000"/>
              </a:lnSpc>
              <a:spcBef>
                <a:spcPts val="0"/>
              </a:spcBef>
              <a:spcAft>
                <a:spcPts val="0"/>
              </a:spcAft>
              <a:buClrTx/>
              <a:buSzTx/>
              <a:buFontTx/>
              <a:buNone/>
              <a:tabLst/>
              <a:defRPr/>
            </a:pPr>
            <a:fld id="{53E99528-364A-4A56-A74E-2D1A88274FC4}" type="slidenum">
              <a:rPr kumimoji="0" lang="nl-NL"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424990" rtl="0" eaLnBrk="1" fontAlgn="auto" latinLnBrk="0" hangingPunct="1">
                <a:lnSpc>
                  <a:spcPct val="100000"/>
                </a:lnSpc>
                <a:spcBef>
                  <a:spcPts val="0"/>
                </a:spcBef>
                <a:spcAft>
                  <a:spcPts val="0"/>
                </a:spcAft>
                <a:buClrTx/>
                <a:buSzTx/>
                <a:buFontTx/>
                <a:buNone/>
                <a:tabLst/>
                <a:defRPr/>
              </a:pPr>
              <a:t>63</a:t>
            </a:fld>
            <a:endParaRPr kumimoji="0" lang="nl-NL" sz="12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226318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24990" rtl="0" eaLnBrk="1" fontAlgn="auto" latinLnBrk="0" hangingPunct="1">
              <a:lnSpc>
                <a:spcPct val="100000"/>
              </a:lnSpc>
              <a:spcBef>
                <a:spcPts val="0"/>
              </a:spcBef>
              <a:spcAft>
                <a:spcPts val="0"/>
              </a:spcAft>
              <a:buClrTx/>
              <a:buSzTx/>
              <a:buFontTx/>
              <a:buNone/>
              <a:tabLst/>
              <a:defRPr/>
            </a:pPr>
            <a:fld id="{53E99528-364A-4A56-A74E-2D1A88274FC4}" type="slidenum">
              <a:rPr kumimoji="0" lang="nl-NL"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424990" rtl="0" eaLnBrk="1" fontAlgn="auto" latinLnBrk="0" hangingPunct="1">
                <a:lnSpc>
                  <a:spcPct val="100000"/>
                </a:lnSpc>
                <a:spcBef>
                  <a:spcPts val="0"/>
                </a:spcBef>
                <a:spcAft>
                  <a:spcPts val="0"/>
                </a:spcAft>
                <a:buClrTx/>
                <a:buSzTx/>
                <a:buFontTx/>
                <a:buNone/>
                <a:tabLst/>
                <a:defRPr/>
              </a:pPr>
              <a:t>64</a:t>
            </a:fld>
            <a:endParaRPr kumimoji="0" lang="nl-NL" sz="12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737366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24990" rtl="0" eaLnBrk="1" fontAlgn="auto" latinLnBrk="0" hangingPunct="1">
              <a:lnSpc>
                <a:spcPct val="100000"/>
              </a:lnSpc>
              <a:spcBef>
                <a:spcPts val="0"/>
              </a:spcBef>
              <a:spcAft>
                <a:spcPts val="0"/>
              </a:spcAft>
              <a:buClrTx/>
              <a:buSzTx/>
              <a:buFontTx/>
              <a:buNone/>
              <a:tabLst/>
              <a:defRPr/>
            </a:pPr>
            <a:fld id="{53E99528-364A-4A56-A74E-2D1A88274FC4}" type="slidenum">
              <a:rPr kumimoji="0" lang="nl-NL"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424990" rtl="0" eaLnBrk="1" fontAlgn="auto" latinLnBrk="0" hangingPunct="1">
                <a:lnSpc>
                  <a:spcPct val="100000"/>
                </a:lnSpc>
                <a:spcBef>
                  <a:spcPts val="0"/>
                </a:spcBef>
                <a:spcAft>
                  <a:spcPts val="0"/>
                </a:spcAft>
                <a:buClrTx/>
                <a:buSzTx/>
                <a:buFontTx/>
                <a:buNone/>
                <a:tabLst/>
                <a:defRPr/>
              </a:pPr>
              <a:t>67</a:t>
            </a:fld>
            <a:endParaRPr kumimoji="0" lang="nl-NL" sz="12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74116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24990" rtl="0" eaLnBrk="1" fontAlgn="auto" latinLnBrk="0" hangingPunct="1">
              <a:lnSpc>
                <a:spcPct val="100000"/>
              </a:lnSpc>
              <a:spcBef>
                <a:spcPts val="0"/>
              </a:spcBef>
              <a:spcAft>
                <a:spcPts val="0"/>
              </a:spcAft>
              <a:buClrTx/>
              <a:buSzTx/>
              <a:buFontTx/>
              <a:buNone/>
              <a:tabLst/>
              <a:defRPr/>
            </a:pPr>
            <a:fld id="{53E99528-364A-4A56-A74E-2D1A88274FC4}" type="slidenum">
              <a:rPr kumimoji="0" lang="nl-NL"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424990" rtl="0" eaLnBrk="1" fontAlgn="auto" latinLnBrk="0" hangingPunct="1">
                <a:lnSpc>
                  <a:spcPct val="100000"/>
                </a:lnSpc>
                <a:spcBef>
                  <a:spcPts val="0"/>
                </a:spcBef>
                <a:spcAft>
                  <a:spcPts val="0"/>
                </a:spcAft>
                <a:buClrTx/>
                <a:buSzTx/>
                <a:buFontTx/>
                <a:buNone/>
                <a:tabLst/>
                <a:defRPr/>
              </a:pPr>
              <a:t>68</a:t>
            </a:fld>
            <a:endParaRPr kumimoji="0" lang="nl-NL" sz="12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823186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6D882-3718-4F40-87D5-7C3050DB7ED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73278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jdelijke aanduiding voor dia-afbeelding 1">
            <a:extLst>
              <a:ext uri="{FF2B5EF4-FFF2-40B4-BE49-F238E27FC236}">
                <a16:creationId xmlns:a16="http://schemas.microsoft.com/office/drawing/2014/main" id="{20AF0883-C5C0-4F41-AE52-FAC80EA676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Tijdelijke aanduiding voor notities 2">
            <a:extLst>
              <a:ext uri="{FF2B5EF4-FFF2-40B4-BE49-F238E27FC236}">
                <a16:creationId xmlns:a16="http://schemas.microsoft.com/office/drawing/2014/main" id="{9DF3D953-28B5-4DC6-A846-52458E999B57}"/>
              </a:ext>
            </a:extLst>
          </p:cNvPr>
          <p:cNvSpPr>
            <a:spLocks noGrp="1"/>
          </p:cNvSpPr>
          <p:nvPr>
            <p:ph type="body" idx="1"/>
          </p:nvPr>
        </p:nvSpPr>
        <p:spPr/>
        <p:txBody>
          <a:bodyPr/>
          <a:lstStyle/>
          <a:p>
            <a:pPr defTabSz="566654" eaLnBrk="1" fontAlgn="auto" hangingPunct="1">
              <a:spcBef>
                <a:spcPts val="0"/>
              </a:spcBef>
              <a:spcAft>
                <a:spcPts val="0"/>
              </a:spcAft>
              <a:defRPr/>
            </a:pPr>
            <a:endParaRPr lang="nl-NL" sz="744" dirty="0"/>
          </a:p>
        </p:txBody>
      </p:sp>
      <p:sp>
        <p:nvSpPr>
          <p:cNvPr id="9219" name="Tijdelijke aanduiding voor dianummer 3">
            <a:extLst>
              <a:ext uri="{FF2B5EF4-FFF2-40B4-BE49-F238E27FC236}">
                <a16:creationId xmlns:a16="http://schemas.microsoft.com/office/drawing/2014/main" id="{F8529312-DBBA-49D7-ABD3-E764F9B573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23863"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23863"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23863"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23863" eaLnBrk="0" fontAlgn="base" hangingPunct="0">
              <a:spcBef>
                <a:spcPct val="0"/>
              </a:spcBef>
              <a:spcAft>
                <a:spcPct val="0"/>
              </a:spcAft>
              <a:defRPr sz="800">
                <a:solidFill>
                  <a:schemeClr val="tx1"/>
                </a:solidFill>
                <a:latin typeface="Calibri" panose="020F0502020204030204" pitchFamily="34" charset="0"/>
              </a:defRPr>
            </a:lvl9pPr>
          </a:lstStyle>
          <a:p>
            <a:pPr marL="0" marR="0" lvl="0" indent="0" algn="r" defTabSz="423863" rtl="0" eaLnBrk="1" fontAlgn="base" latinLnBrk="0" hangingPunct="1">
              <a:lnSpc>
                <a:spcPct val="100000"/>
              </a:lnSpc>
              <a:spcBef>
                <a:spcPct val="0"/>
              </a:spcBef>
              <a:spcAft>
                <a:spcPct val="0"/>
              </a:spcAft>
              <a:buClrTx/>
              <a:buSzTx/>
              <a:buFontTx/>
              <a:buNone/>
              <a:tabLst/>
              <a:defRPr/>
            </a:pPr>
            <a:fld id="{E59E2392-5126-45C0-8E30-8118C524FFC2}" type="slidenum">
              <a:rPr kumimoji="0" lang="nl-NL" altLang="nl-NL"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423863" rtl="0" eaLnBrk="1" fontAlgn="base" latinLnBrk="0" hangingPunct="1">
                <a:lnSpc>
                  <a:spcPct val="100000"/>
                </a:lnSpc>
                <a:spcBef>
                  <a:spcPct val="0"/>
                </a:spcBef>
                <a:spcAft>
                  <a:spcPct val="0"/>
                </a:spcAft>
                <a:buClrTx/>
                <a:buSzTx/>
                <a:buFontTx/>
                <a:buNone/>
                <a:tabLst/>
                <a:defRPr/>
              </a:pPr>
              <a:t>73</a:t>
            </a:fld>
            <a:endParaRPr kumimoji="0" lang="nl-NL" altLang="nl-NL"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5397873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6D882-3718-4F40-87D5-7C3050DB7ED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25503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01649-886C-4324-AD4C-E61C88D47728}"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63720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01649-886C-4324-AD4C-E61C88D47728}"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02620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01649-886C-4324-AD4C-E61C88D47728}"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40922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01649-886C-4324-AD4C-E61C88D47728}"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69774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01649-886C-4324-AD4C-E61C88D47728}"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45968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jdelijke aanduiding voor dia-afbeelding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Tijdelijke aanduiding voor notities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sz="1800" smtClean="0">
                <a:solidFill>
                  <a:srgbClr val="1F497D"/>
                </a:solidFill>
                <a:latin typeface="Arial" panose="020B0604020202020204" pitchFamily="34" charset="0"/>
                <a:cs typeface="Calibri" panose="020F0502020204030204" pitchFamily="34" charset="0"/>
              </a:rPr>
              <a:t>Letterlijk staat dit in het klimaatakkoord:</a:t>
            </a:r>
            <a:endParaRPr lang="nl-NL" altLang="nl-NL" sz="1800" smtClean="0">
              <a:cs typeface="Calibri" panose="020F0502020204030204" pitchFamily="34" charset="0"/>
            </a:endParaRPr>
          </a:p>
          <a:p>
            <a:r>
              <a:rPr lang="nl-NL" altLang="nl-NL" sz="1800" i="1" smtClean="0">
                <a:cs typeface="Calibri" panose="020F0502020204030204" pitchFamily="34" charset="0"/>
              </a:rPr>
              <a:t>Grote gebouweigenaren brengen via vierjaarlijkse routekaarten op portefeuilleniveau, duurzame meerjaren onderhoudsplanningen en/of meerjarige vastgoed verduurzamingsplannen in beeld welke maatregelen zij al hebben getroffen en hoe zij toewerken naar het streefdoel voor 2030 en een CO2-arme vastgoedportefeuille in 2050.</a:t>
            </a:r>
            <a:endParaRPr lang="nl-NL" altLang="nl-NL" sz="1800" smtClean="0">
              <a:cs typeface="Calibri" panose="020F0502020204030204" pitchFamily="34" charset="0"/>
            </a:endParaRPr>
          </a:p>
          <a:p>
            <a:endParaRPr lang="nl-NL" altLang="nl-NL" smtClean="0"/>
          </a:p>
        </p:txBody>
      </p:sp>
      <p:sp>
        <p:nvSpPr>
          <p:cNvPr id="16388" name="Tijdelijke aanduiding voor dia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EC328EB-6F20-4F4D-9304-4F180DA50F74}"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99</a:t>
            </a:fld>
            <a:endPar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510461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jdelijke aanduiding voor dia-afbeelding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Tijdelijke aanduiding voor notities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smtClean="0"/>
              <a:t>Veel vestigingen veel Omgevingsdiensten - Het was niet makkelijk – spanning tussen BZK en OD’s: herenakkoord – wat is de juridische basis</a:t>
            </a:r>
          </a:p>
        </p:txBody>
      </p:sp>
      <p:sp>
        <p:nvSpPr>
          <p:cNvPr id="18436" name="Tijdelijke aanduiding voor dia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FC8BF0B-ED12-480E-B7C0-815BAC708C30}"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100</a:t>
            </a:fld>
            <a:endPar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910825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jdelijke aanduiding voor dia-afbeelding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Tijdelijke aanduiding voor notities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smtClean="0"/>
              <a:t>Lopende toezichtzaken -  ondanks da</a:t>
            </a:r>
          </a:p>
        </p:txBody>
      </p:sp>
      <p:sp>
        <p:nvSpPr>
          <p:cNvPr id="20484" name="Tijdelijke aanduiding voor dia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62530B1-974E-4684-A311-2E545D47D24B}"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101</a:t>
            </a:fld>
            <a:endPar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84228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D986D882-3718-4F40-87D5-7C3050DB7ED2}" type="slidenum">
              <a:rPr lang="nl-NL" smtClean="0"/>
              <a:t>33</a:t>
            </a:fld>
            <a:endParaRPr lang="nl-NL"/>
          </a:p>
        </p:txBody>
      </p:sp>
    </p:spTree>
    <p:extLst>
      <p:ext uri="{BB962C8B-B14F-4D97-AF65-F5344CB8AC3E}">
        <p14:creationId xmlns:p14="http://schemas.microsoft.com/office/powerpoint/2010/main" val="1227297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jdelijke aanduiding voor dia-afbeelding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Tijdelijke aanduiding voor notities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smtClean="0"/>
              <a:t>Het is er – De Portefeuille aanpak – en we hebben ons uiterste best gedaan om de- wederzijdse </a:t>
            </a:r>
          </a:p>
        </p:txBody>
      </p:sp>
      <p:sp>
        <p:nvSpPr>
          <p:cNvPr id="22532" name="Tijdelijke aanduiding voor dia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1189CCE-5F62-4204-8E2D-3F5C55544E9D}"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102</a:t>
            </a:fld>
            <a:endPar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163454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jdelijke aanduiding voor dia-afbeelding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Tijdelijke aanduiding voor notities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smtClean="0"/>
              <a:t>Transparantie op gebouw niveau is nodig zodat de OD’s helder hebben om welke gebouwen het gaat – maar ook omdat zonder de data op gebouw niveau ontbeerlijke zijn voor een goede planmatige aanpak. We beseffen we ons dat niet alle data </a:t>
            </a:r>
          </a:p>
        </p:txBody>
      </p:sp>
      <p:sp>
        <p:nvSpPr>
          <p:cNvPr id="25604" name="Tijdelijke aanduiding voor dia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169E3F4-C9F7-4B4A-9D04-7EC256F98DC8}"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104</a:t>
            </a:fld>
            <a:endPar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534456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jdelijke aanduiding voor dia-afbeelding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Tijdelijke aanduiding voor notities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smtClean="0"/>
              <a:t>Let op de omrekenfactoren volgens Weii</a:t>
            </a:r>
          </a:p>
          <a:p>
            <a:r>
              <a:rPr lang="nl-NL" altLang="nl-NL" smtClean="0"/>
              <a:t>Met de KPI’s wordt gestuurd op het reduceren van het werkelijke aardgasgebruik en het finale energiegebruik met resp. 5,5% en 3,5% per jaar, uitgedrukt in kWh/m2 gebruiksoppervlak. De hoogte is bepaald aan de hand van onderzoek van TNO naar het benodigde ambitieniveau om de 55% doelstelling in 2030 te halen</a:t>
            </a:r>
          </a:p>
        </p:txBody>
      </p:sp>
      <p:sp>
        <p:nvSpPr>
          <p:cNvPr id="27652" name="Tijdelijke aanduiding voor dia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D097DF2-CC93-49B7-9FC0-572B8143DE57}"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105</a:t>
            </a:fld>
            <a:endPar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990930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jdelijke aanduiding voor dia-afbeelding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Tijdelijke aanduiding voor notities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smtClean="0"/>
              <a:t>Bij aanvang zoveel mogelijk inzichtelijk maken en de Kernvoorraad hierop definiëren – Gedurende looptijd kan de kernvoorraad ook gewijzigd worden, afhankelijk van de situatie. In geen van de situaties hoeft de nultisuatie te worden herberekend (we gaan immers uit van gemiddelden waarden – de verkoop van slechte panden heeft een positief effect op het behalen van de Kpi’s, echter</a:t>
            </a:r>
          </a:p>
        </p:txBody>
      </p:sp>
      <p:sp>
        <p:nvSpPr>
          <p:cNvPr id="29700" name="Tijdelijke aanduiding voor dia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B79E79D-A5DE-4033-A28F-3322AC9F68E0}"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106</a:t>
            </a:fld>
            <a:endPar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661860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jdelijke aanduiding voor dia-afbeelding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Tijdelijke aanduiding voor notities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smtClean="0"/>
              <a:t>De maatregelen die bijdragen aan de Kpi hebben hele grote overlap met de EML. De partijen </a:t>
            </a:r>
          </a:p>
          <a:p>
            <a:r>
              <a:rPr lang="nl-NL" altLang="nl-NL" smtClean="0"/>
              <a:t>Er komt niet een apart universeel format voor de Portefeuille aanpak. We willen zoveel mogelijk aansluiten op de kracht van de bestaande tooling van de deelnemer. We gaan er vanuit dat met aanpassingen  bestaande systemen de noodzakelijke data voor de Portefeuille-aanpak zijn te genereren. Voorwaarde is dat natuurlijk alle gebouwen zsm bemeterd zijn maar dat ook een Energieregistratie- en bewakingssysteem (EBS) is geïnstalleerd.</a:t>
            </a:r>
          </a:p>
        </p:txBody>
      </p:sp>
      <p:sp>
        <p:nvSpPr>
          <p:cNvPr id="33796" name="Tijdelijke aanduiding voor dia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43D4761-2277-4AED-B6D1-2BD8DB6B3D7B}"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109</a:t>
            </a:fld>
            <a:endPar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65638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jdelijke aanduiding voor dia-afbeelding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Tijdelijke aanduiding voor notities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smtClean="0"/>
              <a:t>De maatregelen die bijdragen aan de Kpi hebben hele grote overlap met de EML. De partijen </a:t>
            </a:r>
          </a:p>
          <a:p>
            <a:r>
              <a:rPr lang="nl-NL" altLang="nl-NL" smtClean="0"/>
              <a:t>Er komt niet een apart universeel format voor de Portefeuille aanpak. We willen zoveel mogelijk aansluiten op de kracht van de bestaande tooling van de deelnemer. We gaan er vanuit dat met aanpassingen  bestaande systemen de noodzakelijke data voor de Portefeuille-aanpak zijn te genereren. Voorwaarde is dat natuurlijk alle gebouwen zsm bemeterd zijn maar dat ook een Energieregistratie- en bewakingssysteem (EBS) is geïnstalleerd.</a:t>
            </a:r>
          </a:p>
        </p:txBody>
      </p:sp>
      <p:sp>
        <p:nvSpPr>
          <p:cNvPr id="38916" name="Tijdelijke aanduiding voor dia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EAD5FF4-2F58-4D1F-9117-16B5EBB2E239}"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113</a:t>
            </a:fld>
            <a:endPar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8278379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jdelijke aanduiding voor dia-afbeelding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Tijdelijke aanduiding voor notities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smtClean="0"/>
              <a:t>De maatregelen die bijdragen aan de Kpi hebben hele grote overlap met de EML. De partijen </a:t>
            </a:r>
          </a:p>
          <a:p>
            <a:r>
              <a:rPr lang="nl-NL" altLang="nl-NL" smtClean="0"/>
              <a:t>Er komt niet een apart universeel format voor de Portefeuille aanpak. We willen zoveel mogelijk aansluiten op de kracht van de bestaande tooling van de deelnemer. We gaan er vanuit dat met aanpassingen  bestaande systemen de noodzakelijke data voor de Portefeuille-aanpak zijn te genereren. Voorwaarde is dat natuurlijk alle gebouwen zsm bemeterd zijn maar dat ook een Energieregistratie- en bewakingssysteem (EBS) is geïnstalleerd.</a:t>
            </a:r>
          </a:p>
        </p:txBody>
      </p:sp>
      <p:sp>
        <p:nvSpPr>
          <p:cNvPr id="40964" name="Tijdelijke aanduiding voor dia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8DFDA05-1189-4F87-B46F-30308FAC58F8}"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114</a:t>
            </a:fld>
            <a:endPar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7693213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6D882-3718-4F40-87D5-7C3050DB7ED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69433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6D882-3718-4F40-87D5-7C3050DB7ED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76064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120</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668729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FFA819-6A89-430F-AC05-33F0D08A15E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91797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13" rtl="0" eaLnBrk="0" fontAlgn="base" latinLnBrk="0" hangingPunct="0">
              <a:lnSpc>
                <a:spcPct val="100000"/>
              </a:lnSpc>
              <a:spcBef>
                <a:spcPct val="30000"/>
              </a:spcBef>
              <a:spcAft>
                <a:spcPct val="0"/>
              </a:spcAft>
              <a:buClrTx/>
              <a:buSzTx/>
              <a:buFontTx/>
              <a:buNone/>
              <a:tabLst/>
              <a:defRPr/>
            </a:pPr>
            <a:r>
              <a:rPr lang="nl-NL" dirty="0"/>
              <a:t>Sectorale Routekaart 2020:</a:t>
            </a:r>
          </a:p>
          <a:p>
            <a:pPr algn="l"/>
            <a:r>
              <a:rPr lang="nl-NL" b="1" dirty="0"/>
              <a:t>12 sectoren MV</a:t>
            </a:r>
            <a:r>
              <a:rPr lang="nl-NL" dirty="0"/>
              <a:t>: </a:t>
            </a:r>
            <a:r>
              <a:rPr lang="nl-NL" sz="1800" b="0" i="0" u="none" strike="noStrike" baseline="0" dirty="0">
                <a:latin typeface="AvenirLTStd-Book"/>
              </a:rPr>
              <a:t>Rijksvastgoedbedrijf, gemeenten, provincies, Politie, PO en VO, MBO, HBO en WO, zorg- en sportvastgoed en monumenten</a:t>
            </a:r>
          </a:p>
          <a:p>
            <a:pPr algn="l"/>
            <a:r>
              <a:rPr lang="nl-NL" sz="1800" b="1" i="0" u="none" strike="noStrike" baseline="0" dirty="0">
                <a:latin typeface="AvenirLTStd-Book"/>
              </a:rPr>
              <a:t>Doel:</a:t>
            </a:r>
            <a:r>
              <a:rPr lang="nl-NL" sz="1800" b="0" i="0" u="none" strike="noStrike" baseline="0" dirty="0">
                <a:latin typeface="AvenirLTStd-Book"/>
              </a:rPr>
              <a:t> per sector duidelijk maken hoe het vastgoed CO2-arm en aardgasvrij wordt gemaakt richting 2050</a:t>
            </a:r>
          </a:p>
          <a:p>
            <a:pPr algn="l"/>
            <a:r>
              <a:rPr lang="nl-NL" sz="1800" b="0" i="0" u="none" strike="noStrike" baseline="0" dirty="0">
                <a:latin typeface="AvenirLTStd-Book"/>
              </a:rPr>
              <a:t>Door: beschrijven randvoorwaarden en veel voorkomende knelpunten voor financiering, wetgeving, organisatie en geven daarvoor praktische oplossingen</a:t>
            </a:r>
          </a:p>
          <a:p>
            <a:pPr algn="l"/>
            <a:r>
              <a:rPr lang="nl-NL" sz="1800" b="1" i="0" u="none" strike="noStrike" baseline="0" dirty="0">
                <a:latin typeface="AvenirLTStd-Book"/>
              </a:rPr>
              <a:t>Randvoorwaarden:</a:t>
            </a:r>
            <a:r>
              <a:rPr lang="nl-NL" sz="1800" b="0" i="0" u="none" strike="noStrike" baseline="0" dirty="0">
                <a:latin typeface="AvenirLTStd-Book"/>
              </a:rPr>
              <a:t> haalbaarheid en betaalbaarheid voor de samenleving, voldoende bevoegdheden, tegemoetkoming in uitvoeringslasten</a:t>
            </a:r>
          </a:p>
          <a:p>
            <a:pPr algn="l"/>
            <a:r>
              <a:rPr lang="nl-NL" b="1" dirty="0"/>
              <a:t>Scope:</a:t>
            </a:r>
            <a:r>
              <a:rPr lang="nl-NL" dirty="0"/>
              <a:t> </a:t>
            </a:r>
            <a:r>
              <a:rPr lang="nl-NL" sz="1800" b="0" i="0" u="none" strike="noStrike" baseline="0" dirty="0">
                <a:latin typeface="AvenirLTStd-Book"/>
              </a:rPr>
              <a:t>het terugdringen van het gebouw gebonden energiegebruik door het toepassen van verduurzamingsmaatregelen. Ook: verbinden met andere opgaven zoals klimaatadaptatie en circulair bouwen</a:t>
            </a:r>
          </a:p>
          <a:p>
            <a:pPr algn="l"/>
            <a:r>
              <a:rPr lang="nl-NL" sz="1800" b="1" i="0" u="none" strike="noStrike" baseline="0" dirty="0">
                <a:latin typeface="AvenirLTStd-Book"/>
              </a:rPr>
              <a:t>Focus in deze SRK: </a:t>
            </a:r>
            <a:r>
              <a:rPr lang="nl-NL" sz="1800" b="0" i="0" u="none" strike="noStrike" baseline="0" dirty="0">
                <a:latin typeface="AvenirLTStd-Book"/>
              </a:rPr>
              <a:t>op de CO2-reductie en aardgasvrije gebouwen</a:t>
            </a:r>
          </a:p>
          <a:p>
            <a:pPr algn="l"/>
            <a:r>
              <a:rPr lang="nl-NL" sz="1800" b="1" i="0" u="none" strike="noStrike" baseline="0" dirty="0">
                <a:latin typeface="AvenirLTStd-Book"/>
              </a:rPr>
              <a:t>Haalbaarheid:</a:t>
            </a:r>
            <a:r>
              <a:rPr lang="nl-NL" sz="1800" b="0" i="0" u="none" strike="noStrike" baseline="0" dirty="0">
                <a:latin typeface="AvenirLTStd-Book"/>
              </a:rPr>
              <a:t> </a:t>
            </a:r>
            <a:r>
              <a:rPr lang="nl-NL" sz="1800" b="0" i="0" u="none" strike="noStrike" baseline="0" dirty="0">
                <a:solidFill>
                  <a:srgbClr val="000000"/>
                </a:solidFill>
                <a:latin typeface="AvenirLTStd-Book"/>
              </a:rPr>
              <a:t>gemeenten kunnen de ambitie van 95% CO2-reductie en aardgasvrij in 2050 halen, door te versnellen in de verduurzaming m.b.v. aanvullende maatregelen voor gebouwen die nog niet toe zijn aan vervanging of renovatie.</a:t>
            </a:r>
          </a:p>
          <a:p>
            <a:pPr algn="l"/>
            <a:r>
              <a:rPr lang="nl-NL" sz="1800" b="1" i="0" u="none" strike="noStrike" baseline="0" dirty="0" err="1">
                <a:solidFill>
                  <a:srgbClr val="000000"/>
                </a:solidFill>
                <a:latin typeface="AvenirLTStd-Book"/>
              </a:rPr>
              <a:t>Meerinvestering</a:t>
            </a:r>
            <a:r>
              <a:rPr lang="nl-NL" sz="1800" b="0" i="0" u="none" strike="noStrike" baseline="0" dirty="0">
                <a:solidFill>
                  <a:srgbClr val="000000"/>
                </a:solidFill>
                <a:latin typeface="AvenirLTStd-Book"/>
              </a:rPr>
              <a:t>: nodig, aanvullende middelen vanuit het Rijk</a:t>
            </a:r>
          </a:p>
          <a:p>
            <a:pPr algn="l"/>
            <a:r>
              <a:rPr lang="nl-NL" sz="1800" b="0" i="0" u="none" strike="noStrike" baseline="0" dirty="0">
                <a:solidFill>
                  <a:srgbClr val="000000"/>
                </a:solidFill>
                <a:latin typeface="AvenirLTStd-Book"/>
              </a:rPr>
              <a:t>Herijking SRK: medio 2023</a:t>
            </a:r>
          </a:p>
          <a:p>
            <a:pPr algn="l"/>
            <a:r>
              <a:rPr lang="nl-NL" sz="1800" b="0" i="0" u="none" strike="noStrike" baseline="0" dirty="0">
                <a:solidFill>
                  <a:srgbClr val="000000"/>
                </a:solidFill>
                <a:latin typeface="AvenirLTStd-Book"/>
              </a:rPr>
              <a:t>Facultatieve voortgangsrapportage: gereed</a:t>
            </a:r>
          </a:p>
          <a:p>
            <a:pPr algn="l"/>
            <a:r>
              <a:rPr lang="nl-NL" sz="1800" b="0" i="0" u="none" strike="noStrike" baseline="0" dirty="0" err="1">
                <a:solidFill>
                  <a:srgbClr val="000000"/>
                </a:solidFill>
                <a:latin typeface="AvenirLTStd-Book"/>
              </a:rPr>
              <a:t>KPI’s</a:t>
            </a:r>
            <a:r>
              <a:rPr lang="nl-NL" sz="1800" b="0" i="0" u="none" strike="noStrike" baseline="0" dirty="0">
                <a:solidFill>
                  <a:srgbClr val="000000"/>
                </a:solidFill>
                <a:latin typeface="AvenirLTStd-Book"/>
              </a:rPr>
              <a:t> gerapporteerd aan BZK: *</a:t>
            </a:r>
            <a:r>
              <a:rPr lang="nl-NL" sz="1800" b="1" i="0" u="none" strike="noStrike" baseline="0" dirty="0">
                <a:solidFill>
                  <a:srgbClr val="000000"/>
                </a:solidFill>
                <a:latin typeface="AvenirLTStd-Book"/>
              </a:rPr>
              <a:t>CBS database</a:t>
            </a:r>
            <a:r>
              <a:rPr lang="nl-NL" sz="1800" b="0" i="0" u="none" strike="noStrike" baseline="0" dirty="0">
                <a:solidFill>
                  <a:srgbClr val="000000"/>
                </a:solidFill>
                <a:latin typeface="AvenirLTStd-Book"/>
              </a:rPr>
              <a:t>, verbruik elektriciteit, gas, CO2 emissie (door RVO):</a:t>
            </a:r>
          </a:p>
          <a:p>
            <a:pPr algn="l"/>
            <a:r>
              <a:rPr lang="nl-NL" sz="1800" b="0" i="0" u="none" strike="noStrike" baseline="0" dirty="0">
                <a:solidFill>
                  <a:srgbClr val="000000"/>
                </a:solidFill>
                <a:latin typeface="AvenirLTStd-Book"/>
              </a:rPr>
              <a:t>CBS database: https://www.cbs.nl/nl-nl/maatwerk/2022/23/update-dashboards-energieverbruik-maatschappelijk-vastgoed-2019-2021</a:t>
            </a:r>
          </a:p>
          <a:p>
            <a:pPr algn="l"/>
            <a:endParaRPr lang="nl-NL" sz="1800" b="0" i="0" u="none" strike="noStrike" baseline="0" dirty="0">
              <a:solidFill>
                <a:srgbClr val="000000"/>
              </a:solidFill>
              <a:latin typeface="AvenirLTStd-Book"/>
            </a:endParaRPr>
          </a:p>
          <a:p>
            <a:pPr algn="l"/>
            <a:r>
              <a:rPr lang="nl-NL" sz="1800" b="0" i="0" u="none" strike="noStrike" baseline="0" dirty="0">
                <a:solidFill>
                  <a:srgbClr val="000000"/>
                </a:solidFill>
                <a:latin typeface="AvenirLTStd-Book"/>
              </a:rPr>
              <a:t>Infographic 1-e monitoring energieverbruik alle MV sectoren: https://energieslag.rvo.nl/groups/view/783061a0-19f5-4960-ad1c-b10bec438c0d/maatschappelijk-vastgoed/blog/view/f3094192-49cb-4084-b6ab-aaf2193cf368/maatschappelijke-sectoren-krijgen-inzicht-in-voortgang-van-de-verduurzaming</a:t>
            </a:r>
            <a:endParaRPr lang="nl-NL" sz="1800" b="0" i="0" u="none" strike="noStrike" baseline="0" dirty="0">
              <a:latin typeface="AvenirLTStd-Book"/>
            </a:endParaRPr>
          </a:p>
          <a:p>
            <a:pPr algn="l"/>
            <a:endParaRPr lang="nl-NL" dirty="0"/>
          </a:p>
          <a:p>
            <a:endParaRPr lang="en-NL" dirty="0"/>
          </a:p>
        </p:txBody>
      </p:sp>
      <p:sp>
        <p:nvSpPr>
          <p:cNvPr id="4" name="Slide Number Placeholder 3"/>
          <p:cNvSpPr>
            <a:spLocks noGrp="1"/>
          </p:cNvSpPr>
          <p:nvPr>
            <p:ph type="sldNum" sz="quarter" idx="5"/>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121</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9044802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pPr algn="l"/>
            <a:r>
              <a:rPr lang="nl-NL" sz="1800" b="0" i="0" u="none" strike="noStrike" baseline="0" dirty="0">
                <a:latin typeface="AvenirLTStd-Book"/>
              </a:rPr>
              <a:t>De aanpak op hoofdlijnen is gebaseerd op volgende maatregelenmix:</a:t>
            </a:r>
          </a:p>
          <a:p>
            <a:pPr algn="l"/>
            <a:endParaRPr lang="nl-NL" sz="1800" b="0" i="0" u="none" strike="noStrike" baseline="0" dirty="0">
              <a:latin typeface="AvenirLTStd-Book"/>
            </a:endParaRPr>
          </a:p>
          <a:p>
            <a:pPr algn="l"/>
            <a:r>
              <a:rPr lang="nl-NL" sz="1800" b="0" i="0" u="none" strike="noStrike" baseline="0" dirty="0">
                <a:latin typeface="AvenirLTStd-Book"/>
              </a:rPr>
              <a:t>1 </a:t>
            </a:r>
            <a:r>
              <a:rPr lang="nl-NL" sz="1800" b="0" i="1" u="none" strike="noStrike" baseline="0" dirty="0">
                <a:latin typeface="AvenirLTStd-BookOblique"/>
              </a:rPr>
              <a:t>Vervanging door nieuwbouw of renovatie: 40%</a:t>
            </a:r>
          </a:p>
          <a:p>
            <a:pPr algn="l"/>
            <a:r>
              <a:rPr lang="nl-NL" sz="1800" b="0" i="0" u="none" strike="noStrike" baseline="0" dirty="0">
                <a:latin typeface="AvenirLTStd-Book"/>
              </a:rPr>
              <a:t>Tussen 2020 en 2050 wordt ongeveer 40% van de doelstelling gerealiseerd door gebouwen op een </a:t>
            </a:r>
            <a:r>
              <a:rPr lang="nl-NL" sz="1800" b="1" i="0" u="none" strike="noStrike" baseline="0" dirty="0">
                <a:latin typeface="AvenirLTStd-Book"/>
              </a:rPr>
              <a:t>natuurlijk moment </a:t>
            </a:r>
            <a:r>
              <a:rPr lang="nl-NL" sz="1800" b="0" i="0" u="none" strike="noStrike" baseline="0" dirty="0">
                <a:latin typeface="AvenirLTStd-Book"/>
              </a:rPr>
              <a:t>te vervangen door nieuwbouw.</a:t>
            </a:r>
          </a:p>
          <a:p>
            <a:pPr algn="l"/>
            <a:r>
              <a:rPr lang="nl-NL" sz="1800" b="0" i="0" u="none" strike="noStrike" baseline="0" dirty="0">
                <a:latin typeface="AvenirLTStd-Book"/>
              </a:rPr>
              <a:t>Het gaat vaak om gebouwen met een bouwjaar van vóór 1992 die een lage energieprestatie hebben. Hierdoor is het besparingseffect groot.</a:t>
            </a:r>
          </a:p>
          <a:p>
            <a:pPr algn="l"/>
            <a:r>
              <a:rPr lang="nl-NL" sz="1800" b="0" i="0" u="none" strike="noStrike" baseline="0" dirty="0">
                <a:latin typeface="AvenirLTStd-Book"/>
              </a:rPr>
              <a:t>Doordat nieuwbouw van gemeenten op basis van het Bouwbesluit moet voldoen aan de huidige eisen wordt een grote stap gemaakt in verduurzaming. Gemeenten moeten nu al rekening houden met de BENG-norm, maar kunnen ervoor kiezen om een gebouw tegen een meer-investering nu al energieneutraal (ENG) te maken.</a:t>
            </a:r>
          </a:p>
          <a:p>
            <a:pPr algn="l"/>
            <a:r>
              <a:rPr lang="nl-NL" sz="1800" b="0" i="0" u="none" strike="noStrike" baseline="0" dirty="0">
                <a:latin typeface="AvenirLTStd-Book"/>
              </a:rPr>
              <a:t>Een nieuw natuurlijk moment: De wijkgerichte aanpak is van grote invloed op de volgorde waarin maatschappelijk wordt verduurzaamd. Het aardgasvrij maken is een </a:t>
            </a:r>
            <a:r>
              <a:rPr lang="nl-NL" sz="1800" b="1" i="0" u="none" strike="noStrike" baseline="0" dirty="0">
                <a:latin typeface="AvenirLTStd-Book"/>
              </a:rPr>
              <a:t>nieuw ‘natuurlijk moment</a:t>
            </a:r>
            <a:r>
              <a:rPr lang="nl-NL" sz="1800" b="0" i="0" u="none" strike="noStrike" baseline="0" dirty="0">
                <a:latin typeface="AvenirLTStd-Book"/>
              </a:rPr>
              <a:t>’</a:t>
            </a:r>
          </a:p>
          <a:p>
            <a:pPr algn="l"/>
            <a:endParaRPr lang="nl-NL" sz="1800" b="0" i="0" u="none" strike="noStrike" baseline="0" dirty="0">
              <a:latin typeface="AvenirLTStd-Book"/>
            </a:endParaRPr>
          </a:p>
          <a:p>
            <a:pPr algn="l"/>
            <a:r>
              <a:rPr lang="nl-NL" sz="1800" b="0" i="0" u="none" strike="noStrike" baseline="0" dirty="0">
                <a:latin typeface="AvenirLTStd-Book"/>
              </a:rPr>
              <a:t>2 </a:t>
            </a:r>
            <a:r>
              <a:rPr lang="nl-NL" sz="1800" b="0" i="1" u="none" strike="noStrike" baseline="0" dirty="0">
                <a:latin typeface="AvenirLTStd-BookOblique"/>
              </a:rPr>
              <a:t>Integrale verduurzaming bestaande voorraad (versnelling): 42%</a:t>
            </a:r>
          </a:p>
          <a:p>
            <a:pPr algn="l"/>
            <a:r>
              <a:rPr lang="nl-NL" sz="1800" b="0" i="0" u="none" strike="noStrike" baseline="0" dirty="0">
                <a:latin typeface="AvenirLTStd-Book"/>
              </a:rPr>
              <a:t>Het realiseren van de doelstelling in het Klimaatakkoord (CO2-arm en aardgasvrij) betekent dat aanvullende maatregelen nodig zijn aan de gebouwen die voor 2050 nog </a:t>
            </a:r>
            <a:r>
              <a:rPr lang="nl-NL" sz="1800" b="1" i="0" u="none" strike="noStrike" baseline="0" dirty="0">
                <a:latin typeface="AvenirLTStd-Book"/>
              </a:rPr>
              <a:t>niet toe zijn aan vervanging of renovatie</a:t>
            </a:r>
            <a:r>
              <a:rPr lang="nl-NL" sz="1800" b="0" i="0" u="none" strike="noStrike" baseline="0" dirty="0">
                <a:latin typeface="AvenirLTStd-Book"/>
              </a:rPr>
              <a:t>. Dit gaat verder dan instandhouding van het vastgoed en betekent een meer-investering, met aanvullende middelen vanuit het Rijk.</a:t>
            </a:r>
          </a:p>
          <a:p>
            <a:pPr algn="l"/>
            <a:endParaRPr lang="nl-NL" sz="1800" b="0" i="0" u="none" strike="noStrike" baseline="0" dirty="0">
              <a:latin typeface="AvenirLTStd-Book"/>
            </a:endParaRPr>
          </a:p>
          <a:p>
            <a:pPr algn="l"/>
            <a:r>
              <a:rPr lang="nl-NL" sz="1800" b="0" i="1" u="none" strike="noStrike" baseline="0" dirty="0">
                <a:latin typeface="AvenirLTStd-BookOblique"/>
              </a:rPr>
              <a:t>Overige gebouwen aardgasvrij: 18%</a:t>
            </a:r>
          </a:p>
          <a:p>
            <a:pPr algn="l"/>
            <a:r>
              <a:rPr lang="nl-NL" sz="1800" b="0" i="0" u="none" strike="noStrike" baseline="0" dirty="0">
                <a:latin typeface="AvenirLTStd-Book"/>
              </a:rPr>
              <a:t>Door 1 en 2 uit de maatregelenmix toe te passen komt de CO2-reductie gemiddeld uit op 95%. Dit betekent dat voor een deel van het maatschappelijk vastgoed geen aanvullende verduurzaming nodig is en kan worden volstaan met het aardgasvrij maken. Dit percentage is voor het totaal aan gemeentelijk vastgoed 18%. Voor moeilijk te verduurzamen gebouwen zoals monumenten</a:t>
            </a:r>
          </a:p>
          <a:p>
            <a:pPr algn="l"/>
            <a:endParaRPr lang="nl-NL" sz="1800" b="0" i="0" u="none" strike="noStrike" baseline="0" dirty="0">
              <a:latin typeface="AvenirLTStd-Book"/>
            </a:endParaRPr>
          </a:p>
          <a:p>
            <a:pPr algn="l"/>
            <a:r>
              <a:rPr lang="nl-NL" sz="1800" b="0" i="0" u="none" strike="noStrike" baseline="0" dirty="0">
                <a:latin typeface="AvenirLTStd-Book"/>
              </a:rPr>
              <a:t>Hoe:</a:t>
            </a:r>
          </a:p>
          <a:p>
            <a:pPr algn="l"/>
            <a:r>
              <a:rPr lang="nl-NL" sz="1800" b="0" i="0" u="none" strike="noStrike" baseline="0" dirty="0">
                <a:latin typeface="AvenirLTStd-Book"/>
              </a:rPr>
              <a:t>Door de investeringen te doen op natuurlijke momenten, maatregelen te combineren in de uitvoering en efficiënte aanbesteding</a:t>
            </a:r>
            <a:endParaRPr lang="nl-NL" dirty="0"/>
          </a:p>
        </p:txBody>
      </p:sp>
      <p:sp>
        <p:nvSpPr>
          <p:cNvPr id="4" name="Tijdelijke aanduiding voor dianummer 3"/>
          <p:cNvSpPr>
            <a:spLocks noGrp="1"/>
          </p:cNvSpPr>
          <p:nvPr>
            <p:ph type="sldNum" sz="quarter" idx="5"/>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122</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695540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PRK:</a:t>
            </a:r>
          </a:p>
          <a:p>
            <a:endParaRPr lang="nl-NL" dirty="0"/>
          </a:p>
          <a:p>
            <a:pPr marL="342900" indent="-342900">
              <a:buClr>
                <a:srgbClr val="00A9F3"/>
              </a:buClr>
              <a:buFont typeface="Arial" panose="020B0604020202020204" pitchFamily="34" charset="0"/>
              <a:buChar char="•"/>
            </a:pPr>
            <a:r>
              <a:rPr lang="nl-NL" dirty="0">
                <a:solidFill>
                  <a:srgbClr val="002C64"/>
                </a:solidFill>
                <a:latin typeface="+mj-lt"/>
              </a:rPr>
              <a:t>Portefeuille routekaart, nieuw sjabloon RVO: Q1 2023</a:t>
            </a:r>
          </a:p>
          <a:p>
            <a:pPr marL="342900" indent="-342900">
              <a:buClr>
                <a:srgbClr val="00A9F3"/>
              </a:buClr>
              <a:buFont typeface="Arial" panose="020B0604020202020204" pitchFamily="34" charset="0"/>
              <a:buChar char="•"/>
            </a:pPr>
            <a:r>
              <a:rPr lang="nl-NL" dirty="0">
                <a:latin typeface="AvenirLTStd-Book"/>
              </a:rPr>
              <a:t>In kaart brengen van de eigen doelen en de eigen portefeuille tot aan 2050</a:t>
            </a:r>
            <a:endParaRPr lang="nl-NL" dirty="0">
              <a:solidFill>
                <a:srgbClr val="002C64"/>
              </a:solidFill>
              <a:latin typeface="+mj-lt"/>
            </a:endParaRPr>
          </a:p>
          <a:p>
            <a:pPr marL="342900" indent="-342900">
              <a:buClr>
                <a:srgbClr val="00A9F3"/>
              </a:buClr>
              <a:buFont typeface="Arial" panose="020B0604020202020204" pitchFamily="34" charset="0"/>
              <a:buChar char="•"/>
            </a:pPr>
            <a:r>
              <a:rPr lang="nl-NL" sz="1200" dirty="0">
                <a:latin typeface="AvenirLTStd-Book"/>
              </a:rPr>
              <a:t>F</a:t>
            </a:r>
            <a:r>
              <a:rPr lang="nl-NL" sz="1200" b="0" i="0" u="none" strike="noStrike" baseline="0" dirty="0">
                <a:latin typeface="AvenirLTStd-Book"/>
              </a:rPr>
              <a:t>unctie als uitvoeringagenda voor de eerste periode van vier jaar</a:t>
            </a:r>
          </a:p>
          <a:p>
            <a:pPr marL="342900" indent="-342900">
              <a:buClr>
                <a:srgbClr val="00A9F3"/>
              </a:buClr>
              <a:buFont typeface="Arial" panose="020B0604020202020204" pitchFamily="34" charset="0"/>
              <a:buChar char="•"/>
            </a:pPr>
            <a:r>
              <a:rPr lang="nl-NL" sz="1200" dirty="0">
                <a:solidFill>
                  <a:srgbClr val="002C64"/>
                </a:solidFill>
                <a:latin typeface="AvenirLTStd-Book"/>
              </a:rPr>
              <a:t>Herijking om de 4 jaar</a:t>
            </a:r>
          </a:p>
          <a:p>
            <a:pPr marL="342900" indent="-342900">
              <a:buClr>
                <a:srgbClr val="00A9F3"/>
              </a:buClr>
              <a:buFont typeface="Arial" panose="020B0604020202020204" pitchFamily="34" charset="0"/>
              <a:buChar char="•"/>
            </a:pPr>
            <a:r>
              <a:rPr lang="nl-NL" sz="1200" dirty="0">
                <a:solidFill>
                  <a:srgbClr val="002C64"/>
                </a:solidFill>
                <a:latin typeface="AvenirLTStd-Book"/>
              </a:rPr>
              <a:t>Geen verplichting, wel handig om sjabloon te gebruiken</a:t>
            </a:r>
            <a:endParaRPr lang="nl-NL" dirty="0">
              <a:solidFill>
                <a:srgbClr val="002C64"/>
              </a:solidFill>
              <a:latin typeface="+mj-lt"/>
            </a:endParaRPr>
          </a:p>
          <a:p>
            <a:endParaRPr lang="nl-NL" dirty="0"/>
          </a:p>
          <a:p>
            <a:endParaRPr lang="nl-NL" dirty="0"/>
          </a:p>
          <a:p>
            <a:pPr algn="l"/>
            <a:r>
              <a:rPr lang="nl-NL" sz="1800" b="0" i="0" u="none" strike="noStrike" baseline="0" dirty="0">
                <a:latin typeface="AvenirLTStd-Book"/>
              </a:rPr>
              <a:t>Om aan deze doelstelling van de Gemeentelijke Maatsschappelijk Vastgoed Routekaart te kunnen</a:t>
            </a:r>
          </a:p>
          <a:p>
            <a:pPr algn="l"/>
            <a:r>
              <a:rPr lang="nl-NL" sz="1800" b="0" i="0" u="none" strike="noStrike" baseline="0" dirty="0">
                <a:latin typeface="AvenirLTStd-Book"/>
              </a:rPr>
              <a:t>voldoen is het aan te bevelen om de volgende stappen te doorlopen:</a:t>
            </a:r>
          </a:p>
          <a:p>
            <a:pPr algn="l"/>
            <a:r>
              <a:rPr lang="nl-NL" sz="1800" b="0" i="0" u="none" strike="noStrike" baseline="0" dirty="0">
                <a:latin typeface="AvenirLTStd-Book"/>
              </a:rPr>
              <a:t>1. Ontwikkelen van een gemeenschappelijk beeld op de opgave;</a:t>
            </a:r>
          </a:p>
          <a:p>
            <a:pPr algn="l"/>
            <a:r>
              <a:rPr lang="nl-NL" sz="1800" b="0" i="0" u="none" strike="noStrike" baseline="0" dirty="0">
                <a:latin typeface="AvenirLTStd-Book"/>
              </a:rPr>
              <a:t>2. Inventariseren van de vastgoedportefeuille en maatschappelijke ontwikkelingen;</a:t>
            </a:r>
          </a:p>
          <a:p>
            <a:pPr algn="l"/>
            <a:r>
              <a:rPr lang="nl-NL" sz="1800" b="0" i="0" u="none" strike="noStrike" baseline="0" dirty="0">
                <a:latin typeface="AvenirLTStd-Book"/>
              </a:rPr>
              <a:t>3. Bepalen van het percentage vernieuwing, verduurzaming en aardgasvrij aan de hand van doelen;</a:t>
            </a:r>
          </a:p>
          <a:p>
            <a:pPr algn="l"/>
            <a:r>
              <a:rPr lang="nl-NL" sz="1800" b="0" i="0" u="none" strike="noStrike" baseline="0" dirty="0">
                <a:latin typeface="AvenirLTStd-Book"/>
              </a:rPr>
              <a:t>4. Doorrekenen van de financiële opgave, op basis van kengetallen;</a:t>
            </a:r>
          </a:p>
          <a:p>
            <a:pPr algn="l"/>
            <a:r>
              <a:rPr lang="nl-NL" sz="1800" b="0" i="0" u="none" strike="noStrike" baseline="0" dirty="0">
                <a:latin typeface="AvenirLTStd-Book"/>
              </a:rPr>
              <a:t>5. Uitvoeringsstrategie voor de eerste fase van vier jaar;</a:t>
            </a:r>
          </a:p>
          <a:p>
            <a:pPr algn="l"/>
            <a:r>
              <a:rPr lang="nl-NL" sz="1800" b="0" i="0" u="none" strike="noStrike" baseline="0" dirty="0">
                <a:latin typeface="AvenirLTStd-Book"/>
              </a:rPr>
              <a:t>6. Bepalen van de randvoorwaarden van de uitvoering en het inrichten van de</a:t>
            </a:r>
          </a:p>
          <a:p>
            <a:pPr algn="l"/>
            <a:r>
              <a:rPr lang="nl-NL" sz="1800" b="0" i="0" u="none" strike="noStrike" baseline="0" dirty="0">
                <a:latin typeface="AvenirLTStd-Book"/>
              </a:rPr>
              <a:t>uitvoeringsorganisatie;</a:t>
            </a:r>
          </a:p>
          <a:p>
            <a:pPr algn="l"/>
            <a:r>
              <a:rPr lang="nl-NL" sz="1800" b="0" i="0" u="none" strike="noStrike" baseline="0" dirty="0">
                <a:latin typeface="AvenirLTStd-Book"/>
              </a:rPr>
              <a:t>7. Voortgang, evaluatie en voorbereiding van de tweede periode van vier jaar.</a:t>
            </a:r>
            <a:endParaRPr lang="en-NL" dirty="0"/>
          </a:p>
        </p:txBody>
      </p:sp>
      <p:sp>
        <p:nvSpPr>
          <p:cNvPr id="4" name="Slide Number Placeholder 3"/>
          <p:cNvSpPr>
            <a:spLocks noGrp="1"/>
          </p:cNvSpPr>
          <p:nvPr>
            <p:ph type="sldNum" sz="quarter" idx="5"/>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123</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1963681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latin typeface="Arial"/>
              <a:ea typeface="ＭＳ Ｐゴシック"/>
              <a:cs typeface="Arial"/>
            </a:endParaRPr>
          </a:p>
          <a:p>
            <a:r>
              <a:rPr lang="nl-NL" dirty="0">
                <a:latin typeface="Arial"/>
                <a:ea typeface="ＭＳ Ｐゴシック"/>
                <a:cs typeface="Arial"/>
              </a:rPr>
              <a:t>2019: Klimaatakkoord waarin MV een voorbeeldrol</a:t>
            </a:r>
          </a:p>
          <a:p>
            <a:r>
              <a:rPr lang="nl-NL" dirty="0">
                <a:latin typeface="Arial"/>
                <a:ea typeface="ＭＳ Ｐゴシック"/>
                <a:cs typeface="Arial"/>
              </a:rPr>
              <a:t>12 sectorale Routekaarten MV:</a:t>
            </a:r>
          </a:p>
          <a:p>
            <a:r>
              <a:rPr lang="nl-NL" dirty="0">
                <a:latin typeface="Arial"/>
                <a:ea typeface="ＭＳ Ｐゴシック"/>
                <a:cs typeface="Arial"/>
              </a:rPr>
              <a:t>Sport, onderwijs (PO/VO, MBO, HBO, WO), monumenten, </a:t>
            </a:r>
            <a:r>
              <a:rPr lang="nl-NL" dirty="0" err="1">
                <a:latin typeface="Arial"/>
                <a:ea typeface="ＭＳ Ｐゴシック"/>
                <a:cs typeface="Arial"/>
              </a:rPr>
              <a:t>rijksvastgoed</a:t>
            </a:r>
            <a:r>
              <a:rPr lang="nl-NL" dirty="0">
                <a:latin typeface="Arial"/>
                <a:ea typeface="ＭＳ Ｐゴシック"/>
                <a:cs typeface="Arial"/>
              </a:rPr>
              <a:t> (en politie en defensie), zorg, provincies, gemeentelijk MV</a:t>
            </a:r>
          </a:p>
          <a:p>
            <a:endParaRPr lang="nl-NL" dirty="0">
              <a:cs typeface="Arial"/>
            </a:endParaRPr>
          </a:p>
          <a:p>
            <a:r>
              <a:rPr lang="nl-NL" dirty="0">
                <a:latin typeface="Arial"/>
                <a:ea typeface="ＭＳ Ｐゴシック"/>
                <a:cs typeface="Arial"/>
              </a:rPr>
              <a:t>Eindnorm:</a:t>
            </a:r>
          </a:p>
          <a:p>
            <a:r>
              <a:rPr lang="nl-NL" dirty="0">
                <a:latin typeface="Arial"/>
                <a:ea typeface="ＭＳ Ｐゴシック"/>
                <a:cs typeface="Arial"/>
              </a:rPr>
              <a:t>Zie </a:t>
            </a:r>
          </a:p>
          <a:p>
            <a:r>
              <a:rPr lang="nl-NL" dirty="0">
                <a:latin typeface="Arial"/>
                <a:ea typeface="ＭＳ Ｐゴシック"/>
                <a:cs typeface="Arial"/>
                <a:hlinkClick r:id="rId3"/>
              </a:rPr>
              <a:t>https://www.rijksoverheid.nl/binaries/rijksoverheid/documenten/rapporten/2022/06/01/beleidsprogramma-versnelling-verduurzaming-gebouwde-omgeving/beleidsprogramma-versnelling-verduurzaming-gebouwde-omgeving.pdf</a:t>
            </a:r>
            <a:endParaRPr lang="nl-NL" dirty="0">
              <a:cs typeface="Arial"/>
            </a:endParaRPr>
          </a:p>
          <a:p>
            <a:endParaRPr lang="nl-NL" dirty="0">
              <a:cs typeface="Arial"/>
            </a:endParaRPr>
          </a:p>
          <a:p>
            <a:r>
              <a:rPr lang="nl-NL" dirty="0" err="1">
                <a:latin typeface="Arial"/>
                <a:ea typeface="ＭＳ Ｐゴシック"/>
                <a:cs typeface="Arial"/>
              </a:rPr>
              <a:t>Blz</a:t>
            </a:r>
            <a:r>
              <a:rPr lang="nl-NL" dirty="0">
                <a:latin typeface="Arial"/>
                <a:ea typeface="ＭＳ Ｐゴシック"/>
                <a:cs typeface="Arial"/>
              </a:rPr>
              <a:t> vanaf 19 en 31</a:t>
            </a:r>
          </a:p>
          <a:p>
            <a:r>
              <a:rPr lang="nl-NL" dirty="0"/>
              <a:t>Voor alle gebruiksfuncties zijn inmiddels onderzoeken gedaan op welk niveau deze eindnorm zou moeten liggen, om in 2050 een CO2-arme gebouwenvoorraad te hebben. Dit niveau ligt op of net onder het huidige BENG-niveau voor nieuwbouw (Bijna Energie Neutrale Gebouwen)</a:t>
            </a:r>
            <a:endParaRPr lang="nl-NL" dirty="0">
              <a:cs typeface="Arial"/>
            </a:endParaRPr>
          </a:p>
          <a:p>
            <a:endParaRPr lang="nl-NL" dirty="0">
              <a:cs typeface="Arial"/>
            </a:endParaRPr>
          </a:p>
        </p:txBody>
      </p:sp>
      <p:sp>
        <p:nvSpPr>
          <p:cNvPr id="4" name="Slide Number Placeholder 3"/>
          <p:cNvSpPr>
            <a:spLocks noGrp="1"/>
          </p:cNvSpPr>
          <p:nvPr>
            <p:ph type="sldNum" sz="quarter" idx="5"/>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124</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5333046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Energiebesparingsplicht:</a:t>
            </a:r>
          </a:p>
          <a:p>
            <a:r>
              <a:rPr lang="nl-NL" b="0" i="0" dirty="0">
                <a:solidFill>
                  <a:srgbClr val="333333"/>
                </a:solidFill>
                <a:effectLst/>
                <a:latin typeface="RO Sans"/>
              </a:rPr>
              <a:t>Het Activiteitenbesluit milieubeheer verplicht bedrijven en instellingen om alle energiebesparende maatregelen met een terugverdientijd van 5 jaar of minder uit te voeren. Dit is de energiebesparingsplicht. Deze geldt voor bedrijven en instellingen (Wet milieubeheer-inrichtingen) die per jaar vanaf 50.000 kWh of 25.000 m</a:t>
            </a:r>
            <a:r>
              <a:rPr lang="nl-NL" b="0" i="0" baseline="30000" dirty="0">
                <a:solidFill>
                  <a:srgbClr val="333333"/>
                </a:solidFill>
                <a:effectLst/>
                <a:latin typeface="RO Sans"/>
              </a:rPr>
              <a:t>3 </a:t>
            </a:r>
            <a:r>
              <a:rPr lang="nl-NL" b="0" i="0" dirty="0">
                <a:solidFill>
                  <a:srgbClr val="333333"/>
                </a:solidFill>
                <a:effectLst/>
                <a:latin typeface="RO Sans"/>
              </a:rPr>
              <a:t>aardgas of een equivalent daarvan verbruiken.</a:t>
            </a:r>
            <a:endParaRPr lang="nl-NL" b="0" dirty="0"/>
          </a:p>
          <a:p>
            <a:pPr>
              <a:spcBef>
                <a:spcPts val="200"/>
              </a:spcBef>
            </a:pPr>
            <a:endParaRPr lang="nl-NL" sz="1800" b="1" dirty="0">
              <a:solidFill>
                <a:srgbClr val="2F5496"/>
              </a:solidFill>
              <a:effectLst/>
              <a:latin typeface="Verdana" panose="020B0604030504040204" pitchFamily="34" charset="0"/>
              <a:ea typeface="Times New Roman" panose="02020603050405020304" pitchFamily="18" charset="0"/>
              <a:cs typeface="Times New Roman" panose="02020603050405020304" pitchFamily="18" charset="0"/>
            </a:endParaRPr>
          </a:p>
          <a:p>
            <a:pPr>
              <a:spcBef>
                <a:spcPts val="200"/>
              </a:spcBef>
            </a:pPr>
            <a:endParaRPr lang="nl-NL" sz="1800" b="1" dirty="0">
              <a:solidFill>
                <a:srgbClr val="2F5496"/>
              </a:solidFill>
              <a:effectLst/>
              <a:latin typeface="Verdana" panose="020B0604030504040204" pitchFamily="34" charset="0"/>
              <a:ea typeface="Times New Roman" panose="02020603050405020304" pitchFamily="18" charset="0"/>
              <a:cs typeface="Times New Roman" panose="02020603050405020304" pitchFamily="18" charset="0"/>
            </a:endParaRPr>
          </a:p>
          <a:p>
            <a:pPr>
              <a:spcBef>
                <a:spcPts val="200"/>
              </a:spcBef>
            </a:pPr>
            <a:r>
              <a:rPr lang="nl-NL" sz="1800" b="1" dirty="0">
                <a:solidFill>
                  <a:srgbClr val="2F5496"/>
                </a:solidFill>
                <a:effectLst/>
                <a:latin typeface="Verdana" panose="020B0604030504040204" pitchFamily="34" charset="0"/>
                <a:ea typeface="Times New Roman" panose="02020603050405020304" pitchFamily="18" charset="0"/>
                <a:cs typeface="Times New Roman" panose="02020603050405020304" pitchFamily="18" charset="0"/>
              </a:rPr>
              <a:t>Renovatieverplichting uit de EED</a:t>
            </a:r>
          </a:p>
          <a:p>
            <a:r>
              <a:rPr lang="nl-NL" sz="1800" dirty="0">
                <a:effectLst/>
                <a:latin typeface="Verdana" panose="020B0604030504040204" pitchFamily="34" charset="0"/>
                <a:ea typeface="Calibri" panose="020F0502020204030204" pitchFamily="34" charset="0"/>
                <a:cs typeface="Calibri" panose="020F0502020204030204" pitchFamily="34" charset="0"/>
              </a:rPr>
              <a:t>In het Fit </a:t>
            </a:r>
            <a:r>
              <a:rPr lang="nl-NL" sz="1800" dirty="0" err="1">
                <a:effectLst/>
                <a:latin typeface="Verdana" panose="020B0604030504040204" pitchFamily="34" charset="0"/>
                <a:ea typeface="Calibri" panose="020F0502020204030204" pitchFamily="34" charset="0"/>
                <a:cs typeface="Calibri" panose="020F0502020204030204" pitchFamily="34" charset="0"/>
              </a:rPr>
              <a:t>for</a:t>
            </a:r>
            <a:r>
              <a:rPr lang="nl-NL" sz="1800" dirty="0">
                <a:effectLst/>
                <a:latin typeface="Verdana" panose="020B0604030504040204" pitchFamily="34" charset="0"/>
                <a:ea typeface="Calibri" panose="020F0502020204030204" pitchFamily="34" charset="0"/>
                <a:cs typeface="Calibri" panose="020F0502020204030204" pitchFamily="34" charset="0"/>
              </a:rPr>
              <a:t> 55 pakket van de Europese Commissie zit een </a:t>
            </a:r>
            <a:r>
              <a:rPr lang="nl-NL" sz="1800" b="1" dirty="0">
                <a:effectLst/>
                <a:latin typeface="Verdana" panose="020B0604030504040204" pitchFamily="34" charset="0"/>
                <a:ea typeface="Calibri" panose="020F0502020204030204" pitchFamily="34" charset="0"/>
                <a:cs typeface="Calibri" panose="020F0502020204030204" pitchFamily="34" charset="0"/>
              </a:rPr>
              <a:t>voorstel</a:t>
            </a:r>
            <a:r>
              <a:rPr lang="nl-NL" sz="1800" dirty="0">
                <a:effectLst/>
                <a:latin typeface="Verdana" panose="020B0604030504040204" pitchFamily="34" charset="0"/>
                <a:ea typeface="Calibri" panose="020F0502020204030204" pitchFamily="34" charset="0"/>
                <a:cs typeface="Calibri" panose="020F0502020204030204" pitchFamily="34" charset="0"/>
              </a:rPr>
              <a:t> voor wijziging van de Energy Efficiency Directive 2018 (EED). Energie besparen is van groot belang voor een vermindering van CO2-uitstoot. Een hogere renovatiegraad is nodig om de verduurzaming van gebouwen aan te jagen en te versnellen om de klimaatdoelen te bereiken. De Europese Commissie ziet voor publieke instellingen een voorbeeldrol. Artikel 6 van de EED bevat een renovatieverplichting voor gebouwen van publieke instellingen en MV in de periode 2024-2030. Lidstaten moeten zorgen dat minimaal 3% per jaar van het totale vloeroppervlak van verwarmde en/of gekoelde gebouwen in eigendom van publieke instellingen &gt; 250m² gerenoveerd wordt naar de nieuwbouweis conform de Energy Performance of Buildings Directive (EPBD). BZK verwacht dat ze de recent gelanceerde renovatiestandaard kunnen gebruiken voor deze eis.</a:t>
            </a:r>
          </a:p>
          <a:p>
            <a:endParaRPr lang="nl-NL" sz="1800" dirty="0">
              <a:effectLst/>
              <a:latin typeface="Verdana" panose="020B0604030504040204" pitchFamily="34" charset="0"/>
              <a:cs typeface="Calibri" panose="020F0502020204030204" pitchFamily="34" charset="0"/>
            </a:endParaRPr>
          </a:p>
          <a:p>
            <a:pPr marL="0" marR="0" lvl="0" indent="0" algn="l" defTabSz="912813" rtl="0" eaLnBrk="0" fontAlgn="base" latinLnBrk="0" hangingPunct="0">
              <a:lnSpc>
                <a:spcPct val="100000"/>
              </a:lnSpc>
              <a:spcBef>
                <a:spcPct val="30000"/>
              </a:spcBef>
              <a:spcAft>
                <a:spcPct val="0"/>
              </a:spcAft>
              <a:buClrTx/>
              <a:buSzTx/>
              <a:buFontTx/>
              <a:buNone/>
              <a:tabLst/>
              <a:defRPr/>
            </a:pPr>
            <a:r>
              <a:rPr lang="nl-NL" dirty="0"/>
              <a:t>Renovatieverplichting: voorstel van EU</a:t>
            </a:r>
          </a:p>
          <a:p>
            <a:pPr marL="0" marR="0" lvl="0" indent="0" algn="l" defTabSz="912813" rtl="0" eaLnBrk="0" fontAlgn="base" latinLnBrk="0" hangingPunct="0">
              <a:lnSpc>
                <a:spcPct val="100000"/>
              </a:lnSpc>
              <a:spcBef>
                <a:spcPct val="30000"/>
              </a:spcBef>
              <a:spcAft>
                <a:spcPct val="0"/>
              </a:spcAft>
              <a:buClrTx/>
              <a:buSzTx/>
              <a:buFontTx/>
              <a:buNone/>
              <a:tabLst/>
              <a:defRPr/>
            </a:pPr>
            <a:r>
              <a:rPr lang="nl-NL" dirty="0"/>
              <a:t>https://www.rvo.nl/sites/default/files/2022-05/artikel-6-eed-renovatieplicht-gebouwen-publieke-instellingen.pdf</a:t>
            </a:r>
          </a:p>
          <a:p>
            <a:pPr marL="0" marR="0" lvl="0" indent="0" algn="l" defTabSz="912813" rtl="0" eaLnBrk="0" fontAlgn="base" latinLnBrk="0" hangingPunct="0">
              <a:lnSpc>
                <a:spcPct val="100000"/>
              </a:lnSpc>
              <a:spcBef>
                <a:spcPct val="30000"/>
              </a:spcBef>
              <a:spcAft>
                <a:spcPct val="0"/>
              </a:spcAft>
              <a:buClrTx/>
              <a:buSzTx/>
              <a:buFontTx/>
              <a:buNone/>
              <a:tabLst/>
              <a:defRPr/>
            </a:pPr>
            <a:endParaRPr lang="nl-NL" dirty="0"/>
          </a:p>
          <a:p>
            <a:pPr marL="0" marR="0" lvl="0" indent="0" algn="l" defTabSz="912813" rtl="0" eaLnBrk="0" fontAlgn="base" latinLnBrk="0" hangingPunct="0">
              <a:lnSpc>
                <a:spcPct val="100000"/>
              </a:lnSpc>
              <a:spcBef>
                <a:spcPct val="30000"/>
              </a:spcBef>
              <a:spcAft>
                <a:spcPct val="0"/>
              </a:spcAft>
              <a:buClrTx/>
              <a:buSzTx/>
              <a:buFontTx/>
              <a:buNone/>
              <a:tabLst/>
              <a:defRPr/>
            </a:pPr>
            <a:r>
              <a:rPr lang="nl-NL" dirty="0"/>
              <a:t>Gebouwen van gemeenten, provincies en de rijksoverheid, maar ook gebouwen in het onderwijs en de gezondheidszorg en gebouwen van drinkwaterbedrijven, netbeheerders en afvalbedrijven, culturele instellingen (musea en theaters) en sportverenigingen.</a:t>
            </a:r>
          </a:p>
          <a:p>
            <a:pPr marL="0" marR="0" lvl="0" indent="0" algn="l" defTabSz="912813" rtl="0" eaLnBrk="0" fontAlgn="base" latinLnBrk="0" hangingPunct="0">
              <a:lnSpc>
                <a:spcPct val="100000"/>
              </a:lnSpc>
              <a:spcBef>
                <a:spcPct val="30000"/>
              </a:spcBef>
              <a:spcAft>
                <a:spcPct val="0"/>
              </a:spcAft>
              <a:buClrTx/>
              <a:buSzTx/>
              <a:buFontTx/>
              <a:buNone/>
              <a:tabLst/>
              <a:defRPr/>
            </a:pPr>
            <a:endParaRPr lang="nl-NL" dirty="0"/>
          </a:p>
          <a:p>
            <a:pPr marL="0" marR="0" lvl="0" indent="0" algn="l" defTabSz="912813" rtl="0" eaLnBrk="0" fontAlgn="base" latinLnBrk="0" hangingPunct="0">
              <a:lnSpc>
                <a:spcPct val="100000"/>
              </a:lnSpc>
              <a:spcBef>
                <a:spcPct val="30000"/>
              </a:spcBef>
              <a:spcAft>
                <a:spcPct val="0"/>
              </a:spcAft>
              <a:buClrTx/>
              <a:buSzTx/>
              <a:buFontTx/>
              <a:buNone/>
              <a:tabLst/>
              <a:defRPr/>
            </a:pPr>
            <a:endParaRPr lang="nl-NL"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125</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8802877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2813" rtl="0" eaLnBrk="0" fontAlgn="base" latinLnBrk="0" hangingPunct="0">
              <a:lnSpc>
                <a:spcPts val="1400"/>
              </a:lnSpc>
              <a:spcBef>
                <a:spcPct val="30000"/>
              </a:spcBef>
              <a:spcAft>
                <a:spcPct val="0"/>
              </a:spcAft>
              <a:buClrTx/>
              <a:buSzPts val="1000"/>
              <a:buFont typeface="Symbol" panose="05050102010706020507" pitchFamily="18" charset="2"/>
              <a:buNone/>
              <a:tabLst>
                <a:tab pos="457200" algn="l"/>
              </a:tabLst>
              <a:defRPr/>
            </a:pPr>
            <a:r>
              <a:rPr lang="nl-NL" sz="1800" dirty="0">
                <a:effectLst/>
                <a:latin typeface="Arial" panose="020B0604020202020204" pitchFamily="34" charset="0"/>
                <a:ea typeface="Times New Roman" panose="02020603050405020304" pitchFamily="18" charset="0"/>
              </a:rPr>
              <a:t>Uitvoeringsmiddelen KA:</a:t>
            </a:r>
          </a:p>
          <a:p>
            <a:pPr marL="0" marR="0" lvl="0" indent="0" algn="l" defTabSz="912813" rtl="0" eaLnBrk="0" fontAlgn="base" latinLnBrk="0" hangingPunct="0">
              <a:lnSpc>
                <a:spcPts val="1400"/>
              </a:lnSpc>
              <a:spcBef>
                <a:spcPct val="30000"/>
              </a:spcBef>
              <a:spcAft>
                <a:spcPct val="0"/>
              </a:spcAft>
              <a:buClrTx/>
              <a:buSzPts val="1000"/>
              <a:buFont typeface="Symbol" panose="05050102010706020507" pitchFamily="18" charset="2"/>
              <a:buNone/>
              <a:tabLst>
                <a:tab pos="457200" algn="l"/>
              </a:tabLst>
              <a:defRPr/>
            </a:pPr>
            <a:endParaRPr lang="nl-NL" sz="1800" dirty="0">
              <a:effectLst/>
              <a:latin typeface="Arial" panose="020B0604020202020204" pitchFamily="34" charset="0"/>
              <a:ea typeface="Times New Roman" panose="02020603050405020304" pitchFamily="18" charset="0"/>
            </a:endParaRPr>
          </a:p>
          <a:p>
            <a:pPr marL="0" marR="0" lvl="0" indent="0" algn="l" defTabSz="912813" rtl="0" eaLnBrk="0" fontAlgn="base" latinLnBrk="0" hangingPunct="0">
              <a:lnSpc>
                <a:spcPts val="1400"/>
              </a:lnSpc>
              <a:spcBef>
                <a:spcPct val="30000"/>
              </a:spcBef>
              <a:spcAft>
                <a:spcPct val="0"/>
              </a:spcAft>
              <a:buClrTx/>
              <a:buSzPts val="1000"/>
              <a:buFont typeface="Symbol" panose="05050102010706020507" pitchFamily="18" charset="2"/>
              <a:buNone/>
              <a:tabLst>
                <a:tab pos="457200" algn="l"/>
              </a:tabLst>
              <a:defRPr/>
            </a:pPr>
            <a:r>
              <a:rPr lang="nl-NL" sz="1800" dirty="0">
                <a:effectLst/>
                <a:latin typeface="Arial" panose="020B0604020202020204" pitchFamily="34" charset="0"/>
                <a:ea typeface="Times New Roman" panose="02020603050405020304" pitchFamily="18" charset="0"/>
              </a:rPr>
              <a:t>Mogen deze lasten gebruikt worden om personeel in te huren/ aan te nemen? </a:t>
            </a:r>
            <a:r>
              <a:rPr lang="nl-NL" sz="1800" b="1" dirty="0">
                <a:effectLst/>
                <a:latin typeface="Arial" panose="020B0604020202020204" pitchFamily="34" charset="0"/>
                <a:ea typeface="Times New Roman" panose="02020603050405020304" pitchFamily="18" charset="0"/>
              </a:rPr>
              <a:t>J</a:t>
            </a:r>
            <a:r>
              <a:rPr lang="nl-NL" sz="1800" b="1" dirty="0">
                <a:effectLst/>
                <a:latin typeface="Calibri" panose="020F0502020204030204" pitchFamily="34" charset="0"/>
                <a:ea typeface="Times New Roman" panose="02020603050405020304" pitchFamily="18" charset="0"/>
              </a:rPr>
              <a:t>a, daar is het juist voor bedoeld</a:t>
            </a:r>
            <a:r>
              <a:rPr lang="nl-NL" sz="1800" dirty="0">
                <a:effectLst/>
                <a:latin typeface="Calibri" panose="020F0502020204030204" pitchFamily="34" charset="0"/>
                <a:ea typeface="Times New Roman" panose="02020603050405020304" pitchFamily="18" charset="0"/>
              </a:rPr>
              <a:t>.</a:t>
            </a:r>
          </a:p>
          <a:p>
            <a:pPr marL="342900" lvl="0" indent="-342900">
              <a:lnSpc>
                <a:spcPts val="1400"/>
              </a:lnSpc>
              <a:buSzPts val="1000"/>
              <a:buFont typeface="Symbol" panose="05050102010706020507" pitchFamily="18" charset="2"/>
              <a:buChar char=""/>
              <a:tabLst>
                <a:tab pos="457200" algn="l"/>
              </a:tabLst>
            </a:pPr>
            <a:endParaRPr lang="nl-NL" sz="1800" dirty="0">
              <a:effectLst/>
              <a:latin typeface="Calibri" panose="020F0502020204030204" pitchFamily="34" charset="0"/>
              <a:ea typeface="Times New Roman" panose="02020603050405020304" pitchFamily="18" charset="0"/>
            </a:endParaRPr>
          </a:p>
          <a:p>
            <a:pPr marL="0" marR="0" lvl="0" indent="0" algn="l" defTabSz="912813" rtl="0" eaLnBrk="0" fontAlgn="base" latinLnBrk="0" hangingPunct="0">
              <a:lnSpc>
                <a:spcPts val="1400"/>
              </a:lnSpc>
              <a:spcBef>
                <a:spcPct val="30000"/>
              </a:spcBef>
              <a:spcAft>
                <a:spcPct val="0"/>
              </a:spcAft>
              <a:buClrTx/>
              <a:buSzPts val="1000"/>
              <a:buFont typeface="Symbol" panose="05050102010706020507" pitchFamily="18" charset="2"/>
              <a:buNone/>
              <a:tabLst>
                <a:tab pos="457200" algn="l"/>
              </a:tabLst>
              <a:defRPr/>
            </a:pPr>
            <a:r>
              <a:rPr lang="nl-NL" sz="1800" dirty="0">
                <a:effectLst/>
                <a:latin typeface="Arial" panose="020B0604020202020204" pitchFamily="34" charset="0"/>
                <a:ea typeface="Times New Roman" panose="02020603050405020304" pitchFamily="18" charset="0"/>
              </a:rPr>
              <a:t>Mogen deze lasten gebruikt voor andere domeinen zoals het Sociaal domein?</a:t>
            </a:r>
            <a:r>
              <a:rPr lang="nl-NL" sz="1800" dirty="0">
                <a:effectLst/>
                <a:latin typeface="Calibri" panose="020F0502020204030204" pitchFamily="34" charset="0"/>
                <a:ea typeface="Times New Roman" panose="02020603050405020304" pitchFamily="18" charset="0"/>
              </a:rPr>
              <a:t> </a:t>
            </a:r>
            <a:r>
              <a:rPr lang="nl-NL" sz="1800" b="1" dirty="0">
                <a:effectLst/>
                <a:latin typeface="Calibri" panose="020F0502020204030204" pitchFamily="34" charset="0"/>
                <a:ea typeface="Times New Roman" panose="02020603050405020304" pitchFamily="18" charset="0"/>
              </a:rPr>
              <a:t>Nee, het moet worden besteed aan uitvoering klimaat en energie gerelateerde taken.</a:t>
            </a:r>
          </a:p>
          <a:p>
            <a:pPr marL="342900" lvl="0" indent="-342900">
              <a:lnSpc>
                <a:spcPts val="1400"/>
              </a:lnSpc>
              <a:buSzPts val="1000"/>
              <a:buFont typeface="Symbol" panose="05050102010706020507" pitchFamily="18" charset="2"/>
              <a:buChar char=""/>
              <a:tabLst>
                <a:tab pos="457200" algn="l"/>
              </a:tabLst>
            </a:pPr>
            <a:endParaRPr lang="nl-NL" sz="1800" dirty="0">
              <a:effectLst/>
              <a:latin typeface="Calibri" panose="020F0502020204030204" pitchFamily="34" charset="0"/>
              <a:ea typeface="Times New Roman" panose="02020603050405020304" pitchFamily="18" charset="0"/>
            </a:endParaRPr>
          </a:p>
          <a:p>
            <a:pPr marL="0" marR="0" lvl="0" indent="0" algn="l" defTabSz="912813" rtl="0" eaLnBrk="0" fontAlgn="base" latinLnBrk="0" hangingPunct="0">
              <a:lnSpc>
                <a:spcPct val="100000"/>
              </a:lnSpc>
              <a:spcBef>
                <a:spcPct val="30000"/>
              </a:spcBef>
              <a:spcAft>
                <a:spcPct val="0"/>
              </a:spcAft>
              <a:buClrTx/>
              <a:buSzTx/>
              <a:buFontTx/>
              <a:buNone/>
              <a:tabLst/>
              <a:defRPr/>
            </a:pPr>
            <a:r>
              <a:rPr lang="nl-NL" dirty="0"/>
              <a:t>Zie Brief: </a:t>
            </a:r>
          </a:p>
          <a:p>
            <a:pPr marL="0" marR="0" lvl="0" indent="0" algn="l" defTabSz="912813" rtl="0" eaLnBrk="0" fontAlgn="base" latinLnBrk="0" hangingPunct="0">
              <a:lnSpc>
                <a:spcPct val="100000"/>
              </a:lnSpc>
              <a:spcBef>
                <a:spcPct val="30000"/>
              </a:spcBef>
              <a:spcAft>
                <a:spcPct val="0"/>
              </a:spcAft>
              <a:buClrTx/>
              <a:buSzTx/>
              <a:buFontTx/>
              <a:buNone/>
              <a:tabLst/>
              <a:defRPr/>
            </a:pPr>
            <a:r>
              <a:rPr lang="nl-NL" sz="1800" u="sng" dirty="0">
                <a:solidFill>
                  <a:srgbClr val="0000FF"/>
                </a:solidFill>
                <a:effectLst/>
                <a:latin typeface="Calibri" panose="020F0502020204030204" pitchFamily="34" charset="0"/>
                <a:ea typeface="Times New Roman" panose="02020603050405020304" pitchFamily="18" charset="0"/>
                <a:hlinkClick r:id="rId3"/>
              </a:rPr>
              <a:t>https://vng.nl/sites/default/files/2022-10/Brief-medeoverheden-uitvoeringsmiddelen-KE-beleid.pdf</a:t>
            </a:r>
            <a:endParaRPr lang="nl-NL" sz="1800" u="sng" dirty="0">
              <a:solidFill>
                <a:srgbClr val="0000FF"/>
              </a:solidFill>
              <a:effectLst/>
              <a:latin typeface="Calibri" panose="020F0502020204030204" pitchFamily="34" charset="0"/>
              <a:ea typeface="Times New Roman" panose="02020603050405020304" pitchFamily="18" charset="0"/>
            </a:endParaRPr>
          </a:p>
          <a:p>
            <a:pPr marL="0" marR="0" lvl="0" indent="0" algn="l" defTabSz="912813" rtl="0" eaLnBrk="0" fontAlgn="base" latinLnBrk="0" hangingPunct="0">
              <a:lnSpc>
                <a:spcPct val="100000"/>
              </a:lnSpc>
              <a:spcBef>
                <a:spcPct val="30000"/>
              </a:spcBef>
              <a:spcAft>
                <a:spcPct val="0"/>
              </a:spcAft>
              <a:buClrTx/>
              <a:buSzTx/>
              <a:buFontTx/>
              <a:buNone/>
              <a:tabLst/>
              <a:defRPr/>
            </a:pPr>
            <a:endParaRPr lang="nl-NL" sz="1800" dirty="0">
              <a:effectLst/>
              <a:latin typeface="Calibri" panose="020F0502020204030204" pitchFamily="34" charset="0"/>
              <a:ea typeface="Times New Roman" panose="02020603050405020304" pitchFamily="18" charset="0"/>
            </a:endParaRPr>
          </a:p>
          <a:p>
            <a:pPr marL="0" marR="0" lvl="0" indent="0" algn="l" defTabSz="912813" rtl="0" eaLnBrk="0" fontAlgn="base" latinLnBrk="0" hangingPunct="0">
              <a:lnSpc>
                <a:spcPct val="100000"/>
              </a:lnSpc>
              <a:spcBef>
                <a:spcPct val="30000"/>
              </a:spcBef>
              <a:spcAft>
                <a:spcPct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126</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7439958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127</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2528255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indent="-342900">
              <a:buClr>
                <a:srgbClr val="00A9F3"/>
              </a:buClr>
              <a:buFont typeface="Arial" panose="020B0604020202020204" pitchFamily="34" charset="0"/>
              <a:buChar char="•"/>
            </a:pPr>
            <a:r>
              <a:rPr lang="nl-NL" dirty="0">
                <a:solidFill>
                  <a:srgbClr val="002C64"/>
                </a:solidFill>
                <a:latin typeface="+mj-lt"/>
              </a:rPr>
              <a:t>Interdisciplinair samenwerken</a:t>
            </a:r>
          </a:p>
          <a:p>
            <a:pPr marL="342900" indent="-342900">
              <a:buClr>
                <a:srgbClr val="00A9F3"/>
              </a:buClr>
              <a:buFont typeface="Arial" panose="020B0604020202020204" pitchFamily="34" charset="0"/>
              <a:buChar char="•"/>
            </a:pPr>
            <a:endParaRPr lang="nl-NL" dirty="0">
              <a:solidFill>
                <a:srgbClr val="002C64"/>
              </a:solidFill>
              <a:latin typeface="+mj-lt"/>
            </a:endParaRPr>
          </a:p>
          <a:p>
            <a:pPr marL="342900" indent="-342900">
              <a:buClr>
                <a:srgbClr val="00A9F3"/>
              </a:buClr>
              <a:buFont typeface="Arial" panose="020B0604020202020204" pitchFamily="34" charset="0"/>
              <a:buChar char="•"/>
            </a:pPr>
            <a:r>
              <a:rPr lang="nl-NL" dirty="0">
                <a:solidFill>
                  <a:srgbClr val="002C64"/>
                </a:solidFill>
                <a:latin typeface="+mj-lt"/>
              </a:rPr>
              <a:t>Creëren maatschappelijke meerwaarde</a:t>
            </a:r>
          </a:p>
          <a:p>
            <a:pPr marL="342900" indent="-342900">
              <a:buClr>
                <a:srgbClr val="00A9F3"/>
              </a:buClr>
              <a:buFont typeface="Arial" panose="020B0604020202020204" pitchFamily="34" charset="0"/>
              <a:buChar char="•"/>
            </a:pPr>
            <a:endParaRPr lang="nl-NL" dirty="0">
              <a:solidFill>
                <a:srgbClr val="002C64"/>
              </a:solidFill>
              <a:latin typeface="+mj-lt"/>
            </a:endParaRPr>
          </a:p>
          <a:p>
            <a:pPr marL="342900" indent="-342900">
              <a:buClr>
                <a:srgbClr val="00A9F3"/>
              </a:buClr>
              <a:buFont typeface="Arial" panose="020B0604020202020204" pitchFamily="34" charset="0"/>
              <a:buChar char="•"/>
            </a:pPr>
            <a:r>
              <a:rPr lang="nl-NL" dirty="0">
                <a:solidFill>
                  <a:srgbClr val="002C64"/>
                </a:solidFill>
                <a:latin typeface="+mj-lt"/>
              </a:rPr>
              <a:t>Verbinden met andere opgaven</a:t>
            </a:r>
          </a:p>
          <a:p>
            <a:pPr marL="342900" indent="-342900">
              <a:buClr>
                <a:srgbClr val="00A9F3"/>
              </a:buClr>
              <a:buFont typeface="Arial" panose="020B0604020202020204" pitchFamily="34" charset="0"/>
              <a:buChar char="•"/>
            </a:pPr>
            <a:endParaRPr lang="nl-NL" dirty="0">
              <a:solidFill>
                <a:srgbClr val="002C64"/>
              </a:solidFill>
              <a:latin typeface="+mj-lt"/>
            </a:endParaRPr>
          </a:p>
          <a:p>
            <a:pPr marL="342900" indent="-342900">
              <a:buClr>
                <a:srgbClr val="00A9F3"/>
              </a:buClr>
              <a:buFont typeface="Arial" panose="020B0604020202020204" pitchFamily="34" charset="0"/>
              <a:buChar char="•"/>
            </a:pPr>
            <a:r>
              <a:rPr lang="nl-NL" dirty="0">
                <a:solidFill>
                  <a:srgbClr val="002C64"/>
                </a:solidFill>
                <a:latin typeface="+mj-lt"/>
              </a:rPr>
              <a:t>Aansluiten bij de wijkaanpak</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128</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6873281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129</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9258848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Netwerk:</a:t>
            </a:r>
          </a:p>
          <a:p>
            <a:r>
              <a:rPr lang="nl-NL" dirty="0"/>
              <a:t>Regiodagen Gemeentefinanciën, Leergang Portefeuilleroutekaart Twente, Ontzorgingsprogramma Provincie Zuid-Holland, Masterclass Startende ambtenaren, Presentatie Sittard-Geleen/Dokkum, Zwolle, MRA, MRE, DEKO, Livinglab U10, Leergang gebiedsgerichte samenwerking in de energietransitie, Leergang Portefeuilleroutekaart Ontzorgingsprogramma Overijssel</a:t>
            </a:r>
          </a:p>
          <a:p>
            <a:endParaRPr lang="nl-NL" dirty="0"/>
          </a:p>
          <a:p>
            <a:r>
              <a:rPr lang="nl-NL" dirty="0"/>
              <a:t>Bestuurlijk draagvlak:</a:t>
            </a:r>
          </a:p>
          <a:p>
            <a:endParaRPr lang="nl-NL" dirty="0"/>
          </a:p>
          <a:p>
            <a:r>
              <a:rPr lang="nl-NL" dirty="0"/>
              <a:t>Consultaties:</a:t>
            </a:r>
          </a:p>
          <a:p>
            <a:r>
              <a:rPr lang="nl-NL" dirty="0"/>
              <a:t>DUMAVA</a:t>
            </a:r>
          </a:p>
          <a:p>
            <a:r>
              <a:rPr lang="nl-NL" dirty="0"/>
              <a:t>Ontzorgingsprogramma kleinere MV vastgoedeigenaren</a:t>
            </a:r>
          </a:p>
          <a:p>
            <a:endParaRPr lang="nl-NL" dirty="0"/>
          </a:p>
          <a:p>
            <a:r>
              <a:rPr lang="nl-NL" dirty="0"/>
              <a:t>Financiering van de opgave:</a:t>
            </a:r>
          </a:p>
          <a:p>
            <a:r>
              <a:rPr lang="nl-NL" dirty="0"/>
              <a:t>Bestedingsplan uitvoeringsmiddelen MV vanuit regeerakkoord: 2,75 miljard</a:t>
            </a:r>
          </a:p>
        </p:txBody>
      </p:sp>
      <p:sp>
        <p:nvSpPr>
          <p:cNvPr id="4" name="Tijdelijke aanduiding voor dianummer 3"/>
          <p:cNvSpPr>
            <a:spLocks noGrp="1"/>
          </p:cNvSpPr>
          <p:nvPr>
            <p:ph type="sldNum" sz="quarter" idx="5"/>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130</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93033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FFA819-6A89-430F-AC05-33F0D08A15E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3313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131</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4512700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EU:</a:t>
            </a:r>
          </a:p>
          <a:p>
            <a:pPr marL="0" marR="0" lvl="0" indent="0" algn="l" defTabSz="912813" rtl="0" eaLnBrk="0" fontAlgn="base" latinLnBrk="0" hangingPunct="0">
              <a:lnSpc>
                <a:spcPct val="100000"/>
              </a:lnSpc>
              <a:spcBef>
                <a:spcPct val="30000"/>
              </a:spcBef>
              <a:spcAft>
                <a:spcPct val="0"/>
              </a:spcAft>
              <a:buClrTx/>
              <a:buSzTx/>
              <a:buFontTx/>
              <a:buNone/>
              <a:tabLst/>
              <a:defRPr/>
            </a:pPr>
            <a:r>
              <a:rPr lang="nl-NL" sz="1200" dirty="0">
                <a:latin typeface="Arial"/>
                <a:cs typeface="Arial"/>
              </a:rPr>
              <a:t>Inbreng in Europese richtlijnen EED en EPBD als onderdeel van Fit For 55</a:t>
            </a:r>
          </a:p>
          <a:p>
            <a:endParaRPr lang="nl-NL" dirty="0"/>
          </a:p>
          <a:p>
            <a:endParaRPr lang="nl-NL" dirty="0"/>
          </a:p>
          <a:p>
            <a:r>
              <a:rPr lang="nl-NL" b="1" i="0" dirty="0">
                <a:solidFill>
                  <a:srgbClr val="333333"/>
                </a:solidFill>
                <a:effectLst/>
                <a:latin typeface="RO Sans"/>
              </a:rPr>
              <a:t>KIP</a:t>
            </a:r>
          </a:p>
          <a:p>
            <a:r>
              <a:rPr lang="nl-NL" b="0" i="0" dirty="0">
                <a:solidFill>
                  <a:srgbClr val="333333"/>
                </a:solidFill>
                <a:effectLst/>
                <a:latin typeface="RO Sans"/>
              </a:rPr>
              <a:t>In het Kennis- en innovatieplatform verduurzaming maatschappelijk vastgoed (KIP MV):</a:t>
            </a:r>
          </a:p>
          <a:p>
            <a:pPr marL="171450" indent="-171450">
              <a:buFontTx/>
              <a:buChar char="-"/>
            </a:pPr>
            <a:r>
              <a:rPr lang="nl-NL" b="0" i="0" dirty="0">
                <a:solidFill>
                  <a:srgbClr val="333333"/>
                </a:solidFill>
                <a:effectLst/>
                <a:latin typeface="RO Sans"/>
              </a:rPr>
              <a:t>sectoren zorg, sport, monumenten, musea, onderwijs en gemeenten. </a:t>
            </a:r>
          </a:p>
          <a:p>
            <a:pPr marL="171450" indent="-171450">
              <a:buFontTx/>
              <a:buChar char="-"/>
            </a:pPr>
            <a:r>
              <a:rPr lang="nl-NL" b="0" i="0" dirty="0">
                <a:solidFill>
                  <a:srgbClr val="333333"/>
                </a:solidFill>
                <a:effectLst/>
                <a:latin typeface="RO Sans"/>
              </a:rPr>
              <a:t>Kennis uitwisselen, goede voorbeelden gedeeld, innovaties aangejaagd. </a:t>
            </a:r>
          </a:p>
          <a:p>
            <a:pPr marL="171450" indent="-171450">
              <a:buFontTx/>
              <a:buChar char="-"/>
            </a:pPr>
            <a:r>
              <a:rPr lang="nl-NL" b="0" i="0" dirty="0">
                <a:solidFill>
                  <a:srgbClr val="333333"/>
                </a:solidFill>
                <a:effectLst/>
                <a:latin typeface="RO Sans"/>
              </a:rPr>
              <a:t>faciliteren en ondersteunen bij het verduurzamen van gebouwen.</a:t>
            </a:r>
            <a:endParaRPr lang="nl-NL" b="0" dirty="0"/>
          </a:p>
        </p:txBody>
      </p:sp>
      <p:sp>
        <p:nvSpPr>
          <p:cNvPr id="4" name="Tijdelijke aanduiding voor dianummer 3"/>
          <p:cNvSpPr>
            <a:spLocks noGrp="1"/>
          </p:cNvSpPr>
          <p:nvPr>
            <p:ph type="sldNum" sz="quarter" idx="5"/>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132</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6556745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133</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09275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FFA819-6A89-430F-AC05-33F0D08A15E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111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FFA819-6A89-430F-AC05-33F0D08A15E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7809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FFA819-6A89-430F-AC05-33F0D08A15E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7925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FFA819-6A89-430F-AC05-33F0D08A15E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133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4.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8" name="Rechthoek 7"/>
          <p:cNvSpPr/>
          <p:nvPr userDrawn="1"/>
        </p:nvSpPr>
        <p:spPr>
          <a:xfrm>
            <a:off x="4579430" y="667941"/>
            <a:ext cx="4577082" cy="4206948"/>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2" name="Titel 1"/>
          <p:cNvSpPr>
            <a:spLocks noGrp="1"/>
          </p:cNvSpPr>
          <p:nvPr>
            <p:ph type="ctrTitle"/>
          </p:nvPr>
        </p:nvSpPr>
        <p:spPr>
          <a:xfrm>
            <a:off x="4767108" y="878823"/>
            <a:ext cx="4015134" cy="926426"/>
          </a:xfrm>
        </p:spPr>
        <p:txBody>
          <a:bodyPr anchor="t"/>
          <a:lstStyle>
            <a:lvl1pPr algn="l">
              <a:defRPr b="1">
                <a:solidFill>
                  <a:schemeClr val="bg1"/>
                </a:solidFill>
              </a:defRPr>
            </a:lvl1pPr>
          </a:lstStyle>
          <a:p>
            <a:r>
              <a:rPr lang="nl-NL"/>
              <a:t>Klik om de stijl te bewerken</a:t>
            </a:r>
            <a:endParaRPr lang="nl-NL" dirty="0"/>
          </a:p>
        </p:txBody>
      </p:sp>
      <p:sp>
        <p:nvSpPr>
          <p:cNvPr id="3" name="Subtitel 2"/>
          <p:cNvSpPr>
            <a:spLocks noGrp="1"/>
          </p:cNvSpPr>
          <p:nvPr>
            <p:ph type="subTitle" idx="1" hasCustomPrompt="1"/>
          </p:nvPr>
        </p:nvSpPr>
        <p:spPr>
          <a:xfrm>
            <a:off x="4767109" y="2568036"/>
            <a:ext cx="3878753" cy="1162615"/>
          </a:xfrm>
        </p:spPr>
        <p:txBody>
          <a:bodyPr>
            <a:normAutofit/>
          </a:bodyPr>
          <a:lstStyle>
            <a:lvl1pPr marL="0" indent="0" algn="l">
              <a:buNone/>
              <a:defRPr sz="135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dirty="0"/>
              <a:t>&lt;naam&gt;</a:t>
            </a:r>
          </a:p>
          <a:p>
            <a:endParaRPr lang="nl-NL" dirty="0"/>
          </a:p>
        </p:txBody>
      </p:sp>
      <p:sp>
        <p:nvSpPr>
          <p:cNvPr id="13" name="Tijdelijke aanduiding voor afbeelding 12"/>
          <p:cNvSpPr>
            <a:spLocks noGrp="1"/>
          </p:cNvSpPr>
          <p:nvPr>
            <p:ph type="pic" sz="quarter" idx="10"/>
          </p:nvPr>
        </p:nvSpPr>
        <p:spPr>
          <a:xfrm>
            <a:off x="-6256" y="667941"/>
            <a:ext cx="4585686" cy="4206948"/>
          </a:xfrm>
        </p:spPr>
        <p:txBody>
          <a:bodyPr>
            <a:normAutofit/>
          </a:bodyPr>
          <a:lstStyle>
            <a:lvl1pPr marL="0" indent="0">
              <a:buNone/>
              <a:defRPr sz="1050"/>
            </a:lvl1pPr>
          </a:lstStyle>
          <a:p>
            <a:r>
              <a:rPr lang="nl-NL"/>
              <a:t>Klik op het pictogram als u een afbeelding wilt toevoegen</a:t>
            </a:r>
            <a:endParaRPr lang="nl-NL" dirty="0"/>
          </a:p>
        </p:txBody>
      </p:sp>
      <p:sp>
        <p:nvSpPr>
          <p:cNvPr id="17" name="Tijdelijke aanduiding voor tekst 16"/>
          <p:cNvSpPr>
            <a:spLocks noGrp="1"/>
          </p:cNvSpPr>
          <p:nvPr>
            <p:ph type="body" sz="quarter" idx="11" hasCustomPrompt="1"/>
          </p:nvPr>
        </p:nvSpPr>
        <p:spPr>
          <a:xfrm>
            <a:off x="4767263" y="4052023"/>
            <a:ext cx="3878262" cy="698897"/>
          </a:xfrm>
        </p:spPr>
        <p:txBody>
          <a:bodyPr anchor="b">
            <a:noAutofit/>
          </a:bodyPr>
          <a:lstStyle>
            <a:lvl1pPr marL="0" indent="0" algn="l">
              <a:buFontTx/>
              <a:buNone/>
              <a:defRPr sz="750">
                <a:solidFill>
                  <a:schemeClr val="bg1"/>
                </a:solidFill>
              </a:defRPr>
            </a:lvl1pPr>
            <a:lvl2pPr marL="342900" indent="0" algn="l">
              <a:buFontTx/>
              <a:buNone/>
              <a:defRPr sz="750">
                <a:solidFill>
                  <a:schemeClr val="bg1"/>
                </a:solidFill>
              </a:defRPr>
            </a:lvl2pPr>
            <a:lvl3pPr marL="685800" indent="0" algn="l">
              <a:buFontTx/>
              <a:buNone/>
              <a:defRPr sz="750">
                <a:solidFill>
                  <a:schemeClr val="bg1"/>
                </a:solidFill>
              </a:defRPr>
            </a:lvl3pPr>
            <a:lvl4pPr marL="1028700" indent="0" algn="l">
              <a:buFontTx/>
              <a:buNone/>
              <a:defRPr sz="750">
                <a:solidFill>
                  <a:schemeClr val="bg1"/>
                </a:solidFill>
              </a:defRPr>
            </a:lvl4pPr>
            <a:lvl5pPr marL="1371600" indent="0" algn="l">
              <a:buFontTx/>
              <a:buNone/>
              <a:defRPr sz="750">
                <a:solidFill>
                  <a:schemeClr val="bg1"/>
                </a:solidFill>
              </a:defRPr>
            </a:lvl5pPr>
          </a:lstStyle>
          <a:p>
            <a:pPr lvl="0"/>
            <a:r>
              <a:rPr lang="nl-NL" dirty="0"/>
              <a:t>&lt;versie&gt;</a:t>
            </a:r>
          </a:p>
        </p:txBody>
      </p:sp>
      <p:sp>
        <p:nvSpPr>
          <p:cNvPr id="23" name="Rechthoek 22"/>
          <p:cNvSpPr/>
          <p:nvPr userDrawn="1"/>
        </p:nvSpPr>
        <p:spPr>
          <a:xfrm>
            <a:off x="0" y="4879581"/>
            <a:ext cx="9144000" cy="268612"/>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350"/>
          </a:p>
        </p:txBody>
      </p:sp>
    </p:spTree>
    <p:extLst>
      <p:ext uri="{BB962C8B-B14F-4D97-AF65-F5344CB8AC3E}">
        <p14:creationId xmlns:p14="http://schemas.microsoft.com/office/powerpoint/2010/main" val="2430329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fld id="{E0907E72-D634-B14E-8F42-930BB5C3EACA}" type="datetime3">
              <a:rPr lang="nl-NL" smtClean="0"/>
              <a:t>24/5/23</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42914" y="1358504"/>
            <a:ext cx="4453799" cy="3229264"/>
          </a:xfrm>
        </p:spPr>
        <p:txBody>
          <a:bodyPr>
            <a:normAutofit/>
          </a:bodyPr>
          <a:lstStyle>
            <a:lvl1pPr marL="214313" indent="-214313">
              <a:lnSpc>
                <a:spcPts val="1800"/>
              </a:lnSpc>
              <a:buFont typeface="Arial"/>
              <a:buChar char="•"/>
              <a:defRPr sz="1200">
                <a:solidFill>
                  <a:schemeClr val="tx1"/>
                </a:solidFill>
              </a:defRPr>
            </a:lvl1pPr>
            <a:lvl2pPr marL="342900" indent="0">
              <a:lnSpc>
                <a:spcPts val="1800"/>
              </a:lnSpc>
              <a:buFontTx/>
              <a:buNone/>
              <a:defRPr sz="1350"/>
            </a:lvl2pPr>
            <a:lvl3pPr marL="685800" indent="0">
              <a:lnSpc>
                <a:spcPts val="1800"/>
              </a:lnSpc>
              <a:buFontTx/>
              <a:buNone/>
              <a:defRPr sz="1350"/>
            </a:lvl3pPr>
            <a:lvl4pPr marL="1028700" indent="0">
              <a:lnSpc>
                <a:spcPts val="1800"/>
              </a:lnSpc>
              <a:buFontTx/>
              <a:buNone/>
              <a:defRPr sz="1350"/>
            </a:lvl4pPr>
            <a:lvl5pPr marL="1371600" indent="0">
              <a:lnSpc>
                <a:spcPts val="1800"/>
              </a:lnSpc>
              <a:buFontTx/>
              <a:buNone/>
              <a:defRPr sz="1350"/>
            </a:lvl5pPr>
          </a:lstStyle>
          <a:p>
            <a:pPr lvl="0"/>
            <a:r>
              <a:rPr lang="nl-NL"/>
              <a:t>Tekststijl van het model bewerken</a:t>
            </a:r>
          </a:p>
        </p:txBody>
      </p:sp>
      <p:sp>
        <p:nvSpPr>
          <p:cNvPr id="7" name="Tijdelijke aanduiding voor afbeelding 6"/>
          <p:cNvSpPr>
            <a:spLocks noGrp="1"/>
          </p:cNvSpPr>
          <p:nvPr>
            <p:ph type="pic" sz="quarter" idx="13"/>
          </p:nvPr>
        </p:nvSpPr>
        <p:spPr>
          <a:xfrm>
            <a:off x="5186364" y="1358503"/>
            <a:ext cx="3494087" cy="3225404"/>
          </a:xfrm>
        </p:spPr>
        <p:txBody>
          <a:bodyPr/>
          <a:lstStyle/>
          <a:p>
            <a:r>
              <a:rPr lang="nl-NL"/>
              <a:t>Klik op het pictogram als u een afbeelding wilt toevoegen</a:t>
            </a:r>
          </a:p>
        </p:txBody>
      </p:sp>
    </p:spTree>
    <p:extLst>
      <p:ext uri="{BB962C8B-B14F-4D97-AF65-F5344CB8AC3E}">
        <p14:creationId xmlns:p14="http://schemas.microsoft.com/office/powerpoint/2010/main" val="21811877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7B3E367-E09A-4810-A155-FF44EFA11404}"/>
              </a:ext>
            </a:extLst>
          </p:cNvPr>
          <p:cNvSpPr>
            <a:spLocks noGrp="1"/>
          </p:cNvSpPr>
          <p:nvPr>
            <p:ph type="dt" sz="half" idx="10"/>
          </p:nvPr>
        </p:nvSpPr>
        <p:spPr/>
        <p:txBody>
          <a:bodyPr/>
          <a:lstStyle/>
          <a:p>
            <a:fld id="{E785C8BE-22E3-4813-8AA0-C4D9F8348590}" type="datetimeFigureOut">
              <a:rPr lang="nl-NL" smtClean="0"/>
              <a:t>24-5-2023</a:t>
            </a:fld>
            <a:endParaRPr lang="nl-NL"/>
          </a:p>
        </p:txBody>
      </p:sp>
      <p:sp>
        <p:nvSpPr>
          <p:cNvPr id="3" name="Tijdelijke aanduiding voor voettekst 2">
            <a:extLst>
              <a:ext uri="{FF2B5EF4-FFF2-40B4-BE49-F238E27FC236}">
                <a16:creationId xmlns:a16="http://schemas.microsoft.com/office/drawing/2014/main" id="{D207C295-B74A-420C-BE86-03C932F8060B}"/>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06CB5CA0-BDF1-4022-91E0-87428564FA86}"/>
              </a:ext>
            </a:extLst>
          </p:cNvPr>
          <p:cNvSpPr>
            <a:spLocks noGrp="1"/>
          </p:cNvSpPr>
          <p:nvPr>
            <p:ph type="sldNum" sz="quarter" idx="12"/>
          </p:nvPr>
        </p:nvSpPr>
        <p:spPr/>
        <p:txBody>
          <a:bodyPr/>
          <a:lstStyle/>
          <a:p>
            <a:fld id="{C23134EC-7FF0-46F7-AE1D-14C5E9CB0546}" type="slidenum">
              <a:rPr lang="nl-NL" smtClean="0"/>
              <a:t>‹nr.›</a:t>
            </a:fld>
            <a:endParaRPr lang="nl-NL"/>
          </a:p>
        </p:txBody>
      </p:sp>
    </p:spTree>
    <p:extLst>
      <p:ext uri="{BB962C8B-B14F-4D97-AF65-F5344CB8AC3E}">
        <p14:creationId xmlns:p14="http://schemas.microsoft.com/office/powerpoint/2010/main" val="330662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A5F071-96DE-4A0B-8385-D266FBC42DD1}"/>
              </a:ext>
            </a:extLst>
          </p:cNvPr>
          <p:cNvSpPr>
            <a:spLocks noGrp="1"/>
          </p:cNvSpPr>
          <p:nvPr>
            <p:ph type="title"/>
          </p:nvPr>
        </p:nvSpPr>
        <p:spPr>
          <a:xfrm>
            <a:off x="629841" y="342900"/>
            <a:ext cx="2949178" cy="1200150"/>
          </a:xfrm>
        </p:spPr>
        <p:txBody>
          <a:bodyPr anchor="b"/>
          <a:lstStyle>
            <a:lvl1pPr>
              <a:defRPr sz="2400"/>
            </a:lvl1pPr>
          </a:lstStyle>
          <a:p>
            <a:r>
              <a:rPr lang="nl-NL"/>
              <a:t>Klik om stijl te bewerken</a:t>
            </a:r>
          </a:p>
        </p:txBody>
      </p:sp>
      <p:sp>
        <p:nvSpPr>
          <p:cNvPr id="3" name="Tijdelijke aanduiding voor inhoud 2">
            <a:extLst>
              <a:ext uri="{FF2B5EF4-FFF2-40B4-BE49-F238E27FC236}">
                <a16:creationId xmlns:a16="http://schemas.microsoft.com/office/drawing/2014/main" id="{EC77D37C-A44C-4251-B125-D14BEF74C18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83A639E5-2C97-4CC3-8A20-985131B4667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3E0D78F-08A0-4C3B-91AF-8FE659930DC5}"/>
              </a:ext>
            </a:extLst>
          </p:cNvPr>
          <p:cNvSpPr>
            <a:spLocks noGrp="1"/>
          </p:cNvSpPr>
          <p:nvPr>
            <p:ph type="dt" sz="half" idx="10"/>
          </p:nvPr>
        </p:nvSpPr>
        <p:spPr/>
        <p:txBody>
          <a:bodyPr/>
          <a:lstStyle/>
          <a:p>
            <a:fld id="{E785C8BE-22E3-4813-8AA0-C4D9F8348590}" type="datetimeFigureOut">
              <a:rPr lang="nl-NL" smtClean="0"/>
              <a:t>24-5-2023</a:t>
            </a:fld>
            <a:endParaRPr lang="nl-NL"/>
          </a:p>
        </p:txBody>
      </p:sp>
      <p:sp>
        <p:nvSpPr>
          <p:cNvPr id="6" name="Tijdelijke aanduiding voor voettekst 5">
            <a:extLst>
              <a:ext uri="{FF2B5EF4-FFF2-40B4-BE49-F238E27FC236}">
                <a16:creationId xmlns:a16="http://schemas.microsoft.com/office/drawing/2014/main" id="{4C675958-04EA-497B-ACB9-D3299A108DC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03CFC35-B725-4EA2-9BFF-93A7CE197E6E}"/>
              </a:ext>
            </a:extLst>
          </p:cNvPr>
          <p:cNvSpPr>
            <a:spLocks noGrp="1"/>
          </p:cNvSpPr>
          <p:nvPr>
            <p:ph type="sldNum" sz="quarter" idx="12"/>
          </p:nvPr>
        </p:nvSpPr>
        <p:spPr/>
        <p:txBody>
          <a:bodyPr/>
          <a:lstStyle/>
          <a:p>
            <a:fld id="{C23134EC-7FF0-46F7-AE1D-14C5E9CB0546}" type="slidenum">
              <a:rPr lang="nl-NL" smtClean="0"/>
              <a:t>‹nr.›</a:t>
            </a:fld>
            <a:endParaRPr lang="nl-NL"/>
          </a:p>
        </p:txBody>
      </p:sp>
    </p:spTree>
    <p:extLst>
      <p:ext uri="{BB962C8B-B14F-4D97-AF65-F5344CB8AC3E}">
        <p14:creationId xmlns:p14="http://schemas.microsoft.com/office/powerpoint/2010/main" val="37351366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0009F6-19F2-4220-BA38-219A0B0B55C6}"/>
              </a:ext>
            </a:extLst>
          </p:cNvPr>
          <p:cNvSpPr>
            <a:spLocks noGrp="1"/>
          </p:cNvSpPr>
          <p:nvPr>
            <p:ph type="title"/>
          </p:nvPr>
        </p:nvSpPr>
        <p:spPr>
          <a:xfrm>
            <a:off x="629841" y="342900"/>
            <a:ext cx="2949178" cy="1200150"/>
          </a:xfrm>
        </p:spPr>
        <p:txBody>
          <a:bodyPr anchor="b"/>
          <a:lstStyle>
            <a:lvl1pPr>
              <a:defRPr sz="2400"/>
            </a:lvl1pPr>
          </a:lstStyle>
          <a:p>
            <a:r>
              <a:rPr lang="nl-NL"/>
              <a:t>Klik om stijl te bewerken</a:t>
            </a:r>
          </a:p>
        </p:txBody>
      </p:sp>
      <p:sp>
        <p:nvSpPr>
          <p:cNvPr id="3" name="Tijdelijke aanduiding voor afbeelding 2">
            <a:extLst>
              <a:ext uri="{FF2B5EF4-FFF2-40B4-BE49-F238E27FC236}">
                <a16:creationId xmlns:a16="http://schemas.microsoft.com/office/drawing/2014/main" id="{1A994FC2-B52A-45F7-B220-3CA269D5956A}"/>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p>
        </p:txBody>
      </p:sp>
      <p:sp>
        <p:nvSpPr>
          <p:cNvPr id="4" name="Tijdelijke aanduiding voor tekst 3">
            <a:extLst>
              <a:ext uri="{FF2B5EF4-FFF2-40B4-BE49-F238E27FC236}">
                <a16:creationId xmlns:a16="http://schemas.microsoft.com/office/drawing/2014/main" id="{B9BB4C55-7F09-4FF8-ABF5-E72EB6AD6DB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9C4AA21-BE57-4160-8D97-ECF43510F79D}"/>
              </a:ext>
            </a:extLst>
          </p:cNvPr>
          <p:cNvSpPr>
            <a:spLocks noGrp="1"/>
          </p:cNvSpPr>
          <p:nvPr>
            <p:ph type="dt" sz="half" idx="10"/>
          </p:nvPr>
        </p:nvSpPr>
        <p:spPr/>
        <p:txBody>
          <a:bodyPr/>
          <a:lstStyle/>
          <a:p>
            <a:fld id="{E785C8BE-22E3-4813-8AA0-C4D9F8348590}" type="datetimeFigureOut">
              <a:rPr lang="nl-NL" smtClean="0"/>
              <a:t>24-5-2023</a:t>
            </a:fld>
            <a:endParaRPr lang="nl-NL"/>
          </a:p>
        </p:txBody>
      </p:sp>
      <p:sp>
        <p:nvSpPr>
          <p:cNvPr id="6" name="Tijdelijke aanduiding voor voettekst 5">
            <a:extLst>
              <a:ext uri="{FF2B5EF4-FFF2-40B4-BE49-F238E27FC236}">
                <a16:creationId xmlns:a16="http://schemas.microsoft.com/office/drawing/2014/main" id="{2F14F06F-5ADF-48B3-A3ED-76E41774072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9F1ECCF-E343-4C27-A2A5-F676D405B4D7}"/>
              </a:ext>
            </a:extLst>
          </p:cNvPr>
          <p:cNvSpPr>
            <a:spLocks noGrp="1"/>
          </p:cNvSpPr>
          <p:nvPr>
            <p:ph type="sldNum" sz="quarter" idx="12"/>
          </p:nvPr>
        </p:nvSpPr>
        <p:spPr/>
        <p:txBody>
          <a:bodyPr/>
          <a:lstStyle/>
          <a:p>
            <a:fld id="{C23134EC-7FF0-46F7-AE1D-14C5E9CB0546}" type="slidenum">
              <a:rPr lang="nl-NL" smtClean="0"/>
              <a:t>‹nr.›</a:t>
            </a:fld>
            <a:endParaRPr lang="nl-NL"/>
          </a:p>
        </p:txBody>
      </p:sp>
    </p:spTree>
    <p:extLst>
      <p:ext uri="{BB962C8B-B14F-4D97-AF65-F5344CB8AC3E}">
        <p14:creationId xmlns:p14="http://schemas.microsoft.com/office/powerpoint/2010/main" val="39785562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6C15F9-C70F-4DE9-9AD5-0BBFEA278B42}"/>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48D98E3C-F353-4CA4-BEA5-F9A598AE447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A8C41EC-4CAC-45E0-80D6-834611AAF228}"/>
              </a:ext>
            </a:extLst>
          </p:cNvPr>
          <p:cNvSpPr>
            <a:spLocks noGrp="1"/>
          </p:cNvSpPr>
          <p:nvPr>
            <p:ph type="dt" sz="half" idx="10"/>
          </p:nvPr>
        </p:nvSpPr>
        <p:spPr/>
        <p:txBody>
          <a:bodyPr/>
          <a:lstStyle/>
          <a:p>
            <a:fld id="{E785C8BE-22E3-4813-8AA0-C4D9F8348590}" type="datetimeFigureOut">
              <a:rPr lang="nl-NL" smtClean="0"/>
              <a:t>24-5-2023</a:t>
            </a:fld>
            <a:endParaRPr lang="nl-NL"/>
          </a:p>
        </p:txBody>
      </p:sp>
      <p:sp>
        <p:nvSpPr>
          <p:cNvPr id="5" name="Tijdelijke aanduiding voor voettekst 4">
            <a:extLst>
              <a:ext uri="{FF2B5EF4-FFF2-40B4-BE49-F238E27FC236}">
                <a16:creationId xmlns:a16="http://schemas.microsoft.com/office/drawing/2014/main" id="{DB427A58-2245-46A4-B3DE-3E33F87DEC9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3F2A38C-49E6-41E3-876D-69583B45564A}"/>
              </a:ext>
            </a:extLst>
          </p:cNvPr>
          <p:cNvSpPr>
            <a:spLocks noGrp="1"/>
          </p:cNvSpPr>
          <p:nvPr>
            <p:ph type="sldNum" sz="quarter" idx="12"/>
          </p:nvPr>
        </p:nvSpPr>
        <p:spPr/>
        <p:txBody>
          <a:bodyPr/>
          <a:lstStyle/>
          <a:p>
            <a:fld id="{C23134EC-7FF0-46F7-AE1D-14C5E9CB0546}" type="slidenum">
              <a:rPr lang="nl-NL" smtClean="0"/>
              <a:t>‹nr.›</a:t>
            </a:fld>
            <a:endParaRPr lang="nl-NL"/>
          </a:p>
        </p:txBody>
      </p:sp>
    </p:spTree>
    <p:extLst>
      <p:ext uri="{BB962C8B-B14F-4D97-AF65-F5344CB8AC3E}">
        <p14:creationId xmlns:p14="http://schemas.microsoft.com/office/powerpoint/2010/main" val="7306115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60A1C73-FF00-4F45-BE47-3D4C9C04D485}"/>
              </a:ext>
            </a:extLst>
          </p:cNvPr>
          <p:cNvSpPr>
            <a:spLocks noGrp="1"/>
          </p:cNvSpPr>
          <p:nvPr>
            <p:ph type="title" orient="vert"/>
          </p:nvPr>
        </p:nvSpPr>
        <p:spPr>
          <a:xfrm>
            <a:off x="6543675" y="273844"/>
            <a:ext cx="1971675" cy="4358879"/>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1365706E-16A6-42B0-BA2E-B0441C1DE241}"/>
              </a:ext>
            </a:extLst>
          </p:cNvPr>
          <p:cNvSpPr>
            <a:spLocks noGrp="1"/>
          </p:cNvSpPr>
          <p:nvPr>
            <p:ph type="body" orient="vert" idx="1"/>
          </p:nvPr>
        </p:nvSpPr>
        <p:spPr>
          <a:xfrm>
            <a:off x="628650" y="273844"/>
            <a:ext cx="5800725" cy="4358879"/>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0225C6D-7A1E-4511-A108-4AA26CFE1358}"/>
              </a:ext>
            </a:extLst>
          </p:cNvPr>
          <p:cNvSpPr>
            <a:spLocks noGrp="1"/>
          </p:cNvSpPr>
          <p:nvPr>
            <p:ph type="dt" sz="half" idx="10"/>
          </p:nvPr>
        </p:nvSpPr>
        <p:spPr/>
        <p:txBody>
          <a:bodyPr/>
          <a:lstStyle/>
          <a:p>
            <a:fld id="{E785C8BE-22E3-4813-8AA0-C4D9F8348590}" type="datetimeFigureOut">
              <a:rPr lang="nl-NL" smtClean="0"/>
              <a:t>24-5-2023</a:t>
            </a:fld>
            <a:endParaRPr lang="nl-NL"/>
          </a:p>
        </p:txBody>
      </p:sp>
      <p:sp>
        <p:nvSpPr>
          <p:cNvPr id="5" name="Tijdelijke aanduiding voor voettekst 4">
            <a:extLst>
              <a:ext uri="{FF2B5EF4-FFF2-40B4-BE49-F238E27FC236}">
                <a16:creationId xmlns:a16="http://schemas.microsoft.com/office/drawing/2014/main" id="{3F31A890-1E39-459C-AE47-2CB2153DE1E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AC7B45B-53E6-4B40-94CE-B424C3FE6C8D}"/>
              </a:ext>
            </a:extLst>
          </p:cNvPr>
          <p:cNvSpPr>
            <a:spLocks noGrp="1"/>
          </p:cNvSpPr>
          <p:nvPr>
            <p:ph type="sldNum" sz="quarter" idx="12"/>
          </p:nvPr>
        </p:nvSpPr>
        <p:spPr/>
        <p:txBody>
          <a:bodyPr/>
          <a:lstStyle/>
          <a:p>
            <a:fld id="{C23134EC-7FF0-46F7-AE1D-14C5E9CB0546}" type="slidenum">
              <a:rPr lang="nl-NL" smtClean="0"/>
              <a:t>‹nr.›</a:t>
            </a:fld>
            <a:endParaRPr lang="nl-NL"/>
          </a:p>
        </p:txBody>
      </p:sp>
    </p:spTree>
    <p:extLst>
      <p:ext uri="{BB962C8B-B14F-4D97-AF65-F5344CB8AC3E}">
        <p14:creationId xmlns:p14="http://schemas.microsoft.com/office/powerpoint/2010/main" val="19662029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457200" y="1200154"/>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inhoud 3"/>
          <p:cNvSpPr>
            <a:spLocks noGrp="1"/>
          </p:cNvSpPr>
          <p:nvPr>
            <p:ph sz="half" idx="2"/>
          </p:nvPr>
        </p:nvSpPr>
        <p:spPr>
          <a:xfrm>
            <a:off x="4648200" y="1200154"/>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5" name="Tijdelijke aanduiding voor datum 4"/>
          <p:cNvSpPr>
            <a:spLocks noGrp="1"/>
          </p:cNvSpPr>
          <p:nvPr>
            <p:ph type="dt" sz="half" idx="10"/>
          </p:nvPr>
        </p:nvSpPr>
        <p:spPr/>
        <p:txBody>
          <a:bodyPr/>
          <a:lstStyle/>
          <a:p>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r>
              <a:rPr lang="nl-NL">
                <a:solidFill>
                  <a:prstClr val="black">
                    <a:tint val="75000"/>
                  </a:prstClr>
                </a:solidFill>
              </a:rPr>
              <a:t>Hallo</a:t>
            </a:r>
          </a:p>
        </p:txBody>
      </p:sp>
      <p:sp>
        <p:nvSpPr>
          <p:cNvPr id="7" name="Tijdelijke aanduiding voor dianummer 6"/>
          <p:cNvSpPr>
            <a:spLocks noGrp="1"/>
          </p:cNvSpPr>
          <p:nvPr>
            <p:ph type="sldNum" sz="quarter" idx="12"/>
          </p:nvPr>
        </p:nvSpPr>
        <p:spPr/>
        <p:txBody>
          <a:bodyPr/>
          <a:lstStyle/>
          <a:p>
            <a:fld id="{7B13A3B7-27DD-3B49-8320-8F89507767E5}" type="slidenum">
              <a:rPr>
                <a:solidFill>
                  <a:prstClr val="black">
                    <a:tint val="75000"/>
                  </a:prstClr>
                </a:solidFill>
              </a:rPr>
              <a:pPr/>
              <a:t>‹nr.›</a:t>
            </a:fld>
            <a:endParaRPr lang="nl-NL">
              <a:solidFill>
                <a:prstClr val="black">
                  <a:tint val="75000"/>
                </a:prstClr>
              </a:solidFill>
            </a:endParaRPr>
          </a:p>
        </p:txBody>
      </p:sp>
      <p:sp>
        <p:nvSpPr>
          <p:cNvPr id="10" name="Titel 1"/>
          <p:cNvSpPr>
            <a:spLocks noGrp="1"/>
          </p:cNvSpPr>
          <p:nvPr>
            <p:ph type="title"/>
          </p:nvPr>
        </p:nvSpPr>
        <p:spPr>
          <a:xfrm>
            <a:off x="457200" y="205979"/>
            <a:ext cx="8229600" cy="857250"/>
          </a:xfrm>
        </p:spPr>
        <p:txBody>
          <a:bodyPr>
            <a:normAutofit/>
          </a:bodyPr>
          <a:lstStyle>
            <a:lvl1pPr algn="l">
              <a:defRPr sz="2625">
                <a:solidFill>
                  <a:schemeClr val="accent2"/>
                </a:solidFill>
              </a:defRPr>
            </a:lvl1pPr>
          </a:lstStyle>
          <a:p>
            <a:r>
              <a:rPr lang="en-US"/>
              <a:t>Titelstijl van model bewerken</a:t>
            </a:r>
            <a:endParaRPr lang="nl-NL"/>
          </a:p>
        </p:txBody>
      </p:sp>
      <p:pic>
        <p:nvPicPr>
          <p:cNvPr id="11" name="Afbeelding 10" descr="kleurvlakjes.png"/>
          <p:cNvPicPr>
            <a:picLocks noChangeAspect="1"/>
          </p:cNvPicPr>
          <p:nvPr userDrawn="1"/>
        </p:nvPicPr>
        <p:blipFill>
          <a:blip r:embed="rId2"/>
          <a:stretch>
            <a:fillRect/>
          </a:stretch>
        </p:blipFill>
        <p:spPr>
          <a:xfrm>
            <a:off x="6203953" y="4689867"/>
            <a:ext cx="2663654" cy="1265229"/>
          </a:xfrm>
          <a:prstGeom prst="rect">
            <a:avLst/>
          </a:prstGeom>
        </p:spPr>
      </p:pic>
    </p:spTree>
    <p:extLst>
      <p:ext uri="{BB962C8B-B14F-4D97-AF65-F5344CB8AC3E}">
        <p14:creationId xmlns:p14="http://schemas.microsoft.com/office/powerpoint/2010/main" val="9288429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Sectiekop groen">
    <p:bg>
      <p:bgPr>
        <a:solidFill>
          <a:schemeClr val="accent3"/>
        </a:solidFill>
        <a:effectLst/>
      </p:bgPr>
    </p:bg>
    <p:spTree>
      <p:nvGrpSpPr>
        <p:cNvPr id="1" name=""/>
        <p:cNvGrpSpPr/>
        <p:nvPr/>
      </p:nvGrpSpPr>
      <p:grpSpPr>
        <a:xfrm>
          <a:off x="0" y="0"/>
          <a:ext cx="0" cy="0"/>
          <a:chOff x="0" y="0"/>
          <a:chExt cx="0" cy="0"/>
        </a:xfrm>
      </p:grpSpPr>
      <p:sp>
        <p:nvSpPr>
          <p:cNvPr id="8" name="Rechthoek 6"/>
          <p:cNvSpPr/>
          <p:nvPr userDrawn="1"/>
        </p:nvSpPr>
        <p:spPr>
          <a:xfrm>
            <a:off x="0" y="2760806"/>
            <a:ext cx="9144000" cy="1311131"/>
          </a:xfrm>
          <a:prstGeom prst="rect">
            <a:avLst/>
          </a:prstGeom>
          <a:solidFill>
            <a:schemeClr val="bg1"/>
          </a:solidFill>
          <a:ln>
            <a:noFill/>
          </a:ln>
          <a:effectLst>
            <a:outerShdw blurRad="76200" dir="2700000">
              <a:srgbClr val="000000">
                <a:alpha val="1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solidFill>
                <a:prstClr val="white"/>
              </a:solidFill>
            </a:endParaRPr>
          </a:p>
        </p:txBody>
      </p:sp>
      <p:sp>
        <p:nvSpPr>
          <p:cNvPr id="10" name="Titel 1"/>
          <p:cNvSpPr>
            <a:spLocks noGrp="1"/>
          </p:cNvSpPr>
          <p:nvPr>
            <p:ph type="title"/>
          </p:nvPr>
        </p:nvSpPr>
        <p:spPr>
          <a:xfrm>
            <a:off x="729000" y="3353963"/>
            <a:ext cx="7830000" cy="1026000"/>
          </a:xfrm>
        </p:spPr>
        <p:txBody>
          <a:bodyPr anchor="t"/>
          <a:lstStyle>
            <a:lvl1pPr algn="l">
              <a:defRPr sz="3000" b="0" cap="none"/>
            </a:lvl1pPr>
          </a:lstStyle>
          <a:p>
            <a:r>
              <a:rPr lang="en-US"/>
              <a:t>Titelstijl van model bewerken</a:t>
            </a:r>
            <a:endParaRPr lang="nl-NL"/>
          </a:p>
        </p:txBody>
      </p:sp>
      <p:sp>
        <p:nvSpPr>
          <p:cNvPr id="11" name="Tijdelijke aanduiding voor tekst 2"/>
          <p:cNvSpPr>
            <a:spLocks noGrp="1"/>
          </p:cNvSpPr>
          <p:nvPr>
            <p:ph type="body" idx="1"/>
          </p:nvPr>
        </p:nvSpPr>
        <p:spPr>
          <a:xfrm>
            <a:off x="729000" y="2158819"/>
            <a:ext cx="7830000" cy="1134000"/>
          </a:xfrm>
        </p:spPr>
        <p:txBody>
          <a:bodyPr anchor="b"/>
          <a:lstStyle>
            <a:lvl1pPr marL="0" indent="0">
              <a:buNone/>
              <a:defRPr sz="1500">
                <a:solidFill>
                  <a:schemeClr val="accent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Klik om de tekststijl van het model te bewerken</a:t>
            </a:r>
          </a:p>
        </p:txBody>
      </p:sp>
      <p:pic>
        <p:nvPicPr>
          <p:cNvPr id="12" name="Afbeelding 26" descr="kleurvalkjes zonder kleur.png"/>
          <p:cNvPicPr>
            <a:picLocks noChangeAspect="1"/>
          </p:cNvPicPr>
          <p:nvPr userDrawn="1"/>
        </p:nvPicPr>
        <p:blipFill>
          <a:blip r:embed="rId2">
            <a:alphaModFix amt="20000"/>
          </a:blip>
          <a:stretch>
            <a:fillRect/>
          </a:stretch>
        </p:blipFill>
        <p:spPr>
          <a:xfrm>
            <a:off x="-1620000" y="468934"/>
            <a:ext cx="9855000" cy="6238079"/>
          </a:xfrm>
          <a:prstGeom prst="rect">
            <a:avLst/>
          </a:prstGeom>
        </p:spPr>
      </p:pic>
    </p:spTree>
    <p:extLst>
      <p:ext uri="{BB962C8B-B14F-4D97-AF65-F5344CB8AC3E}">
        <p14:creationId xmlns:p14="http://schemas.microsoft.com/office/powerpoint/2010/main" val="228786253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ekstdia: titel met tekst">
    <p:spTree>
      <p:nvGrpSpPr>
        <p:cNvPr id="1" name=""/>
        <p:cNvGrpSpPr/>
        <p:nvPr/>
      </p:nvGrpSpPr>
      <p:grpSpPr>
        <a:xfrm>
          <a:off x="0" y="0"/>
          <a:ext cx="0" cy="0"/>
          <a:chOff x="0" y="0"/>
          <a:chExt cx="0" cy="0"/>
        </a:xfrm>
      </p:grpSpPr>
      <p:sp>
        <p:nvSpPr>
          <p:cNvPr id="2" name="Titel 1"/>
          <p:cNvSpPr>
            <a:spLocks noGrp="1"/>
          </p:cNvSpPr>
          <p:nvPr>
            <p:ph type="title"/>
          </p:nvPr>
        </p:nvSpPr>
        <p:spPr>
          <a:xfrm>
            <a:off x="810000" y="810000"/>
            <a:ext cx="7524900" cy="540000"/>
          </a:xfrm>
        </p:spPr>
        <p:txBody>
          <a:bodyPr>
            <a:noAutofit/>
          </a:bodyPr>
          <a:lstStyle>
            <a:lvl1pPr>
              <a:defRPr sz="2400">
                <a:solidFill>
                  <a:srgbClr val="00A9F3"/>
                </a:solidFill>
              </a:defRPr>
            </a:lvl1pPr>
          </a:lstStyle>
          <a:p>
            <a:r>
              <a:rPr lang="nl-NL"/>
              <a:t>Klik om stijl te bewerken</a:t>
            </a:r>
          </a:p>
        </p:txBody>
      </p:sp>
      <p:sp>
        <p:nvSpPr>
          <p:cNvPr id="3" name="Tijdelijke aanduiding voor inhoud 2"/>
          <p:cNvSpPr>
            <a:spLocks noGrp="1"/>
          </p:cNvSpPr>
          <p:nvPr>
            <p:ph idx="1"/>
          </p:nvPr>
        </p:nvSpPr>
        <p:spPr/>
        <p:txBody>
          <a:bodyPr>
            <a:noAutofit/>
          </a:bodyPr>
          <a:lstStyle>
            <a:lvl1pPr marL="201216" indent="-201216">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4855622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ekstdia: titel met tekst 2k">
    <p:spTree>
      <p:nvGrpSpPr>
        <p:cNvPr id="1" name=""/>
        <p:cNvGrpSpPr/>
        <p:nvPr/>
      </p:nvGrpSpPr>
      <p:grpSpPr>
        <a:xfrm>
          <a:off x="0" y="0"/>
          <a:ext cx="0" cy="0"/>
          <a:chOff x="0" y="0"/>
          <a:chExt cx="0" cy="0"/>
        </a:xfrm>
      </p:grpSpPr>
      <p:sp>
        <p:nvSpPr>
          <p:cNvPr id="2" name="Titel 1"/>
          <p:cNvSpPr>
            <a:spLocks noGrp="1"/>
          </p:cNvSpPr>
          <p:nvPr>
            <p:ph type="title"/>
          </p:nvPr>
        </p:nvSpPr>
        <p:spPr>
          <a:xfrm>
            <a:off x="810000" y="810000"/>
            <a:ext cx="7524900" cy="540000"/>
          </a:xfrm>
        </p:spPr>
        <p:txBody>
          <a:bodyPr>
            <a:noAutofit/>
          </a:bodyPr>
          <a:lstStyle>
            <a:lvl1pPr>
              <a:defRPr sz="2400"/>
            </a:lvl1pPr>
          </a:lstStyle>
          <a:p>
            <a:r>
              <a:rPr lang="nl-NL"/>
              <a:t>Klik om stijl te bewerken</a:t>
            </a:r>
          </a:p>
        </p:txBody>
      </p:sp>
      <p:sp>
        <p:nvSpPr>
          <p:cNvPr id="3" name="Tijdelijke aanduiding voor inhoud 2"/>
          <p:cNvSpPr>
            <a:spLocks noGrp="1"/>
          </p:cNvSpPr>
          <p:nvPr>
            <p:ph idx="1"/>
          </p:nvPr>
        </p:nvSpPr>
        <p:spPr>
          <a:xfrm>
            <a:off x="810000" y="1350000"/>
            <a:ext cx="3645000" cy="3375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inhoud 2"/>
          <p:cNvSpPr>
            <a:spLocks noGrp="1"/>
          </p:cNvSpPr>
          <p:nvPr>
            <p:ph idx="10"/>
          </p:nvPr>
        </p:nvSpPr>
        <p:spPr>
          <a:xfrm>
            <a:off x="4689000" y="1350000"/>
            <a:ext cx="3645000" cy="3375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7937385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kstdia: titel ">
    <p:spTree>
      <p:nvGrpSpPr>
        <p:cNvPr id="1" name=""/>
        <p:cNvGrpSpPr/>
        <p:nvPr/>
      </p:nvGrpSpPr>
      <p:grpSpPr>
        <a:xfrm>
          <a:off x="0" y="0"/>
          <a:ext cx="0" cy="0"/>
          <a:chOff x="0" y="0"/>
          <a:chExt cx="0" cy="0"/>
        </a:xfrm>
      </p:grpSpPr>
      <p:sp>
        <p:nvSpPr>
          <p:cNvPr id="2" name="Titel 1"/>
          <p:cNvSpPr>
            <a:spLocks noGrp="1"/>
          </p:cNvSpPr>
          <p:nvPr>
            <p:ph type="title"/>
          </p:nvPr>
        </p:nvSpPr>
        <p:spPr>
          <a:xfrm>
            <a:off x="810000" y="810000"/>
            <a:ext cx="7524900" cy="540000"/>
          </a:xfrm>
        </p:spPr>
        <p:txBody>
          <a:bodyPr>
            <a:noAutofit/>
          </a:bodyPr>
          <a:lstStyle>
            <a:lvl1pPr>
              <a:defRPr sz="2400"/>
            </a:lvl1pPr>
          </a:lstStyle>
          <a:p>
            <a:r>
              <a:rPr lang="nl-NL"/>
              <a:t>Klik om stijl te bewerken</a:t>
            </a:r>
          </a:p>
        </p:txBody>
      </p:sp>
    </p:spTree>
    <p:extLst>
      <p:ext uri="{BB962C8B-B14F-4D97-AF65-F5344CB8AC3E}">
        <p14:creationId xmlns:p14="http://schemas.microsoft.com/office/powerpoint/2010/main" val="4184067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opsomming 2col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fld id="{E0907E72-D634-B14E-8F42-930BB5C3EACA}" type="datetime3">
              <a:rPr lang="nl-NL" smtClean="0"/>
              <a:t>24/5/23</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450850" y="1358504"/>
            <a:ext cx="8229600" cy="3192066"/>
          </a:xfrm>
        </p:spPr>
        <p:txBody>
          <a:bodyPr numCol="2" spcCol="360000"/>
          <a:lstStyle>
            <a:lvl1pPr marL="214313" indent="-214313" algn="l">
              <a:buFont typeface="Arial"/>
              <a:buChar char="•"/>
              <a:defRPr>
                <a:solidFill>
                  <a:schemeClr val="tx1"/>
                </a:solidFill>
              </a:defRPr>
            </a:lvl1pPr>
            <a:lvl2pPr marL="557213" indent="-214313" algn="l">
              <a:buFont typeface="Arial"/>
              <a:buChar char="•"/>
              <a:defRPr/>
            </a:lvl2pPr>
            <a:lvl3pPr marL="900113" indent="-214313" algn="l">
              <a:buFont typeface="Arial"/>
              <a:buChar char="•"/>
              <a:defRPr/>
            </a:lvl3pPr>
            <a:lvl4pPr marL="1243013" indent="-214313" algn="l">
              <a:buFont typeface="Arial"/>
              <a:buChar char="•"/>
              <a:defRPr/>
            </a:lvl4pPr>
            <a:lvl5pPr marL="1585913" indent="-214313" algn="l">
              <a:buFont typeface="Arial"/>
              <a:buChar char="•"/>
              <a:defRPr/>
            </a:lvl5pPr>
          </a:lstStyle>
          <a:p>
            <a:pPr lvl="0"/>
            <a:r>
              <a:rPr lang="nl-NL"/>
              <a:t>Tekststijl van het model bewerken</a:t>
            </a:r>
          </a:p>
        </p:txBody>
      </p:sp>
    </p:spTree>
    <p:extLst>
      <p:ext uri="{BB962C8B-B14F-4D97-AF65-F5344CB8AC3E}">
        <p14:creationId xmlns:p14="http://schemas.microsoft.com/office/powerpoint/2010/main" val="125168843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kstdia: teks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10000" y="810000"/>
            <a:ext cx="7524900" cy="3915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62264979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kstdia: bee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1420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kstdia: aflopend beeld">
    <p:spTree>
      <p:nvGrpSpPr>
        <p:cNvPr id="1" name=""/>
        <p:cNvGrpSpPr/>
        <p:nvPr/>
      </p:nvGrpSpPr>
      <p:grpSpPr>
        <a:xfrm>
          <a:off x="0" y="0"/>
          <a:ext cx="0" cy="0"/>
          <a:chOff x="0" y="0"/>
          <a:chExt cx="0" cy="0"/>
        </a:xfrm>
      </p:grpSpPr>
      <p:sp>
        <p:nvSpPr>
          <p:cNvPr id="8" name="Rechthoek 7"/>
          <p:cNvSpPr/>
          <p:nvPr userDrawn="1"/>
        </p:nvSpPr>
        <p:spPr>
          <a:xfrm>
            <a:off x="1"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grpSp>
        <p:nvGrpSpPr>
          <p:cNvPr id="9" name="Groep 1"/>
          <p:cNvGrpSpPr/>
          <p:nvPr userDrawn="1"/>
        </p:nvGrpSpPr>
        <p:grpSpPr>
          <a:xfrm>
            <a:off x="-5530" y="4811996"/>
            <a:ext cx="3712369" cy="336946"/>
            <a:chOff x="0" y="6408737"/>
            <a:chExt cx="4949825" cy="449261"/>
          </a:xfrm>
          <a:solidFill>
            <a:schemeClr val="bg2"/>
          </a:solidFill>
        </p:grpSpPr>
        <p:sp>
          <p:nvSpPr>
            <p:cNvPr id="10" name="Freeform 5"/>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350">
                <a:latin typeface="Arial" panose="020B0604020202020204" pitchFamily="34" charset="0"/>
                <a:ea typeface="+mn-ea"/>
              </a:endParaRPr>
            </a:p>
          </p:txBody>
        </p:sp>
        <p:sp>
          <p:nvSpPr>
            <p:cNvPr id="11" name="Freeform 5"/>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350">
                <a:latin typeface="Arial" panose="020B0604020202020204" pitchFamily="34" charset="0"/>
                <a:ea typeface="+mn-ea"/>
              </a:endParaRPr>
            </a:p>
          </p:txBody>
        </p:sp>
      </p:grpSp>
      <p:pic>
        <p:nvPicPr>
          <p:cNvPr id="7" name="Afbeelding 1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4332" y="0"/>
            <a:ext cx="1612106" cy="92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926877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Tekst 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3085F3-CC42-489B-AAB8-48878F5C263F}"/>
              </a:ext>
            </a:extLst>
          </p:cNvPr>
          <p:cNvSpPr>
            <a:spLocks noGrp="1"/>
          </p:cNvSpPr>
          <p:nvPr>
            <p:ph type="title" hasCustomPrompt="1"/>
          </p:nvPr>
        </p:nvSpPr>
        <p:spPr>
          <a:xfrm>
            <a:off x="791766" y="376237"/>
            <a:ext cx="6048000" cy="332399"/>
          </a:xfrm>
        </p:spPr>
        <p:txBody>
          <a:bodyPr/>
          <a:lstStyle>
            <a:lvl1pPr>
              <a:defRPr/>
            </a:lvl1pPr>
          </a:lstStyle>
          <a:p>
            <a:r>
              <a:rPr lang="nl-NL"/>
              <a:t>Titel van de dia</a:t>
            </a:r>
          </a:p>
        </p:txBody>
      </p:sp>
      <p:sp>
        <p:nvSpPr>
          <p:cNvPr id="5" name="Tijdelijke aanduiding voor voettekst 4">
            <a:extLst>
              <a:ext uri="{FF2B5EF4-FFF2-40B4-BE49-F238E27FC236}">
                <a16:creationId xmlns:a16="http://schemas.microsoft.com/office/drawing/2014/main" id="{30FBA9E9-4D60-4684-90EC-6B7EE0B55753}"/>
              </a:ext>
            </a:extLst>
          </p:cNvPr>
          <p:cNvSpPr>
            <a:spLocks noGrp="1"/>
          </p:cNvSpPr>
          <p:nvPr>
            <p:ph type="ftr" sz="quarter" idx="11"/>
          </p:nvPr>
        </p:nvSpPr>
        <p:spPr/>
        <p:txBody>
          <a:bodyPr/>
          <a:lstStyle/>
          <a:p>
            <a:r>
              <a:rPr lang="nl-NL"/>
              <a:t>Naam van de presentatie invullen via Invoegen - Koptekst en voettekst</a:t>
            </a:r>
          </a:p>
        </p:txBody>
      </p:sp>
      <p:sp>
        <p:nvSpPr>
          <p:cNvPr id="6" name="Tijdelijke aanduiding voor dianummer 5">
            <a:extLst>
              <a:ext uri="{FF2B5EF4-FFF2-40B4-BE49-F238E27FC236}">
                <a16:creationId xmlns:a16="http://schemas.microsoft.com/office/drawing/2014/main" id="{0F2E6AA0-DFE9-42A0-8C96-0A570852D606}"/>
              </a:ext>
            </a:extLst>
          </p:cNvPr>
          <p:cNvSpPr>
            <a:spLocks noGrp="1"/>
          </p:cNvSpPr>
          <p:nvPr>
            <p:ph type="sldNum" sz="quarter" idx="12"/>
          </p:nvPr>
        </p:nvSpPr>
        <p:spPr/>
        <p:txBody>
          <a:bodyPr/>
          <a:lstStyle/>
          <a:p>
            <a:fld id="{72A15134-CD64-4197-891E-7C1F921F6B1C}" type="slidenum">
              <a:rPr lang="nl-NL" smtClean="0"/>
              <a:t>‹nr.›</a:t>
            </a:fld>
            <a:endParaRPr lang="nl-NL"/>
          </a:p>
        </p:txBody>
      </p:sp>
      <p:sp>
        <p:nvSpPr>
          <p:cNvPr id="12" name="Tijdelijke aanduiding voor tekst 11">
            <a:extLst>
              <a:ext uri="{FF2B5EF4-FFF2-40B4-BE49-F238E27FC236}">
                <a16:creationId xmlns:a16="http://schemas.microsoft.com/office/drawing/2014/main" id="{7DBD5019-C857-4BC5-8E0A-E72E37FFEB91}"/>
              </a:ext>
            </a:extLst>
          </p:cNvPr>
          <p:cNvSpPr>
            <a:spLocks noGrp="1"/>
          </p:cNvSpPr>
          <p:nvPr>
            <p:ph type="body" sz="quarter" idx="13" hasCustomPrompt="1"/>
          </p:nvPr>
        </p:nvSpPr>
        <p:spPr/>
        <p:txBody>
          <a:bodyPr numCol="1" spcCol="756000"/>
          <a:lstStyle>
            <a:lvl1pPr>
              <a:defRPr/>
            </a:lvl1pPr>
          </a:lstStyle>
          <a:p>
            <a:pPr lvl="0"/>
            <a:r>
              <a:rPr lang="nl-NL"/>
              <a:t>Backspace om </a:t>
            </a:r>
            <a:r>
              <a:rPr lang="nl-NL" err="1"/>
              <a:t>bullet</a:t>
            </a:r>
            <a:r>
              <a:rPr lang="nl-NL"/>
              <a:t> weg te halen</a:t>
            </a:r>
          </a:p>
          <a:p>
            <a:pPr lvl="1"/>
            <a:r>
              <a:rPr lang="nl-NL"/>
              <a:t>Tweede niveau</a:t>
            </a:r>
          </a:p>
          <a:p>
            <a:pPr lvl="2"/>
            <a:r>
              <a:rPr lang="nl-NL"/>
              <a:t>Derde niveau</a:t>
            </a:r>
          </a:p>
          <a:p>
            <a:pPr lvl="3"/>
            <a:r>
              <a:rPr lang="nl-NL"/>
              <a:t>Vierde niveau</a:t>
            </a:r>
          </a:p>
          <a:p>
            <a:pPr lvl="4"/>
            <a:r>
              <a:rPr lang="nl-NL"/>
              <a:t>Vijfde niveau</a:t>
            </a:r>
          </a:p>
        </p:txBody>
      </p:sp>
      <p:sp>
        <p:nvSpPr>
          <p:cNvPr id="16" name="Vrije vorm: vorm 15">
            <a:extLst>
              <a:ext uri="{FF2B5EF4-FFF2-40B4-BE49-F238E27FC236}">
                <a16:creationId xmlns:a16="http://schemas.microsoft.com/office/drawing/2014/main" id="{C98B2000-E421-43F2-8B3F-FEA6B2AE149C}"/>
              </a:ext>
            </a:extLst>
          </p:cNvPr>
          <p:cNvSpPr/>
          <p:nvPr userDrawn="1"/>
        </p:nvSpPr>
        <p:spPr>
          <a:xfrm>
            <a:off x="6365344" y="1"/>
            <a:ext cx="2778656" cy="1102995"/>
          </a:xfrm>
          <a:custGeom>
            <a:avLst/>
            <a:gdLst>
              <a:gd name="connsiteX0" fmla="*/ 0 w 3704875"/>
              <a:gd name="connsiteY0" fmla="*/ 0 h 1470660"/>
              <a:gd name="connsiteX1" fmla="*/ 3704875 w 3704875"/>
              <a:gd name="connsiteY1" fmla="*/ 0 h 1470660"/>
              <a:gd name="connsiteX2" fmla="*/ 3704875 w 3704875"/>
              <a:gd name="connsiteY2" fmla="*/ 1470660 h 1470660"/>
              <a:gd name="connsiteX3" fmla="*/ 3171068 w 3704875"/>
              <a:gd name="connsiteY3" fmla="*/ 773695 h 1470660"/>
              <a:gd name="connsiteX4" fmla="*/ 2850148 w 3704875"/>
              <a:gd name="connsiteY4" fmla="*/ 709753 h 1470660"/>
              <a:gd name="connsiteX5" fmla="*/ 2043083 w 3704875"/>
              <a:gd name="connsiteY5" fmla="*/ 709753 h 1470660"/>
              <a:gd name="connsiteX6" fmla="*/ 0 w 3704875"/>
              <a:gd name="connsiteY6" fmla="*/ 0 h 147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4875" h="1470660">
                <a:moveTo>
                  <a:pt x="0" y="0"/>
                </a:moveTo>
                <a:cubicBezTo>
                  <a:pt x="0" y="0"/>
                  <a:pt x="0" y="0"/>
                  <a:pt x="3704875" y="0"/>
                </a:cubicBezTo>
                <a:lnTo>
                  <a:pt x="3704875" y="1470660"/>
                </a:lnTo>
                <a:cubicBezTo>
                  <a:pt x="3666746" y="1154149"/>
                  <a:pt x="3457036" y="888790"/>
                  <a:pt x="3171068" y="773695"/>
                </a:cubicBezTo>
                <a:cubicBezTo>
                  <a:pt x="3069391" y="732133"/>
                  <a:pt x="2961358" y="709753"/>
                  <a:pt x="2850148" y="709753"/>
                </a:cubicBezTo>
                <a:lnTo>
                  <a:pt x="2043083" y="709753"/>
                </a:lnTo>
                <a:cubicBezTo>
                  <a:pt x="1280501" y="690571"/>
                  <a:pt x="575113" y="428410"/>
                  <a:pt x="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Tree>
    <p:extLst>
      <p:ext uri="{BB962C8B-B14F-4D97-AF65-F5344CB8AC3E}">
        <p14:creationId xmlns:p14="http://schemas.microsoft.com/office/powerpoint/2010/main" val="927287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t>24/5/23</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3584864"/>
            <a:ext cx="9144000" cy="1114534"/>
          </a:xfrm>
        </p:spPr>
        <p:txBody>
          <a:bodyPr>
            <a:normAutofit/>
          </a:bodyPr>
          <a:lstStyle>
            <a:lvl1pPr>
              <a:defRPr sz="1050"/>
            </a:lvl1pPr>
          </a:lstStyle>
          <a:p>
            <a:r>
              <a:rPr lang="nl-NL"/>
              <a:t>Klik op het pictogram als u een afbeelding wilt toevoegen</a:t>
            </a:r>
            <a:endParaRPr lang="nl-NL" dirty="0"/>
          </a:p>
        </p:txBody>
      </p:sp>
      <p:sp>
        <p:nvSpPr>
          <p:cNvPr id="7" name="Titel 1"/>
          <p:cNvSpPr>
            <a:spLocks noGrp="1"/>
          </p:cNvSpPr>
          <p:nvPr>
            <p:ph type="title"/>
          </p:nvPr>
        </p:nvSpPr>
        <p:spPr>
          <a:xfrm>
            <a:off x="450850" y="877043"/>
            <a:ext cx="8229600" cy="497342"/>
          </a:xfrm>
        </p:spPr>
        <p:txBody>
          <a:bodyPr/>
          <a:lstStyle/>
          <a:p>
            <a:r>
              <a:rPr lang="nl-NL"/>
              <a:t>Klik om de stijl te bewerken</a:t>
            </a:r>
            <a:endParaRPr lang="nl-NL" dirty="0"/>
          </a:p>
        </p:txBody>
      </p:sp>
      <p:sp>
        <p:nvSpPr>
          <p:cNvPr id="8" name="Tijdelijke aanduiding voor tekst 5"/>
          <p:cNvSpPr>
            <a:spLocks noGrp="1"/>
          </p:cNvSpPr>
          <p:nvPr>
            <p:ph type="body" sz="quarter" idx="13"/>
          </p:nvPr>
        </p:nvSpPr>
        <p:spPr>
          <a:xfrm>
            <a:off x="457200" y="1358504"/>
            <a:ext cx="8223250" cy="2057400"/>
          </a:xfrm>
        </p:spPr>
        <p:txBody>
          <a:bodyPr>
            <a:normAutofit/>
          </a:bodyPr>
          <a:lstStyle>
            <a:lvl1pPr marL="0" indent="0">
              <a:lnSpc>
                <a:spcPts val="1800"/>
              </a:lnSpc>
              <a:buFontTx/>
              <a:buNone/>
              <a:defRPr sz="1200">
                <a:solidFill>
                  <a:srgbClr val="000000"/>
                </a:solidFill>
              </a:defRPr>
            </a:lvl1pPr>
            <a:lvl2pPr marL="342900" indent="0">
              <a:lnSpc>
                <a:spcPts val="1800"/>
              </a:lnSpc>
              <a:buFontTx/>
              <a:buNone/>
              <a:defRPr sz="1200">
                <a:solidFill>
                  <a:srgbClr val="000000"/>
                </a:solidFill>
              </a:defRPr>
            </a:lvl2pPr>
            <a:lvl3pPr marL="685800" indent="0">
              <a:lnSpc>
                <a:spcPts val="1800"/>
              </a:lnSpc>
              <a:buFontTx/>
              <a:buNone/>
              <a:defRPr sz="1200">
                <a:solidFill>
                  <a:srgbClr val="000000"/>
                </a:solidFill>
              </a:defRPr>
            </a:lvl3pPr>
            <a:lvl4pPr marL="1028700" indent="0">
              <a:lnSpc>
                <a:spcPts val="1800"/>
              </a:lnSpc>
              <a:buFontTx/>
              <a:buNone/>
              <a:defRPr sz="1200">
                <a:solidFill>
                  <a:srgbClr val="000000"/>
                </a:solidFill>
              </a:defRPr>
            </a:lvl4pPr>
            <a:lvl5pPr marL="1371600" indent="0">
              <a:lnSpc>
                <a:spcPts val="1800"/>
              </a:lnSpc>
              <a:buFontTx/>
              <a:buNone/>
              <a:defRPr sz="12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404677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t>24/5/23</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50850" y="3059122"/>
            <a:ext cx="3890754" cy="1540264"/>
          </a:xfrm>
        </p:spPr>
        <p:txBody>
          <a:bodyPr>
            <a:normAutofit/>
          </a:bodyPr>
          <a:lstStyle>
            <a:lvl1pPr>
              <a:defRPr sz="1050"/>
            </a:lvl1pPr>
          </a:lstStyle>
          <a:p>
            <a:r>
              <a:rPr lang="nl-NL"/>
              <a:t>Klik op het pictogram als u een afbeelding wilt toevoegen</a:t>
            </a:r>
            <a:endParaRPr lang="nl-NL" dirty="0"/>
          </a:p>
        </p:txBody>
      </p:sp>
      <p:sp>
        <p:nvSpPr>
          <p:cNvPr id="7" name="Titel 1"/>
          <p:cNvSpPr>
            <a:spLocks noGrp="1"/>
          </p:cNvSpPr>
          <p:nvPr>
            <p:ph type="title"/>
          </p:nvPr>
        </p:nvSpPr>
        <p:spPr>
          <a:xfrm>
            <a:off x="450850" y="877043"/>
            <a:ext cx="8229600" cy="497342"/>
          </a:xfrm>
        </p:spPr>
        <p:txBody>
          <a:bodyPr/>
          <a:lstStyle/>
          <a:p>
            <a:r>
              <a:rPr lang="nl-NL"/>
              <a:t>Klik om de stijl te bewerken</a:t>
            </a:r>
            <a:endParaRPr lang="nl-NL" dirty="0"/>
          </a:p>
        </p:txBody>
      </p:sp>
      <p:sp>
        <p:nvSpPr>
          <p:cNvPr id="8" name="Tijdelijke aanduiding voor tekst 5"/>
          <p:cNvSpPr>
            <a:spLocks noGrp="1"/>
          </p:cNvSpPr>
          <p:nvPr>
            <p:ph type="body" sz="quarter" idx="13"/>
          </p:nvPr>
        </p:nvSpPr>
        <p:spPr>
          <a:xfrm>
            <a:off x="450850" y="1358504"/>
            <a:ext cx="8229600" cy="1555169"/>
          </a:xfrm>
        </p:spPr>
        <p:txBody>
          <a:bodyPr>
            <a:normAutofit/>
          </a:bodyPr>
          <a:lstStyle>
            <a:lvl1pPr marL="0" indent="0">
              <a:lnSpc>
                <a:spcPts val="1800"/>
              </a:lnSpc>
              <a:buFontTx/>
              <a:buNone/>
              <a:defRPr sz="1200">
                <a:solidFill>
                  <a:srgbClr val="000000"/>
                </a:solidFill>
              </a:defRPr>
            </a:lvl1pPr>
            <a:lvl2pPr marL="342900" indent="0">
              <a:lnSpc>
                <a:spcPts val="1800"/>
              </a:lnSpc>
              <a:buFontTx/>
              <a:buNone/>
              <a:defRPr sz="1200">
                <a:solidFill>
                  <a:srgbClr val="000000"/>
                </a:solidFill>
              </a:defRPr>
            </a:lvl2pPr>
            <a:lvl3pPr marL="685800" indent="0">
              <a:lnSpc>
                <a:spcPts val="1800"/>
              </a:lnSpc>
              <a:buFontTx/>
              <a:buNone/>
              <a:defRPr sz="1200">
                <a:solidFill>
                  <a:srgbClr val="000000"/>
                </a:solidFill>
              </a:defRPr>
            </a:lvl3pPr>
            <a:lvl4pPr marL="1028700" indent="0">
              <a:lnSpc>
                <a:spcPts val="1800"/>
              </a:lnSpc>
              <a:buFontTx/>
              <a:buNone/>
              <a:defRPr sz="1200">
                <a:solidFill>
                  <a:srgbClr val="000000"/>
                </a:solidFill>
              </a:defRPr>
            </a:lvl4pPr>
            <a:lvl5pPr marL="1371600" indent="0">
              <a:lnSpc>
                <a:spcPts val="1800"/>
              </a:lnSpc>
              <a:buFontTx/>
              <a:buNone/>
              <a:defRPr sz="12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afbeelding 5"/>
          <p:cNvSpPr>
            <a:spLocks noGrp="1"/>
          </p:cNvSpPr>
          <p:nvPr>
            <p:ph type="pic" sz="quarter" idx="14"/>
          </p:nvPr>
        </p:nvSpPr>
        <p:spPr>
          <a:xfrm>
            <a:off x="4789696" y="3059122"/>
            <a:ext cx="3890754" cy="1540264"/>
          </a:xfrm>
        </p:spPr>
        <p:txBody>
          <a:bodyPr>
            <a:normAutofit/>
          </a:bodyPr>
          <a:lstStyle>
            <a:lvl1pPr>
              <a:defRPr sz="1050"/>
            </a:lvl1pPr>
          </a:lstStyle>
          <a:p>
            <a:r>
              <a:rPr lang="nl-NL"/>
              <a:t>Klik op het pictogram als u een afbeelding wilt toevoegen</a:t>
            </a:r>
            <a:endParaRPr lang="nl-NL" dirty="0"/>
          </a:p>
        </p:txBody>
      </p:sp>
    </p:spTree>
    <p:extLst>
      <p:ext uri="{BB962C8B-B14F-4D97-AF65-F5344CB8AC3E}">
        <p14:creationId xmlns:p14="http://schemas.microsoft.com/office/powerpoint/2010/main" val="816870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t>24/5/23</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792644" y="1353812"/>
            <a:ext cx="3890754" cy="1540264"/>
          </a:xfrm>
        </p:spPr>
        <p:txBody>
          <a:bodyPr>
            <a:normAutofit/>
          </a:bodyPr>
          <a:lstStyle>
            <a:lvl1pPr>
              <a:defRPr sz="1050"/>
            </a:lvl1pPr>
          </a:lstStyle>
          <a:p>
            <a:r>
              <a:rPr lang="nl-NL"/>
              <a:t>Klik op het pictogram als u een afbeelding wilt toevoegen</a:t>
            </a:r>
            <a:endParaRPr lang="nl-NL" dirty="0"/>
          </a:p>
        </p:txBody>
      </p:sp>
      <p:sp>
        <p:nvSpPr>
          <p:cNvPr id="7" name="Titel 1"/>
          <p:cNvSpPr>
            <a:spLocks noGrp="1"/>
          </p:cNvSpPr>
          <p:nvPr>
            <p:ph type="title"/>
          </p:nvPr>
        </p:nvSpPr>
        <p:spPr>
          <a:xfrm>
            <a:off x="450850" y="877043"/>
            <a:ext cx="8229600" cy="497342"/>
          </a:xfrm>
        </p:spPr>
        <p:txBody>
          <a:bodyPr/>
          <a:lstStyle/>
          <a:p>
            <a:r>
              <a:rPr lang="nl-NL"/>
              <a:t>Klik om de stijl te bewerken</a:t>
            </a:r>
            <a:endParaRPr lang="nl-NL" dirty="0"/>
          </a:p>
        </p:txBody>
      </p:sp>
      <p:sp>
        <p:nvSpPr>
          <p:cNvPr id="8" name="Tijdelijke aanduiding voor tekst 5"/>
          <p:cNvSpPr>
            <a:spLocks noGrp="1"/>
          </p:cNvSpPr>
          <p:nvPr>
            <p:ph type="body" sz="quarter" idx="13"/>
          </p:nvPr>
        </p:nvSpPr>
        <p:spPr>
          <a:xfrm>
            <a:off x="457200" y="1358504"/>
            <a:ext cx="3947060" cy="3240881"/>
          </a:xfrm>
        </p:spPr>
        <p:txBody>
          <a:bodyPr>
            <a:normAutofit/>
          </a:bodyPr>
          <a:lstStyle>
            <a:lvl1pPr marL="0" indent="0">
              <a:lnSpc>
                <a:spcPts val="1800"/>
              </a:lnSpc>
              <a:buFontTx/>
              <a:buNone/>
              <a:defRPr sz="1200">
                <a:solidFill>
                  <a:srgbClr val="000000"/>
                </a:solidFill>
              </a:defRPr>
            </a:lvl1pPr>
            <a:lvl2pPr marL="342900" indent="0">
              <a:lnSpc>
                <a:spcPts val="1800"/>
              </a:lnSpc>
              <a:buFontTx/>
              <a:buNone/>
              <a:defRPr sz="1200">
                <a:solidFill>
                  <a:srgbClr val="000000"/>
                </a:solidFill>
              </a:defRPr>
            </a:lvl2pPr>
            <a:lvl3pPr marL="685800" indent="0">
              <a:lnSpc>
                <a:spcPts val="1800"/>
              </a:lnSpc>
              <a:buFontTx/>
              <a:buNone/>
              <a:defRPr sz="1200">
                <a:solidFill>
                  <a:srgbClr val="000000"/>
                </a:solidFill>
              </a:defRPr>
            </a:lvl3pPr>
            <a:lvl4pPr marL="1028700" indent="0">
              <a:lnSpc>
                <a:spcPts val="1800"/>
              </a:lnSpc>
              <a:buFontTx/>
              <a:buNone/>
              <a:defRPr sz="1200">
                <a:solidFill>
                  <a:srgbClr val="000000"/>
                </a:solidFill>
              </a:defRPr>
            </a:lvl4pPr>
            <a:lvl5pPr marL="1371600" indent="0">
              <a:lnSpc>
                <a:spcPts val="1800"/>
              </a:lnSpc>
              <a:buFontTx/>
              <a:buNone/>
              <a:defRPr sz="12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afbeelding 5"/>
          <p:cNvSpPr>
            <a:spLocks noGrp="1"/>
          </p:cNvSpPr>
          <p:nvPr>
            <p:ph type="pic" sz="quarter" idx="14"/>
          </p:nvPr>
        </p:nvSpPr>
        <p:spPr>
          <a:xfrm>
            <a:off x="4789696" y="3059122"/>
            <a:ext cx="3890754" cy="1540264"/>
          </a:xfrm>
        </p:spPr>
        <p:txBody>
          <a:bodyPr>
            <a:normAutofit/>
          </a:bodyPr>
          <a:lstStyle>
            <a:lvl1pPr>
              <a:defRPr sz="1050"/>
            </a:lvl1pPr>
          </a:lstStyle>
          <a:p>
            <a:r>
              <a:rPr lang="nl-NL"/>
              <a:t>Klik op het pictogram als u een afbeelding wilt toevoegen</a:t>
            </a:r>
            <a:endParaRPr lang="nl-NL" dirty="0"/>
          </a:p>
        </p:txBody>
      </p:sp>
    </p:spTree>
    <p:extLst>
      <p:ext uri="{BB962C8B-B14F-4D97-AF65-F5344CB8AC3E}">
        <p14:creationId xmlns:p14="http://schemas.microsoft.com/office/powerpoint/2010/main" val="2165758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2" name="Titel 1"/>
          <p:cNvSpPr>
            <a:spLocks noGrp="1"/>
          </p:cNvSpPr>
          <p:nvPr>
            <p:ph type="title"/>
          </p:nvPr>
        </p:nvSpPr>
        <p:spPr>
          <a:xfrm>
            <a:off x="450850" y="877043"/>
            <a:ext cx="3736302" cy="497342"/>
          </a:xfrm>
        </p:spPr>
        <p:txBody>
          <a:body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fld id="{C1BCF565-E116-0249-97A2-BDF505AB21A5}" type="datetime3">
              <a:rPr lang="nl-NL" smtClean="0"/>
              <a:t>24/5/23</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457200" y="1637147"/>
            <a:ext cx="3729952" cy="2057400"/>
          </a:xfrm>
        </p:spPr>
        <p:txBody>
          <a:bodyPr>
            <a:normAutofit/>
          </a:bodyPr>
          <a:lstStyle>
            <a:lvl1pPr marL="0" indent="0">
              <a:lnSpc>
                <a:spcPts val="1800"/>
              </a:lnSpc>
              <a:buFontTx/>
              <a:buNone/>
              <a:defRPr sz="1200">
                <a:solidFill>
                  <a:srgbClr val="000000"/>
                </a:solidFill>
              </a:defRPr>
            </a:lvl1pPr>
            <a:lvl2pPr marL="342900" indent="0">
              <a:lnSpc>
                <a:spcPts val="1800"/>
              </a:lnSpc>
              <a:buFontTx/>
              <a:buNone/>
              <a:defRPr sz="1200">
                <a:solidFill>
                  <a:srgbClr val="000000"/>
                </a:solidFill>
              </a:defRPr>
            </a:lvl2pPr>
            <a:lvl3pPr marL="685800" indent="0">
              <a:lnSpc>
                <a:spcPts val="1800"/>
              </a:lnSpc>
              <a:buFontTx/>
              <a:buNone/>
              <a:defRPr sz="1200">
                <a:solidFill>
                  <a:srgbClr val="000000"/>
                </a:solidFill>
              </a:defRPr>
            </a:lvl3pPr>
            <a:lvl4pPr marL="1028700" indent="0">
              <a:lnSpc>
                <a:spcPts val="1800"/>
              </a:lnSpc>
              <a:buFontTx/>
              <a:buNone/>
              <a:defRPr sz="1200">
                <a:solidFill>
                  <a:srgbClr val="000000"/>
                </a:solidFill>
              </a:defRPr>
            </a:lvl4pPr>
            <a:lvl5pPr marL="1371600" indent="0">
              <a:lnSpc>
                <a:spcPts val="1800"/>
              </a:lnSpc>
              <a:buFontTx/>
              <a:buNone/>
              <a:defRPr sz="12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afbeelding 6"/>
          <p:cNvSpPr>
            <a:spLocks noGrp="1"/>
          </p:cNvSpPr>
          <p:nvPr>
            <p:ph type="pic" sz="quarter" idx="14"/>
          </p:nvPr>
        </p:nvSpPr>
        <p:spPr>
          <a:xfrm>
            <a:off x="4567238" y="870347"/>
            <a:ext cx="4235017" cy="3729038"/>
          </a:xfrm>
        </p:spPr>
        <p:txBody>
          <a:bodyPr>
            <a:normAutofit/>
          </a:bodyPr>
          <a:lstStyle>
            <a:lvl1pPr>
              <a:defRPr sz="1050"/>
            </a:lvl1pPr>
          </a:lstStyle>
          <a:p>
            <a:r>
              <a:rPr lang="nl-NL"/>
              <a:t>Klik op het pictogram als u een afbeelding wilt toevoegen</a:t>
            </a:r>
            <a:endParaRPr lang="nl-NL" dirty="0"/>
          </a:p>
        </p:txBody>
      </p:sp>
    </p:spTree>
    <p:extLst>
      <p:ext uri="{BB962C8B-B14F-4D97-AF65-F5344CB8AC3E}">
        <p14:creationId xmlns:p14="http://schemas.microsoft.com/office/powerpoint/2010/main" val="18187608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5" y="876300"/>
            <a:ext cx="6244648" cy="3119438"/>
          </a:xfrm>
        </p:spPr>
        <p:txBody>
          <a:bodyPr>
            <a:normAutofit/>
          </a:bodyPr>
          <a:lstStyle>
            <a:lvl1pPr>
              <a:defRPr sz="1050"/>
            </a:lvl1pPr>
          </a:lstStyle>
          <a:p>
            <a:r>
              <a:rPr lang="nl-NL"/>
              <a:t>Klik op het pictogram als u een afbeelding wilt toevoegen</a:t>
            </a:r>
            <a:endParaRPr lang="nl-NL" dirty="0"/>
          </a:p>
        </p:txBody>
      </p:sp>
      <p:sp>
        <p:nvSpPr>
          <p:cNvPr id="2" name="Titel 1"/>
          <p:cNvSpPr>
            <a:spLocks noGrp="1"/>
          </p:cNvSpPr>
          <p:nvPr>
            <p:ph type="title"/>
          </p:nvPr>
        </p:nvSpPr>
        <p:spPr>
          <a:xfrm>
            <a:off x="1445203" y="4038183"/>
            <a:ext cx="6244070" cy="389500"/>
          </a:xfrm>
        </p:spPr>
        <p:txBody>
          <a:bodyPr>
            <a:normAutofit/>
          </a:bodyPr>
          <a:lstStyle>
            <a:lvl1pPr>
              <a:defRPr sz="1500"/>
            </a:lvl1p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fld id="{33B407B4-DD70-D045-8D0A-4EFC055441BF}" type="datetime3">
              <a:rPr lang="nl-NL" smtClean="0"/>
              <a:t>24/5/23</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6" y="4324026"/>
            <a:ext cx="6245225" cy="305990"/>
          </a:xfrm>
        </p:spPr>
        <p:txBody>
          <a:bodyPr>
            <a:noAutofit/>
          </a:bodyPr>
          <a:lstStyle>
            <a:lvl1pPr algn="l">
              <a:defRPr sz="1050">
                <a:solidFill>
                  <a:srgbClr val="000000"/>
                </a:solidFill>
              </a:defRPr>
            </a:lvl1pPr>
            <a:lvl2pPr algn="l">
              <a:defRPr sz="1050"/>
            </a:lvl2pPr>
            <a:lvl3pPr algn="l">
              <a:defRPr sz="1050"/>
            </a:lvl3pPr>
            <a:lvl4pPr algn="l">
              <a:defRPr sz="1050"/>
            </a:lvl4pPr>
            <a:lvl5pPr algn="l">
              <a:defRPr sz="1050"/>
            </a:lvl5pPr>
          </a:lstStyle>
          <a:p>
            <a:pPr lvl="0"/>
            <a:r>
              <a:rPr lang="nl-NL"/>
              <a:t>Tekststijl van het model bewerken</a:t>
            </a:r>
          </a:p>
        </p:txBody>
      </p:sp>
    </p:spTree>
    <p:extLst>
      <p:ext uri="{BB962C8B-B14F-4D97-AF65-F5344CB8AC3E}">
        <p14:creationId xmlns:p14="http://schemas.microsoft.com/office/powerpoint/2010/main" val="1078953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5" y="876300"/>
            <a:ext cx="2919557" cy="3119438"/>
          </a:xfrm>
        </p:spPr>
        <p:txBody>
          <a:bodyPr>
            <a:normAutofit/>
          </a:bodyPr>
          <a:lstStyle>
            <a:lvl1pPr>
              <a:defRPr sz="1050"/>
            </a:lvl1pPr>
          </a:lstStyle>
          <a:p>
            <a:r>
              <a:rPr lang="nl-NL"/>
              <a:t>Klik op het pictogram als u een afbeelding wilt toevoegen</a:t>
            </a:r>
            <a:endParaRPr lang="nl-NL" dirty="0"/>
          </a:p>
        </p:txBody>
      </p:sp>
      <p:sp>
        <p:nvSpPr>
          <p:cNvPr id="2" name="Titel 1"/>
          <p:cNvSpPr>
            <a:spLocks noGrp="1"/>
          </p:cNvSpPr>
          <p:nvPr>
            <p:ph type="title"/>
          </p:nvPr>
        </p:nvSpPr>
        <p:spPr>
          <a:xfrm>
            <a:off x="1445203" y="4038183"/>
            <a:ext cx="6244070" cy="389500"/>
          </a:xfrm>
        </p:spPr>
        <p:txBody>
          <a:bodyPr>
            <a:normAutofit/>
          </a:bodyPr>
          <a:lstStyle>
            <a:lvl1pPr>
              <a:defRPr sz="1500"/>
            </a:lvl1p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fld id="{33B407B4-DD70-D045-8D0A-4EFC055441BF}" type="datetime3">
              <a:rPr lang="nl-NL" smtClean="0"/>
              <a:t>24/5/23</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6" y="4324026"/>
            <a:ext cx="6245225" cy="305990"/>
          </a:xfrm>
        </p:spPr>
        <p:txBody>
          <a:bodyPr>
            <a:noAutofit/>
          </a:bodyPr>
          <a:lstStyle>
            <a:lvl1pPr algn="l">
              <a:defRPr sz="1050">
                <a:solidFill>
                  <a:srgbClr val="000000"/>
                </a:solidFill>
              </a:defRPr>
            </a:lvl1pPr>
            <a:lvl2pPr algn="l">
              <a:defRPr sz="1050"/>
            </a:lvl2pPr>
            <a:lvl3pPr algn="l">
              <a:defRPr sz="1050"/>
            </a:lvl3pPr>
            <a:lvl4pPr algn="l">
              <a:defRPr sz="1050"/>
            </a:lvl4pPr>
            <a:lvl5pPr algn="l">
              <a:defRPr sz="1050"/>
            </a:lvl5pPr>
          </a:lstStyle>
          <a:p>
            <a:pPr lvl="0"/>
            <a:r>
              <a:rPr lang="nl-NL"/>
              <a:t>Tekststijl van het model bewerken</a:t>
            </a:r>
          </a:p>
        </p:txBody>
      </p:sp>
      <p:sp>
        <p:nvSpPr>
          <p:cNvPr id="8" name="Tijdelijke aanduiding voor afbeelding 8"/>
          <p:cNvSpPr>
            <a:spLocks noGrp="1"/>
          </p:cNvSpPr>
          <p:nvPr>
            <p:ph type="pic" sz="quarter" idx="14"/>
          </p:nvPr>
        </p:nvSpPr>
        <p:spPr>
          <a:xfrm>
            <a:off x="4756727" y="870347"/>
            <a:ext cx="2932546" cy="3119438"/>
          </a:xfrm>
        </p:spPr>
        <p:txBody>
          <a:bodyPr>
            <a:normAutofit/>
          </a:bodyPr>
          <a:lstStyle>
            <a:lvl1pPr>
              <a:defRPr sz="1050"/>
            </a:lvl1pPr>
          </a:lstStyle>
          <a:p>
            <a:r>
              <a:rPr lang="nl-NL"/>
              <a:t>Klik op het pictogram als u een afbeelding wilt toevoegen</a:t>
            </a:r>
            <a:endParaRPr lang="nl-NL" dirty="0"/>
          </a:p>
        </p:txBody>
      </p:sp>
    </p:spTree>
    <p:extLst>
      <p:ext uri="{BB962C8B-B14F-4D97-AF65-F5344CB8AC3E}">
        <p14:creationId xmlns:p14="http://schemas.microsoft.com/office/powerpoint/2010/main" val="3665215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el">
    <p:bg>
      <p:bgPr>
        <a:solidFill>
          <a:schemeClr val="bg1"/>
        </a:solidFill>
        <a:effectLst/>
      </p:bgPr>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CAF4B903-1467-C34F-9567-8E31016B8910}"/>
              </a:ext>
            </a:extLst>
          </p:cNvPr>
          <p:cNvSpPr/>
          <p:nvPr userDrawn="1"/>
        </p:nvSpPr>
        <p:spPr>
          <a:xfrm>
            <a:off x="4579430" y="667941"/>
            <a:ext cx="4577082" cy="4206948"/>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dirty="0"/>
          </a:p>
        </p:txBody>
      </p:sp>
      <p:pic>
        <p:nvPicPr>
          <p:cNvPr id="7" name="Afbeelding 6">
            <a:extLst>
              <a:ext uri="{FF2B5EF4-FFF2-40B4-BE49-F238E27FC236}">
                <a16:creationId xmlns:a16="http://schemas.microsoft.com/office/drawing/2014/main" id="{10E62FF2-996E-EE4F-8AD3-63F8BA2B3C9F}"/>
              </a:ext>
            </a:extLst>
          </p:cNvPr>
          <p:cNvPicPr>
            <a:picLocks noChangeAspect="1"/>
          </p:cNvPicPr>
          <p:nvPr userDrawn="1"/>
        </p:nvPicPr>
        <p:blipFill>
          <a:blip r:embed="rId2"/>
          <a:srcRect/>
          <a:stretch/>
        </p:blipFill>
        <p:spPr>
          <a:xfrm>
            <a:off x="0" y="0"/>
            <a:ext cx="9144000" cy="5143500"/>
          </a:xfrm>
          <a:prstGeom prst="rect">
            <a:avLst/>
          </a:prstGeom>
        </p:spPr>
      </p:pic>
      <p:sp>
        <p:nvSpPr>
          <p:cNvPr id="2" name="Titel 1"/>
          <p:cNvSpPr>
            <a:spLocks noGrp="1"/>
          </p:cNvSpPr>
          <p:nvPr>
            <p:ph type="ctrTitle"/>
          </p:nvPr>
        </p:nvSpPr>
        <p:spPr>
          <a:xfrm>
            <a:off x="4767108" y="878823"/>
            <a:ext cx="4015134" cy="926426"/>
          </a:xfrm>
        </p:spPr>
        <p:txBody>
          <a:bodyPr anchor="t"/>
          <a:lstStyle>
            <a:lvl1pPr algn="l">
              <a:defRPr b="1">
                <a:solidFill>
                  <a:schemeClr val="bg1"/>
                </a:solidFill>
              </a:defRPr>
            </a:lvl1pPr>
          </a:lstStyle>
          <a:p>
            <a:r>
              <a:rPr lang="nl-NL"/>
              <a:t>Klik om de stijl te bewerken</a:t>
            </a:r>
            <a:endParaRPr lang="nl-NL" dirty="0"/>
          </a:p>
        </p:txBody>
      </p:sp>
      <p:sp>
        <p:nvSpPr>
          <p:cNvPr id="3" name="Subtitel 2"/>
          <p:cNvSpPr>
            <a:spLocks noGrp="1"/>
          </p:cNvSpPr>
          <p:nvPr>
            <p:ph type="subTitle" idx="1" hasCustomPrompt="1"/>
          </p:nvPr>
        </p:nvSpPr>
        <p:spPr>
          <a:xfrm>
            <a:off x="4767109" y="2568036"/>
            <a:ext cx="3878753" cy="1162615"/>
          </a:xfrm>
        </p:spPr>
        <p:txBody>
          <a:bodyPr>
            <a:normAutofit/>
          </a:bodyPr>
          <a:lstStyle>
            <a:lvl1pPr marL="0" indent="0" algn="l">
              <a:buNone/>
              <a:defRPr sz="135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dirty="0"/>
              <a:t>&lt;naam&gt;</a:t>
            </a:r>
          </a:p>
          <a:p>
            <a:endParaRPr lang="nl-NL" dirty="0"/>
          </a:p>
        </p:txBody>
      </p:sp>
      <p:sp>
        <p:nvSpPr>
          <p:cNvPr id="17" name="Tijdelijke aanduiding voor tekst 16"/>
          <p:cNvSpPr>
            <a:spLocks noGrp="1"/>
          </p:cNvSpPr>
          <p:nvPr>
            <p:ph type="body" sz="quarter" idx="11" hasCustomPrompt="1"/>
          </p:nvPr>
        </p:nvSpPr>
        <p:spPr>
          <a:xfrm>
            <a:off x="4767263" y="4052023"/>
            <a:ext cx="3878262" cy="698897"/>
          </a:xfrm>
        </p:spPr>
        <p:txBody>
          <a:bodyPr anchor="b">
            <a:noAutofit/>
          </a:bodyPr>
          <a:lstStyle>
            <a:lvl1pPr marL="0" indent="0" algn="l">
              <a:buFontTx/>
              <a:buNone/>
              <a:defRPr sz="750">
                <a:solidFill>
                  <a:schemeClr val="bg1"/>
                </a:solidFill>
              </a:defRPr>
            </a:lvl1pPr>
            <a:lvl2pPr marL="342900" indent="0" algn="l">
              <a:buFontTx/>
              <a:buNone/>
              <a:defRPr sz="750">
                <a:solidFill>
                  <a:schemeClr val="bg1"/>
                </a:solidFill>
              </a:defRPr>
            </a:lvl2pPr>
            <a:lvl3pPr marL="685800" indent="0" algn="l">
              <a:buFontTx/>
              <a:buNone/>
              <a:defRPr sz="750">
                <a:solidFill>
                  <a:schemeClr val="bg1"/>
                </a:solidFill>
              </a:defRPr>
            </a:lvl3pPr>
            <a:lvl4pPr marL="1028700" indent="0" algn="l">
              <a:buFontTx/>
              <a:buNone/>
              <a:defRPr sz="750">
                <a:solidFill>
                  <a:schemeClr val="bg1"/>
                </a:solidFill>
              </a:defRPr>
            </a:lvl4pPr>
            <a:lvl5pPr marL="1371600" indent="0" algn="l">
              <a:buFontTx/>
              <a:buNone/>
              <a:defRPr sz="750">
                <a:solidFill>
                  <a:schemeClr val="bg1"/>
                </a:solidFill>
              </a:defRPr>
            </a:lvl5pPr>
          </a:lstStyle>
          <a:p>
            <a:pPr lvl="0"/>
            <a:r>
              <a:rPr lang="nl-NL" dirty="0"/>
              <a:t>&lt;versie&gt;</a:t>
            </a:r>
          </a:p>
        </p:txBody>
      </p:sp>
      <p:sp>
        <p:nvSpPr>
          <p:cNvPr id="10" name="Tekstvak 9">
            <a:extLst>
              <a:ext uri="{FF2B5EF4-FFF2-40B4-BE49-F238E27FC236}">
                <a16:creationId xmlns:a16="http://schemas.microsoft.com/office/drawing/2014/main" id="{6C38CDB2-3601-9440-8755-F766D2452C38}"/>
              </a:ext>
            </a:extLst>
          </p:cNvPr>
          <p:cNvSpPr txBox="1"/>
          <p:nvPr userDrawn="1"/>
        </p:nvSpPr>
        <p:spPr>
          <a:xfrm>
            <a:off x="1516674" y="243986"/>
            <a:ext cx="184731" cy="300082"/>
          </a:xfrm>
          <a:prstGeom prst="rect">
            <a:avLst/>
          </a:prstGeom>
          <a:noFill/>
        </p:spPr>
        <p:txBody>
          <a:bodyPr wrap="none" rtlCol="0">
            <a:spAutoFit/>
          </a:bodyPr>
          <a:lstStyle/>
          <a:p>
            <a:endParaRPr lang="nl-NL" sz="1350" dirty="0"/>
          </a:p>
        </p:txBody>
      </p:sp>
      <p:pic>
        <p:nvPicPr>
          <p:cNvPr id="8" name="Afbeelding 7">
            <a:extLst>
              <a:ext uri="{FF2B5EF4-FFF2-40B4-BE49-F238E27FC236}">
                <a16:creationId xmlns:a16="http://schemas.microsoft.com/office/drawing/2014/main" id="{22DC3BBA-D385-EF47-B9A6-F185736EA7F7}"/>
              </a:ext>
            </a:extLst>
          </p:cNvPr>
          <p:cNvPicPr>
            <a:picLocks noChangeAspect="1"/>
          </p:cNvPicPr>
          <p:nvPr userDrawn="1"/>
        </p:nvPicPr>
        <p:blipFill rotWithShape="1">
          <a:blip r:embed="rId3"/>
          <a:srcRect l="31526" r="118"/>
          <a:stretch/>
        </p:blipFill>
        <p:spPr>
          <a:xfrm>
            <a:off x="1530" y="667941"/>
            <a:ext cx="4583527" cy="4206948"/>
          </a:xfrm>
          <a:prstGeom prst="rect">
            <a:avLst/>
          </a:prstGeom>
        </p:spPr>
      </p:pic>
    </p:spTree>
    <p:extLst>
      <p:ext uri="{BB962C8B-B14F-4D97-AF65-F5344CB8AC3E}">
        <p14:creationId xmlns:p14="http://schemas.microsoft.com/office/powerpoint/2010/main" val="1702921575"/>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ekstdia: teks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10000" y="810000"/>
            <a:ext cx="7524900" cy="3915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164550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4579430" y="667941"/>
            <a:ext cx="4577082" cy="4206948"/>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2" name="Titel 1"/>
          <p:cNvSpPr>
            <a:spLocks noGrp="1"/>
          </p:cNvSpPr>
          <p:nvPr>
            <p:ph type="ctrTitle" hasCustomPrompt="1"/>
          </p:nvPr>
        </p:nvSpPr>
        <p:spPr>
          <a:xfrm>
            <a:off x="4767108" y="878823"/>
            <a:ext cx="4015134" cy="926426"/>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1810193"/>
            <a:ext cx="3878753" cy="1162615"/>
          </a:xfrm>
        </p:spPr>
        <p:txBody>
          <a:bodyPr>
            <a:normAutofit/>
          </a:bodyPr>
          <a:lstStyle>
            <a:lvl1pPr marL="214313" indent="-214313" algn="l">
              <a:buFont typeface="Arial"/>
              <a:buChar char="•"/>
              <a:defRPr sz="1350" baseline="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dirty="0"/>
              <a:t>&lt;inhoud hoofdstuk&gt;</a:t>
            </a:r>
          </a:p>
          <a:p>
            <a:endParaRPr lang="nl-NL" dirty="0"/>
          </a:p>
        </p:txBody>
      </p:sp>
      <p:sp>
        <p:nvSpPr>
          <p:cNvPr id="13" name="Tijdelijke aanduiding voor afbeelding 12"/>
          <p:cNvSpPr>
            <a:spLocks noGrp="1"/>
          </p:cNvSpPr>
          <p:nvPr>
            <p:ph type="pic" sz="quarter" idx="10"/>
          </p:nvPr>
        </p:nvSpPr>
        <p:spPr>
          <a:xfrm>
            <a:off x="-6256" y="667941"/>
            <a:ext cx="4585686" cy="4206948"/>
          </a:xfrm>
        </p:spPr>
        <p:txBody>
          <a:bodyPr>
            <a:normAutofit/>
          </a:bodyPr>
          <a:lstStyle>
            <a:lvl1pPr marL="0" indent="0">
              <a:buNone/>
              <a:defRPr sz="1050"/>
            </a:lvl1pPr>
          </a:lstStyle>
          <a:p>
            <a:r>
              <a:rPr lang="nl-NL"/>
              <a:t>Klik op het pictogram als u een afbeelding wilt toevoegen</a:t>
            </a:r>
            <a:endParaRPr lang="nl-NL" dirty="0"/>
          </a:p>
        </p:txBody>
      </p:sp>
      <p:sp>
        <p:nvSpPr>
          <p:cNvPr id="9" name="Rechthoek 8"/>
          <p:cNvSpPr/>
          <p:nvPr userDrawn="1"/>
        </p:nvSpPr>
        <p:spPr>
          <a:xfrm>
            <a:off x="0" y="4879581"/>
            <a:ext cx="9144000" cy="268612"/>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350"/>
          </a:p>
        </p:txBody>
      </p:sp>
    </p:spTree>
    <p:extLst>
      <p:ext uri="{BB962C8B-B14F-4D97-AF65-F5344CB8AC3E}">
        <p14:creationId xmlns:p14="http://schemas.microsoft.com/office/powerpoint/2010/main" val="10147242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ekstdia: titel met tekst">
    <p:spTree>
      <p:nvGrpSpPr>
        <p:cNvPr id="1" name=""/>
        <p:cNvGrpSpPr/>
        <p:nvPr/>
      </p:nvGrpSpPr>
      <p:grpSpPr>
        <a:xfrm>
          <a:off x="0" y="0"/>
          <a:ext cx="0" cy="0"/>
          <a:chOff x="0" y="0"/>
          <a:chExt cx="0" cy="0"/>
        </a:xfrm>
      </p:grpSpPr>
      <p:sp>
        <p:nvSpPr>
          <p:cNvPr id="2" name="Titel 1"/>
          <p:cNvSpPr>
            <a:spLocks noGrp="1"/>
          </p:cNvSpPr>
          <p:nvPr>
            <p:ph type="title"/>
          </p:nvPr>
        </p:nvSpPr>
        <p:spPr>
          <a:xfrm>
            <a:off x="810000" y="810000"/>
            <a:ext cx="7524900" cy="540000"/>
          </a:xfrm>
        </p:spPr>
        <p:txBody>
          <a:bodyPr>
            <a:noAutofit/>
          </a:bodyPr>
          <a:lstStyle>
            <a:lvl1pPr>
              <a:defRPr sz="2400">
                <a:solidFill>
                  <a:srgbClr val="00A9F3"/>
                </a:solidFill>
              </a:defRPr>
            </a:lvl1pPr>
          </a:lstStyle>
          <a:p>
            <a:r>
              <a:rPr lang="nl-NL"/>
              <a:t>Klik om stijl te bewerken</a:t>
            </a:r>
            <a:endParaRPr lang="nl-NL" dirty="0"/>
          </a:p>
        </p:txBody>
      </p:sp>
      <p:sp>
        <p:nvSpPr>
          <p:cNvPr id="3" name="Tijdelijke aanduiding voor inhoud 2"/>
          <p:cNvSpPr>
            <a:spLocks noGrp="1"/>
          </p:cNvSpPr>
          <p:nvPr>
            <p:ph idx="1"/>
          </p:nvPr>
        </p:nvSpPr>
        <p:spPr/>
        <p:txBody>
          <a:bodyPr>
            <a:noAutofit/>
          </a:bodyPr>
          <a:lstStyle>
            <a:lvl1pPr marL="201216" indent="-201216">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1467821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ekstdia: titel met tekst 2k">
    <p:spTree>
      <p:nvGrpSpPr>
        <p:cNvPr id="1" name=""/>
        <p:cNvGrpSpPr/>
        <p:nvPr/>
      </p:nvGrpSpPr>
      <p:grpSpPr>
        <a:xfrm>
          <a:off x="0" y="0"/>
          <a:ext cx="0" cy="0"/>
          <a:chOff x="0" y="0"/>
          <a:chExt cx="0" cy="0"/>
        </a:xfrm>
      </p:grpSpPr>
      <p:sp>
        <p:nvSpPr>
          <p:cNvPr id="2" name="Titel 1"/>
          <p:cNvSpPr>
            <a:spLocks noGrp="1"/>
          </p:cNvSpPr>
          <p:nvPr>
            <p:ph type="title"/>
          </p:nvPr>
        </p:nvSpPr>
        <p:spPr>
          <a:xfrm>
            <a:off x="810000" y="810000"/>
            <a:ext cx="7524900" cy="540000"/>
          </a:xfrm>
        </p:spPr>
        <p:txBody>
          <a:bodyPr>
            <a:noAutofit/>
          </a:bodyPr>
          <a:lstStyle>
            <a:lvl1pPr>
              <a:defRPr sz="2400"/>
            </a:lvl1pPr>
          </a:lstStyle>
          <a:p>
            <a:r>
              <a:rPr lang="nl-NL"/>
              <a:t>Klik om stijl te bewerken</a:t>
            </a:r>
            <a:endParaRPr lang="nl-NL" dirty="0"/>
          </a:p>
        </p:txBody>
      </p:sp>
      <p:sp>
        <p:nvSpPr>
          <p:cNvPr id="3" name="Tijdelijke aanduiding voor inhoud 2"/>
          <p:cNvSpPr>
            <a:spLocks noGrp="1"/>
          </p:cNvSpPr>
          <p:nvPr>
            <p:ph idx="1"/>
          </p:nvPr>
        </p:nvSpPr>
        <p:spPr>
          <a:xfrm>
            <a:off x="810000" y="1350000"/>
            <a:ext cx="3645000" cy="3375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inhoud 2"/>
          <p:cNvSpPr>
            <a:spLocks noGrp="1"/>
          </p:cNvSpPr>
          <p:nvPr>
            <p:ph idx="10"/>
          </p:nvPr>
        </p:nvSpPr>
        <p:spPr>
          <a:xfrm>
            <a:off x="4689000" y="1350000"/>
            <a:ext cx="3645000" cy="3375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03035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AD228F-0F34-40C7-AE51-FF121885AEDC}"/>
              </a:ext>
            </a:extLst>
          </p:cNvPr>
          <p:cNvSpPr>
            <a:spLocks noGrp="1"/>
          </p:cNvSpPr>
          <p:nvPr>
            <p:ph type="ctrTitle"/>
          </p:nvPr>
        </p:nvSpPr>
        <p:spPr>
          <a:xfrm>
            <a:off x="1143000" y="841772"/>
            <a:ext cx="6858000" cy="1790700"/>
          </a:xfrm>
        </p:spPr>
        <p:txBody>
          <a:bodyPr anchor="b"/>
          <a:lstStyle>
            <a:lvl1pPr algn="ctr">
              <a:defRPr sz="4500"/>
            </a:lvl1pPr>
          </a:lstStyle>
          <a:p>
            <a:r>
              <a:rPr lang="nl-NL"/>
              <a:t>Klik om stijl te bewerken</a:t>
            </a:r>
          </a:p>
        </p:txBody>
      </p:sp>
      <p:sp>
        <p:nvSpPr>
          <p:cNvPr id="3" name="Ondertitel 2">
            <a:extLst>
              <a:ext uri="{FF2B5EF4-FFF2-40B4-BE49-F238E27FC236}">
                <a16:creationId xmlns:a16="http://schemas.microsoft.com/office/drawing/2014/main" id="{27BCADFF-FBA7-4765-90C8-DE40CC90D6C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636562A9-E52A-48BE-9DE2-51811F03B4A9}"/>
              </a:ext>
            </a:extLst>
          </p:cNvPr>
          <p:cNvSpPr>
            <a:spLocks noGrp="1"/>
          </p:cNvSpPr>
          <p:nvPr>
            <p:ph type="dt" sz="half" idx="10"/>
          </p:nvPr>
        </p:nvSpPr>
        <p:spPr/>
        <p:txBody>
          <a:bodyPr/>
          <a:lstStyle/>
          <a:p>
            <a:fld id="{E785C8BE-22E3-4813-8AA0-C4D9F8348590}" type="datetimeFigureOut">
              <a:rPr lang="nl-NL" smtClean="0"/>
              <a:t>24-5-2023</a:t>
            </a:fld>
            <a:endParaRPr lang="nl-NL"/>
          </a:p>
        </p:txBody>
      </p:sp>
      <p:sp>
        <p:nvSpPr>
          <p:cNvPr id="5" name="Tijdelijke aanduiding voor voettekst 4">
            <a:extLst>
              <a:ext uri="{FF2B5EF4-FFF2-40B4-BE49-F238E27FC236}">
                <a16:creationId xmlns:a16="http://schemas.microsoft.com/office/drawing/2014/main" id="{9587AEBB-BC51-4456-8720-A5B8DC346A3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245ABE0-084B-4147-9DE0-7C53B79570B7}"/>
              </a:ext>
            </a:extLst>
          </p:cNvPr>
          <p:cNvSpPr>
            <a:spLocks noGrp="1"/>
          </p:cNvSpPr>
          <p:nvPr>
            <p:ph type="sldNum" sz="quarter" idx="12"/>
          </p:nvPr>
        </p:nvSpPr>
        <p:spPr/>
        <p:txBody>
          <a:bodyPr/>
          <a:lstStyle/>
          <a:p>
            <a:fld id="{C23134EC-7FF0-46F7-AE1D-14C5E9CB0546}" type="slidenum">
              <a:rPr lang="nl-NL" smtClean="0"/>
              <a:t>‹nr.›</a:t>
            </a:fld>
            <a:endParaRPr lang="nl-NL"/>
          </a:p>
        </p:txBody>
      </p:sp>
    </p:spTree>
    <p:extLst>
      <p:ext uri="{BB962C8B-B14F-4D97-AF65-F5344CB8AC3E}">
        <p14:creationId xmlns:p14="http://schemas.microsoft.com/office/powerpoint/2010/main" val="14535311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grpSp>
        <p:nvGrpSpPr>
          <p:cNvPr id="7" name="Groep 6">
            <a:extLst>
              <a:ext uri="{FF2B5EF4-FFF2-40B4-BE49-F238E27FC236}">
                <a16:creationId xmlns:a16="http://schemas.microsoft.com/office/drawing/2014/main" id="{2F2AD75B-A1AD-46C4-9ACD-CEB4F844E608}"/>
              </a:ext>
            </a:extLst>
          </p:cNvPr>
          <p:cNvGrpSpPr/>
          <p:nvPr userDrawn="1"/>
        </p:nvGrpSpPr>
        <p:grpSpPr>
          <a:xfrm>
            <a:off x="0" y="0"/>
            <a:ext cx="9144000" cy="809587"/>
            <a:chOff x="0" y="0"/>
            <a:chExt cx="12192000" cy="1079449"/>
          </a:xfrm>
        </p:grpSpPr>
        <p:sp>
          <p:nvSpPr>
            <p:cNvPr id="8" name="Rechthoek 7">
              <a:extLst>
                <a:ext uri="{FF2B5EF4-FFF2-40B4-BE49-F238E27FC236}">
                  <a16:creationId xmlns:a16="http://schemas.microsoft.com/office/drawing/2014/main" id="{484BA433-49D5-4DE3-BC5C-E4A3C6BBF7EA}"/>
                </a:ext>
              </a:extLst>
            </p:cNvPr>
            <p:cNvSpPr/>
            <p:nvPr/>
          </p:nvSpPr>
          <p:spPr>
            <a:xfrm>
              <a:off x="0" y="0"/>
              <a:ext cx="12192000" cy="1079449"/>
            </a:xfrm>
            <a:prstGeom prst="rect">
              <a:avLst/>
            </a:prstGeom>
            <a:solidFill>
              <a:srgbClr val="39870C"/>
            </a:solidFill>
            <a:ln>
              <a:solidFill>
                <a:srgbClr val="3987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pic>
          <p:nvPicPr>
            <p:cNvPr id="9" name="Afbeelding 8">
              <a:extLst>
                <a:ext uri="{FF2B5EF4-FFF2-40B4-BE49-F238E27FC236}">
                  <a16:creationId xmlns:a16="http://schemas.microsoft.com/office/drawing/2014/main" id="{9D7E5219-1970-42DE-8AB3-460C6CFB734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18648"/>
            <a:stretch/>
          </p:blipFill>
          <p:spPr>
            <a:xfrm>
              <a:off x="1288472" y="0"/>
              <a:ext cx="9615055" cy="1079449"/>
            </a:xfrm>
            <a:prstGeom prst="rect">
              <a:avLst/>
            </a:prstGeom>
          </p:spPr>
        </p:pic>
      </p:grpSp>
    </p:spTree>
    <p:extLst>
      <p:ext uri="{BB962C8B-B14F-4D97-AF65-F5344CB8AC3E}">
        <p14:creationId xmlns:p14="http://schemas.microsoft.com/office/powerpoint/2010/main" val="3844715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D66ABD-B47D-4ABE-8660-60F3B26A3156}"/>
              </a:ext>
            </a:extLst>
          </p:cNvPr>
          <p:cNvSpPr>
            <a:spLocks noGrp="1"/>
          </p:cNvSpPr>
          <p:nvPr>
            <p:ph type="title"/>
          </p:nvPr>
        </p:nvSpPr>
        <p:spPr>
          <a:xfrm>
            <a:off x="623888" y="1282304"/>
            <a:ext cx="7886700" cy="2139553"/>
          </a:xfrm>
        </p:spPr>
        <p:txBody>
          <a:bodyPr anchor="b"/>
          <a:lstStyle>
            <a:lvl1pPr>
              <a:defRPr sz="4500"/>
            </a:lvl1pPr>
          </a:lstStyle>
          <a:p>
            <a:r>
              <a:rPr lang="nl-NL"/>
              <a:t>Klik om stijl te bewerken</a:t>
            </a:r>
          </a:p>
        </p:txBody>
      </p:sp>
      <p:sp>
        <p:nvSpPr>
          <p:cNvPr id="3" name="Tijdelijke aanduiding voor tekst 2">
            <a:extLst>
              <a:ext uri="{FF2B5EF4-FFF2-40B4-BE49-F238E27FC236}">
                <a16:creationId xmlns:a16="http://schemas.microsoft.com/office/drawing/2014/main" id="{43C8EC4D-FE10-4556-B21E-7E49A6C550B0}"/>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1389D05-387A-4707-8D38-E9F116DC2DAD}"/>
              </a:ext>
            </a:extLst>
          </p:cNvPr>
          <p:cNvSpPr>
            <a:spLocks noGrp="1"/>
          </p:cNvSpPr>
          <p:nvPr>
            <p:ph type="dt" sz="half" idx="10"/>
          </p:nvPr>
        </p:nvSpPr>
        <p:spPr/>
        <p:txBody>
          <a:bodyPr/>
          <a:lstStyle/>
          <a:p>
            <a:fld id="{E785C8BE-22E3-4813-8AA0-C4D9F8348590}" type="datetimeFigureOut">
              <a:rPr lang="nl-NL" smtClean="0"/>
              <a:t>24-5-2023</a:t>
            </a:fld>
            <a:endParaRPr lang="nl-NL"/>
          </a:p>
        </p:txBody>
      </p:sp>
      <p:sp>
        <p:nvSpPr>
          <p:cNvPr id="5" name="Tijdelijke aanduiding voor voettekst 4">
            <a:extLst>
              <a:ext uri="{FF2B5EF4-FFF2-40B4-BE49-F238E27FC236}">
                <a16:creationId xmlns:a16="http://schemas.microsoft.com/office/drawing/2014/main" id="{7173FF31-F747-45FD-A3B3-CF8D94B90E2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51A0890-9EDC-4B07-8BA8-C5D51F5EFDF8}"/>
              </a:ext>
            </a:extLst>
          </p:cNvPr>
          <p:cNvSpPr>
            <a:spLocks noGrp="1"/>
          </p:cNvSpPr>
          <p:nvPr>
            <p:ph type="sldNum" sz="quarter" idx="12"/>
          </p:nvPr>
        </p:nvSpPr>
        <p:spPr/>
        <p:txBody>
          <a:bodyPr/>
          <a:lstStyle/>
          <a:p>
            <a:fld id="{C23134EC-7FF0-46F7-AE1D-14C5E9CB0546}" type="slidenum">
              <a:rPr lang="nl-NL" smtClean="0"/>
              <a:t>‹nr.›</a:t>
            </a:fld>
            <a:endParaRPr lang="nl-NL"/>
          </a:p>
        </p:txBody>
      </p:sp>
    </p:spTree>
    <p:extLst>
      <p:ext uri="{BB962C8B-B14F-4D97-AF65-F5344CB8AC3E}">
        <p14:creationId xmlns:p14="http://schemas.microsoft.com/office/powerpoint/2010/main" val="35592159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7B3CB5-A8B4-4E35-8C6A-7887505D88A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837BF07-69E8-468A-828D-0D2E089C5E46}"/>
              </a:ext>
            </a:extLst>
          </p:cNvPr>
          <p:cNvSpPr>
            <a:spLocks noGrp="1"/>
          </p:cNvSpPr>
          <p:nvPr>
            <p:ph sz="half" idx="1"/>
          </p:nvPr>
        </p:nvSpPr>
        <p:spPr>
          <a:xfrm>
            <a:off x="628650" y="1369219"/>
            <a:ext cx="3886200" cy="326350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16012BD4-29FC-417B-825F-537B809E5D7A}"/>
              </a:ext>
            </a:extLst>
          </p:cNvPr>
          <p:cNvSpPr>
            <a:spLocks noGrp="1"/>
          </p:cNvSpPr>
          <p:nvPr>
            <p:ph sz="half" idx="2"/>
          </p:nvPr>
        </p:nvSpPr>
        <p:spPr>
          <a:xfrm>
            <a:off x="4629150" y="1369219"/>
            <a:ext cx="3886200" cy="326350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9ADF51D2-F96D-4DE8-A0DD-4A35A6258F59}"/>
              </a:ext>
            </a:extLst>
          </p:cNvPr>
          <p:cNvSpPr>
            <a:spLocks noGrp="1"/>
          </p:cNvSpPr>
          <p:nvPr>
            <p:ph type="dt" sz="half" idx="10"/>
          </p:nvPr>
        </p:nvSpPr>
        <p:spPr/>
        <p:txBody>
          <a:bodyPr/>
          <a:lstStyle/>
          <a:p>
            <a:fld id="{E785C8BE-22E3-4813-8AA0-C4D9F8348590}" type="datetimeFigureOut">
              <a:rPr lang="nl-NL" smtClean="0"/>
              <a:t>24-5-2023</a:t>
            </a:fld>
            <a:endParaRPr lang="nl-NL"/>
          </a:p>
        </p:txBody>
      </p:sp>
      <p:sp>
        <p:nvSpPr>
          <p:cNvPr id="6" name="Tijdelijke aanduiding voor voettekst 5">
            <a:extLst>
              <a:ext uri="{FF2B5EF4-FFF2-40B4-BE49-F238E27FC236}">
                <a16:creationId xmlns:a16="http://schemas.microsoft.com/office/drawing/2014/main" id="{49B8EF8F-E0EB-4625-81A7-BE74FFD7BCE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FB857A1-D0AD-4A42-BDFA-B7001178B04F}"/>
              </a:ext>
            </a:extLst>
          </p:cNvPr>
          <p:cNvSpPr>
            <a:spLocks noGrp="1"/>
          </p:cNvSpPr>
          <p:nvPr>
            <p:ph type="sldNum" sz="quarter" idx="12"/>
          </p:nvPr>
        </p:nvSpPr>
        <p:spPr/>
        <p:txBody>
          <a:bodyPr/>
          <a:lstStyle/>
          <a:p>
            <a:fld id="{C23134EC-7FF0-46F7-AE1D-14C5E9CB0546}" type="slidenum">
              <a:rPr lang="nl-NL" smtClean="0"/>
              <a:t>‹nr.›</a:t>
            </a:fld>
            <a:endParaRPr lang="nl-NL"/>
          </a:p>
        </p:txBody>
      </p:sp>
    </p:spTree>
    <p:extLst>
      <p:ext uri="{BB962C8B-B14F-4D97-AF65-F5344CB8AC3E}">
        <p14:creationId xmlns:p14="http://schemas.microsoft.com/office/powerpoint/2010/main" val="838378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B0B63F-9DAC-4F86-8CF8-207C89CC78ED}"/>
              </a:ext>
            </a:extLst>
          </p:cNvPr>
          <p:cNvSpPr>
            <a:spLocks noGrp="1"/>
          </p:cNvSpPr>
          <p:nvPr>
            <p:ph type="title"/>
          </p:nvPr>
        </p:nvSpPr>
        <p:spPr>
          <a:xfrm>
            <a:off x="629841" y="273844"/>
            <a:ext cx="7886700" cy="994172"/>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68E371A7-95F1-489F-9E1F-3B56DCE78C2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49C8B80-B3DF-40EC-84F1-929A24015D0B}"/>
              </a:ext>
            </a:extLst>
          </p:cNvPr>
          <p:cNvSpPr>
            <a:spLocks noGrp="1"/>
          </p:cNvSpPr>
          <p:nvPr>
            <p:ph sz="half" idx="2"/>
          </p:nvPr>
        </p:nvSpPr>
        <p:spPr>
          <a:xfrm>
            <a:off x="629842" y="1878806"/>
            <a:ext cx="3868340" cy="276344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16A448C3-EE6B-4D83-BA49-E1FA385E8EC5}"/>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25B05DC-7F9E-4434-AB3D-069378577229}"/>
              </a:ext>
            </a:extLst>
          </p:cNvPr>
          <p:cNvSpPr>
            <a:spLocks noGrp="1"/>
          </p:cNvSpPr>
          <p:nvPr>
            <p:ph sz="quarter" idx="4"/>
          </p:nvPr>
        </p:nvSpPr>
        <p:spPr>
          <a:xfrm>
            <a:off x="4629150" y="1878806"/>
            <a:ext cx="3887391" cy="276344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9F62D8C8-5E2B-4B93-B410-EA2B9F3C27D0}"/>
              </a:ext>
            </a:extLst>
          </p:cNvPr>
          <p:cNvSpPr>
            <a:spLocks noGrp="1"/>
          </p:cNvSpPr>
          <p:nvPr>
            <p:ph type="dt" sz="half" idx="10"/>
          </p:nvPr>
        </p:nvSpPr>
        <p:spPr/>
        <p:txBody>
          <a:bodyPr/>
          <a:lstStyle/>
          <a:p>
            <a:fld id="{E785C8BE-22E3-4813-8AA0-C4D9F8348590}" type="datetimeFigureOut">
              <a:rPr lang="nl-NL" smtClean="0"/>
              <a:t>24-5-2023</a:t>
            </a:fld>
            <a:endParaRPr lang="nl-NL"/>
          </a:p>
        </p:txBody>
      </p:sp>
      <p:sp>
        <p:nvSpPr>
          <p:cNvPr id="8" name="Tijdelijke aanduiding voor voettekst 7">
            <a:extLst>
              <a:ext uri="{FF2B5EF4-FFF2-40B4-BE49-F238E27FC236}">
                <a16:creationId xmlns:a16="http://schemas.microsoft.com/office/drawing/2014/main" id="{C71857DD-9A24-4076-951D-ACD41DE87E7F}"/>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27B5709-60FE-4DF3-9071-1ED88DFEB871}"/>
              </a:ext>
            </a:extLst>
          </p:cNvPr>
          <p:cNvSpPr>
            <a:spLocks noGrp="1"/>
          </p:cNvSpPr>
          <p:nvPr>
            <p:ph type="sldNum" sz="quarter" idx="12"/>
          </p:nvPr>
        </p:nvSpPr>
        <p:spPr/>
        <p:txBody>
          <a:bodyPr/>
          <a:lstStyle/>
          <a:p>
            <a:fld id="{C23134EC-7FF0-46F7-AE1D-14C5E9CB0546}" type="slidenum">
              <a:rPr lang="nl-NL" smtClean="0"/>
              <a:t>‹nr.›</a:t>
            </a:fld>
            <a:endParaRPr lang="nl-NL"/>
          </a:p>
        </p:txBody>
      </p:sp>
    </p:spTree>
    <p:extLst>
      <p:ext uri="{BB962C8B-B14F-4D97-AF65-F5344CB8AC3E}">
        <p14:creationId xmlns:p14="http://schemas.microsoft.com/office/powerpoint/2010/main" val="35909886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C09B55-9F9F-4F7A-8674-B8328BD600C5}"/>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33B1E41-D8D1-449F-982E-E299C2221994}"/>
              </a:ext>
            </a:extLst>
          </p:cNvPr>
          <p:cNvSpPr>
            <a:spLocks noGrp="1"/>
          </p:cNvSpPr>
          <p:nvPr>
            <p:ph type="dt" sz="half" idx="10"/>
          </p:nvPr>
        </p:nvSpPr>
        <p:spPr/>
        <p:txBody>
          <a:bodyPr/>
          <a:lstStyle/>
          <a:p>
            <a:fld id="{E785C8BE-22E3-4813-8AA0-C4D9F8348590}" type="datetimeFigureOut">
              <a:rPr lang="nl-NL" smtClean="0"/>
              <a:t>24-5-2023</a:t>
            </a:fld>
            <a:endParaRPr lang="nl-NL"/>
          </a:p>
        </p:txBody>
      </p:sp>
      <p:sp>
        <p:nvSpPr>
          <p:cNvPr id="4" name="Tijdelijke aanduiding voor voettekst 3">
            <a:extLst>
              <a:ext uri="{FF2B5EF4-FFF2-40B4-BE49-F238E27FC236}">
                <a16:creationId xmlns:a16="http://schemas.microsoft.com/office/drawing/2014/main" id="{F32CB2E6-DE9E-4B4C-9B17-72D062B6605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E6EFDC0-75D8-4944-BC74-1C4A444CDB48}"/>
              </a:ext>
            </a:extLst>
          </p:cNvPr>
          <p:cNvSpPr>
            <a:spLocks noGrp="1"/>
          </p:cNvSpPr>
          <p:nvPr>
            <p:ph type="sldNum" sz="quarter" idx="12"/>
          </p:nvPr>
        </p:nvSpPr>
        <p:spPr/>
        <p:txBody>
          <a:bodyPr/>
          <a:lstStyle/>
          <a:p>
            <a:fld id="{C23134EC-7FF0-46F7-AE1D-14C5E9CB0546}" type="slidenum">
              <a:rPr lang="nl-NL" smtClean="0"/>
              <a:t>‹nr.›</a:t>
            </a:fld>
            <a:endParaRPr lang="nl-NL"/>
          </a:p>
        </p:txBody>
      </p:sp>
    </p:spTree>
    <p:extLst>
      <p:ext uri="{BB962C8B-B14F-4D97-AF65-F5344CB8AC3E}">
        <p14:creationId xmlns:p14="http://schemas.microsoft.com/office/powerpoint/2010/main" val="40516324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7B3E367-E09A-4810-A155-FF44EFA11404}"/>
              </a:ext>
            </a:extLst>
          </p:cNvPr>
          <p:cNvSpPr>
            <a:spLocks noGrp="1"/>
          </p:cNvSpPr>
          <p:nvPr>
            <p:ph type="dt" sz="half" idx="10"/>
          </p:nvPr>
        </p:nvSpPr>
        <p:spPr/>
        <p:txBody>
          <a:bodyPr/>
          <a:lstStyle/>
          <a:p>
            <a:fld id="{E785C8BE-22E3-4813-8AA0-C4D9F8348590}" type="datetimeFigureOut">
              <a:rPr lang="nl-NL" smtClean="0"/>
              <a:t>24-5-2023</a:t>
            </a:fld>
            <a:endParaRPr lang="nl-NL"/>
          </a:p>
        </p:txBody>
      </p:sp>
      <p:sp>
        <p:nvSpPr>
          <p:cNvPr id="3" name="Tijdelijke aanduiding voor voettekst 2">
            <a:extLst>
              <a:ext uri="{FF2B5EF4-FFF2-40B4-BE49-F238E27FC236}">
                <a16:creationId xmlns:a16="http://schemas.microsoft.com/office/drawing/2014/main" id="{D207C295-B74A-420C-BE86-03C932F8060B}"/>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06CB5CA0-BDF1-4022-91E0-87428564FA86}"/>
              </a:ext>
            </a:extLst>
          </p:cNvPr>
          <p:cNvSpPr>
            <a:spLocks noGrp="1"/>
          </p:cNvSpPr>
          <p:nvPr>
            <p:ph type="sldNum" sz="quarter" idx="12"/>
          </p:nvPr>
        </p:nvSpPr>
        <p:spPr/>
        <p:txBody>
          <a:bodyPr/>
          <a:lstStyle/>
          <a:p>
            <a:fld id="{C23134EC-7FF0-46F7-AE1D-14C5E9CB0546}" type="slidenum">
              <a:rPr lang="nl-NL" smtClean="0"/>
              <a:t>‹nr.›</a:t>
            </a:fld>
            <a:endParaRPr lang="nl-NL"/>
          </a:p>
        </p:txBody>
      </p:sp>
    </p:spTree>
    <p:extLst>
      <p:ext uri="{BB962C8B-B14F-4D97-AF65-F5344CB8AC3E}">
        <p14:creationId xmlns:p14="http://schemas.microsoft.com/office/powerpoint/2010/main" val="1363829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A5F071-96DE-4A0B-8385-D266FBC42DD1}"/>
              </a:ext>
            </a:extLst>
          </p:cNvPr>
          <p:cNvSpPr>
            <a:spLocks noGrp="1"/>
          </p:cNvSpPr>
          <p:nvPr>
            <p:ph type="title"/>
          </p:nvPr>
        </p:nvSpPr>
        <p:spPr>
          <a:xfrm>
            <a:off x="629841" y="342900"/>
            <a:ext cx="2949178" cy="1200150"/>
          </a:xfrm>
        </p:spPr>
        <p:txBody>
          <a:bodyPr anchor="b"/>
          <a:lstStyle>
            <a:lvl1pPr>
              <a:defRPr sz="2400"/>
            </a:lvl1pPr>
          </a:lstStyle>
          <a:p>
            <a:r>
              <a:rPr lang="nl-NL"/>
              <a:t>Klik om stijl te bewerken</a:t>
            </a:r>
          </a:p>
        </p:txBody>
      </p:sp>
      <p:sp>
        <p:nvSpPr>
          <p:cNvPr id="3" name="Tijdelijke aanduiding voor inhoud 2">
            <a:extLst>
              <a:ext uri="{FF2B5EF4-FFF2-40B4-BE49-F238E27FC236}">
                <a16:creationId xmlns:a16="http://schemas.microsoft.com/office/drawing/2014/main" id="{EC77D37C-A44C-4251-B125-D14BEF74C18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83A639E5-2C97-4CC3-8A20-985131B4667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3E0D78F-08A0-4C3B-91AF-8FE659930DC5}"/>
              </a:ext>
            </a:extLst>
          </p:cNvPr>
          <p:cNvSpPr>
            <a:spLocks noGrp="1"/>
          </p:cNvSpPr>
          <p:nvPr>
            <p:ph type="dt" sz="half" idx="10"/>
          </p:nvPr>
        </p:nvSpPr>
        <p:spPr/>
        <p:txBody>
          <a:bodyPr/>
          <a:lstStyle/>
          <a:p>
            <a:fld id="{E785C8BE-22E3-4813-8AA0-C4D9F8348590}" type="datetimeFigureOut">
              <a:rPr lang="nl-NL" smtClean="0"/>
              <a:t>24-5-2023</a:t>
            </a:fld>
            <a:endParaRPr lang="nl-NL"/>
          </a:p>
        </p:txBody>
      </p:sp>
      <p:sp>
        <p:nvSpPr>
          <p:cNvPr id="6" name="Tijdelijke aanduiding voor voettekst 5">
            <a:extLst>
              <a:ext uri="{FF2B5EF4-FFF2-40B4-BE49-F238E27FC236}">
                <a16:creationId xmlns:a16="http://schemas.microsoft.com/office/drawing/2014/main" id="{4C675958-04EA-497B-ACB9-D3299A108DC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03CFC35-B725-4EA2-9BFF-93A7CE197E6E}"/>
              </a:ext>
            </a:extLst>
          </p:cNvPr>
          <p:cNvSpPr>
            <a:spLocks noGrp="1"/>
          </p:cNvSpPr>
          <p:nvPr>
            <p:ph type="sldNum" sz="quarter" idx="12"/>
          </p:nvPr>
        </p:nvSpPr>
        <p:spPr/>
        <p:txBody>
          <a:bodyPr/>
          <a:lstStyle/>
          <a:p>
            <a:fld id="{C23134EC-7FF0-46F7-AE1D-14C5E9CB0546}" type="slidenum">
              <a:rPr lang="nl-NL" smtClean="0"/>
              <a:t>‹nr.›</a:t>
            </a:fld>
            <a:endParaRPr lang="nl-NL"/>
          </a:p>
        </p:txBody>
      </p:sp>
    </p:spTree>
    <p:extLst>
      <p:ext uri="{BB962C8B-B14F-4D97-AF65-F5344CB8AC3E}">
        <p14:creationId xmlns:p14="http://schemas.microsoft.com/office/powerpoint/2010/main" val="2203002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Hoofdstuk + afb">
    <p:spTree>
      <p:nvGrpSpPr>
        <p:cNvPr id="1" name=""/>
        <p:cNvGrpSpPr/>
        <p:nvPr/>
      </p:nvGrpSpPr>
      <p:grpSpPr>
        <a:xfrm>
          <a:off x="0" y="0"/>
          <a:ext cx="0" cy="0"/>
          <a:chOff x="0" y="0"/>
          <a:chExt cx="0" cy="0"/>
        </a:xfrm>
      </p:grpSpPr>
      <p:sp>
        <p:nvSpPr>
          <p:cNvPr id="8" name="Rechthoek 7"/>
          <p:cNvSpPr/>
          <p:nvPr userDrawn="1"/>
        </p:nvSpPr>
        <p:spPr>
          <a:xfrm>
            <a:off x="4579430" y="667941"/>
            <a:ext cx="4577082" cy="4206948"/>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2" name="Titel 1"/>
          <p:cNvSpPr>
            <a:spLocks noGrp="1"/>
          </p:cNvSpPr>
          <p:nvPr>
            <p:ph type="ctrTitle" hasCustomPrompt="1"/>
          </p:nvPr>
        </p:nvSpPr>
        <p:spPr>
          <a:xfrm>
            <a:off x="4767108" y="878823"/>
            <a:ext cx="4015134" cy="926426"/>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1810193"/>
            <a:ext cx="3878753" cy="1162615"/>
          </a:xfrm>
        </p:spPr>
        <p:txBody>
          <a:bodyPr>
            <a:normAutofit/>
          </a:bodyPr>
          <a:lstStyle>
            <a:lvl1pPr marL="214313" indent="-214313" algn="l">
              <a:buFont typeface="Arial"/>
              <a:buChar char="•"/>
              <a:defRPr sz="1350" baseline="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dirty="0"/>
              <a:t>&lt;inhoud hoofdstuk&gt;</a:t>
            </a:r>
          </a:p>
          <a:p>
            <a:endParaRPr lang="nl-NL" dirty="0"/>
          </a:p>
        </p:txBody>
      </p:sp>
      <p:sp>
        <p:nvSpPr>
          <p:cNvPr id="13" name="Tijdelijke aanduiding voor afbeelding 12"/>
          <p:cNvSpPr>
            <a:spLocks noGrp="1"/>
          </p:cNvSpPr>
          <p:nvPr>
            <p:ph type="pic" sz="quarter" idx="10"/>
          </p:nvPr>
        </p:nvSpPr>
        <p:spPr>
          <a:xfrm>
            <a:off x="0" y="675322"/>
            <a:ext cx="4585686" cy="4206948"/>
          </a:xfrm>
        </p:spPr>
        <p:txBody>
          <a:bodyPr>
            <a:normAutofit/>
          </a:bodyPr>
          <a:lstStyle>
            <a:lvl1pPr marL="0" indent="0">
              <a:buNone/>
              <a:defRPr sz="1050"/>
            </a:lvl1pPr>
          </a:lstStyle>
          <a:p>
            <a:r>
              <a:rPr lang="nl-NL"/>
              <a:t>Klik op het pictogram als u een afbeelding wilt toevoegen</a:t>
            </a:r>
            <a:endParaRPr lang="nl-NL" dirty="0"/>
          </a:p>
        </p:txBody>
      </p:sp>
      <p:sp>
        <p:nvSpPr>
          <p:cNvPr id="9" name="Rechthoek 8"/>
          <p:cNvSpPr/>
          <p:nvPr userDrawn="1"/>
        </p:nvSpPr>
        <p:spPr>
          <a:xfrm>
            <a:off x="0" y="4879581"/>
            <a:ext cx="9144000" cy="268612"/>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350"/>
          </a:p>
        </p:txBody>
      </p:sp>
    </p:spTree>
    <p:extLst>
      <p:ext uri="{BB962C8B-B14F-4D97-AF65-F5344CB8AC3E}">
        <p14:creationId xmlns:p14="http://schemas.microsoft.com/office/powerpoint/2010/main" val="26528569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0009F6-19F2-4220-BA38-219A0B0B55C6}"/>
              </a:ext>
            </a:extLst>
          </p:cNvPr>
          <p:cNvSpPr>
            <a:spLocks noGrp="1"/>
          </p:cNvSpPr>
          <p:nvPr>
            <p:ph type="title"/>
          </p:nvPr>
        </p:nvSpPr>
        <p:spPr>
          <a:xfrm>
            <a:off x="629841" y="342900"/>
            <a:ext cx="2949178" cy="1200150"/>
          </a:xfrm>
        </p:spPr>
        <p:txBody>
          <a:bodyPr anchor="b"/>
          <a:lstStyle>
            <a:lvl1pPr>
              <a:defRPr sz="2400"/>
            </a:lvl1pPr>
          </a:lstStyle>
          <a:p>
            <a:r>
              <a:rPr lang="nl-NL"/>
              <a:t>Klik om stijl te bewerken</a:t>
            </a:r>
          </a:p>
        </p:txBody>
      </p:sp>
      <p:sp>
        <p:nvSpPr>
          <p:cNvPr id="3" name="Tijdelijke aanduiding voor afbeelding 2">
            <a:extLst>
              <a:ext uri="{FF2B5EF4-FFF2-40B4-BE49-F238E27FC236}">
                <a16:creationId xmlns:a16="http://schemas.microsoft.com/office/drawing/2014/main" id="{1A994FC2-B52A-45F7-B220-3CA269D5956A}"/>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p>
        </p:txBody>
      </p:sp>
      <p:sp>
        <p:nvSpPr>
          <p:cNvPr id="4" name="Tijdelijke aanduiding voor tekst 3">
            <a:extLst>
              <a:ext uri="{FF2B5EF4-FFF2-40B4-BE49-F238E27FC236}">
                <a16:creationId xmlns:a16="http://schemas.microsoft.com/office/drawing/2014/main" id="{B9BB4C55-7F09-4FF8-ABF5-E72EB6AD6DB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9C4AA21-BE57-4160-8D97-ECF43510F79D}"/>
              </a:ext>
            </a:extLst>
          </p:cNvPr>
          <p:cNvSpPr>
            <a:spLocks noGrp="1"/>
          </p:cNvSpPr>
          <p:nvPr>
            <p:ph type="dt" sz="half" idx="10"/>
          </p:nvPr>
        </p:nvSpPr>
        <p:spPr/>
        <p:txBody>
          <a:bodyPr/>
          <a:lstStyle/>
          <a:p>
            <a:fld id="{E785C8BE-22E3-4813-8AA0-C4D9F8348590}" type="datetimeFigureOut">
              <a:rPr lang="nl-NL" smtClean="0"/>
              <a:t>24-5-2023</a:t>
            </a:fld>
            <a:endParaRPr lang="nl-NL"/>
          </a:p>
        </p:txBody>
      </p:sp>
      <p:sp>
        <p:nvSpPr>
          <p:cNvPr id="6" name="Tijdelijke aanduiding voor voettekst 5">
            <a:extLst>
              <a:ext uri="{FF2B5EF4-FFF2-40B4-BE49-F238E27FC236}">
                <a16:creationId xmlns:a16="http://schemas.microsoft.com/office/drawing/2014/main" id="{2F14F06F-5ADF-48B3-A3ED-76E41774072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9F1ECCF-E343-4C27-A2A5-F676D405B4D7}"/>
              </a:ext>
            </a:extLst>
          </p:cNvPr>
          <p:cNvSpPr>
            <a:spLocks noGrp="1"/>
          </p:cNvSpPr>
          <p:nvPr>
            <p:ph type="sldNum" sz="quarter" idx="12"/>
          </p:nvPr>
        </p:nvSpPr>
        <p:spPr/>
        <p:txBody>
          <a:bodyPr/>
          <a:lstStyle/>
          <a:p>
            <a:fld id="{C23134EC-7FF0-46F7-AE1D-14C5E9CB0546}" type="slidenum">
              <a:rPr lang="nl-NL" smtClean="0"/>
              <a:t>‹nr.›</a:t>
            </a:fld>
            <a:endParaRPr lang="nl-NL"/>
          </a:p>
        </p:txBody>
      </p:sp>
    </p:spTree>
    <p:extLst>
      <p:ext uri="{BB962C8B-B14F-4D97-AF65-F5344CB8AC3E}">
        <p14:creationId xmlns:p14="http://schemas.microsoft.com/office/powerpoint/2010/main" val="8511663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6C15F9-C70F-4DE9-9AD5-0BBFEA278B42}"/>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48D98E3C-F353-4CA4-BEA5-F9A598AE447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A8C41EC-4CAC-45E0-80D6-834611AAF228}"/>
              </a:ext>
            </a:extLst>
          </p:cNvPr>
          <p:cNvSpPr>
            <a:spLocks noGrp="1"/>
          </p:cNvSpPr>
          <p:nvPr>
            <p:ph type="dt" sz="half" idx="10"/>
          </p:nvPr>
        </p:nvSpPr>
        <p:spPr/>
        <p:txBody>
          <a:bodyPr/>
          <a:lstStyle/>
          <a:p>
            <a:fld id="{E785C8BE-22E3-4813-8AA0-C4D9F8348590}" type="datetimeFigureOut">
              <a:rPr lang="nl-NL" smtClean="0"/>
              <a:t>24-5-2023</a:t>
            </a:fld>
            <a:endParaRPr lang="nl-NL"/>
          </a:p>
        </p:txBody>
      </p:sp>
      <p:sp>
        <p:nvSpPr>
          <p:cNvPr id="5" name="Tijdelijke aanduiding voor voettekst 4">
            <a:extLst>
              <a:ext uri="{FF2B5EF4-FFF2-40B4-BE49-F238E27FC236}">
                <a16:creationId xmlns:a16="http://schemas.microsoft.com/office/drawing/2014/main" id="{DB427A58-2245-46A4-B3DE-3E33F87DEC9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3F2A38C-49E6-41E3-876D-69583B45564A}"/>
              </a:ext>
            </a:extLst>
          </p:cNvPr>
          <p:cNvSpPr>
            <a:spLocks noGrp="1"/>
          </p:cNvSpPr>
          <p:nvPr>
            <p:ph type="sldNum" sz="quarter" idx="12"/>
          </p:nvPr>
        </p:nvSpPr>
        <p:spPr/>
        <p:txBody>
          <a:bodyPr/>
          <a:lstStyle/>
          <a:p>
            <a:fld id="{C23134EC-7FF0-46F7-AE1D-14C5E9CB0546}" type="slidenum">
              <a:rPr lang="nl-NL" smtClean="0"/>
              <a:t>‹nr.›</a:t>
            </a:fld>
            <a:endParaRPr lang="nl-NL"/>
          </a:p>
        </p:txBody>
      </p:sp>
    </p:spTree>
    <p:extLst>
      <p:ext uri="{BB962C8B-B14F-4D97-AF65-F5344CB8AC3E}">
        <p14:creationId xmlns:p14="http://schemas.microsoft.com/office/powerpoint/2010/main" val="31605792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60A1C73-FF00-4F45-BE47-3D4C9C04D485}"/>
              </a:ext>
            </a:extLst>
          </p:cNvPr>
          <p:cNvSpPr>
            <a:spLocks noGrp="1"/>
          </p:cNvSpPr>
          <p:nvPr>
            <p:ph type="title" orient="vert"/>
          </p:nvPr>
        </p:nvSpPr>
        <p:spPr>
          <a:xfrm>
            <a:off x="6543675" y="273844"/>
            <a:ext cx="1971675" cy="4358879"/>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1365706E-16A6-42B0-BA2E-B0441C1DE241}"/>
              </a:ext>
            </a:extLst>
          </p:cNvPr>
          <p:cNvSpPr>
            <a:spLocks noGrp="1"/>
          </p:cNvSpPr>
          <p:nvPr>
            <p:ph type="body" orient="vert" idx="1"/>
          </p:nvPr>
        </p:nvSpPr>
        <p:spPr>
          <a:xfrm>
            <a:off x="628650" y="273844"/>
            <a:ext cx="5800725" cy="4358879"/>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0225C6D-7A1E-4511-A108-4AA26CFE1358}"/>
              </a:ext>
            </a:extLst>
          </p:cNvPr>
          <p:cNvSpPr>
            <a:spLocks noGrp="1"/>
          </p:cNvSpPr>
          <p:nvPr>
            <p:ph type="dt" sz="half" idx="10"/>
          </p:nvPr>
        </p:nvSpPr>
        <p:spPr/>
        <p:txBody>
          <a:bodyPr/>
          <a:lstStyle/>
          <a:p>
            <a:fld id="{E785C8BE-22E3-4813-8AA0-C4D9F8348590}" type="datetimeFigureOut">
              <a:rPr lang="nl-NL" smtClean="0"/>
              <a:t>24-5-2023</a:t>
            </a:fld>
            <a:endParaRPr lang="nl-NL"/>
          </a:p>
        </p:txBody>
      </p:sp>
      <p:sp>
        <p:nvSpPr>
          <p:cNvPr id="5" name="Tijdelijke aanduiding voor voettekst 4">
            <a:extLst>
              <a:ext uri="{FF2B5EF4-FFF2-40B4-BE49-F238E27FC236}">
                <a16:creationId xmlns:a16="http://schemas.microsoft.com/office/drawing/2014/main" id="{3F31A890-1E39-459C-AE47-2CB2153DE1E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AC7B45B-53E6-4B40-94CE-B424C3FE6C8D}"/>
              </a:ext>
            </a:extLst>
          </p:cNvPr>
          <p:cNvSpPr>
            <a:spLocks noGrp="1"/>
          </p:cNvSpPr>
          <p:nvPr>
            <p:ph type="sldNum" sz="quarter" idx="12"/>
          </p:nvPr>
        </p:nvSpPr>
        <p:spPr/>
        <p:txBody>
          <a:bodyPr/>
          <a:lstStyle/>
          <a:p>
            <a:fld id="{C23134EC-7FF0-46F7-AE1D-14C5E9CB0546}" type="slidenum">
              <a:rPr lang="nl-NL" smtClean="0"/>
              <a:t>‹nr.›</a:t>
            </a:fld>
            <a:endParaRPr lang="nl-NL"/>
          </a:p>
        </p:txBody>
      </p:sp>
    </p:spTree>
    <p:extLst>
      <p:ext uri="{BB962C8B-B14F-4D97-AF65-F5344CB8AC3E}">
        <p14:creationId xmlns:p14="http://schemas.microsoft.com/office/powerpoint/2010/main" val="31327727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4915941" y="1412100"/>
            <a:ext cx="3753000" cy="1752300"/>
          </a:xfrm>
        </p:spPr>
        <p:txBody>
          <a:bodyPr tIns="90000" bIns="90000" anchor="t">
            <a:normAutofit/>
          </a:bodyPr>
          <a:lstStyle>
            <a:lvl1pPr algn="l">
              <a:defRPr sz="2700">
                <a:solidFill>
                  <a:schemeClr val="tx1"/>
                </a:solidFill>
              </a:defRPr>
            </a:lvl1pPr>
          </a:lstStyle>
          <a:p>
            <a:r>
              <a:rPr lang="nl-NL"/>
              <a:t>Klik om de stijl te bewerken</a:t>
            </a:r>
            <a:endParaRPr lang="nl-NL" dirty="0"/>
          </a:p>
        </p:txBody>
      </p:sp>
      <p:sp>
        <p:nvSpPr>
          <p:cNvPr id="3" name="Ondertitel 2"/>
          <p:cNvSpPr>
            <a:spLocks noGrp="1"/>
          </p:cNvSpPr>
          <p:nvPr>
            <p:ph type="subTitle" idx="1"/>
          </p:nvPr>
        </p:nvSpPr>
        <p:spPr>
          <a:xfrm>
            <a:off x="4915941" y="3161700"/>
            <a:ext cx="3753000" cy="1004400"/>
          </a:xfrm>
        </p:spPr>
        <p:txBody>
          <a:bodyPr lIns="104400" tIns="90000" rIns="90000" bIns="46800"/>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het opmaakprofiel van de modelondertitel te bewerken</a:t>
            </a:r>
            <a:endParaRPr lang="nl-NL" dirty="0"/>
          </a:p>
        </p:txBody>
      </p:sp>
      <p:pic>
        <p:nvPicPr>
          <p:cNvPr id="6" name="Afbeelding 5" descr="RO_BZK_Logo_2_RGB_diap_nl.png"/>
          <p:cNvPicPr>
            <a:picLocks noChangeAspect="1"/>
          </p:cNvPicPr>
          <p:nvPr userDrawn="1"/>
        </p:nvPicPr>
        <p:blipFill>
          <a:blip r:embed="rId2" cstate="print"/>
          <a:stretch>
            <a:fillRect/>
          </a:stretch>
        </p:blipFill>
        <p:spPr>
          <a:xfrm>
            <a:off x="0" y="0"/>
            <a:ext cx="9144000" cy="1337310"/>
          </a:xfrm>
          <a:prstGeom prst="rect">
            <a:avLst/>
          </a:prstGeom>
        </p:spPr>
      </p:pic>
      <p:sp>
        <p:nvSpPr>
          <p:cNvPr id="7" name="Tijdelijke aanduiding voor voettekst 4"/>
          <p:cNvSpPr>
            <a:spLocks noGrp="1"/>
          </p:cNvSpPr>
          <p:nvPr>
            <p:ph type="ftr" sz="quarter" idx="3"/>
          </p:nvPr>
        </p:nvSpPr>
        <p:spPr>
          <a:xfrm>
            <a:off x="476250" y="4666060"/>
            <a:ext cx="3752850" cy="241556"/>
          </a:xfrm>
          <a:prstGeom prst="rect">
            <a:avLst/>
          </a:prstGeom>
        </p:spPr>
        <p:txBody>
          <a:bodyPr vert="horz" lIns="91440" tIns="45720" rIns="91440" bIns="45720" rtlCol="0" anchor="b" anchorCtr="0"/>
          <a:lstStyle>
            <a:lvl1pPr algn="l">
              <a:defRPr sz="788">
                <a:solidFill>
                  <a:schemeClr val="tx1"/>
                </a:solidFill>
              </a:defRPr>
            </a:lvl1pPr>
          </a:lstStyle>
          <a:p>
            <a:fld id="{5B6AAF2B-AF0B-4194-B5A9-FCA7BFB44B8C}" type="datetime4">
              <a:rPr lang="nl-NL" smtClean="0"/>
              <a:pPr/>
              <a:t>24 mei 2023</a:t>
            </a:fld>
            <a:r>
              <a:rPr lang="en-US" dirty="0"/>
              <a:t> | </a:t>
            </a:r>
            <a:r>
              <a:rPr lang="en-US" dirty="0" err="1"/>
              <a:t>Voettekst</a:t>
            </a:r>
            <a:endParaRPr lang="nl-NL" dirty="0"/>
          </a:p>
        </p:txBody>
      </p:sp>
      <p:sp>
        <p:nvSpPr>
          <p:cNvPr id="9" name="Tijdelijke aanduiding voor dianummer 10"/>
          <p:cNvSpPr>
            <a:spLocks noGrp="1"/>
          </p:cNvSpPr>
          <p:nvPr>
            <p:ph type="sldNum" sz="quarter" idx="12"/>
          </p:nvPr>
        </p:nvSpPr>
        <p:spPr>
          <a:xfrm>
            <a:off x="4914900" y="4666060"/>
            <a:ext cx="3754042" cy="241556"/>
          </a:xfrm>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08930925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2381" y="0"/>
            <a:ext cx="4574381" cy="51435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82" y="0"/>
            <a:ext cx="9148763" cy="800100"/>
          </a:xfrm>
          <a:prstGeom prst="rect">
            <a:avLst/>
          </a:prstGeom>
        </p:spPr>
      </p:pic>
      <p:sp>
        <p:nvSpPr>
          <p:cNvPr id="24" name="Tijdelijke aanduiding voor tekst 16"/>
          <p:cNvSpPr>
            <a:spLocks noGrp="1"/>
          </p:cNvSpPr>
          <p:nvPr>
            <p:ph type="body" sz="quarter" idx="21" hasCustomPrompt="1"/>
          </p:nvPr>
        </p:nvSpPr>
        <p:spPr>
          <a:xfrm>
            <a:off x="4914900" y="4374040"/>
            <a:ext cx="3753000" cy="292020"/>
          </a:xfrm>
        </p:spPr>
        <p:txBody>
          <a:bodyPr lIns="118800" anchor="b" anchorCtr="0">
            <a:noAutofit/>
          </a:bodyPr>
          <a:lstStyle>
            <a:lvl1pPr marL="0" indent="0">
              <a:buNone/>
              <a:defRPr sz="120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dirty="0"/>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7" name="Titel 1"/>
          <p:cNvSpPr>
            <a:spLocks noGrp="1"/>
          </p:cNvSpPr>
          <p:nvPr>
            <p:ph type="ctrTitle"/>
          </p:nvPr>
        </p:nvSpPr>
        <p:spPr>
          <a:xfrm>
            <a:off x="4914900" y="1414100"/>
            <a:ext cx="3753000" cy="1752300"/>
          </a:xfrm>
        </p:spPr>
        <p:txBody>
          <a:bodyPr tIns="90000" bIns="90000" anchor="t">
            <a:normAutofit/>
          </a:bodyPr>
          <a:lstStyle>
            <a:lvl1pPr algn="l">
              <a:defRPr sz="2700">
                <a:solidFill>
                  <a:schemeClr val="bg1"/>
                </a:solidFill>
              </a:defRPr>
            </a:lvl1pPr>
          </a:lstStyle>
          <a:p>
            <a:r>
              <a:rPr lang="nl-NL"/>
              <a:t>Klik om de stijl te bewerken</a:t>
            </a:r>
            <a:endParaRPr lang="nl-NL" dirty="0"/>
          </a:p>
        </p:txBody>
      </p:sp>
      <p:sp>
        <p:nvSpPr>
          <p:cNvPr id="18" name="Ondertitel 2"/>
          <p:cNvSpPr>
            <a:spLocks noGrp="1"/>
          </p:cNvSpPr>
          <p:nvPr>
            <p:ph type="subTitle" idx="1"/>
          </p:nvPr>
        </p:nvSpPr>
        <p:spPr>
          <a:xfrm>
            <a:off x="4914900" y="3163700"/>
            <a:ext cx="3753000" cy="1210340"/>
          </a:xfrm>
        </p:spPr>
        <p:txBody>
          <a:bodyPr lIns="104400" tIns="90000" rIns="90000" bIns="46800"/>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het opmaakprofiel van de modelondertitel te bewerken</a:t>
            </a:r>
            <a:endParaRPr lang="nl-NL" dirty="0"/>
          </a:p>
        </p:txBody>
      </p:sp>
      <p:sp>
        <p:nvSpPr>
          <p:cNvPr id="22" name="Tijdelijke aanduiding voor voettekst 4"/>
          <p:cNvSpPr>
            <a:spLocks noGrp="1"/>
          </p:cNvSpPr>
          <p:nvPr>
            <p:ph type="ftr" sz="quarter" idx="3"/>
          </p:nvPr>
        </p:nvSpPr>
        <p:spPr>
          <a:xfrm>
            <a:off x="476250" y="4666060"/>
            <a:ext cx="3752850" cy="241556"/>
          </a:xfrm>
          <a:prstGeom prst="rect">
            <a:avLst/>
          </a:prstGeom>
        </p:spPr>
        <p:txBody>
          <a:bodyPr vert="horz" lIns="91440" tIns="45720" rIns="91440" bIns="45720" rtlCol="0" anchor="b" anchorCtr="0"/>
          <a:lstStyle>
            <a:lvl1pPr algn="l">
              <a:defRPr sz="788">
                <a:solidFill>
                  <a:schemeClr val="bg1"/>
                </a:solidFill>
              </a:defRPr>
            </a:lvl1pPr>
          </a:lstStyle>
          <a:p>
            <a:fld id="{5B6AAF2B-AF0B-4194-B5A9-FCA7BFB44B8C}" type="datetime4">
              <a:rPr lang="nl-NL" smtClean="0"/>
              <a:pPr/>
              <a:t>24 mei 2023</a:t>
            </a:fld>
            <a:r>
              <a:rPr lang="en-US" dirty="0"/>
              <a:t> | </a:t>
            </a:r>
            <a:r>
              <a:rPr lang="en-US" dirty="0" err="1"/>
              <a:t>Voettekst</a:t>
            </a:r>
            <a:endParaRPr lang="nl-NL" dirty="0"/>
          </a:p>
        </p:txBody>
      </p:sp>
      <p:pic>
        <p:nvPicPr>
          <p:cNvPr id="12" name="Afbeelding 11" descr="RO_BZK_Logo_2_RGB_diap_nl.png"/>
          <p:cNvPicPr>
            <a:picLocks noChangeAspect="1"/>
          </p:cNvPicPr>
          <p:nvPr userDrawn="1"/>
        </p:nvPicPr>
        <p:blipFill>
          <a:blip r:embed="rId3" cstate="print"/>
          <a:stretch>
            <a:fillRect/>
          </a:stretch>
        </p:blipFill>
        <p:spPr>
          <a:xfrm>
            <a:off x="0" y="0"/>
            <a:ext cx="9144000" cy="1337310"/>
          </a:xfrm>
          <a:prstGeom prst="rect">
            <a:avLst/>
          </a:prstGeom>
        </p:spPr>
      </p:pic>
    </p:spTree>
    <p:extLst>
      <p:ext uri="{BB962C8B-B14F-4D97-AF65-F5344CB8AC3E}">
        <p14:creationId xmlns:p14="http://schemas.microsoft.com/office/powerpoint/2010/main" val="14980421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82" y="0"/>
            <a:ext cx="9148763" cy="8001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4917132" y="2570560"/>
            <a:ext cx="3753000" cy="1803480"/>
          </a:xfrm>
        </p:spPr>
        <p:txBody>
          <a:bodyPr lIns="104400" tIns="90000" rIns="90000" bIns="46800"/>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het opmaakprofiel van de modelondertitel te bewerken</a:t>
            </a:r>
            <a:endParaRPr lang="nl-NL" dirty="0"/>
          </a:p>
        </p:txBody>
      </p:sp>
      <p:sp>
        <p:nvSpPr>
          <p:cNvPr id="25" name="Tijdelijke aanduiding voor tekst 16"/>
          <p:cNvSpPr>
            <a:spLocks noGrp="1"/>
          </p:cNvSpPr>
          <p:nvPr>
            <p:ph type="body" sz="quarter" idx="21" hasCustomPrompt="1"/>
          </p:nvPr>
        </p:nvSpPr>
        <p:spPr>
          <a:xfrm>
            <a:off x="4914900" y="4374040"/>
            <a:ext cx="3753000" cy="292020"/>
          </a:xfrm>
        </p:spPr>
        <p:txBody>
          <a:bodyPr lIns="118800" anchor="b" anchorCtr="0">
            <a:noAutofit/>
          </a:bodyPr>
          <a:lstStyle>
            <a:lvl1pPr marL="0" indent="0">
              <a:buNone/>
              <a:defRPr sz="120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dirty="0"/>
              <a:t>Naam spreker</a:t>
            </a:r>
          </a:p>
        </p:txBody>
      </p:sp>
      <p:sp>
        <p:nvSpPr>
          <p:cNvPr id="21" name="Titel 1"/>
          <p:cNvSpPr>
            <a:spLocks noGrp="1"/>
          </p:cNvSpPr>
          <p:nvPr>
            <p:ph type="ctrTitle"/>
          </p:nvPr>
        </p:nvSpPr>
        <p:spPr>
          <a:xfrm>
            <a:off x="4915941" y="1518047"/>
            <a:ext cx="3753000" cy="1052513"/>
          </a:xfrm>
        </p:spPr>
        <p:txBody>
          <a:bodyPr tIns="90000" bIns="90000" anchor="t">
            <a:normAutofit/>
          </a:bodyPr>
          <a:lstStyle>
            <a:lvl1pPr algn="l">
              <a:defRPr sz="2700">
                <a:solidFill>
                  <a:schemeClr val="bg1"/>
                </a:solidFill>
              </a:defRPr>
            </a:lvl1pPr>
          </a:lstStyle>
          <a:p>
            <a:r>
              <a:rPr lang="nl-NL"/>
              <a:t>Klik om de stijl te bewerken</a:t>
            </a:r>
            <a:endParaRPr lang="nl-NL" dirty="0"/>
          </a:p>
        </p:txBody>
      </p:sp>
      <p:sp>
        <p:nvSpPr>
          <p:cNvPr id="23" name="Tijdelijke aanduiding voor voettekst 4"/>
          <p:cNvSpPr>
            <a:spLocks noGrp="1"/>
          </p:cNvSpPr>
          <p:nvPr>
            <p:ph type="ftr" sz="quarter" idx="3"/>
          </p:nvPr>
        </p:nvSpPr>
        <p:spPr>
          <a:xfrm>
            <a:off x="476250" y="4666060"/>
            <a:ext cx="3752850" cy="241556"/>
          </a:xfrm>
          <a:prstGeom prst="rect">
            <a:avLst/>
          </a:prstGeom>
        </p:spPr>
        <p:txBody>
          <a:bodyPr vert="horz" lIns="91440" tIns="45720" rIns="91440" bIns="45720" rtlCol="0" anchor="b" anchorCtr="0"/>
          <a:lstStyle>
            <a:lvl1pPr algn="l">
              <a:defRPr sz="788">
                <a:solidFill>
                  <a:schemeClr val="bg1">
                    <a:lumMod val="65000"/>
                  </a:schemeClr>
                </a:solidFill>
              </a:defRPr>
            </a:lvl1pPr>
          </a:lstStyle>
          <a:p>
            <a:fld id="{42A6A312-8330-45FA-8478-BE231086A333}" type="datetime4">
              <a:rPr lang="nl-NL" smtClean="0"/>
              <a:pPr/>
              <a:t>24 mei 2023</a:t>
            </a:fld>
            <a:r>
              <a:rPr lang="en-US" dirty="0"/>
              <a:t> | </a:t>
            </a:r>
            <a:r>
              <a:rPr lang="en-US" dirty="0" err="1"/>
              <a:t>Voettekst</a:t>
            </a:r>
            <a:endParaRPr lang="nl-NL" dirty="0"/>
          </a:p>
        </p:txBody>
      </p:sp>
      <p:pic>
        <p:nvPicPr>
          <p:cNvPr id="11" name="Afbeelding 10" descr="RO_BZK_Logo_2_RGB_diap_nl.png"/>
          <p:cNvPicPr>
            <a:picLocks noChangeAspect="1"/>
          </p:cNvPicPr>
          <p:nvPr userDrawn="1"/>
        </p:nvPicPr>
        <p:blipFill>
          <a:blip r:embed="rId3" cstate="print"/>
          <a:stretch>
            <a:fillRect/>
          </a:stretch>
        </p:blipFill>
        <p:spPr>
          <a:xfrm>
            <a:off x="0" y="0"/>
            <a:ext cx="9144000" cy="1337310"/>
          </a:xfrm>
          <a:prstGeom prst="rect">
            <a:avLst/>
          </a:prstGeom>
        </p:spPr>
      </p:pic>
    </p:spTree>
    <p:extLst>
      <p:ext uri="{BB962C8B-B14F-4D97-AF65-F5344CB8AC3E}">
        <p14:creationId xmlns:p14="http://schemas.microsoft.com/office/powerpoint/2010/main" val="22364973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9144000" cy="2570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 name="Titel 1"/>
          <p:cNvSpPr>
            <a:spLocks noGrp="1"/>
          </p:cNvSpPr>
          <p:nvPr>
            <p:ph type="title"/>
          </p:nvPr>
        </p:nvSpPr>
        <p:spPr>
          <a:xfrm>
            <a:off x="476250" y="1409700"/>
            <a:ext cx="8192691" cy="1160860"/>
          </a:xfrm>
        </p:spPr>
        <p:txBody>
          <a:bodyPr anchor="t" anchorCtr="0">
            <a:normAutofit/>
          </a:bodyPr>
          <a:lstStyle>
            <a:lvl1pPr>
              <a:defRPr sz="3600">
                <a:solidFill>
                  <a:schemeClr val="bg1"/>
                </a:solidFill>
              </a:defRPr>
            </a:lvl1pPr>
          </a:lstStyle>
          <a:p>
            <a:r>
              <a:rPr lang="nl-NL"/>
              <a:t>Klik om de stijl te bewerken</a:t>
            </a:r>
            <a:endParaRPr lang="nl-NL" dirty="0"/>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82" y="0"/>
            <a:ext cx="9148763" cy="8001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476250" y="2812115"/>
            <a:ext cx="8193882" cy="1557924"/>
          </a:xfrm>
        </p:spPr>
        <p:txBody>
          <a:bodyPr lIns="104400" tIns="90000" rIns="90000" bIns="46800"/>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het opmaakprofiel van de modelondertitel te bewerken</a:t>
            </a:r>
            <a:endParaRPr lang="nl-NL" dirty="0"/>
          </a:p>
        </p:txBody>
      </p:sp>
      <p:sp>
        <p:nvSpPr>
          <p:cNvPr id="10" name="Tijdelijke aanduiding voor tekst 16"/>
          <p:cNvSpPr>
            <a:spLocks noGrp="1"/>
          </p:cNvSpPr>
          <p:nvPr>
            <p:ph type="body" sz="quarter" idx="10" hasCustomPrompt="1"/>
          </p:nvPr>
        </p:nvSpPr>
        <p:spPr>
          <a:xfrm>
            <a:off x="475059" y="4372040"/>
            <a:ext cx="3754041" cy="292020"/>
          </a:xfrm>
        </p:spPr>
        <p:txBody>
          <a:bodyPr lIns="86400" anchor="b" anchorCtr="0">
            <a:noAutofit/>
          </a:bodyPr>
          <a:lstStyle>
            <a:lvl1pPr marL="0" indent="0" algn="l">
              <a:buNone/>
              <a:defRPr sz="120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dirty="0"/>
              <a:t>Naam spreker</a:t>
            </a:r>
          </a:p>
        </p:txBody>
      </p:sp>
      <p:sp>
        <p:nvSpPr>
          <p:cNvPr id="14" name="Tijdelijke aanduiding voor voettekst 4"/>
          <p:cNvSpPr>
            <a:spLocks noGrp="1"/>
          </p:cNvSpPr>
          <p:nvPr>
            <p:ph type="ftr" sz="quarter" idx="3"/>
          </p:nvPr>
        </p:nvSpPr>
        <p:spPr>
          <a:xfrm>
            <a:off x="476250" y="4666060"/>
            <a:ext cx="3752850" cy="241556"/>
          </a:xfrm>
          <a:prstGeom prst="rect">
            <a:avLst/>
          </a:prstGeom>
        </p:spPr>
        <p:txBody>
          <a:bodyPr vert="horz" lIns="91440" tIns="45720" rIns="91440" bIns="45720" rtlCol="0" anchor="b" anchorCtr="0"/>
          <a:lstStyle>
            <a:lvl1pPr algn="l">
              <a:defRPr sz="788">
                <a:solidFill>
                  <a:schemeClr val="bg1">
                    <a:lumMod val="65000"/>
                  </a:schemeClr>
                </a:solidFill>
              </a:defRPr>
            </a:lvl1pPr>
          </a:lstStyle>
          <a:p>
            <a:r>
              <a:rPr lang="nl-NL"/>
              <a:t>27 februari 2017 | Voettekst</a:t>
            </a:r>
            <a:endParaRPr lang="nl-NL" dirty="0"/>
          </a:p>
        </p:txBody>
      </p:sp>
      <p:pic>
        <p:nvPicPr>
          <p:cNvPr id="12" name="Afbeelding 11" descr="RO_BZK_Logo_2_RGB_diap_nl.png"/>
          <p:cNvPicPr>
            <a:picLocks noChangeAspect="1"/>
          </p:cNvPicPr>
          <p:nvPr userDrawn="1"/>
        </p:nvPicPr>
        <p:blipFill>
          <a:blip r:embed="rId3" cstate="print"/>
          <a:stretch>
            <a:fillRect/>
          </a:stretch>
        </p:blipFill>
        <p:spPr>
          <a:xfrm>
            <a:off x="0" y="0"/>
            <a:ext cx="9144000" cy="1337310"/>
          </a:xfrm>
          <a:prstGeom prst="rect">
            <a:avLst/>
          </a:prstGeom>
        </p:spPr>
      </p:pic>
    </p:spTree>
    <p:extLst>
      <p:ext uri="{BB962C8B-B14F-4D97-AF65-F5344CB8AC3E}">
        <p14:creationId xmlns:p14="http://schemas.microsoft.com/office/powerpoint/2010/main" val="22753590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0" name="Titel 1"/>
          <p:cNvSpPr>
            <a:spLocks noGrp="1"/>
          </p:cNvSpPr>
          <p:nvPr>
            <p:ph type="title"/>
          </p:nvPr>
        </p:nvSpPr>
        <p:spPr>
          <a:xfrm>
            <a:off x="476249" y="1977629"/>
            <a:ext cx="3752851" cy="1188244"/>
          </a:xfrm>
        </p:spPr>
        <p:txBody>
          <a:bodyPr anchor="t" anchorCtr="0">
            <a:normAutofit/>
          </a:bodyPr>
          <a:lstStyle>
            <a:lvl1pPr algn="r">
              <a:defRPr sz="2700">
                <a:solidFill>
                  <a:schemeClr val="bg1"/>
                </a:solidFill>
              </a:defRPr>
            </a:lvl1pPr>
          </a:lstStyle>
          <a:p>
            <a:r>
              <a:rPr lang="nl-NL"/>
              <a:t>Klik om de stijl te bewerken</a:t>
            </a:r>
            <a:endParaRPr lang="nl-NL" dirty="0"/>
          </a:p>
        </p:txBody>
      </p:sp>
      <p:sp>
        <p:nvSpPr>
          <p:cNvPr id="13" name="Tijdelijke aanduiding voor tekst 4"/>
          <p:cNvSpPr>
            <a:spLocks noGrp="1"/>
          </p:cNvSpPr>
          <p:nvPr>
            <p:ph type="body" sz="quarter" idx="15"/>
          </p:nvPr>
        </p:nvSpPr>
        <p:spPr>
          <a:xfrm>
            <a:off x="5843799" y="687694"/>
            <a:ext cx="2825142" cy="613172"/>
          </a:xfrm>
        </p:spPr>
        <p:txBody>
          <a:bodyPr anchor="b" anchorCtr="0">
            <a:normAutofit/>
          </a:bodyPr>
          <a:lstStyle>
            <a:lvl1pPr marL="0" indent="0">
              <a:buNone/>
              <a:defRPr sz="1350"/>
            </a:lvl1pPr>
            <a:lvl2pPr marL="234900" indent="0">
              <a:buNone/>
              <a:defRPr/>
            </a:lvl2pPr>
            <a:lvl3pPr marL="472500" indent="0">
              <a:buNone/>
              <a:defRPr/>
            </a:lvl3pPr>
            <a:lvl4pPr marL="707400" indent="0">
              <a:buNone/>
              <a:defRPr/>
            </a:lvl4pPr>
            <a:lvl5pPr marL="945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5843799" y="1546433"/>
            <a:ext cx="2825142" cy="613172"/>
          </a:xfrm>
        </p:spPr>
        <p:txBody>
          <a:bodyPr anchor="b" anchorCtr="0">
            <a:normAutofit/>
          </a:bodyPr>
          <a:lstStyle>
            <a:lvl1pPr marL="0" indent="0">
              <a:buNone/>
              <a:defRPr sz="1350"/>
            </a:lvl1pPr>
            <a:lvl2pPr marL="234900" indent="0">
              <a:buNone/>
              <a:defRPr/>
            </a:lvl2pPr>
            <a:lvl3pPr marL="472500" indent="0">
              <a:buNone/>
              <a:defRPr/>
            </a:lvl3pPr>
            <a:lvl4pPr marL="707400" indent="0">
              <a:buNone/>
              <a:defRPr/>
            </a:lvl4pPr>
            <a:lvl5pPr marL="945000" indent="0">
              <a:buNone/>
              <a:defRPr/>
            </a:lvl5pPr>
          </a:lstStyle>
          <a:p>
            <a:pPr lvl="0"/>
            <a:r>
              <a:rPr lang="nl-NL"/>
              <a:t>Klik om de modelstijlen te bewerken</a:t>
            </a:r>
          </a:p>
        </p:txBody>
      </p:sp>
      <p:sp>
        <p:nvSpPr>
          <p:cNvPr id="15" name="Tijdelijke aanduiding voor tekst 4"/>
          <p:cNvSpPr>
            <a:spLocks noGrp="1"/>
          </p:cNvSpPr>
          <p:nvPr>
            <p:ph type="body" sz="quarter" idx="17"/>
          </p:nvPr>
        </p:nvSpPr>
        <p:spPr>
          <a:xfrm>
            <a:off x="5843799" y="2408400"/>
            <a:ext cx="2825142" cy="613172"/>
          </a:xfrm>
        </p:spPr>
        <p:txBody>
          <a:bodyPr anchor="b" anchorCtr="0">
            <a:normAutofit/>
          </a:bodyPr>
          <a:lstStyle>
            <a:lvl1pPr marL="0" indent="0">
              <a:buNone/>
              <a:defRPr sz="1350"/>
            </a:lvl1pPr>
            <a:lvl2pPr marL="234900" indent="0">
              <a:buNone/>
              <a:defRPr/>
            </a:lvl2pPr>
            <a:lvl3pPr marL="472500" indent="0">
              <a:buNone/>
              <a:defRPr/>
            </a:lvl3pPr>
            <a:lvl4pPr marL="707400" indent="0">
              <a:buNone/>
              <a:defRPr/>
            </a:lvl4pPr>
            <a:lvl5pPr marL="945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5843799" y="3264300"/>
            <a:ext cx="2825142" cy="613172"/>
          </a:xfrm>
        </p:spPr>
        <p:txBody>
          <a:bodyPr anchor="b" anchorCtr="0">
            <a:normAutofit/>
          </a:bodyPr>
          <a:lstStyle>
            <a:lvl1pPr marL="0" indent="0">
              <a:buNone/>
              <a:defRPr sz="1350"/>
            </a:lvl1pPr>
            <a:lvl2pPr marL="234900" indent="0">
              <a:buNone/>
              <a:defRPr/>
            </a:lvl2pPr>
            <a:lvl3pPr marL="472500" indent="0">
              <a:buNone/>
              <a:defRPr/>
            </a:lvl3pPr>
            <a:lvl4pPr marL="707400" indent="0">
              <a:buNone/>
              <a:defRPr/>
            </a:lvl4pPr>
            <a:lvl5pPr marL="945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5843799" y="4122900"/>
            <a:ext cx="2825142" cy="613172"/>
          </a:xfrm>
        </p:spPr>
        <p:txBody>
          <a:bodyPr anchor="b" anchorCtr="0">
            <a:normAutofit/>
          </a:bodyPr>
          <a:lstStyle>
            <a:lvl1pPr marL="0" indent="0">
              <a:buNone/>
              <a:defRPr sz="1350"/>
            </a:lvl1pPr>
            <a:lvl2pPr marL="234900" indent="0">
              <a:buNone/>
              <a:defRPr/>
            </a:lvl2pPr>
            <a:lvl3pPr marL="472500" indent="0">
              <a:buNone/>
              <a:defRPr/>
            </a:lvl3pPr>
            <a:lvl4pPr marL="707400" indent="0">
              <a:buNone/>
              <a:defRPr/>
            </a:lvl4pPr>
            <a:lvl5pPr marL="945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4814046" y="748834"/>
            <a:ext cx="1029754" cy="613172"/>
          </a:xfrm>
        </p:spPr>
        <p:txBody>
          <a:bodyPr bIns="46800" anchor="b" anchorCtr="0">
            <a:normAutofit/>
          </a:bodyPr>
          <a:lstStyle>
            <a:lvl1pPr marL="0" indent="0" algn="r">
              <a:buNone/>
              <a:defRPr sz="3600">
                <a:solidFill>
                  <a:schemeClr val="tx2"/>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4814046" y="1607756"/>
            <a:ext cx="1029754" cy="613172"/>
          </a:xfrm>
        </p:spPr>
        <p:txBody>
          <a:bodyPr bIns="46800" anchor="b" anchorCtr="0">
            <a:normAutofit/>
          </a:bodyPr>
          <a:lstStyle>
            <a:lvl1pPr marL="0" indent="0" algn="r">
              <a:buNone/>
              <a:defRPr sz="3600">
                <a:solidFill>
                  <a:schemeClr val="tx2"/>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4814046" y="2466678"/>
            <a:ext cx="1029754" cy="613172"/>
          </a:xfrm>
        </p:spPr>
        <p:txBody>
          <a:bodyPr bIns="46800" anchor="b" anchorCtr="0">
            <a:normAutofit/>
          </a:bodyPr>
          <a:lstStyle>
            <a:lvl1pPr marL="0" indent="0" algn="r">
              <a:buNone/>
              <a:defRPr sz="3600">
                <a:solidFill>
                  <a:schemeClr val="tx2"/>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4814046" y="3325600"/>
            <a:ext cx="1029754" cy="613172"/>
          </a:xfrm>
        </p:spPr>
        <p:txBody>
          <a:bodyPr bIns="46800" anchor="b" anchorCtr="0">
            <a:normAutofit/>
          </a:bodyPr>
          <a:lstStyle>
            <a:lvl1pPr marL="0" indent="0" algn="r">
              <a:buNone/>
              <a:defRPr sz="3600">
                <a:solidFill>
                  <a:schemeClr val="tx2"/>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4814046" y="4184521"/>
            <a:ext cx="1029754" cy="613172"/>
          </a:xfrm>
        </p:spPr>
        <p:txBody>
          <a:bodyPr bIns="46800" anchor="b" anchorCtr="0">
            <a:normAutofit/>
          </a:bodyPr>
          <a:lstStyle>
            <a:lvl1pPr marL="0" indent="0" algn="r">
              <a:buNone/>
              <a:defRPr sz="3600">
                <a:solidFill>
                  <a:schemeClr val="tx2"/>
                </a:solidFill>
              </a:defRPr>
            </a:lvl1pPr>
          </a:lstStyle>
          <a:p>
            <a:pPr lvl="0"/>
            <a:r>
              <a:rPr lang="nl-NL" dirty="0"/>
              <a:t>#</a:t>
            </a:r>
          </a:p>
        </p:txBody>
      </p:sp>
      <p:sp>
        <p:nvSpPr>
          <p:cNvPr id="27" name="Tijdelijke aanduiding voor voettekst 4"/>
          <p:cNvSpPr>
            <a:spLocks noGrp="1"/>
          </p:cNvSpPr>
          <p:nvPr>
            <p:ph type="ftr" sz="quarter" idx="3"/>
          </p:nvPr>
        </p:nvSpPr>
        <p:spPr>
          <a:xfrm>
            <a:off x="476250" y="4666060"/>
            <a:ext cx="3752850" cy="241556"/>
          </a:xfrm>
          <a:prstGeom prst="rect">
            <a:avLst/>
          </a:prstGeom>
        </p:spPr>
        <p:txBody>
          <a:bodyPr vert="horz" lIns="91440" tIns="45720" rIns="91440" bIns="45720" rtlCol="0" anchor="b" anchorCtr="0"/>
          <a:lstStyle>
            <a:lvl1pPr algn="l">
              <a:defRPr sz="788">
                <a:solidFill>
                  <a:schemeClr val="bg1"/>
                </a:solidFill>
              </a:defRPr>
            </a:lvl1pPr>
          </a:lstStyle>
          <a:p>
            <a:fld id="{70C39E7E-B30A-4BEB-8CB8-A2DF389F6662}" type="datetime4">
              <a:rPr lang="nl-NL" smtClean="0"/>
              <a:pPr/>
              <a:t>24 mei 2023</a:t>
            </a:fld>
            <a:r>
              <a:rPr lang="en-US" dirty="0"/>
              <a:t> | </a:t>
            </a:r>
            <a:r>
              <a:rPr lang="en-US" dirty="0" err="1"/>
              <a:t>Voettekst</a:t>
            </a:r>
            <a:endParaRPr lang="nl-NL" dirty="0"/>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9144000" cy="793242"/>
          </a:xfrm>
          <a:prstGeom prst="rect">
            <a:avLst/>
          </a:prstGeom>
        </p:spPr>
      </p:pic>
    </p:spTree>
    <p:extLst>
      <p:ext uri="{BB962C8B-B14F-4D97-AF65-F5344CB8AC3E}">
        <p14:creationId xmlns:p14="http://schemas.microsoft.com/office/powerpoint/2010/main" val="3273297103"/>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1" name="Tijdelijke aanduiding voor tekst 11"/>
          <p:cNvSpPr>
            <a:spLocks noGrp="1"/>
          </p:cNvSpPr>
          <p:nvPr>
            <p:ph type="body" sz="quarter" idx="13"/>
          </p:nvPr>
        </p:nvSpPr>
        <p:spPr>
          <a:xfrm>
            <a:off x="4914900" y="1717200"/>
            <a:ext cx="3753000" cy="2948860"/>
          </a:xfrm>
        </p:spPr>
        <p:txBody>
          <a:bodyPr/>
          <a:lstStyle>
            <a:lvl1pPr marL="342900" indent="-342900">
              <a:buClr>
                <a:schemeClr val="bg1"/>
              </a:buClr>
              <a:buFont typeface="+mj-lt"/>
              <a:buAutoNum type="arabicPeriod"/>
              <a:defRPr>
                <a:solidFill>
                  <a:schemeClr val="bg1"/>
                </a:solidFill>
              </a:defRPr>
            </a:lvl1pPr>
            <a:lvl2pPr marL="513000" indent="-162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tel 5"/>
          <p:cNvSpPr>
            <a:spLocks noGrp="1"/>
          </p:cNvSpPr>
          <p:nvPr>
            <p:ph type="title"/>
          </p:nvPr>
        </p:nvSpPr>
        <p:spPr>
          <a:xfrm>
            <a:off x="4914900" y="788401"/>
            <a:ext cx="3753000" cy="711035"/>
          </a:xfrm>
        </p:spPr>
        <p:txBody>
          <a:bodyPr/>
          <a:lstStyle>
            <a:lvl1pPr>
              <a:defRPr>
                <a:solidFill>
                  <a:schemeClr val="bg1"/>
                </a:solidFill>
              </a:defRPr>
            </a:lvl1pPr>
          </a:lstStyle>
          <a:p>
            <a:r>
              <a:rPr lang="nl-NL"/>
              <a:t>Klik om de stijl te bewerken</a:t>
            </a:r>
            <a:endParaRPr lang="nl-NL" dirty="0"/>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476250" y="4666060"/>
            <a:ext cx="3752850" cy="241556"/>
          </a:xfrm>
          <a:prstGeom prst="rect">
            <a:avLst/>
          </a:prstGeom>
        </p:spPr>
        <p:txBody>
          <a:bodyPr vert="horz" lIns="91440" tIns="45720" rIns="91440" bIns="45720" rtlCol="0" anchor="b" anchorCtr="0"/>
          <a:lstStyle>
            <a:lvl1pPr algn="l">
              <a:defRPr sz="788">
                <a:solidFill>
                  <a:schemeClr val="bg1"/>
                </a:solidFill>
              </a:defRPr>
            </a:lvl1pPr>
          </a:lstStyle>
          <a:p>
            <a:r>
              <a:rPr lang="en-US"/>
              <a:t>27 februari 2017 | Voettekst</a:t>
            </a:r>
            <a:endParaRPr lang="nl-NL" dirty="0"/>
          </a:p>
        </p:txBody>
      </p:sp>
      <p:sp>
        <p:nvSpPr>
          <p:cNvPr id="9" name="Tijdelijke aanduiding voor afbeelding 31"/>
          <p:cNvSpPr>
            <a:spLocks noGrp="1"/>
          </p:cNvSpPr>
          <p:nvPr>
            <p:ph type="pic" sz="quarter" idx="22"/>
          </p:nvPr>
        </p:nvSpPr>
        <p:spPr>
          <a:xfrm>
            <a:off x="-2381" y="0"/>
            <a:ext cx="4578589" cy="51435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9144000" cy="793242"/>
          </a:xfrm>
          <a:prstGeom prst="rect">
            <a:avLst/>
          </a:prstGeom>
        </p:spPr>
      </p:pic>
      <p:sp>
        <p:nvSpPr>
          <p:cNvPr id="13" name="Tijdelijke aanduiding voor voettekst 4"/>
          <p:cNvSpPr txBox="1">
            <a:spLocks/>
          </p:cNvSpPr>
          <p:nvPr userDrawn="1"/>
        </p:nvSpPr>
        <p:spPr>
          <a:xfrm>
            <a:off x="475200" y="4665601"/>
            <a:ext cx="3752850" cy="241556"/>
          </a:xfrm>
          <a:prstGeom prst="rect">
            <a:avLst/>
          </a:prstGeom>
        </p:spPr>
        <p:txBody>
          <a:bodyPr vert="horz" lIns="68580" tIns="34290" rIns="68580" bIns="34290" rtlCol="0" anchor="b" anchorCtr="0"/>
          <a:lstStyle>
            <a:lvl1pPr algn="l">
              <a:defRPr sz="1050">
                <a:solidFill>
                  <a:schemeClr val="bg1"/>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788" b="0" i="0" u="none" strike="noStrike" kern="1200" cap="none" spc="0" normalizeH="0" baseline="0" noProof="0" smtClean="0">
                <a:ln>
                  <a:noFill/>
                </a:ln>
                <a:solidFill>
                  <a:schemeClr val="bg1"/>
                </a:solidFill>
                <a:effectLst/>
                <a:uLnTx/>
                <a:uFillTx/>
                <a:latin typeface="+mn-lt"/>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24 mei 2023</a:t>
            </a:fld>
            <a:r>
              <a:rPr kumimoji="0" lang="en-US" sz="788" b="0" i="0" u="none" strike="noStrike" kern="1200" cap="none" spc="0" normalizeH="0" baseline="0" noProof="0" dirty="0">
                <a:ln>
                  <a:noFill/>
                </a:ln>
                <a:solidFill>
                  <a:schemeClr val="bg1"/>
                </a:solidFill>
                <a:effectLst/>
                <a:uLnTx/>
                <a:uFillTx/>
                <a:latin typeface="+mn-lt"/>
                <a:ea typeface="+mn-ea"/>
                <a:cs typeface="+mn-cs"/>
              </a:rPr>
              <a:t> | </a:t>
            </a:r>
            <a:r>
              <a:rPr kumimoji="0" lang="en-US" sz="788" b="0" i="0" u="none" strike="noStrike" kern="1200" cap="none" spc="0" normalizeH="0" baseline="0" noProof="0" dirty="0" err="1">
                <a:ln>
                  <a:noFill/>
                </a:ln>
                <a:solidFill>
                  <a:schemeClr val="bg1"/>
                </a:solidFill>
                <a:effectLst/>
                <a:uLnTx/>
                <a:uFillTx/>
                <a:latin typeface="+mn-lt"/>
                <a:ea typeface="+mn-ea"/>
                <a:cs typeface="+mn-cs"/>
              </a:rPr>
              <a:t>Voettekst</a:t>
            </a:r>
            <a:endParaRPr kumimoji="0" lang="nl-NL" sz="788"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5027491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 name="Titel 1"/>
          <p:cNvSpPr>
            <a:spLocks noGrp="1"/>
          </p:cNvSpPr>
          <p:nvPr>
            <p:ph type="title"/>
          </p:nvPr>
        </p:nvSpPr>
        <p:spPr>
          <a:xfrm>
            <a:off x="476249" y="1977628"/>
            <a:ext cx="3752851" cy="1188244"/>
          </a:xfrm>
        </p:spPr>
        <p:txBody>
          <a:bodyPr anchor="t">
            <a:normAutofit/>
          </a:bodyPr>
          <a:lstStyle>
            <a:lvl1pPr algn="r">
              <a:defRPr sz="27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idx="1"/>
          </p:nvPr>
        </p:nvSpPr>
        <p:spPr>
          <a:xfrm>
            <a:off x="476249" y="3165872"/>
            <a:ext cx="3752851" cy="1500188"/>
          </a:xfrm>
        </p:spPr>
        <p:txBody>
          <a:bodyPr tIns="90000" rIns="100800"/>
          <a:lstStyle>
            <a:lvl1pPr marL="0" indent="0" algn="r">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Klik om de modelstijlen te bewerken</a:t>
            </a:r>
          </a:p>
        </p:txBody>
      </p:sp>
      <p:sp>
        <p:nvSpPr>
          <p:cNvPr id="9" name="Tijdelijke aanduiding voor tekst 8"/>
          <p:cNvSpPr>
            <a:spLocks noGrp="1"/>
          </p:cNvSpPr>
          <p:nvPr>
            <p:ph type="body" sz="quarter" idx="13" hasCustomPrompt="1"/>
          </p:nvPr>
        </p:nvSpPr>
        <p:spPr>
          <a:xfrm>
            <a:off x="476249" y="878681"/>
            <a:ext cx="3752851" cy="1097756"/>
          </a:xfrm>
        </p:spPr>
        <p:txBody>
          <a:bodyPr rIns="0" anchor="b" anchorCtr="0">
            <a:normAutofit/>
          </a:bodyPr>
          <a:lstStyle>
            <a:lvl1pPr marL="0" indent="0" algn="r">
              <a:buNone/>
              <a:defRPr sz="7200" b="1" i="0">
                <a:solidFill>
                  <a:schemeClr val="bg1"/>
                </a:solidFill>
              </a:defRPr>
            </a:lvl1pPr>
            <a:lvl2pPr marL="234900" indent="0" algn="r">
              <a:buNone/>
              <a:defRPr/>
            </a:lvl2pPr>
            <a:lvl3pPr marL="472500" indent="0" algn="r">
              <a:buNone/>
              <a:defRPr/>
            </a:lvl3pPr>
            <a:lvl4pPr marL="707400" indent="0" algn="r">
              <a:buNone/>
              <a:defRPr/>
            </a:lvl4pPr>
            <a:lvl5pPr marL="945000" indent="0" algn="r">
              <a:buNone/>
              <a:defRPr/>
            </a:lvl5pPr>
          </a:lstStyle>
          <a:p>
            <a:pPr lvl="0"/>
            <a:r>
              <a:rPr lang="nl-NL" dirty="0"/>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476250" y="4666060"/>
            <a:ext cx="3752850" cy="241556"/>
          </a:xfrm>
          <a:prstGeom prst="rect">
            <a:avLst/>
          </a:prstGeom>
        </p:spPr>
        <p:txBody>
          <a:bodyPr vert="horz" lIns="91440" tIns="45720" rIns="91440" bIns="45720" rtlCol="0" anchor="b" anchorCtr="0"/>
          <a:lstStyle>
            <a:lvl1pPr algn="l">
              <a:defRPr sz="788">
                <a:solidFill>
                  <a:schemeClr val="bg1"/>
                </a:solidFill>
              </a:defRPr>
            </a:lvl1pPr>
          </a:lstStyle>
          <a:p>
            <a:fld id="{BC202EE1-32A0-4EA9-A629-9F30F6C31AA8}" type="datetime4">
              <a:rPr lang="nl-NL" smtClean="0"/>
              <a:pPr/>
              <a:t>24 mei 2023</a:t>
            </a:fld>
            <a:r>
              <a:rPr lang="en-US" dirty="0"/>
              <a:t> | </a:t>
            </a:r>
            <a:r>
              <a:rPr lang="en-US" dirty="0" err="1"/>
              <a:t>Voettekst</a:t>
            </a:r>
            <a:endParaRPr lang="nl-NL" dirty="0"/>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9144000" cy="793242"/>
          </a:xfrm>
          <a:prstGeom prst="rect">
            <a:avLst/>
          </a:prstGeom>
        </p:spPr>
      </p:pic>
    </p:spTree>
    <p:extLst>
      <p:ext uri="{BB962C8B-B14F-4D97-AF65-F5344CB8AC3E}">
        <p14:creationId xmlns:p14="http://schemas.microsoft.com/office/powerpoint/2010/main" val="781346492"/>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Hoofdstuk + afb">
    <p:spTree>
      <p:nvGrpSpPr>
        <p:cNvPr id="1" name=""/>
        <p:cNvGrpSpPr/>
        <p:nvPr/>
      </p:nvGrpSpPr>
      <p:grpSpPr>
        <a:xfrm>
          <a:off x="0" y="0"/>
          <a:ext cx="0" cy="0"/>
          <a:chOff x="0" y="0"/>
          <a:chExt cx="0" cy="0"/>
        </a:xfrm>
      </p:grpSpPr>
      <p:sp>
        <p:nvSpPr>
          <p:cNvPr id="8" name="Rechthoek 7"/>
          <p:cNvSpPr/>
          <p:nvPr userDrawn="1"/>
        </p:nvSpPr>
        <p:spPr>
          <a:xfrm>
            <a:off x="4579430" y="667941"/>
            <a:ext cx="4577082" cy="4206948"/>
          </a:xfrm>
          <a:prstGeom prst="rect">
            <a:avLst/>
          </a:prstGeom>
          <a:solidFill>
            <a:srgbClr val="E17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2" name="Titel 1"/>
          <p:cNvSpPr>
            <a:spLocks noGrp="1"/>
          </p:cNvSpPr>
          <p:nvPr>
            <p:ph type="ctrTitle" hasCustomPrompt="1"/>
          </p:nvPr>
        </p:nvSpPr>
        <p:spPr>
          <a:xfrm>
            <a:off x="4767108" y="878823"/>
            <a:ext cx="4015134" cy="926426"/>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1810193"/>
            <a:ext cx="3878753" cy="1162615"/>
          </a:xfrm>
        </p:spPr>
        <p:txBody>
          <a:bodyPr>
            <a:normAutofit/>
          </a:bodyPr>
          <a:lstStyle>
            <a:lvl1pPr marL="214313" indent="-214313" algn="l">
              <a:buFont typeface="Arial"/>
              <a:buChar char="•"/>
              <a:defRPr sz="1350" baseline="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dirty="0"/>
              <a:t>&lt;inhoud hoofdstuk&gt;</a:t>
            </a:r>
          </a:p>
          <a:p>
            <a:endParaRPr lang="nl-NL" dirty="0"/>
          </a:p>
        </p:txBody>
      </p:sp>
      <p:sp>
        <p:nvSpPr>
          <p:cNvPr id="13" name="Tijdelijke aanduiding voor afbeelding 12"/>
          <p:cNvSpPr>
            <a:spLocks noGrp="1"/>
          </p:cNvSpPr>
          <p:nvPr>
            <p:ph type="pic" sz="quarter" idx="10"/>
          </p:nvPr>
        </p:nvSpPr>
        <p:spPr>
          <a:xfrm>
            <a:off x="-6256" y="667941"/>
            <a:ext cx="4585686" cy="4206948"/>
          </a:xfrm>
        </p:spPr>
        <p:txBody>
          <a:bodyPr>
            <a:normAutofit/>
          </a:bodyPr>
          <a:lstStyle>
            <a:lvl1pPr marL="0" indent="0">
              <a:buNone/>
              <a:defRPr sz="1050"/>
            </a:lvl1pPr>
          </a:lstStyle>
          <a:p>
            <a:r>
              <a:rPr lang="nl-NL"/>
              <a:t>Klik op het pictogram als u een afbeelding wilt toevoegen</a:t>
            </a:r>
            <a:endParaRPr lang="nl-NL" dirty="0"/>
          </a:p>
        </p:txBody>
      </p:sp>
      <p:sp>
        <p:nvSpPr>
          <p:cNvPr id="9" name="Rechthoek 8"/>
          <p:cNvSpPr/>
          <p:nvPr userDrawn="1"/>
        </p:nvSpPr>
        <p:spPr>
          <a:xfrm>
            <a:off x="0" y="4879581"/>
            <a:ext cx="9144000" cy="268612"/>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350"/>
          </a:p>
        </p:txBody>
      </p:sp>
    </p:spTree>
    <p:extLst>
      <p:ext uri="{BB962C8B-B14F-4D97-AF65-F5344CB8AC3E}">
        <p14:creationId xmlns:p14="http://schemas.microsoft.com/office/powerpoint/2010/main" val="15801940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476250" y="1707356"/>
            <a:ext cx="3919538" cy="2958704"/>
          </a:xfrm>
        </p:spPr>
        <p:txBody>
          <a:bodyPr/>
          <a:lstStyle>
            <a:lvl1pPr>
              <a:defRPr baseline="0"/>
            </a:lvl1p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hasCustomPrompt="1"/>
          </p:nvPr>
        </p:nvSpPr>
        <p:spPr>
          <a:xfrm>
            <a:off x="4914899" y="1707356"/>
            <a:ext cx="3753000" cy="2958704"/>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476250" y="4666060"/>
            <a:ext cx="3752850" cy="241556"/>
          </a:xfrm>
          <a:prstGeom prst="rect">
            <a:avLst/>
          </a:prstGeom>
        </p:spPr>
        <p:txBody>
          <a:bodyPr vert="horz" lIns="91440" tIns="45720" rIns="91440" bIns="45720" rtlCol="0" anchor="b" anchorCtr="0"/>
          <a:lstStyle>
            <a:lvl1pPr algn="l">
              <a:defRPr sz="788">
                <a:solidFill>
                  <a:schemeClr val="bg1">
                    <a:lumMod val="65000"/>
                  </a:schemeClr>
                </a:solidFill>
              </a:defRPr>
            </a:lvl1pPr>
          </a:lstStyle>
          <a:p>
            <a:fld id="{DBA5E0FA-9490-48F2-980B-B1A0CFFB9C0F}" type="datetime4">
              <a:rPr lang="nl-NL" smtClean="0"/>
              <a:pPr/>
              <a:t>24 mei 2023</a:t>
            </a:fld>
            <a:r>
              <a:rPr lang="en-US" dirty="0"/>
              <a:t> | </a:t>
            </a:r>
            <a:r>
              <a:rPr lang="en-US" dirty="0" err="1"/>
              <a:t>Voettekst</a:t>
            </a:r>
            <a:endParaRPr lang="nl-NL" dirty="0"/>
          </a:p>
        </p:txBody>
      </p:sp>
    </p:spTree>
    <p:extLst>
      <p:ext uri="{BB962C8B-B14F-4D97-AF65-F5344CB8AC3E}">
        <p14:creationId xmlns:p14="http://schemas.microsoft.com/office/powerpoint/2010/main" val="1132545134"/>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476251" y="1729528"/>
            <a:ext cx="3753000" cy="486000"/>
          </a:xfrm>
          <a:noFill/>
        </p:spPr>
        <p:txBody>
          <a:bodyPr lIns="180000" tIns="180000" rIns="180000" bIns="72000" anchor="b">
            <a:noAutofit/>
          </a:bodyPr>
          <a:lstStyle>
            <a:lvl1pPr marL="0" indent="0">
              <a:buNone/>
              <a:defRPr sz="1350" b="1"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de modelstijlen te bewerken</a:t>
            </a:r>
          </a:p>
        </p:txBody>
      </p:sp>
      <p:sp>
        <p:nvSpPr>
          <p:cNvPr id="4" name="Tijdelijke aanduiding voor inhoud 3"/>
          <p:cNvSpPr>
            <a:spLocks noGrp="1"/>
          </p:cNvSpPr>
          <p:nvPr>
            <p:ph sz="half" idx="2" hasCustomPrompt="1"/>
          </p:nvPr>
        </p:nvSpPr>
        <p:spPr>
          <a:xfrm>
            <a:off x="476251" y="2215304"/>
            <a:ext cx="3753000" cy="2450757"/>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p:cNvSpPr>
            <a:spLocks noGrp="1"/>
          </p:cNvSpPr>
          <p:nvPr>
            <p:ph type="body" sz="quarter" idx="3"/>
          </p:nvPr>
        </p:nvSpPr>
        <p:spPr>
          <a:xfrm>
            <a:off x="4914900" y="1729528"/>
            <a:ext cx="3753000" cy="485421"/>
          </a:xfrm>
          <a:noFill/>
        </p:spPr>
        <p:txBody>
          <a:bodyPr lIns="180000" tIns="180000" rIns="180000" bIns="72000" anchor="b">
            <a:noAutofit/>
          </a:bodyPr>
          <a:lstStyle>
            <a:lvl1pPr marL="0" indent="0">
              <a:buNone/>
              <a:defRPr sz="1350" b="1"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de modelstijlen te bewerken</a:t>
            </a:r>
          </a:p>
        </p:txBody>
      </p:sp>
      <p:sp>
        <p:nvSpPr>
          <p:cNvPr id="6" name="Tijdelijke aanduiding voor inhoud 5"/>
          <p:cNvSpPr>
            <a:spLocks noGrp="1"/>
          </p:cNvSpPr>
          <p:nvPr>
            <p:ph sz="quarter" idx="4" hasCustomPrompt="1"/>
          </p:nvPr>
        </p:nvSpPr>
        <p:spPr>
          <a:xfrm>
            <a:off x="4914900" y="2215304"/>
            <a:ext cx="3754041" cy="2450757"/>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tel 9"/>
          <p:cNvSpPr>
            <a:spLocks noGrp="1"/>
          </p:cNvSpPr>
          <p:nvPr>
            <p:ph type="title"/>
          </p:nvPr>
        </p:nvSpPr>
        <p:spPr/>
        <p:txBody>
          <a:bodyPr/>
          <a:lstStyle/>
          <a:p>
            <a:r>
              <a:rPr lang="nl-NL"/>
              <a:t>Klik om de stijl te bewerken</a:t>
            </a:r>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13"/>
          </p:nvPr>
        </p:nvSpPr>
        <p:spPr>
          <a:xfrm>
            <a:off x="476250" y="4666060"/>
            <a:ext cx="3752850" cy="241556"/>
          </a:xfrm>
          <a:prstGeom prst="rect">
            <a:avLst/>
          </a:prstGeom>
        </p:spPr>
        <p:txBody>
          <a:bodyPr vert="horz" lIns="91440" tIns="45720" rIns="91440" bIns="45720" rtlCol="0" anchor="b" anchorCtr="0"/>
          <a:lstStyle>
            <a:lvl1pPr algn="l">
              <a:defRPr sz="788">
                <a:solidFill>
                  <a:schemeClr val="bg1">
                    <a:lumMod val="65000"/>
                  </a:schemeClr>
                </a:solidFill>
              </a:defRPr>
            </a:lvl1pPr>
          </a:lstStyle>
          <a:p>
            <a:fld id="{ADCA06F1-BCC8-460B-97C9-DC7CFF7F4338}" type="datetime4">
              <a:rPr lang="nl-NL" smtClean="0"/>
              <a:pPr/>
              <a:t>24 mei 2023</a:t>
            </a:fld>
            <a:r>
              <a:rPr lang="en-US" dirty="0"/>
              <a:t> | </a:t>
            </a:r>
            <a:r>
              <a:rPr lang="en-US" dirty="0" err="1"/>
              <a:t>Voettekst</a:t>
            </a:r>
            <a:endParaRPr lang="nl-NL" dirty="0"/>
          </a:p>
        </p:txBody>
      </p:sp>
    </p:spTree>
    <p:extLst>
      <p:ext uri="{BB962C8B-B14F-4D97-AF65-F5344CB8AC3E}">
        <p14:creationId xmlns:p14="http://schemas.microsoft.com/office/powerpoint/2010/main" val="79591133"/>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476250" y="4666060"/>
            <a:ext cx="3752850" cy="241556"/>
          </a:xfrm>
          <a:prstGeom prst="rect">
            <a:avLst/>
          </a:prstGeom>
        </p:spPr>
        <p:txBody>
          <a:bodyPr vert="horz" lIns="91440" tIns="45720" rIns="91440" bIns="45720" rtlCol="0" anchor="b" anchorCtr="0"/>
          <a:lstStyle>
            <a:lvl1pPr algn="l">
              <a:defRPr sz="788">
                <a:solidFill>
                  <a:schemeClr val="bg1">
                    <a:lumMod val="65000"/>
                  </a:schemeClr>
                </a:solidFill>
              </a:defRPr>
            </a:lvl1pPr>
          </a:lstStyle>
          <a:p>
            <a:fld id="{87D34612-DF11-4FD6-9B67-AF4303590F80}" type="datetime4">
              <a:rPr lang="nl-NL" smtClean="0"/>
              <a:pPr/>
              <a:t>24 mei 2023</a:t>
            </a:fld>
            <a:r>
              <a:rPr lang="en-US" dirty="0"/>
              <a:t> | </a:t>
            </a:r>
            <a:r>
              <a:rPr lang="en-US" dirty="0" err="1"/>
              <a:t>Voettekst</a:t>
            </a:r>
            <a:endParaRPr lang="nl-NL" dirty="0"/>
          </a:p>
        </p:txBody>
      </p:sp>
    </p:spTree>
    <p:extLst>
      <p:ext uri="{BB962C8B-B14F-4D97-AF65-F5344CB8AC3E}">
        <p14:creationId xmlns:p14="http://schemas.microsoft.com/office/powerpoint/2010/main" val="18143072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
        <p:nvSpPr>
          <p:cNvPr id="6" name="Tijdelijke aanduiding voor voettekst 4"/>
          <p:cNvSpPr>
            <a:spLocks noGrp="1"/>
          </p:cNvSpPr>
          <p:nvPr>
            <p:ph type="ftr" sz="quarter" idx="3"/>
          </p:nvPr>
        </p:nvSpPr>
        <p:spPr>
          <a:xfrm>
            <a:off x="476250" y="4666060"/>
            <a:ext cx="3752850" cy="241556"/>
          </a:xfrm>
          <a:prstGeom prst="rect">
            <a:avLst/>
          </a:prstGeom>
        </p:spPr>
        <p:txBody>
          <a:bodyPr vert="horz" lIns="91440" tIns="45720" rIns="91440" bIns="45720" rtlCol="0" anchor="b" anchorCtr="0"/>
          <a:lstStyle>
            <a:lvl1pPr algn="l">
              <a:defRPr sz="788">
                <a:solidFill>
                  <a:schemeClr val="bg1">
                    <a:lumMod val="65000"/>
                  </a:schemeClr>
                </a:solidFill>
              </a:defRPr>
            </a:lvl1pPr>
          </a:lstStyle>
          <a:p>
            <a:fld id="{0ECE85CF-19E5-4525-8D6E-7AD4439B65C3}" type="datetime4">
              <a:rPr lang="nl-NL" smtClean="0"/>
              <a:pPr/>
              <a:t>24 mei 2023</a:t>
            </a:fld>
            <a:r>
              <a:rPr lang="en-US" dirty="0"/>
              <a:t> | </a:t>
            </a:r>
            <a:r>
              <a:rPr lang="en-US" dirty="0" err="1"/>
              <a:t>Voettekst</a:t>
            </a:r>
            <a:endParaRPr lang="nl-NL" dirty="0"/>
          </a:p>
        </p:txBody>
      </p:sp>
    </p:spTree>
    <p:extLst>
      <p:ext uri="{BB962C8B-B14F-4D97-AF65-F5344CB8AC3E}">
        <p14:creationId xmlns:p14="http://schemas.microsoft.com/office/powerpoint/2010/main" val="8048195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
        <p:nvSpPr>
          <p:cNvPr id="5" name="Tijdelijke aanduiding voor voettekst 4"/>
          <p:cNvSpPr>
            <a:spLocks noGrp="1"/>
          </p:cNvSpPr>
          <p:nvPr>
            <p:ph type="ftr" sz="quarter" idx="3"/>
          </p:nvPr>
        </p:nvSpPr>
        <p:spPr>
          <a:xfrm>
            <a:off x="476250" y="4666060"/>
            <a:ext cx="3752850" cy="241556"/>
          </a:xfrm>
          <a:prstGeom prst="rect">
            <a:avLst/>
          </a:prstGeom>
        </p:spPr>
        <p:txBody>
          <a:bodyPr vert="horz" lIns="91440" tIns="45720" rIns="91440" bIns="45720" rtlCol="0" anchor="b" anchorCtr="0"/>
          <a:lstStyle>
            <a:lvl1pPr algn="l">
              <a:defRPr sz="788">
                <a:solidFill>
                  <a:schemeClr val="bg1">
                    <a:lumMod val="65000"/>
                  </a:schemeClr>
                </a:solidFill>
              </a:defRPr>
            </a:lvl1pPr>
          </a:lstStyle>
          <a:p>
            <a:fld id="{458134B6-6043-4083-AC6F-A57D6D2A9B0B}" type="datetime4">
              <a:rPr lang="nl-NL" smtClean="0"/>
              <a:pPr/>
              <a:t>24 mei 2023</a:t>
            </a:fld>
            <a:r>
              <a:rPr lang="en-US" dirty="0"/>
              <a:t> | </a:t>
            </a:r>
            <a:r>
              <a:rPr lang="en-US" dirty="0" err="1"/>
              <a:t>Voettekst</a:t>
            </a:r>
            <a:endParaRPr lang="nl-NL" dirty="0"/>
          </a:p>
        </p:txBody>
      </p:sp>
    </p:spTree>
    <p:extLst>
      <p:ext uri="{BB962C8B-B14F-4D97-AF65-F5344CB8AC3E}">
        <p14:creationId xmlns:p14="http://schemas.microsoft.com/office/powerpoint/2010/main" val="10420121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476250" y="2570560"/>
            <a:ext cx="3752850" cy="2095499"/>
          </a:xfrm>
        </p:spPr>
        <p:txBody>
          <a:bodyPr anchor="t" anchorCtr="0">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4915941" y="789385"/>
            <a:ext cx="3753000" cy="3876675"/>
          </a:xfrm>
        </p:spPr>
        <p:txBody>
          <a:bodyPr/>
          <a:lstStyle>
            <a:lvl1pPr>
              <a:defRPr/>
            </a:lvl1p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tel 2"/>
          <p:cNvSpPr>
            <a:spLocks noGrp="1"/>
          </p:cNvSpPr>
          <p:nvPr>
            <p:ph type="title"/>
          </p:nvPr>
        </p:nvSpPr>
        <p:spPr>
          <a:xfrm>
            <a:off x="476250" y="789385"/>
            <a:ext cx="3752850" cy="711035"/>
          </a:xfrm>
        </p:spPr>
        <p:txBody>
          <a:bodyPr/>
          <a:lstStyle/>
          <a:p>
            <a:r>
              <a:rPr lang="nl-NL"/>
              <a:t>Klik om de stijl te bewerken</a:t>
            </a:r>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476250" y="4666060"/>
            <a:ext cx="3752850" cy="241556"/>
          </a:xfrm>
          <a:prstGeom prst="rect">
            <a:avLst/>
          </a:prstGeom>
        </p:spPr>
        <p:txBody>
          <a:bodyPr vert="horz" lIns="91440" tIns="45720" rIns="91440" bIns="45720" rtlCol="0" anchor="b" anchorCtr="0"/>
          <a:lstStyle>
            <a:lvl1pPr algn="l">
              <a:defRPr sz="788">
                <a:solidFill>
                  <a:schemeClr val="bg1">
                    <a:lumMod val="65000"/>
                  </a:schemeClr>
                </a:solidFill>
              </a:defRPr>
            </a:lvl1pPr>
          </a:lstStyle>
          <a:p>
            <a:r>
              <a:rPr lang="nl-NL"/>
              <a:t>27 februari 2017 | Voettekst</a:t>
            </a:r>
            <a:endParaRPr lang="nl-NL" dirty="0"/>
          </a:p>
        </p:txBody>
      </p:sp>
    </p:spTree>
    <p:extLst>
      <p:ext uri="{BB962C8B-B14F-4D97-AF65-F5344CB8AC3E}">
        <p14:creationId xmlns:p14="http://schemas.microsoft.com/office/powerpoint/2010/main" val="40513808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476250" y="789386"/>
            <a:ext cx="8192691" cy="3018600"/>
          </a:xfrm>
        </p:spPr>
        <p:txBody>
          <a:bodyPr anchor="t" anchorCtr="0">
            <a:normAutofit/>
          </a:bodyPr>
          <a:lstStyle>
            <a:lvl1pPr algn="l">
              <a:defRPr sz="6000" b="0">
                <a:solidFill>
                  <a:schemeClr val="tx1"/>
                </a:solidFill>
              </a:defRPr>
            </a:lvl1pPr>
          </a:lstStyle>
          <a:p>
            <a:r>
              <a:rPr lang="nl-NL"/>
              <a:t>Klik om de stijl te bewerken</a:t>
            </a:r>
            <a:endParaRPr lang="nl-NL" dirty="0"/>
          </a:p>
        </p:txBody>
      </p:sp>
      <p:sp>
        <p:nvSpPr>
          <p:cNvPr id="4" name="Ondertitel 2"/>
          <p:cNvSpPr>
            <a:spLocks noGrp="1"/>
          </p:cNvSpPr>
          <p:nvPr>
            <p:ph type="subTitle" idx="1"/>
          </p:nvPr>
        </p:nvSpPr>
        <p:spPr>
          <a:xfrm>
            <a:off x="476250" y="3807986"/>
            <a:ext cx="4095750" cy="858074"/>
          </a:xfrm>
        </p:spPr>
        <p:txBody>
          <a:bodyPr lIns="162000" tIns="90000" rIns="90000">
            <a:normAutofit/>
          </a:bodyPr>
          <a:lstStyle>
            <a:lvl1pPr marL="0" indent="0" algn="l">
              <a:buNone/>
              <a:defRPr sz="180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het opmaakprofiel van de modelondertitel te bewerken</a:t>
            </a:r>
            <a:endParaRPr lang="nl-NL" dirty="0"/>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476250" y="4666060"/>
            <a:ext cx="3752850" cy="241556"/>
          </a:xfrm>
          <a:prstGeom prst="rect">
            <a:avLst/>
          </a:prstGeom>
        </p:spPr>
        <p:txBody>
          <a:bodyPr vert="horz" lIns="91440" tIns="45720" rIns="91440" bIns="45720" rtlCol="0" anchor="b" anchorCtr="0"/>
          <a:lstStyle>
            <a:lvl1pPr algn="l">
              <a:defRPr sz="788">
                <a:solidFill>
                  <a:schemeClr val="tx1"/>
                </a:solidFill>
              </a:defRPr>
            </a:lvl1pPr>
          </a:lstStyle>
          <a:p>
            <a:fld id="{7B13911A-25E6-48B6-939C-9C6596F325E0}" type="datetime4">
              <a:rPr lang="nl-NL" smtClean="0"/>
              <a:pPr/>
              <a:t>24 mei 2023</a:t>
            </a:fld>
            <a:r>
              <a:rPr lang="en-US" dirty="0"/>
              <a:t> | </a:t>
            </a:r>
            <a:r>
              <a:rPr lang="en-US" dirty="0" err="1"/>
              <a:t>Voettekst</a:t>
            </a:r>
            <a:endParaRPr lang="nl-NL" dirty="0"/>
          </a:p>
        </p:txBody>
      </p:sp>
    </p:spTree>
    <p:extLst>
      <p:ext uri="{BB962C8B-B14F-4D97-AF65-F5344CB8AC3E}">
        <p14:creationId xmlns:p14="http://schemas.microsoft.com/office/powerpoint/2010/main" val="212200543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476250" y="789386"/>
            <a:ext cx="8192691" cy="3018600"/>
          </a:xfrm>
        </p:spPr>
        <p:txBody>
          <a:bodyPr anchor="t" anchorCtr="0">
            <a:normAutofit/>
          </a:bodyPr>
          <a:lstStyle>
            <a:lvl1pPr algn="l">
              <a:defRPr sz="6000" b="0">
                <a:solidFill>
                  <a:schemeClr val="tx2"/>
                </a:solidFill>
              </a:defRPr>
            </a:lvl1pPr>
          </a:lstStyle>
          <a:p>
            <a:r>
              <a:rPr lang="nl-NL"/>
              <a:t>Klik om de stijl te bewerken</a:t>
            </a:r>
            <a:endParaRPr lang="nl-NL" dirty="0"/>
          </a:p>
        </p:txBody>
      </p:sp>
      <p:sp>
        <p:nvSpPr>
          <p:cNvPr id="4" name="Ondertitel 2"/>
          <p:cNvSpPr>
            <a:spLocks noGrp="1"/>
          </p:cNvSpPr>
          <p:nvPr>
            <p:ph type="subTitle" idx="1"/>
          </p:nvPr>
        </p:nvSpPr>
        <p:spPr>
          <a:xfrm>
            <a:off x="476250" y="3807986"/>
            <a:ext cx="4095750" cy="858074"/>
          </a:xfrm>
        </p:spPr>
        <p:txBody>
          <a:bodyPr lIns="162000" tIns="90000">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het opmaakprofiel van de modelondertitel te bewerken</a:t>
            </a:r>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476250" y="4666060"/>
            <a:ext cx="3752850" cy="241556"/>
          </a:xfrm>
          <a:prstGeom prst="rect">
            <a:avLst/>
          </a:prstGeom>
        </p:spPr>
        <p:txBody>
          <a:bodyPr vert="horz" lIns="91440" tIns="45720" rIns="91440" bIns="45720" rtlCol="0" anchor="b" anchorCtr="0"/>
          <a:lstStyle>
            <a:lvl1pPr algn="l">
              <a:defRPr sz="788">
                <a:solidFill>
                  <a:schemeClr val="bg1">
                    <a:lumMod val="65000"/>
                  </a:schemeClr>
                </a:solidFill>
              </a:defRPr>
            </a:lvl1pPr>
          </a:lstStyle>
          <a:p>
            <a:fld id="{3644B285-0C69-4675-9536-8EF0DCE2E6E4}" type="datetime4">
              <a:rPr lang="nl-NL" smtClean="0"/>
              <a:pPr/>
              <a:t>24 mei 2023</a:t>
            </a:fld>
            <a:r>
              <a:rPr lang="en-US" dirty="0"/>
              <a:t> | </a:t>
            </a:r>
            <a:r>
              <a:rPr lang="en-US" dirty="0" err="1"/>
              <a:t>Voettekst</a:t>
            </a:r>
            <a:endParaRPr lang="nl-NL" dirty="0"/>
          </a:p>
        </p:txBody>
      </p:sp>
    </p:spTree>
    <p:extLst>
      <p:ext uri="{BB962C8B-B14F-4D97-AF65-F5344CB8AC3E}">
        <p14:creationId xmlns:p14="http://schemas.microsoft.com/office/powerpoint/2010/main" val="232225421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4572000" y="-1191"/>
            <a:ext cx="4572000" cy="51446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750">
              <a:solidFill>
                <a:schemeClr val="bg1"/>
              </a:solidFill>
            </a:endParaRPr>
          </a:p>
        </p:txBody>
      </p:sp>
      <p:sp>
        <p:nvSpPr>
          <p:cNvPr id="6" name="Titel 5"/>
          <p:cNvSpPr>
            <a:spLocks noGrp="1"/>
          </p:cNvSpPr>
          <p:nvPr>
            <p:ph type="title"/>
          </p:nvPr>
        </p:nvSpPr>
        <p:spPr>
          <a:xfrm>
            <a:off x="476250" y="1977629"/>
            <a:ext cx="3752849" cy="1188243"/>
          </a:xfrm>
        </p:spPr>
        <p:txBody>
          <a:bodyPr anchor="t" anchorCtr="0"/>
          <a:lstStyle>
            <a:lvl1pPr>
              <a:defRPr sz="3000">
                <a:solidFill>
                  <a:schemeClr val="tx2"/>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4915941" y="800100"/>
            <a:ext cx="3753000" cy="3865960"/>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voettekst 4"/>
          <p:cNvSpPr>
            <a:spLocks noGrp="1"/>
          </p:cNvSpPr>
          <p:nvPr>
            <p:ph type="ftr" sz="quarter" idx="3"/>
          </p:nvPr>
        </p:nvSpPr>
        <p:spPr>
          <a:xfrm>
            <a:off x="476250" y="4666060"/>
            <a:ext cx="3752850" cy="241556"/>
          </a:xfrm>
          <a:prstGeom prst="rect">
            <a:avLst/>
          </a:prstGeom>
        </p:spPr>
        <p:txBody>
          <a:bodyPr vert="horz" lIns="91440" tIns="45720" rIns="91440" bIns="45720" rtlCol="0" anchor="b" anchorCtr="0"/>
          <a:lstStyle>
            <a:lvl1pPr algn="l">
              <a:defRPr sz="788">
                <a:solidFill>
                  <a:schemeClr val="bg1">
                    <a:lumMod val="65000"/>
                  </a:schemeClr>
                </a:solidFill>
              </a:defRPr>
            </a:lvl1pPr>
          </a:lstStyle>
          <a:p>
            <a:fld id="{F47EF775-05F8-4D0C-9300-69849B26FFE2}" type="datetime4">
              <a:rPr lang="nl-NL" smtClean="0"/>
              <a:pPr/>
              <a:t>24 mei 2023</a:t>
            </a:fld>
            <a:r>
              <a:rPr lang="en-US" dirty="0"/>
              <a:t> | </a:t>
            </a:r>
            <a:r>
              <a:rPr lang="en-US" dirty="0" err="1"/>
              <a:t>Voettekst</a:t>
            </a:r>
            <a:endParaRPr lang="nl-NL" dirty="0"/>
          </a:p>
        </p:txBody>
      </p:sp>
      <p:sp>
        <p:nvSpPr>
          <p:cNvPr id="17" name="Tijdelijke aanduiding voor dianummer 14"/>
          <p:cNvSpPr>
            <a:spLocks noGrp="1"/>
          </p:cNvSpPr>
          <p:nvPr>
            <p:ph type="sldNum" sz="quarter" idx="25"/>
          </p:nvPr>
        </p:nvSpPr>
        <p:spPr>
          <a:xfrm>
            <a:off x="4914900" y="4666060"/>
            <a:ext cx="3754042" cy="241556"/>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9144000" cy="793242"/>
          </a:xfrm>
          <a:prstGeom prst="rect">
            <a:avLst/>
          </a:prstGeom>
        </p:spPr>
      </p:pic>
    </p:spTree>
    <p:extLst>
      <p:ext uri="{BB962C8B-B14F-4D97-AF65-F5344CB8AC3E}">
        <p14:creationId xmlns:p14="http://schemas.microsoft.com/office/powerpoint/2010/main" val="3680441490"/>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6" name="Titel 5"/>
          <p:cNvSpPr>
            <a:spLocks noGrp="1"/>
          </p:cNvSpPr>
          <p:nvPr>
            <p:ph type="title"/>
          </p:nvPr>
        </p:nvSpPr>
        <p:spPr>
          <a:xfrm>
            <a:off x="476249" y="1977629"/>
            <a:ext cx="3753000" cy="1188243"/>
          </a:xfrm>
        </p:spPr>
        <p:txBody>
          <a:bodyPr anchor="t" anchorCtr="0"/>
          <a:lstStyle>
            <a:lvl1pPr>
              <a:defRPr sz="3000">
                <a:solidFill>
                  <a:schemeClr val="bg1"/>
                </a:solidFill>
              </a:defRPr>
            </a:lvl1pPr>
          </a:lstStyle>
          <a:p>
            <a:r>
              <a:rPr lang="nl-NL"/>
              <a:t>Klik om de stijl te bewerken</a:t>
            </a:r>
            <a:endParaRPr lang="nl-NL" dirty="0"/>
          </a:p>
        </p:txBody>
      </p:sp>
      <p:sp>
        <p:nvSpPr>
          <p:cNvPr id="4" name="Tijdelijke aanduiding voor tekst 3"/>
          <p:cNvSpPr>
            <a:spLocks noGrp="1"/>
          </p:cNvSpPr>
          <p:nvPr>
            <p:ph type="body" sz="quarter" idx="10"/>
          </p:nvPr>
        </p:nvSpPr>
        <p:spPr>
          <a:xfrm>
            <a:off x="4914899" y="789385"/>
            <a:ext cx="3753000" cy="3876675"/>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3"/>
          </p:nvPr>
        </p:nvSpPr>
        <p:spPr>
          <a:xfrm>
            <a:off x="476250" y="4666060"/>
            <a:ext cx="3752850" cy="241556"/>
          </a:xfrm>
          <a:prstGeom prst="rect">
            <a:avLst/>
          </a:prstGeom>
        </p:spPr>
        <p:txBody>
          <a:bodyPr vert="horz" lIns="91440" tIns="45720" rIns="91440" bIns="45720" rtlCol="0" anchor="b" anchorCtr="0"/>
          <a:lstStyle>
            <a:lvl1pPr algn="l">
              <a:defRPr sz="788">
                <a:solidFill>
                  <a:schemeClr val="bg1"/>
                </a:solidFill>
              </a:defRPr>
            </a:lvl1pPr>
          </a:lstStyle>
          <a:p>
            <a:fld id="{F47EF775-05F8-4D0C-9300-69849B26FFE2}" type="datetime4">
              <a:rPr lang="nl-NL" smtClean="0"/>
              <a:pPr/>
              <a:t>24 mei 2023</a:t>
            </a:fld>
            <a:r>
              <a:rPr lang="en-US" dirty="0"/>
              <a:t> | </a:t>
            </a:r>
            <a:r>
              <a:rPr lang="en-US" dirty="0" err="1"/>
              <a:t>Voettekst</a:t>
            </a:r>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9144000" cy="793242"/>
          </a:xfrm>
          <a:prstGeom prst="rect">
            <a:avLst/>
          </a:prstGeom>
        </p:spPr>
      </p:pic>
    </p:spTree>
    <p:extLst>
      <p:ext uri="{BB962C8B-B14F-4D97-AF65-F5344CB8AC3E}">
        <p14:creationId xmlns:p14="http://schemas.microsoft.com/office/powerpoint/2010/main" val="3233381637"/>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767108" y="878823"/>
            <a:ext cx="4015134" cy="926426"/>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767109" y="1810193"/>
            <a:ext cx="3878753" cy="1162615"/>
          </a:xfrm>
        </p:spPr>
        <p:txBody>
          <a:bodyPr>
            <a:normAutofit/>
          </a:bodyPr>
          <a:lstStyle>
            <a:lvl1pPr marL="214313" indent="-214313" algn="l">
              <a:buFont typeface="Arial"/>
              <a:buChar char="•"/>
              <a:defRPr sz="1350" baseline="0">
                <a:solidFill>
                  <a:srgbClr val="275937"/>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dirty="0"/>
              <a:t>&lt;inhoud hoofdstuk&gt;</a:t>
            </a:r>
          </a:p>
          <a:p>
            <a:endParaRPr lang="nl-NL" dirty="0"/>
          </a:p>
        </p:txBody>
      </p:sp>
      <p:sp>
        <p:nvSpPr>
          <p:cNvPr id="13" name="Tijdelijke aanduiding voor afbeelding 12"/>
          <p:cNvSpPr>
            <a:spLocks noGrp="1"/>
          </p:cNvSpPr>
          <p:nvPr>
            <p:ph type="pic" sz="quarter" idx="10"/>
          </p:nvPr>
        </p:nvSpPr>
        <p:spPr>
          <a:xfrm>
            <a:off x="-6256" y="667941"/>
            <a:ext cx="4585686" cy="4206948"/>
          </a:xfrm>
        </p:spPr>
        <p:txBody>
          <a:bodyPr>
            <a:normAutofit/>
          </a:bodyPr>
          <a:lstStyle>
            <a:lvl1pPr marL="0" indent="0">
              <a:buNone/>
              <a:defRPr sz="1050"/>
            </a:lvl1pPr>
          </a:lstStyle>
          <a:p>
            <a:r>
              <a:rPr lang="nl-NL"/>
              <a:t>Klik op het pictogram als u een afbeelding wilt toevoegen</a:t>
            </a:r>
            <a:endParaRPr lang="nl-NL" dirty="0"/>
          </a:p>
        </p:txBody>
      </p:sp>
      <p:sp>
        <p:nvSpPr>
          <p:cNvPr id="9" name="Rechthoek 8"/>
          <p:cNvSpPr/>
          <p:nvPr userDrawn="1"/>
        </p:nvSpPr>
        <p:spPr>
          <a:xfrm>
            <a:off x="0" y="4879581"/>
            <a:ext cx="9144000" cy="268612"/>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350"/>
          </a:p>
        </p:txBody>
      </p:sp>
    </p:spTree>
    <p:extLst>
      <p:ext uri="{BB962C8B-B14F-4D97-AF65-F5344CB8AC3E}">
        <p14:creationId xmlns:p14="http://schemas.microsoft.com/office/powerpoint/2010/main" val="4382738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476250" y="2570560"/>
            <a:ext cx="3752850" cy="2095500"/>
          </a:xfrm>
        </p:spPr>
        <p:txBody>
          <a:bodyPr anchor="t" anchorCtr="0">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 om de modelstijlen te bewerken</a:t>
            </a:r>
          </a:p>
        </p:txBody>
      </p:sp>
      <p:sp>
        <p:nvSpPr>
          <p:cNvPr id="9" name="Titel 8"/>
          <p:cNvSpPr>
            <a:spLocks noGrp="1"/>
          </p:cNvSpPr>
          <p:nvPr>
            <p:ph type="title"/>
          </p:nvPr>
        </p:nvSpPr>
        <p:spPr>
          <a:xfrm>
            <a:off x="476250" y="789385"/>
            <a:ext cx="3752850" cy="711035"/>
          </a:xfrm>
        </p:spPr>
        <p:txBody>
          <a:bodyPr/>
          <a:lstStyle/>
          <a:p>
            <a:r>
              <a:rPr lang="nl-NL"/>
              <a:t>Klik om de stijl te bewerken</a:t>
            </a:r>
            <a:endParaRPr lang="nl-NL" dirty="0"/>
          </a:p>
        </p:txBody>
      </p:sp>
      <p:sp>
        <p:nvSpPr>
          <p:cNvPr id="8" name="Tijdelijke aanduiding voor afbeelding 9"/>
          <p:cNvSpPr>
            <a:spLocks noGrp="1"/>
          </p:cNvSpPr>
          <p:nvPr>
            <p:ph type="pic" sz="quarter" idx="24"/>
          </p:nvPr>
        </p:nvSpPr>
        <p:spPr>
          <a:xfrm>
            <a:off x="4571466" y="-1786"/>
            <a:ext cx="4572534" cy="5145286"/>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voettekst 4"/>
          <p:cNvSpPr>
            <a:spLocks noGrp="1"/>
          </p:cNvSpPr>
          <p:nvPr>
            <p:ph type="ftr" sz="quarter" idx="3"/>
          </p:nvPr>
        </p:nvSpPr>
        <p:spPr>
          <a:xfrm>
            <a:off x="476250" y="4666060"/>
            <a:ext cx="3752850" cy="241556"/>
          </a:xfrm>
          <a:prstGeom prst="rect">
            <a:avLst/>
          </a:prstGeom>
        </p:spPr>
        <p:txBody>
          <a:bodyPr vert="horz" lIns="91440" tIns="45720" rIns="91440" bIns="45720" rtlCol="0" anchor="b" anchorCtr="0"/>
          <a:lstStyle>
            <a:lvl1pPr algn="l">
              <a:defRPr sz="788">
                <a:solidFill>
                  <a:schemeClr val="bg1">
                    <a:lumMod val="65000"/>
                  </a:schemeClr>
                </a:solidFill>
              </a:defRPr>
            </a:lvl1pPr>
          </a:lstStyle>
          <a:p>
            <a:fld id="{F47EF775-05F8-4D0C-9300-69849B26FFE2}" type="datetime4">
              <a:rPr lang="nl-NL" smtClean="0"/>
              <a:pPr/>
              <a:t>24 mei 2023</a:t>
            </a:fld>
            <a:r>
              <a:rPr lang="en-US" dirty="0"/>
              <a:t> | </a:t>
            </a:r>
            <a:r>
              <a:rPr lang="en-US" dirty="0" err="1"/>
              <a:t>Voettekst</a:t>
            </a:r>
            <a:endParaRPr lang="nl-NL" dirty="0"/>
          </a:p>
        </p:txBody>
      </p:sp>
      <p:sp>
        <p:nvSpPr>
          <p:cNvPr id="15" name="Tijdelijke aanduiding voor dianummer 14"/>
          <p:cNvSpPr>
            <a:spLocks noGrp="1"/>
          </p:cNvSpPr>
          <p:nvPr>
            <p:ph type="sldNum" sz="quarter" idx="25"/>
          </p:nvPr>
        </p:nvSpPr>
        <p:spPr>
          <a:xfrm>
            <a:off x="4914900" y="4666060"/>
            <a:ext cx="3754042" cy="241556"/>
          </a:xfrm>
        </p:spPr>
        <p:txBody>
          <a:bodyPr/>
          <a:lstStyle>
            <a:lvl1pPr>
              <a:defRPr>
                <a:solidFill>
                  <a:schemeClr val="bg1"/>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7344678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0" name="Tijdelijke aanduiding voor tekst 9"/>
          <p:cNvSpPr>
            <a:spLocks noGrp="1"/>
          </p:cNvSpPr>
          <p:nvPr>
            <p:ph type="body" sz="quarter" idx="15"/>
          </p:nvPr>
        </p:nvSpPr>
        <p:spPr>
          <a:xfrm>
            <a:off x="476250" y="1717200"/>
            <a:ext cx="3754041" cy="295156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475654" y="788401"/>
            <a:ext cx="3753446" cy="711035"/>
          </a:xfrm>
        </p:spPr>
        <p:txBody>
          <a:bodyPr/>
          <a:lstStyle>
            <a:lvl1pPr>
              <a:defRPr>
                <a:solidFill>
                  <a:schemeClr val="bg1"/>
                </a:solidFill>
              </a:defRPr>
            </a:lvl1pPr>
          </a:lstStyle>
          <a:p>
            <a:r>
              <a:rPr lang="nl-NL"/>
              <a:t>Klik om de stijl te bewerken</a:t>
            </a:r>
            <a:endParaRPr lang="nl-NL" dirty="0"/>
          </a:p>
        </p:txBody>
      </p:sp>
      <p:sp>
        <p:nvSpPr>
          <p:cNvPr id="13" name="Tijdelijke aanduiding voor dianummer 14"/>
          <p:cNvSpPr>
            <a:spLocks noGrp="1"/>
          </p:cNvSpPr>
          <p:nvPr>
            <p:ph type="sldNum" sz="quarter" idx="27"/>
          </p:nvPr>
        </p:nvSpPr>
        <p:spPr>
          <a:xfrm>
            <a:off x="4914900" y="4666060"/>
            <a:ext cx="3754042" cy="241556"/>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476250" y="4666060"/>
            <a:ext cx="3752850" cy="241556"/>
          </a:xfrm>
          <a:prstGeom prst="rect">
            <a:avLst/>
          </a:prstGeom>
        </p:spPr>
        <p:txBody>
          <a:bodyPr vert="horz" lIns="91440" tIns="45720" rIns="91440" bIns="45720" rtlCol="0" anchor="b" anchorCtr="0"/>
          <a:lstStyle>
            <a:lvl1pPr algn="l">
              <a:defRPr sz="788">
                <a:solidFill>
                  <a:schemeClr val="bg1"/>
                </a:solidFill>
              </a:defRPr>
            </a:lvl1pPr>
          </a:lstStyle>
          <a:p>
            <a:fld id="{F47EF775-05F8-4D0C-9300-69849B26FFE2}" type="datetime4">
              <a:rPr lang="nl-NL" smtClean="0"/>
              <a:pPr/>
              <a:t>24 mei 2023</a:t>
            </a:fld>
            <a:r>
              <a:rPr lang="en-US" dirty="0"/>
              <a:t> | </a:t>
            </a:r>
            <a:r>
              <a:rPr lang="en-US" dirty="0" err="1"/>
              <a:t>Voettekst</a:t>
            </a:r>
            <a:endParaRPr lang="nl-NL" dirty="0"/>
          </a:p>
        </p:txBody>
      </p:sp>
      <p:sp>
        <p:nvSpPr>
          <p:cNvPr id="9" name="Tijdelijke aanduiding voor afbeelding 9"/>
          <p:cNvSpPr>
            <a:spLocks noGrp="1"/>
          </p:cNvSpPr>
          <p:nvPr>
            <p:ph type="pic" sz="quarter" idx="24"/>
          </p:nvPr>
        </p:nvSpPr>
        <p:spPr>
          <a:xfrm>
            <a:off x="4571466" y="-1786"/>
            <a:ext cx="4572534" cy="5145286"/>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9144000" cy="793242"/>
          </a:xfrm>
          <a:prstGeom prst="rect">
            <a:avLst/>
          </a:prstGeom>
        </p:spPr>
      </p:pic>
      <p:sp>
        <p:nvSpPr>
          <p:cNvPr id="11" name="Tijdelijke aanduiding voor dianummer 14"/>
          <p:cNvSpPr txBox="1">
            <a:spLocks/>
          </p:cNvSpPr>
          <p:nvPr userDrawn="1"/>
        </p:nvSpPr>
        <p:spPr>
          <a:xfrm>
            <a:off x="4914000" y="4665601"/>
            <a:ext cx="3754042" cy="241556"/>
          </a:xfrm>
          <a:prstGeom prst="rect">
            <a:avLst/>
          </a:prstGeom>
        </p:spPr>
        <p:txBody>
          <a:bodyPr vert="horz" lIns="68580" tIns="34290" rIns="0" bIns="34290" rtlCol="0" anchor="b" anchorCtr="0"/>
          <a:lstStyle>
            <a:lvl1pPr>
              <a:defRPr>
                <a:solidFill>
                  <a:schemeClr val="bg1"/>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788" b="0" i="0" u="none" strike="noStrike" kern="1200" cap="none" spc="0" normalizeH="0" baseline="0" noProof="0" smtClean="0">
                <a:ln>
                  <a:noFill/>
                </a:ln>
                <a:solidFill>
                  <a:schemeClr val="bg1"/>
                </a:solidFill>
                <a:effectLst/>
                <a:uLnTx/>
                <a:uFillTx/>
                <a:latin typeface="+mn-lt"/>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‹nr.›</a:t>
            </a:fld>
            <a:endParaRPr kumimoji="0" lang="nl-NL" sz="788"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0738072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476250" y="1717200"/>
            <a:ext cx="3752850" cy="294886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476250" y="788401"/>
            <a:ext cx="3752850" cy="711035"/>
          </a:xfrm>
        </p:spPr>
        <p:txBody>
          <a:bodyPr/>
          <a:lstStyle/>
          <a:p>
            <a:r>
              <a:rPr lang="nl-NL"/>
              <a:t>Klik om de stijl te bewerken</a:t>
            </a:r>
            <a:endParaRPr lang="nl-NL" dirty="0"/>
          </a:p>
        </p:txBody>
      </p:sp>
      <p:sp>
        <p:nvSpPr>
          <p:cNvPr id="8" name="Tijdelijke aanduiding voor dianummer 14"/>
          <p:cNvSpPr>
            <a:spLocks noGrp="1"/>
          </p:cNvSpPr>
          <p:nvPr>
            <p:ph type="sldNum" sz="quarter" idx="27"/>
          </p:nvPr>
        </p:nvSpPr>
        <p:spPr>
          <a:xfrm>
            <a:off x="4914900" y="4666060"/>
            <a:ext cx="3754042" cy="241556"/>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476250" y="4666060"/>
            <a:ext cx="3752850" cy="241556"/>
          </a:xfrm>
          <a:prstGeom prst="rect">
            <a:avLst/>
          </a:prstGeom>
        </p:spPr>
        <p:txBody>
          <a:bodyPr vert="horz" lIns="91440" tIns="45720" rIns="91440" bIns="45720" rtlCol="0" anchor="b" anchorCtr="0"/>
          <a:lstStyle>
            <a:lvl1pPr algn="l">
              <a:defRPr sz="788">
                <a:solidFill>
                  <a:schemeClr val="bg1">
                    <a:lumMod val="65000"/>
                  </a:schemeClr>
                </a:solidFill>
              </a:defRPr>
            </a:lvl1pPr>
          </a:lstStyle>
          <a:p>
            <a:fld id="{F47EF775-05F8-4D0C-9300-69849B26FFE2}" type="datetime4">
              <a:rPr lang="nl-NL" smtClean="0"/>
              <a:pPr/>
              <a:t>24 mei 2023</a:t>
            </a:fld>
            <a:r>
              <a:rPr lang="en-US" dirty="0"/>
              <a:t> | </a:t>
            </a:r>
            <a:r>
              <a:rPr lang="en-US" dirty="0" err="1"/>
              <a:t>Voettekst</a:t>
            </a:r>
            <a:endParaRPr lang="nl-NL" dirty="0"/>
          </a:p>
        </p:txBody>
      </p:sp>
      <p:sp>
        <p:nvSpPr>
          <p:cNvPr id="7" name="Tijdelijke aanduiding voor afbeelding 9"/>
          <p:cNvSpPr>
            <a:spLocks noGrp="1"/>
          </p:cNvSpPr>
          <p:nvPr>
            <p:ph type="pic" sz="quarter" idx="24"/>
          </p:nvPr>
        </p:nvSpPr>
        <p:spPr>
          <a:xfrm>
            <a:off x="4571466" y="-1786"/>
            <a:ext cx="4572534" cy="5145286"/>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dianummer 14"/>
          <p:cNvSpPr txBox="1">
            <a:spLocks/>
          </p:cNvSpPr>
          <p:nvPr userDrawn="1"/>
        </p:nvSpPr>
        <p:spPr>
          <a:xfrm>
            <a:off x="4914000" y="4665601"/>
            <a:ext cx="3754042" cy="241556"/>
          </a:xfrm>
          <a:prstGeom prst="rect">
            <a:avLst/>
          </a:prstGeom>
        </p:spPr>
        <p:txBody>
          <a:bodyPr vert="horz" lIns="68580" tIns="34290" rIns="0" bIns="34290" rtlCol="0" anchor="b" anchorCtr="0"/>
          <a:lstStyle>
            <a:lvl1pPr>
              <a:defRPr>
                <a:solidFill>
                  <a:schemeClr val="bg1"/>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788" b="0" i="0" u="none" strike="noStrike" kern="1200" cap="none" spc="0" normalizeH="0" baseline="0" noProof="0" smtClean="0">
                <a:ln>
                  <a:noFill/>
                </a:ln>
                <a:solidFill>
                  <a:schemeClr val="bg1"/>
                </a:solidFill>
                <a:effectLst/>
                <a:uLnTx/>
                <a:uFillTx/>
                <a:latin typeface="+mn-lt"/>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‹nr.›</a:t>
            </a:fld>
            <a:endParaRPr kumimoji="0" lang="nl-NL" sz="788"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727010789"/>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9144000" cy="2570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 name="Titel 1"/>
          <p:cNvSpPr>
            <a:spLocks noGrp="1"/>
          </p:cNvSpPr>
          <p:nvPr>
            <p:ph type="title"/>
          </p:nvPr>
        </p:nvSpPr>
        <p:spPr>
          <a:xfrm>
            <a:off x="476250" y="789385"/>
            <a:ext cx="8192691" cy="1781175"/>
          </a:xfrm>
        </p:spPr>
        <p:txBody>
          <a:bodyPr anchor="t" anchorCtr="0">
            <a:normAutofit/>
          </a:bodyPr>
          <a:lstStyle>
            <a:lvl1pPr>
              <a:defRPr sz="3600">
                <a:solidFill>
                  <a:schemeClr val="bg1"/>
                </a:solidFill>
              </a:defRPr>
            </a:lvl1pPr>
          </a:lstStyle>
          <a:p>
            <a:r>
              <a:rPr lang="nl-NL"/>
              <a:t>Klik om de stijl te bewerken</a:t>
            </a:r>
            <a:endParaRPr lang="nl-NL" dirty="0"/>
          </a:p>
        </p:txBody>
      </p:sp>
      <p:sp>
        <p:nvSpPr>
          <p:cNvPr id="14" name="Tijdelijke aanduiding voor tekst 13"/>
          <p:cNvSpPr>
            <a:spLocks noGrp="1"/>
          </p:cNvSpPr>
          <p:nvPr>
            <p:ph type="body" sz="quarter" idx="13"/>
          </p:nvPr>
        </p:nvSpPr>
        <p:spPr>
          <a:xfrm>
            <a:off x="476250" y="2812116"/>
            <a:ext cx="8192691" cy="1853944"/>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476250" y="4666060"/>
            <a:ext cx="3752850" cy="241556"/>
          </a:xfrm>
          <a:prstGeom prst="rect">
            <a:avLst/>
          </a:prstGeom>
        </p:spPr>
        <p:txBody>
          <a:bodyPr vert="horz" lIns="91440" tIns="45720" rIns="91440" bIns="45720" rtlCol="0" anchor="b" anchorCtr="0"/>
          <a:lstStyle>
            <a:lvl1pPr algn="l">
              <a:defRPr sz="788">
                <a:solidFill>
                  <a:schemeClr val="bg1">
                    <a:lumMod val="65000"/>
                  </a:schemeClr>
                </a:solidFill>
              </a:defRPr>
            </a:lvl1pPr>
          </a:lstStyle>
          <a:p>
            <a:fld id="{F47EF775-05F8-4D0C-9300-69849B26FFE2}" type="datetime4">
              <a:rPr lang="nl-NL" smtClean="0"/>
              <a:pPr/>
              <a:t>24 mei 2023</a:t>
            </a:fld>
            <a:r>
              <a:rPr lang="en-US" dirty="0"/>
              <a:t> | </a:t>
            </a:r>
            <a:r>
              <a:rPr lang="en-US" dirty="0" err="1"/>
              <a:t>Voettekst</a:t>
            </a:r>
            <a:endParaRPr lang="nl-NL" dirty="0"/>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9144000" cy="793242"/>
          </a:xfrm>
          <a:prstGeom prst="rect">
            <a:avLst/>
          </a:prstGeom>
        </p:spPr>
      </p:pic>
    </p:spTree>
    <p:extLst>
      <p:ext uri="{BB962C8B-B14F-4D97-AF65-F5344CB8AC3E}">
        <p14:creationId xmlns:p14="http://schemas.microsoft.com/office/powerpoint/2010/main" val="27616079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2572941"/>
            <a:ext cx="9144000" cy="2570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 name="Titel 1"/>
          <p:cNvSpPr>
            <a:spLocks noGrp="1"/>
          </p:cNvSpPr>
          <p:nvPr>
            <p:ph type="title"/>
          </p:nvPr>
        </p:nvSpPr>
        <p:spPr>
          <a:xfrm>
            <a:off x="476250" y="789385"/>
            <a:ext cx="8192691" cy="1781175"/>
          </a:xfrm>
        </p:spPr>
        <p:txBody>
          <a:bodyPr anchor="t" anchorCtr="0">
            <a:normAutofit/>
          </a:bodyPr>
          <a:lstStyle>
            <a:lvl1pPr>
              <a:defRPr sz="3600">
                <a:solidFill>
                  <a:schemeClr val="tx2"/>
                </a:solidFill>
              </a:defRPr>
            </a:lvl1pPr>
          </a:lstStyle>
          <a:p>
            <a:r>
              <a:rPr lang="nl-NL"/>
              <a:t>Klik om de stijl te bewerken</a:t>
            </a:r>
            <a:endParaRPr lang="nl-NL" dirty="0"/>
          </a:p>
        </p:txBody>
      </p:sp>
      <p:sp>
        <p:nvSpPr>
          <p:cNvPr id="14" name="Tijdelijke aanduiding voor tekst 13"/>
          <p:cNvSpPr>
            <a:spLocks noGrp="1"/>
          </p:cNvSpPr>
          <p:nvPr>
            <p:ph type="body" sz="quarter" idx="13"/>
          </p:nvPr>
        </p:nvSpPr>
        <p:spPr>
          <a:xfrm>
            <a:off x="476250" y="2812116"/>
            <a:ext cx="8192691" cy="1853944"/>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dianummer 14"/>
          <p:cNvSpPr>
            <a:spLocks noGrp="1"/>
          </p:cNvSpPr>
          <p:nvPr>
            <p:ph type="sldNum" sz="quarter" idx="25"/>
          </p:nvPr>
        </p:nvSpPr>
        <p:spPr>
          <a:xfrm>
            <a:off x="4914900" y="4666060"/>
            <a:ext cx="3754042" cy="241556"/>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3" name="Tijdelijke aanduiding voor voettekst 4"/>
          <p:cNvSpPr>
            <a:spLocks noGrp="1"/>
          </p:cNvSpPr>
          <p:nvPr>
            <p:ph type="ftr" sz="quarter" idx="3"/>
          </p:nvPr>
        </p:nvSpPr>
        <p:spPr>
          <a:xfrm>
            <a:off x="476250" y="4666060"/>
            <a:ext cx="3752850" cy="241556"/>
          </a:xfrm>
          <a:prstGeom prst="rect">
            <a:avLst/>
          </a:prstGeom>
        </p:spPr>
        <p:txBody>
          <a:bodyPr vert="horz" lIns="91440" tIns="45720" rIns="91440" bIns="45720" rtlCol="0" anchor="b" anchorCtr="0"/>
          <a:lstStyle>
            <a:lvl1pPr algn="l">
              <a:defRPr sz="788">
                <a:solidFill>
                  <a:schemeClr val="bg1"/>
                </a:solidFill>
              </a:defRPr>
            </a:lvl1pPr>
          </a:lstStyle>
          <a:p>
            <a:fld id="{F47EF775-05F8-4D0C-9300-69849B26FFE2}" type="datetime4">
              <a:rPr lang="nl-NL" smtClean="0"/>
              <a:pPr/>
              <a:t>24 mei 2023</a:t>
            </a:fld>
            <a:r>
              <a:rPr lang="en-US" dirty="0"/>
              <a:t> | </a:t>
            </a:r>
            <a:r>
              <a:rPr lang="en-US" dirty="0" err="1"/>
              <a:t>Voettekst</a:t>
            </a:r>
            <a:endParaRPr lang="nl-NL" dirty="0"/>
          </a:p>
        </p:txBody>
      </p:sp>
    </p:spTree>
    <p:extLst>
      <p:ext uri="{BB962C8B-B14F-4D97-AF65-F5344CB8AC3E}">
        <p14:creationId xmlns:p14="http://schemas.microsoft.com/office/powerpoint/2010/main" val="17040625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475654" y="2916000"/>
            <a:ext cx="3753446" cy="1750060"/>
          </a:xfrm>
        </p:spPr>
        <p:txBody>
          <a:bodyPr anchor="t" anchorCtr="0"/>
          <a:lstStyle>
            <a:lvl1pPr>
              <a:defRPr>
                <a:solidFill>
                  <a:schemeClr val="tx1"/>
                </a:solidFill>
              </a:defRPr>
            </a:lvl1pPr>
          </a:lstStyle>
          <a:p>
            <a:r>
              <a:rPr lang="nl-NL"/>
              <a:t>Klik om de stijl te bewerken</a:t>
            </a:r>
            <a:endParaRPr lang="nl-NL" dirty="0"/>
          </a:p>
        </p:txBody>
      </p:sp>
      <p:sp>
        <p:nvSpPr>
          <p:cNvPr id="6" name="Tijdelijke aanduiding voor tekst 13"/>
          <p:cNvSpPr>
            <a:spLocks noGrp="1"/>
          </p:cNvSpPr>
          <p:nvPr>
            <p:ph type="body" sz="quarter" idx="13"/>
          </p:nvPr>
        </p:nvSpPr>
        <p:spPr>
          <a:xfrm>
            <a:off x="4915941" y="2916000"/>
            <a:ext cx="3753000" cy="1750060"/>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476250" y="4666060"/>
            <a:ext cx="3752850" cy="241556"/>
          </a:xfrm>
          <a:prstGeom prst="rect">
            <a:avLst/>
          </a:prstGeom>
        </p:spPr>
        <p:txBody>
          <a:bodyPr vert="horz" lIns="91440" tIns="45720" rIns="91440" bIns="45720" rtlCol="0" anchor="b" anchorCtr="0"/>
          <a:lstStyle>
            <a:lvl1pPr algn="l">
              <a:defRPr sz="788">
                <a:solidFill>
                  <a:schemeClr val="tx1"/>
                </a:solidFill>
              </a:defRPr>
            </a:lvl1pPr>
          </a:lstStyle>
          <a:p>
            <a:fld id="{F47EF775-05F8-4D0C-9300-69849B26FFE2}" type="datetime4">
              <a:rPr lang="nl-NL" smtClean="0"/>
              <a:pPr/>
              <a:t>24 mei 2023</a:t>
            </a:fld>
            <a:r>
              <a:rPr lang="en-US" dirty="0"/>
              <a:t> | </a:t>
            </a:r>
            <a:r>
              <a:rPr lang="en-US" dirty="0" err="1"/>
              <a:t>Voettekst</a:t>
            </a:r>
            <a:endParaRPr lang="nl-NL" dirty="0"/>
          </a:p>
        </p:txBody>
      </p:sp>
      <p:sp>
        <p:nvSpPr>
          <p:cNvPr id="9" name="Tijdelijke aanduiding voor afbeelding 11"/>
          <p:cNvSpPr>
            <a:spLocks noGrp="1"/>
          </p:cNvSpPr>
          <p:nvPr>
            <p:ph type="pic" sz="quarter" idx="14"/>
          </p:nvPr>
        </p:nvSpPr>
        <p:spPr>
          <a:xfrm>
            <a:off x="0" y="0"/>
            <a:ext cx="9144000" cy="257056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214438"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2412938454"/>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4914899" y="2916000"/>
            <a:ext cx="3753000" cy="1750060"/>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475654" y="2916000"/>
            <a:ext cx="3753446" cy="1750060"/>
          </a:xfrm>
        </p:spPr>
        <p:txBody>
          <a:bodyPr anchor="t" anchorCtr="0"/>
          <a:lstStyle/>
          <a:p>
            <a:r>
              <a:rPr lang="nl-NL"/>
              <a:t>Klik om de stijl te bewerken</a:t>
            </a:r>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476250" y="4666060"/>
            <a:ext cx="3752850" cy="241556"/>
          </a:xfrm>
          <a:prstGeom prst="rect">
            <a:avLst/>
          </a:prstGeom>
        </p:spPr>
        <p:txBody>
          <a:bodyPr vert="horz" lIns="91440" tIns="45720" rIns="91440" bIns="45720" rtlCol="0" anchor="b" anchorCtr="0"/>
          <a:lstStyle>
            <a:lvl1pPr algn="l">
              <a:defRPr sz="788">
                <a:solidFill>
                  <a:schemeClr val="bg1">
                    <a:lumMod val="65000"/>
                  </a:schemeClr>
                </a:solidFill>
              </a:defRPr>
            </a:lvl1pPr>
          </a:lstStyle>
          <a:p>
            <a:fld id="{F47EF775-05F8-4D0C-9300-69849B26FFE2}" type="datetime4">
              <a:rPr lang="nl-NL" smtClean="0"/>
              <a:pPr/>
              <a:t>24 mei 2023</a:t>
            </a:fld>
            <a:r>
              <a:rPr lang="en-US" dirty="0"/>
              <a:t> | </a:t>
            </a:r>
            <a:r>
              <a:rPr lang="en-US" dirty="0" err="1"/>
              <a:t>Voettekst</a:t>
            </a:r>
            <a:endParaRPr lang="nl-NL" dirty="0"/>
          </a:p>
        </p:txBody>
      </p:sp>
      <p:sp>
        <p:nvSpPr>
          <p:cNvPr id="7" name="Tijdelijke aanduiding voor afbeelding 11"/>
          <p:cNvSpPr>
            <a:spLocks noGrp="1"/>
          </p:cNvSpPr>
          <p:nvPr>
            <p:ph type="pic" sz="quarter" idx="14"/>
          </p:nvPr>
        </p:nvSpPr>
        <p:spPr>
          <a:xfrm>
            <a:off x="0" y="0"/>
            <a:ext cx="9144000" cy="257056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214438" algn="l"/>
              </a:tabLst>
              <a:defRPr>
                <a:solidFill>
                  <a:schemeClr val="tx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20571001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476250" y="2916000"/>
            <a:ext cx="8192691" cy="1750060"/>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476250" y="4666060"/>
            <a:ext cx="3752850" cy="241556"/>
          </a:xfrm>
          <a:prstGeom prst="rect">
            <a:avLst/>
          </a:prstGeom>
        </p:spPr>
        <p:txBody>
          <a:bodyPr vert="horz" lIns="91440" tIns="45720" rIns="91440" bIns="45720" rtlCol="0" anchor="b" anchorCtr="0"/>
          <a:lstStyle>
            <a:lvl1pPr algn="l">
              <a:defRPr sz="788">
                <a:solidFill>
                  <a:schemeClr val="tx1"/>
                </a:solidFill>
              </a:defRPr>
            </a:lvl1pPr>
          </a:lstStyle>
          <a:p>
            <a:fld id="{F47EF775-05F8-4D0C-9300-69849B26FFE2}" type="datetime4">
              <a:rPr lang="nl-NL" smtClean="0"/>
              <a:pPr/>
              <a:t>24 mei 2023</a:t>
            </a:fld>
            <a:r>
              <a:rPr lang="en-US" dirty="0"/>
              <a:t> | </a:t>
            </a:r>
            <a:r>
              <a:rPr lang="en-US" dirty="0" err="1"/>
              <a:t>Voettekst</a:t>
            </a:r>
            <a:endParaRPr lang="nl-NL" dirty="0"/>
          </a:p>
        </p:txBody>
      </p:sp>
      <p:sp>
        <p:nvSpPr>
          <p:cNvPr id="6" name="Tijdelijke aanduiding voor afbeelding 11"/>
          <p:cNvSpPr>
            <a:spLocks noGrp="1"/>
          </p:cNvSpPr>
          <p:nvPr>
            <p:ph type="pic" sz="quarter" idx="14"/>
          </p:nvPr>
        </p:nvSpPr>
        <p:spPr>
          <a:xfrm>
            <a:off x="0" y="0"/>
            <a:ext cx="9144000" cy="257056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214438"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2325453762"/>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476250" y="2916000"/>
            <a:ext cx="8192691" cy="1750060"/>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476250" y="4666060"/>
            <a:ext cx="3752850" cy="241556"/>
          </a:xfrm>
          <a:prstGeom prst="rect">
            <a:avLst/>
          </a:prstGeom>
        </p:spPr>
        <p:txBody>
          <a:bodyPr vert="horz" lIns="91440" tIns="45720" rIns="91440" bIns="45720" rtlCol="0" anchor="b" anchorCtr="0"/>
          <a:lstStyle>
            <a:lvl1pPr algn="l">
              <a:defRPr sz="788">
                <a:solidFill>
                  <a:schemeClr val="bg1">
                    <a:lumMod val="65000"/>
                  </a:schemeClr>
                </a:solidFill>
              </a:defRPr>
            </a:lvl1pPr>
          </a:lstStyle>
          <a:p>
            <a:fld id="{F47EF775-05F8-4D0C-9300-69849B26FFE2}" type="datetime4">
              <a:rPr lang="nl-NL" smtClean="0"/>
              <a:pPr/>
              <a:t>24 mei 2023</a:t>
            </a:fld>
            <a:r>
              <a:rPr lang="en-US" dirty="0"/>
              <a:t> | </a:t>
            </a:r>
            <a:r>
              <a:rPr lang="en-US" dirty="0" err="1"/>
              <a:t>Voettekst</a:t>
            </a:r>
            <a:endParaRPr lang="nl-NL" dirty="0"/>
          </a:p>
        </p:txBody>
      </p:sp>
      <p:sp>
        <p:nvSpPr>
          <p:cNvPr id="6" name="Tijdelijke aanduiding voor afbeelding 11"/>
          <p:cNvSpPr>
            <a:spLocks noGrp="1"/>
          </p:cNvSpPr>
          <p:nvPr>
            <p:ph type="pic" sz="quarter" idx="14"/>
          </p:nvPr>
        </p:nvSpPr>
        <p:spPr>
          <a:xfrm>
            <a:off x="0" y="0"/>
            <a:ext cx="9144000" cy="257056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214438" algn="l"/>
              </a:tabLst>
              <a:defRPr>
                <a:solidFill>
                  <a:schemeClr val="tx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4440371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2570560"/>
            <a:ext cx="9144000" cy="2572940"/>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475200" y="788400"/>
            <a:ext cx="8193287" cy="710100"/>
          </a:xfrm>
        </p:spPr>
        <p:txBody>
          <a:bodyPr/>
          <a:lstStyle>
            <a:lvl1pPr>
              <a:defRPr>
                <a:solidFill>
                  <a:schemeClr val="tx1"/>
                </a:solidFill>
              </a:defRPr>
            </a:lvl1pPr>
          </a:lstStyle>
          <a:p>
            <a:r>
              <a:rPr lang="nl-NL"/>
              <a:t>Klik om de stijl te bewerken</a:t>
            </a:r>
            <a:endParaRPr lang="nl-NL" dirty="0"/>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476250" y="4666060"/>
            <a:ext cx="3752850" cy="241556"/>
          </a:xfrm>
          <a:prstGeom prst="rect">
            <a:avLst/>
          </a:prstGeom>
        </p:spPr>
        <p:txBody>
          <a:bodyPr vert="horz" lIns="91440" tIns="45720" rIns="91440" bIns="45720" rtlCol="0" anchor="b" anchorCtr="0"/>
          <a:lstStyle>
            <a:lvl1pPr algn="l">
              <a:defRPr sz="788">
                <a:solidFill>
                  <a:schemeClr val="tx1"/>
                </a:solidFill>
              </a:defRPr>
            </a:lvl1pPr>
          </a:lstStyle>
          <a:p>
            <a:fld id="{F47EF775-05F8-4D0C-9300-69849B26FFE2}" type="datetime4">
              <a:rPr lang="nl-NL" smtClean="0"/>
              <a:pPr/>
              <a:t>24 mei 2023</a:t>
            </a:fld>
            <a:r>
              <a:rPr lang="en-US" dirty="0"/>
              <a:t> | </a:t>
            </a:r>
            <a:r>
              <a:rPr lang="en-US" dirty="0" err="1"/>
              <a:t>Voettekst</a:t>
            </a:r>
            <a:endParaRPr lang="nl-NL" dirty="0"/>
          </a:p>
        </p:txBody>
      </p:sp>
    </p:spTree>
    <p:extLst>
      <p:ext uri="{BB962C8B-B14F-4D97-AF65-F5344CB8AC3E}">
        <p14:creationId xmlns:p14="http://schemas.microsoft.com/office/powerpoint/2010/main" val="3440128071"/>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42913" y="878823"/>
            <a:ext cx="8216179" cy="926426"/>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42913" y="1810193"/>
            <a:ext cx="8216178" cy="1162615"/>
          </a:xfrm>
        </p:spPr>
        <p:txBody>
          <a:bodyPr>
            <a:normAutofit/>
          </a:bodyPr>
          <a:lstStyle>
            <a:lvl1pPr marL="214313" indent="-214313" algn="l">
              <a:buFont typeface="Arial"/>
              <a:buChar char="•"/>
              <a:defRPr sz="1350" baseline="0">
                <a:solidFill>
                  <a:srgbClr val="275937"/>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dirty="0"/>
              <a:t>&lt;inhoud hoofdstuk&gt;</a:t>
            </a:r>
          </a:p>
          <a:p>
            <a:endParaRPr lang="nl-NL" dirty="0"/>
          </a:p>
        </p:txBody>
      </p:sp>
      <p:sp>
        <p:nvSpPr>
          <p:cNvPr id="10" name="Rechthoek 9"/>
          <p:cNvSpPr/>
          <p:nvPr userDrawn="1"/>
        </p:nvSpPr>
        <p:spPr>
          <a:xfrm>
            <a:off x="-6256" y="4874889"/>
            <a:ext cx="9156512" cy="28737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8" name="Rechthoek 7"/>
          <p:cNvSpPr/>
          <p:nvPr userDrawn="1"/>
        </p:nvSpPr>
        <p:spPr>
          <a:xfrm>
            <a:off x="0" y="4884813"/>
            <a:ext cx="9144000" cy="268612"/>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350"/>
          </a:p>
        </p:txBody>
      </p:sp>
      <p:sp>
        <p:nvSpPr>
          <p:cNvPr id="9" name="Tijdelijke aanduiding voor datum 8"/>
          <p:cNvSpPr>
            <a:spLocks noGrp="1"/>
          </p:cNvSpPr>
          <p:nvPr>
            <p:ph type="dt" sz="half" idx="2"/>
          </p:nvPr>
        </p:nvSpPr>
        <p:spPr>
          <a:xfrm>
            <a:off x="6668655" y="4879581"/>
            <a:ext cx="2133600" cy="273844"/>
          </a:xfrm>
          <a:prstGeom prst="rect">
            <a:avLst/>
          </a:prstGeom>
        </p:spPr>
        <p:txBody>
          <a:bodyPr vert="horz" lIns="91440" tIns="45720" rIns="91440" bIns="45720" rtlCol="0" anchor="ctr"/>
          <a:lstStyle>
            <a:lvl1pPr algn="r">
              <a:defRPr sz="750" b="0" i="0">
                <a:solidFill>
                  <a:srgbClr val="FFFFFF"/>
                </a:solidFill>
                <a:latin typeface="Verdana"/>
                <a:cs typeface="Verdana"/>
              </a:defRPr>
            </a:lvl1pPr>
          </a:lstStyle>
          <a:p>
            <a:fld id="{33B407B4-DD70-D045-8D0A-4EFC055441BF}" type="datetime3">
              <a:rPr lang="nl-NL" smtClean="0"/>
              <a:t>24/5/23</a:t>
            </a:fld>
            <a:endParaRPr lang="nl-NL" dirty="0"/>
          </a:p>
        </p:txBody>
      </p:sp>
      <p:sp>
        <p:nvSpPr>
          <p:cNvPr id="11" name="Tijdelijke aanduiding voor voettekst 10"/>
          <p:cNvSpPr>
            <a:spLocks noGrp="1"/>
          </p:cNvSpPr>
          <p:nvPr>
            <p:ph type="ftr" sz="quarter" idx="3"/>
          </p:nvPr>
        </p:nvSpPr>
        <p:spPr>
          <a:xfrm>
            <a:off x="457200" y="4884813"/>
            <a:ext cx="2895600" cy="273844"/>
          </a:xfrm>
          <a:prstGeom prst="rect">
            <a:avLst/>
          </a:prstGeom>
        </p:spPr>
        <p:txBody>
          <a:bodyPr vert="horz" lIns="91440" tIns="45720" rIns="91440" bIns="45720" rtlCol="0" anchor="ctr"/>
          <a:lstStyle>
            <a:lvl1pPr algn="l">
              <a:defRPr sz="750" b="0" i="0">
                <a:solidFill>
                  <a:srgbClr val="FFFFFF"/>
                </a:solidFill>
                <a:latin typeface="Verdana"/>
                <a:cs typeface="Verdana"/>
              </a:defRPr>
            </a:lvl1pPr>
          </a:lstStyle>
          <a:p>
            <a:endParaRPr lang="nl-NL" dirty="0"/>
          </a:p>
        </p:txBody>
      </p:sp>
    </p:spTree>
    <p:extLst>
      <p:ext uri="{BB962C8B-B14F-4D97-AF65-F5344CB8AC3E}">
        <p14:creationId xmlns:p14="http://schemas.microsoft.com/office/powerpoint/2010/main" val="22591349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2570560"/>
            <a:ext cx="9144000" cy="2572940"/>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475654" y="788400"/>
            <a:ext cx="8193287" cy="710100"/>
          </a:xfrm>
        </p:spPr>
        <p:txBody>
          <a:bodyPr/>
          <a:lstStyle/>
          <a:p>
            <a:r>
              <a:rPr lang="nl-NL"/>
              <a:t>Klik om de stijl te bewerken</a:t>
            </a:r>
            <a:endParaRPr lang="nl-NL" dirty="0"/>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476250" y="4666060"/>
            <a:ext cx="3752850" cy="241556"/>
          </a:xfrm>
          <a:prstGeom prst="rect">
            <a:avLst/>
          </a:prstGeom>
        </p:spPr>
        <p:txBody>
          <a:bodyPr vert="horz" lIns="91440" tIns="45720" rIns="91440" bIns="45720" rtlCol="0" anchor="b" anchorCtr="0"/>
          <a:lstStyle>
            <a:lvl1pPr algn="l">
              <a:defRPr sz="788">
                <a:solidFill>
                  <a:schemeClr val="bg1"/>
                </a:solidFill>
              </a:defRPr>
            </a:lvl1pPr>
          </a:lstStyle>
          <a:p>
            <a:fld id="{F47EF775-05F8-4D0C-9300-69849B26FFE2}" type="datetime4">
              <a:rPr lang="nl-NL" smtClean="0"/>
              <a:pPr/>
              <a:t>24 mei 2023</a:t>
            </a:fld>
            <a:r>
              <a:rPr lang="en-US" dirty="0"/>
              <a:t> | </a:t>
            </a:r>
            <a:r>
              <a:rPr lang="en-US" dirty="0" err="1"/>
              <a:t>Voettekst</a:t>
            </a:r>
            <a:endParaRPr lang="nl-NL" dirty="0"/>
          </a:p>
        </p:txBody>
      </p:sp>
    </p:spTree>
    <p:extLst>
      <p:ext uri="{BB962C8B-B14F-4D97-AF65-F5344CB8AC3E}">
        <p14:creationId xmlns:p14="http://schemas.microsoft.com/office/powerpoint/2010/main" val="1009440453"/>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9144000" cy="51435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214438" algn="l"/>
              </a:tabLst>
              <a:defRPr>
                <a:solidFill>
                  <a:schemeClr val="tx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10273760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9144000" cy="51435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214438" algn="l"/>
              </a:tabLst>
              <a:defRPr>
                <a:solidFill>
                  <a:schemeClr val="tx1"/>
                </a:solidFill>
              </a:defRPr>
            </a:lvl1pPr>
          </a:lstStyle>
          <a:p>
            <a:r>
              <a:rPr lang="nl-NL"/>
              <a:t>Klik op het pictogram als u een afbeelding wilt toevoegen</a:t>
            </a:r>
            <a:endParaRPr lang="nl-NL" dirty="0"/>
          </a:p>
        </p:txBody>
      </p:sp>
      <p:sp>
        <p:nvSpPr>
          <p:cNvPr id="5" name="Titel 4"/>
          <p:cNvSpPr>
            <a:spLocks noGrp="1"/>
          </p:cNvSpPr>
          <p:nvPr>
            <p:ph type="title"/>
          </p:nvPr>
        </p:nvSpPr>
        <p:spPr>
          <a:xfrm>
            <a:off x="0" y="3865332"/>
            <a:ext cx="9144000" cy="432000"/>
          </a:xfrm>
          <a:solidFill>
            <a:schemeClr val="tx2"/>
          </a:solidFill>
        </p:spPr>
        <p:txBody>
          <a:bodyPr lIns="756000" anchor="ctr" anchorCtr="0">
            <a:noAutofit/>
          </a:bodyPr>
          <a:lstStyle>
            <a:lvl1pPr algn="l">
              <a:defRPr sz="24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0" y="4369060"/>
            <a:ext cx="9144000" cy="297000"/>
          </a:xfrm>
          <a:solidFill>
            <a:schemeClr val="bg1"/>
          </a:solidFill>
        </p:spPr>
        <p:txBody>
          <a:bodyPr lIns="756000" anchor="ctr" anchorCtr="0">
            <a:normAutofit/>
          </a:bodyPr>
          <a:lstStyle>
            <a:lvl1pPr marL="0" indent="0">
              <a:buNone/>
              <a:defRPr sz="1500" i="0">
                <a:solidFill>
                  <a:schemeClr val="tx1"/>
                </a:solidFill>
              </a:defRPr>
            </a:lvl1pPr>
            <a:lvl2pPr marL="234900" indent="0">
              <a:buNone/>
              <a:defRPr/>
            </a:lvl2pPr>
            <a:lvl3pPr marL="472500" indent="0">
              <a:buNone/>
              <a:defRPr/>
            </a:lvl3pPr>
            <a:lvl4pPr marL="707400" indent="0">
              <a:buNone/>
              <a:defRPr/>
            </a:lvl4pPr>
            <a:lvl5pPr marL="945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82" y="0"/>
            <a:ext cx="9148763" cy="800100"/>
          </a:xfrm>
          <a:prstGeom prst="rect">
            <a:avLst/>
          </a:prstGeom>
        </p:spPr>
      </p:pic>
    </p:spTree>
    <p:extLst>
      <p:ext uri="{BB962C8B-B14F-4D97-AF65-F5344CB8AC3E}">
        <p14:creationId xmlns:p14="http://schemas.microsoft.com/office/powerpoint/2010/main" val="964480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sz="quarter" idx="13" hasCustomPrompt="1"/>
          </p:nvPr>
        </p:nvSpPr>
        <p:spPr>
          <a:xfrm>
            <a:off x="476250" y="1707356"/>
            <a:ext cx="8192691" cy="2958704"/>
          </a:xfrm>
        </p:spPr>
        <p:txBody>
          <a:bodyPr/>
          <a:lstStyle>
            <a:lvl1pPr>
              <a:defRPr/>
            </a:lvl1pPr>
          </a:lstStyle>
          <a:p>
            <a:pPr lvl="0"/>
            <a:r>
              <a:rPr lang="nl-NL" dirty="0"/>
              <a:t>Klik om tekst of beeld toe te voegen </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476250" y="4666060"/>
            <a:ext cx="3752850" cy="241556"/>
          </a:xfrm>
          <a:prstGeom prst="rect">
            <a:avLst/>
          </a:prstGeom>
        </p:spPr>
        <p:txBody>
          <a:bodyPr vert="horz" lIns="91440" tIns="45720" rIns="91440" bIns="45720" rtlCol="0" anchor="b" anchorCtr="0"/>
          <a:lstStyle>
            <a:lvl1pPr algn="l">
              <a:defRPr sz="788">
                <a:solidFill>
                  <a:schemeClr val="bg1">
                    <a:lumMod val="65000"/>
                  </a:schemeClr>
                </a:solidFill>
              </a:defRPr>
            </a:lvl1pPr>
          </a:lstStyle>
          <a:p>
            <a:fld id="{F47EF775-05F8-4D0C-9300-69849B26FFE2}" type="datetime4">
              <a:rPr lang="nl-NL" smtClean="0"/>
              <a:pPr/>
              <a:t>24 mei 2023</a:t>
            </a:fld>
            <a:r>
              <a:rPr lang="en-US" dirty="0"/>
              <a:t> | </a:t>
            </a:r>
            <a:r>
              <a:rPr lang="en-US" dirty="0" err="1"/>
              <a:t>Voettekst</a:t>
            </a:r>
            <a:endParaRPr lang="nl-NL" dirty="0"/>
          </a:p>
        </p:txBody>
      </p:sp>
    </p:spTree>
    <p:extLst>
      <p:ext uri="{BB962C8B-B14F-4D97-AF65-F5344CB8AC3E}">
        <p14:creationId xmlns:p14="http://schemas.microsoft.com/office/powerpoint/2010/main" val="37100849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5969144" y="1707356"/>
            <a:ext cx="2700000" cy="2952750"/>
          </a:xfrm>
        </p:spPr>
        <p:txBody>
          <a:bodyPr/>
          <a:lstStyle>
            <a:lvl1pPr marL="0" indent="0">
              <a:buNone/>
              <a:defRPr sz="1500"/>
            </a:lvl1pPr>
            <a:lvl2pPr marL="234900" indent="0">
              <a:buNone/>
              <a:defRPr sz="1350"/>
            </a:lvl2pPr>
            <a:lvl3pPr marL="472500" indent="0">
              <a:buNone/>
              <a:defRPr sz="1200"/>
            </a:lvl3pPr>
            <a:lvl4pPr marL="707400" indent="0">
              <a:buNone/>
              <a:defRPr sz="1200"/>
            </a:lvl4pPr>
            <a:lvl5pPr marL="945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inhoud 8"/>
          <p:cNvSpPr>
            <a:spLocks noGrp="1"/>
          </p:cNvSpPr>
          <p:nvPr>
            <p:ph sz="quarter" idx="15" hasCustomPrompt="1"/>
          </p:nvPr>
        </p:nvSpPr>
        <p:spPr>
          <a:xfrm>
            <a:off x="476250" y="1707356"/>
            <a:ext cx="5384223" cy="2958704"/>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
        <p:nvSpPr>
          <p:cNvPr id="10" name="Tijdelijke aanduiding voor voettekst 4"/>
          <p:cNvSpPr>
            <a:spLocks noGrp="1"/>
          </p:cNvSpPr>
          <p:nvPr>
            <p:ph type="ftr" sz="quarter" idx="3"/>
          </p:nvPr>
        </p:nvSpPr>
        <p:spPr>
          <a:xfrm>
            <a:off x="476250" y="4666060"/>
            <a:ext cx="3752850" cy="241556"/>
          </a:xfrm>
          <a:prstGeom prst="rect">
            <a:avLst/>
          </a:prstGeom>
        </p:spPr>
        <p:txBody>
          <a:bodyPr vert="horz" lIns="91440" tIns="45720" rIns="91440" bIns="45720" rtlCol="0" anchor="b" anchorCtr="0"/>
          <a:lstStyle>
            <a:lvl1pPr algn="l">
              <a:defRPr sz="788">
                <a:solidFill>
                  <a:schemeClr val="bg1">
                    <a:lumMod val="65000"/>
                  </a:schemeClr>
                </a:solidFill>
              </a:defRPr>
            </a:lvl1pPr>
          </a:lstStyle>
          <a:p>
            <a:fld id="{F47EF775-05F8-4D0C-9300-69849B26FFE2}" type="datetime4">
              <a:rPr lang="nl-NL" smtClean="0"/>
              <a:pPr/>
              <a:t>24 mei 2023</a:t>
            </a:fld>
            <a:r>
              <a:rPr lang="en-US" dirty="0"/>
              <a:t> | </a:t>
            </a:r>
            <a:r>
              <a:rPr lang="en-US" dirty="0" err="1"/>
              <a:t>Voettekst</a:t>
            </a:r>
            <a:endParaRPr lang="nl-NL" dirty="0"/>
          </a:p>
        </p:txBody>
      </p:sp>
    </p:spTree>
    <p:extLst>
      <p:ext uri="{BB962C8B-B14F-4D97-AF65-F5344CB8AC3E}">
        <p14:creationId xmlns:p14="http://schemas.microsoft.com/office/powerpoint/2010/main" val="5541814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0" name="Tijdelijke aanduiding voor tekst 9"/>
          <p:cNvSpPr>
            <a:spLocks noGrp="1"/>
          </p:cNvSpPr>
          <p:nvPr>
            <p:ph type="body" sz="quarter" idx="14"/>
          </p:nvPr>
        </p:nvSpPr>
        <p:spPr>
          <a:xfrm>
            <a:off x="4912518" y="1717199"/>
            <a:ext cx="3753000" cy="2948860"/>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4912518" y="788401"/>
            <a:ext cx="3753000" cy="711035"/>
          </a:xfrm>
        </p:spPr>
        <p:txBody>
          <a:bodyPr/>
          <a:lstStyle>
            <a:lvl1pPr>
              <a:defRPr>
                <a:solidFill>
                  <a:schemeClr val="bg1"/>
                </a:solidFill>
              </a:defRPr>
            </a:lvl1pPr>
          </a:lstStyle>
          <a:p>
            <a:r>
              <a:rPr lang="nl-NL"/>
              <a:t>Klik om de stijl te bewerken</a:t>
            </a:r>
            <a:endParaRPr lang="nl-NL" dirty="0"/>
          </a:p>
        </p:txBody>
      </p:sp>
      <p:sp>
        <p:nvSpPr>
          <p:cNvPr id="9" name="Tijdelijke aanduiding voor inhoud 8"/>
          <p:cNvSpPr>
            <a:spLocks noGrp="1"/>
          </p:cNvSpPr>
          <p:nvPr>
            <p:ph sz="quarter" idx="19" hasCustomPrompt="1"/>
          </p:nvPr>
        </p:nvSpPr>
        <p:spPr>
          <a:xfrm>
            <a:off x="476250" y="800100"/>
            <a:ext cx="3752850" cy="3865960"/>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voettekst 4"/>
          <p:cNvSpPr>
            <a:spLocks noGrp="1"/>
          </p:cNvSpPr>
          <p:nvPr>
            <p:ph type="ftr" sz="quarter" idx="3"/>
          </p:nvPr>
        </p:nvSpPr>
        <p:spPr>
          <a:xfrm>
            <a:off x="476250" y="4666060"/>
            <a:ext cx="3752850" cy="241556"/>
          </a:xfrm>
          <a:prstGeom prst="rect">
            <a:avLst/>
          </a:prstGeom>
        </p:spPr>
        <p:txBody>
          <a:bodyPr vert="horz" lIns="91440" tIns="45720" rIns="91440" bIns="45720" rtlCol="0" anchor="b" anchorCtr="0"/>
          <a:lstStyle>
            <a:lvl1pPr algn="l">
              <a:defRPr sz="788">
                <a:solidFill>
                  <a:schemeClr val="bg1">
                    <a:lumMod val="65000"/>
                  </a:schemeClr>
                </a:solidFill>
              </a:defRPr>
            </a:lvl1pPr>
          </a:lstStyle>
          <a:p>
            <a:fld id="{F47EF775-05F8-4D0C-9300-69849B26FFE2}" type="datetime4">
              <a:rPr lang="nl-NL" smtClean="0"/>
              <a:pPr/>
              <a:t>24 mei 2023</a:t>
            </a:fld>
            <a:r>
              <a:rPr lang="en-US" dirty="0"/>
              <a:t> | </a:t>
            </a:r>
            <a:r>
              <a:rPr lang="en-US" dirty="0" err="1"/>
              <a:t>Voettekst</a:t>
            </a:r>
            <a:endParaRPr lang="nl-NL" dirty="0"/>
          </a:p>
        </p:txBody>
      </p:sp>
      <p:sp>
        <p:nvSpPr>
          <p:cNvPr id="13" name="Tijdelijke aanduiding voor dianummer 14"/>
          <p:cNvSpPr>
            <a:spLocks noGrp="1"/>
          </p:cNvSpPr>
          <p:nvPr>
            <p:ph type="sldNum" sz="quarter" idx="25"/>
          </p:nvPr>
        </p:nvSpPr>
        <p:spPr>
          <a:xfrm>
            <a:off x="4914900" y="4666060"/>
            <a:ext cx="3754042" cy="241556"/>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9144000" cy="793242"/>
          </a:xfrm>
          <a:prstGeom prst="rect">
            <a:avLst/>
          </a:prstGeom>
        </p:spPr>
      </p:pic>
    </p:spTree>
    <p:extLst>
      <p:ext uri="{BB962C8B-B14F-4D97-AF65-F5344CB8AC3E}">
        <p14:creationId xmlns:p14="http://schemas.microsoft.com/office/powerpoint/2010/main" val="4198572666"/>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9144000" cy="2570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 name="Titel 1"/>
          <p:cNvSpPr>
            <a:spLocks noGrp="1"/>
          </p:cNvSpPr>
          <p:nvPr>
            <p:ph type="title" hasCustomPrompt="1"/>
          </p:nvPr>
        </p:nvSpPr>
        <p:spPr>
          <a:xfrm>
            <a:off x="476250" y="1406713"/>
            <a:ext cx="8192691" cy="1163847"/>
          </a:xfrm>
        </p:spPr>
        <p:txBody>
          <a:bodyPr anchor="t" anchorCtr="0">
            <a:normAutofit/>
          </a:bodyPr>
          <a:lstStyle>
            <a:lvl1pPr>
              <a:defRPr sz="36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3867565" y="2884517"/>
            <a:ext cx="3510000" cy="518913"/>
          </a:xfrm>
        </p:spPr>
        <p:txBody>
          <a:bodyPr numCol="1" spcCol="180000" anchor="ctr" anchorCtr="0">
            <a:normAutofit/>
          </a:bodyPr>
          <a:lstStyle>
            <a:lvl1pPr marL="0" indent="0">
              <a:buNone/>
              <a:defRPr sz="15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3867565" y="3479632"/>
            <a:ext cx="3510000" cy="518913"/>
          </a:xfrm>
        </p:spPr>
        <p:txBody>
          <a:bodyPr numCol="1" spcCol="180000" anchor="ctr" anchorCtr="0">
            <a:normAutofit/>
          </a:bodyPr>
          <a:lstStyle>
            <a:lvl1pPr marL="0" indent="0">
              <a:buNone/>
              <a:defRPr sz="15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3867565" y="4054146"/>
            <a:ext cx="3510000" cy="518913"/>
          </a:xfrm>
        </p:spPr>
        <p:txBody>
          <a:bodyPr numCol="1" spcCol="180000" anchor="ctr" anchorCtr="0">
            <a:normAutofit/>
          </a:bodyPr>
          <a:lstStyle>
            <a:lvl1pPr marL="0" indent="0">
              <a:buNone/>
              <a:defRPr sz="15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408586" y="2941025"/>
            <a:ext cx="405902" cy="405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408586" y="3530537"/>
            <a:ext cx="405902" cy="405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408586" y="4110654"/>
            <a:ext cx="405902" cy="405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476250" y="4666060"/>
            <a:ext cx="3752850" cy="241556"/>
          </a:xfrm>
          <a:prstGeom prst="rect">
            <a:avLst/>
          </a:prstGeom>
        </p:spPr>
        <p:txBody>
          <a:bodyPr vert="horz" lIns="91440" tIns="45720" rIns="91440" bIns="45720" rtlCol="0" anchor="b" anchorCtr="0"/>
          <a:lstStyle>
            <a:lvl1pPr algn="l">
              <a:defRPr sz="788">
                <a:solidFill>
                  <a:schemeClr val="bg1">
                    <a:lumMod val="65000"/>
                  </a:schemeClr>
                </a:solidFill>
              </a:defRPr>
            </a:lvl1pPr>
          </a:lstStyle>
          <a:p>
            <a:fld id="{F47EF775-05F8-4D0C-9300-69849B26FFE2}" type="datetime4">
              <a:rPr lang="nl-NL" smtClean="0"/>
              <a:pPr/>
              <a:t>24 mei 2023</a:t>
            </a:fld>
            <a:r>
              <a:rPr lang="en-US" dirty="0"/>
              <a:t> | </a:t>
            </a:r>
            <a:r>
              <a:rPr lang="en-US" dirty="0" err="1"/>
              <a:t>Voettekst</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9144000" cy="1337310"/>
          </a:xfrm>
          <a:prstGeom prst="rect">
            <a:avLst/>
          </a:prstGeom>
        </p:spPr>
      </p:pic>
    </p:spTree>
    <p:extLst>
      <p:ext uri="{BB962C8B-B14F-4D97-AF65-F5344CB8AC3E}">
        <p14:creationId xmlns:p14="http://schemas.microsoft.com/office/powerpoint/2010/main" val="2228658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4572000" cy="51435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 name="Titel 1"/>
          <p:cNvSpPr>
            <a:spLocks noGrp="1"/>
          </p:cNvSpPr>
          <p:nvPr>
            <p:ph type="title" hasCustomPrompt="1"/>
          </p:nvPr>
        </p:nvSpPr>
        <p:spPr>
          <a:xfrm>
            <a:off x="476250" y="1924050"/>
            <a:ext cx="3752850" cy="1295400"/>
          </a:xfrm>
        </p:spPr>
        <p:txBody>
          <a:bodyPr anchor="t" anchorCtr="0">
            <a:normAutofit/>
          </a:bodyPr>
          <a:lstStyle>
            <a:lvl1pPr>
              <a:defRPr sz="36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382214" y="1714500"/>
            <a:ext cx="3286727" cy="518913"/>
          </a:xfrm>
        </p:spPr>
        <p:txBody>
          <a:bodyPr numCol="1" spcCol="180000" anchor="ctr" anchorCtr="0">
            <a:normAutofit/>
          </a:bodyPr>
          <a:lstStyle>
            <a:lvl1pPr marL="0" indent="0">
              <a:buNone/>
              <a:defRPr sz="15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382214" y="2309615"/>
            <a:ext cx="3286727" cy="518913"/>
          </a:xfrm>
        </p:spPr>
        <p:txBody>
          <a:bodyPr numCol="1" spcCol="180000" anchor="ctr" anchorCtr="0">
            <a:normAutofit/>
          </a:bodyPr>
          <a:lstStyle>
            <a:lvl1pPr marL="0" indent="0">
              <a:buNone/>
              <a:defRPr sz="15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382214" y="2884130"/>
            <a:ext cx="3286727" cy="518913"/>
          </a:xfrm>
        </p:spPr>
        <p:txBody>
          <a:bodyPr numCol="1" spcCol="180000" anchor="ctr" anchorCtr="0">
            <a:normAutofit/>
          </a:bodyPr>
          <a:lstStyle>
            <a:lvl1pPr marL="0" indent="0">
              <a:buNone/>
              <a:defRPr sz="15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923235" y="1771008"/>
            <a:ext cx="405902" cy="405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923235" y="2360520"/>
            <a:ext cx="405902" cy="405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923235" y="2940638"/>
            <a:ext cx="405902" cy="405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476250" y="4666060"/>
            <a:ext cx="3752850" cy="241556"/>
          </a:xfrm>
          <a:prstGeom prst="rect">
            <a:avLst/>
          </a:prstGeom>
        </p:spPr>
        <p:txBody>
          <a:bodyPr vert="horz" lIns="91440" tIns="45720" rIns="91440" bIns="45720" rtlCol="0" anchor="b" anchorCtr="0"/>
          <a:lstStyle>
            <a:lvl1pPr algn="l">
              <a:defRPr sz="788">
                <a:solidFill>
                  <a:schemeClr val="bg1"/>
                </a:solidFill>
              </a:defRPr>
            </a:lvl1pPr>
          </a:lstStyle>
          <a:p>
            <a:fld id="{F47EF775-05F8-4D0C-9300-69849B26FFE2}" type="datetime4">
              <a:rPr lang="nl-NL" smtClean="0"/>
              <a:pPr/>
              <a:t>24 mei 2023</a:t>
            </a:fld>
            <a:r>
              <a:rPr lang="en-US" dirty="0"/>
              <a:t> | </a:t>
            </a:r>
            <a:r>
              <a:rPr lang="en-US" dirty="0" err="1"/>
              <a:t>Voettekst</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9144000" cy="1337310"/>
          </a:xfrm>
          <a:prstGeom prst="rect">
            <a:avLst/>
          </a:prstGeom>
        </p:spPr>
      </p:pic>
    </p:spTree>
    <p:extLst>
      <p:ext uri="{BB962C8B-B14F-4D97-AF65-F5344CB8AC3E}">
        <p14:creationId xmlns:p14="http://schemas.microsoft.com/office/powerpoint/2010/main" val="20455512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76250" y="1406713"/>
            <a:ext cx="8192691" cy="1163846"/>
          </a:xfrm>
        </p:spPr>
        <p:txBody>
          <a:bodyPr anchor="t" anchorCtr="0">
            <a:normAutofit/>
          </a:bodyPr>
          <a:lstStyle>
            <a:lvl1pPr>
              <a:defRPr sz="36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3168235" y="2884517"/>
            <a:ext cx="3510000" cy="518913"/>
          </a:xfrm>
        </p:spPr>
        <p:txBody>
          <a:bodyPr numCol="1" spcCol="180000" anchor="ctr" anchorCtr="0">
            <a:normAutofit/>
          </a:bodyPr>
          <a:lstStyle>
            <a:lvl1pPr marL="0" indent="0">
              <a:buNone/>
              <a:defRPr sz="1500" i="0" baseline="0">
                <a:solidFill>
                  <a:schemeClr val="tx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3168235" y="3479632"/>
            <a:ext cx="3510000" cy="518913"/>
          </a:xfrm>
        </p:spPr>
        <p:txBody>
          <a:bodyPr numCol="1" spcCol="180000" anchor="ctr" anchorCtr="0">
            <a:normAutofit/>
          </a:bodyPr>
          <a:lstStyle>
            <a:lvl1pPr marL="0" indent="0">
              <a:buNone/>
              <a:defRPr sz="1500" i="0" baseline="0">
                <a:solidFill>
                  <a:schemeClr val="tx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3168235" y="4054146"/>
            <a:ext cx="3510000" cy="518913"/>
          </a:xfrm>
        </p:spPr>
        <p:txBody>
          <a:bodyPr numCol="1" spcCol="180000" anchor="ctr" anchorCtr="0">
            <a:normAutofit/>
          </a:bodyPr>
          <a:lstStyle>
            <a:lvl1pPr marL="0" indent="0">
              <a:buNone/>
              <a:defRPr sz="1500" i="0" baseline="0">
                <a:solidFill>
                  <a:schemeClr val="tx1"/>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2709256" y="2941025"/>
            <a:ext cx="405902" cy="405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2709256" y="3530537"/>
            <a:ext cx="405902" cy="405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2709256" y="4110654"/>
            <a:ext cx="405902" cy="405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14" name="Tijdelijke aanduiding voor voettekst 4"/>
          <p:cNvSpPr>
            <a:spLocks noGrp="1"/>
          </p:cNvSpPr>
          <p:nvPr>
            <p:ph type="ftr" sz="quarter" idx="3"/>
          </p:nvPr>
        </p:nvSpPr>
        <p:spPr>
          <a:xfrm>
            <a:off x="476250" y="4666060"/>
            <a:ext cx="3752850" cy="241556"/>
          </a:xfrm>
          <a:prstGeom prst="rect">
            <a:avLst/>
          </a:prstGeom>
        </p:spPr>
        <p:txBody>
          <a:bodyPr vert="horz" lIns="91440" tIns="45720" rIns="91440" bIns="45720" rtlCol="0" anchor="b" anchorCtr="0"/>
          <a:lstStyle>
            <a:lvl1pPr algn="l">
              <a:defRPr sz="788">
                <a:solidFill>
                  <a:schemeClr val="tx1"/>
                </a:solidFill>
              </a:defRPr>
            </a:lvl1pPr>
          </a:lstStyle>
          <a:p>
            <a:fld id="{F47EF775-05F8-4D0C-9300-69849B26FFE2}" type="datetime4">
              <a:rPr lang="nl-NL" smtClean="0"/>
              <a:pPr/>
              <a:t>24 mei 2023</a:t>
            </a:fld>
            <a:r>
              <a:rPr lang="en-US" dirty="0"/>
              <a:t> | </a:t>
            </a:r>
            <a:r>
              <a:rPr lang="en-US" dirty="0" err="1"/>
              <a:t>Voettekst</a:t>
            </a:r>
            <a:endParaRPr lang="nl-NL" dirty="0"/>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9144000" cy="1337310"/>
          </a:xfrm>
          <a:prstGeom prst="rect">
            <a:avLst/>
          </a:prstGeom>
        </p:spPr>
      </p:pic>
    </p:spTree>
    <p:extLst>
      <p:ext uri="{BB962C8B-B14F-4D97-AF65-F5344CB8AC3E}">
        <p14:creationId xmlns:p14="http://schemas.microsoft.com/office/powerpoint/2010/main" val="1402980122"/>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479778"/>
            <a:ext cx="7772400" cy="1594556"/>
          </a:xfrm>
        </p:spPr>
        <p:txBody>
          <a:bodyPr/>
          <a:lstStyle>
            <a:lvl1pPr>
              <a:defRPr>
                <a:solidFill>
                  <a:schemeClr val="bg1"/>
                </a:solidFill>
              </a:defRPr>
            </a:lvl1pPr>
          </a:lstStyle>
          <a:p>
            <a:r>
              <a:rPr lang="en-US" dirty="0"/>
              <a:t>Klik om de stijl te bewerken</a:t>
            </a:r>
            <a:endParaRPr lang="nl-NL" dirty="0"/>
          </a:p>
        </p:txBody>
      </p:sp>
      <p:sp>
        <p:nvSpPr>
          <p:cNvPr id="3" name="Subtitel 2"/>
          <p:cNvSpPr>
            <a:spLocks noGrp="1"/>
          </p:cNvSpPr>
          <p:nvPr>
            <p:ph type="subTitle" idx="1"/>
          </p:nvPr>
        </p:nvSpPr>
        <p:spPr>
          <a:xfrm>
            <a:off x="685800" y="2314928"/>
            <a:ext cx="7772400" cy="1314450"/>
          </a:xfrm>
        </p:spPr>
        <p:txBody>
          <a:bodyPr/>
          <a:lstStyle>
            <a:lvl1pPr marL="0" indent="0" algn="l">
              <a:buNone/>
              <a:defRPr>
                <a:solidFill>
                  <a:srgbClr val="062554"/>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dirty="0"/>
              <a:t>Klik om de titelstijl van het model te bewerken</a:t>
            </a:r>
          </a:p>
        </p:txBody>
      </p:sp>
      <p:sp>
        <p:nvSpPr>
          <p:cNvPr id="4" name="Tijdelijke aanduiding voor dianummer 5"/>
          <p:cNvSpPr>
            <a:spLocks noGrp="1"/>
          </p:cNvSpPr>
          <p:nvPr>
            <p:ph type="sldNum" sz="quarter" idx="10"/>
          </p:nvPr>
        </p:nvSpPr>
        <p:spPr/>
        <p:txBody>
          <a:bodyPr/>
          <a:lstStyle>
            <a:lvl1pPr>
              <a:defRPr/>
            </a:lvl1pPr>
          </a:lstStyle>
          <a:p>
            <a:fld id="{4A16DDFA-0835-4BA5-9CE4-0FA997685874}" type="slidenum">
              <a:rPr lang="nl-NL" altLang="nl-NL"/>
              <a:pPr/>
              <a:t>‹nr.›</a:t>
            </a:fld>
            <a:endParaRPr lang="nl-NL" altLang="nl-NL"/>
          </a:p>
        </p:txBody>
      </p:sp>
      <p:sp>
        <p:nvSpPr>
          <p:cNvPr id="5" name="Tijdelijke aanduiding voor voettekst 14"/>
          <p:cNvSpPr>
            <a:spLocks noGrp="1"/>
          </p:cNvSpPr>
          <p:nvPr>
            <p:ph type="ftr" sz="quarter" idx="11"/>
          </p:nvPr>
        </p:nvSpPr>
        <p:spPr>
          <a:xfrm>
            <a:off x="3206750" y="4767263"/>
            <a:ext cx="4275138" cy="273844"/>
          </a:xfrm>
          <a:prstGeom prst="rect">
            <a:avLst/>
          </a:prstGeom>
        </p:spPr>
        <p:txBody>
          <a:bodyPr vert="horz" lIns="91440" tIns="45720" rIns="91440" bIns="45720" rtlCol="0" anchor="ctr"/>
          <a:lstStyle>
            <a:lvl1pPr algn="ctr" eaLnBrk="1" fontAlgn="auto" hangingPunct="1">
              <a:spcBef>
                <a:spcPts val="0"/>
              </a:spcBef>
              <a:spcAft>
                <a:spcPts val="0"/>
              </a:spcAft>
              <a:defRPr sz="750">
                <a:solidFill>
                  <a:srgbClr val="062554"/>
                </a:solidFill>
                <a:latin typeface="Verdana"/>
                <a:cs typeface="Verdana"/>
              </a:defRPr>
            </a:lvl1pPr>
          </a:lstStyle>
          <a:p>
            <a:pPr>
              <a:defRPr/>
            </a:pPr>
            <a:r>
              <a:rPr lang="nl-NL"/>
              <a:t>Hier een voetregel over titel</a:t>
            </a:r>
          </a:p>
        </p:txBody>
      </p:sp>
    </p:spTree>
    <p:extLst>
      <p:ext uri="{BB962C8B-B14F-4D97-AF65-F5344CB8AC3E}">
        <p14:creationId xmlns:p14="http://schemas.microsoft.com/office/powerpoint/2010/main" val="3256347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10" name="Rechthoek 9"/>
          <p:cNvSpPr/>
          <p:nvPr userDrawn="1"/>
        </p:nvSpPr>
        <p:spPr>
          <a:xfrm>
            <a:off x="188" y="621181"/>
            <a:ext cx="9156512" cy="4253708"/>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dirty="0"/>
          </a:p>
        </p:txBody>
      </p:sp>
      <p:sp>
        <p:nvSpPr>
          <p:cNvPr id="2" name="Titel 1"/>
          <p:cNvSpPr>
            <a:spLocks noGrp="1"/>
          </p:cNvSpPr>
          <p:nvPr>
            <p:ph type="ctrTitle" hasCustomPrompt="1"/>
          </p:nvPr>
        </p:nvSpPr>
        <p:spPr>
          <a:xfrm>
            <a:off x="442913" y="878823"/>
            <a:ext cx="8216179" cy="926426"/>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42913" y="1810193"/>
            <a:ext cx="8216178" cy="1162615"/>
          </a:xfrm>
        </p:spPr>
        <p:txBody>
          <a:bodyPr>
            <a:normAutofit/>
          </a:bodyPr>
          <a:lstStyle>
            <a:lvl1pPr marL="214313" indent="-214313" algn="l">
              <a:buFont typeface="Arial"/>
              <a:buChar char="•"/>
              <a:defRPr sz="1350" baseline="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dirty="0"/>
              <a:t>&lt;inhoud hoofdstuk&gt;</a:t>
            </a:r>
          </a:p>
          <a:p>
            <a:endParaRPr lang="nl-NL" dirty="0"/>
          </a:p>
        </p:txBody>
      </p:sp>
      <p:sp>
        <p:nvSpPr>
          <p:cNvPr id="13" name="Rechthoek 12"/>
          <p:cNvSpPr/>
          <p:nvPr userDrawn="1"/>
        </p:nvSpPr>
        <p:spPr>
          <a:xfrm>
            <a:off x="0" y="4879581"/>
            <a:ext cx="9144000" cy="268612"/>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350"/>
          </a:p>
        </p:txBody>
      </p:sp>
    </p:spTree>
    <p:extLst>
      <p:ext uri="{BB962C8B-B14F-4D97-AF65-F5344CB8AC3E}">
        <p14:creationId xmlns:p14="http://schemas.microsoft.com/office/powerpoint/2010/main" val="27931270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7"/>
          <p:cNvSpPr>
            <a:spLocks noGrp="1"/>
          </p:cNvSpPr>
          <p:nvPr>
            <p:ph type="sldNum" sz="quarter" idx="10"/>
          </p:nvPr>
        </p:nvSpPr>
        <p:spPr/>
        <p:txBody>
          <a:bodyPr/>
          <a:lstStyle>
            <a:lvl1pPr>
              <a:defRPr/>
            </a:lvl1pPr>
          </a:lstStyle>
          <a:p>
            <a:fld id="{0D1B131D-7966-43FC-9891-243FD4466F55}" type="slidenum">
              <a:rPr lang="nl-NL" altLang="nl-NL"/>
              <a:pPr/>
              <a:t>‹nr.›</a:t>
            </a:fld>
            <a:endParaRPr lang="nl-NL" altLang="nl-NL"/>
          </a:p>
        </p:txBody>
      </p:sp>
      <p:sp>
        <p:nvSpPr>
          <p:cNvPr id="5" name="Tijdelijke aanduiding voor voettekst 14"/>
          <p:cNvSpPr>
            <a:spLocks noGrp="1"/>
          </p:cNvSpPr>
          <p:nvPr>
            <p:ph type="ftr" sz="quarter" idx="11"/>
          </p:nvPr>
        </p:nvSpPr>
        <p:spPr>
          <a:xfrm>
            <a:off x="3124200" y="4767263"/>
            <a:ext cx="4527550" cy="273844"/>
          </a:xfrm>
          <a:prstGeom prst="rect">
            <a:avLst/>
          </a:prstGeom>
        </p:spPr>
        <p:txBody>
          <a:bodyPr vert="horz" lIns="91440" tIns="45720" rIns="91440" bIns="45720" rtlCol="0" anchor="ctr"/>
          <a:lstStyle>
            <a:lvl1pPr algn="ctr" eaLnBrk="1" fontAlgn="auto" hangingPunct="1">
              <a:spcBef>
                <a:spcPts val="0"/>
              </a:spcBef>
              <a:spcAft>
                <a:spcPts val="0"/>
              </a:spcAft>
              <a:defRPr sz="750">
                <a:solidFill>
                  <a:srgbClr val="062554"/>
                </a:solidFill>
                <a:latin typeface="Verdana"/>
                <a:cs typeface="Verdana"/>
              </a:defRPr>
            </a:lvl1pPr>
          </a:lstStyle>
          <a:p>
            <a:pPr>
              <a:defRPr/>
            </a:pPr>
            <a:r>
              <a:rPr lang="nl-NL"/>
              <a:t>Hier een voetregel over titel</a:t>
            </a:r>
          </a:p>
        </p:txBody>
      </p:sp>
    </p:spTree>
    <p:extLst>
      <p:ext uri="{BB962C8B-B14F-4D97-AF65-F5344CB8AC3E}">
        <p14:creationId xmlns:p14="http://schemas.microsoft.com/office/powerpoint/2010/main" val="37829729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lstStyle>
            <a:lvl1pPr algn="l">
              <a:defRPr sz="3000" b="1" cap="all"/>
            </a:lvl1pPr>
          </a:lstStyle>
          <a:p>
            <a:r>
              <a:rPr lang="nl-NL"/>
              <a:t>Titelstijl van model bewerken</a:t>
            </a:r>
          </a:p>
        </p:txBody>
      </p:sp>
      <p:sp>
        <p:nvSpPr>
          <p:cNvPr id="3" name="Tijdelijke aanduiding voor tekst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l-NL"/>
              <a:t>Klik om de tekststijl van het model te bewerken</a:t>
            </a:r>
          </a:p>
        </p:txBody>
      </p:sp>
      <p:sp>
        <p:nvSpPr>
          <p:cNvPr id="4" name="Tijdelijke aanduiding voor dianummer 5"/>
          <p:cNvSpPr>
            <a:spLocks noGrp="1"/>
          </p:cNvSpPr>
          <p:nvPr>
            <p:ph type="sldNum" sz="quarter" idx="10"/>
          </p:nvPr>
        </p:nvSpPr>
        <p:spPr/>
        <p:txBody>
          <a:bodyPr/>
          <a:lstStyle>
            <a:lvl1pPr>
              <a:defRPr/>
            </a:lvl1pPr>
          </a:lstStyle>
          <a:p>
            <a:fld id="{853218BA-5736-4D7F-AA13-EF5CBCC0D1AC}" type="slidenum">
              <a:rPr lang="nl-NL" altLang="nl-NL"/>
              <a:pPr/>
              <a:t>‹nr.›</a:t>
            </a:fld>
            <a:endParaRPr lang="nl-NL" altLang="nl-NL"/>
          </a:p>
        </p:txBody>
      </p:sp>
      <p:sp>
        <p:nvSpPr>
          <p:cNvPr id="5" name="Tijdelijke aanduiding voor voettekst 14"/>
          <p:cNvSpPr>
            <a:spLocks noGrp="1"/>
          </p:cNvSpPr>
          <p:nvPr>
            <p:ph type="ftr" sz="quarter" idx="11"/>
          </p:nvPr>
        </p:nvSpPr>
        <p:spPr>
          <a:xfrm>
            <a:off x="3206750" y="4767263"/>
            <a:ext cx="4275138" cy="273844"/>
          </a:xfrm>
          <a:prstGeom prst="rect">
            <a:avLst/>
          </a:prstGeom>
        </p:spPr>
        <p:txBody>
          <a:bodyPr vert="horz" lIns="91440" tIns="45720" rIns="91440" bIns="45720" rtlCol="0" anchor="ctr"/>
          <a:lstStyle>
            <a:lvl1pPr algn="ctr" eaLnBrk="1" fontAlgn="auto" hangingPunct="1">
              <a:spcBef>
                <a:spcPts val="0"/>
              </a:spcBef>
              <a:spcAft>
                <a:spcPts val="0"/>
              </a:spcAft>
              <a:defRPr sz="750">
                <a:solidFill>
                  <a:srgbClr val="062554"/>
                </a:solidFill>
                <a:latin typeface="Verdana"/>
                <a:cs typeface="Verdana"/>
              </a:defRPr>
            </a:lvl1pPr>
          </a:lstStyle>
          <a:p>
            <a:pPr>
              <a:defRPr/>
            </a:pPr>
            <a:r>
              <a:rPr lang="nl-NL"/>
              <a:t>Hier een voetregel over titel</a:t>
            </a:r>
          </a:p>
        </p:txBody>
      </p:sp>
    </p:spTree>
    <p:extLst>
      <p:ext uri="{BB962C8B-B14F-4D97-AF65-F5344CB8AC3E}">
        <p14:creationId xmlns:p14="http://schemas.microsoft.com/office/powerpoint/2010/main" val="11959409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a:xfrm>
            <a:off x="457200" y="4767263"/>
            <a:ext cx="2133600" cy="273844"/>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nl-NL"/>
          </a:p>
        </p:txBody>
      </p:sp>
      <p:sp>
        <p:nvSpPr>
          <p:cNvPr id="6" name="Tijdelijke aanduiding voor dianummer 6"/>
          <p:cNvSpPr>
            <a:spLocks noGrp="1"/>
          </p:cNvSpPr>
          <p:nvPr>
            <p:ph type="sldNum" sz="quarter" idx="11"/>
          </p:nvPr>
        </p:nvSpPr>
        <p:spPr/>
        <p:txBody>
          <a:bodyPr/>
          <a:lstStyle>
            <a:lvl1pPr>
              <a:defRPr/>
            </a:lvl1pPr>
          </a:lstStyle>
          <a:p>
            <a:fld id="{A0F64304-C8A2-4173-A71B-E58A1F9628FA}" type="slidenum">
              <a:rPr lang="nl-NL" altLang="nl-NL"/>
              <a:pPr/>
              <a:t>‹nr.›</a:t>
            </a:fld>
            <a:endParaRPr lang="nl-NL" altLang="nl-NL"/>
          </a:p>
        </p:txBody>
      </p:sp>
      <p:sp>
        <p:nvSpPr>
          <p:cNvPr id="7" name="Tijdelijke aanduiding voor voettekst 14"/>
          <p:cNvSpPr>
            <a:spLocks noGrp="1"/>
          </p:cNvSpPr>
          <p:nvPr>
            <p:ph type="ftr" sz="quarter" idx="12"/>
          </p:nvPr>
        </p:nvSpPr>
        <p:spPr>
          <a:xfrm>
            <a:off x="3206750" y="4767263"/>
            <a:ext cx="4275138" cy="273844"/>
          </a:xfrm>
          <a:prstGeom prst="rect">
            <a:avLst/>
          </a:prstGeom>
        </p:spPr>
        <p:txBody>
          <a:bodyPr vert="horz" lIns="91440" tIns="45720" rIns="91440" bIns="45720" rtlCol="0" anchor="ctr"/>
          <a:lstStyle>
            <a:lvl1pPr algn="ctr" eaLnBrk="1" fontAlgn="auto" hangingPunct="1">
              <a:spcBef>
                <a:spcPts val="0"/>
              </a:spcBef>
              <a:spcAft>
                <a:spcPts val="0"/>
              </a:spcAft>
              <a:defRPr sz="750">
                <a:solidFill>
                  <a:srgbClr val="062554"/>
                </a:solidFill>
                <a:latin typeface="Verdana"/>
                <a:cs typeface="Verdana"/>
              </a:defRPr>
            </a:lvl1pPr>
          </a:lstStyle>
          <a:p>
            <a:pPr>
              <a:defRPr/>
            </a:pPr>
            <a:r>
              <a:rPr lang="nl-NL"/>
              <a:t>Hier een voetregel over titel</a:t>
            </a:r>
          </a:p>
        </p:txBody>
      </p:sp>
    </p:spTree>
    <p:extLst>
      <p:ext uri="{BB962C8B-B14F-4D97-AF65-F5344CB8AC3E}">
        <p14:creationId xmlns:p14="http://schemas.microsoft.com/office/powerpoint/2010/main" val="33042913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dirty="0"/>
              <a:t>Titelstijl van model bewerken</a:t>
            </a:r>
          </a:p>
        </p:txBody>
      </p:sp>
      <p:sp>
        <p:nvSpPr>
          <p:cNvPr id="3" name="Tijdelijke aanduiding voor tekst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de tekststijl van het model te bewerken</a:t>
            </a:r>
          </a:p>
        </p:txBody>
      </p:sp>
      <p:sp>
        <p:nvSpPr>
          <p:cNvPr id="4" name="Tijdelijke aanduiding voor inhoud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de tekststijl van het model te bewerken</a:t>
            </a:r>
          </a:p>
        </p:txBody>
      </p:sp>
      <p:sp>
        <p:nvSpPr>
          <p:cNvPr id="6" name="Tijdelijke aanduiding voor inhoud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a:xfrm>
            <a:off x="457200" y="4767263"/>
            <a:ext cx="2133600" cy="273844"/>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nl-NL"/>
          </a:p>
        </p:txBody>
      </p:sp>
      <p:sp>
        <p:nvSpPr>
          <p:cNvPr id="8" name="Tijdelijke aanduiding voor voettekst 7"/>
          <p:cNvSpPr>
            <a:spLocks noGrp="1"/>
          </p:cNvSpPr>
          <p:nvPr>
            <p:ph type="ftr" sz="quarter" idx="11"/>
          </p:nvPr>
        </p:nvSpPr>
        <p:spPr>
          <a:xfrm>
            <a:off x="3124200" y="4767263"/>
            <a:ext cx="2895600" cy="273844"/>
          </a:xfrm>
          <a:prstGeom prst="rect">
            <a:avLst/>
          </a:prstGeom>
        </p:spPr>
        <p:txBody>
          <a:bodyPr/>
          <a:lstStyle>
            <a:lvl1pPr eaLnBrk="1" fontAlgn="auto" hangingPunct="1">
              <a:spcBef>
                <a:spcPts val="0"/>
              </a:spcBef>
              <a:spcAft>
                <a:spcPts val="0"/>
              </a:spcAft>
              <a:defRPr>
                <a:latin typeface="+mn-lt"/>
                <a:cs typeface="+mn-cs"/>
              </a:defRPr>
            </a:lvl1pPr>
          </a:lstStyle>
          <a:p>
            <a:pPr>
              <a:defRPr/>
            </a:pPr>
            <a:r>
              <a:rPr lang="nl-NL"/>
              <a:t>Hier een voetregel over titel</a:t>
            </a:r>
          </a:p>
        </p:txBody>
      </p:sp>
      <p:sp>
        <p:nvSpPr>
          <p:cNvPr id="9" name="Tijdelijke aanduiding voor dianummer 8"/>
          <p:cNvSpPr>
            <a:spLocks noGrp="1"/>
          </p:cNvSpPr>
          <p:nvPr>
            <p:ph type="sldNum" sz="quarter" idx="12"/>
          </p:nvPr>
        </p:nvSpPr>
        <p:spPr/>
        <p:txBody>
          <a:bodyPr/>
          <a:lstStyle>
            <a:lvl1pPr>
              <a:defRPr/>
            </a:lvl1pPr>
          </a:lstStyle>
          <a:p>
            <a:fld id="{F1A8BE7F-DE89-43F7-80AA-253DAD9B4E86}" type="slidenum">
              <a:rPr lang="nl-NL" altLang="nl-NL"/>
              <a:pPr/>
              <a:t>‹nr.›</a:t>
            </a:fld>
            <a:endParaRPr lang="nl-NL" altLang="nl-NL"/>
          </a:p>
        </p:txBody>
      </p:sp>
    </p:spTree>
    <p:extLst>
      <p:ext uri="{BB962C8B-B14F-4D97-AF65-F5344CB8AC3E}">
        <p14:creationId xmlns:p14="http://schemas.microsoft.com/office/powerpoint/2010/main" val="35042491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457200" y="4767263"/>
            <a:ext cx="2133600" cy="273844"/>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nl-NL"/>
          </a:p>
        </p:txBody>
      </p:sp>
      <p:sp>
        <p:nvSpPr>
          <p:cNvPr id="3" name="Tijdelijke aanduiding voor voettekst 2"/>
          <p:cNvSpPr>
            <a:spLocks noGrp="1"/>
          </p:cNvSpPr>
          <p:nvPr>
            <p:ph type="ftr" sz="quarter" idx="11"/>
          </p:nvPr>
        </p:nvSpPr>
        <p:spPr>
          <a:xfrm>
            <a:off x="3124200" y="4767263"/>
            <a:ext cx="2895600" cy="273844"/>
          </a:xfrm>
          <a:prstGeom prst="rect">
            <a:avLst/>
          </a:prstGeom>
        </p:spPr>
        <p:txBody>
          <a:bodyPr/>
          <a:lstStyle>
            <a:lvl1pPr eaLnBrk="1" fontAlgn="auto" hangingPunct="1">
              <a:spcBef>
                <a:spcPts val="0"/>
              </a:spcBef>
              <a:spcAft>
                <a:spcPts val="0"/>
              </a:spcAft>
              <a:defRPr>
                <a:latin typeface="+mn-lt"/>
                <a:cs typeface="+mn-cs"/>
              </a:defRPr>
            </a:lvl1pPr>
          </a:lstStyle>
          <a:p>
            <a:pPr>
              <a:defRPr/>
            </a:pPr>
            <a:r>
              <a:rPr lang="nl-NL"/>
              <a:t>Hier een voetregel over titel</a:t>
            </a:r>
          </a:p>
        </p:txBody>
      </p:sp>
      <p:sp>
        <p:nvSpPr>
          <p:cNvPr id="4" name="Tijdelijke aanduiding voor dianummer 3"/>
          <p:cNvSpPr>
            <a:spLocks noGrp="1"/>
          </p:cNvSpPr>
          <p:nvPr>
            <p:ph type="sldNum" sz="quarter" idx="12"/>
          </p:nvPr>
        </p:nvSpPr>
        <p:spPr/>
        <p:txBody>
          <a:bodyPr/>
          <a:lstStyle>
            <a:lvl1pPr>
              <a:defRPr/>
            </a:lvl1pPr>
          </a:lstStyle>
          <a:p>
            <a:fld id="{7D662F3B-C13A-4F9A-A3CD-ABEFF00AAF61}" type="slidenum">
              <a:rPr lang="nl-NL" altLang="nl-NL"/>
              <a:pPr/>
              <a:t>‹nr.›</a:t>
            </a:fld>
            <a:endParaRPr lang="nl-NL" altLang="nl-NL"/>
          </a:p>
        </p:txBody>
      </p:sp>
    </p:spTree>
    <p:extLst>
      <p:ext uri="{BB962C8B-B14F-4D97-AF65-F5344CB8AC3E}">
        <p14:creationId xmlns:p14="http://schemas.microsoft.com/office/powerpoint/2010/main" val="356142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1500" b="1"/>
            </a:lvl1pPr>
          </a:lstStyle>
          <a:p>
            <a:r>
              <a:rPr lang="nl-NL"/>
              <a:t>Titelstijl van model bewerken</a:t>
            </a:r>
          </a:p>
        </p:txBody>
      </p:sp>
      <p:sp>
        <p:nvSpPr>
          <p:cNvPr id="3" name="Tijdelijke aanduiding voor inhoud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a:t>Klik om de tekststijl van het model te bewerken</a:t>
            </a:r>
          </a:p>
        </p:txBody>
      </p:sp>
      <p:sp>
        <p:nvSpPr>
          <p:cNvPr id="5" name="Tijdelijke aanduiding voor datum 4"/>
          <p:cNvSpPr>
            <a:spLocks noGrp="1"/>
          </p:cNvSpPr>
          <p:nvPr>
            <p:ph type="dt" sz="half" idx="10"/>
          </p:nvPr>
        </p:nvSpPr>
        <p:spPr>
          <a:xfrm>
            <a:off x="457200" y="4767263"/>
            <a:ext cx="2133600" cy="273844"/>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nl-NL"/>
          </a:p>
        </p:txBody>
      </p:sp>
      <p:sp>
        <p:nvSpPr>
          <p:cNvPr id="6" name="Tijdelijke aanduiding voor voettekst 5"/>
          <p:cNvSpPr>
            <a:spLocks noGrp="1"/>
          </p:cNvSpPr>
          <p:nvPr>
            <p:ph type="ftr" sz="quarter" idx="11"/>
          </p:nvPr>
        </p:nvSpPr>
        <p:spPr>
          <a:xfrm>
            <a:off x="3124200" y="4767263"/>
            <a:ext cx="2895600" cy="273844"/>
          </a:xfrm>
          <a:prstGeom prst="rect">
            <a:avLst/>
          </a:prstGeom>
        </p:spPr>
        <p:txBody>
          <a:bodyPr/>
          <a:lstStyle>
            <a:lvl1pPr eaLnBrk="1" fontAlgn="auto" hangingPunct="1">
              <a:spcBef>
                <a:spcPts val="0"/>
              </a:spcBef>
              <a:spcAft>
                <a:spcPts val="0"/>
              </a:spcAft>
              <a:defRPr>
                <a:latin typeface="+mn-lt"/>
                <a:cs typeface="+mn-cs"/>
              </a:defRPr>
            </a:lvl1pPr>
          </a:lstStyle>
          <a:p>
            <a:pPr>
              <a:defRPr/>
            </a:pPr>
            <a:r>
              <a:rPr lang="nl-NL"/>
              <a:t>Hier een voetregel over titel</a:t>
            </a:r>
          </a:p>
        </p:txBody>
      </p:sp>
      <p:sp>
        <p:nvSpPr>
          <p:cNvPr id="7" name="Tijdelijke aanduiding voor dianummer 6"/>
          <p:cNvSpPr>
            <a:spLocks noGrp="1"/>
          </p:cNvSpPr>
          <p:nvPr>
            <p:ph type="sldNum" sz="quarter" idx="12"/>
          </p:nvPr>
        </p:nvSpPr>
        <p:spPr/>
        <p:txBody>
          <a:bodyPr/>
          <a:lstStyle>
            <a:lvl1pPr>
              <a:defRPr/>
            </a:lvl1pPr>
          </a:lstStyle>
          <a:p>
            <a:fld id="{827CE3B9-A3D2-4E7E-B27A-4577C6459E41}" type="slidenum">
              <a:rPr lang="nl-NL" altLang="nl-NL"/>
              <a:pPr/>
              <a:t>‹nr.›</a:t>
            </a:fld>
            <a:endParaRPr lang="nl-NL" altLang="nl-NL"/>
          </a:p>
        </p:txBody>
      </p:sp>
    </p:spTree>
    <p:extLst>
      <p:ext uri="{BB962C8B-B14F-4D97-AF65-F5344CB8AC3E}">
        <p14:creationId xmlns:p14="http://schemas.microsoft.com/office/powerpoint/2010/main" val="38776756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1500" b="1"/>
            </a:lvl1pPr>
          </a:lstStyle>
          <a:p>
            <a:r>
              <a:rPr lang="nl-NL"/>
              <a:t>Titelstijl van model bewerken</a:t>
            </a:r>
          </a:p>
        </p:txBody>
      </p:sp>
      <p:sp>
        <p:nvSpPr>
          <p:cNvPr id="3" name="Tijdelijke aanduiding voor afbeelding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nl-NL" noProof="0"/>
          </a:p>
        </p:txBody>
      </p:sp>
      <p:sp>
        <p:nvSpPr>
          <p:cNvPr id="4" name="Tijdelijke aanduiding voor tekst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a:t>Klik om de tekststijl van het model te bewerken</a:t>
            </a:r>
          </a:p>
        </p:txBody>
      </p:sp>
      <p:sp>
        <p:nvSpPr>
          <p:cNvPr id="5" name="Tijdelijke aanduiding voor datum 4"/>
          <p:cNvSpPr>
            <a:spLocks noGrp="1"/>
          </p:cNvSpPr>
          <p:nvPr>
            <p:ph type="dt" sz="half" idx="10"/>
          </p:nvPr>
        </p:nvSpPr>
        <p:spPr>
          <a:xfrm>
            <a:off x="457200" y="4767263"/>
            <a:ext cx="2133600" cy="273844"/>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nl-NL"/>
          </a:p>
        </p:txBody>
      </p:sp>
      <p:sp>
        <p:nvSpPr>
          <p:cNvPr id="6" name="Tijdelijke aanduiding voor voettekst 5"/>
          <p:cNvSpPr>
            <a:spLocks noGrp="1"/>
          </p:cNvSpPr>
          <p:nvPr>
            <p:ph type="ftr" sz="quarter" idx="11"/>
          </p:nvPr>
        </p:nvSpPr>
        <p:spPr>
          <a:xfrm>
            <a:off x="3124200" y="4767263"/>
            <a:ext cx="2895600" cy="273844"/>
          </a:xfrm>
          <a:prstGeom prst="rect">
            <a:avLst/>
          </a:prstGeom>
        </p:spPr>
        <p:txBody>
          <a:bodyPr/>
          <a:lstStyle>
            <a:lvl1pPr eaLnBrk="1" fontAlgn="auto" hangingPunct="1">
              <a:spcBef>
                <a:spcPts val="0"/>
              </a:spcBef>
              <a:spcAft>
                <a:spcPts val="0"/>
              </a:spcAft>
              <a:defRPr>
                <a:latin typeface="+mn-lt"/>
                <a:cs typeface="+mn-cs"/>
              </a:defRPr>
            </a:lvl1pPr>
          </a:lstStyle>
          <a:p>
            <a:pPr>
              <a:defRPr/>
            </a:pPr>
            <a:r>
              <a:rPr lang="nl-NL"/>
              <a:t>Hier een voetregel over titel</a:t>
            </a:r>
          </a:p>
        </p:txBody>
      </p:sp>
      <p:sp>
        <p:nvSpPr>
          <p:cNvPr id="7" name="Tijdelijke aanduiding voor dianummer 6"/>
          <p:cNvSpPr>
            <a:spLocks noGrp="1"/>
          </p:cNvSpPr>
          <p:nvPr>
            <p:ph type="sldNum" sz="quarter" idx="12"/>
          </p:nvPr>
        </p:nvSpPr>
        <p:spPr/>
        <p:txBody>
          <a:bodyPr/>
          <a:lstStyle>
            <a:lvl1pPr>
              <a:defRPr/>
            </a:lvl1pPr>
          </a:lstStyle>
          <a:p>
            <a:fld id="{0FD876EA-A98D-4631-A20D-F72659355E39}" type="slidenum">
              <a:rPr lang="nl-NL" altLang="nl-NL"/>
              <a:pPr/>
              <a:t>‹nr.›</a:t>
            </a:fld>
            <a:endParaRPr lang="nl-NL" altLang="nl-NL"/>
          </a:p>
        </p:txBody>
      </p:sp>
    </p:spTree>
    <p:extLst>
      <p:ext uri="{BB962C8B-B14F-4D97-AF65-F5344CB8AC3E}">
        <p14:creationId xmlns:p14="http://schemas.microsoft.com/office/powerpoint/2010/main" val="39273792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verticale tekst 2"/>
          <p:cNvSpPr>
            <a:spLocks noGrp="1"/>
          </p:cNvSpPr>
          <p:nvPr>
            <p:ph type="body" orient="vert" idx="1"/>
          </p:nvPr>
        </p:nvSpPr>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a:xfrm>
            <a:off x="457200" y="4767263"/>
            <a:ext cx="2133600" cy="273844"/>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nl-NL"/>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lvl1pPr eaLnBrk="1" fontAlgn="auto" hangingPunct="1">
              <a:spcBef>
                <a:spcPts val="0"/>
              </a:spcBef>
              <a:spcAft>
                <a:spcPts val="0"/>
              </a:spcAft>
              <a:defRPr>
                <a:latin typeface="+mn-lt"/>
                <a:cs typeface="+mn-cs"/>
              </a:defRPr>
            </a:lvl1pPr>
          </a:lstStyle>
          <a:p>
            <a:pPr>
              <a:defRPr/>
            </a:pPr>
            <a:r>
              <a:rPr lang="nl-NL"/>
              <a:t>Hier een voetregel over titel</a:t>
            </a:r>
          </a:p>
        </p:txBody>
      </p:sp>
      <p:sp>
        <p:nvSpPr>
          <p:cNvPr id="6" name="Tijdelijke aanduiding voor dianummer 5"/>
          <p:cNvSpPr>
            <a:spLocks noGrp="1"/>
          </p:cNvSpPr>
          <p:nvPr>
            <p:ph type="sldNum" sz="quarter" idx="12"/>
          </p:nvPr>
        </p:nvSpPr>
        <p:spPr/>
        <p:txBody>
          <a:bodyPr/>
          <a:lstStyle>
            <a:lvl1pPr>
              <a:defRPr/>
            </a:lvl1pPr>
          </a:lstStyle>
          <a:p>
            <a:fld id="{AE01ED0A-742E-4A5A-A8A8-A78C9CA37AE7}" type="slidenum">
              <a:rPr lang="nl-NL" altLang="nl-NL"/>
              <a:pPr/>
              <a:t>‹nr.›</a:t>
            </a:fld>
            <a:endParaRPr lang="nl-NL" altLang="nl-NL"/>
          </a:p>
        </p:txBody>
      </p:sp>
    </p:spTree>
    <p:extLst>
      <p:ext uri="{BB962C8B-B14F-4D97-AF65-F5344CB8AC3E}">
        <p14:creationId xmlns:p14="http://schemas.microsoft.com/office/powerpoint/2010/main" val="21407392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05979"/>
            <a:ext cx="2057400" cy="4388644"/>
          </a:xfrm>
        </p:spPr>
        <p:txBody>
          <a:bodyPr vert="eaVert"/>
          <a:lstStyle/>
          <a:p>
            <a:r>
              <a:rPr lang="nl-NL"/>
              <a:t>Titelstijl van model bewerken</a:t>
            </a:r>
          </a:p>
        </p:txBody>
      </p:sp>
      <p:sp>
        <p:nvSpPr>
          <p:cNvPr id="3" name="Tijdelijke aanduiding voor verticale tekst 2"/>
          <p:cNvSpPr>
            <a:spLocks noGrp="1"/>
          </p:cNvSpPr>
          <p:nvPr>
            <p:ph type="body" orient="vert" idx="1"/>
          </p:nvPr>
        </p:nvSpPr>
        <p:spPr>
          <a:xfrm>
            <a:off x="457200" y="205979"/>
            <a:ext cx="6019800" cy="4388644"/>
          </a:xfr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a:xfrm>
            <a:off x="457200" y="4767263"/>
            <a:ext cx="2133600" cy="273844"/>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nl-NL"/>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lvl1pPr eaLnBrk="1" fontAlgn="auto" hangingPunct="1">
              <a:spcBef>
                <a:spcPts val="0"/>
              </a:spcBef>
              <a:spcAft>
                <a:spcPts val="0"/>
              </a:spcAft>
              <a:defRPr>
                <a:latin typeface="+mn-lt"/>
                <a:cs typeface="+mn-cs"/>
              </a:defRPr>
            </a:lvl1pPr>
          </a:lstStyle>
          <a:p>
            <a:pPr>
              <a:defRPr/>
            </a:pPr>
            <a:r>
              <a:rPr lang="nl-NL"/>
              <a:t>Hier een voetregel over titel</a:t>
            </a:r>
          </a:p>
        </p:txBody>
      </p:sp>
      <p:sp>
        <p:nvSpPr>
          <p:cNvPr id="6" name="Tijdelijke aanduiding voor dianummer 5"/>
          <p:cNvSpPr>
            <a:spLocks noGrp="1"/>
          </p:cNvSpPr>
          <p:nvPr>
            <p:ph type="sldNum" sz="quarter" idx="12"/>
          </p:nvPr>
        </p:nvSpPr>
        <p:spPr/>
        <p:txBody>
          <a:bodyPr/>
          <a:lstStyle>
            <a:lvl1pPr>
              <a:defRPr/>
            </a:lvl1pPr>
          </a:lstStyle>
          <a:p>
            <a:fld id="{53243DA9-2290-424A-8CFE-E124F699A610}" type="slidenum">
              <a:rPr lang="nl-NL" altLang="nl-NL"/>
              <a:pPr/>
              <a:t>‹nr.›</a:t>
            </a:fld>
            <a:endParaRPr lang="nl-NL" altLang="nl-NL"/>
          </a:p>
        </p:txBody>
      </p:sp>
    </p:spTree>
    <p:extLst>
      <p:ext uri="{BB962C8B-B14F-4D97-AF65-F5344CB8AC3E}">
        <p14:creationId xmlns:p14="http://schemas.microsoft.com/office/powerpoint/2010/main" val="28345229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Tijdelijke aanduiding voor tekst 5"/>
          <p:cNvSpPr>
            <a:spLocks noGrp="1"/>
          </p:cNvSpPr>
          <p:nvPr>
            <p:ph type="body" sz="quarter" idx="11"/>
          </p:nvPr>
        </p:nvSpPr>
        <p:spPr>
          <a:xfrm>
            <a:off x="637240" y="1362234"/>
            <a:ext cx="7886795" cy="304211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tekst 7"/>
          <p:cNvSpPr>
            <a:spLocks noGrp="1"/>
          </p:cNvSpPr>
          <p:nvPr>
            <p:ph type="body" sz="quarter" idx="12"/>
          </p:nvPr>
        </p:nvSpPr>
        <p:spPr>
          <a:xfrm>
            <a:off x="628604" y="4770871"/>
            <a:ext cx="5739952" cy="372629"/>
          </a:xfrm>
          <a:prstGeom prst="rect">
            <a:avLst/>
          </a:prstGeom>
        </p:spPr>
        <p:txBody>
          <a:bodyPr>
            <a:normAutofit/>
          </a:bodyPr>
          <a:lstStyle>
            <a:lvl1pPr marL="0" indent="0">
              <a:buNone/>
              <a:defRPr sz="1088">
                <a:solidFill>
                  <a:schemeClr val="bg1"/>
                </a:solidFill>
              </a:defRPr>
            </a:lvl1pPr>
            <a:lvl3pPr marL="514331" indent="0">
              <a:buNone/>
              <a:defRPr sz="1088"/>
            </a:lvl3pPr>
          </a:lstStyle>
          <a:p>
            <a:pPr lvl="0"/>
            <a:r>
              <a:rPr lang="nl-NL"/>
              <a:t>Klikken om de tekststijl van het model te bewerken</a:t>
            </a:r>
          </a:p>
        </p:txBody>
      </p:sp>
      <p:sp>
        <p:nvSpPr>
          <p:cNvPr id="9" name="Titel 8"/>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3765907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fld id="{E0907E72-D634-B14E-8F42-930BB5C3EACA}" type="datetime3">
              <a:rPr lang="nl-NL" smtClean="0"/>
              <a:t>24/5/23</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0" y="1358504"/>
            <a:ext cx="8223250" cy="3229264"/>
          </a:xfrm>
        </p:spPr>
        <p:txBody>
          <a:bodyPr>
            <a:normAutofit/>
          </a:bodyPr>
          <a:lstStyle>
            <a:lvl1pPr marL="0" indent="0">
              <a:lnSpc>
                <a:spcPts val="1800"/>
              </a:lnSpc>
              <a:buFontTx/>
              <a:buNone/>
              <a:defRPr sz="1200">
                <a:solidFill>
                  <a:srgbClr val="000000"/>
                </a:solidFill>
              </a:defRPr>
            </a:lvl1pPr>
            <a:lvl2pPr marL="342900" indent="0">
              <a:lnSpc>
                <a:spcPts val="1800"/>
              </a:lnSpc>
              <a:buFontTx/>
              <a:buNone/>
              <a:defRPr sz="1200">
                <a:solidFill>
                  <a:srgbClr val="000000"/>
                </a:solidFill>
              </a:defRPr>
            </a:lvl2pPr>
            <a:lvl3pPr marL="685800" indent="0">
              <a:lnSpc>
                <a:spcPts val="1800"/>
              </a:lnSpc>
              <a:buFontTx/>
              <a:buNone/>
              <a:defRPr sz="1200">
                <a:solidFill>
                  <a:srgbClr val="000000"/>
                </a:solidFill>
              </a:defRPr>
            </a:lvl3pPr>
            <a:lvl4pPr marL="1028700" indent="0">
              <a:lnSpc>
                <a:spcPts val="1800"/>
              </a:lnSpc>
              <a:buFontTx/>
              <a:buNone/>
              <a:defRPr sz="1200">
                <a:solidFill>
                  <a:srgbClr val="000000"/>
                </a:solidFill>
              </a:defRPr>
            </a:lvl4pPr>
            <a:lvl5pPr marL="1371600" indent="0">
              <a:lnSpc>
                <a:spcPts val="1800"/>
              </a:lnSpc>
              <a:buFontTx/>
              <a:buNone/>
              <a:defRPr sz="12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3733722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1473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05EEA62B-885F-0F45-80DA-43A2B3A1AC50}"/>
              </a:ext>
            </a:extLst>
          </p:cNvPr>
          <p:cNvSpPr>
            <a:spLocks noGrp="1"/>
          </p:cNvSpPr>
          <p:nvPr>
            <p:ph type="body" sz="quarter" idx="11"/>
          </p:nvPr>
        </p:nvSpPr>
        <p:spPr>
          <a:xfrm>
            <a:off x="637240" y="1362234"/>
            <a:ext cx="7886795" cy="304211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tekst 7">
            <a:extLst>
              <a:ext uri="{FF2B5EF4-FFF2-40B4-BE49-F238E27FC236}">
                <a16:creationId xmlns:a16="http://schemas.microsoft.com/office/drawing/2014/main" id="{C5B575FB-ED0A-B545-80F8-C6FEDC9C9CD9}"/>
              </a:ext>
            </a:extLst>
          </p:cNvPr>
          <p:cNvSpPr>
            <a:spLocks noGrp="1"/>
          </p:cNvSpPr>
          <p:nvPr>
            <p:ph type="body" sz="quarter" idx="12" hasCustomPrompt="1"/>
          </p:nvPr>
        </p:nvSpPr>
        <p:spPr>
          <a:xfrm>
            <a:off x="628604" y="4770871"/>
            <a:ext cx="5739952" cy="372629"/>
          </a:xfrm>
          <a:prstGeom prst="rect">
            <a:avLst/>
          </a:prstGeom>
        </p:spPr>
        <p:txBody>
          <a:bodyPr>
            <a:normAutofit/>
          </a:bodyPr>
          <a:lstStyle>
            <a:lvl1pPr marL="0" indent="0">
              <a:buNone/>
              <a:defRPr sz="1088">
                <a:solidFill>
                  <a:schemeClr val="bg1"/>
                </a:solidFill>
              </a:defRPr>
            </a:lvl1pPr>
            <a:lvl3pPr marL="514331" indent="0">
              <a:buNone/>
              <a:defRPr sz="1088"/>
            </a:lvl3pPr>
          </a:lstStyle>
          <a:p>
            <a:pPr lvl="0"/>
            <a:r>
              <a:rPr lang="nl-NL" dirty="0"/>
              <a:t>Klik om stijl te bewerken</a:t>
            </a:r>
          </a:p>
        </p:txBody>
      </p:sp>
      <p:sp>
        <p:nvSpPr>
          <p:cNvPr id="9" name="Titel 8">
            <a:extLst>
              <a:ext uri="{FF2B5EF4-FFF2-40B4-BE49-F238E27FC236}">
                <a16:creationId xmlns:a16="http://schemas.microsoft.com/office/drawing/2014/main" id="{76ACFE9B-D286-CA4B-B098-6FD08AA9B439}"/>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17837326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6622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278B92-C14E-49DA-DD0C-73A8FAAF0D12}"/>
              </a:ext>
            </a:extLst>
          </p:cNvPr>
          <p:cNvSpPr>
            <a:spLocks noGrp="1"/>
          </p:cNvSpPr>
          <p:nvPr>
            <p:ph type="ctrTitle"/>
          </p:nvPr>
        </p:nvSpPr>
        <p:spPr>
          <a:xfrm>
            <a:off x="1143000" y="841772"/>
            <a:ext cx="6858000" cy="1790700"/>
          </a:xfrm>
        </p:spPr>
        <p:txBody>
          <a:bodyPr anchor="b"/>
          <a:lstStyle>
            <a:lvl1pPr algn="ctr">
              <a:defRPr sz="4500"/>
            </a:lvl1pPr>
          </a:lstStyle>
          <a:p>
            <a:r>
              <a:rPr lang="nl-NL"/>
              <a:t>Klik om stijl te bewerken</a:t>
            </a:r>
          </a:p>
        </p:txBody>
      </p:sp>
      <p:sp>
        <p:nvSpPr>
          <p:cNvPr id="3" name="Ondertitel 2">
            <a:extLst>
              <a:ext uri="{FF2B5EF4-FFF2-40B4-BE49-F238E27FC236}">
                <a16:creationId xmlns:a16="http://schemas.microsoft.com/office/drawing/2014/main" id="{32156905-44E6-D24E-A400-E0908DAC0F4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652CA444-5B6C-0937-0234-388F4FC03C8D}"/>
              </a:ext>
            </a:extLst>
          </p:cNvPr>
          <p:cNvSpPr>
            <a:spLocks noGrp="1"/>
          </p:cNvSpPr>
          <p:nvPr>
            <p:ph type="dt" sz="half" idx="10"/>
          </p:nvPr>
        </p:nvSpPr>
        <p:spPr/>
        <p:txBody>
          <a:bodyPr/>
          <a:lstStyle/>
          <a:p>
            <a:fld id="{E5E571A1-4FE3-424D-9021-EAB005D32CEE}" type="datetimeFigureOut">
              <a:rPr lang="nl-NL" smtClean="0"/>
              <a:t>24-5-2023</a:t>
            </a:fld>
            <a:endParaRPr lang="nl-NL"/>
          </a:p>
        </p:txBody>
      </p:sp>
      <p:sp>
        <p:nvSpPr>
          <p:cNvPr id="5" name="Tijdelijke aanduiding voor voettekst 4">
            <a:extLst>
              <a:ext uri="{FF2B5EF4-FFF2-40B4-BE49-F238E27FC236}">
                <a16:creationId xmlns:a16="http://schemas.microsoft.com/office/drawing/2014/main" id="{56E3A51D-8D68-86B2-13A3-CBC19E76968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4CE2C2B-4A79-6A32-144B-A6DE4E5EDD66}"/>
              </a:ext>
            </a:extLst>
          </p:cNvPr>
          <p:cNvSpPr>
            <a:spLocks noGrp="1"/>
          </p:cNvSpPr>
          <p:nvPr>
            <p:ph type="sldNum" sz="quarter" idx="12"/>
          </p:nvPr>
        </p:nvSpPr>
        <p:spPr/>
        <p:txBody>
          <a:bodyPr/>
          <a:lstStyle/>
          <a:p>
            <a:fld id="{60FD573F-E90A-4AA5-B579-1532866CFDD7}" type="slidenum">
              <a:rPr lang="nl-NL" smtClean="0"/>
              <a:t>‹nr.›</a:t>
            </a:fld>
            <a:endParaRPr lang="nl-NL"/>
          </a:p>
        </p:txBody>
      </p:sp>
    </p:spTree>
    <p:extLst>
      <p:ext uri="{BB962C8B-B14F-4D97-AF65-F5344CB8AC3E}">
        <p14:creationId xmlns:p14="http://schemas.microsoft.com/office/powerpoint/2010/main" val="7999729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ACB044-EE9D-1CE3-14CB-FE534A91921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FDF8331-1C41-65CE-C5D0-D41D69C8337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6086468-EC79-4A8C-A2E7-F1AFF5E042EF}"/>
              </a:ext>
            </a:extLst>
          </p:cNvPr>
          <p:cNvSpPr>
            <a:spLocks noGrp="1"/>
          </p:cNvSpPr>
          <p:nvPr>
            <p:ph type="dt" sz="half" idx="10"/>
          </p:nvPr>
        </p:nvSpPr>
        <p:spPr/>
        <p:txBody>
          <a:bodyPr/>
          <a:lstStyle/>
          <a:p>
            <a:fld id="{E5E571A1-4FE3-424D-9021-EAB005D32CEE}" type="datetimeFigureOut">
              <a:rPr lang="nl-NL" smtClean="0"/>
              <a:t>24-5-2023</a:t>
            </a:fld>
            <a:endParaRPr lang="nl-NL"/>
          </a:p>
        </p:txBody>
      </p:sp>
      <p:sp>
        <p:nvSpPr>
          <p:cNvPr id="5" name="Tijdelijke aanduiding voor voettekst 4">
            <a:extLst>
              <a:ext uri="{FF2B5EF4-FFF2-40B4-BE49-F238E27FC236}">
                <a16:creationId xmlns:a16="http://schemas.microsoft.com/office/drawing/2014/main" id="{6408C45C-BDAF-BB09-1E20-F810AF36A45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9B643FD-E587-228F-08A3-7ADC14D61C51}"/>
              </a:ext>
            </a:extLst>
          </p:cNvPr>
          <p:cNvSpPr>
            <a:spLocks noGrp="1"/>
          </p:cNvSpPr>
          <p:nvPr>
            <p:ph type="sldNum" sz="quarter" idx="12"/>
          </p:nvPr>
        </p:nvSpPr>
        <p:spPr/>
        <p:txBody>
          <a:bodyPr/>
          <a:lstStyle/>
          <a:p>
            <a:fld id="{60FD573F-E90A-4AA5-B579-1532866CFDD7}" type="slidenum">
              <a:rPr lang="nl-NL" smtClean="0"/>
              <a:t>‹nr.›</a:t>
            </a:fld>
            <a:endParaRPr lang="nl-NL"/>
          </a:p>
        </p:txBody>
      </p:sp>
    </p:spTree>
    <p:extLst>
      <p:ext uri="{BB962C8B-B14F-4D97-AF65-F5344CB8AC3E}">
        <p14:creationId xmlns:p14="http://schemas.microsoft.com/office/powerpoint/2010/main" val="3158834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4E9AD-743B-6877-3276-657740A987C1}"/>
              </a:ext>
            </a:extLst>
          </p:cNvPr>
          <p:cNvSpPr>
            <a:spLocks noGrp="1"/>
          </p:cNvSpPr>
          <p:nvPr>
            <p:ph type="title"/>
          </p:nvPr>
        </p:nvSpPr>
        <p:spPr>
          <a:xfrm>
            <a:off x="623888" y="1282304"/>
            <a:ext cx="7886700" cy="2139553"/>
          </a:xfrm>
        </p:spPr>
        <p:txBody>
          <a:bodyPr anchor="b"/>
          <a:lstStyle>
            <a:lvl1pPr>
              <a:defRPr sz="4500"/>
            </a:lvl1pPr>
          </a:lstStyle>
          <a:p>
            <a:r>
              <a:rPr lang="nl-NL"/>
              <a:t>Klik om stijl te bewerken</a:t>
            </a:r>
          </a:p>
        </p:txBody>
      </p:sp>
      <p:sp>
        <p:nvSpPr>
          <p:cNvPr id="3" name="Tijdelijke aanduiding voor tekst 2">
            <a:extLst>
              <a:ext uri="{FF2B5EF4-FFF2-40B4-BE49-F238E27FC236}">
                <a16:creationId xmlns:a16="http://schemas.microsoft.com/office/drawing/2014/main" id="{5D5A239A-CF44-C1F5-C516-A3AAD6D8641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820218E5-0D3B-45D2-B668-7E69CACDE21F}"/>
              </a:ext>
            </a:extLst>
          </p:cNvPr>
          <p:cNvSpPr>
            <a:spLocks noGrp="1"/>
          </p:cNvSpPr>
          <p:nvPr>
            <p:ph type="dt" sz="half" idx="10"/>
          </p:nvPr>
        </p:nvSpPr>
        <p:spPr/>
        <p:txBody>
          <a:bodyPr/>
          <a:lstStyle/>
          <a:p>
            <a:fld id="{E5E571A1-4FE3-424D-9021-EAB005D32CEE}" type="datetimeFigureOut">
              <a:rPr lang="nl-NL" smtClean="0"/>
              <a:t>24-5-2023</a:t>
            </a:fld>
            <a:endParaRPr lang="nl-NL"/>
          </a:p>
        </p:txBody>
      </p:sp>
      <p:sp>
        <p:nvSpPr>
          <p:cNvPr id="5" name="Tijdelijke aanduiding voor voettekst 4">
            <a:extLst>
              <a:ext uri="{FF2B5EF4-FFF2-40B4-BE49-F238E27FC236}">
                <a16:creationId xmlns:a16="http://schemas.microsoft.com/office/drawing/2014/main" id="{015CE621-D4EA-F453-84A0-660EF40BC8D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BAFAD28-E55F-0363-B245-BD3E1F525371}"/>
              </a:ext>
            </a:extLst>
          </p:cNvPr>
          <p:cNvSpPr>
            <a:spLocks noGrp="1"/>
          </p:cNvSpPr>
          <p:nvPr>
            <p:ph type="sldNum" sz="quarter" idx="12"/>
          </p:nvPr>
        </p:nvSpPr>
        <p:spPr/>
        <p:txBody>
          <a:bodyPr/>
          <a:lstStyle/>
          <a:p>
            <a:fld id="{60FD573F-E90A-4AA5-B579-1532866CFDD7}" type="slidenum">
              <a:rPr lang="nl-NL" smtClean="0"/>
              <a:t>‹nr.›</a:t>
            </a:fld>
            <a:endParaRPr lang="nl-NL"/>
          </a:p>
        </p:txBody>
      </p:sp>
    </p:spTree>
    <p:extLst>
      <p:ext uri="{BB962C8B-B14F-4D97-AF65-F5344CB8AC3E}">
        <p14:creationId xmlns:p14="http://schemas.microsoft.com/office/powerpoint/2010/main" val="31652573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CEDED1-381B-9EB9-0C54-99D7C32D688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699B747-8500-8206-C0B6-C48B598E11C2}"/>
              </a:ext>
            </a:extLst>
          </p:cNvPr>
          <p:cNvSpPr>
            <a:spLocks noGrp="1"/>
          </p:cNvSpPr>
          <p:nvPr>
            <p:ph sz="half" idx="1"/>
          </p:nvPr>
        </p:nvSpPr>
        <p:spPr>
          <a:xfrm>
            <a:off x="628650" y="1369219"/>
            <a:ext cx="3886200" cy="326350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D1EC0A8-C348-35E4-6335-B3747DDC6E0F}"/>
              </a:ext>
            </a:extLst>
          </p:cNvPr>
          <p:cNvSpPr>
            <a:spLocks noGrp="1"/>
          </p:cNvSpPr>
          <p:nvPr>
            <p:ph sz="half" idx="2"/>
          </p:nvPr>
        </p:nvSpPr>
        <p:spPr>
          <a:xfrm>
            <a:off x="4629150" y="1369219"/>
            <a:ext cx="3886200" cy="326350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C60A3A6E-54F1-B668-93EB-F7ED53312349}"/>
              </a:ext>
            </a:extLst>
          </p:cNvPr>
          <p:cNvSpPr>
            <a:spLocks noGrp="1"/>
          </p:cNvSpPr>
          <p:nvPr>
            <p:ph type="dt" sz="half" idx="10"/>
          </p:nvPr>
        </p:nvSpPr>
        <p:spPr/>
        <p:txBody>
          <a:bodyPr/>
          <a:lstStyle/>
          <a:p>
            <a:fld id="{E5E571A1-4FE3-424D-9021-EAB005D32CEE}" type="datetimeFigureOut">
              <a:rPr lang="nl-NL" smtClean="0"/>
              <a:t>24-5-2023</a:t>
            </a:fld>
            <a:endParaRPr lang="nl-NL"/>
          </a:p>
        </p:txBody>
      </p:sp>
      <p:sp>
        <p:nvSpPr>
          <p:cNvPr id="6" name="Tijdelijke aanduiding voor voettekst 5">
            <a:extLst>
              <a:ext uri="{FF2B5EF4-FFF2-40B4-BE49-F238E27FC236}">
                <a16:creationId xmlns:a16="http://schemas.microsoft.com/office/drawing/2014/main" id="{52E797FA-AAD7-075A-BF20-F907660C460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62A3D42-9FED-E384-D60A-87D01C9BEF22}"/>
              </a:ext>
            </a:extLst>
          </p:cNvPr>
          <p:cNvSpPr>
            <a:spLocks noGrp="1"/>
          </p:cNvSpPr>
          <p:nvPr>
            <p:ph type="sldNum" sz="quarter" idx="12"/>
          </p:nvPr>
        </p:nvSpPr>
        <p:spPr/>
        <p:txBody>
          <a:bodyPr/>
          <a:lstStyle/>
          <a:p>
            <a:fld id="{60FD573F-E90A-4AA5-B579-1532866CFDD7}" type="slidenum">
              <a:rPr lang="nl-NL" smtClean="0"/>
              <a:t>‹nr.›</a:t>
            </a:fld>
            <a:endParaRPr lang="nl-NL"/>
          </a:p>
        </p:txBody>
      </p:sp>
    </p:spTree>
    <p:extLst>
      <p:ext uri="{BB962C8B-B14F-4D97-AF65-F5344CB8AC3E}">
        <p14:creationId xmlns:p14="http://schemas.microsoft.com/office/powerpoint/2010/main" val="41736017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BA4001-B660-17D0-7817-2B930F00F5B4}"/>
              </a:ext>
            </a:extLst>
          </p:cNvPr>
          <p:cNvSpPr>
            <a:spLocks noGrp="1"/>
          </p:cNvSpPr>
          <p:nvPr>
            <p:ph type="title"/>
          </p:nvPr>
        </p:nvSpPr>
        <p:spPr>
          <a:xfrm>
            <a:off x="629841" y="273844"/>
            <a:ext cx="7886700" cy="994172"/>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7BB25A61-2E3D-1301-F7B8-CE244E53CF5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A687D1F-07C2-9C46-8B3B-4099A20AB96B}"/>
              </a:ext>
            </a:extLst>
          </p:cNvPr>
          <p:cNvSpPr>
            <a:spLocks noGrp="1"/>
          </p:cNvSpPr>
          <p:nvPr>
            <p:ph sz="half" idx="2"/>
          </p:nvPr>
        </p:nvSpPr>
        <p:spPr>
          <a:xfrm>
            <a:off x="629842" y="1878806"/>
            <a:ext cx="3868340" cy="276344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151797F9-24D1-84CE-F4A3-C45364F560C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4AECD1C8-B16A-1D85-ADBA-E636C8292EF7}"/>
              </a:ext>
            </a:extLst>
          </p:cNvPr>
          <p:cNvSpPr>
            <a:spLocks noGrp="1"/>
          </p:cNvSpPr>
          <p:nvPr>
            <p:ph sz="quarter" idx="4"/>
          </p:nvPr>
        </p:nvSpPr>
        <p:spPr>
          <a:xfrm>
            <a:off x="4629150" y="1878806"/>
            <a:ext cx="3887391" cy="276344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367A5CC3-2E0C-6C4C-C7E9-36E695C78F6C}"/>
              </a:ext>
            </a:extLst>
          </p:cNvPr>
          <p:cNvSpPr>
            <a:spLocks noGrp="1"/>
          </p:cNvSpPr>
          <p:nvPr>
            <p:ph type="dt" sz="half" idx="10"/>
          </p:nvPr>
        </p:nvSpPr>
        <p:spPr/>
        <p:txBody>
          <a:bodyPr/>
          <a:lstStyle/>
          <a:p>
            <a:fld id="{E5E571A1-4FE3-424D-9021-EAB005D32CEE}" type="datetimeFigureOut">
              <a:rPr lang="nl-NL" smtClean="0"/>
              <a:t>24-5-2023</a:t>
            </a:fld>
            <a:endParaRPr lang="nl-NL"/>
          </a:p>
        </p:txBody>
      </p:sp>
      <p:sp>
        <p:nvSpPr>
          <p:cNvPr id="8" name="Tijdelijke aanduiding voor voettekst 7">
            <a:extLst>
              <a:ext uri="{FF2B5EF4-FFF2-40B4-BE49-F238E27FC236}">
                <a16:creationId xmlns:a16="http://schemas.microsoft.com/office/drawing/2014/main" id="{76B7BC54-5EF8-E00D-7196-DBB40D16743E}"/>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A1C2DBC7-CFC9-F8A6-4F42-14F82E119C8E}"/>
              </a:ext>
            </a:extLst>
          </p:cNvPr>
          <p:cNvSpPr>
            <a:spLocks noGrp="1"/>
          </p:cNvSpPr>
          <p:nvPr>
            <p:ph type="sldNum" sz="quarter" idx="12"/>
          </p:nvPr>
        </p:nvSpPr>
        <p:spPr/>
        <p:txBody>
          <a:bodyPr/>
          <a:lstStyle/>
          <a:p>
            <a:fld id="{60FD573F-E90A-4AA5-B579-1532866CFDD7}" type="slidenum">
              <a:rPr lang="nl-NL" smtClean="0"/>
              <a:t>‹nr.›</a:t>
            </a:fld>
            <a:endParaRPr lang="nl-NL"/>
          </a:p>
        </p:txBody>
      </p:sp>
    </p:spTree>
    <p:extLst>
      <p:ext uri="{BB962C8B-B14F-4D97-AF65-F5344CB8AC3E}">
        <p14:creationId xmlns:p14="http://schemas.microsoft.com/office/powerpoint/2010/main" val="31864569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53B166-B60A-046F-A31B-2A48FE4AFD0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B5F7623-8261-B641-638B-E26BCF9A71DE}"/>
              </a:ext>
            </a:extLst>
          </p:cNvPr>
          <p:cNvSpPr>
            <a:spLocks noGrp="1"/>
          </p:cNvSpPr>
          <p:nvPr>
            <p:ph type="dt" sz="half" idx="10"/>
          </p:nvPr>
        </p:nvSpPr>
        <p:spPr/>
        <p:txBody>
          <a:bodyPr/>
          <a:lstStyle/>
          <a:p>
            <a:fld id="{E5E571A1-4FE3-424D-9021-EAB005D32CEE}" type="datetimeFigureOut">
              <a:rPr lang="nl-NL" smtClean="0"/>
              <a:t>24-5-2023</a:t>
            </a:fld>
            <a:endParaRPr lang="nl-NL"/>
          </a:p>
        </p:txBody>
      </p:sp>
      <p:sp>
        <p:nvSpPr>
          <p:cNvPr id="4" name="Tijdelijke aanduiding voor voettekst 3">
            <a:extLst>
              <a:ext uri="{FF2B5EF4-FFF2-40B4-BE49-F238E27FC236}">
                <a16:creationId xmlns:a16="http://schemas.microsoft.com/office/drawing/2014/main" id="{EFB032B1-5EEA-4267-5007-4C13922ECD8E}"/>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024889B-8C51-892C-C6E3-A011759EE425}"/>
              </a:ext>
            </a:extLst>
          </p:cNvPr>
          <p:cNvSpPr>
            <a:spLocks noGrp="1"/>
          </p:cNvSpPr>
          <p:nvPr>
            <p:ph type="sldNum" sz="quarter" idx="12"/>
          </p:nvPr>
        </p:nvSpPr>
        <p:spPr/>
        <p:txBody>
          <a:bodyPr/>
          <a:lstStyle/>
          <a:p>
            <a:fld id="{60FD573F-E90A-4AA5-B579-1532866CFDD7}" type="slidenum">
              <a:rPr lang="nl-NL" smtClean="0"/>
              <a:t>‹nr.›</a:t>
            </a:fld>
            <a:endParaRPr lang="nl-NL"/>
          </a:p>
        </p:txBody>
      </p:sp>
    </p:spTree>
    <p:extLst>
      <p:ext uri="{BB962C8B-B14F-4D97-AF65-F5344CB8AC3E}">
        <p14:creationId xmlns:p14="http://schemas.microsoft.com/office/powerpoint/2010/main" val="34910184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D42BE03-64CC-D5DF-F0CF-9A536131056A}"/>
              </a:ext>
            </a:extLst>
          </p:cNvPr>
          <p:cNvSpPr>
            <a:spLocks noGrp="1"/>
          </p:cNvSpPr>
          <p:nvPr>
            <p:ph type="dt" sz="half" idx="10"/>
          </p:nvPr>
        </p:nvSpPr>
        <p:spPr/>
        <p:txBody>
          <a:bodyPr/>
          <a:lstStyle/>
          <a:p>
            <a:fld id="{E5E571A1-4FE3-424D-9021-EAB005D32CEE}" type="datetimeFigureOut">
              <a:rPr lang="nl-NL" smtClean="0"/>
              <a:t>24-5-2023</a:t>
            </a:fld>
            <a:endParaRPr lang="nl-NL"/>
          </a:p>
        </p:txBody>
      </p:sp>
      <p:sp>
        <p:nvSpPr>
          <p:cNvPr id="3" name="Tijdelijke aanduiding voor voettekst 2">
            <a:extLst>
              <a:ext uri="{FF2B5EF4-FFF2-40B4-BE49-F238E27FC236}">
                <a16:creationId xmlns:a16="http://schemas.microsoft.com/office/drawing/2014/main" id="{36C1C59A-2992-E2D5-A40C-38CDB7168753}"/>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98332A4-9098-711E-D164-F290A06C1F69}"/>
              </a:ext>
            </a:extLst>
          </p:cNvPr>
          <p:cNvSpPr>
            <a:spLocks noGrp="1"/>
          </p:cNvSpPr>
          <p:nvPr>
            <p:ph type="sldNum" sz="quarter" idx="12"/>
          </p:nvPr>
        </p:nvSpPr>
        <p:spPr/>
        <p:txBody>
          <a:bodyPr/>
          <a:lstStyle/>
          <a:p>
            <a:fld id="{60FD573F-E90A-4AA5-B579-1532866CFDD7}" type="slidenum">
              <a:rPr lang="nl-NL" smtClean="0"/>
              <a:t>‹nr.›</a:t>
            </a:fld>
            <a:endParaRPr lang="nl-NL"/>
          </a:p>
        </p:txBody>
      </p:sp>
    </p:spTree>
    <p:extLst>
      <p:ext uri="{BB962C8B-B14F-4D97-AF65-F5344CB8AC3E}">
        <p14:creationId xmlns:p14="http://schemas.microsoft.com/office/powerpoint/2010/main" val="2781425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fld id="{E0907E72-D634-B14E-8F42-930BB5C3EACA}" type="datetime3">
              <a:rPr lang="nl-NL" smtClean="0"/>
              <a:t>24/5/23</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0" y="1358504"/>
            <a:ext cx="8223250" cy="3229264"/>
          </a:xfrm>
        </p:spPr>
        <p:txBody>
          <a:bodyPr>
            <a:normAutofit/>
          </a:bodyPr>
          <a:lstStyle>
            <a:lvl1pPr marL="214313" indent="-214313">
              <a:lnSpc>
                <a:spcPts val="1800"/>
              </a:lnSpc>
              <a:buFont typeface="Arial"/>
              <a:buChar char="•"/>
              <a:defRPr sz="1200">
                <a:solidFill>
                  <a:schemeClr val="tx1"/>
                </a:solidFill>
              </a:defRPr>
            </a:lvl1pPr>
            <a:lvl2pPr marL="342900" indent="0">
              <a:lnSpc>
                <a:spcPts val="1800"/>
              </a:lnSpc>
              <a:buFontTx/>
              <a:buNone/>
              <a:defRPr sz="1350"/>
            </a:lvl2pPr>
            <a:lvl3pPr marL="685800" indent="0">
              <a:lnSpc>
                <a:spcPts val="1800"/>
              </a:lnSpc>
              <a:buFontTx/>
              <a:buNone/>
              <a:defRPr sz="1350"/>
            </a:lvl3pPr>
            <a:lvl4pPr marL="1028700" indent="0">
              <a:lnSpc>
                <a:spcPts val="1800"/>
              </a:lnSpc>
              <a:buFontTx/>
              <a:buNone/>
              <a:defRPr sz="1350"/>
            </a:lvl4pPr>
            <a:lvl5pPr marL="1371600" indent="0">
              <a:lnSpc>
                <a:spcPts val="1800"/>
              </a:lnSpc>
              <a:buFontTx/>
              <a:buNone/>
              <a:defRPr sz="1350"/>
            </a:lvl5pPr>
          </a:lstStyle>
          <a:p>
            <a:pPr lvl="0"/>
            <a:r>
              <a:rPr lang="nl-NL"/>
              <a:t>Tekststijl van het model bewerken</a:t>
            </a:r>
          </a:p>
        </p:txBody>
      </p:sp>
    </p:spTree>
    <p:extLst>
      <p:ext uri="{BB962C8B-B14F-4D97-AF65-F5344CB8AC3E}">
        <p14:creationId xmlns:p14="http://schemas.microsoft.com/office/powerpoint/2010/main" val="2219930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FA585E-564B-31BD-0AD0-836647C93EAC}"/>
              </a:ext>
            </a:extLst>
          </p:cNvPr>
          <p:cNvSpPr>
            <a:spLocks noGrp="1"/>
          </p:cNvSpPr>
          <p:nvPr>
            <p:ph type="title"/>
          </p:nvPr>
        </p:nvSpPr>
        <p:spPr>
          <a:xfrm>
            <a:off x="629841" y="342900"/>
            <a:ext cx="2949178" cy="1200150"/>
          </a:xfrm>
        </p:spPr>
        <p:txBody>
          <a:bodyPr anchor="b"/>
          <a:lstStyle>
            <a:lvl1pPr>
              <a:defRPr sz="2400"/>
            </a:lvl1pPr>
          </a:lstStyle>
          <a:p>
            <a:r>
              <a:rPr lang="nl-NL"/>
              <a:t>Klik om stijl te bewerken</a:t>
            </a:r>
          </a:p>
        </p:txBody>
      </p:sp>
      <p:sp>
        <p:nvSpPr>
          <p:cNvPr id="3" name="Tijdelijke aanduiding voor inhoud 2">
            <a:extLst>
              <a:ext uri="{FF2B5EF4-FFF2-40B4-BE49-F238E27FC236}">
                <a16:creationId xmlns:a16="http://schemas.microsoft.com/office/drawing/2014/main" id="{040839B7-915B-42D5-B31C-C13830255B4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0C52EEA-ED3E-E884-8B6C-3E3384365DA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6D27D39-2198-8013-56A8-51000E50E4DE}"/>
              </a:ext>
            </a:extLst>
          </p:cNvPr>
          <p:cNvSpPr>
            <a:spLocks noGrp="1"/>
          </p:cNvSpPr>
          <p:nvPr>
            <p:ph type="dt" sz="half" idx="10"/>
          </p:nvPr>
        </p:nvSpPr>
        <p:spPr/>
        <p:txBody>
          <a:bodyPr/>
          <a:lstStyle/>
          <a:p>
            <a:fld id="{E5E571A1-4FE3-424D-9021-EAB005D32CEE}" type="datetimeFigureOut">
              <a:rPr lang="nl-NL" smtClean="0"/>
              <a:t>24-5-2023</a:t>
            </a:fld>
            <a:endParaRPr lang="nl-NL"/>
          </a:p>
        </p:txBody>
      </p:sp>
      <p:sp>
        <p:nvSpPr>
          <p:cNvPr id="6" name="Tijdelijke aanduiding voor voettekst 5">
            <a:extLst>
              <a:ext uri="{FF2B5EF4-FFF2-40B4-BE49-F238E27FC236}">
                <a16:creationId xmlns:a16="http://schemas.microsoft.com/office/drawing/2014/main" id="{2455688D-2139-F52C-38CA-ABE89D29EAF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7A679DA-94D7-3C88-EF3E-28A9F43C8F21}"/>
              </a:ext>
            </a:extLst>
          </p:cNvPr>
          <p:cNvSpPr>
            <a:spLocks noGrp="1"/>
          </p:cNvSpPr>
          <p:nvPr>
            <p:ph type="sldNum" sz="quarter" idx="12"/>
          </p:nvPr>
        </p:nvSpPr>
        <p:spPr/>
        <p:txBody>
          <a:bodyPr/>
          <a:lstStyle/>
          <a:p>
            <a:fld id="{60FD573F-E90A-4AA5-B579-1532866CFDD7}" type="slidenum">
              <a:rPr lang="nl-NL" smtClean="0"/>
              <a:t>‹nr.›</a:t>
            </a:fld>
            <a:endParaRPr lang="nl-NL"/>
          </a:p>
        </p:txBody>
      </p:sp>
    </p:spTree>
    <p:extLst>
      <p:ext uri="{BB962C8B-B14F-4D97-AF65-F5344CB8AC3E}">
        <p14:creationId xmlns:p14="http://schemas.microsoft.com/office/powerpoint/2010/main" val="12774868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CFA5EB-5583-0AF0-CB38-755A0A7AF4BD}"/>
              </a:ext>
            </a:extLst>
          </p:cNvPr>
          <p:cNvSpPr>
            <a:spLocks noGrp="1"/>
          </p:cNvSpPr>
          <p:nvPr>
            <p:ph type="title"/>
          </p:nvPr>
        </p:nvSpPr>
        <p:spPr>
          <a:xfrm>
            <a:off x="629841" y="342900"/>
            <a:ext cx="2949178" cy="1200150"/>
          </a:xfrm>
        </p:spPr>
        <p:txBody>
          <a:bodyPr anchor="b"/>
          <a:lstStyle>
            <a:lvl1pPr>
              <a:defRPr sz="2400"/>
            </a:lvl1pPr>
          </a:lstStyle>
          <a:p>
            <a:r>
              <a:rPr lang="nl-NL"/>
              <a:t>Klik om stijl te bewerken</a:t>
            </a:r>
          </a:p>
        </p:txBody>
      </p:sp>
      <p:sp>
        <p:nvSpPr>
          <p:cNvPr id="3" name="Tijdelijke aanduiding voor afbeelding 2">
            <a:extLst>
              <a:ext uri="{FF2B5EF4-FFF2-40B4-BE49-F238E27FC236}">
                <a16:creationId xmlns:a16="http://schemas.microsoft.com/office/drawing/2014/main" id="{A07E17B4-DB63-839D-D8F0-148366BC4A5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NL"/>
          </a:p>
        </p:txBody>
      </p:sp>
      <p:sp>
        <p:nvSpPr>
          <p:cNvPr id="4" name="Tijdelijke aanduiding voor tekst 3">
            <a:extLst>
              <a:ext uri="{FF2B5EF4-FFF2-40B4-BE49-F238E27FC236}">
                <a16:creationId xmlns:a16="http://schemas.microsoft.com/office/drawing/2014/main" id="{4FE13EC0-D18F-553F-0534-7446F2E048D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68694DA-B379-2CB3-6A69-0F7164925295}"/>
              </a:ext>
            </a:extLst>
          </p:cNvPr>
          <p:cNvSpPr>
            <a:spLocks noGrp="1"/>
          </p:cNvSpPr>
          <p:nvPr>
            <p:ph type="dt" sz="half" idx="10"/>
          </p:nvPr>
        </p:nvSpPr>
        <p:spPr/>
        <p:txBody>
          <a:bodyPr/>
          <a:lstStyle/>
          <a:p>
            <a:fld id="{E5E571A1-4FE3-424D-9021-EAB005D32CEE}" type="datetimeFigureOut">
              <a:rPr lang="nl-NL" smtClean="0"/>
              <a:t>24-5-2023</a:t>
            </a:fld>
            <a:endParaRPr lang="nl-NL"/>
          </a:p>
        </p:txBody>
      </p:sp>
      <p:sp>
        <p:nvSpPr>
          <p:cNvPr id="6" name="Tijdelijke aanduiding voor voettekst 5">
            <a:extLst>
              <a:ext uri="{FF2B5EF4-FFF2-40B4-BE49-F238E27FC236}">
                <a16:creationId xmlns:a16="http://schemas.microsoft.com/office/drawing/2014/main" id="{A77FAE46-9299-A614-3AC3-F474BF8921F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F0B5067-DF5B-65C5-99A5-23C87D704F77}"/>
              </a:ext>
            </a:extLst>
          </p:cNvPr>
          <p:cNvSpPr>
            <a:spLocks noGrp="1"/>
          </p:cNvSpPr>
          <p:nvPr>
            <p:ph type="sldNum" sz="quarter" idx="12"/>
          </p:nvPr>
        </p:nvSpPr>
        <p:spPr/>
        <p:txBody>
          <a:bodyPr/>
          <a:lstStyle/>
          <a:p>
            <a:fld id="{60FD573F-E90A-4AA5-B579-1532866CFDD7}" type="slidenum">
              <a:rPr lang="nl-NL" smtClean="0"/>
              <a:t>‹nr.›</a:t>
            </a:fld>
            <a:endParaRPr lang="nl-NL"/>
          </a:p>
        </p:txBody>
      </p:sp>
    </p:spTree>
    <p:extLst>
      <p:ext uri="{BB962C8B-B14F-4D97-AF65-F5344CB8AC3E}">
        <p14:creationId xmlns:p14="http://schemas.microsoft.com/office/powerpoint/2010/main" val="11400990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0B435E-166E-4F2A-7BEA-EB99877F7532}"/>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75022153-E919-F755-7FC2-169BFBBA2BE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946E0B3-8F99-8106-5FC7-657F2CCC93B5}"/>
              </a:ext>
            </a:extLst>
          </p:cNvPr>
          <p:cNvSpPr>
            <a:spLocks noGrp="1"/>
          </p:cNvSpPr>
          <p:nvPr>
            <p:ph type="dt" sz="half" idx="10"/>
          </p:nvPr>
        </p:nvSpPr>
        <p:spPr/>
        <p:txBody>
          <a:bodyPr/>
          <a:lstStyle/>
          <a:p>
            <a:fld id="{E5E571A1-4FE3-424D-9021-EAB005D32CEE}" type="datetimeFigureOut">
              <a:rPr lang="nl-NL" smtClean="0"/>
              <a:t>24-5-2023</a:t>
            </a:fld>
            <a:endParaRPr lang="nl-NL"/>
          </a:p>
        </p:txBody>
      </p:sp>
      <p:sp>
        <p:nvSpPr>
          <p:cNvPr id="5" name="Tijdelijke aanduiding voor voettekst 4">
            <a:extLst>
              <a:ext uri="{FF2B5EF4-FFF2-40B4-BE49-F238E27FC236}">
                <a16:creationId xmlns:a16="http://schemas.microsoft.com/office/drawing/2014/main" id="{85678BB3-0685-A0AC-F0DB-B3C9CA557AA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34340F2-148F-4461-E03C-7EC830CAD324}"/>
              </a:ext>
            </a:extLst>
          </p:cNvPr>
          <p:cNvSpPr>
            <a:spLocks noGrp="1"/>
          </p:cNvSpPr>
          <p:nvPr>
            <p:ph type="sldNum" sz="quarter" idx="12"/>
          </p:nvPr>
        </p:nvSpPr>
        <p:spPr/>
        <p:txBody>
          <a:bodyPr/>
          <a:lstStyle/>
          <a:p>
            <a:fld id="{60FD573F-E90A-4AA5-B579-1532866CFDD7}" type="slidenum">
              <a:rPr lang="nl-NL" smtClean="0"/>
              <a:t>‹nr.›</a:t>
            </a:fld>
            <a:endParaRPr lang="nl-NL"/>
          </a:p>
        </p:txBody>
      </p:sp>
    </p:spTree>
    <p:extLst>
      <p:ext uri="{BB962C8B-B14F-4D97-AF65-F5344CB8AC3E}">
        <p14:creationId xmlns:p14="http://schemas.microsoft.com/office/powerpoint/2010/main" val="27073692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9C35007-F2A5-B980-FFFE-3A2949703DAE}"/>
              </a:ext>
            </a:extLst>
          </p:cNvPr>
          <p:cNvSpPr>
            <a:spLocks noGrp="1"/>
          </p:cNvSpPr>
          <p:nvPr>
            <p:ph type="title" orient="vert"/>
          </p:nvPr>
        </p:nvSpPr>
        <p:spPr>
          <a:xfrm>
            <a:off x="6543675" y="273844"/>
            <a:ext cx="1971675" cy="4358879"/>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D8706381-F5A2-FC56-06C2-B9B353A3701E}"/>
              </a:ext>
            </a:extLst>
          </p:cNvPr>
          <p:cNvSpPr>
            <a:spLocks noGrp="1"/>
          </p:cNvSpPr>
          <p:nvPr>
            <p:ph type="body" orient="vert" idx="1"/>
          </p:nvPr>
        </p:nvSpPr>
        <p:spPr>
          <a:xfrm>
            <a:off x="628650" y="273844"/>
            <a:ext cx="5800725" cy="4358879"/>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C12B908-B1FA-3527-72BB-9268D89D4B4F}"/>
              </a:ext>
            </a:extLst>
          </p:cNvPr>
          <p:cNvSpPr>
            <a:spLocks noGrp="1"/>
          </p:cNvSpPr>
          <p:nvPr>
            <p:ph type="dt" sz="half" idx="10"/>
          </p:nvPr>
        </p:nvSpPr>
        <p:spPr/>
        <p:txBody>
          <a:bodyPr/>
          <a:lstStyle/>
          <a:p>
            <a:fld id="{E5E571A1-4FE3-424D-9021-EAB005D32CEE}" type="datetimeFigureOut">
              <a:rPr lang="nl-NL" smtClean="0"/>
              <a:t>24-5-2023</a:t>
            </a:fld>
            <a:endParaRPr lang="nl-NL"/>
          </a:p>
        </p:txBody>
      </p:sp>
      <p:sp>
        <p:nvSpPr>
          <p:cNvPr id="5" name="Tijdelijke aanduiding voor voettekst 4">
            <a:extLst>
              <a:ext uri="{FF2B5EF4-FFF2-40B4-BE49-F238E27FC236}">
                <a16:creationId xmlns:a16="http://schemas.microsoft.com/office/drawing/2014/main" id="{0B49F19D-F046-F976-3E46-A84BA3A526A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7A7DE8F-BD9D-0AF9-EE8E-E66C2FA98978}"/>
              </a:ext>
            </a:extLst>
          </p:cNvPr>
          <p:cNvSpPr>
            <a:spLocks noGrp="1"/>
          </p:cNvSpPr>
          <p:nvPr>
            <p:ph type="sldNum" sz="quarter" idx="12"/>
          </p:nvPr>
        </p:nvSpPr>
        <p:spPr/>
        <p:txBody>
          <a:bodyPr/>
          <a:lstStyle/>
          <a:p>
            <a:fld id="{60FD573F-E90A-4AA5-B579-1532866CFDD7}" type="slidenum">
              <a:rPr lang="nl-NL" smtClean="0"/>
              <a:t>‹nr.›</a:t>
            </a:fld>
            <a:endParaRPr lang="nl-NL"/>
          </a:p>
        </p:txBody>
      </p:sp>
    </p:spTree>
    <p:extLst>
      <p:ext uri="{BB962C8B-B14F-4D97-AF65-F5344CB8AC3E}">
        <p14:creationId xmlns:p14="http://schemas.microsoft.com/office/powerpoint/2010/main" val="36121414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AD228F-0F34-40C7-AE51-FF121885AEDC}"/>
              </a:ext>
            </a:extLst>
          </p:cNvPr>
          <p:cNvSpPr>
            <a:spLocks noGrp="1"/>
          </p:cNvSpPr>
          <p:nvPr>
            <p:ph type="ctrTitle"/>
          </p:nvPr>
        </p:nvSpPr>
        <p:spPr>
          <a:xfrm>
            <a:off x="1143000" y="841772"/>
            <a:ext cx="6858000" cy="1790700"/>
          </a:xfrm>
        </p:spPr>
        <p:txBody>
          <a:bodyPr anchor="b"/>
          <a:lstStyle>
            <a:lvl1pPr algn="ctr">
              <a:defRPr sz="4500"/>
            </a:lvl1pPr>
          </a:lstStyle>
          <a:p>
            <a:r>
              <a:rPr lang="nl-NL"/>
              <a:t>Klik om stijl te bewerken</a:t>
            </a:r>
          </a:p>
        </p:txBody>
      </p:sp>
      <p:sp>
        <p:nvSpPr>
          <p:cNvPr id="3" name="Ondertitel 2">
            <a:extLst>
              <a:ext uri="{FF2B5EF4-FFF2-40B4-BE49-F238E27FC236}">
                <a16:creationId xmlns:a16="http://schemas.microsoft.com/office/drawing/2014/main" id="{27BCADFF-FBA7-4765-90C8-DE40CC90D6C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636562A9-E52A-48BE-9DE2-51811F03B4A9}"/>
              </a:ext>
            </a:extLst>
          </p:cNvPr>
          <p:cNvSpPr>
            <a:spLocks noGrp="1"/>
          </p:cNvSpPr>
          <p:nvPr>
            <p:ph type="dt" sz="half" idx="10"/>
          </p:nvPr>
        </p:nvSpPr>
        <p:spPr/>
        <p:txBody>
          <a:bodyPr/>
          <a:lstStyle/>
          <a:p>
            <a:fld id="{E785C8BE-22E3-4813-8AA0-C4D9F8348590}" type="datetimeFigureOut">
              <a:rPr lang="nl-NL" smtClean="0"/>
              <a:t>24-5-2023</a:t>
            </a:fld>
            <a:endParaRPr lang="nl-NL"/>
          </a:p>
        </p:txBody>
      </p:sp>
      <p:sp>
        <p:nvSpPr>
          <p:cNvPr id="5" name="Tijdelijke aanduiding voor voettekst 4">
            <a:extLst>
              <a:ext uri="{FF2B5EF4-FFF2-40B4-BE49-F238E27FC236}">
                <a16:creationId xmlns:a16="http://schemas.microsoft.com/office/drawing/2014/main" id="{9587AEBB-BC51-4456-8720-A5B8DC346A3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245ABE0-084B-4147-9DE0-7C53B79570B7}"/>
              </a:ext>
            </a:extLst>
          </p:cNvPr>
          <p:cNvSpPr>
            <a:spLocks noGrp="1"/>
          </p:cNvSpPr>
          <p:nvPr>
            <p:ph type="sldNum" sz="quarter" idx="12"/>
          </p:nvPr>
        </p:nvSpPr>
        <p:spPr/>
        <p:txBody>
          <a:bodyPr/>
          <a:lstStyle/>
          <a:p>
            <a:fld id="{C23134EC-7FF0-46F7-AE1D-14C5E9CB0546}" type="slidenum">
              <a:rPr lang="nl-NL" smtClean="0"/>
              <a:t>‹nr.›</a:t>
            </a:fld>
            <a:endParaRPr lang="nl-NL"/>
          </a:p>
        </p:txBody>
      </p:sp>
    </p:spTree>
    <p:extLst>
      <p:ext uri="{BB962C8B-B14F-4D97-AF65-F5344CB8AC3E}">
        <p14:creationId xmlns:p14="http://schemas.microsoft.com/office/powerpoint/2010/main" val="32187501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grpSp>
        <p:nvGrpSpPr>
          <p:cNvPr id="7" name="Groep 6">
            <a:extLst>
              <a:ext uri="{FF2B5EF4-FFF2-40B4-BE49-F238E27FC236}">
                <a16:creationId xmlns:a16="http://schemas.microsoft.com/office/drawing/2014/main" id="{2F2AD75B-A1AD-46C4-9ACD-CEB4F844E608}"/>
              </a:ext>
            </a:extLst>
          </p:cNvPr>
          <p:cNvGrpSpPr/>
          <p:nvPr userDrawn="1"/>
        </p:nvGrpSpPr>
        <p:grpSpPr>
          <a:xfrm>
            <a:off x="0" y="0"/>
            <a:ext cx="9144000" cy="809587"/>
            <a:chOff x="0" y="0"/>
            <a:chExt cx="12192000" cy="1079449"/>
          </a:xfrm>
        </p:grpSpPr>
        <p:sp>
          <p:nvSpPr>
            <p:cNvPr id="8" name="Rechthoek 7">
              <a:extLst>
                <a:ext uri="{FF2B5EF4-FFF2-40B4-BE49-F238E27FC236}">
                  <a16:creationId xmlns:a16="http://schemas.microsoft.com/office/drawing/2014/main" id="{484BA433-49D5-4DE3-BC5C-E4A3C6BBF7EA}"/>
                </a:ext>
              </a:extLst>
            </p:cNvPr>
            <p:cNvSpPr/>
            <p:nvPr/>
          </p:nvSpPr>
          <p:spPr>
            <a:xfrm>
              <a:off x="0" y="0"/>
              <a:ext cx="12192000" cy="1079449"/>
            </a:xfrm>
            <a:prstGeom prst="rect">
              <a:avLst/>
            </a:prstGeom>
            <a:solidFill>
              <a:srgbClr val="39870C"/>
            </a:solidFill>
            <a:ln>
              <a:solidFill>
                <a:srgbClr val="3987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pic>
          <p:nvPicPr>
            <p:cNvPr id="9" name="Afbeelding 8">
              <a:extLst>
                <a:ext uri="{FF2B5EF4-FFF2-40B4-BE49-F238E27FC236}">
                  <a16:creationId xmlns:a16="http://schemas.microsoft.com/office/drawing/2014/main" id="{9D7E5219-1970-42DE-8AB3-460C6CFB734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18648"/>
            <a:stretch/>
          </p:blipFill>
          <p:spPr>
            <a:xfrm>
              <a:off x="1288472" y="0"/>
              <a:ext cx="9615055" cy="1079449"/>
            </a:xfrm>
            <a:prstGeom prst="rect">
              <a:avLst/>
            </a:prstGeom>
          </p:spPr>
        </p:pic>
      </p:grpSp>
    </p:spTree>
    <p:extLst>
      <p:ext uri="{BB962C8B-B14F-4D97-AF65-F5344CB8AC3E}">
        <p14:creationId xmlns:p14="http://schemas.microsoft.com/office/powerpoint/2010/main" val="8943712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D66ABD-B47D-4ABE-8660-60F3B26A3156}"/>
              </a:ext>
            </a:extLst>
          </p:cNvPr>
          <p:cNvSpPr>
            <a:spLocks noGrp="1"/>
          </p:cNvSpPr>
          <p:nvPr>
            <p:ph type="title"/>
          </p:nvPr>
        </p:nvSpPr>
        <p:spPr>
          <a:xfrm>
            <a:off x="623888" y="1282304"/>
            <a:ext cx="7886700" cy="2139553"/>
          </a:xfrm>
        </p:spPr>
        <p:txBody>
          <a:bodyPr anchor="b"/>
          <a:lstStyle>
            <a:lvl1pPr>
              <a:defRPr sz="4500"/>
            </a:lvl1pPr>
          </a:lstStyle>
          <a:p>
            <a:r>
              <a:rPr lang="nl-NL"/>
              <a:t>Klik om stijl te bewerken</a:t>
            </a:r>
          </a:p>
        </p:txBody>
      </p:sp>
      <p:sp>
        <p:nvSpPr>
          <p:cNvPr id="3" name="Tijdelijke aanduiding voor tekst 2">
            <a:extLst>
              <a:ext uri="{FF2B5EF4-FFF2-40B4-BE49-F238E27FC236}">
                <a16:creationId xmlns:a16="http://schemas.microsoft.com/office/drawing/2014/main" id="{43C8EC4D-FE10-4556-B21E-7E49A6C550B0}"/>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1389D05-387A-4707-8D38-E9F116DC2DAD}"/>
              </a:ext>
            </a:extLst>
          </p:cNvPr>
          <p:cNvSpPr>
            <a:spLocks noGrp="1"/>
          </p:cNvSpPr>
          <p:nvPr>
            <p:ph type="dt" sz="half" idx="10"/>
          </p:nvPr>
        </p:nvSpPr>
        <p:spPr/>
        <p:txBody>
          <a:bodyPr/>
          <a:lstStyle/>
          <a:p>
            <a:fld id="{E785C8BE-22E3-4813-8AA0-C4D9F8348590}" type="datetimeFigureOut">
              <a:rPr lang="nl-NL" smtClean="0"/>
              <a:t>24-5-2023</a:t>
            </a:fld>
            <a:endParaRPr lang="nl-NL"/>
          </a:p>
        </p:txBody>
      </p:sp>
      <p:sp>
        <p:nvSpPr>
          <p:cNvPr id="5" name="Tijdelijke aanduiding voor voettekst 4">
            <a:extLst>
              <a:ext uri="{FF2B5EF4-FFF2-40B4-BE49-F238E27FC236}">
                <a16:creationId xmlns:a16="http://schemas.microsoft.com/office/drawing/2014/main" id="{7173FF31-F747-45FD-A3B3-CF8D94B90E2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51A0890-9EDC-4B07-8BA8-C5D51F5EFDF8}"/>
              </a:ext>
            </a:extLst>
          </p:cNvPr>
          <p:cNvSpPr>
            <a:spLocks noGrp="1"/>
          </p:cNvSpPr>
          <p:nvPr>
            <p:ph type="sldNum" sz="quarter" idx="12"/>
          </p:nvPr>
        </p:nvSpPr>
        <p:spPr/>
        <p:txBody>
          <a:bodyPr/>
          <a:lstStyle/>
          <a:p>
            <a:fld id="{C23134EC-7FF0-46F7-AE1D-14C5E9CB0546}" type="slidenum">
              <a:rPr lang="nl-NL" smtClean="0"/>
              <a:t>‹nr.›</a:t>
            </a:fld>
            <a:endParaRPr lang="nl-NL"/>
          </a:p>
        </p:txBody>
      </p:sp>
    </p:spTree>
    <p:extLst>
      <p:ext uri="{BB962C8B-B14F-4D97-AF65-F5344CB8AC3E}">
        <p14:creationId xmlns:p14="http://schemas.microsoft.com/office/powerpoint/2010/main" val="10534121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7B3CB5-A8B4-4E35-8C6A-7887505D88A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837BF07-69E8-468A-828D-0D2E089C5E46}"/>
              </a:ext>
            </a:extLst>
          </p:cNvPr>
          <p:cNvSpPr>
            <a:spLocks noGrp="1"/>
          </p:cNvSpPr>
          <p:nvPr>
            <p:ph sz="half" idx="1"/>
          </p:nvPr>
        </p:nvSpPr>
        <p:spPr>
          <a:xfrm>
            <a:off x="628650" y="1369219"/>
            <a:ext cx="3886200" cy="326350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16012BD4-29FC-417B-825F-537B809E5D7A}"/>
              </a:ext>
            </a:extLst>
          </p:cNvPr>
          <p:cNvSpPr>
            <a:spLocks noGrp="1"/>
          </p:cNvSpPr>
          <p:nvPr>
            <p:ph sz="half" idx="2"/>
          </p:nvPr>
        </p:nvSpPr>
        <p:spPr>
          <a:xfrm>
            <a:off x="4629150" y="1369219"/>
            <a:ext cx="3886200" cy="326350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9ADF51D2-F96D-4DE8-A0DD-4A35A6258F59}"/>
              </a:ext>
            </a:extLst>
          </p:cNvPr>
          <p:cNvSpPr>
            <a:spLocks noGrp="1"/>
          </p:cNvSpPr>
          <p:nvPr>
            <p:ph type="dt" sz="half" idx="10"/>
          </p:nvPr>
        </p:nvSpPr>
        <p:spPr/>
        <p:txBody>
          <a:bodyPr/>
          <a:lstStyle/>
          <a:p>
            <a:fld id="{E785C8BE-22E3-4813-8AA0-C4D9F8348590}" type="datetimeFigureOut">
              <a:rPr lang="nl-NL" smtClean="0"/>
              <a:t>24-5-2023</a:t>
            </a:fld>
            <a:endParaRPr lang="nl-NL"/>
          </a:p>
        </p:txBody>
      </p:sp>
      <p:sp>
        <p:nvSpPr>
          <p:cNvPr id="6" name="Tijdelijke aanduiding voor voettekst 5">
            <a:extLst>
              <a:ext uri="{FF2B5EF4-FFF2-40B4-BE49-F238E27FC236}">
                <a16:creationId xmlns:a16="http://schemas.microsoft.com/office/drawing/2014/main" id="{49B8EF8F-E0EB-4625-81A7-BE74FFD7BCE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FB857A1-D0AD-4A42-BDFA-B7001178B04F}"/>
              </a:ext>
            </a:extLst>
          </p:cNvPr>
          <p:cNvSpPr>
            <a:spLocks noGrp="1"/>
          </p:cNvSpPr>
          <p:nvPr>
            <p:ph type="sldNum" sz="quarter" idx="12"/>
          </p:nvPr>
        </p:nvSpPr>
        <p:spPr/>
        <p:txBody>
          <a:bodyPr/>
          <a:lstStyle/>
          <a:p>
            <a:fld id="{C23134EC-7FF0-46F7-AE1D-14C5E9CB0546}" type="slidenum">
              <a:rPr lang="nl-NL" smtClean="0"/>
              <a:t>‹nr.›</a:t>
            </a:fld>
            <a:endParaRPr lang="nl-NL"/>
          </a:p>
        </p:txBody>
      </p:sp>
    </p:spTree>
    <p:extLst>
      <p:ext uri="{BB962C8B-B14F-4D97-AF65-F5344CB8AC3E}">
        <p14:creationId xmlns:p14="http://schemas.microsoft.com/office/powerpoint/2010/main" val="24347259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B0B63F-9DAC-4F86-8CF8-207C89CC78ED}"/>
              </a:ext>
            </a:extLst>
          </p:cNvPr>
          <p:cNvSpPr>
            <a:spLocks noGrp="1"/>
          </p:cNvSpPr>
          <p:nvPr>
            <p:ph type="title"/>
          </p:nvPr>
        </p:nvSpPr>
        <p:spPr>
          <a:xfrm>
            <a:off x="629841" y="273844"/>
            <a:ext cx="7886700" cy="994172"/>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68E371A7-95F1-489F-9E1F-3B56DCE78C2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49C8B80-B3DF-40EC-84F1-929A24015D0B}"/>
              </a:ext>
            </a:extLst>
          </p:cNvPr>
          <p:cNvSpPr>
            <a:spLocks noGrp="1"/>
          </p:cNvSpPr>
          <p:nvPr>
            <p:ph sz="half" idx="2"/>
          </p:nvPr>
        </p:nvSpPr>
        <p:spPr>
          <a:xfrm>
            <a:off x="629842" y="1878806"/>
            <a:ext cx="3868340" cy="276344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16A448C3-EE6B-4D83-BA49-E1FA385E8EC5}"/>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25B05DC-7F9E-4434-AB3D-069378577229}"/>
              </a:ext>
            </a:extLst>
          </p:cNvPr>
          <p:cNvSpPr>
            <a:spLocks noGrp="1"/>
          </p:cNvSpPr>
          <p:nvPr>
            <p:ph sz="quarter" idx="4"/>
          </p:nvPr>
        </p:nvSpPr>
        <p:spPr>
          <a:xfrm>
            <a:off x="4629150" y="1878806"/>
            <a:ext cx="3887391" cy="276344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9F62D8C8-5E2B-4B93-B410-EA2B9F3C27D0}"/>
              </a:ext>
            </a:extLst>
          </p:cNvPr>
          <p:cNvSpPr>
            <a:spLocks noGrp="1"/>
          </p:cNvSpPr>
          <p:nvPr>
            <p:ph type="dt" sz="half" idx="10"/>
          </p:nvPr>
        </p:nvSpPr>
        <p:spPr/>
        <p:txBody>
          <a:bodyPr/>
          <a:lstStyle/>
          <a:p>
            <a:fld id="{E785C8BE-22E3-4813-8AA0-C4D9F8348590}" type="datetimeFigureOut">
              <a:rPr lang="nl-NL" smtClean="0"/>
              <a:t>24-5-2023</a:t>
            </a:fld>
            <a:endParaRPr lang="nl-NL"/>
          </a:p>
        </p:txBody>
      </p:sp>
      <p:sp>
        <p:nvSpPr>
          <p:cNvPr id="8" name="Tijdelijke aanduiding voor voettekst 7">
            <a:extLst>
              <a:ext uri="{FF2B5EF4-FFF2-40B4-BE49-F238E27FC236}">
                <a16:creationId xmlns:a16="http://schemas.microsoft.com/office/drawing/2014/main" id="{C71857DD-9A24-4076-951D-ACD41DE87E7F}"/>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27B5709-60FE-4DF3-9071-1ED88DFEB871}"/>
              </a:ext>
            </a:extLst>
          </p:cNvPr>
          <p:cNvSpPr>
            <a:spLocks noGrp="1"/>
          </p:cNvSpPr>
          <p:nvPr>
            <p:ph type="sldNum" sz="quarter" idx="12"/>
          </p:nvPr>
        </p:nvSpPr>
        <p:spPr/>
        <p:txBody>
          <a:bodyPr/>
          <a:lstStyle/>
          <a:p>
            <a:fld id="{C23134EC-7FF0-46F7-AE1D-14C5E9CB0546}" type="slidenum">
              <a:rPr lang="nl-NL" smtClean="0"/>
              <a:t>‹nr.›</a:t>
            </a:fld>
            <a:endParaRPr lang="nl-NL"/>
          </a:p>
        </p:txBody>
      </p:sp>
    </p:spTree>
    <p:extLst>
      <p:ext uri="{BB962C8B-B14F-4D97-AF65-F5344CB8AC3E}">
        <p14:creationId xmlns:p14="http://schemas.microsoft.com/office/powerpoint/2010/main" val="23611383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C09B55-9F9F-4F7A-8674-B8328BD600C5}"/>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33B1E41-D8D1-449F-982E-E299C2221994}"/>
              </a:ext>
            </a:extLst>
          </p:cNvPr>
          <p:cNvSpPr>
            <a:spLocks noGrp="1"/>
          </p:cNvSpPr>
          <p:nvPr>
            <p:ph type="dt" sz="half" idx="10"/>
          </p:nvPr>
        </p:nvSpPr>
        <p:spPr/>
        <p:txBody>
          <a:bodyPr/>
          <a:lstStyle/>
          <a:p>
            <a:fld id="{E785C8BE-22E3-4813-8AA0-C4D9F8348590}" type="datetimeFigureOut">
              <a:rPr lang="nl-NL" smtClean="0"/>
              <a:t>24-5-2023</a:t>
            </a:fld>
            <a:endParaRPr lang="nl-NL"/>
          </a:p>
        </p:txBody>
      </p:sp>
      <p:sp>
        <p:nvSpPr>
          <p:cNvPr id="4" name="Tijdelijke aanduiding voor voettekst 3">
            <a:extLst>
              <a:ext uri="{FF2B5EF4-FFF2-40B4-BE49-F238E27FC236}">
                <a16:creationId xmlns:a16="http://schemas.microsoft.com/office/drawing/2014/main" id="{F32CB2E6-DE9E-4B4C-9B17-72D062B6605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E6EFDC0-75D8-4944-BC74-1C4A444CDB48}"/>
              </a:ext>
            </a:extLst>
          </p:cNvPr>
          <p:cNvSpPr>
            <a:spLocks noGrp="1"/>
          </p:cNvSpPr>
          <p:nvPr>
            <p:ph type="sldNum" sz="quarter" idx="12"/>
          </p:nvPr>
        </p:nvSpPr>
        <p:spPr/>
        <p:txBody>
          <a:bodyPr/>
          <a:lstStyle/>
          <a:p>
            <a:fld id="{C23134EC-7FF0-46F7-AE1D-14C5E9CB0546}" type="slidenum">
              <a:rPr lang="nl-NL" smtClean="0"/>
              <a:t>‹nr.›</a:t>
            </a:fld>
            <a:endParaRPr lang="nl-NL"/>
          </a:p>
        </p:txBody>
      </p:sp>
    </p:spTree>
    <p:extLst>
      <p:ext uri="{BB962C8B-B14F-4D97-AF65-F5344CB8AC3E}">
        <p14:creationId xmlns:p14="http://schemas.microsoft.com/office/powerpoint/2010/main" val="859001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34" Type="http://schemas.openxmlformats.org/officeDocument/2006/relationships/slideLayout" Target="../slideLayouts/slideLayout66.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slideLayout" Target="../slideLayouts/slideLayout65.xml"/><Relationship Id="rId38" Type="http://schemas.openxmlformats.org/officeDocument/2006/relationships/image" Target="../media/image5.png"/><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37" Type="http://schemas.openxmlformats.org/officeDocument/2006/relationships/theme" Target="../theme/theme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36" Type="http://schemas.openxmlformats.org/officeDocument/2006/relationships/slideLayout" Target="../slideLayouts/slideLayout68.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35"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image" Target="../media/image15.jpeg"/><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theme" Target="../theme/theme4.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80.xml"/><Relationship Id="rId1" Type="http://schemas.openxmlformats.org/officeDocument/2006/relationships/slideLayout" Target="../slideLayouts/slideLayout79.xml"/><Relationship Id="rId5" Type="http://schemas.openxmlformats.org/officeDocument/2006/relationships/image" Target="../media/image17.tiff"/><Relationship Id="rId4" Type="http://schemas.openxmlformats.org/officeDocument/2006/relationships/image" Target="../media/image16.tiff"/></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82.xml"/><Relationship Id="rId1" Type="http://schemas.openxmlformats.org/officeDocument/2006/relationships/slideLayout" Target="../slideLayouts/slideLayout81.xml"/><Relationship Id="rId5" Type="http://schemas.openxmlformats.org/officeDocument/2006/relationships/image" Target="../media/image17.tiff"/><Relationship Id="rId4" Type="http://schemas.openxmlformats.org/officeDocument/2006/relationships/image" Target="../media/image16.tif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7.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5" Type="http://schemas.openxmlformats.org/officeDocument/2006/relationships/slideLayout" Target="../slideLayouts/slideLayout111.xml"/><Relationship Id="rId4" Type="http://schemas.openxmlformats.org/officeDocument/2006/relationships/slideLayout" Target="../slideLayouts/slideLayout110.xml"/><Relationship Id="rId9" Type="http://schemas.openxmlformats.org/officeDocument/2006/relationships/image" Target="../media/image2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Afbeelding 4"/>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390766" y="76888"/>
            <a:ext cx="1713438" cy="503952"/>
          </a:xfrm>
          <a:prstGeom prst="rect">
            <a:avLst/>
          </a:prstGeom>
        </p:spPr>
      </p:pic>
      <p:sp>
        <p:nvSpPr>
          <p:cNvPr id="7" name="Rechthoek 6"/>
          <p:cNvSpPr/>
          <p:nvPr userDrawn="1"/>
        </p:nvSpPr>
        <p:spPr>
          <a:xfrm>
            <a:off x="0" y="4879581"/>
            <a:ext cx="9144000" cy="268612"/>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350"/>
          </a:p>
        </p:txBody>
      </p:sp>
      <p:sp>
        <p:nvSpPr>
          <p:cNvPr id="2" name="Tijdelijke aanduiding voor titel 1"/>
          <p:cNvSpPr>
            <a:spLocks noGrp="1"/>
          </p:cNvSpPr>
          <p:nvPr>
            <p:ph type="title"/>
          </p:nvPr>
        </p:nvSpPr>
        <p:spPr>
          <a:xfrm>
            <a:off x="450850" y="877043"/>
            <a:ext cx="8229600" cy="497342"/>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450850" y="1299841"/>
            <a:ext cx="8292909" cy="3012386"/>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6668655" y="4879581"/>
            <a:ext cx="2133600" cy="273844"/>
          </a:xfrm>
          <a:prstGeom prst="rect">
            <a:avLst/>
          </a:prstGeom>
        </p:spPr>
        <p:txBody>
          <a:bodyPr vert="horz" lIns="91440" tIns="45720" rIns="91440" bIns="45720" rtlCol="0" anchor="ctr"/>
          <a:lstStyle>
            <a:lvl1pPr algn="r">
              <a:defRPr sz="750" b="0" i="0">
                <a:solidFill>
                  <a:srgbClr val="FFFFFF"/>
                </a:solidFill>
                <a:latin typeface="Verdana"/>
                <a:cs typeface="Verdana"/>
              </a:defRPr>
            </a:lvl1pPr>
          </a:lstStyle>
          <a:p>
            <a:fld id="{33B407B4-DD70-D045-8D0A-4EFC055441BF}" type="datetime3">
              <a:rPr lang="nl-NL" smtClean="0"/>
              <a:t>24/5/23</a:t>
            </a:fld>
            <a:endParaRPr lang="nl-NL" dirty="0"/>
          </a:p>
        </p:txBody>
      </p:sp>
      <p:sp>
        <p:nvSpPr>
          <p:cNvPr id="11" name="Tijdelijke aanduiding voor voettekst 10"/>
          <p:cNvSpPr>
            <a:spLocks noGrp="1"/>
          </p:cNvSpPr>
          <p:nvPr>
            <p:ph type="ftr" sz="quarter" idx="3"/>
          </p:nvPr>
        </p:nvSpPr>
        <p:spPr>
          <a:xfrm>
            <a:off x="457200" y="4884813"/>
            <a:ext cx="2895600" cy="273844"/>
          </a:xfrm>
          <a:prstGeom prst="rect">
            <a:avLst/>
          </a:prstGeom>
        </p:spPr>
        <p:txBody>
          <a:bodyPr vert="horz" lIns="91440" tIns="45720" rIns="91440" bIns="45720" rtlCol="0" anchor="ctr"/>
          <a:lstStyle>
            <a:lvl1pPr algn="l">
              <a:defRPr sz="750" b="0" i="0">
                <a:solidFill>
                  <a:srgbClr val="FFFFFF"/>
                </a:solidFill>
                <a:latin typeface="Verdana"/>
                <a:cs typeface="Verdana"/>
              </a:defRPr>
            </a:lvl1pPr>
          </a:lstStyle>
          <a:p>
            <a:endParaRPr lang="nl-NL" dirty="0"/>
          </a:p>
        </p:txBody>
      </p:sp>
    </p:spTree>
    <p:extLst>
      <p:ext uri="{BB962C8B-B14F-4D97-AF65-F5344CB8AC3E}">
        <p14:creationId xmlns:p14="http://schemas.microsoft.com/office/powerpoint/2010/main" val="4142678147"/>
      </p:ext>
    </p:extLst>
  </p:cSld>
  <p:clrMap bg1="lt1" tx1="dk1" bg2="lt2" tx2="dk2" accent1="accent1" accent2="accent2" accent3="accent3" accent4="accent4" accent5="accent5" accent6="accent6" hlink="hlink" folHlink="folHlink"/>
  <p:sldLayoutIdLst>
    <p:sldLayoutId id="2147483689" r:id="rId1"/>
    <p:sldLayoutId id="2147483697" r:id="rId2"/>
    <p:sldLayoutId id="2147483698" r:id="rId3"/>
    <p:sldLayoutId id="2147483699" r:id="rId4"/>
    <p:sldLayoutId id="2147483700" r:id="rId5"/>
    <p:sldLayoutId id="2147483701" r:id="rId6"/>
    <p:sldLayoutId id="2147483702" r:id="rId7"/>
    <p:sldLayoutId id="2147483690" r:id="rId8"/>
    <p:sldLayoutId id="2147483695" r:id="rId9"/>
    <p:sldLayoutId id="2147483704" r:id="rId10"/>
    <p:sldLayoutId id="2147483703" r:id="rId11"/>
    <p:sldLayoutId id="2147483691" r:id="rId12"/>
    <p:sldLayoutId id="2147483705" r:id="rId13"/>
    <p:sldLayoutId id="2147483706" r:id="rId14"/>
    <p:sldLayoutId id="2147483692" r:id="rId15"/>
    <p:sldLayoutId id="2147483693" r:id="rId16"/>
    <p:sldLayoutId id="2147483694" r:id="rId17"/>
    <p:sldLayoutId id="2147483707" r:id="rId18"/>
    <p:sldLayoutId id="2147483708" r:id="rId19"/>
    <p:sldLayoutId id="2147483709" r:id="rId20"/>
    <p:sldLayoutId id="2147483725" r:id="rId21"/>
  </p:sldLayoutIdLst>
  <p:hf sldNum="0" hdr="0"/>
  <p:txStyles>
    <p:titleStyle>
      <a:lvl1pPr algn="l" defTabSz="342900" rtl="0" eaLnBrk="1" latinLnBrk="0" hangingPunct="1">
        <a:spcBef>
          <a:spcPct val="0"/>
        </a:spcBef>
        <a:buNone/>
        <a:defRPr sz="2100" b="1" i="0" kern="1200">
          <a:solidFill>
            <a:srgbClr val="275937"/>
          </a:solidFill>
          <a:latin typeface="Verdana"/>
          <a:ea typeface="+mj-ea"/>
          <a:cs typeface="Verdana"/>
        </a:defRPr>
      </a:lvl1pPr>
    </p:titleStyle>
    <p:bodyStyle>
      <a:lvl1pPr marL="0" indent="0" algn="l" defTabSz="342900" rtl="0" eaLnBrk="1" latinLnBrk="0" hangingPunct="1">
        <a:lnSpc>
          <a:spcPct val="100000"/>
        </a:lnSpc>
        <a:spcBef>
          <a:spcPct val="20000"/>
        </a:spcBef>
        <a:buFontTx/>
        <a:buNone/>
        <a:defRPr sz="1200" b="0" i="0" kern="1200">
          <a:solidFill>
            <a:srgbClr val="275937"/>
          </a:solidFill>
          <a:latin typeface="Verdana"/>
          <a:ea typeface="+mn-ea"/>
          <a:cs typeface="Verdana"/>
        </a:defRPr>
      </a:lvl1pPr>
      <a:lvl2pPr marL="342900" indent="0" algn="l" defTabSz="342900" rtl="0" eaLnBrk="1" latinLnBrk="0" hangingPunct="1">
        <a:lnSpc>
          <a:spcPct val="100000"/>
        </a:lnSpc>
        <a:spcBef>
          <a:spcPct val="20000"/>
        </a:spcBef>
        <a:buFontTx/>
        <a:buNone/>
        <a:defRPr sz="1200" b="0" i="0" kern="1200">
          <a:solidFill>
            <a:srgbClr val="275937"/>
          </a:solidFill>
          <a:latin typeface="Verdana"/>
          <a:ea typeface="+mn-ea"/>
          <a:cs typeface="Verdana"/>
        </a:defRPr>
      </a:lvl2pPr>
      <a:lvl3pPr marL="685800" indent="0" algn="l" defTabSz="342900" rtl="0" eaLnBrk="1" latinLnBrk="0" hangingPunct="1">
        <a:lnSpc>
          <a:spcPct val="100000"/>
        </a:lnSpc>
        <a:spcBef>
          <a:spcPct val="20000"/>
        </a:spcBef>
        <a:buFontTx/>
        <a:buNone/>
        <a:defRPr sz="1200" b="0" i="0" kern="1200">
          <a:solidFill>
            <a:srgbClr val="275937"/>
          </a:solidFill>
          <a:latin typeface="Verdana"/>
          <a:ea typeface="+mn-ea"/>
          <a:cs typeface="Verdana"/>
        </a:defRPr>
      </a:lvl3pPr>
      <a:lvl4pPr marL="1028700" indent="0" algn="l" defTabSz="342900" rtl="0" eaLnBrk="1" latinLnBrk="0" hangingPunct="1">
        <a:lnSpc>
          <a:spcPct val="100000"/>
        </a:lnSpc>
        <a:spcBef>
          <a:spcPct val="20000"/>
        </a:spcBef>
        <a:buFontTx/>
        <a:buNone/>
        <a:defRPr sz="1200" b="0" i="0" kern="1200">
          <a:solidFill>
            <a:srgbClr val="275937"/>
          </a:solidFill>
          <a:latin typeface="Verdana"/>
          <a:ea typeface="+mn-ea"/>
          <a:cs typeface="Verdana"/>
        </a:defRPr>
      </a:lvl4pPr>
      <a:lvl5pPr marL="1371600" indent="0" algn="l" defTabSz="342900" rtl="0" eaLnBrk="1" latinLnBrk="0" hangingPunct="1">
        <a:lnSpc>
          <a:spcPct val="100000"/>
        </a:lnSpc>
        <a:spcBef>
          <a:spcPct val="20000"/>
        </a:spcBef>
        <a:buFontTx/>
        <a:buNone/>
        <a:defRPr sz="1200" b="0" i="0" kern="1200">
          <a:solidFill>
            <a:srgbClr val="275937"/>
          </a:solidFill>
          <a:latin typeface="Verdana"/>
          <a:ea typeface="+mn-ea"/>
          <a:cs typeface="Verdan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nl-NL"/>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6CC1A2A-A55E-44EE-9904-9A498262F98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C033C792-FA73-460C-A769-85003CB5F8A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665D5F5-FE77-46A2-AF9D-12A60F10181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785C8BE-22E3-4813-8AA0-C4D9F8348590}" type="datetimeFigureOut">
              <a:rPr lang="nl-NL" smtClean="0"/>
              <a:t>24-5-2023</a:t>
            </a:fld>
            <a:endParaRPr lang="nl-NL"/>
          </a:p>
        </p:txBody>
      </p:sp>
      <p:sp>
        <p:nvSpPr>
          <p:cNvPr id="5" name="Tijdelijke aanduiding voor voettekst 4">
            <a:extLst>
              <a:ext uri="{FF2B5EF4-FFF2-40B4-BE49-F238E27FC236}">
                <a16:creationId xmlns:a16="http://schemas.microsoft.com/office/drawing/2014/main" id="{5687C047-4F81-4DA3-ACC5-CD89B0FE4AA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1C313E13-ED87-4208-8014-0A4CB06A3CF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23134EC-7FF0-46F7-AE1D-14C5E9CB0546}" type="slidenum">
              <a:rPr lang="nl-NL" smtClean="0"/>
              <a:t>‹nr.›</a:t>
            </a:fld>
            <a:endParaRPr lang="nl-NL"/>
          </a:p>
        </p:txBody>
      </p:sp>
    </p:spTree>
    <p:extLst>
      <p:ext uri="{BB962C8B-B14F-4D97-AF65-F5344CB8AC3E}">
        <p14:creationId xmlns:p14="http://schemas.microsoft.com/office/powerpoint/2010/main" val="13943272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76250" y="789385"/>
            <a:ext cx="8192691" cy="711035"/>
          </a:xfrm>
          <a:prstGeom prst="rect">
            <a:avLst/>
          </a:prstGeom>
        </p:spPr>
        <p:txBody>
          <a:bodyPr vert="horz" lIns="91440" tIns="45720" rIns="91440" bIns="4572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476250" y="1717114"/>
            <a:ext cx="8192691" cy="2948946"/>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4" name="Tijdelijke aanduiding voor voettekst 4"/>
          <p:cNvSpPr>
            <a:spLocks noGrp="1"/>
          </p:cNvSpPr>
          <p:nvPr>
            <p:ph type="ftr" sz="quarter" idx="3"/>
          </p:nvPr>
        </p:nvSpPr>
        <p:spPr>
          <a:xfrm>
            <a:off x="476250" y="4666060"/>
            <a:ext cx="3752850" cy="241556"/>
          </a:xfrm>
          <a:prstGeom prst="rect">
            <a:avLst/>
          </a:prstGeom>
        </p:spPr>
        <p:txBody>
          <a:bodyPr vert="horz" lIns="91440" tIns="45720" rIns="91440" bIns="45720" rtlCol="0" anchor="b" anchorCtr="0"/>
          <a:lstStyle>
            <a:lvl1pPr algn="l">
              <a:defRPr sz="788">
                <a:solidFill>
                  <a:schemeClr val="bg1">
                    <a:lumMod val="65000"/>
                  </a:schemeClr>
                </a:solidFill>
              </a:defRPr>
            </a:lvl1pPr>
          </a:lstStyle>
          <a:p>
            <a:fld id="{F47EF775-05F8-4D0C-9300-69849B26FFE2}" type="datetime4">
              <a:rPr lang="nl-NL" smtClean="0"/>
              <a:pPr/>
              <a:t>24 mei 2023</a:t>
            </a:fld>
            <a:r>
              <a:rPr lang="en-US" dirty="0"/>
              <a:t> | </a:t>
            </a:r>
            <a:r>
              <a:rPr lang="en-US" dirty="0" err="1"/>
              <a:t>Voettekst</a:t>
            </a:r>
            <a:endParaRPr lang="nl-NL" dirty="0"/>
          </a:p>
        </p:txBody>
      </p:sp>
      <p:sp>
        <p:nvSpPr>
          <p:cNvPr id="15" name="Tijdelijke aanduiding voor dianummer 5"/>
          <p:cNvSpPr>
            <a:spLocks noGrp="1"/>
          </p:cNvSpPr>
          <p:nvPr>
            <p:ph type="sldNum" sz="quarter" idx="4"/>
          </p:nvPr>
        </p:nvSpPr>
        <p:spPr>
          <a:xfrm>
            <a:off x="4914900" y="4666060"/>
            <a:ext cx="3754042" cy="241556"/>
          </a:xfrm>
          <a:prstGeom prst="rect">
            <a:avLst/>
          </a:prstGeom>
        </p:spPr>
        <p:txBody>
          <a:bodyPr vert="horz" lIns="91440" tIns="45720" rIns="0" bIns="45720" rtlCol="0" anchor="b" anchorCtr="0"/>
          <a:lstStyle>
            <a:lvl1pPr algn="r">
              <a:defRPr sz="788">
                <a:solidFill>
                  <a:schemeClr val="bg1">
                    <a:lumMod val="65000"/>
                  </a:schemeClr>
                </a:solidFill>
              </a:defRPr>
            </a:lvl1pPr>
          </a:lstStyle>
          <a:p>
            <a:fld id="{10A0A6AF-03C5-477E-939A-E28F7E7F05EA}" type="slidenum">
              <a:rPr lang="nl-NL" smtClean="0"/>
              <a:pPr/>
              <a:t>‹nr.›</a:t>
            </a:fld>
            <a:endParaRPr lang="nl-NL" dirty="0"/>
          </a:p>
        </p:txBody>
      </p:sp>
      <p:pic>
        <p:nvPicPr>
          <p:cNvPr id="8" name="Afbeelding 7" descr="RO_vervolgpagina_Logo_2_RGB_pos__aangepast.png"/>
          <p:cNvPicPr>
            <a:picLocks noChangeAspect="1"/>
          </p:cNvPicPr>
          <p:nvPr/>
        </p:nvPicPr>
        <p:blipFill>
          <a:blip r:embed="rId38" cstate="print"/>
          <a:stretch>
            <a:fillRect/>
          </a:stretch>
        </p:blipFill>
        <p:spPr>
          <a:xfrm>
            <a:off x="0" y="0"/>
            <a:ext cx="9144000" cy="793242"/>
          </a:xfrm>
          <a:prstGeom prst="rect">
            <a:avLst/>
          </a:prstGeom>
        </p:spPr>
      </p:pic>
    </p:spTree>
    <p:extLst>
      <p:ext uri="{BB962C8B-B14F-4D97-AF65-F5344CB8AC3E}">
        <p14:creationId xmlns:p14="http://schemas.microsoft.com/office/powerpoint/2010/main" val="350088663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 id="2147483754" r:id="rId28"/>
    <p:sldLayoutId id="2147483755" r:id="rId29"/>
    <p:sldLayoutId id="2147483756" r:id="rId30"/>
    <p:sldLayoutId id="2147483757" r:id="rId31"/>
    <p:sldLayoutId id="2147483758" r:id="rId32"/>
    <p:sldLayoutId id="2147483759" r:id="rId33"/>
    <p:sldLayoutId id="2147483760" r:id="rId34"/>
    <p:sldLayoutId id="2147483761" r:id="rId35"/>
    <p:sldLayoutId id="2147483762" r:id="rId36"/>
  </p:sldLayoutIdLst>
  <p:hf hdr="0" dt="0"/>
  <p:txStyles>
    <p:titleStyle>
      <a:lvl1pPr algn="l" defTabSz="685800" rtl="0" eaLnBrk="1" latinLnBrk="0" hangingPunct="1">
        <a:lnSpc>
          <a:spcPct val="90000"/>
        </a:lnSpc>
        <a:spcBef>
          <a:spcPct val="0"/>
        </a:spcBef>
        <a:buNone/>
        <a:defRPr sz="2700" b="0" kern="1200" baseline="0">
          <a:solidFill>
            <a:schemeClr val="tx2"/>
          </a:solidFill>
          <a:latin typeface="+mj-lt"/>
          <a:ea typeface="+mj-ea"/>
          <a:cs typeface="+mj-cs"/>
        </a:defRPr>
      </a:lvl1pPr>
    </p:titleStyle>
    <p:bodyStyle>
      <a:lvl1pPr marL="237600" indent="-237600" algn="l" defTabSz="685800" rtl="0" eaLnBrk="1" latinLnBrk="0" hangingPunct="1">
        <a:lnSpc>
          <a:spcPct val="90000"/>
        </a:lnSpc>
        <a:spcBef>
          <a:spcPts val="900"/>
        </a:spcBef>
        <a:buClr>
          <a:schemeClr val="tx2"/>
        </a:buClr>
        <a:buSzPct val="80000"/>
        <a:buFont typeface="Verdana" panose="020B0604030504040204" pitchFamily="34" charset="0"/>
        <a:buChar char="›"/>
        <a:defRPr sz="1800" kern="1200">
          <a:solidFill>
            <a:schemeClr val="tx1"/>
          </a:solidFill>
          <a:latin typeface="+mn-lt"/>
          <a:ea typeface="+mn-ea"/>
          <a:cs typeface="+mn-cs"/>
        </a:defRPr>
      </a:lvl1pPr>
      <a:lvl2pPr marL="472500" indent="-237600" algn="l" defTabSz="685800" rtl="0" eaLnBrk="1" latinLnBrk="0" hangingPunct="1">
        <a:lnSpc>
          <a:spcPct val="90000"/>
        </a:lnSpc>
        <a:spcBef>
          <a:spcPts val="750"/>
        </a:spcBef>
        <a:buClr>
          <a:schemeClr val="tx2"/>
        </a:buClr>
        <a:buFont typeface="Verdana" panose="020B0604030504040204" pitchFamily="34" charset="0"/>
        <a:buChar char="–"/>
        <a:defRPr sz="1500" kern="1200">
          <a:solidFill>
            <a:schemeClr val="tx1"/>
          </a:solidFill>
          <a:latin typeface="+mn-lt"/>
          <a:ea typeface="+mn-ea"/>
          <a:cs typeface="+mn-cs"/>
        </a:defRPr>
      </a:lvl2pPr>
      <a:lvl3pPr marL="710100" indent="-237600" algn="l" defTabSz="685800" rtl="0" eaLnBrk="1" latinLnBrk="0" hangingPunct="1">
        <a:lnSpc>
          <a:spcPct val="90000"/>
        </a:lnSpc>
        <a:spcBef>
          <a:spcPts val="600"/>
        </a:spcBef>
        <a:buClr>
          <a:schemeClr val="tx2"/>
        </a:buClr>
        <a:buFont typeface="Wingdings" panose="05000000000000000000" pitchFamily="2" charset="2"/>
        <a:buChar char="§"/>
        <a:defRPr sz="1350" kern="1200">
          <a:solidFill>
            <a:schemeClr val="tx1"/>
          </a:solidFill>
          <a:latin typeface="+mn-lt"/>
          <a:ea typeface="+mn-ea"/>
          <a:cs typeface="+mn-cs"/>
        </a:defRPr>
      </a:lvl3pPr>
      <a:lvl4pPr marL="945000" indent="-237600" algn="l" defTabSz="685800" rtl="0" eaLnBrk="1" latinLnBrk="0" hangingPunct="1">
        <a:lnSpc>
          <a:spcPct val="90000"/>
        </a:lnSpc>
        <a:spcBef>
          <a:spcPts val="450"/>
        </a:spcBef>
        <a:buClr>
          <a:schemeClr val="tx2"/>
        </a:buClr>
        <a:buFont typeface="Arial" panose="020B0604020202020204" pitchFamily="34" charset="0"/>
        <a:buChar char="•"/>
        <a:defRPr sz="1350" kern="1200">
          <a:solidFill>
            <a:schemeClr val="tx1"/>
          </a:solidFill>
          <a:latin typeface="+mn-lt"/>
          <a:ea typeface="+mn-ea"/>
          <a:cs typeface="+mn-cs"/>
        </a:defRPr>
      </a:lvl4pPr>
      <a:lvl5pPr marL="1182600" indent="-237600" algn="l" defTabSz="685800" rtl="0" eaLnBrk="1" latinLnBrk="0" hangingPunct="1">
        <a:lnSpc>
          <a:spcPct val="90000"/>
        </a:lnSpc>
        <a:spcBef>
          <a:spcPts val="450"/>
        </a:spcBef>
        <a:buClr>
          <a:srgbClr val="017BC6"/>
        </a:buClr>
        <a:buFont typeface="Verdana" panose="020B0604030504040204" pitchFamily="34" charset="0"/>
        <a:buChar char="–"/>
        <a:defRPr sz="1200" kern="1200">
          <a:solidFill>
            <a:schemeClr val="tx2"/>
          </a:solidFill>
          <a:latin typeface="+mn-lt"/>
          <a:ea typeface="+mn-ea"/>
          <a:cs typeface="+mn-cs"/>
        </a:defRPr>
      </a:lvl5pPr>
      <a:lvl6pPr marL="1417500" indent="-237600" algn="l" defTabSz="685800" rtl="0" eaLnBrk="1" latinLnBrk="0" hangingPunct="1">
        <a:lnSpc>
          <a:spcPct val="90000"/>
        </a:lnSpc>
        <a:spcBef>
          <a:spcPts val="450"/>
        </a:spcBef>
        <a:buFont typeface="Arial" panose="020B0604020202020204" pitchFamily="34" charset="0"/>
        <a:buChar char="•"/>
        <a:defRPr sz="1050" kern="1200">
          <a:solidFill>
            <a:schemeClr val="tx1">
              <a:lumMod val="50000"/>
              <a:lumOff val="50000"/>
            </a:schemeClr>
          </a:solidFill>
          <a:latin typeface="+mn-lt"/>
          <a:ea typeface="+mn-ea"/>
          <a:cs typeface="+mn-cs"/>
        </a:defRPr>
      </a:lvl6pPr>
      <a:lvl7pPr marL="54000" indent="-54000" algn="l" defTabSz="685800" rtl="0" eaLnBrk="1" latinLnBrk="0" hangingPunct="1">
        <a:lnSpc>
          <a:spcPct val="90000"/>
        </a:lnSpc>
        <a:spcBef>
          <a:spcPts val="450"/>
        </a:spcBef>
        <a:buSzPct val="25000"/>
        <a:buFont typeface="Verdana" panose="020B0604030504040204" pitchFamily="34" charset="0"/>
        <a:buChar char=" "/>
        <a:defRPr sz="900" b="1" i="0" kern="1200">
          <a:solidFill>
            <a:schemeClr val="tx2"/>
          </a:solidFill>
          <a:latin typeface="+mn-lt"/>
          <a:ea typeface="+mn-ea"/>
          <a:cs typeface="+mn-cs"/>
        </a:defRPr>
      </a:lvl7pPr>
      <a:lvl8pPr marL="54000" indent="-54000" algn="l" defTabSz="685800" rtl="0" eaLnBrk="1" latinLnBrk="0" hangingPunct="1">
        <a:lnSpc>
          <a:spcPct val="90000"/>
        </a:lnSpc>
        <a:spcBef>
          <a:spcPts val="450"/>
        </a:spcBef>
        <a:buSzPct val="25000"/>
        <a:buFont typeface="Verdana" panose="020B0604030504040204" pitchFamily="34" charset="0"/>
        <a:buChar char=" "/>
        <a:defRPr sz="900" i="0" kern="1200">
          <a:solidFill>
            <a:schemeClr val="tx1">
              <a:lumMod val="65000"/>
              <a:lumOff val="35000"/>
            </a:schemeClr>
          </a:solidFill>
          <a:latin typeface="+mn-lt"/>
          <a:ea typeface="+mn-ea"/>
          <a:cs typeface="+mn-cs"/>
        </a:defRPr>
      </a:lvl8pPr>
      <a:lvl9pPr marL="162000" indent="-108000" algn="l" defTabSz="685800" rtl="0" eaLnBrk="1" latinLnBrk="0" hangingPunct="1">
        <a:lnSpc>
          <a:spcPct val="90000"/>
        </a:lnSpc>
        <a:spcBef>
          <a:spcPts val="450"/>
        </a:spcBef>
        <a:buClr>
          <a:schemeClr val="tx2"/>
        </a:buClr>
        <a:buFont typeface="Verdana" panose="020B0604030504040204" pitchFamily="34" charset="0"/>
        <a:buChar char="–"/>
        <a:defRPr sz="900" i="0" kern="1200">
          <a:solidFill>
            <a:schemeClr val="tx1">
              <a:lumMod val="65000"/>
              <a:lumOff val="35000"/>
            </a:schemeClr>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623888" y="452438"/>
            <a:ext cx="7885112"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smtClean="0"/>
              <a:t>Titelstijl van model bewerken</a:t>
            </a:r>
          </a:p>
        </p:txBody>
      </p:sp>
      <p:sp>
        <p:nvSpPr>
          <p:cNvPr id="1027" name="Tijdelijke aanduiding voor tekst 2"/>
          <p:cNvSpPr>
            <a:spLocks noGrp="1"/>
          </p:cNvSpPr>
          <p:nvPr>
            <p:ph type="body" idx="1"/>
          </p:nvPr>
        </p:nvSpPr>
        <p:spPr bwMode="auto">
          <a:xfrm>
            <a:off x="623888" y="1693069"/>
            <a:ext cx="7885112" cy="2618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smtClean="0"/>
              <a:t>Klik om de tekststijl van het model te bewerken</a:t>
            </a:r>
          </a:p>
          <a:p>
            <a:pPr lvl="1"/>
            <a:r>
              <a:rPr lang="nl-NL" altLang="nl-NL" smtClean="0"/>
              <a:t>Tweede niveau</a:t>
            </a:r>
          </a:p>
          <a:p>
            <a:pPr lvl="2"/>
            <a:r>
              <a:rPr lang="nl-NL" altLang="nl-NL" smtClean="0"/>
              <a:t>Derde niveau       </a:t>
            </a:r>
          </a:p>
          <a:p>
            <a:pPr lvl="4"/>
            <a:r>
              <a:rPr lang="nl-NL" altLang="nl-NL" smtClean="0"/>
              <a:t>Vijfde niveau</a:t>
            </a:r>
          </a:p>
        </p:txBody>
      </p:sp>
      <p:sp>
        <p:nvSpPr>
          <p:cNvPr id="6" name="Tijdelijke aanduiding voor dianummer 5"/>
          <p:cNvSpPr>
            <a:spLocks noGrp="1"/>
          </p:cNvSpPr>
          <p:nvPr>
            <p:ph type="sldNum" sz="quarter" idx="4"/>
          </p:nvPr>
        </p:nvSpPr>
        <p:spPr>
          <a:xfrm>
            <a:off x="552450" y="4656535"/>
            <a:ext cx="812800" cy="273844"/>
          </a:xfrm>
          <a:prstGeom prst="rect">
            <a:avLst/>
          </a:prstGeom>
        </p:spPr>
        <p:txBody>
          <a:bodyPr vert="horz" wrap="square" lIns="91440" tIns="45720" rIns="91440" bIns="45720" numCol="1" anchor="ctr" anchorCtr="0" compatLnSpc="1">
            <a:prstTxWarp prst="textNoShape">
              <a:avLst/>
            </a:prstTxWarp>
          </a:bodyPr>
          <a:lstStyle>
            <a:lvl1pPr eaLnBrk="1" hangingPunct="1">
              <a:defRPr sz="1050">
                <a:latin typeface="Calibri" panose="020F0502020204030204" pitchFamily="34" charset="0"/>
                <a:cs typeface="Calibri" panose="020F0502020204030204" pitchFamily="34" charset="0"/>
              </a:defRPr>
            </a:lvl1pPr>
          </a:lstStyle>
          <a:p>
            <a:fld id="{75BC9E6D-6989-4BCA-B68C-0FB09D1F886A}" type="slidenum">
              <a:rPr lang="nl-NL" altLang="nl-NL"/>
              <a:pPr/>
              <a:t>‹nr.›</a:t>
            </a:fld>
            <a:endParaRPr lang="nl-NL" altLang="nl-NL"/>
          </a:p>
        </p:txBody>
      </p:sp>
      <p:pic>
        <p:nvPicPr>
          <p:cNvPr id="1029" name="Afbeelding 17" descr="OdNL-structuren-RGB.jpg"/>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039814" y="4707732"/>
            <a:ext cx="7469187" cy="19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hthoek 18"/>
          <p:cNvSpPr/>
          <p:nvPr userDrawn="1"/>
        </p:nvSpPr>
        <p:spPr>
          <a:xfrm>
            <a:off x="-1392238" y="575072"/>
            <a:ext cx="360363" cy="246459"/>
          </a:xfrm>
          <a:prstGeom prst="rect">
            <a:avLst/>
          </a:prstGeom>
          <a:solidFill>
            <a:srgbClr val="1F497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nl-NL" sz="1350">
              <a:solidFill>
                <a:srgbClr val="79C942"/>
              </a:solidFill>
            </a:endParaRPr>
          </a:p>
        </p:txBody>
      </p:sp>
      <p:sp>
        <p:nvSpPr>
          <p:cNvPr id="20" name="Rechthoek 19"/>
          <p:cNvSpPr/>
          <p:nvPr userDrawn="1"/>
        </p:nvSpPr>
        <p:spPr>
          <a:xfrm>
            <a:off x="-1392238" y="925116"/>
            <a:ext cx="360363" cy="247650"/>
          </a:xfrm>
          <a:prstGeom prst="rect">
            <a:avLst/>
          </a:prstGeom>
          <a:solidFill>
            <a:srgbClr val="3FA9F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nl-NL" sz="1350"/>
          </a:p>
        </p:txBody>
      </p:sp>
      <p:sp>
        <p:nvSpPr>
          <p:cNvPr id="21" name="Rechthoek 20"/>
          <p:cNvSpPr/>
          <p:nvPr userDrawn="1"/>
        </p:nvSpPr>
        <p:spPr>
          <a:xfrm>
            <a:off x="-1392238" y="1276350"/>
            <a:ext cx="360363" cy="246460"/>
          </a:xfrm>
          <a:prstGeom prst="rect">
            <a:avLst/>
          </a:prstGeom>
          <a:solidFill>
            <a:srgbClr val="FF7D0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nl-NL" sz="1350"/>
          </a:p>
        </p:txBody>
      </p:sp>
      <p:sp>
        <p:nvSpPr>
          <p:cNvPr id="22" name="Rechthoek 21"/>
          <p:cNvSpPr/>
          <p:nvPr userDrawn="1"/>
        </p:nvSpPr>
        <p:spPr>
          <a:xfrm>
            <a:off x="-1392238" y="1627585"/>
            <a:ext cx="360363" cy="246459"/>
          </a:xfrm>
          <a:prstGeom prst="rect">
            <a:avLst/>
          </a:prstGeom>
          <a:solidFill>
            <a:srgbClr val="79C94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nl-NL" sz="1350"/>
          </a:p>
        </p:txBody>
      </p:sp>
    </p:spTree>
    <p:extLst>
      <p:ext uri="{BB962C8B-B14F-4D97-AF65-F5344CB8AC3E}">
        <p14:creationId xmlns:p14="http://schemas.microsoft.com/office/powerpoint/2010/main" val="2560476933"/>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Lst>
  <p:timing>
    <p:tnLst>
      <p:par>
        <p:cTn id="1" dur="indefinite" restart="never" nodeType="tmRoot"/>
      </p:par>
    </p:tnLst>
  </p:timing>
  <p:hf hdr="0" ftr="0" dt="0"/>
  <p:txStyles>
    <p:titleStyle>
      <a:lvl1pPr algn="l" defTabSz="342900" rtl="0" eaLnBrk="0" fontAlgn="base" hangingPunct="0">
        <a:spcBef>
          <a:spcPct val="0"/>
        </a:spcBef>
        <a:spcAft>
          <a:spcPct val="0"/>
        </a:spcAft>
        <a:defRPr sz="2400" b="1" kern="1200">
          <a:solidFill>
            <a:srgbClr val="79C942"/>
          </a:solidFill>
          <a:latin typeface="+mj-lt"/>
          <a:ea typeface="+mj-ea"/>
          <a:cs typeface="+mj-cs"/>
        </a:defRPr>
      </a:lvl1pPr>
      <a:lvl2pPr algn="l" defTabSz="342900" rtl="0" eaLnBrk="0" fontAlgn="base" hangingPunct="0">
        <a:spcBef>
          <a:spcPct val="0"/>
        </a:spcBef>
        <a:spcAft>
          <a:spcPct val="0"/>
        </a:spcAft>
        <a:defRPr sz="2400" b="1">
          <a:solidFill>
            <a:srgbClr val="79C942"/>
          </a:solidFill>
          <a:latin typeface="Calibri" panose="020F0502020204030204" pitchFamily="34" charset="0"/>
        </a:defRPr>
      </a:lvl2pPr>
      <a:lvl3pPr algn="l" defTabSz="342900" rtl="0" eaLnBrk="0" fontAlgn="base" hangingPunct="0">
        <a:spcBef>
          <a:spcPct val="0"/>
        </a:spcBef>
        <a:spcAft>
          <a:spcPct val="0"/>
        </a:spcAft>
        <a:defRPr sz="2400" b="1">
          <a:solidFill>
            <a:srgbClr val="79C942"/>
          </a:solidFill>
          <a:latin typeface="Calibri" panose="020F0502020204030204" pitchFamily="34" charset="0"/>
        </a:defRPr>
      </a:lvl3pPr>
      <a:lvl4pPr algn="l" defTabSz="342900" rtl="0" eaLnBrk="0" fontAlgn="base" hangingPunct="0">
        <a:spcBef>
          <a:spcPct val="0"/>
        </a:spcBef>
        <a:spcAft>
          <a:spcPct val="0"/>
        </a:spcAft>
        <a:defRPr sz="2400" b="1">
          <a:solidFill>
            <a:srgbClr val="79C942"/>
          </a:solidFill>
          <a:latin typeface="Calibri" panose="020F0502020204030204" pitchFamily="34" charset="0"/>
        </a:defRPr>
      </a:lvl4pPr>
      <a:lvl5pPr algn="l" defTabSz="342900" rtl="0" eaLnBrk="0" fontAlgn="base" hangingPunct="0">
        <a:spcBef>
          <a:spcPct val="0"/>
        </a:spcBef>
        <a:spcAft>
          <a:spcPct val="0"/>
        </a:spcAft>
        <a:defRPr sz="2400" b="1">
          <a:solidFill>
            <a:srgbClr val="79C942"/>
          </a:solidFill>
          <a:latin typeface="Calibri" panose="020F0502020204030204" pitchFamily="34" charset="0"/>
        </a:defRPr>
      </a:lvl5pPr>
      <a:lvl6pPr marL="342900" algn="l" defTabSz="342900" rtl="0" fontAlgn="base">
        <a:spcBef>
          <a:spcPct val="0"/>
        </a:spcBef>
        <a:spcAft>
          <a:spcPct val="0"/>
        </a:spcAft>
        <a:defRPr sz="2400" b="1">
          <a:solidFill>
            <a:srgbClr val="79C942"/>
          </a:solidFill>
          <a:latin typeface="Calibri" panose="020F0502020204030204" pitchFamily="34" charset="0"/>
        </a:defRPr>
      </a:lvl6pPr>
      <a:lvl7pPr marL="685800" algn="l" defTabSz="342900" rtl="0" fontAlgn="base">
        <a:spcBef>
          <a:spcPct val="0"/>
        </a:spcBef>
        <a:spcAft>
          <a:spcPct val="0"/>
        </a:spcAft>
        <a:defRPr sz="2400" b="1">
          <a:solidFill>
            <a:srgbClr val="79C942"/>
          </a:solidFill>
          <a:latin typeface="Calibri" panose="020F0502020204030204" pitchFamily="34" charset="0"/>
        </a:defRPr>
      </a:lvl7pPr>
      <a:lvl8pPr marL="1028700" algn="l" defTabSz="342900" rtl="0" fontAlgn="base">
        <a:spcBef>
          <a:spcPct val="0"/>
        </a:spcBef>
        <a:spcAft>
          <a:spcPct val="0"/>
        </a:spcAft>
        <a:defRPr sz="2400" b="1">
          <a:solidFill>
            <a:srgbClr val="79C942"/>
          </a:solidFill>
          <a:latin typeface="Calibri" panose="020F0502020204030204" pitchFamily="34" charset="0"/>
        </a:defRPr>
      </a:lvl8pPr>
      <a:lvl9pPr marL="1371600" algn="l" defTabSz="342900" rtl="0" fontAlgn="base">
        <a:spcBef>
          <a:spcPct val="0"/>
        </a:spcBef>
        <a:spcAft>
          <a:spcPct val="0"/>
        </a:spcAft>
        <a:defRPr sz="2400" b="1">
          <a:solidFill>
            <a:srgbClr val="79C942"/>
          </a:solidFill>
          <a:latin typeface="Calibri" panose="020F0502020204030204" pitchFamily="34" charset="0"/>
        </a:defRPr>
      </a:lvl9pPr>
    </p:titleStyle>
    <p:bodyStyle>
      <a:lvl1pPr marL="257175" indent="-257175" algn="l" defTabSz="34290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1pPr>
      <a:lvl2pPr marL="557213" indent="-214313" algn="l" defTabSz="342900" rtl="0" eaLnBrk="0" fontAlgn="base" hangingPunct="0">
        <a:spcBef>
          <a:spcPct val="20000"/>
        </a:spcBef>
        <a:spcAft>
          <a:spcPct val="0"/>
        </a:spcAft>
        <a:buFont typeface="Arial" panose="020B0604020202020204" pitchFamily="34" charset="0"/>
        <a:buChar char="–"/>
        <a:defRPr sz="2100" kern="1200">
          <a:solidFill>
            <a:schemeClr val="tx1"/>
          </a:solidFill>
          <a:latin typeface="+mj-lt"/>
          <a:ea typeface="+mn-ea"/>
          <a:cs typeface="+mn-cs"/>
        </a:defRPr>
      </a:lvl2pPr>
      <a:lvl3pPr marL="857250" indent="-171450" algn="l" defTabSz="342900"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nl-NL"/>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Afbeelding 12">
            <a:extLst>
              <a:ext uri="{FF2B5EF4-FFF2-40B4-BE49-F238E27FC236}">
                <a16:creationId xmlns:a16="http://schemas.microsoft.com/office/drawing/2014/main" id="{E59A8AAB-436D-415A-B3D8-50705A86E1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8860"/>
            <a:ext cx="9144000" cy="4068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hoek 10">
            <a:extLst>
              <a:ext uri="{FF2B5EF4-FFF2-40B4-BE49-F238E27FC236}">
                <a16:creationId xmlns:a16="http://schemas.microsoft.com/office/drawing/2014/main" id="{9F7CFAF0-CA41-4010-AA7A-35988FB944E6}"/>
              </a:ext>
            </a:extLst>
          </p:cNvPr>
          <p:cNvSpPr/>
          <p:nvPr/>
        </p:nvSpPr>
        <p:spPr>
          <a:xfrm>
            <a:off x="-10716" y="4624387"/>
            <a:ext cx="9154716" cy="519113"/>
          </a:xfrm>
          <a:prstGeom prst="rect">
            <a:avLst/>
          </a:prstGeom>
          <a:solidFill>
            <a:srgbClr val="D08A1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18743" eaLnBrk="1" fontAlgn="auto" hangingPunct="1">
              <a:spcBef>
                <a:spcPts val="0"/>
              </a:spcBef>
              <a:spcAft>
                <a:spcPts val="0"/>
              </a:spcAft>
              <a:defRPr/>
            </a:pPr>
            <a:endParaRPr lang="nl-NL" sz="380" dirty="0">
              <a:latin typeface="Tahoma" panose="020B0604030504040204" pitchFamily="34" charset="0"/>
            </a:endParaRPr>
          </a:p>
        </p:txBody>
      </p:sp>
      <p:sp>
        <p:nvSpPr>
          <p:cNvPr id="1028" name="Tijdelijke aanduiding voor titel 1">
            <a:extLst>
              <a:ext uri="{FF2B5EF4-FFF2-40B4-BE49-F238E27FC236}">
                <a16:creationId xmlns:a16="http://schemas.microsoft.com/office/drawing/2014/main" id="{B83DCE29-A2C5-4887-98F7-8D0C534F9CC3}"/>
              </a:ext>
            </a:extLst>
          </p:cNvPr>
          <p:cNvSpPr>
            <a:spLocks noGrp="1" noChangeArrowheads="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stijl te bewerken</a:t>
            </a:r>
          </a:p>
        </p:txBody>
      </p:sp>
      <p:sp>
        <p:nvSpPr>
          <p:cNvPr id="10" name="Rechthoek 9">
            <a:extLst>
              <a:ext uri="{FF2B5EF4-FFF2-40B4-BE49-F238E27FC236}">
                <a16:creationId xmlns:a16="http://schemas.microsoft.com/office/drawing/2014/main" id="{C852224D-8DD5-4B12-9A09-5FEAFC725D62}"/>
              </a:ext>
            </a:extLst>
          </p:cNvPr>
          <p:cNvSpPr/>
          <p:nvPr/>
        </p:nvSpPr>
        <p:spPr>
          <a:xfrm>
            <a:off x="-10716" y="-11906"/>
            <a:ext cx="9154716" cy="275035"/>
          </a:xfrm>
          <a:prstGeom prst="rect">
            <a:avLst/>
          </a:prstGeom>
          <a:solidFill>
            <a:srgbClr val="015B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18743" eaLnBrk="1" fontAlgn="auto" hangingPunct="1">
              <a:spcBef>
                <a:spcPts val="0"/>
              </a:spcBef>
              <a:spcAft>
                <a:spcPts val="0"/>
              </a:spcAft>
              <a:defRPr/>
            </a:pPr>
            <a:endParaRPr lang="nl-NL" sz="380" dirty="0">
              <a:latin typeface="Tahoma" panose="020B0604030504040204" pitchFamily="34" charset="0"/>
            </a:endParaRPr>
          </a:p>
        </p:txBody>
      </p:sp>
      <p:pic>
        <p:nvPicPr>
          <p:cNvPr id="1030" name="Afbeelding 14">
            <a:extLst>
              <a:ext uri="{FF2B5EF4-FFF2-40B4-BE49-F238E27FC236}">
                <a16:creationId xmlns:a16="http://schemas.microsoft.com/office/drawing/2014/main" id="{D2ECD5E6-591D-4B64-A57D-74A0AB2032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9013" y="4770835"/>
            <a:ext cx="1394222" cy="24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5907560"/>
      </p:ext>
    </p:extLst>
  </p:cSld>
  <p:clrMap bg1="lt1" tx1="dk1" bg2="lt2" tx2="dk2" accent1="accent1" accent2="accent2" accent3="accent3" accent4="accent4" accent5="accent5" accent6="accent6" hlink="hlink" folHlink="folHlink"/>
  <p:sldLayoutIdLst>
    <p:sldLayoutId id="2147483787" r:id="rId1"/>
    <p:sldLayoutId id="2147483803" r:id="rId2"/>
  </p:sldLayoutIdLst>
  <p:txStyles>
    <p:titleStyle>
      <a:lvl1pPr algn="l" defTabSz="513160" rtl="0" eaLnBrk="1" fontAlgn="base" hangingPunct="1">
        <a:lnSpc>
          <a:spcPct val="90000"/>
        </a:lnSpc>
        <a:spcBef>
          <a:spcPct val="0"/>
        </a:spcBef>
        <a:spcAft>
          <a:spcPct val="0"/>
        </a:spcAft>
        <a:defRPr sz="2025" b="1" kern="1200">
          <a:solidFill>
            <a:srgbClr val="00567D"/>
          </a:solidFill>
          <a:latin typeface="Tahoma" panose="020B0604030504040204" pitchFamily="34" charset="0"/>
          <a:ea typeface="+mj-ea"/>
          <a:cs typeface="Tahoma" panose="020B0604030504040204" pitchFamily="34" charset="0"/>
        </a:defRPr>
      </a:lvl1pPr>
      <a:lvl2pPr algn="l" defTabSz="513160" rtl="0" eaLnBrk="1" fontAlgn="base" hangingPunct="1">
        <a:lnSpc>
          <a:spcPct val="90000"/>
        </a:lnSpc>
        <a:spcBef>
          <a:spcPct val="0"/>
        </a:spcBef>
        <a:spcAft>
          <a:spcPct val="0"/>
        </a:spcAft>
        <a:defRPr sz="2025" b="1">
          <a:solidFill>
            <a:srgbClr val="00567D"/>
          </a:solidFill>
          <a:latin typeface="Tahoma" panose="020B0604030504040204" pitchFamily="34" charset="0"/>
          <a:cs typeface="Tahoma" panose="020B0604030504040204" pitchFamily="34" charset="0"/>
        </a:defRPr>
      </a:lvl2pPr>
      <a:lvl3pPr algn="l" defTabSz="513160" rtl="0" eaLnBrk="1" fontAlgn="base" hangingPunct="1">
        <a:lnSpc>
          <a:spcPct val="90000"/>
        </a:lnSpc>
        <a:spcBef>
          <a:spcPct val="0"/>
        </a:spcBef>
        <a:spcAft>
          <a:spcPct val="0"/>
        </a:spcAft>
        <a:defRPr sz="2025" b="1">
          <a:solidFill>
            <a:srgbClr val="00567D"/>
          </a:solidFill>
          <a:latin typeface="Tahoma" panose="020B0604030504040204" pitchFamily="34" charset="0"/>
          <a:cs typeface="Tahoma" panose="020B0604030504040204" pitchFamily="34" charset="0"/>
        </a:defRPr>
      </a:lvl3pPr>
      <a:lvl4pPr algn="l" defTabSz="513160" rtl="0" eaLnBrk="1" fontAlgn="base" hangingPunct="1">
        <a:lnSpc>
          <a:spcPct val="90000"/>
        </a:lnSpc>
        <a:spcBef>
          <a:spcPct val="0"/>
        </a:spcBef>
        <a:spcAft>
          <a:spcPct val="0"/>
        </a:spcAft>
        <a:defRPr sz="2025" b="1">
          <a:solidFill>
            <a:srgbClr val="00567D"/>
          </a:solidFill>
          <a:latin typeface="Tahoma" panose="020B0604030504040204" pitchFamily="34" charset="0"/>
          <a:cs typeface="Tahoma" panose="020B0604030504040204" pitchFamily="34" charset="0"/>
        </a:defRPr>
      </a:lvl4pPr>
      <a:lvl5pPr algn="l" defTabSz="513160" rtl="0" eaLnBrk="1" fontAlgn="base" hangingPunct="1">
        <a:lnSpc>
          <a:spcPct val="90000"/>
        </a:lnSpc>
        <a:spcBef>
          <a:spcPct val="0"/>
        </a:spcBef>
        <a:spcAft>
          <a:spcPct val="0"/>
        </a:spcAft>
        <a:defRPr sz="2025" b="1">
          <a:solidFill>
            <a:srgbClr val="00567D"/>
          </a:solidFill>
          <a:latin typeface="Tahoma" panose="020B0604030504040204" pitchFamily="34" charset="0"/>
          <a:cs typeface="Tahoma" panose="020B0604030504040204" pitchFamily="34" charset="0"/>
        </a:defRPr>
      </a:lvl5pPr>
      <a:lvl6pPr marL="342900" algn="l" defTabSz="513160" rtl="0" eaLnBrk="1" fontAlgn="base" hangingPunct="1">
        <a:lnSpc>
          <a:spcPct val="90000"/>
        </a:lnSpc>
        <a:spcBef>
          <a:spcPct val="0"/>
        </a:spcBef>
        <a:spcAft>
          <a:spcPct val="0"/>
        </a:spcAft>
        <a:defRPr sz="2025" b="1">
          <a:solidFill>
            <a:srgbClr val="00567D"/>
          </a:solidFill>
          <a:latin typeface="Tahoma" panose="020B0604030504040204" pitchFamily="34" charset="0"/>
          <a:cs typeface="Tahoma" panose="020B0604030504040204" pitchFamily="34" charset="0"/>
        </a:defRPr>
      </a:lvl6pPr>
      <a:lvl7pPr marL="685800" algn="l" defTabSz="513160" rtl="0" eaLnBrk="1" fontAlgn="base" hangingPunct="1">
        <a:lnSpc>
          <a:spcPct val="90000"/>
        </a:lnSpc>
        <a:spcBef>
          <a:spcPct val="0"/>
        </a:spcBef>
        <a:spcAft>
          <a:spcPct val="0"/>
        </a:spcAft>
        <a:defRPr sz="2025" b="1">
          <a:solidFill>
            <a:srgbClr val="00567D"/>
          </a:solidFill>
          <a:latin typeface="Tahoma" panose="020B0604030504040204" pitchFamily="34" charset="0"/>
          <a:cs typeface="Tahoma" panose="020B0604030504040204" pitchFamily="34" charset="0"/>
        </a:defRPr>
      </a:lvl7pPr>
      <a:lvl8pPr marL="1028700" algn="l" defTabSz="513160" rtl="0" eaLnBrk="1" fontAlgn="base" hangingPunct="1">
        <a:lnSpc>
          <a:spcPct val="90000"/>
        </a:lnSpc>
        <a:spcBef>
          <a:spcPct val="0"/>
        </a:spcBef>
        <a:spcAft>
          <a:spcPct val="0"/>
        </a:spcAft>
        <a:defRPr sz="2025" b="1">
          <a:solidFill>
            <a:srgbClr val="00567D"/>
          </a:solidFill>
          <a:latin typeface="Tahoma" panose="020B0604030504040204" pitchFamily="34" charset="0"/>
          <a:cs typeface="Tahoma" panose="020B0604030504040204" pitchFamily="34" charset="0"/>
        </a:defRPr>
      </a:lvl8pPr>
      <a:lvl9pPr marL="1371600" algn="l" defTabSz="513160" rtl="0" eaLnBrk="1" fontAlgn="base" hangingPunct="1">
        <a:lnSpc>
          <a:spcPct val="90000"/>
        </a:lnSpc>
        <a:spcBef>
          <a:spcPct val="0"/>
        </a:spcBef>
        <a:spcAft>
          <a:spcPct val="0"/>
        </a:spcAft>
        <a:defRPr sz="2025" b="1">
          <a:solidFill>
            <a:srgbClr val="00567D"/>
          </a:solidFill>
          <a:latin typeface="Tahoma" panose="020B0604030504040204" pitchFamily="34" charset="0"/>
          <a:cs typeface="Tahoma" panose="020B0604030504040204" pitchFamily="34" charset="0"/>
        </a:defRPr>
      </a:lvl9pPr>
    </p:titleStyle>
    <p:bodyStyle>
      <a:lvl1pPr marL="127397" indent="-127397" algn="l" defTabSz="513160" rtl="0" eaLnBrk="1" fontAlgn="base" hangingPunct="1">
        <a:lnSpc>
          <a:spcPct val="90000"/>
        </a:lnSpc>
        <a:spcBef>
          <a:spcPts val="1013"/>
        </a:spcBef>
        <a:spcAft>
          <a:spcPct val="0"/>
        </a:spcAft>
        <a:buClr>
          <a:srgbClr val="00567D"/>
        </a:buClr>
        <a:buFont typeface="Arial" panose="020B0604020202020204" pitchFamily="34" charset="0"/>
        <a:buChar char="•"/>
        <a:defRPr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84572" indent="-127397" algn="l" defTabSz="513160" rtl="0" eaLnBrk="1" fontAlgn="base" hangingPunct="1">
        <a:lnSpc>
          <a:spcPct val="90000"/>
        </a:lnSpc>
        <a:spcBef>
          <a:spcPts val="281"/>
        </a:spcBef>
        <a:spcAft>
          <a:spcPct val="0"/>
        </a:spcAft>
        <a:buFont typeface="Arial" panose="020B0604020202020204" pitchFamily="34" charset="0"/>
        <a:buChar char="•"/>
        <a:defRPr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641747" indent="-127397" algn="l" defTabSz="513160" rtl="0" eaLnBrk="1" fontAlgn="base" hangingPunct="1">
        <a:lnSpc>
          <a:spcPct val="90000"/>
        </a:lnSpc>
        <a:spcBef>
          <a:spcPts val="281"/>
        </a:spcBef>
        <a:spcAft>
          <a:spcPct val="0"/>
        </a:spcAft>
        <a:buFont typeface="Arial" panose="020B0604020202020204" pitchFamily="34" charset="0"/>
        <a:buChar char="•"/>
        <a:defRPr sz="1125"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898922" indent="-127397" algn="l" defTabSz="513160" rtl="0" eaLnBrk="1" fontAlgn="base" hangingPunct="1">
        <a:lnSpc>
          <a:spcPct val="90000"/>
        </a:lnSpc>
        <a:spcBef>
          <a:spcPts val="281"/>
        </a:spcBef>
        <a:spcAft>
          <a:spcPct val="0"/>
        </a:spcAft>
        <a:buFont typeface="Arial" panose="020B0604020202020204" pitchFamily="34" charset="0"/>
        <a:buChar char="•"/>
        <a:defRPr sz="975"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156097" indent="-127397" algn="l" defTabSz="513160" rtl="0" eaLnBrk="1" fontAlgn="base" hangingPunct="1">
        <a:lnSpc>
          <a:spcPct val="90000"/>
        </a:lnSpc>
        <a:spcBef>
          <a:spcPts val="281"/>
        </a:spcBef>
        <a:spcAft>
          <a:spcPct val="0"/>
        </a:spcAft>
        <a:buFont typeface="Arial" panose="020B0604020202020204" pitchFamily="34" charset="0"/>
        <a:buChar char="•"/>
        <a:defRPr sz="975"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414412" indent="-128583" algn="l" defTabSz="514331"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78" indent="-128583" algn="l" defTabSz="514331"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43" indent="-128583" algn="l" defTabSz="514331"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09" indent="-128583" algn="l" defTabSz="514331"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nl-NL"/>
      </a:defPPr>
      <a:lvl1pPr marL="0" algn="l" defTabSz="514331" rtl="0" eaLnBrk="1" latinLnBrk="0" hangingPunct="1">
        <a:defRPr sz="1013" kern="1200">
          <a:solidFill>
            <a:schemeClr val="tx1"/>
          </a:solidFill>
          <a:latin typeface="+mn-lt"/>
          <a:ea typeface="+mn-ea"/>
          <a:cs typeface="+mn-cs"/>
        </a:defRPr>
      </a:lvl1pPr>
      <a:lvl2pPr marL="257166" algn="l" defTabSz="514331" rtl="0" eaLnBrk="1" latinLnBrk="0" hangingPunct="1">
        <a:defRPr sz="1013" kern="1200">
          <a:solidFill>
            <a:schemeClr val="tx1"/>
          </a:solidFill>
          <a:latin typeface="+mn-lt"/>
          <a:ea typeface="+mn-ea"/>
          <a:cs typeface="+mn-cs"/>
        </a:defRPr>
      </a:lvl2pPr>
      <a:lvl3pPr marL="514331" algn="l" defTabSz="514331" rtl="0" eaLnBrk="1" latinLnBrk="0" hangingPunct="1">
        <a:defRPr sz="1013" kern="1200">
          <a:solidFill>
            <a:schemeClr val="tx1"/>
          </a:solidFill>
          <a:latin typeface="+mn-lt"/>
          <a:ea typeface="+mn-ea"/>
          <a:cs typeface="+mn-cs"/>
        </a:defRPr>
      </a:lvl3pPr>
      <a:lvl4pPr marL="771497" algn="l" defTabSz="514331" rtl="0" eaLnBrk="1" latinLnBrk="0" hangingPunct="1">
        <a:defRPr sz="1013" kern="1200">
          <a:solidFill>
            <a:schemeClr val="tx1"/>
          </a:solidFill>
          <a:latin typeface="+mn-lt"/>
          <a:ea typeface="+mn-ea"/>
          <a:cs typeface="+mn-cs"/>
        </a:defRPr>
      </a:lvl4pPr>
      <a:lvl5pPr marL="1028663" algn="l" defTabSz="514331" rtl="0" eaLnBrk="1" latinLnBrk="0" hangingPunct="1">
        <a:defRPr sz="1013" kern="1200">
          <a:solidFill>
            <a:schemeClr val="tx1"/>
          </a:solidFill>
          <a:latin typeface="+mn-lt"/>
          <a:ea typeface="+mn-ea"/>
          <a:cs typeface="+mn-cs"/>
        </a:defRPr>
      </a:lvl5pPr>
      <a:lvl6pPr marL="1285829" algn="l" defTabSz="514331" rtl="0" eaLnBrk="1" latinLnBrk="0" hangingPunct="1">
        <a:defRPr sz="1013" kern="1200">
          <a:solidFill>
            <a:schemeClr val="tx1"/>
          </a:solidFill>
          <a:latin typeface="+mn-lt"/>
          <a:ea typeface="+mn-ea"/>
          <a:cs typeface="+mn-cs"/>
        </a:defRPr>
      </a:lvl6pPr>
      <a:lvl7pPr marL="1542995" algn="l" defTabSz="514331" rtl="0" eaLnBrk="1" latinLnBrk="0" hangingPunct="1">
        <a:defRPr sz="1013" kern="1200">
          <a:solidFill>
            <a:schemeClr val="tx1"/>
          </a:solidFill>
          <a:latin typeface="+mn-lt"/>
          <a:ea typeface="+mn-ea"/>
          <a:cs typeface="+mn-cs"/>
        </a:defRPr>
      </a:lvl7pPr>
      <a:lvl8pPr marL="1800160" algn="l" defTabSz="514331" rtl="0" eaLnBrk="1" latinLnBrk="0" hangingPunct="1">
        <a:defRPr sz="1013" kern="1200">
          <a:solidFill>
            <a:schemeClr val="tx1"/>
          </a:solidFill>
          <a:latin typeface="+mn-lt"/>
          <a:ea typeface="+mn-ea"/>
          <a:cs typeface="+mn-cs"/>
        </a:defRPr>
      </a:lvl8pPr>
      <a:lvl9pPr marL="2057326" algn="l" defTabSz="514331"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D8925499-21A0-2845-9A30-58D2CE2CBCBA}"/>
              </a:ext>
            </a:extLst>
          </p:cNvPr>
          <p:cNvSpPr/>
          <p:nvPr userDrawn="1"/>
        </p:nvSpPr>
        <p:spPr>
          <a:xfrm>
            <a:off x="-10304" y="4624264"/>
            <a:ext cx="9154304" cy="519237"/>
          </a:xfrm>
          <a:prstGeom prst="rect">
            <a:avLst/>
          </a:prstGeom>
          <a:solidFill>
            <a:srgbClr val="D08A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80" b="0" i="0" dirty="0">
              <a:latin typeface="Tahoma" panose="020B0604030504040204" pitchFamily="34" charset="0"/>
            </a:endParaRPr>
          </a:p>
        </p:txBody>
      </p:sp>
      <p:pic>
        <p:nvPicPr>
          <p:cNvPr id="14" name="Afbeelding 13">
            <a:extLst>
              <a:ext uri="{FF2B5EF4-FFF2-40B4-BE49-F238E27FC236}">
                <a16:creationId xmlns:a16="http://schemas.microsoft.com/office/drawing/2014/main" id="{0184E860-BD6F-C24B-A292-50CC7809FB26}"/>
              </a:ext>
            </a:extLst>
          </p:cNvPr>
          <p:cNvPicPr>
            <a:picLocks noChangeAspect="1"/>
          </p:cNvPicPr>
          <p:nvPr userDrawn="1"/>
        </p:nvPicPr>
        <p:blipFill>
          <a:blip r:embed="rId4" cstate="screen">
            <a:alphaModFix amt="50000"/>
            <a:extLst>
              <a:ext uri="{28A0092B-C50C-407E-A947-70E740481C1C}">
                <a14:useLocalDpi xmlns:a14="http://schemas.microsoft.com/office/drawing/2010/main"/>
              </a:ext>
            </a:extLst>
          </a:blip>
          <a:stretch>
            <a:fillRect/>
          </a:stretch>
        </p:blipFill>
        <p:spPr>
          <a:xfrm>
            <a:off x="1" y="633257"/>
            <a:ext cx="9143999" cy="3051636"/>
          </a:xfrm>
          <a:prstGeom prst="rect">
            <a:avLst/>
          </a:prstGeom>
        </p:spPr>
      </p:pic>
      <p:sp>
        <p:nvSpPr>
          <p:cNvPr id="2" name="Tijdelijke aanduiding voor titel 1">
            <a:extLst>
              <a:ext uri="{FF2B5EF4-FFF2-40B4-BE49-F238E27FC236}">
                <a16:creationId xmlns:a16="http://schemas.microsoft.com/office/drawing/2014/main" id="{D5F7FB98-B8B7-5A40-9260-345F6A9924C9}"/>
              </a:ext>
            </a:extLst>
          </p:cNvPr>
          <p:cNvSpPr>
            <a:spLocks noGrp="1"/>
          </p:cNvSpPr>
          <p:nvPr>
            <p:ph type="title"/>
          </p:nvPr>
        </p:nvSpPr>
        <p:spPr>
          <a:xfrm>
            <a:off x="628603" y="274128"/>
            <a:ext cx="7886796" cy="994186"/>
          </a:xfrm>
          <a:prstGeom prst="rect">
            <a:avLst/>
          </a:prstGeom>
        </p:spPr>
        <p:txBody>
          <a:bodyPr vert="horz" lIns="91440" tIns="45720" rIns="91440" bIns="45720" rtlCol="0" anchor="ctr">
            <a:normAutofit/>
          </a:bodyPr>
          <a:lstStyle/>
          <a:p>
            <a:r>
              <a:rPr lang="nl-NL" dirty="0"/>
              <a:t>Klik om stijl te bewerken</a:t>
            </a:r>
          </a:p>
        </p:txBody>
      </p:sp>
      <p:sp>
        <p:nvSpPr>
          <p:cNvPr id="10" name="Rechthoek 9">
            <a:extLst>
              <a:ext uri="{FF2B5EF4-FFF2-40B4-BE49-F238E27FC236}">
                <a16:creationId xmlns:a16="http://schemas.microsoft.com/office/drawing/2014/main" id="{B3EA153E-7659-3B4A-9F16-0A7E35D7EC3C}"/>
              </a:ext>
            </a:extLst>
          </p:cNvPr>
          <p:cNvSpPr/>
          <p:nvPr userDrawn="1"/>
        </p:nvSpPr>
        <p:spPr>
          <a:xfrm>
            <a:off x="-10304" y="-11604"/>
            <a:ext cx="9154304" cy="274277"/>
          </a:xfrm>
          <a:prstGeom prst="rect">
            <a:avLst/>
          </a:prstGeom>
          <a:solidFill>
            <a:srgbClr val="015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80" b="0" i="0" dirty="0">
              <a:latin typeface="Tahoma" panose="020B0604030504040204" pitchFamily="34" charset="0"/>
            </a:endParaRPr>
          </a:p>
        </p:txBody>
      </p:sp>
      <p:pic>
        <p:nvPicPr>
          <p:cNvPr id="9" name="Afbeelding 8">
            <a:extLst>
              <a:ext uri="{FF2B5EF4-FFF2-40B4-BE49-F238E27FC236}">
                <a16:creationId xmlns:a16="http://schemas.microsoft.com/office/drawing/2014/main" id="{4771A563-ACD4-DB4A-B3E0-C5F77DFD872A}"/>
              </a:ext>
            </a:extLst>
          </p:cNvPr>
          <p:cNvPicPr>
            <a:picLocks noChangeAspect="1"/>
          </p:cNvPicPr>
          <p:nvPr userDrawn="1"/>
        </p:nvPicPr>
        <p:blipFill>
          <a:blip r:embed="rId5"/>
          <a:stretch>
            <a:fillRect/>
          </a:stretch>
        </p:blipFill>
        <p:spPr>
          <a:xfrm>
            <a:off x="6737078" y="4770873"/>
            <a:ext cx="1859370" cy="246568"/>
          </a:xfrm>
          <a:prstGeom prst="rect">
            <a:avLst/>
          </a:prstGeom>
        </p:spPr>
      </p:pic>
    </p:spTree>
    <p:extLst>
      <p:ext uri="{BB962C8B-B14F-4D97-AF65-F5344CB8AC3E}">
        <p14:creationId xmlns:p14="http://schemas.microsoft.com/office/powerpoint/2010/main" val="4005489174"/>
      </p:ext>
    </p:extLst>
  </p:cSld>
  <p:clrMap bg1="lt1" tx1="dk1" bg2="lt2" tx2="dk2" accent1="accent1" accent2="accent2" accent3="accent3" accent4="accent4" accent5="accent5" accent6="accent6" hlink="hlink" folHlink="folHlink"/>
  <p:sldLayoutIdLst>
    <p:sldLayoutId id="2147483790" r:id="rId1"/>
    <p:sldLayoutId id="2147483804" r:id="rId2"/>
  </p:sldLayoutIdLst>
  <p:txStyles>
    <p:titleStyle>
      <a:lvl1pPr algn="l" defTabSz="514331" rtl="0" eaLnBrk="1" latinLnBrk="0" hangingPunct="1">
        <a:lnSpc>
          <a:spcPct val="90000"/>
        </a:lnSpc>
        <a:spcBef>
          <a:spcPct val="0"/>
        </a:spcBef>
        <a:buNone/>
        <a:defRPr sz="2025" b="1" i="0" kern="1200" baseline="0">
          <a:solidFill>
            <a:srgbClr val="00567D"/>
          </a:solidFill>
          <a:latin typeface="Tahoma" panose="020B0604030504040204" pitchFamily="34" charset="0"/>
          <a:ea typeface="+mj-ea"/>
          <a:cs typeface="Tahoma" panose="020B0604030504040204" pitchFamily="34" charset="0"/>
        </a:defRPr>
      </a:lvl1pPr>
    </p:titleStyle>
    <p:bodyStyle>
      <a:lvl1pPr marL="128583" indent="-128583" algn="l" defTabSz="514331" rtl="0" eaLnBrk="1" latinLnBrk="0" hangingPunct="1">
        <a:lnSpc>
          <a:spcPct val="90000"/>
        </a:lnSpc>
        <a:spcBef>
          <a:spcPts val="1013"/>
        </a:spcBef>
        <a:buClr>
          <a:srgbClr val="00567D"/>
        </a:buClr>
        <a:buFont typeface="Arial" panose="020B0604020202020204" pitchFamily="34" charset="0"/>
        <a:buChar char="•"/>
        <a:defRPr sz="1350" b="0" kern="120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85749" indent="-128583" algn="l" defTabSz="514331" rtl="0" eaLnBrk="1" latinLnBrk="0" hangingPunct="1">
        <a:lnSpc>
          <a:spcPct val="90000"/>
        </a:lnSpc>
        <a:spcBef>
          <a:spcPts val="281"/>
        </a:spcBef>
        <a:buFont typeface="Arial" panose="020B0604020202020204" pitchFamily="34" charset="0"/>
        <a:buChar char="•"/>
        <a:defRPr sz="135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642914" indent="-128583" algn="l" defTabSz="514331" rtl="0" eaLnBrk="1" latinLnBrk="0" hangingPunct="1">
        <a:lnSpc>
          <a:spcPct val="90000"/>
        </a:lnSpc>
        <a:spcBef>
          <a:spcPts val="281"/>
        </a:spcBef>
        <a:buFont typeface="Arial" panose="020B0604020202020204" pitchFamily="34" charset="0"/>
        <a:buChar char="•"/>
        <a:defRPr sz="1125"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900080" indent="-128583" algn="l" defTabSz="514331" rtl="0" eaLnBrk="1" latinLnBrk="0" hangingPunct="1">
        <a:lnSpc>
          <a:spcPct val="90000"/>
        </a:lnSpc>
        <a:spcBef>
          <a:spcPts val="281"/>
        </a:spcBef>
        <a:buFont typeface="Arial" panose="020B0604020202020204" pitchFamily="34" charset="0"/>
        <a:buChar char="•"/>
        <a:defRPr sz="1013"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157246" indent="-128583" algn="l" defTabSz="514331" rtl="0" eaLnBrk="1" latinLnBrk="0" hangingPunct="1">
        <a:lnSpc>
          <a:spcPct val="90000"/>
        </a:lnSpc>
        <a:spcBef>
          <a:spcPts val="281"/>
        </a:spcBef>
        <a:buFont typeface="Arial" panose="020B0604020202020204" pitchFamily="34" charset="0"/>
        <a:buChar char="•"/>
        <a:defRPr sz="1013"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414412" indent="-128583" algn="l" defTabSz="514331"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78" indent="-128583" algn="l" defTabSz="514331"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43" indent="-128583" algn="l" defTabSz="514331"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09" indent="-128583" algn="l" defTabSz="514331"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nl-NL"/>
      </a:defPPr>
      <a:lvl1pPr marL="0" algn="l" defTabSz="514331" rtl="0" eaLnBrk="1" latinLnBrk="0" hangingPunct="1">
        <a:defRPr sz="1013" kern="1200">
          <a:solidFill>
            <a:schemeClr val="tx1"/>
          </a:solidFill>
          <a:latin typeface="+mn-lt"/>
          <a:ea typeface="+mn-ea"/>
          <a:cs typeface="+mn-cs"/>
        </a:defRPr>
      </a:lvl1pPr>
      <a:lvl2pPr marL="257166" algn="l" defTabSz="514331" rtl="0" eaLnBrk="1" latinLnBrk="0" hangingPunct="1">
        <a:defRPr sz="1013" kern="1200">
          <a:solidFill>
            <a:schemeClr val="tx1"/>
          </a:solidFill>
          <a:latin typeface="+mn-lt"/>
          <a:ea typeface="+mn-ea"/>
          <a:cs typeface="+mn-cs"/>
        </a:defRPr>
      </a:lvl2pPr>
      <a:lvl3pPr marL="514331" algn="l" defTabSz="514331" rtl="0" eaLnBrk="1" latinLnBrk="0" hangingPunct="1">
        <a:defRPr sz="1013" kern="1200">
          <a:solidFill>
            <a:schemeClr val="tx1"/>
          </a:solidFill>
          <a:latin typeface="+mn-lt"/>
          <a:ea typeface="+mn-ea"/>
          <a:cs typeface="+mn-cs"/>
        </a:defRPr>
      </a:lvl3pPr>
      <a:lvl4pPr marL="771497" algn="l" defTabSz="514331" rtl="0" eaLnBrk="1" latinLnBrk="0" hangingPunct="1">
        <a:defRPr sz="1013" kern="1200">
          <a:solidFill>
            <a:schemeClr val="tx1"/>
          </a:solidFill>
          <a:latin typeface="+mn-lt"/>
          <a:ea typeface="+mn-ea"/>
          <a:cs typeface="+mn-cs"/>
        </a:defRPr>
      </a:lvl4pPr>
      <a:lvl5pPr marL="1028663" algn="l" defTabSz="514331" rtl="0" eaLnBrk="1" latinLnBrk="0" hangingPunct="1">
        <a:defRPr sz="1013" kern="1200">
          <a:solidFill>
            <a:schemeClr val="tx1"/>
          </a:solidFill>
          <a:latin typeface="+mn-lt"/>
          <a:ea typeface="+mn-ea"/>
          <a:cs typeface="+mn-cs"/>
        </a:defRPr>
      </a:lvl5pPr>
      <a:lvl6pPr marL="1285829" algn="l" defTabSz="514331" rtl="0" eaLnBrk="1" latinLnBrk="0" hangingPunct="1">
        <a:defRPr sz="1013" kern="1200">
          <a:solidFill>
            <a:schemeClr val="tx1"/>
          </a:solidFill>
          <a:latin typeface="+mn-lt"/>
          <a:ea typeface="+mn-ea"/>
          <a:cs typeface="+mn-cs"/>
        </a:defRPr>
      </a:lvl6pPr>
      <a:lvl7pPr marL="1542995" algn="l" defTabSz="514331" rtl="0" eaLnBrk="1" latinLnBrk="0" hangingPunct="1">
        <a:defRPr sz="1013" kern="1200">
          <a:solidFill>
            <a:schemeClr val="tx1"/>
          </a:solidFill>
          <a:latin typeface="+mn-lt"/>
          <a:ea typeface="+mn-ea"/>
          <a:cs typeface="+mn-cs"/>
        </a:defRPr>
      </a:lvl7pPr>
      <a:lvl8pPr marL="1800160" algn="l" defTabSz="514331" rtl="0" eaLnBrk="1" latinLnBrk="0" hangingPunct="1">
        <a:defRPr sz="1013" kern="1200">
          <a:solidFill>
            <a:schemeClr val="tx1"/>
          </a:solidFill>
          <a:latin typeface="+mn-lt"/>
          <a:ea typeface="+mn-ea"/>
          <a:cs typeface="+mn-cs"/>
        </a:defRPr>
      </a:lvl8pPr>
      <a:lvl9pPr marL="2057326" algn="l" defTabSz="514331"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2B26F50-4828-2549-F6A4-54AE7C47E18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823FD19-33E5-D1C9-F27E-DE818E2E849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CC1595E-F7DE-39D0-D3D2-CD0E10028CF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5E571A1-4FE3-424D-9021-EAB005D32CEE}" type="datetimeFigureOut">
              <a:rPr lang="nl-NL" smtClean="0"/>
              <a:t>24-5-2023</a:t>
            </a:fld>
            <a:endParaRPr lang="nl-NL"/>
          </a:p>
        </p:txBody>
      </p:sp>
      <p:sp>
        <p:nvSpPr>
          <p:cNvPr id="5" name="Tijdelijke aanduiding voor voettekst 4">
            <a:extLst>
              <a:ext uri="{FF2B5EF4-FFF2-40B4-BE49-F238E27FC236}">
                <a16:creationId xmlns:a16="http://schemas.microsoft.com/office/drawing/2014/main" id="{C19FA8C5-EFC2-92E4-E1E8-CE9B5334174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17D6097A-8C32-01EC-F02A-1F8E0C1DE8A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FD573F-E90A-4AA5-B579-1532866CFDD7}" type="slidenum">
              <a:rPr lang="nl-NL" smtClean="0"/>
              <a:t>‹nr.›</a:t>
            </a:fld>
            <a:endParaRPr lang="nl-NL"/>
          </a:p>
        </p:txBody>
      </p:sp>
    </p:spTree>
    <p:extLst>
      <p:ext uri="{BB962C8B-B14F-4D97-AF65-F5344CB8AC3E}">
        <p14:creationId xmlns:p14="http://schemas.microsoft.com/office/powerpoint/2010/main" val="1436887507"/>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6CC1A2A-A55E-44EE-9904-9A498262F98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C033C792-FA73-460C-A769-85003CB5F8A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665D5F5-FE77-46A2-AF9D-12A60F10181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785C8BE-22E3-4813-8AA0-C4D9F8348590}" type="datetimeFigureOut">
              <a:rPr lang="nl-NL" smtClean="0"/>
              <a:t>24-5-2023</a:t>
            </a:fld>
            <a:endParaRPr lang="nl-NL"/>
          </a:p>
        </p:txBody>
      </p:sp>
      <p:sp>
        <p:nvSpPr>
          <p:cNvPr id="5" name="Tijdelijke aanduiding voor voettekst 4">
            <a:extLst>
              <a:ext uri="{FF2B5EF4-FFF2-40B4-BE49-F238E27FC236}">
                <a16:creationId xmlns:a16="http://schemas.microsoft.com/office/drawing/2014/main" id="{5687C047-4F81-4DA3-ACC5-CD89B0FE4AA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1C313E13-ED87-4208-8014-0A4CB06A3CF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23134EC-7FF0-46F7-AE1D-14C5E9CB0546}" type="slidenum">
              <a:rPr lang="nl-NL" smtClean="0"/>
              <a:t>‹nr.›</a:t>
            </a:fld>
            <a:endParaRPr lang="nl-NL"/>
          </a:p>
        </p:txBody>
      </p:sp>
    </p:spTree>
    <p:extLst>
      <p:ext uri="{BB962C8B-B14F-4D97-AF65-F5344CB8AC3E}">
        <p14:creationId xmlns:p14="http://schemas.microsoft.com/office/powerpoint/2010/main" val="1746847974"/>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Afbeelding 1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64332" y="0"/>
            <a:ext cx="1612106" cy="92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ep 1"/>
          <p:cNvGrpSpPr/>
          <p:nvPr/>
        </p:nvGrpSpPr>
        <p:grpSpPr>
          <a:xfrm>
            <a:off x="-5530" y="4811996"/>
            <a:ext cx="3712369" cy="336946"/>
            <a:chOff x="0" y="6408737"/>
            <a:chExt cx="4949825" cy="449261"/>
          </a:xfrm>
          <a:solidFill>
            <a:schemeClr val="bg2"/>
          </a:solidFill>
        </p:grpSpPr>
        <p:sp>
          <p:nvSpPr>
            <p:cNvPr id="13" name="Freeform 5"/>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350">
                <a:latin typeface="Arial" panose="020B0604020202020204" pitchFamily="34" charset="0"/>
                <a:ea typeface="+mn-ea"/>
              </a:endParaRPr>
            </a:p>
          </p:txBody>
        </p:sp>
        <p:sp>
          <p:nvSpPr>
            <p:cNvPr id="12" name="Freeform 5"/>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350">
                <a:latin typeface="Arial" panose="020B0604020202020204" pitchFamily="34" charset="0"/>
                <a:ea typeface="+mn-ea"/>
              </a:endParaRPr>
            </a:p>
          </p:txBody>
        </p:sp>
      </p:grpSp>
      <p:sp>
        <p:nvSpPr>
          <p:cNvPr id="1027" name="Tijdelijke aanduiding voor titel 1"/>
          <p:cNvSpPr>
            <a:spLocks noGrp="1"/>
          </p:cNvSpPr>
          <p:nvPr>
            <p:ph type="title"/>
          </p:nvPr>
        </p:nvSpPr>
        <p:spPr bwMode="auto">
          <a:xfrm>
            <a:off x="809625" y="809625"/>
            <a:ext cx="7524750" cy="540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nl-NL" altLang="en-US"/>
              <a:t>Titelstijl van model bewerken</a:t>
            </a:r>
          </a:p>
        </p:txBody>
      </p:sp>
      <p:sp>
        <p:nvSpPr>
          <p:cNvPr id="1028" name="Tijdelijke aanduiding voor tekst 2"/>
          <p:cNvSpPr>
            <a:spLocks noGrp="1"/>
          </p:cNvSpPr>
          <p:nvPr>
            <p:ph type="body" idx="1"/>
          </p:nvPr>
        </p:nvSpPr>
        <p:spPr bwMode="auto">
          <a:xfrm>
            <a:off x="809625" y="1350169"/>
            <a:ext cx="7524750" cy="337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nl-NL" altLang="en-US"/>
              <a:t>Klik om de tekststijl van het model te bewerken</a:t>
            </a:r>
          </a:p>
          <a:p>
            <a:pPr lvl="1"/>
            <a:r>
              <a:rPr lang="nl-NL" altLang="en-US"/>
              <a:t>Tweede niveau</a:t>
            </a:r>
          </a:p>
          <a:p>
            <a:pPr lvl="2"/>
            <a:r>
              <a:rPr lang="nl-NL" altLang="en-US"/>
              <a:t>Derde niveau</a:t>
            </a:r>
          </a:p>
          <a:p>
            <a:pPr lvl="3"/>
            <a:r>
              <a:rPr lang="nl-NL" altLang="en-US"/>
              <a:t>Vierde niveau</a:t>
            </a:r>
          </a:p>
          <a:p>
            <a:pPr lvl="4"/>
            <a:r>
              <a:rPr lang="nl-NL" altLang="en-US"/>
              <a:t>Vijfde niveau</a:t>
            </a:r>
          </a:p>
        </p:txBody>
      </p:sp>
    </p:spTree>
    <p:extLst>
      <p:ext uri="{BB962C8B-B14F-4D97-AF65-F5344CB8AC3E}">
        <p14:creationId xmlns:p14="http://schemas.microsoft.com/office/powerpoint/2010/main" val="4189699456"/>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Lst>
  <p:hf sldNum="0" hdr="0"/>
  <p:txStyles>
    <p:titleStyle>
      <a:lvl1pPr algn="l" defTabSz="684610" rtl="0" eaLnBrk="1" fontAlgn="base" hangingPunct="1">
        <a:lnSpc>
          <a:spcPct val="90000"/>
        </a:lnSpc>
        <a:spcBef>
          <a:spcPct val="0"/>
        </a:spcBef>
        <a:spcAft>
          <a:spcPct val="0"/>
        </a:spcAft>
        <a:defRPr lang="de-DE" sz="2400" b="1" kern="1200">
          <a:solidFill>
            <a:srgbClr val="00A9F3"/>
          </a:solidFill>
          <a:latin typeface="Arial" charset="0"/>
          <a:ea typeface="Arial" charset="0"/>
          <a:cs typeface="Arial" charset="0"/>
        </a:defRPr>
      </a:lvl1pPr>
      <a:lvl2pPr algn="l" defTabSz="684610" rtl="0" eaLnBrk="1" fontAlgn="base" hangingPunct="1">
        <a:lnSpc>
          <a:spcPct val="90000"/>
        </a:lnSpc>
        <a:spcBef>
          <a:spcPct val="0"/>
        </a:spcBef>
        <a:spcAft>
          <a:spcPct val="0"/>
        </a:spcAft>
        <a:defRPr sz="2400" b="1">
          <a:solidFill>
            <a:srgbClr val="00A9F3"/>
          </a:solidFill>
          <a:latin typeface="Arial" pitchFamily="34" charset="0"/>
          <a:ea typeface="Arial" charset="0"/>
          <a:cs typeface="Arial" pitchFamily="34" charset="0"/>
        </a:defRPr>
      </a:lvl2pPr>
      <a:lvl3pPr algn="l" defTabSz="684610" rtl="0" eaLnBrk="1" fontAlgn="base" hangingPunct="1">
        <a:lnSpc>
          <a:spcPct val="90000"/>
        </a:lnSpc>
        <a:spcBef>
          <a:spcPct val="0"/>
        </a:spcBef>
        <a:spcAft>
          <a:spcPct val="0"/>
        </a:spcAft>
        <a:defRPr sz="2400" b="1">
          <a:solidFill>
            <a:srgbClr val="00A9F3"/>
          </a:solidFill>
          <a:latin typeface="Arial" pitchFamily="34" charset="0"/>
          <a:ea typeface="Arial" charset="0"/>
          <a:cs typeface="Arial" pitchFamily="34" charset="0"/>
        </a:defRPr>
      </a:lvl3pPr>
      <a:lvl4pPr algn="l" defTabSz="684610" rtl="0" eaLnBrk="1" fontAlgn="base" hangingPunct="1">
        <a:lnSpc>
          <a:spcPct val="90000"/>
        </a:lnSpc>
        <a:spcBef>
          <a:spcPct val="0"/>
        </a:spcBef>
        <a:spcAft>
          <a:spcPct val="0"/>
        </a:spcAft>
        <a:defRPr sz="2400" b="1">
          <a:solidFill>
            <a:srgbClr val="00A9F3"/>
          </a:solidFill>
          <a:latin typeface="Arial" pitchFamily="34" charset="0"/>
          <a:ea typeface="Arial" charset="0"/>
          <a:cs typeface="Arial" pitchFamily="34" charset="0"/>
        </a:defRPr>
      </a:lvl4pPr>
      <a:lvl5pPr algn="l" defTabSz="684610" rtl="0" eaLnBrk="1" fontAlgn="base" hangingPunct="1">
        <a:lnSpc>
          <a:spcPct val="90000"/>
        </a:lnSpc>
        <a:spcBef>
          <a:spcPct val="0"/>
        </a:spcBef>
        <a:spcAft>
          <a:spcPct val="0"/>
        </a:spcAft>
        <a:defRPr sz="2400" b="1">
          <a:solidFill>
            <a:srgbClr val="00A9F3"/>
          </a:solidFill>
          <a:latin typeface="Arial" pitchFamily="34" charset="0"/>
          <a:ea typeface="Arial" charset="0"/>
          <a:cs typeface="Arial" pitchFamily="34" charset="0"/>
        </a:defRPr>
      </a:lvl5pPr>
      <a:lvl6pPr marL="342900" algn="l" defTabSz="684610" rtl="0" eaLnBrk="1" fontAlgn="base" hangingPunct="1">
        <a:lnSpc>
          <a:spcPct val="90000"/>
        </a:lnSpc>
        <a:spcBef>
          <a:spcPct val="0"/>
        </a:spcBef>
        <a:spcAft>
          <a:spcPct val="0"/>
        </a:spcAft>
        <a:defRPr sz="2400" b="1">
          <a:solidFill>
            <a:srgbClr val="00A9F3"/>
          </a:solidFill>
          <a:latin typeface="Arial" pitchFamily="34" charset="0"/>
          <a:cs typeface="Arial" pitchFamily="34" charset="0"/>
        </a:defRPr>
      </a:lvl6pPr>
      <a:lvl7pPr marL="685800" algn="l" defTabSz="684610" rtl="0" eaLnBrk="1" fontAlgn="base" hangingPunct="1">
        <a:lnSpc>
          <a:spcPct val="90000"/>
        </a:lnSpc>
        <a:spcBef>
          <a:spcPct val="0"/>
        </a:spcBef>
        <a:spcAft>
          <a:spcPct val="0"/>
        </a:spcAft>
        <a:defRPr sz="2400" b="1">
          <a:solidFill>
            <a:srgbClr val="00A9F3"/>
          </a:solidFill>
          <a:latin typeface="Arial" pitchFamily="34" charset="0"/>
          <a:cs typeface="Arial" pitchFamily="34" charset="0"/>
        </a:defRPr>
      </a:lvl7pPr>
      <a:lvl8pPr marL="1028700" algn="l" defTabSz="684610" rtl="0" eaLnBrk="1" fontAlgn="base" hangingPunct="1">
        <a:lnSpc>
          <a:spcPct val="90000"/>
        </a:lnSpc>
        <a:spcBef>
          <a:spcPct val="0"/>
        </a:spcBef>
        <a:spcAft>
          <a:spcPct val="0"/>
        </a:spcAft>
        <a:defRPr sz="2400" b="1">
          <a:solidFill>
            <a:srgbClr val="00A9F3"/>
          </a:solidFill>
          <a:latin typeface="Arial" pitchFamily="34" charset="0"/>
          <a:cs typeface="Arial" pitchFamily="34" charset="0"/>
        </a:defRPr>
      </a:lvl8pPr>
      <a:lvl9pPr marL="1371600" algn="l" defTabSz="684610" rtl="0" eaLnBrk="1" fontAlgn="base" hangingPunct="1">
        <a:lnSpc>
          <a:spcPct val="90000"/>
        </a:lnSpc>
        <a:spcBef>
          <a:spcPct val="0"/>
        </a:spcBef>
        <a:spcAft>
          <a:spcPct val="0"/>
        </a:spcAft>
        <a:defRPr sz="2400" b="1">
          <a:solidFill>
            <a:srgbClr val="00A9F3"/>
          </a:solidFill>
          <a:latin typeface="Arial" pitchFamily="34" charset="0"/>
          <a:cs typeface="Arial" pitchFamily="34" charset="0"/>
        </a:defRPr>
      </a:lvl9pPr>
    </p:titleStyle>
    <p:bodyStyle>
      <a:lvl1pPr marL="201216" indent="-201216" algn="l" defTabSz="684610" rtl="0" eaLnBrk="1" fontAlgn="base" hangingPunct="1">
        <a:lnSpc>
          <a:spcPct val="90000"/>
        </a:lnSpc>
        <a:spcBef>
          <a:spcPts val="356"/>
        </a:spcBef>
        <a:spcAft>
          <a:spcPct val="0"/>
        </a:spcAft>
        <a:buClr>
          <a:srgbClr val="00A9F3"/>
        </a:buClr>
        <a:buSzPct val="80000"/>
        <a:buFont typeface="Arial" charset="0"/>
        <a:buChar char="•"/>
        <a:defRPr sz="1800" kern="1200">
          <a:solidFill>
            <a:schemeClr val="tx1"/>
          </a:solidFill>
          <a:latin typeface="Arial" charset="0"/>
          <a:ea typeface="Arial" charset="0"/>
          <a:cs typeface="Arial" charset="0"/>
        </a:defRPr>
      </a:lvl1pPr>
      <a:lvl2pPr marL="404813" indent="-202406" algn="l" defTabSz="684610" rtl="0" eaLnBrk="1" fontAlgn="base" hangingPunct="1">
        <a:lnSpc>
          <a:spcPct val="90000"/>
        </a:lnSpc>
        <a:spcBef>
          <a:spcPts val="329"/>
        </a:spcBef>
        <a:spcAft>
          <a:spcPct val="0"/>
        </a:spcAft>
        <a:buClr>
          <a:srgbClr val="00A9F3"/>
        </a:buClr>
        <a:buSzPct val="80000"/>
        <a:buFont typeface="Arial" charset="0"/>
        <a:buChar char="•"/>
        <a:defRPr sz="1650" kern="1200">
          <a:solidFill>
            <a:schemeClr val="tx1"/>
          </a:solidFill>
          <a:latin typeface="Arial" charset="0"/>
          <a:ea typeface="Arial" charset="0"/>
          <a:cs typeface="Arial" charset="0"/>
        </a:defRPr>
      </a:lvl2pPr>
      <a:lvl3pPr marL="607219" indent="-202406" algn="l" defTabSz="684610" rtl="0" eaLnBrk="1" fontAlgn="base" hangingPunct="1">
        <a:lnSpc>
          <a:spcPct val="90000"/>
        </a:lnSpc>
        <a:spcBef>
          <a:spcPts val="300"/>
        </a:spcBef>
        <a:spcAft>
          <a:spcPct val="0"/>
        </a:spcAft>
        <a:buClr>
          <a:srgbClr val="00A9F3"/>
        </a:buClr>
        <a:buSzPct val="80000"/>
        <a:buFont typeface="Arial" charset="0"/>
        <a:buChar char="•"/>
        <a:defRPr sz="1500" kern="1200">
          <a:solidFill>
            <a:schemeClr val="tx1"/>
          </a:solidFill>
          <a:latin typeface="Arial" charset="0"/>
          <a:ea typeface="Arial" charset="0"/>
          <a:cs typeface="Arial" charset="0"/>
        </a:defRPr>
      </a:lvl3pPr>
      <a:lvl4pPr marL="809625" indent="-202406" algn="l" defTabSz="684610" rtl="0" eaLnBrk="1" fontAlgn="base" hangingPunct="1">
        <a:lnSpc>
          <a:spcPct val="90000"/>
        </a:lnSpc>
        <a:spcBef>
          <a:spcPts val="272"/>
        </a:spcBef>
        <a:spcAft>
          <a:spcPct val="0"/>
        </a:spcAft>
        <a:buClr>
          <a:srgbClr val="00A9F3"/>
        </a:buClr>
        <a:buSzPct val="80000"/>
        <a:buFont typeface="Arial" charset="0"/>
        <a:buChar char="•"/>
        <a:defRPr kern="1200">
          <a:solidFill>
            <a:schemeClr val="tx1"/>
          </a:solidFill>
          <a:latin typeface="Arial" charset="0"/>
          <a:ea typeface="Arial" charset="0"/>
          <a:cs typeface="Arial" charset="0"/>
        </a:defRPr>
      </a:lvl4pPr>
      <a:lvl5pPr marL="1012031" indent="-201216" algn="l" defTabSz="684610" rtl="0" eaLnBrk="1" fontAlgn="base" hangingPunct="1">
        <a:lnSpc>
          <a:spcPct val="90000"/>
        </a:lnSpc>
        <a:spcBef>
          <a:spcPts val="244"/>
        </a:spcBef>
        <a:spcAft>
          <a:spcPct val="0"/>
        </a:spcAft>
        <a:buClr>
          <a:srgbClr val="00A9F3"/>
        </a:buClr>
        <a:buSzPct val="80000"/>
        <a:buFont typeface="Arial" charset="0"/>
        <a:buChar char="•"/>
        <a:defRPr sz="1200" kern="1200">
          <a:solidFill>
            <a:schemeClr val="tx1"/>
          </a:solidFill>
          <a:latin typeface="Arial" charset="0"/>
          <a:ea typeface="Arial" charset="0"/>
          <a:cs typeface="Arial" charset="0"/>
        </a:defRPr>
      </a:lvl5pPr>
      <a:lvl6pPr marL="1885856"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nl-NL"/>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10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8.xml"/><Relationship Id="rId1" Type="http://schemas.openxmlformats.org/officeDocument/2006/relationships/slideLayout" Target="../slideLayouts/slideLayout70.xml"/></Relationships>
</file>

<file path=ppt/slides/_rels/slide10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9.xml"/><Relationship Id="rId1" Type="http://schemas.openxmlformats.org/officeDocument/2006/relationships/slideLayout" Target="../slideLayouts/slideLayout70.xml"/><Relationship Id="rId5" Type="http://schemas.openxmlformats.org/officeDocument/2006/relationships/image" Target="../media/image109.jpeg"/><Relationship Id="rId4" Type="http://schemas.openxmlformats.org/officeDocument/2006/relationships/image" Target="../media/image108.jpeg"/></Relationships>
</file>

<file path=ppt/slides/_rels/slide10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0.xml"/><Relationship Id="rId1" Type="http://schemas.openxmlformats.org/officeDocument/2006/relationships/slideLayout" Target="../slideLayouts/slideLayout70.xml"/><Relationship Id="rId4" Type="http://schemas.openxmlformats.org/officeDocument/2006/relationships/image" Target="../media/image111.png"/></Relationships>
</file>

<file path=ppt/slides/_rels/slide10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0.xml"/><Relationship Id="rId4" Type="http://schemas.openxmlformats.org/officeDocument/2006/relationships/image" Target="../media/image114.png"/></Relationships>
</file>

<file path=ppt/slides/_rels/slide10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1.xml"/><Relationship Id="rId1" Type="http://schemas.openxmlformats.org/officeDocument/2006/relationships/slideLayout" Target="../slideLayouts/slideLayout70.xml"/><Relationship Id="rId5" Type="http://schemas.openxmlformats.org/officeDocument/2006/relationships/image" Target="../media/image117.png"/><Relationship Id="rId4" Type="http://schemas.openxmlformats.org/officeDocument/2006/relationships/image" Target="../media/image116.png"/></Relationships>
</file>

<file path=ppt/slides/_rels/slide10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2.xml"/><Relationship Id="rId1" Type="http://schemas.openxmlformats.org/officeDocument/2006/relationships/slideLayout" Target="../slideLayouts/slideLayout70.xml"/><Relationship Id="rId5" Type="http://schemas.openxmlformats.org/officeDocument/2006/relationships/image" Target="../media/image110.png"/><Relationship Id="rId4" Type="http://schemas.openxmlformats.org/officeDocument/2006/relationships/image" Target="../media/image119.png"/></Relationships>
</file>

<file path=ppt/slides/_rels/slide10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3.xml"/><Relationship Id="rId1" Type="http://schemas.openxmlformats.org/officeDocument/2006/relationships/slideLayout" Target="../slideLayouts/slideLayout7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0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0.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11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0.xml"/></Relationships>
</file>

<file path=ppt/slides/_rels/slide11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0.xml"/></Relationships>
</file>

<file path=ppt/slides/_rels/slide11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0.xml"/></Relationships>
</file>

<file path=ppt/slides/_rels/slide11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6.xml"/><Relationship Id="rId1" Type="http://schemas.openxmlformats.org/officeDocument/2006/relationships/slideLayout" Target="../slideLayouts/slideLayout70.xml"/><Relationship Id="rId4" Type="http://schemas.openxmlformats.org/officeDocument/2006/relationships/image" Target="../media/image126.png"/></Relationships>
</file>

<file path=ppt/slides/_rels/slide1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1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05.xml"/></Relationships>
</file>

<file path=ppt/slides/_rels/slide11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05.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12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39.xml"/><Relationship Id="rId1" Type="http://schemas.openxmlformats.org/officeDocument/2006/relationships/slideLayout" Target="../slideLayouts/slideLayout107.xml"/></Relationships>
</file>

<file path=ppt/slides/_rels/slide121.xml.rels><?xml version="1.0" encoding="UTF-8" standalone="yes"?>
<Relationships xmlns="http://schemas.openxmlformats.org/package/2006/relationships"><Relationship Id="rId3" Type="http://schemas.openxmlformats.org/officeDocument/2006/relationships/hyperlink" Target="https://vng.nl/artikelen/versterken-uitvoeringskracht-gemeenten-verduurzamen-maatschappelijk-vastgoed" TargetMode="External"/><Relationship Id="rId2" Type="http://schemas.openxmlformats.org/officeDocument/2006/relationships/notesSlide" Target="../notesSlides/notesSlide40.xml"/><Relationship Id="rId1" Type="http://schemas.openxmlformats.org/officeDocument/2006/relationships/slideLayout" Target="../slideLayouts/slideLayout107.xml"/><Relationship Id="rId4" Type="http://schemas.openxmlformats.org/officeDocument/2006/relationships/image" Target="../media/image130.jpeg"/></Relationships>
</file>

<file path=ppt/slides/_rels/slide12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41.xml"/><Relationship Id="rId1" Type="http://schemas.openxmlformats.org/officeDocument/2006/relationships/slideLayout" Target="../slideLayouts/slideLayout107.xml"/></Relationships>
</file>

<file path=ppt/slides/_rels/slide123.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42.xml"/><Relationship Id="rId1" Type="http://schemas.openxmlformats.org/officeDocument/2006/relationships/slideLayout" Target="../slideLayouts/slideLayout107.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124.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8.png"/><Relationship Id="rId7" Type="http://schemas.openxmlformats.org/officeDocument/2006/relationships/image" Target="../media/image141.png"/><Relationship Id="rId2" Type="http://schemas.openxmlformats.org/officeDocument/2006/relationships/notesSlide" Target="../notesSlides/notesSlide43.xml"/><Relationship Id="rId1" Type="http://schemas.openxmlformats.org/officeDocument/2006/relationships/slideLayout" Target="../slideLayouts/slideLayout107.xml"/><Relationship Id="rId6" Type="http://schemas.openxmlformats.org/officeDocument/2006/relationships/image" Target="../media/image140.png"/><Relationship Id="rId5" Type="http://schemas.openxmlformats.org/officeDocument/2006/relationships/image" Target="../media/image14.svg"/><Relationship Id="rId4" Type="http://schemas.openxmlformats.org/officeDocument/2006/relationships/image" Target="../media/image139.pn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7.xml"/></Relationships>
</file>

<file path=ppt/slides/_rels/slide12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5.xml"/><Relationship Id="rId1" Type="http://schemas.openxmlformats.org/officeDocument/2006/relationships/slideLayout" Target="../slideLayouts/slideLayout10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7.xml"/></Relationships>
</file>

<file path=ppt/slides/_rels/slide12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7.xml"/><Relationship Id="rId1" Type="http://schemas.openxmlformats.org/officeDocument/2006/relationships/slideLayout" Target="../slideLayouts/slideLayout107.xml"/></Relationships>
</file>

<file path=ppt/slides/_rels/slide129.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48.xml"/><Relationship Id="rId1" Type="http://schemas.openxmlformats.org/officeDocument/2006/relationships/slideLayout" Target="../slideLayouts/slideLayout107.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7.xml"/></Relationships>
</file>

<file path=ppt/slides/_rels/slide13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0.xml"/><Relationship Id="rId1" Type="http://schemas.openxmlformats.org/officeDocument/2006/relationships/slideLayout" Target="../slideLayouts/slideLayout107.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132.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notesSlide" Target="../notesSlides/notesSlide51.xml"/><Relationship Id="rId1" Type="http://schemas.openxmlformats.org/officeDocument/2006/relationships/slideLayout" Target="../slideLayouts/slideLayout107.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 Id="rId9" Type="http://schemas.openxmlformats.org/officeDocument/2006/relationships/image" Target="../media/image156.png"/></Relationships>
</file>

<file path=ppt/slides/_rels/slide133.xml.rels><?xml version="1.0" encoding="UTF-8" standalone="yes"?>
<Relationships xmlns="http://schemas.openxmlformats.org/package/2006/relationships"><Relationship Id="rId8" Type="http://schemas.openxmlformats.org/officeDocument/2006/relationships/hyperlink" Target="https://www.rvo.nl/subsidies-financiering?audience=177&amp;sectors=1148&amp;subsidyTarget=3017&amp;countries=361&amp;status=3294&amp;status=3295" TargetMode="External"/><Relationship Id="rId3" Type="http://schemas.openxmlformats.org/officeDocument/2006/relationships/hyperlink" Target="https://vng.nl/rubrieken/onderwerpen/verduurzamen-maatschappelijk-vastgoed" TargetMode="External"/><Relationship Id="rId7" Type="http://schemas.openxmlformats.org/officeDocument/2006/relationships/hyperlink" Target="https://www.platformduurzamehuisvesting.nl/" TargetMode="External"/><Relationship Id="rId12" Type="http://schemas.openxmlformats.org/officeDocument/2006/relationships/hyperlink" Target="https://bouwstenen.nl/" TargetMode="External"/><Relationship Id="rId2" Type="http://schemas.openxmlformats.org/officeDocument/2006/relationships/notesSlide" Target="../notesSlides/notesSlide52.xml"/><Relationship Id="rId1" Type="http://schemas.openxmlformats.org/officeDocument/2006/relationships/slideLayout" Target="../slideLayouts/slideLayout107.xml"/><Relationship Id="rId6" Type="http://schemas.openxmlformats.org/officeDocument/2006/relationships/hyperlink" Target="https://dego.vng.nl/" TargetMode="External"/><Relationship Id="rId11" Type="http://schemas.openxmlformats.org/officeDocument/2006/relationships/hyperlink" Target="https://energieslag.rvo.nl/groups/view/783061a0-19f5-4960-ad1c-b10bec438c0d/maatschappelijk-vastgoed/blog/view/fcc49131-8ad8-4632-b490-f16529449b6a/sectorale-routekaarten-het-overzicht" TargetMode="External"/><Relationship Id="rId5" Type="http://schemas.openxmlformats.org/officeDocument/2006/relationships/hyperlink" Target="https://www.waarstaatjegemeente.nl/" TargetMode="External"/><Relationship Id="rId10" Type="http://schemas.openxmlformats.org/officeDocument/2006/relationships/hyperlink" Target="https://digipesis.com/" TargetMode="External"/><Relationship Id="rId4" Type="http://schemas.openxmlformats.org/officeDocument/2006/relationships/hyperlink" Target="https://www.cbs.nl/nl-nl/maatwerk/2022/23/update-dashboards-energieverbruik-maatschappelijk-vastgoed-2019-2021" TargetMode="External"/><Relationship Id="rId9" Type="http://schemas.openxmlformats.org/officeDocument/2006/relationships/hyperlink" Target="https://www.rvo.nl/onderwerpen/wetten-en-regels-gebouwen/energieprestatie-eisen-verbouw-renovatie#wettelijke-eisen" TargetMode="External"/></Relationships>
</file>

<file path=ppt/slides/_rels/slide134.xml.rels><?xml version="1.0" encoding="UTF-8" standalone="yes"?>
<Relationships xmlns="http://schemas.openxmlformats.org/package/2006/relationships"><Relationship Id="rId3" Type="http://schemas.openxmlformats.org/officeDocument/2006/relationships/hyperlink" Target="mailto:energie@vng.nl" TargetMode="External"/><Relationship Id="rId2" Type="http://schemas.openxmlformats.org/officeDocument/2006/relationships/hyperlink" Target="mailto:annelies.groenestein@vng.nl" TargetMode="External"/><Relationship Id="rId1" Type="http://schemas.openxmlformats.org/officeDocument/2006/relationships/slideLayout" Target="../slideLayouts/slideLayout108.xml"/><Relationship Id="rId4" Type="http://schemas.openxmlformats.org/officeDocument/2006/relationships/image" Target="../media/image129.jpe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hyperlink" Target="https://vng.nl/publicaties/overzicht-regelingen-financiering-energietransitie" TargetMode="External"/><Relationship Id="rId2" Type="http://schemas.openxmlformats.org/officeDocument/2006/relationships/hyperlink" Target="https://www.rvo.nl/subsidies-financiering" TargetMode="External"/><Relationship Id="rId1" Type="http://schemas.openxmlformats.org/officeDocument/2006/relationships/slideLayout" Target="../slideLayouts/slideLayout21.xml"/><Relationship Id="rId5" Type="http://schemas.openxmlformats.org/officeDocument/2006/relationships/image" Target="../media/image22.emf"/><Relationship Id="rId4" Type="http://schemas.openxmlformats.org/officeDocument/2006/relationships/hyperlink" Target="https://pvbnederland.nl/"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hyperlink" Target="https://www.rijksoverheid.nl/documenten/kamerstukken/2023/04/06/verduurzaming-mkb" TargetMode="Externa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40.xml"/><Relationship Id="rId5" Type="http://schemas.openxmlformats.org/officeDocument/2006/relationships/image" Target="../media/image18.sv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8.png"/><Relationship Id="rId4" Type="http://schemas.openxmlformats.org/officeDocument/2006/relationships/hyperlink" Target="https://iplo.nl/thema/energiebesparing/energielabel-verplichting-kantoren/" TargetMode="External"/><Relationship Id="rId9" Type="http://schemas.microsoft.com/office/2007/relationships/diagramDrawing" Target="../diagrams/drawing1.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0.xml"/><Relationship Id="rId5" Type="http://schemas.openxmlformats.org/officeDocument/2006/relationships/image" Target="../media/image38.pn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0.xml"/><Relationship Id="rId5" Type="http://schemas.openxmlformats.org/officeDocument/2006/relationships/image" Target="../media/image38.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openxmlformats.org/officeDocument/2006/relationships/image" Target="../media/image38.png"/><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0.xml"/><Relationship Id="rId6" Type="http://schemas.openxmlformats.org/officeDocument/2006/relationships/image" Target="../media/image38.png"/><Relationship Id="rId5" Type="http://schemas.openxmlformats.org/officeDocument/2006/relationships/image" Target="../media/image44.pn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hyperlink" Target="https://iplo.nl/nieuwsbrief" TargetMode="External"/><Relationship Id="rId5" Type="http://schemas.openxmlformats.org/officeDocument/2006/relationships/hyperlink" Target="https://iplo.nl/contact" TargetMode="External"/><Relationship Id="rId4" Type="http://schemas.openxmlformats.org/officeDocument/2006/relationships/hyperlink" Target="https://iplo.nl/thema/energiebesparing/energielabel-verplichting-kantoren/"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89.xml"/><Relationship Id="rId5" Type="http://schemas.openxmlformats.org/officeDocument/2006/relationships/image" Target="../media/image48.png"/><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89.xml"/><Relationship Id="rId5" Type="http://schemas.openxmlformats.org/officeDocument/2006/relationships/image" Target="../media/image48.png"/><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47.png"/><Relationship Id="rId7" Type="http://schemas.openxmlformats.org/officeDocument/2006/relationships/image" Target="../media/image52.jpeg"/><Relationship Id="rId2" Type="http://schemas.openxmlformats.org/officeDocument/2006/relationships/image" Target="../media/image49.png"/><Relationship Id="rId1" Type="http://schemas.openxmlformats.org/officeDocument/2006/relationships/slideLayout" Target="../slideLayouts/slideLayout88.xml"/><Relationship Id="rId6" Type="http://schemas.openxmlformats.org/officeDocument/2006/relationships/image" Target="../media/image51.jpeg"/><Relationship Id="rId5" Type="http://schemas.openxmlformats.org/officeDocument/2006/relationships/image" Target="../media/image50.emf"/><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9.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7.jpeg"/><Relationship Id="rId2" Type="http://schemas.openxmlformats.org/officeDocument/2006/relationships/image" Target="../media/image54.png"/><Relationship Id="rId1" Type="http://schemas.openxmlformats.org/officeDocument/2006/relationships/slideLayout" Target="../slideLayouts/slideLayout89.xml"/><Relationship Id="rId6" Type="http://schemas.openxmlformats.org/officeDocument/2006/relationships/image" Target="../media/image56.png"/><Relationship Id="rId5" Type="http://schemas.openxmlformats.org/officeDocument/2006/relationships/image" Target="../media/image48.png"/><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9.xml"/><Relationship Id="rId4" Type="http://schemas.openxmlformats.org/officeDocument/2006/relationships/image" Target="../media/image58.jpeg"/></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9.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0.png"/><Relationship Id="rId1" Type="http://schemas.openxmlformats.org/officeDocument/2006/relationships/slideLayout" Target="../slideLayouts/slideLayout89.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hyperlink" Target="https://www.rijksoverheid.nl/onderwerpen/klimaatverandering/nieuws/2023/04/26/extra-pakket-maatregelen-dicht-gat-tot-klimaatdoel-2030" TargetMode="Externa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9.xml"/><Relationship Id="rId5" Type="http://schemas.openxmlformats.org/officeDocument/2006/relationships/image" Target="../media/image62.png"/><Relationship Id="rId4" Type="http://schemas.openxmlformats.org/officeDocument/2006/relationships/image" Target="../media/image61.jpeg"/></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9.xml"/><Relationship Id="rId5" Type="http://schemas.openxmlformats.org/officeDocument/2006/relationships/image" Target="../media/image62.png"/><Relationship Id="rId4" Type="http://schemas.openxmlformats.org/officeDocument/2006/relationships/image" Target="../media/image61.jpeg"/></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63.jpeg"/><Relationship Id="rId2" Type="http://schemas.openxmlformats.org/officeDocument/2006/relationships/image" Target="../media/image47.png"/><Relationship Id="rId1" Type="http://schemas.openxmlformats.org/officeDocument/2006/relationships/slideLayout" Target="../slideLayouts/slideLayout89.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61.jpeg"/></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2.xml"/><Relationship Id="rId1" Type="http://schemas.openxmlformats.org/officeDocument/2006/relationships/slideLayout" Target="../slideLayouts/slideLayout79.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79.xml"/><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81.xml"/><Relationship Id="rId6" Type="http://schemas.openxmlformats.org/officeDocument/2006/relationships/image" Target="../media/image66.png"/><Relationship Id="rId5" Type="http://schemas.openxmlformats.org/officeDocument/2006/relationships/image" Target="../media/image69.png"/><Relationship Id="rId4" Type="http://schemas.openxmlformats.org/officeDocument/2006/relationships/image" Target="../media/image68.jpeg"/></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8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5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2.xml"/></Relationships>
</file>

<file path=ppt/slides/_rels/slide5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2.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0.xml"/></Relationships>
</file>

<file path=ppt/slides/_rels/slide6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0.xml"/></Relationships>
</file>

<file path=ppt/slides/_rels/slide62.xml.rels><?xml version="1.0" encoding="UTF-8" standalone="yes"?>
<Relationships xmlns="http://schemas.openxmlformats.org/package/2006/relationships"><Relationship Id="rId3" Type="http://schemas.openxmlformats.org/officeDocument/2006/relationships/hyperlink" Target="https://www.ep-online.nl/Energylabel/Search" TargetMode="External"/><Relationship Id="rId2" Type="http://schemas.openxmlformats.org/officeDocument/2006/relationships/image" Target="../media/image76.png"/><Relationship Id="rId1" Type="http://schemas.openxmlformats.org/officeDocument/2006/relationships/slideLayout" Target="../slideLayouts/slideLayout79.xml"/></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80.xml"/><Relationship Id="rId4" Type="http://schemas.openxmlformats.org/officeDocument/2006/relationships/image" Target="../media/image78.png"/></Relationships>
</file>

<file path=ppt/slides/_rels/slide64.xml.rels><?xml version="1.0" encoding="UTF-8" standalone="yes"?>
<Relationships xmlns="http://schemas.openxmlformats.org/package/2006/relationships"><Relationship Id="rId3" Type="http://schemas.openxmlformats.org/officeDocument/2006/relationships/hyperlink" Target="https://iplo.nl/thema/energiebesparing/energielabel-verplichting-kantoren/toezicht-handhaving-energielabel-kantoren/handhaving/" TargetMode="External"/><Relationship Id="rId2" Type="http://schemas.openxmlformats.org/officeDocument/2006/relationships/notesSlide" Target="../notesSlides/notesSlide17.xml"/><Relationship Id="rId1" Type="http://schemas.openxmlformats.org/officeDocument/2006/relationships/slideLayout" Target="../slideLayouts/slideLayout82.xml"/><Relationship Id="rId4" Type="http://schemas.openxmlformats.org/officeDocument/2006/relationships/image" Target="../media/image79.png"/></Relationships>
</file>

<file path=ppt/slides/_rels/slide6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0.xml"/></Relationships>
</file>

<file path=ppt/slides/_rels/slide6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0.xml"/></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80.xml"/><Relationship Id="rId5" Type="http://schemas.openxmlformats.org/officeDocument/2006/relationships/image" Target="../media/image84.png"/><Relationship Id="rId4" Type="http://schemas.openxmlformats.org/officeDocument/2006/relationships/image" Target="../media/image83.png"/></Relationships>
</file>

<file path=ppt/slides/_rels/slide68.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8.png"/><Relationship Id="rId2" Type="http://schemas.openxmlformats.org/officeDocument/2006/relationships/notesSlide" Target="../notesSlides/notesSlide19.xml"/><Relationship Id="rId1" Type="http://schemas.openxmlformats.org/officeDocument/2006/relationships/slideLayout" Target="../slideLayouts/slideLayout80.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hyperlink" Target="http://www.haarlemmermeer.nl/" TargetMode="External"/></Relationships>
</file>

<file path=ppt/slides/_rels/slide6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80.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3" Type="http://schemas.openxmlformats.org/officeDocument/2006/relationships/hyperlink" Target="https://odnzkg.nl/ruim-helft-kantoren-nog-geen-verplicht-energielabel-c/" TargetMode="External"/><Relationship Id="rId2" Type="http://schemas.openxmlformats.org/officeDocument/2006/relationships/image" Target="../media/image90.png"/><Relationship Id="rId1" Type="http://schemas.openxmlformats.org/officeDocument/2006/relationships/slideLayout" Target="../slideLayouts/slideLayout82.xml"/></Relationships>
</file>

<file path=ppt/slides/_rels/slide7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1.png"/><Relationship Id="rId1" Type="http://schemas.openxmlformats.org/officeDocument/2006/relationships/slideLayout" Target="../slideLayouts/slideLayout80.xml"/></Relationships>
</file>

<file path=ppt/slides/_rels/slide7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82.xml"/></Relationships>
</file>

<file path=ppt/slides/_rels/slide7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0.xml"/><Relationship Id="rId1" Type="http://schemas.openxmlformats.org/officeDocument/2006/relationships/slideLayout" Target="../slideLayouts/slideLayout79.xml"/></Relationships>
</file>

<file path=ppt/slides/_rels/slide7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83.xml"/></Relationships>
</file>

<file path=ppt/slides/_rels/slide7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8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7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84.xml"/></Relationships>
</file>

<file path=ppt/slides/_rels/slide81.xml.rels><?xml version="1.0" encoding="UTF-8" standalone="yes"?>
<Relationships xmlns="http://schemas.openxmlformats.org/package/2006/relationships"><Relationship Id="rId2" Type="http://schemas.openxmlformats.org/officeDocument/2006/relationships/hyperlink" Target="https://www.youtube.com/watch?v=jsRY1tbDZlw" TargetMode="External"/><Relationship Id="rId1" Type="http://schemas.openxmlformats.org/officeDocument/2006/relationships/slideLayout" Target="../slideLayouts/slideLayout8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8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4.xml"/></Relationships>
</file>

<file path=ppt/slides/_rels/slide8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9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8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84.xml"/></Relationships>
</file>

<file path=ppt/slides/_rels/slide8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8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6.xml.rels><?xml version="1.0" encoding="UTF-8" standalone="yes"?>
<Relationships xmlns="http://schemas.openxmlformats.org/package/2006/relationships"><Relationship Id="rId3" Type="http://schemas.openxmlformats.org/officeDocument/2006/relationships/hyperlink" Target="https://www.rvo.nl/onderwerpen/portefeuilleaanpak/aspirant-deelnemerslijst-portefeuilleaanpak" TargetMode="External"/><Relationship Id="rId2" Type="http://schemas.openxmlformats.org/officeDocument/2006/relationships/notesSlide" Target="../notesSlides/notesSlide25.xml"/><Relationship Id="rId1" Type="http://schemas.openxmlformats.org/officeDocument/2006/relationships/slideLayout" Target="../slideLayouts/slideLayout40.xml"/><Relationship Id="rId4" Type="http://schemas.openxmlformats.org/officeDocument/2006/relationships/chart" Target="../charts/chart3.xml"/></Relationships>
</file>

<file path=ppt/slides/_rels/slide97.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01.png"/><Relationship Id="rId7" Type="http://schemas.openxmlformats.org/officeDocument/2006/relationships/image" Target="../media/image103.png"/><Relationship Id="rId2" Type="http://schemas.openxmlformats.org/officeDocument/2006/relationships/image" Target="../media/image100.jpg"/><Relationship Id="rId1" Type="http://schemas.openxmlformats.org/officeDocument/2006/relationships/slideLayout" Target="../slideLayouts/slideLayout40.xml"/><Relationship Id="rId6" Type="http://schemas.openxmlformats.org/officeDocument/2006/relationships/image" Target="../media/image23.svg"/><Relationship Id="rId5" Type="http://schemas.openxmlformats.org/officeDocument/2006/relationships/image" Target="../media/image10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104.png"/></Relationships>
</file>

<file path=ppt/slides/_rels/slide98.xml.rels><?xml version="1.0" encoding="UTF-8" standalone="yes"?>
<Relationships xmlns="http://schemas.openxmlformats.org/package/2006/relationships"><Relationship Id="rId8" Type="http://schemas.openxmlformats.org/officeDocument/2006/relationships/hyperlink" Target="https://www.rvo.nl/onderwerpen/energiebesparingsplicht-2023/erkende-maatregelenlijsten-eml-vanaf-2023" TargetMode="External"/><Relationship Id="rId3" Type="http://schemas.openxmlformats.org/officeDocument/2006/relationships/hyperlink" Target="https://www.rvo.nl/onderwerpen/portefeuilleaanpak" TargetMode="External"/><Relationship Id="rId7" Type="http://schemas.openxmlformats.org/officeDocument/2006/relationships/hyperlink" Target="https://www.rvo.nl/onderwerpen/energiebesparingsplicht-2023/energiebesparingsplicht" TargetMode="External"/><Relationship Id="rId2" Type="http://schemas.openxmlformats.org/officeDocument/2006/relationships/notesSlide" Target="../notesSlides/notesSlide26.xml"/><Relationship Id="rId1" Type="http://schemas.openxmlformats.org/officeDocument/2006/relationships/slideLayout" Target="../slideLayouts/slideLayout40.xml"/><Relationship Id="rId6" Type="http://schemas.openxmlformats.org/officeDocument/2006/relationships/hyperlink" Target="mailto:Stef.koning@minbzk.nl" TargetMode="External"/><Relationship Id="rId5" Type="http://schemas.openxmlformats.org/officeDocument/2006/relationships/hyperlink" Target="https://www.rvo.nl/sites/default/files/2022-12/Werkwijze-portefeuilleaanpak-DEF-20221208.pdf" TargetMode="External"/><Relationship Id="rId10" Type="http://schemas.openxmlformats.org/officeDocument/2006/relationships/hyperlink" Target="https://www.rvo.nl/onderwerpen/wetten-en-regels-gebouwen/energielabel-c-kantoren" TargetMode="External"/><Relationship Id="rId4" Type="http://schemas.openxmlformats.org/officeDocument/2006/relationships/hyperlink" Target="https://www.rvo.nl/sites/default/files/2022-12/Programma-van-eisen-portefeuilleroutekaart-202212068.pdf" TargetMode="External"/><Relationship Id="rId9" Type="http://schemas.openxmlformats.org/officeDocument/2006/relationships/hyperlink" Target="https://www.rvo.nl/sites/default/files/2023-03/Voorgenomen-Erkende-maatregelenlijst-EML_1.pdf"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7.xml"/><Relationship Id="rId1" Type="http://schemas.openxmlformats.org/officeDocument/2006/relationships/slideLayout" Target="../slideLayouts/slideLayout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73C729-562D-324C-AB0E-3201E01FD9E2}"/>
              </a:ext>
            </a:extLst>
          </p:cNvPr>
          <p:cNvSpPr>
            <a:spLocks noGrp="1"/>
          </p:cNvSpPr>
          <p:nvPr>
            <p:ph type="ctrTitle"/>
          </p:nvPr>
        </p:nvSpPr>
        <p:spPr/>
        <p:txBody>
          <a:bodyPr>
            <a:normAutofit/>
          </a:bodyPr>
          <a:lstStyle/>
          <a:p>
            <a:r>
              <a:rPr lang="en-US" sz="3000" dirty="0"/>
              <a:t>Welkom</a:t>
            </a:r>
            <a:r>
              <a:rPr lang="en-US" dirty="0"/>
              <a:t/>
            </a:r>
            <a:br>
              <a:rPr lang="en-US" dirty="0"/>
            </a:br>
            <a:endParaRPr lang="nl-NL" dirty="0"/>
          </a:p>
        </p:txBody>
      </p:sp>
      <p:sp>
        <p:nvSpPr>
          <p:cNvPr id="3" name="Ondertitel 2">
            <a:extLst>
              <a:ext uri="{FF2B5EF4-FFF2-40B4-BE49-F238E27FC236}">
                <a16:creationId xmlns:a16="http://schemas.microsoft.com/office/drawing/2014/main" id="{8D5F6D6C-E739-EE49-8C5C-0A4423122C68}"/>
              </a:ext>
            </a:extLst>
          </p:cNvPr>
          <p:cNvSpPr>
            <a:spLocks noGrp="1"/>
          </p:cNvSpPr>
          <p:nvPr>
            <p:ph type="subTitle" idx="1"/>
          </p:nvPr>
        </p:nvSpPr>
        <p:spPr>
          <a:xfrm>
            <a:off x="4767108" y="2027277"/>
            <a:ext cx="3878753" cy="1314637"/>
          </a:xfrm>
        </p:spPr>
        <p:txBody>
          <a:bodyPr>
            <a:normAutofit fontScale="92500" lnSpcReduction="20000"/>
          </a:bodyPr>
          <a:lstStyle/>
          <a:p>
            <a:r>
              <a:rPr lang="nl-NL" sz="1500" b="1" dirty="0" smtClean="0"/>
              <a:t>Regiosessies 9, 10 &amp; 16 </a:t>
            </a:r>
            <a:r>
              <a:rPr lang="nl-NL" sz="1500" b="1" dirty="0"/>
              <a:t>mei 2023</a:t>
            </a:r>
          </a:p>
          <a:p>
            <a:endParaRPr lang="nl-NL" sz="1500" b="1" dirty="0"/>
          </a:p>
          <a:p>
            <a:r>
              <a:rPr lang="nl-NL" sz="1500" b="1" dirty="0"/>
              <a:t>Hoe we de U-bouw helpen verduurzamen en wat we leren van de label C-verplichting voor kantoren? </a:t>
            </a:r>
            <a:endParaRPr lang="nl-NL" sz="1500" dirty="0"/>
          </a:p>
          <a:p>
            <a:endParaRPr lang="nl-NL" dirty="0"/>
          </a:p>
        </p:txBody>
      </p:sp>
      <p:sp>
        <p:nvSpPr>
          <p:cNvPr id="4" name="Tijdelijke aanduiding voor tekst 3">
            <a:extLst>
              <a:ext uri="{FF2B5EF4-FFF2-40B4-BE49-F238E27FC236}">
                <a16:creationId xmlns:a16="http://schemas.microsoft.com/office/drawing/2014/main" id="{ACA56F21-D6D6-7E41-BB94-C0B4E84965CB}"/>
              </a:ext>
            </a:extLst>
          </p:cNvPr>
          <p:cNvSpPr>
            <a:spLocks noGrp="1"/>
          </p:cNvSpPr>
          <p:nvPr>
            <p:ph type="body" sz="quarter" idx="11"/>
          </p:nvPr>
        </p:nvSpPr>
        <p:spPr>
          <a:xfrm>
            <a:off x="4766772" y="4182652"/>
            <a:ext cx="4256995" cy="698897"/>
          </a:xfrm>
        </p:spPr>
        <p:txBody>
          <a:bodyPr/>
          <a:lstStyle/>
          <a:p>
            <a:r>
              <a:rPr lang="nl-NL" sz="1400" dirty="0"/>
              <a:t>IPLO: Yorick Vink, Vharsa Aquino-Mahabier</a:t>
            </a:r>
          </a:p>
          <a:p>
            <a:r>
              <a:rPr lang="nl-NL" sz="1400" dirty="0"/>
              <a:t>VNG: Ruben van Brenk</a:t>
            </a:r>
          </a:p>
          <a:p>
            <a:endParaRPr lang="nl-NL" dirty="0"/>
          </a:p>
        </p:txBody>
      </p:sp>
      <p:pic>
        <p:nvPicPr>
          <p:cNvPr id="5" name="Afbeelding 4"/>
          <p:cNvPicPr/>
          <p:nvPr/>
        </p:nvPicPr>
        <p:blipFill>
          <a:blip r:embed="rId3">
            <a:extLst>
              <a:ext uri="{28A0092B-C50C-407E-A947-70E740481C1C}">
                <a14:useLocalDpi xmlns:a14="http://schemas.microsoft.com/office/drawing/2010/main" val="0"/>
              </a:ext>
            </a:extLst>
          </a:blip>
          <a:srcRect/>
          <a:stretch>
            <a:fillRect/>
          </a:stretch>
        </p:blipFill>
        <p:spPr bwMode="auto">
          <a:xfrm>
            <a:off x="1992085" y="130629"/>
            <a:ext cx="1023257" cy="457190"/>
          </a:xfrm>
          <a:prstGeom prst="rect">
            <a:avLst/>
          </a:prstGeom>
          <a:noFill/>
          <a:ln>
            <a:noFill/>
          </a:ln>
        </p:spPr>
      </p:pic>
    </p:spTree>
    <p:extLst>
      <p:ext uri="{BB962C8B-B14F-4D97-AF65-F5344CB8AC3E}">
        <p14:creationId xmlns:p14="http://schemas.microsoft.com/office/powerpoint/2010/main" val="33729276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681926BA-7C25-E97C-7A71-AF8B950681B2}"/>
              </a:ext>
            </a:extLst>
          </p:cNvPr>
          <p:cNvPicPr>
            <a:picLocks noGrp="1" noChangeAspect="1"/>
          </p:cNvPicPr>
          <p:nvPr>
            <p:ph idx="1"/>
          </p:nvPr>
        </p:nvPicPr>
        <p:blipFill rotWithShape="1">
          <a:blip r:embed="rId2"/>
          <a:srcRect t="5040" b="17016"/>
          <a:stretch/>
        </p:blipFill>
        <p:spPr>
          <a:xfrm>
            <a:off x="810000" y="810000"/>
            <a:ext cx="7524900" cy="3915000"/>
          </a:xfrm>
          <a:noFill/>
        </p:spPr>
      </p:pic>
      <p:pic>
        <p:nvPicPr>
          <p:cNvPr id="6" name="Afbeelding 5"/>
          <p:cNvPicPr/>
          <p:nvPr/>
        </p:nvPicPr>
        <p:blipFill>
          <a:blip r:embed="rId3">
            <a:extLst>
              <a:ext uri="{28A0092B-C50C-407E-A947-70E740481C1C}">
                <a14:useLocalDpi xmlns:a14="http://schemas.microsoft.com/office/drawing/2010/main" val="0"/>
              </a:ext>
            </a:extLst>
          </a:blip>
          <a:srcRect/>
          <a:stretch>
            <a:fillRect/>
          </a:stretch>
        </p:blipFill>
        <p:spPr bwMode="auto">
          <a:xfrm>
            <a:off x="1926771" y="152402"/>
            <a:ext cx="1023257" cy="457190"/>
          </a:xfrm>
          <a:prstGeom prst="rect">
            <a:avLst/>
          </a:prstGeom>
          <a:noFill/>
          <a:ln>
            <a:noFill/>
          </a:ln>
        </p:spPr>
      </p:pic>
    </p:spTree>
    <p:extLst>
      <p:ext uri="{BB962C8B-B14F-4D97-AF65-F5344CB8AC3E}">
        <p14:creationId xmlns:p14="http://schemas.microsoft.com/office/powerpoint/2010/main" val="167299619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a:xfrm>
            <a:off x="1206104" y="63103"/>
            <a:ext cx="1697831" cy="481013"/>
          </a:xfrm>
        </p:spPr>
        <p:txBody>
          <a:bodyPr/>
          <a:lstStyle/>
          <a:p>
            <a:r>
              <a:rPr lang="nl-NL" altLang="nl-NL" smtClean="0">
                <a:solidFill>
                  <a:srgbClr val="0070C0"/>
                </a:solidFill>
              </a:rPr>
              <a:t>De partijen</a:t>
            </a:r>
          </a:p>
        </p:txBody>
      </p:sp>
      <p:sp>
        <p:nvSpPr>
          <p:cNvPr id="17411" name="Tijdelijke aanduiding voor dianummer 3"/>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1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defTabSz="342900" fontAlgn="base">
              <a:spcBef>
                <a:spcPct val="0"/>
              </a:spcBef>
              <a:spcAft>
                <a:spcPct val="0"/>
              </a:spcAft>
              <a:buNone/>
            </a:pPr>
            <a:fld id="{E31286A4-CCC5-41A1-A2DF-E1BCC06D61DA}" type="slidenum">
              <a:rPr lang="nl-NL" altLang="nl-NL" sz="1050">
                <a:solidFill>
                  <a:prstClr val="black"/>
                </a:solidFill>
              </a:rPr>
              <a:pPr defTabSz="342900" fontAlgn="base">
                <a:spcBef>
                  <a:spcPct val="0"/>
                </a:spcBef>
                <a:spcAft>
                  <a:spcPct val="0"/>
                </a:spcAft>
                <a:buNone/>
              </a:pPr>
              <a:t>100</a:t>
            </a:fld>
            <a:endParaRPr lang="nl-NL" altLang="nl-NL" sz="1050">
              <a:solidFill>
                <a:prstClr val="black"/>
              </a:solidFill>
            </a:endParaRPr>
          </a:p>
        </p:txBody>
      </p:sp>
      <p:sp>
        <p:nvSpPr>
          <p:cNvPr id="17412" name="Titel 1"/>
          <p:cNvSpPr txBox="1">
            <a:spLocks noChangeArrowheads="1"/>
          </p:cNvSpPr>
          <p:nvPr/>
        </p:nvSpPr>
        <p:spPr bwMode="auto">
          <a:xfrm rot="255134">
            <a:off x="5736431" y="303610"/>
            <a:ext cx="1901429"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342900" eaLnBrk="0" fontAlgn="base" hangingPunct="0">
              <a:spcBef>
                <a:spcPct val="0"/>
              </a:spcBef>
              <a:spcAft>
                <a:spcPct val="0"/>
              </a:spcAft>
              <a:buNone/>
            </a:pPr>
            <a:r>
              <a:rPr lang="nl-NL" altLang="nl-NL" sz="2400" b="1">
                <a:solidFill>
                  <a:srgbClr val="0070C0"/>
                </a:solidFill>
                <a:cs typeface="Arial" panose="020B0604020202020204" pitchFamily="34" charset="0"/>
              </a:rPr>
              <a:t>Vertrouwen?</a:t>
            </a:r>
          </a:p>
        </p:txBody>
      </p:sp>
      <p:pic>
        <p:nvPicPr>
          <p:cNvPr id="17413" name="Tijdelijke aanduiding voor inhoud 3"/>
          <p:cNvPicPr>
            <a:picLocks noChangeAspect="1" noChangeArrowheads="1"/>
          </p:cNvPicPr>
          <p:nvPr/>
        </p:nvPicPr>
        <p:blipFill>
          <a:blip r:embed="rId3">
            <a:extLst>
              <a:ext uri="{28A0092B-C50C-407E-A947-70E740481C1C}">
                <a14:useLocalDpi xmlns:a14="http://schemas.microsoft.com/office/drawing/2010/main" val="0"/>
              </a:ext>
            </a:extLst>
          </a:blip>
          <a:srcRect r="9274"/>
          <a:stretch>
            <a:fillRect/>
          </a:stretch>
        </p:blipFill>
        <p:spPr bwMode="auto">
          <a:xfrm>
            <a:off x="1404938" y="740569"/>
            <a:ext cx="3945731" cy="3075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itel 1"/>
          <p:cNvSpPr txBox="1">
            <a:spLocks noChangeArrowheads="1"/>
          </p:cNvSpPr>
          <p:nvPr/>
        </p:nvSpPr>
        <p:spPr bwMode="auto">
          <a:xfrm>
            <a:off x="5620942" y="1837135"/>
            <a:ext cx="1983581" cy="316706"/>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342900" eaLnBrk="0" fontAlgn="base" hangingPunct="0">
              <a:spcBef>
                <a:spcPct val="0"/>
              </a:spcBef>
              <a:spcAft>
                <a:spcPct val="0"/>
              </a:spcAft>
              <a:buNone/>
            </a:pPr>
            <a:r>
              <a:rPr lang="nl-NL" altLang="nl-NL" sz="1500" b="1">
                <a:solidFill>
                  <a:srgbClr val="0070C0"/>
                </a:solidFill>
                <a:cs typeface="Arial" panose="020B0604020202020204" pitchFamily="34" charset="0"/>
              </a:rPr>
              <a:t>29 Omgevingsdiensten</a:t>
            </a:r>
          </a:p>
        </p:txBody>
      </p:sp>
      <p:sp>
        <p:nvSpPr>
          <p:cNvPr id="17415" name="Titel 1"/>
          <p:cNvSpPr txBox="1">
            <a:spLocks noChangeArrowheads="1"/>
          </p:cNvSpPr>
          <p:nvPr/>
        </p:nvSpPr>
        <p:spPr bwMode="auto">
          <a:xfrm>
            <a:off x="1557338" y="3990975"/>
            <a:ext cx="1316831" cy="25241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342900" eaLnBrk="0" fontAlgn="base" hangingPunct="0">
              <a:spcBef>
                <a:spcPct val="0"/>
              </a:spcBef>
              <a:spcAft>
                <a:spcPct val="0"/>
              </a:spcAft>
              <a:buNone/>
            </a:pPr>
            <a:r>
              <a:rPr lang="nl-NL" altLang="nl-NL" sz="1050" b="1">
                <a:solidFill>
                  <a:srgbClr val="0070C0"/>
                </a:solidFill>
                <a:cs typeface="Arial" panose="020B0604020202020204" pitchFamily="34" charset="0"/>
              </a:rPr>
              <a:t>Omgevingsdienst NL</a:t>
            </a:r>
          </a:p>
        </p:txBody>
      </p:sp>
      <p:sp>
        <p:nvSpPr>
          <p:cNvPr id="17416" name="Titel 1"/>
          <p:cNvSpPr txBox="1">
            <a:spLocks noChangeArrowheads="1"/>
          </p:cNvSpPr>
          <p:nvPr/>
        </p:nvSpPr>
        <p:spPr bwMode="auto">
          <a:xfrm>
            <a:off x="5620942" y="2627710"/>
            <a:ext cx="1983581" cy="316706"/>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342900" eaLnBrk="0" fontAlgn="base" hangingPunct="0">
              <a:spcBef>
                <a:spcPct val="0"/>
              </a:spcBef>
              <a:spcAft>
                <a:spcPct val="0"/>
              </a:spcAft>
              <a:buNone/>
            </a:pPr>
            <a:r>
              <a:rPr lang="nl-NL" altLang="nl-NL" sz="1500" b="1">
                <a:solidFill>
                  <a:srgbClr val="0070C0"/>
                </a:solidFill>
                <a:cs typeface="Arial" panose="020B0604020202020204" pitchFamily="34" charset="0"/>
              </a:rPr>
              <a:t>28 bedrijven</a:t>
            </a:r>
          </a:p>
        </p:txBody>
      </p:sp>
      <p:sp>
        <p:nvSpPr>
          <p:cNvPr id="17417" name="Titel 1"/>
          <p:cNvSpPr txBox="1">
            <a:spLocks noChangeArrowheads="1"/>
          </p:cNvSpPr>
          <p:nvPr/>
        </p:nvSpPr>
        <p:spPr bwMode="auto">
          <a:xfrm>
            <a:off x="5620942" y="2232423"/>
            <a:ext cx="1983581" cy="316706"/>
          </a:xfrm>
          <a:prstGeom prst="rect">
            <a:avLst/>
          </a:prstGeom>
          <a:solidFill>
            <a:srgbClr val="FF7D0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342900" eaLnBrk="0" fontAlgn="base" hangingPunct="0">
              <a:spcBef>
                <a:spcPct val="0"/>
              </a:spcBef>
              <a:spcAft>
                <a:spcPct val="0"/>
              </a:spcAft>
              <a:buNone/>
            </a:pPr>
            <a:r>
              <a:rPr lang="nl-NL" altLang="nl-NL" sz="1800" b="1">
                <a:solidFill>
                  <a:srgbClr val="0070C0"/>
                </a:solidFill>
                <a:cs typeface="Arial" panose="020B0604020202020204" pitchFamily="34" charset="0"/>
              </a:rPr>
              <a:t>Herenakkoord?  </a:t>
            </a:r>
          </a:p>
        </p:txBody>
      </p:sp>
      <p:sp>
        <p:nvSpPr>
          <p:cNvPr id="17418" name="Titel 1"/>
          <p:cNvSpPr txBox="1">
            <a:spLocks noChangeArrowheads="1"/>
          </p:cNvSpPr>
          <p:nvPr/>
        </p:nvSpPr>
        <p:spPr bwMode="auto">
          <a:xfrm>
            <a:off x="2874169" y="3396854"/>
            <a:ext cx="142756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342900" eaLnBrk="0" fontAlgn="base" hangingPunct="0">
              <a:spcBef>
                <a:spcPct val="0"/>
              </a:spcBef>
              <a:spcAft>
                <a:spcPct val="0"/>
              </a:spcAft>
              <a:buNone/>
            </a:pPr>
            <a:r>
              <a:rPr lang="nl-NL" altLang="nl-NL" sz="1050" b="1">
                <a:solidFill>
                  <a:srgbClr val="0070C0"/>
                </a:solidFill>
                <a:cs typeface="Arial" panose="020B0604020202020204" pitchFamily="34" charset="0"/>
              </a:rPr>
              <a:t>De wereld van Toezicht en handhaving</a:t>
            </a:r>
          </a:p>
        </p:txBody>
      </p:sp>
      <p:sp>
        <p:nvSpPr>
          <p:cNvPr id="17419" name="Titel 1"/>
          <p:cNvSpPr txBox="1">
            <a:spLocks noChangeArrowheads="1"/>
          </p:cNvSpPr>
          <p:nvPr/>
        </p:nvSpPr>
        <p:spPr bwMode="auto">
          <a:xfrm>
            <a:off x="6167438" y="4243387"/>
            <a:ext cx="1318022" cy="25241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342900" eaLnBrk="0" fontAlgn="base" hangingPunct="0">
              <a:spcBef>
                <a:spcPct val="0"/>
              </a:spcBef>
              <a:spcAft>
                <a:spcPct val="0"/>
              </a:spcAft>
              <a:buNone/>
            </a:pPr>
            <a:r>
              <a:rPr lang="nl-NL" altLang="nl-NL" sz="1050" b="1">
                <a:solidFill>
                  <a:srgbClr val="0070C0"/>
                </a:solidFill>
                <a:cs typeface="Arial" panose="020B0604020202020204" pitchFamily="34" charset="0"/>
              </a:rPr>
              <a:t>BZK/EZK</a:t>
            </a:r>
          </a:p>
        </p:txBody>
      </p:sp>
      <p:sp>
        <p:nvSpPr>
          <p:cNvPr id="17420" name="Titel 1"/>
          <p:cNvSpPr txBox="1">
            <a:spLocks noChangeArrowheads="1"/>
          </p:cNvSpPr>
          <p:nvPr/>
        </p:nvSpPr>
        <p:spPr bwMode="auto">
          <a:xfrm rot="21406165">
            <a:off x="3617119" y="4170760"/>
            <a:ext cx="1484710" cy="316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342900" eaLnBrk="0" fontAlgn="base" hangingPunct="0">
              <a:spcBef>
                <a:spcPct val="0"/>
              </a:spcBef>
              <a:spcAft>
                <a:spcPct val="0"/>
              </a:spcAft>
              <a:buNone/>
            </a:pPr>
            <a:r>
              <a:rPr lang="nl-NL" altLang="nl-NL" sz="1500" b="1">
                <a:solidFill>
                  <a:srgbClr val="0070C0"/>
                </a:solidFill>
                <a:cs typeface="Arial" panose="020B0604020202020204" pitchFamily="34" charset="0"/>
              </a:rPr>
              <a:t>EED-voorbeeld</a:t>
            </a:r>
          </a:p>
        </p:txBody>
      </p:sp>
    </p:spTree>
    <p:extLst>
      <p:ext uri="{BB962C8B-B14F-4D97-AF65-F5344CB8AC3E}">
        <p14:creationId xmlns:p14="http://schemas.microsoft.com/office/powerpoint/2010/main" val="219445674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1"/>
          <p:cNvSpPr>
            <a:spLocks noGrp="1"/>
          </p:cNvSpPr>
          <p:nvPr>
            <p:ph type="title"/>
          </p:nvPr>
        </p:nvSpPr>
        <p:spPr>
          <a:xfrm>
            <a:off x="1206104" y="63103"/>
            <a:ext cx="2007394" cy="481013"/>
          </a:xfrm>
        </p:spPr>
        <p:txBody>
          <a:bodyPr/>
          <a:lstStyle/>
          <a:p>
            <a:r>
              <a:rPr lang="nl-NL" altLang="nl-NL" smtClean="0">
                <a:solidFill>
                  <a:srgbClr val="0070C0"/>
                </a:solidFill>
              </a:rPr>
              <a:t>Beeldvorming</a:t>
            </a:r>
          </a:p>
        </p:txBody>
      </p:sp>
      <p:sp>
        <p:nvSpPr>
          <p:cNvPr id="19459" name="Tijdelijke aanduiding voor dianummer 3"/>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1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defTabSz="342900" fontAlgn="base">
              <a:spcBef>
                <a:spcPct val="0"/>
              </a:spcBef>
              <a:spcAft>
                <a:spcPct val="0"/>
              </a:spcAft>
              <a:buNone/>
            </a:pPr>
            <a:fld id="{5811B32B-5175-4BAA-A8CD-2BA6111D0923}" type="slidenum">
              <a:rPr lang="nl-NL" altLang="nl-NL" sz="1050">
                <a:solidFill>
                  <a:prstClr val="black"/>
                </a:solidFill>
              </a:rPr>
              <a:pPr defTabSz="342900" fontAlgn="base">
                <a:spcBef>
                  <a:spcPct val="0"/>
                </a:spcBef>
                <a:spcAft>
                  <a:spcPct val="0"/>
                </a:spcAft>
                <a:buNone/>
              </a:pPr>
              <a:t>101</a:t>
            </a:fld>
            <a:endParaRPr lang="nl-NL" altLang="nl-NL" sz="1050">
              <a:solidFill>
                <a:prstClr val="black"/>
              </a:solidFill>
            </a:endParaRPr>
          </a:p>
        </p:txBody>
      </p:sp>
      <p:sp>
        <p:nvSpPr>
          <p:cNvPr id="22533" name="Titel 1"/>
          <p:cNvSpPr txBox="1">
            <a:spLocks noChangeArrowheads="1"/>
          </p:cNvSpPr>
          <p:nvPr/>
        </p:nvSpPr>
        <p:spPr bwMode="auto">
          <a:xfrm>
            <a:off x="2782491" y="3985022"/>
            <a:ext cx="2091928" cy="479822"/>
          </a:xfrm>
          <a:prstGeom prst="rect">
            <a:avLst/>
          </a:prstGeom>
          <a:noFill/>
          <a:ln>
            <a:noFill/>
          </a:ln>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342900" eaLnBrk="0" fontAlgn="base" hangingPunct="0">
              <a:spcBef>
                <a:spcPct val="0"/>
              </a:spcBef>
              <a:spcAft>
                <a:spcPct val="0"/>
              </a:spcAft>
              <a:buNone/>
              <a:defRPr/>
            </a:pPr>
            <a:endParaRPr lang="nl-NL" altLang="nl-NL" sz="2100" strike="sngStrike" dirty="0">
              <a:solidFill>
                <a:prstClr val="black"/>
              </a:solidFill>
              <a:cs typeface="Arial" panose="020B0604020202020204" pitchFamily="34" charset="0"/>
            </a:endParaRPr>
          </a:p>
        </p:txBody>
      </p:sp>
      <p:pic>
        <p:nvPicPr>
          <p:cNvPr id="19461" name="Picture 9" descr="Hond Blaffen Afleren - Puppy Opvoed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491" y="3565923"/>
            <a:ext cx="862013" cy="573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1" descr="Close-up Portret Van Schreeuwen Boze Jongen Met Opgeheven Vinger Op Wit  Wordt Geïsoleerd Royalty-Vrije Foto, Plaatjes, Beelden En Stock Fotografie.  Image 268245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5166" y="759619"/>
            <a:ext cx="1683544" cy="194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9" descr="Renotec neemt vervallen kantoorgebouw onder handen - Made 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4504" y="1940719"/>
            <a:ext cx="4244578" cy="2199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Titel 1"/>
          <p:cNvSpPr txBox="1">
            <a:spLocks/>
          </p:cNvSpPr>
          <p:nvPr/>
        </p:nvSpPr>
        <p:spPr bwMode="auto">
          <a:xfrm>
            <a:off x="4400550" y="1398985"/>
            <a:ext cx="36528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eaLnBrk="0" fontAlgn="base" hangingPunct="0">
              <a:spcBef>
                <a:spcPct val="0"/>
              </a:spcBef>
              <a:spcAft>
                <a:spcPct val="0"/>
              </a:spcAft>
              <a:buNone/>
            </a:pPr>
            <a:r>
              <a:rPr lang="nl-NL" altLang="nl-NL" sz="2100" b="1">
                <a:solidFill>
                  <a:prstClr val="black"/>
                </a:solidFill>
                <a:cs typeface="Arial" panose="020B0604020202020204" pitchFamily="34" charset="0"/>
              </a:rPr>
              <a:t>Way-out voor achterblijvers !!!</a:t>
            </a:r>
          </a:p>
        </p:txBody>
      </p:sp>
      <p:sp>
        <p:nvSpPr>
          <p:cNvPr id="19465" name="Titel 1"/>
          <p:cNvSpPr txBox="1">
            <a:spLocks/>
          </p:cNvSpPr>
          <p:nvPr/>
        </p:nvSpPr>
        <p:spPr bwMode="auto">
          <a:xfrm>
            <a:off x="1296591" y="2712244"/>
            <a:ext cx="24717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eaLnBrk="0" fontAlgn="base" hangingPunct="0">
              <a:spcBef>
                <a:spcPct val="0"/>
              </a:spcBef>
              <a:spcAft>
                <a:spcPct val="0"/>
              </a:spcAft>
              <a:buNone/>
            </a:pPr>
            <a:r>
              <a:rPr lang="nl-NL" altLang="nl-NL" sz="1500" b="1">
                <a:solidFill>
                  <a:prstClr val="black"/>
                </a:solidFill>
                <a:cs typeface="Arial" panose="020B0604020202020204" pitchFamily="34" charset="0"/>
              </a:rPr>
              <a:t>Opgeheven vinger!!!</a:t>
            </a:r>
          </a:p>
        </p:txBody>
      </p:sp>
    </p:spTree>
    <p:extLst>
      <p:ext uri="{BB962C8B-B14F-4D97-AF65-F5344CB8AC3E}">
        <p14:creationId xmlns:p14="http://schemas.microsoft.com/office/powerpoint/2010/main" val="80610860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1"/>
          <p:cNvSpPr>
            <a:spLocks noGrp="1"/>
          </p:cNvSpPr>
          <p:nvPr>
            <p:ph type="title"/>
          </p:nvPr>
        </p:nvSpPr>
        <p:spPr>
          <a:xfrm>
            <a:off x="1206104" y="63103"/>
            <a:ext cx="1697831" cy="481013"/>
          </a:xfrm>
        </p:spPr>
        <p:txBody>
          <a:bodyPr/>
          <a:lstStyle/>
          <a:p>
            <a:r>
              <a:rPr lang="nl-NL" altLang="nl-NL" smtClean="0">
                <a:solidFill>
                  <a:srgbClr val="0070C0"/>
                </a:solidFill>
              </a:rPr>
              <a:t>4 thema’s</a:t>
            </a:r>
          </a:p>
        </p:txBody>
      </p:sp>
      <p:sp>
        <p:nvSpPr>
          <p:cNvPr id="22531" name="Tijdelijke aanduiding voor inhoud 2"/>
          <p:cNvSpPr>
            <a:spLocks noGrp="1"/>
          </p:cNvSpPr>
          <p:nvPr>
            <p:ph idx="1"/>
          </p:nvPr>
        </p:nvSpPr>
        <p:spPr>
          <a:xfrm>
            <a:off x="1712119" y="1515666"/>
            <a:ext cx="6029325" cy="1827609"/>
          </a:xfrm>
          <a:solidFill>
            <a:schemeClr val="bg1">
              <a:lumMod val="95000"/>
            </a:schemeClr>
          </a:solidFill>
        </p:spPr>
        <p:txBody>
          <a:bodyPr/>
          <a:lstStyle/>
          <a:p>
            <a:pPr marL="385763" indent="-385763">
              <a:buFont typeface="+mj-lt"/>
              <a:buAutoNum type="arabicPeriod"/>
              <a:defRPr/>
            </a:pPr>
            <a:r>
              <a:rPr lang="nl-NL" altLang="nl-NL" dirty="0" err="1"/>
              <a:t>Nulsituatie</a:t>
            </a:r>
            <a:r>
              <a:rPr lang="nl-NL" altLang="nl-NL" dirty="0"/>
              <a:t> en kernvoorraad</a:t>
            </a:r>
          </a:p>
          <a:p>
            <a:pPr marL="385763" indent="-385763">
              <a:buFont typeface="+mj-lt"/>
              <a:buAutoNum type="arabicPeriod"/>
              <a:defRPr/>
            </a:pPr>
            <a:r>
              <a:rPr lang="nl-NL" altLang="nl-NL" dirty="0"/>
              <a:t>Energiemanagement</a:t>
            </a:r>
          </a:p>
          <a:p>
            <a:pPr marL="385763" indent="-385763">
              <a:buFont typeface="+mj-lt"/>
              <a:buAutoNum type="arabicPeriod"/>
              <a:defRPr/>
            </a:pPr>
            <a:r>
              <a:rPr lang="nl-NL" altLang="nl-NL" dirty="0"/>
              <a:t>Ambitie en Strategie</a:t>
            </a:r>
          </a:p>
          <a:p>
            <a:pPr marL="385763" indent="-385763">
              <a:buFont typeface="+mj-lt"/>
              <a:buAutoNum type="arabicPeriod"/>
              <a:defRPr/>
            </a:pPr>
            <a:r>
              <a:rPr lang="nl-NL" altLang="nl-NL" b="1" dirty="0"/>
              <a:t>Uitvoeringsplan 2023-2026 </a:t>
            </a:r>
            <a:r>
              <a:rPr lang="nl-NL" altLang="nl-NL" sz="1350" b="1" dirty="0"/>
              <a:t>inclusief EML en label C kantoren</a:t>
            </a:r>
          </a:p>
        </p:txBody>
      </p:sp>
      <p:sp>
        <p:nvSpPr>
          <p:cNvPr id="21508" name="Tijdelijke aanduiding voor dianummer 3"/>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1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defTabSz="342900" fontAlgn="base">
              <a:spcBef>
                <a:spcPct val="0"/>
              </a:spcBef>
              <a:spcAft>
                <a:spcPct val="0"/>
              </a:spcAft>
              <a:buNone/>
            </a:pPr>
            <a:fld id="{346ED5C5-71A5-43F4-B2A9-F5F911142C20}" type="slidenum">
              <a:rPr lang="nl-NL" altLang="nl-NL" sz="1050">
                <a:solidFill>
                  <a:prstClr val="black"/>
                </a:solidFill>
              </a:rPr>
              <a:pPr defTabSz="342900" fontAlgn="base">
                <a:spcBef>
                  <a:spcPct val="0"/>
                </a:spcBef>
                <a:spcAft>
                  <a:spcPct val="0"/>
                </a:spcAft>
                <a:buNone/>
              </a:pPr>
              <a:t>102</a:t>
            </a:fld>
            <a:endParaRPr lang="nl-NL" altLang="nl-NL" sz="1050">
              <a:solidFill>
                <a:prstClr val="black"/>
              </a:solidFill>
            </a:endParaRPr>
          </a:p>
        </p:txBody>
      </p:sp>
      <p:sp>
        <p:nvSpPr>
          <p:cNvPr id="21509" name="Titel 1"/>
          <p:cNvSpPr txBox="1">
            <a:spLocks noChangeArrowheads="1"/>
          </p:cNvSpPr>
          <p:nvPr/>
        </p:nvSpPr>
        <p:spPr bwMode="auto">
          <a:xfrm>
            <a:off x="1674019" y="960835"/>
            <a:ext cx="1969294" cy="29170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342900" eaLnBrk="0" fontAlgn="base" hangingPunct="0">
              <a:spcBef>
                <a:spcPct val="0"/>
              </a:spcBef>
              <a:spcAft>
                <a:spcPct val="0"/>
              </a:spcAft>
              <a:buNone/>
            </a:pPr>
            <a:r>
              <a:rPr lang="nl-NL" altLang="nl-NL" sz="1500">
                <a:solidFill>
                  <a:prstClr val="black"/>
                </a:solidFill>
                <a:cs typeface="Arial" panose="020B0604020202020204" pitchFamily="34" charset="0"/>
              </a:rPr>
              <a:t>Beoordelingscriteria</a:t>
            </a:r>
          </a:p>
        </p:txBody>
      </p:sp>
      <p:pic>
        <p:nvPicPr>
          <p:cNvPr id="21510" name="Picture 6" descr="Meten en sturen op werkelijk energiegebruik met WEii: Werkelijke Energie  intensiteit indicator - TVV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9448" y="3752850"/>
            <a:ext cx="959644" cy="45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itel 1"/>
          <p:cNvSpPr txBox="1">
            <a:spLocks noChangeArrowheads="1"/>
          </p:cNvSpPr>
          <p:nvPr/>
        </p:nvSpPr>
        <p:spPr bwMode="auto">
          <a:xfrm>
            <a:off x="2903935" y="3864769"/>
            <a:ext cx="800100" cy="280988"/>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342900" eaLnBrk="0" fontAlgn="base" hangingPunct="0">
              <a:spcBef>
                <a:spcPct val="0"/>
              </a:spcBef>
              <a:spcAft>
                <a:spcPct val="0"/>
              </a:spcAft>
              <a:buNone/>
            </a:pPr>
            <a:r>
              <a:rPr lang="nl-NL" altLang="nl-NL" sz="1500" b="1">
                <a:solidFill>
                  <a:srgbClr val="0070C0"/>
                </a:solidFill>
                <a:cs typeface="Arial" panose="020B0604020202020204" pitchFamily="34" charset="0"/>
              </a:rPr>
              <a:t>Partner</a:t>
            </a:r>
          </a:p>
        </p:txBody>
      </p:sp>
      <p:pic>
        <p:nvPicPr>
          <p:cNvPr id="21512" name="Picture 6" descr="DGBC - DGBC - Dutch Green Building Guide"/>
          <p:cNvPicPr>
            <a:picLocks noChangeAspect="1" noChangeArrowheads="1"/>
          </p:cNvPicPr>
          <p:nvPr/>
        </p:nvPicPr>
        <p:blipFill>
          <a:blip r:embed="rId4">
            <a:extLst>
              <a:ext uri="{28A0092B-C50C-407E-A947-70E740481C1C}">
                <a14:useLocalDpi xmlns:a14="http://schemas.microsoft.com/office/drawing/2010/main" val="0"/>
              </a:ext>
            </a:extLst>
          </a:blip>
          <a:srcRect l="5472" t="15034" b="18275"/>
          <a:stretch>
            <a:fillRect/>
          </a:stretch>
        </p:blipFill>
        <p:spPr bwMode="auto">
          <a:xfrm>
            <a:off x="4044554" y="3752850"/>
            <a:ext cx="979884"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txBox="1">
            <a:spLocks noChangeArrowheads="1"/>
          </p:cNvSpPr>
          <p:nvPr/>
        </p:nvSpPr>
        <p:spPr bwMode="auto">
          <a:xfrm>
            <a:off x="5029200" y="5954"/>
            <a:ext cx="2971800" cy="711994"/>
          </a:xfrm>
          <a:prstGeom prst="rect">
            <a:avLst/>
          </a:prstGeom>
          <a:solidFill>
            <a:srgbClr val="FFC000"/>
          </a:solidFill>
          <a:ln>
            <a:noFill/>
          </a:ln>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eaLnBrk="0" fontAlgn="base" hangingPunct="0">
              <a:spcBef>
                <a:spcPct val="0"/>
              </a:spcBef>
              <a:spcAft>
                <a:spcPct val="0"/>
              </a:spcAft>
              <a:buNone/>
              <a:defRPr/>
            </a:pPr>
            <a:r>
              <a:rPr lang="nl-NL" altLang="nl-NL" sz="1350" b="1" dirty="0" err="1">
                <a:solidFill>
                  <a:srgbClr val="4F81BD"/>
                </a:solidFill>
                <a:cs typeface="Arial" panose="020B0604020202020204" pitchFamily="34" charset="0"/>
              </a:rPr>
              <a:t>Kpi’s</a:t>
            </a:r>
            <a:r>
              <a:rPr lang="nl-NL" altLang="nl-NL" sz="1350" b="1" dirty="0">
                <a:solidFill>
                  <a:srgbClr val="4F81BD"/>
                </a:solidFill>
                <a:cs typeface="Arial" panose="020B0604020202020204" pitchFamily="34" charset="0"/>
              </a:rPr>
              <a:t> Reductiedoelstelling CO2 in 4 jaar</a:t>
            </a:r>
          </a:p>
          <a:p>
            <a:pPr marL="257175" indent="-257175" defTabSz="342900" eaLnBrk="0" fontAlgn="base" hangingPunct="0">
              <a:spcBef>
                <a:spcPct val="0"/>
              </a:spcBef>
              <a:spcAft>
                <a:spcPct val="0"/>
              </a:spcAft>
              <a:defRPr/>
            </a:pPr>
            <a:r>
              <a:rPr lang="nl-NL" altLang="nl-NL" sz="1350" dirty="0">
                <a:solidFill>
                  <a:srgbClr val="4F81BD"/>
                </a:solidFill>
                <a:cs typeface="Arial" panose="020B0604020202020204" pitchFamily="34" charset="0"/>
              </a:rPr>
              <a:t>Gas verbruik 22%</a:t>
            </a:r>
          </a:p>
          <a:p>
            <a:pPr marL="257175" indent="-257175" defTabSz="342900" eaLnBrk="0" fontAlgn="base" hangingPunct="0">
              <a:spcBef>
                <a:spcPct val="0"/>
              </a:spcBef>
              <a:spcAft>
                <a:spcPct val="0"/>
              </a:spcAft>
              <a:defRPr/>
            </a:pPr>
            <a:r>
              <a:rPr lang="nl-NL" altLang="nl-NL" sz="1350" dirty="0">
                <a:solidFill>
                  <a:srgbClr val="4F81BD"/>
                </a:solidFill>
                <a:cs typeface="Arial" panose="020B0604020202020204" pitchFamily="34" charset="0"/>
              </a:rPr>
              <a:t>Totaal verbruik 14%</a:t>
            </a:r>
          </a:p>
        </p:txBody>
      </p:sp>
    </p:spTree>
    <p:extLst>
      <p:ext uri="{BB962C8B-B14F-4D97-AF65-F5344CB8AC3E}">
        <p14:creationId xmlns:p14="http://schemas.microsoft.com/office/powerpoint/2010/main" val="255699330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p:cNvSpPr>
            <a:spLocks noGrp="1"/>
          </p:cNvSpPr>
          <p:nvPr>
            <p:ph type="title"/>
          </p:nvPr>
        </p:nvSpPr>
        <p:spPr>
          <a:xfrm>
            <a:off x="1212057" y="55960"/>
            <a:ext cx="3217069" cy="481013"/>
          </a:xfrm>
        </p:spPr>
        <p:txBody>
          <a:bodyPr/>
          <a:lstStyle/>
          <a:p>
            <a:r>
              <a:rPr lang="nl-NL" altLang="nl-NL" smtClean="0">
                <a:solidFill>
                  <a:srgbClr val="0070C0"/>
                </a:solidFill>
              </a:rPr>
              <a:t>Definitie Kernvoorraad</a:t>
            </a:r>
            <a:br>
              <a:rPr lang="nl-NL" altLang="nl-NL" smtClean="0">
                <a:solidFill>
                  <a:srgbClr val="0070C0"/>
                </a:solidFill>
              </a:rPr>
            </a:br>
            <a:r>
              <a:rPr lang="nl-NL" altLang="nl-NL" sz="1350">
                <a:solidFill>
                  <a:schemeClr val="tx1"/>
                </a:solidFill>
              </a:rPr>
              <a:t>-beschrijving concernniveau</a:t>
            </a:r>
          </a:p>
        </p:txBody>
      </p:sp>
      <p:sp>
        <p:nvSpPr>
          <p:cNvPr id="23555" name="Tijdelijke aanduiding voor dianummer 3"/>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1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defTabSz="342900" fontAlgn="base">
              <a:spcBef>
                <a:spcPct val="0"/>
              </a:spcBef>
              <a:spcAft>
                <a:spcPct val="0"/>
              </a:spcAft>
              <a:buNone/>
            </a:pPr>
            <a:fld id="{79D2FB73-5B2F-4825-BD24-B49A8D2729C9}" type="slidenum">
              <a:rPr lang="nl-NL" altLang="nl-NL" sz="1050">
                <a:solidFill>
                  <a:prstClr val="black"/>
                </a:solidFill>
              </a:rPr>
              <a:pPr defTabSz="342900" fontAlgn="base">
                <a:spcBef>
                  <a:spcPct val="0"/>
                </a:spcBef>
                <a:spcAft>
                  <a:spcPct val="0"/>
                </a:spcAft>
                <a:buNone/>
              </a:pPr>
              <a:t>103</a:t>
            </a:fld>
            <a:endParaRPr lang="nl-NL" altLang="nl-NL" sz="1050">
              <a:solidFill>
                <a:prstClr val="black"/>
              </a:solidFill>
            </a:endParaRPr>
          </a:p>
        </p:txBody>
      </p:sp>
      <p:sp>
        <p:nvSpPr>
          <p:cNvPr id="23556" name="Titel 1"/>
          <p:cNvSpPr txBox="1">
            <a:spLocks noChangeArrowheads="1"/>
          </p:cNvSpPr>
          <p:nvPr/>
        </p:nvSpPr>
        <p:spPr bwMode="auto">
          <a:xfrm>
            <a:off x="6768703" y="165497"/>
            <a:ext cx="1232297" cy="37147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342900" eaLnBrk="0" fontAlgn="base" hangingPunct="0">
              <a:spcBef>
                <a:spcPct val="0"/>
              </a:spcBef>
              <a:spcAft>
                <a:spcPct val="0"/>
              </a:spcAft>
              <a:buNone/>
            </a:pPr>
            <a:r>
              <a:rPr lang="nl-NL" altLang="nl-NL" sz="1500" b="1">
                <a:solidFill>
                  <a:srgbClr val="0070C0"/>
                </a:solidFill>
                <a:cs typeface="Arial" panose="020B0604020202020204" pitchFamily="34" charset="0"/>
              </a:rPr>
              <a:t>Ter inspiratie</a:t>
            </a:r>
          </a:p>
        </p:txBody>
      </p:sp>
      <p:pic>
        <p:nvPicPr>
          <p:cNvPr id="23557" name="Afbeelding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0948" y="1481138"/>
            <a:ext cx="5826919" cy="1083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Afbeelding 10"/>
          <p:cNvPicPr>
            <a:picLocks noChangeAspect="1" noChangeArrowheads="1"/>
          </p:cNvPicPr>
          <p:nvPr/>
        </p:nvPicPr>
        <p:blipFill>
          <a:blip r:embed="rId3">
            <a:extLst>
              <a:ext uri="{28A0092B-C50C-407E-A947-70E740481C1C}">
                <a14:useLocalDpi xmlns:a14="http://schemas.microsoft.com/office/drawing/2010/main" val="0"/>
              </a:ext>
            </a:extLst>
          </a:blip>
          <a:srcRect b="43333"/>
          <a:stretch>
            <a:fillRect/>
          </a:stretch>
        </p:blipFill>
        <p:spPr bwMode="auto">
          <a:xfrm>
            <a:off x="1860948" y="2570560"/>
            <a:ext cx="5826919" cy="106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ijdelijke aanduiding voor inhoud 2"/>
          <p:cNvSpPr txBox="1">
            <a:spLocks noChangeArrowheads="1"/>
          </p:cNvSpPr>
          <p:nvPr/>
        </p:nvSpPr>
        <p:spPr bwMode="auto">
          <a:xfrm>
            <a:off x="1866900" y="963216"/>
            <a:ext cx="5820966" cy="263128"/>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342900" eaLnBrk="0" fontAlgn="base" hangingPunct="0">
              <a:spcAft>
                <a:spcPct val="0"/>
              </a:spcAft>
              <a:buNone/>
            </a:pPr>
            <a:r>
              <a:rPr lang="nl-NL" altLang="nl-NL" sz="1050">
                <a:solidFill>
                  <a:prstClr val="black"/>
                </a:solidFill>
                <a:cs typeface="Arial" panose="020B0604020202020204" pitchFamily="34" charset="0"/>
              </a:rPr>
              <a:t>Alle panden eigendom en gehuurd, exclusief woningen en gebouwen &lt;50 m2</a:t>
            </a:r>
          </a:p>
          <a:p>
            <a:pPr defTabSz="342900" eaLnBrk="0" fontAlgn="base" hangingPunct="0">
              <a:spcAft>
                <a:spcPct val="0"/>
              </a:spcAft>
              <a:buNone/>
            </a:pPr>
            <a:endParaRPr lang="nl-NL" altLang="nl-NL" sz="2100">
              <a:solidFill>
                <a:prstClr val="black"/>
              </a:solidFill>
              <a:cs typeface="Arial" panose="020B0604020202020204" pitchFamily="34" charset="0"/>
            </a:endParaRPr>
          </a:p>
          <a:p>
            <a:pPr defTabSz="342900" eaLnBrk="0" fontAlgn="base" hangingPunct="0">
              <a:spcAft>
                <a:spcPct val="0"/>
              </a:spcAft>
              <a:buNone/>
            </a:pPr>
            <a:endParaRPr lang="nl-NL" altLang="nl-NL" sz="2100">
              <a:solidFill>
                <a:prstClr val="black"/>
              </a:solidFill>
              <a:cs typeface="Arial" panose="020B0604020202020204" pitchFamily="34" charset="0"/>
            </a:endParaRPr>
          </a:p>
        </p:txBody>
      </p:sp>
      <p:pic>
        <p:nvPicPr>
          <p:cNvPr id="23560" name="Afbeelding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6900" y="3792142"/>
            <a:ext cx="5826919" cy="44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093301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el 1"/>
          <p:cNvSpPr>
            <a:spLocks noGrp="1"/>
          </p:cNvSpPr>
          <p:nvPr>
            <p:ph type="title"/>
          </p:nvPr>
        </p:nvSpPr>
        <p:spPr>
          <a:xfrm>
            <a:off x="1212057" y="55960"/>
            <a:ext cx="3645694" cy="481013"/>
          </a:xfrm>
        </p:spPr>
        <p:txBody>
          <a:bodyPr/>
          <a:lstStyle/>
          <a:p>
            <a:r>
              <a:rPr lang="nl-NL" altLang="nl-NL" smtClean="0">
                <a:solidFill>
                  <a:srgbClr val="0070C0"/>
                </a:solidFill>
              </a:rPr>
              <a:t>Definitie Kernvoorraad</a:t>
            </a:r>
            <a:br>
              <a:rPr lang="nl-NL" altLang="nl-NL" smtClean="0">
                <a:solidFill>
                  <a:srgbClr val="0070C0"/>
                </a:solidFill>
              </a:rPr>
            </a:br>
            <a:r>
              <a:rPr lang="nl-NL" altLang="nl-NL" sz="1350">
                <a:solidFill>
                  <a:schemeClr val="tx1"/>
                </a:solidFill>
              </a:rPr>
              <a:t>- overzicht van de gebouwen met relevante data</a:t>
            </a:r>
          </a:p>
        </p:txBody>
      </p:sp>
      <p:sp>
        <p:nvSpPr>
          <p:cNvPr id="24579" name="Tijdelijke aanduiding voor dianummer 3"/>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1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defTabSz="342900" fontAlgn="base">
              <a:spcBef>
                <a:spcPct val="0"/>
              </a:spcBef>
              <a:spcAft>
                <a:spcPct val="0"/>
              </a:spcAft>
              <a:buNone/>
            </a:pPr>
            <a:fld id="{D1CB78E4-60FA-4D4C-84CD-C38B469C3984}" type="slidenum">
              <a:rPr lang="nl-NL" altLang="nl-NL" sz="1050">
                <a:solidFill>
                  <a:prstClr val="black"/>
                </a:solidFill>
              </a:rPr>
              <a:pPr defTabSz="342900" fontAlgn="base">
                <a:spcBef>
                  <a:spcPct val="0"/>
                </a:spcBef>
                <a:spcAft>
                  <a:spcPct val="0"/>
                </a:spcAft>
                <a:buNone/>
              </a:pPr>
              <a:t>104</a:t>
            </a:fld>
            <a:endParaRPr lang="nl-NL" altLang="nl-NL" sz="1050">
              <a:solidFill>
                <a:prstClr val="black"/>
              </a:solidFill>
            </a:endParaRPr>
          </a:p>
        </p:txBody>
      </p:sp>
      <p:pic>
        <p:nvPicPr>
          <p:cNvPr id="24580" name="Afbeelding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703" y="1485901"/>
            <a:ext cx="2405063" cy="1373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Afbeelding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3704" y="3050381"/>
            <a:ext cx="2411015" cy="1510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itel 1"/>
          <p:cNvSpPr txBox="1">
            <a:spLocks noChangeArrowheads="1"/>
          </p:cNvSpPr>
          <p:nvPr/>
        </p:nvSpPr>
        <p:spPr bwMode="auto">
          <a:xfrm>
            <a:off x="4677966" y="831057"/>
            <a:ext cx="3323034" cy="278606"/>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342900" eaLnBrk="0" fontAlgn="base" hangingPunct="0">
              <a:spcBef>
                <a:spcPct val="0"/>
              </a:spcBef>
              <a:spcAft>
                <a:spcPct val="0"/>
              </a:spcAft>
              <a:buNone/>
            </a:pPr>
            <a:r>
              <a:rPr lang="nl-NL" altLang="nl-NL" sz="1500">
                <a:solidFill>
                  <a:srgbClr val="0070C0"/>
                </a:solidFill>
                <a:cs typeface="Arial" panose="020B0604020202020204" pitchFamily="34" charset="0"/>
              </a:rPr>
              <a:t>Eigen tooling en exports in spreadsheet?</a:t>
            </a:r>
          </a:p>
        </p:txBody>
      </p:sp>
      <p:sp>
        <p:nvSpPr>
          <p:cNvPr id="24583" name="Titel 1"/>
          <p:cNvSpPr txBox="1">
            <a:spLocks noChangeArrowheads="1"/>
          </p:cNvSpPr>
          <p:nvPr/>
        </p:nvSpPr>
        <p:spPr bwMode="auto">
          <a:xfrm rot="204115">
            <a:off x="6493669" y="147638"/>
            <a:ext cx="1438275" cy="29884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342900" eaLnBrk="0" fontAlgn="base" hangingPunct="0">
              <a:spcBef>
                <a:spcPct val="0"/>
              </a:spcBef>
              <a:spcAft>
                <a:spcPct val="0"/>
              </a:spcAft>
              <a:buNone/>
            </a:pPr>
            <a:r>
              <a:rPr lang="nl-NL" altLang="nl-NL" sz="1500">
                <a:solidFill>
                  <a:srgbClr val="0070C0"/>
                </a:solidFill>
                <a:cs typeface="Arial" panose="020B0604020202020204" pitchFamily="34" charset="0"/>
              </a:rPr>
              <a:t>Transparantie</a:t>
            </a:r>
          </a:p>
        </p:txBody>
      </p:sp>
      <p:pic>
        <p:nvPicPr>
          <p:cNvPr id="24584" name="Afbeelding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6198" y="1485900"/>
            <a:ext cx="2407444" cy="2378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919572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Afbeelding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1169" y="1997869"/>
            <a:ext cx="5723335" cy="2378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itel 1"/>
          <p:cNvSpPr>
            <a:spLocks noGrp="1"/>
          </p:cNvSpPr>
          <p:nvPr>
            <p:ph type="title"/>
          </p:nvPr>
        </p:nvSpPr>
        <p:spPr>
          <a:xfrm>
            <a:off x="1285875" y="79772"/>
            <a:ext cx="2839641" cy="481013"/>
          </a:xfrm>
        </p:spPr>
        <p:txBody>
          <a:bodyPr/>
          <a:lstStyle/>
          <a:p>
            <a:r>
              <a:rPr lang="nl-NL" altLang="nl-NL" smtClean="0">
                <a:solidFill>
                  <a:srgbClr val="0070C0"/>
                </a:solidFill>
              </a:rPr>
              <a:t>Kpi’s concernniveau</a:t>
            </a:r>
          </a:p>
        </p:txBody>
      </p:sp>
      <p:sp>
        <p:nvSpPr>
          <p:cNvPr id="26628" name="Tijdelijke aanduiding voor dianummer 3"/>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1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defTabSz="342900" fontAlgn="base">
              <a:spcBef>
                <a:spcPct val="0"/>
              </a:spcBef>
              <a:spcAft>
                <a:spcPct val="0"/>
              </a:spcAft>
              <a:buNone/>
            </a:pPr>
            <a:fld id="{A26AE3E7-DA66-4AD8-8F2A-CBE04ECA0909}" type="slidenum">
              <a:rPr lang="nl-NL" altLang="nl-NL" sz="1050">
                <a:solidFill>
                  <a:prstClr val="black"/>
                </a:solidFill>
              </a:rPr>
              <a:pPr defTabSz="342900" fontAlgn="base">
                <a:spcBef>
                  <a:spcPct val="0"/>
                </a:spcBef>
                <a:spcAft>
                  <a:spcPct val="0"/>
                </a:spcAft>
                <a:buNone/>
              </a:pPr>
              <a:t>105</a:t>
            </a:fld>
            <a:endParaRPr lang="nl-NL" altLang="nl-NL" sz="1050">
              <a:solidFill>
                <a:prstClr val="black"/>
              </a:solidFill>
            </a:endParaRPr>
          </a:p>
        </p:txBody>
      </p:sp>
      <p:pic>
        <p:nvPicPr>
          <p:cNvPr id="26629" name="Afbeelding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9979" y="766763"/>
            <a:ext cx="5722144" cy="1098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el 1"/>
          <p:cNvSpPr txBox="1">
            <a:spLocks noChangeArrowheads="1"/>
          </p:cNvSpPr>
          <p:nvPr/>
        </p:nvSpPr>
        <p:spPr bwMode="auto">
          <a:xfrm>
            <a:off x="1731169" y="4441032"/>
            <a:ext cx="4831556" cy="702469"/>
          </a:xfrm>
          <a:prstGeom prst="rect">
            <a:avLst/>
          </a:prstGeom>
          <a:solidFill>
            <a:schemeClr val="bg1">
              <a:lumMod val="95000"/>
            </a:schemeClr>
          </a:solidFill>
          <a:ln>
            <a:noFill/>
          </a:ln>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eaLnBrk="0" fontAlgn="base" hangingPunct="0">
              <a:spcBef>
                <a:spcPct val="0"/>
              </a:spcBef>
              <a:spcAft>
                <a:spcPct val="0"/>
              </a:spcAft>
              <a:buNone/>
              <a:defRPr/>
            </a:pPr>
            <a:r>
              <a:rPr lang="nl-NL" altLang="nl-NL" sz="1050" b="1" dirty="0">
                <a:solidFill>
                  <a:prstClr val="black"/>
                </a:solidFill>
                <a:cs typeface="Arial" panose="020B0604020202020204" pitchFamily="34" charset="0"/>
              </a:rPr>
              <a:t>Correctie voor graaddagen</a:t>
            </a:r>
          </a:p>
          <a:p>
            <a:pPr defTabSz="342900" eaLnBrk="0" fontAlgn="base" hangingPunct="0">
              <a:spcBef>
                <a:spcPct val="0"/>
              </a:spcBef>
              <a:spcAft>
                <a:spcPct val="0"/>
              </a:spcAft>
              <a:buNone/>
              <a:defRPr/>
            </a:pPr>
            <a:r>
              <a:rPr lang="nl-NL" altLang="nl-NL" sz="1050" b="1" dirty="0">
                <a:solidFill>
                  <a:prstClr val="black"/>
                </a:solidFill>
                <a:cs typeface="Arial" panose="020B0604020202020204" pitchFamily="34" charset="0"/>
              </a:rPr>
              <a:t>Oppervlakte</a:t>
            </a:r>
            <a:r>
              <a:rPr lang="nl-NL" altLang="nl-NL" sz="1050" dirty="0">
                <a:solidFill>
                  <a:prstClr val="black"/>
                </a:solidFill>
                <a:cs typeface="Arial" panose="020B0604020202020204" pitchFamily="34" charset="0"/>
              </a:rPr>
              <a:t>: (Geklimatiseerde) gebruiksoppervlakte</a:t>
            </a:r>
          </a:p>
          <a:p>
            <a:pPr defTabSz="342900" eaLnBrk="0" fontAlgn="base" hangingPunct="0">
              <a:spcBef>
                <a:spcPct val="0"/>
              </a:spcBef>
              <a:spcAft>
                <a:spcPct val="0"/>
              </a:spcAft>
              <a:buNone/>
              <a:defRPr/>
            </a:pPr>
            <a:r>
              <a:rPr lang="nl-NL" altLang="nl-NL" sz="1050" dirty="0">
                <a:solidFill>
                  <a:prstClr val="black"/>
                </a:solidFill>
                <a:cs typeface="Arial" panose="020B0604020202020204" pitchFamily="34" charset="0"/>
              </a:rPr>
              <a:t>Oppervlakte </a:t>
            </a:r>
            <a:r>
              <a:rPr lang="nl-NL" altLang="nl-NL" sz="1050" b="1" dirty="0">
                <a:solidFill>
                  <a:prstClr val="black"/>
                </a:solidFill>
                <a:cs typeface="Arial" panose="020B0604020202020204" pitchFamily="34" charset="0"/>
              </a:rPr>
              <a:t>parkeergarages</a:t>
            </a:r>
            <a:r>
              <a:rPr lang="nl-NL" altLang="nl-NL" sz="1050" dirty="0">
                <a:solidFill>
                  <a:prstClr val="black"/>
                </a:solidFill>
                <a:cs typeface="Arial" panose="020B0604020202020204" pitchFamily="34" charset="0"/>
              </a:rPr>
              <a:t> niet meerekenen, wel de maatregelen in uitvoeringsplan</a:t>
            </a:r>
          </a:p>
          <a:p>
            <a:pPr defTabSz="342900" eaLnBrk="0" fontAlgn="base" hangingPunct="0">
              <a:spcBef>
                <a:spcPct val="0"/>
              </a:spcBef>
              <a:spcAft>
                <a:spcPct val="0"/>
              </a:spcAft>
              <a:buNone/>
              <a:defRPr/>
            </a:pPr>
            <a:r>
              <a:rPr lang="nl-NL" altLang="nl-NL" sz="1050" dirty="0">
                <a:solidFill>
                  <a:prstClr val="black"/>
                </a:solidFill>
                <a:cs typeface="Arial" panose="020B0604020202020204" pitchFamily="34" charset="0"/>
              </a:rPr>
              <a:t>Oppervlakte </a:t>
            </a:r>
            <a:r>
              <a:rPr lang="nl-NL" altLang="nl-NL" sz="1050" b="1" dirty="0">
                <a:solidFill>
                  <a:prstClr val="black"/>
                </a:solidFill>
                <a:cs typeface="Arial" panose="020B0604020202020204" pitchFamily="34" charset="0"/>
              </a:rPr>
              <a:t>serverruimten</a:t>
            </a:r>
            <a:r>
              <a:rPr lang="nl-NL" altLang="nl-NL" sz="1050" dirty="0">
                <a:solidFill>
                  <a:prstClr val="black"/>
                </a:solidFill>
                <a:cs typeface="Arial" panose="020B0604020202020204" pitchFamily="34" charset="0"/>
              </a:rPr>
              <a:t> wel meerekenen </a:t>
            </a:r>
          </a:p>
        </p:txBody>
      </p:sp>
      <p:sp>
        <p:nvSpPr>
          <p:cNvPr id="26631" name="Titel 1"/>
          <p:cNvSpPr txBox="1">
            <a:spLocks noChangeArrowheads="1"/>
          </p:cNvSpPr>
          <p:nvPr/>
        </p:nvSpPr>
        <p:spPr bwMode="auto">
          <a:xfrm>
            <a:off x="4677966" y="245269"/>
            <a:ext cx="3323034" cy="278606"/>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342900" eaLnBrk="0" fontAlgn="base" hangingPunct="0">
              <a:spcBef>
                <a:spcPct val="0"/>
              </a:spcBef>
              <a:spcAft>
                <a:spcPct val="0"/>
              </a:spcAft>
              <a:buNone/>
            </a:pPr>
            <a:r>
              <a:rPr lang="nl-NL" altLang="nl-NL" sz="1500">
                <a:solidFill>
                  <a:srgbClr val="0070C0"/>
                </a:solidFill>
                <a:cs typeface="Arial" panose="020B0604020202020204" pitchFamily="34" charset="0"/>
              </a:rPr>
              <a:t>Nulsituatie 2022 – gemotiveerd afwijken</a:t>
            </a:r>
          </a:p>
        </p:txBody>
      </p:sp>
      <p:pic>
        <p:nvPicPr>
          <p:cNvPr id="26632" name="Picture 6" descr="Meten en sturen op werkelijk energiegebruik met WEii: Werkelijke Energie  intensiteit indicator - TVV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1573" y="4219575"/>
            <a:ext cx="925115" cy="43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01026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a:spLocks noGrp="1"/>
          </p:cNvSpPr>
          <p:nvPr>
            <p:ph type="title"/>
          </p:nvPr>
        </p:nvSpPr>
        <p:spPr>
          <a:xfrm>
            <a:off x="1212057" y="55960"/>
            <a:ext cx="4918472" cy="481013"/>
          </a:xfrm>
        </p:spPr>
        <p:txBody>
          <a:bodyPr/>
          <a:lstStyle/>
          <a:p>
            <a:r>
              <a:rPr lang="nl-NL" altLang="nl-NL" smtClean="0">
                <a:solidFill>
                  <a:srgbClr val="0070C0"/>
                </a:solidFill>
              </a:rPr>
              <a:t>Eigen opwek wordt gewaardeerd*</a:t>
            </a:r>
            <a:endParaRPr lang="nl-NL" altLang="nl-NL" sz="1350">
              <a:solidFill>
                <a:schemeClr val="tx1"/>
              </a:solidFill>
            </a:endParaRPr>
          </a:p>
        </p:txBody>
      </p:sp>
      <p:sp>
        <p:nvSpPr>
          <p:cNvPr id="28675" name="Tijdelijke aanduiding voor dianummer 3"/>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1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defTabSz="342900" fontAlgn="base">
              <a:spcBef>
                <a:spcPct val="0"/>
              </a:spcBef>
              <a:spcAft>
                <a:spcPct val="0"/>
              </a:spcAft>
              <a:buNone/>
            </a:pPr>
            <a:fld id="{E1C27E37-5EFB-40CB-A58C-B314E9C77631}" type="slidenum">
              <a:rPr lang="nl-NL" altLang="nl-NL" sz="1050">
                <a:solidFill>
                  <a:prstClr val="black"/>
                </a:solidFill>
              </a:rPr>
              <a:pPr defTabSz="342900" fontAlgn="base">
                <a:spcBef>
                  <a:spcPct val="0"/>
                </a:spcBef>
                <a:spcAft>
                  <a:spcPct val="0"/>
                </a:spcAft>
                <a:buNone/>
              </a:pPr>
              <a:t>106</a:t>
            </a:fld>
            <a:endParaRPr lang="nl-NL" altLang="nl-NL" sz="1050">
              <a:solidFill>
                <a:prstClr val="black"/>
              </a:solidFill>
            </a:endParaRPr>
          </a:p>
        </p:txBody>
      </p:sp>
      <p:pic>
        <p:nvPicPr>
          <p:cNvPr id="28676" name="Afbeelding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4932" y="536972"/>
            <a:ext cx="6174581" cy="348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el 1"/>
          <p:cNvSpPr txBox="1">
            <a:spLocks noChangeArrowheads="1"/>
          </p:cNvSpPr>
          <p:nvPr/>
        </p:nvSpPr>
        <p:spPr bwMode="auto">
          <a:xfrm>
            <a:off x="1354932" y="4017169"/>
            <a:ext cx="6174581" cy="565547"/>
          </a:xfrm>
          <a:prstGeom prst="rect">
            <a:avLst/>
          </a:prstGeom>
          <a:solidFill>
            <a:schemeClr val="tx2">
              <a:lumMod val="20000"/>
              <a:lumOff val="80000"/>
            </a:schemeClr>
          </a:solidFill>
          <a:ln>
            <a:noFill/>
          </a:ln>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eaLnBrk="0" fontAlgn="base" hangingPunct="0">
              <a:spcBef>
                <a:spcPct val="0"/>
              </a:spcBef>
              <a:spcAft>
                <a:spcPct val="0"/>
              </a:spcAft>
              <a:buNone/>
              <a:defRPr/>
            </a:pPr>
            <a:r>
              <a:rPr lang="nl-NL" sz="1050" dirty="0">
                <a:solidFill>
                  <a:prstClr val="black"/>
                </a:solidFill>
                <a:latin typeface="Arial" panose="020B0604020202020204" pitchFamily="34" charset="0"/>
                <a:ea typeface="Calibri" panose="020F0502020204030204" pitchFamily="34" charset="0"/>
                <a:cs typeface="Arial" panose="020B0604020202020204" pitchFamily="34" charset="0"/>
              </a:rPr>
              <a:t>*De door </a:t>
            </a:r>
            <a:r>
              <a:rPr lang="nl-NL" sz="1050" b="1" dirty="0">
                <a:solidFill>
                  <a:prstClr val="black"/>
                </a:solidFill>
                <a:latin typeface="Arial" panose="020B0604020202020204" pitchFamily="34" charset="0"/>
                <a:ea typeface="Calibri" panose="020F0502020204030204" pitchFamily="34" charset="0"/>
                <a:cs typeface="Arial" panose="020B0604020202020204" pitchFamily="34" charset="0"/>
              </a:rPr>
              <a:t>eigen opwek</a:t>
            </a:r>
            <a:r>
              <a:rPr lang="nl-NL" sz="1050" dirty="0">
                <a:solidFill>
                  <a:prstClr val="black"/>
                </a:solidFill>
                <a:latin typeface="Arial" panose="020B0604020202020204" pitchFamily="34" charset="0"/>
                <a:ea typeface="Calibri" panose="020F0502020204030204" pitchFamily="34" charset="0"/>
                <a:cs typeface="Arial" panose="020B0604020202020204" pitchFamily="34" charset="0"/>
              </a:rPr>
              <a:t> (zon of wind) terug geleverde elektriciteit  kan worden afgetrokken en heeft dus  een positief effect op het finale verbruik. Dit kan alleen als de opwek een fysieke koppeling heeft met het gebouw conform de NTA8800 bepalingsmethode.</a:t>
            </a:r>
            <a:endParaRPr lang="nl-NL" sz="1050" dirty="0">
              <a:solidFill>
                <a:prstClr val="black"/>
              </a:solidFill>
              <a:ea typeface="Calibri" panose="020F0502020204030204" pitchFamily="34" charset="0"/>
              <a:cs typeface="Arial" panose="020B0604020202020204" pitchFamily="34" charset="0"/>
            </a:endParaRPr>
          </a:p>
          <a:p>
            <a:pPr defTabSz="342900" eaLnBrk="0" fontAlgn="base" hangingPunct="0">
              <a:spcBef>
                <a:spcPct val="0"/>
              </a:spcBef>
              <a:spcAft>
                <a:spcPct val="0"/>
              </a:spcAft>
              <a:buNone/>
              <a:defRPr/>
            </a:pPr>
            <a:endParaRPr lang="nl-NL" altLang="nl-NL" sz="1050" dirty="0">
              <a:solidFill>
                <a:srgbClr val="0070C0"/>
              </a:solidFill>
              <a:cs typeface="Arial" panose="020B0604020202020204" pitchFamily="34" charset="0"/>
            </a:endParaRPr>
          </a:p>
        </p:txBody>
      </p:sp>
    </p:spTree>
    <p:extLst>
      <p:ext uri="{BB962C8B-B14F-4D97-AF65-F5344CB8AC3E}">
        <p14:creationId xmlns:p14="http://schemas.microsoft.com/office/powerpoint/2010/main" val="230641561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1"/>
          <p:cNvSpPr>
            <a:spLocks noGrp="1"/>
          </p:cNvSpPr>
          <p:nvPr>
            <p:ph type="title"/>
          </p:nvPr>
        </p:nvSpPr>
        <p:spPr>
          <a:xfrm>
            <a:off x="1212057" y="55960"/>
            <a:ext cx="3246835" cy="481013"/>
          </a:xfrm>
        </p:spPr>
        <p:txBody>
          <a:bodyPr/>
          <a:lstStyle/>
          <a:p>
            <a:r>
              <a:rPr lang="nl-NL" altLang="nl-NL" smtClean="0">
                <a:solidFill>
                  <a:srgbClr val="0070C0"/>
                </a:solidFill>
              </a:rPr>
              <a:t>2. Energiemanagement</a:t>
            </a:r>
          </a:p>
        </p:txBody>
      </p:sp>
      <p:sp>
        <p:nvSpPr>
          <p:cNvPr id="30723" name="Tijdelijke aanduiding voor dianummer 3"/>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1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defTabSz="342900" fontAlgn="base">
              <a:spcBef>
                <a:spcPct val="0"/>
              </a:spcBef>
              <a:spcAft>
                <a:spcPct val="0"/>
              </a:spcAft>
              <a:buNone/>
            </a:pPr>
            <a:fld id="{C90B536C-F9FB-4BB5-B188-020D39F14038}" type="slidenum">
              <a:rPr lang="nl-NL" altLang="nl-NL" sz="1050">
                <a:solidFill>
                  <a:prstClr val="black"/>
                </a:solidFill>
              </a:rPr>
              <a:pPr defTabSz="342900" fontAlgn="base">
                <a:spcBef>
                  <a:spcPct val="0"/>
                </a:spcBef>
                <a:spcAft>
                  <a:spcPct val="0"/>
                </a:spcAft>
                <a:buNone/>
              </a:pPr>
              <a:t>107</a:t>
            </a:fld>
            <a:endParaRPr lang="nl-NL" altLang="nl-NL" sz="1050">
              <a:solidFill>
                <a:prstClr val="black"/>
              </a:solidFill>
            </a:endParaRPr>
          </a:p>
        </p:txBody>
      </p:sp>
      <p:sp>
        <p:nvSpPr>
          <p:cNvPr id="7" name="Tijdelijke aanduiding voor inhoud 2"/>
          <p:cNvSpPr>
            <a:spLocks noGrp="1"/>
          </p:cNvSpPr>
          <p:nvPr>
            <p:ph idx="1"/>
          </p:nvPr>
        </p:nvSpPr>
        <p:spPr>
          <a:xfrm>
            <a:off x="1322785" y="1722835"/>
            <a:ext cx="6678215" cy="1952625"/>
          </a:xfrm>
          <a:solidFill>
            <a:schemeClr val="bg1">
              <a:lumMod val="95000"/>
            </a:schemeClr>
          </a:solidFill>
        </p:spPr>
        <p:txBody>
          <a:bodyPr/>
          <a:lstStyle/>
          <a:p>
            <a:pPr marL="385763" indent="-385763">
              <a:buFont typeface="+mj-lt"/>
              <a:buAutoNum type="arabicPeriod"/>
              <a:defRPr/>
            </a:pPr>
            <a:r>
              <a:rPr lang="nl-NL" altLang="nl-NL" dirty="0"/>
              <a:t>Organisatie en aansturing </a:t>
            </a:r>
            <a:r>
              <a:rPr lang="nl-NL" altLang="nl-NL" sz="1500" dirty="0"/>
              <a:t>(verantwoordelijkheden, rollen, borging)</a:t>
            </a:r>
          </a:p>
          <a:p>
            <a:pPr marL="385763" indent="-385763">
              <a:buFont typeface="+mj-lt"/>
              <a:buAutoNum type="arabicPeriod"/>
              <a:defRPr/>
            </a:pPr>
            <a:r>
              <a:rPr lang="nl-NL" altLang="nl-NL" dirty="0"/>
              <a:t>Inzicht en monitoring </a:t>
            </a:r>
            <a:r>
              <a:rPr lang="nl-NL" altLang="nl-NL" sz="1500" dirty="0"/>
              <a:t>(welke software, </a:t>
            </a:r>
            <a:r>
              <a:rPr lang="nl-NL" altLang="nl-NL" sz="1500" dirty="0" err="1"/>
              <a:t>bemetering</a:t>
            </a:r>
            <a:r>
              <a:rPr lang="nl-NL" altLang="nl-NL" sz="1500" dirty="0"/>
              <a:t>, EBS)</a:t>
            </a:r>
          </a:p>
          <a:p>
            <a:pPr marL="385763" indent="-385763">
              <a:buFont typeface="+mj-lt"/>
              <a:buAutoNum type="arabicPeriod"/>
              <a:defRPr/>
            </a:pPr>
            <a:r>
              <a:rPr lang="nl-NL" altLang="nl-NL" dirty="0"/>
              <a:t>Doelmatig beheer en onderhoud </a:t>
            </a:r>
            <a:r>
              <a:rPr lang="nl-NL" altLang="nl-NL" sz="1500" dirty="0"/>
              <a:t>(keuringsregime en organisatie)</a:t>
            </a:r>
          </a:p>
          <a:p>
            <a:pPr marL="385763" indent="-385763">
              <a:buFont typeface="+mj-lt"/>
              <a:buAutoNum type="arabicPeriod"/>
              <a:defRPr/>
            </a:pPr>
            <a:r>
              <a:rPr lang="nl-NL" altLang="nl-NL" dirty="0"/>
              <a:t>Keurmerk of certificaten </a:t>
            </a:r>
            <a:r>
              <a:rPr lang="nl-NL" altLang="nl-NL" sz="1500" dirty="0"/>
              <a:t>(bv BREEAM)</a:t>
            </a:r>
          </a:p>
          <a:p>
            <a:pPr marL="385763" indent="-385763">
              <a:buFont typeface="+mj-lt"/>
              <a:buAutoNum type="arabicPeriod"/>
              <a:defRPr/>
            </a:pPr>
            <a:r>
              <a:rPr lang="nl-NL" altLang="nl-NL" dirty="0"/>
              <a:t>Datastelsel verduurzaming Utiliteit </a:t>
            </a:r>
            <a:r>
              <a:rPr lang="nl-NL" altLang="nl-NL" sz="1500" dirty="0"/>
              <a:t>(worden er data gedeeld)</a:t>
            </a:r>
          </a:p>
        </p:txBody>
      </p:sp>
    </p:spTree>
    <p:extLst>
      <p:ext uri="{BB962C8B-B14F-4D97-AF65-F5344CB8AC3E}">
        <p14:creationId xmlns:p14="http://schemas.microsoft.com/office/powerpoint/2010/main" val="35377424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el 1"/>
          <p:cNvSpPr>
            <a:spLocks noGrp="1"/>
          </p:cNvSpPr>
          <p:nvPr>
            <p:ph type="title"/>
          </p:nvPr>
        </p:nvSpPr>
        <p:spPr>
          <a:xfrm>
            <a:off x="1212057" y="55960"/>
            <a:ext cx="4312444" cy="481013"/>
          </a:xfrm>
        </p:spPr>
        <p:txBody>
          <a:bodyPr/>
          <a:lstStyle/>
          <a:p>
            <a:r>
              <a:rPr lang="nl-NL" altLang="nl-NL" smtClean="0">
                <a:solidFill>
                  <a:srgbClr val="0070C0"/>
                </a:solidFill>
              </a:rPr>
              <a:t>3. Ambitie, strategie en doelen</a:t>
            </a:r>
          </a:p>
        </p:txBody>
      </p:sp>
      <p:sp>
        <p:nvSpPr>
          <p:cNvPr id="31747" name="Tijdelijke aanduiding voor dianummer 3"/>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1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defTabSz="342900" fontAlgn="base">
              <a:spcBef>
                <a:spcPct val="0"/>
              </a:spcBef>
              <a:spcAft>
                <a:spcPct val="0"/>
              </a:spcAft>
              <a:buNone/>
            </a:pPr>
            <a:fld id="{3BF6E2CD-5822-4ADC-B7E6-1BDB312745C7}" type="slidenum">
              <a:rPr lang="nl-NL" altLang="nl-NL" sz="1050">
                <a:solidFill>
                  <a:prstClr val="black"/>
                </a:solidFill>
              </a:rPr>
              <a:pPr defTabSz="342900" fontAlgn="base">
                <a:spcBef>
                  <a:spcPct val="0"/>
                </a:spcBef>
                <a:spcAft>
                  <a:spcPct val="0"/>
                </a:spcAft>
                <a:buNone/>
              </a:pPr>
              <a:t>108</a:t>
            </a:fld>
            <a:endParaRPr lang="nl-NL" altLang="nl-NL" sz="1050">
              <a:solidFill>
                <a:prstClr val="black"/>
              </a:solidFill>
            </a:endParaRPr>
          </a:p>
        </p:txBody>
      </p:sp>
      <p:sp>
        <p:nvSpPr>
          <p:cNvPr id="7" name="Tijdelijke aanduiding voor inhoud 2"/>
          <p:cNvSpPr>
            <a:spLocks noGrp="1"/>
          </p:cNvSpPr>
          <p:nvPr>
            <p:ph idx="1"/>
          </p:nvPr>
        </p:nvSpPr>
        <p:spPr>
          <a:xfrm>
            <a:off x="1419225" y="950119"/>
            <a:ext cx="6399610" cy="2830116"/>
          </a:xfrm>
          <a:solidFill>
            <a:schemeClr val="bg1">
              <a:lumMod val="95000"/>
            </a:schemeClr>
          </a:solidFill>
        </p:spPr>
        <p:txBody>
          <a:bodyPr/>
          <a:lstStyle/>
          <a:p>
            <a:pPr marL="385763" indent="-385763">
              <a:buFont typeface="+mj-lt"/>
              <a:buAutoNum type="arabicPeriod"/>
              <a:defRPr/>
            </a:pPr>
            <a:r>
              <a:rPr lang="nl-NL" altLang="nl-NL" dirty="0"/>
              <a:t>Welke doelen zijn er geformuleerd </a:t>
            </a:r>
            <a:r>
              <a:rPr lang="nl-NL" altLang="nl-NL" sz="1500" dirty="0"/>
              <a:t>(commitment)</a:t>
            </a:r>
          </a:p>
          <a:p>
            <a:pPr marL="385763" indent="-385763">
              <a:buFont typeface="+mj-lt"/>
              <a:buAutoNum type="arabicPeriod"/>
              <a:defRPr/>
            </a:pPr>
            <a:r>
              <a:rPr lang="nl-NL" altLang="nl-NL" dirty="0"/>
              <a:t>Integratie van Renovatiestandaard 2030</a:t>
            </a:r>
          </a:p>
          <a:p>
            <a:pPr marL="385763" indent="-385763">
              <a:buFont typeface="+mj-lt"/>
              <a:buAutoNum type="arabicPeriod"/>
              <a:defRPr/>
            </a:pPr>
            <a:r>
              <a:rPr lang="nl-NL" altLang="nl-NL" dirty="0"/>
              <a:t>Integratie eindnormverbruik 2050</a:t>
            </a:r>
          </a:p>
          <a:p>
            <a:pPr marL="385763" indent="-385763">
              <a:buFont typeface="+mj-lt"/>
              <a:buAutoNum type="arabicPeriod"/>
              <a:defRPr/>
            </a:pPr>
            <a:r>
              <a:rPr lang="nl-NL" altLang="nl-NL" dirty="0"/>
              <a:t>Ambitie op natuurlijke momenten </a:t>
            </a:r>
            <a:r>
              <a:rPr lang="nl-NL" altLang="nl-NL" sz="1500" dirty="0"/>
              <a:t>(regulier onderhoud, groot onderhoud, verbouw, renovatie, nieuwbouw)</a:t>
            </a:r>
          </a:p>
          <a:p>
            <a:pPr marL="385763" indent="-385763">
              <a:buFont typeface="+mj-lt"/>
              <a:buAutoNum type="arabicPeriod"/>
              <a:defRPr/>
            </a:pPr>
            <a:r>
              <a:rPr lang="nl-NL" altLang="nl-NL" dirty="0"/>
              <a:t>Strategie in relatie tot de huurder of verhuurder</a:t>
            </a:r>
          </a:p>
          <a:p>
            <a:pPr marL="385763" indent="-385763">
              <a:buFont typeface="+mj-lt"/>
              <a:buAutoNum type="arabicPeriod"/>
              <a:defRPr/>
            </a:pPr>
            <a:r>
              <a:rPr lang="nl-NL" altLang="nl-NL" dirty="0"/>
              <a:t>Inbedding wettelijke verplichtingen </a:t>
            </a:r>
            <a:r>
              <a:rPr lang="nl-NL" altLang="nl-NL" sz="1500" dirty="0"/>
              <a:t>(Energielabel C kantoren en Energiebesparingsverplichting)</a:t>
            </a:r>
          </a:p>
        </p:txBody>
      </p:sp>
      <p:pic>
        <p:nvPicPr>
          <p:cNvPr id="31749" name="Picture 6" descr="Meten en sturen op werkelijk energiegebruik met WEii: Werkelijke Energie  intensiteit indicator - TVV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7172" y="1933575"/>
            <a:ext cx="871538" cy="410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itel 1"/>
          <p:cNvSpPr txBox="1">
            <a:spLocks noChangeArrowheads="1"/>
          </p:cNvSpPr>
          <p:nvPr/>
        </p:nvSpPr>
        <p:spPr bwMode="auto">
          <a:xfrm>
            <a:off x="1419225" y="3969544"/>
            <a:ext cx="6399610" cy="273844"/>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342900" eaLnBrk="0" fontAlgn="base" hangingPunct="0">
              <a:spcBef>
                <a:spcPct val="0"/>
              </a:spcBef>
              <a:spcAft>
                <a:spcPct val="0"/>
              </a:spcAft>
              <a:buNone/>
            </a:pPr>
            <a:r>
              <a:rPr lang="nl-NL" altLang="nl-NL" sz="1200">
                <a:solidFill>
                  <a:srgbClr val="006996"/>
                </a:solidFill>
                <a:cs typeface="Arial" panose="020B0604020202020204" pitchFamily="34" charset="0"/>
              </a:rPr>
              <a:t>Medewerking van huurders of verhuurders kan een rol spelen bij behalen van succes</a:t>
            </a:r>
          </a:p>
        </p:txBody>
      </p:sp>
      <p:sp>
        <p:nvSpPr>
          <p:cNvPr id="24608" name="Titel 1"/>
          <p:cNvSpPr txBox="1">
            <a:spLocks noChangeArrowheads="1"/>
          </p:cNvSpPr>
          <p:nvPr/>
        </p:nvSpPr>
        <p:spPr bwMode="auto">
          <a:xfrm>
            <a:off x="5947173" y="2658666"/>
            <a:ext cx="815578" cy="261938"/>
          </a:xfrm>
          <a:prstGeom prst="rect">
            <a:avLst/>
          </a:prstGeom>
          <a:solidFill>
            <a:schemeClr val="bg1">
              <a:lumMod val="75000"/>
            </a:schemeClr>
          </a:solidFill>
          <a:ln>
            <a:noFill/>
          </a:ln>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342900" eaLnBrk="0" fontAlgn="base" hangingPunct="0">
              <a:spcBef>
                <a:spcPct val="0"/>
              </a:spcBef>
              <a:spcAft>
                <a:spcPct val="0"/>
              </a:spcAft>
              <a:buNone/>
              <a:defRPr/>
            </a:pPr>
            <a:r>
              <a:rPr lang="nl-NL" altLang="nl-NL" sz="1500" dirty="0">
                <a:solidFill>
                  <a:srgbClr val="0070C0"/>
                </a:solidFill>
                <a:cs typeface="Arial" panose="020B0604020202020204" pitchFamily="34" charset="0"/>
              </a:rPr>
              <a:t>DMJOP</a:t>
            </a:r>
          </a:p>
        </p:txBody>
      </p:sp>
    </p:spTree>
    <p:extLst>
      <p:ext uri="{BB962C8B-B14F-4D97-AF65-F5344CB8AC3E}">
        <p14:creationId xmlns:p14="http://schemas.microsoft.com/office/powerpoint/2010/main" val="8226257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el 1"/>
          <p:cNvSpPr>
            <a:spLocks noGrp="1"/>
          </p:cNvSpPr>
          <p:nvPr>
            <p:ph type="title"/>
          </p:nvPr>
        </p:nvSpPr>
        <p:spPr>
          <a:xfrm>
            <a:off x="1212057" y="55960"/>
            <a:ext cx="3745706" cy="481013"/>
          </a:xfrm>
        </p:spPr>
        <p:txBody>
          <a:bodyPr/>
          <a:lstStyle/>
          <a:p>
            <a:r>
              <a:rPr lang="nl-NL" altLang="nl-NL" smtClean="0">
                <a:solidFill>
                  <a:srgbClr val="0070C0"/>
                </a:solidFill>
              </a:rPr>
              <a:t>Uitvoeringsplan 2023-2026</a:t>
            </a:r>
          </a:p>
        </p:txBody>
      </p:sp>
      <p:sp>
        <p:nvSpPr>
          <p:cNvPr id="32771" name="Tijdelijke aanduiding voor dianummer 3"/>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1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defTabSz="342900" fontAlgn="base">
              <a:spcBef>
                <a:spcPct val="0"/>
              </a:spcBef>
              <a:spcAft>
                <a:spcPct val="0"/>
              </a:spcAft>
              <a:buNone/>
            </a:pPr>
            <a:fld id="{3BD1A047-5F20-428D-AE39-E382922DB8CF}" type="slidenum">
              <a:rPr lang="nl-NL" altLang="nl-NL" sz="1050">
                <a:solidFill>
                  <a:prstClr val="black"/>
                </a:solidFill>
              </a:rPr>
              <a:pPr defTabSz="342900" fontAlgn="base">
                <a:spcBef>
                  <a:spcPct val="0"/>
                </a:spcBef>
                <a:spcAft>
                  <a:spcPct val="0"/>
                </a:spcAft>
                <a:buNone/>
              </a:pPr>
              <a:t>109</a:t>
            </a:fld>
            <a:endParaRPr lang="nl-NL" altLang="nl-NL" sz="1050">
              <a:solidFill>
                <a:prstClr val="black"/>
              </a:solidFill>
            </a:endParaRPr>
          </a:p>
        </p:txBody>
      </p:sp>
      <p:sp>
        <p:nvSpPr>
          <p:cNvPr id="32772" name="Titel 1"/>
          <p:cNvSpPr txBox="1">
            <a:spLocks noChangeArrowheads="1"/>
          </p:cNvSpPr>
          <p:nvPr/>
        </p:nvSpPr>
        <p:spPr bwMode="auto">
          <a:xfrm>
            <a:off x="1143000" y="3967163"/>
            <a:ext cx="3323035" cy="278606"/>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342900" eaLnBrk="0" fontAlgn="base" hangingPunct="0">
              <a:spcBef>
                <a:spcPct val="0"/>
              </a:spcBef>
              <a:spcAft>
                <a:spcPct val="0"/>
              </a:spcAft>
              <a:buNone/>
            </a:pPr>
            <a:r>
              <a:rPr lang="nl-NL" altLang="nl-NL" sz="1500">
                <a:solidFill>
                  <a:prstClr val="black"/>
                </a:solidFill>
                <a:cs typeface="Arial" panose="020B0604020202020204" pitchFamily="34" charset="0"/>
              </a:rPr>
              <a:t>Eigen tooling en exports in spreadsheet?</a:t>
            </a:r>
          </a:p>
        </p:txBody>
      </p:sp>
      <p:sp>
        <p:nvSpPr>
          <p:cNvPr id="10" name="Tijdelijke aanduiding voor inhoud 2"/>
          <p:cNvSpPr>
            <a:spLocks noGrp="1"/>
          </p:cNvSpPr>
          <p:nvPr>
            <p:ph idx="1"/>
          </p:nvPr>
        </p:nvSpPr>
        <p:spPr>
          <a:xfrm>
            <a:off x="1931194" y="2055019"/>
            <a:ext cx="5460206" cy="1135856"/>
          </a:xfrm>
          <a:solidFill>
            <a:schemeClr val="bg1">
              <a:lumMod val="95000"/>
            </a:schemeClr>
          </a:solidFill>
        </p:spPr>
        <p:txBody>
          <a:bodyPr/>
          <a:lstStyle/>
          <a:p>
            <a:pPr marL="0" indent="0">
              <a:buNone/>
              <a:defRPr/>
            </a:pPr>
            <a:r>
              <a:rPr lang="nl-NL" altLang="nl-NL" sz="1500" b="1" dirty="0"/>
              <a:t>Per gebouw, per jaar</a:t>
            </a:r>
          </a:p>
          <a:p>
            <a:pPr>
              <a:defRPr/>
            </a:pPr>
            <a:r>
              <a:rPr lang="nl-NL" altLang="nl-NL" sz="1500" dirty="0"/>
              <a:t>Inzicht in de maatregelen die bijdragen aan behalen van de </a:t>
            </a:r>
            <a:r>
              <a:rPr lang="nl-NL" altLang="nl-NL" sz="1500" dirty="0" err="1"/>
              <a:t>Kpi’s</a:t>
            </a:r>
            <a:r>
              <a:rPr lang="nl-NL" altLang="nl-NL" sz="1500" dirty="0"/>
              <a:t> </a:t>
            </a:r>
          </a:p>
          <a:p>
            <a:pPr>
              <a:defRPr/>
            </a:pPr>
            <a:r>
              <a:rPr lang="nl-NL" altLang="nl-NL" sz="1500" dirty="0"/>
              <a:t>Inzicht in uitvoering van de Erkende Maatregelen</a:t>
            </a:r>
          </a:p>
          <a:p>
            <a:pPr>
              <a:defRPr/>
            </a:pPr>
            <a:r>
              <a:rPr lang="nl-NL" altLang="nl-NL" sz="1500" dirty="0"/>
              <a:t>Inzicht wanneer wordt voldaan aan Energielabel C kantoren</a:t>
            </a:r>
          </a:p>
        </p:txBody>
      </p:sp>
      <p:sp>
        <p:nvSpPr>
          <p:cNvPr id="32774" name="Titel 1"/>
          <p:cNvSpPr txBox="1">
            <a:spLocks noChangeArrowheads="1"/>
          </p:cNvSpPr>
          <p:nvPr/>
        </p:nvSpPr>
        <p:spPr bwMode="auto">
          <a:xfrm>
            <a:off x="1862138" y="3374231"/>
            <a:ext cx="3323035" cy="26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342900" eaLnBrk="0" fontAlgn="base" hangingPunct="0">
              <a:spcBef>
                <a:spcPct val="0"/>
              </a:spcBef>
              <a:spcAft>
                <a:spcPct val="0"/>
              </a:spcAft>
              <a:buNone/>
            </a:pPr>
            <a:r>
              <a:rPr lang="nl-NL" altLang="nl-NL" sz="1500">
                <a:solidFill>
                  <a:prstClr val="black"/>
                </a:solidFill>
                <a:cs typeface="Arial" panose="020B0604020202020204" pitchFamily="34" charset="0"/>
              </a:rPr>
              <a:t>Zo snel mogelijk EBS bij alle gebouwen!</a:t>
            </a:r>
          </a:p>
        </p:txBody>
      </p:sp>
      <p:sp>
        <p:nvSpPr>
          <p:cNvPr id="32775" name="Titel 1"/>
          <p:cNvSpPr txBox="1">
            <a:spLocks noChangeArrowheads="1"/>
          </p:cNvSpPr>
          <p:nvPr/>
        </p:nvSpPr>
        <p:spPr bwMode="auto">
          <a:xfrm>
            <a:off x="1143000" y="666751"/>
            <a:ext cx="2703910" cy="278606"/>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342900" eaLnBrk="0" fontAlgn="base" hangingPunct="0">
              <a:spcBef>
                <a:spcPct val="0"/>
              </a:spcBef>
              <a:spcAft>
                <a:spcPct val="0"/>
              </a:spcAft>
              <a:buNone/>
            </a:pPr>
            <a:r>
              <a:rPr lang="nl-NL" altLang="nl-NL" sz="1500">
                <a:solidFill>
                  <a:srgbClr val="0070C0"/>
                </a:solidFill>
                <a:cs typeface="Arial" panose="020B0604020202020204" pitchFamily="34" charset="0"/>
              </a:rPr>
              <a:t>Jaarlijkse monitoring en overleg</a:t>
            </a:r>
          </a:p>
        </p:txBody>
      </p:sp>
      <p:sp>
        <p:nvSpPr>
          <p:cNvPr id="17" name="Titel 1"/>
          <p:cNvSpPr txBox="1">
            <a:spLocks noChangeArrowheads="1"/>
          </p:cNvSpPr>
          <p:nvPr/>
        </p:nvSpPr>
        <p:spPr bwMode="auto">
          <a:xfrm>
            <a:off x="1143000" y="947738"/>
            <a:ext cx="2703910" cy="267891"/>
          </a:xfrm>
          <a:prstGeom prst="rect">
            <a:avLst/>
          </a:prstGeom>
          <a:solidFill>
            <a:schemeClr val="bg1">
              <a:lumMod val="95000"/>
            </a:schemeClr>
          </a:solidFill>
          <a:ln>
            <a:noFill/>
          </a:ln>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342900" eaLnBrk="0" fontAlgn="base" hangingPunct="0">
              <a:spcBef>
                <a:spcPct val="0"/>
              </a:spcBef>
              <a:spcAft>
                <a:spcPct val="0"/>
              </a:spcAft>
              <a:buNone/>
              <a:defRPr/>
            </a:pPr>
            <a:r>
              <a:rPr lang="nl-NL" altLang="nl-NL" sz="1350" dirty="0">
                <a:solidFill>
                  <a:prstClr val="black"/>
                </a:solidFill>
                <a:cs typeface="Arial" panose="020B0604020202020204" pitchFamily="34" charset="0"/>
              </a:rPr>
              <a:t>over behalen </a:t>
            </a:r>
            <a:r>
              <a:rPr lang="nl-NL" altLang="nl-NL" sz="1350" dirty="0" err="1">
                <a:solidFill>
                  <a:prstClr val="black"/>
                </a:solidFill>
                <a:cs typeface="Arial" panose="020B0604020202020204" pitchFamily="34" charset="0"/>
              </a:rPr>
              <a:t>kpi’s</a:t>
            </a:r>
            <a:r>
              <a:rPr lang="nl-NL" altLang="nl-NL" sz="1350" dirty="0">
                <a:solidFill>
                  <a:prstClr val="black"/>
                </a:solidFill>
                <a:cs typeface="Arial" panose="020B0604020202020204" pitchFamily="34" charset="0"/>
              </a:rPr>
              <a:t> en wettelijk kader</a:t>
            </a:r>
          </a:p>
        </p:txBody>
      </p:sp>
      <p:sp>
        <p:nvSpPr>
          <p:cNvPr id="32777" name="Titel 1"/>
          <p:cNvSpPr txBox="1">
            <a:spLocks noChangeArrowheads="1"/>
          </p:cNvSpPr>
          <p:nvPr/>
        </p:nvSpPr>
        <p:spPr bwMode="auto">
          <a:xfrm>
            <a:off x="6085285" y="1090613"/>
            <a:ext cx="1915715" cy="278606"/>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eaLnBrk="0" fontAlgn="base" hangingPunct="0">
              <a:spcBef>
                <a:spcPct val="0"/>
              </a:spcBef>
              <a:spcAft>
                <a:spcPct val="0"/>
              </a:spcAft>
              <a:buNone/>
            </a:pPr>
            <a:r>
              <a:rPr lang="nl-NL" altLang="nl-NL" sz="1500" b="1">
                <a:solidFill>
                  <a:srgbClr val="0070C0"/>
                </a:solidFill>
                <a:cs typeface="Arial" panose="020B0604020202020204" pitchFamily="34" charset="0"/>
              </a:rPr>
              <a:t>EML uitgevoerd </a:t>
            </a:r>
            <a:r>
              <a:rPr lang="nl-NL" altLang="nl-NL" sz="1200" b="1">
                <a:solidFill>
                  <a:srgbClr val="0070C0"/>
                </a:solidFill>
                <a:cs typeface="Arial" panose="020B0604020202020204" pitchFamily="34" charset="0"/>
              </a:rPr>
              <a:t>&lt;2027</a:t>
            </a:r>
          </a:p>
        </p:txBody>
      </p:sp>
      <p:sp>
        <p:nvSpPr>
          <p:cNvPr id="32778" name="Titel 1"/>
          <p:cNvSpPr txBox="1">
            <a:spLocks noChangeArrowheads="1"/>
          </p:cNvSpPr>
          <p:nvPr/>
        </p:nvSpPr>
        <p:spPr bwMode="auto">
          <a:xfrm>
            <a:off x="5038725" y="1439467"/>
            <a:ext cx="1919288" cy="278606"/>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eaLnBrk="0" fontAlgn="base" hangingPunct="0">
              <a:spcBef>
                <a:spcPct val="0"/>
              </a:spcBef>
              <a:spcAft>
                <a:spcPct val="0"/>
              </a:spcAft>
              <a:buNone/>
            </a:pPr>
            <a:r>
              <a:rPr lang="nl-NL" altLang="nl-NL" sz="1500" b="1">
                <a:solidFill>
                  <a:srgbClr val="4F81BD"/>
                </a:solidFill>
                <a:cs typeface="Arial" panose="020B0604020202020204" pitchFamily="34" charset="0"/>
              </a:rPr>
              <a:t>Label C medio 2024?</a:t>
            </a:r>
          </a:p>
        </p:txBody>
      </p:sp>
      <p:sp>
        <p:nvSpPr>
          <p:cNvPr id="4" name="Titel 1"/>
          <p:cNvSpPr txBox="1">
            <a:spLocks noChangeArrowheads="1"/>
          </p:cNvSpPr>
          <p:nvPr/>
        </p:nvSpPr>
        <p:spPr bwMode="auto">
          <a:xfrm>
            <a:off x="5038725" y="0"/>
            <a:ext cx="2970610" cy="711994"/>
          </a:xfrm>
          <a:prstGeom prst="rect">
            <a:avLst/>
          </a:prstGeom>
          <a:solidFill>
            <a:srgbClr val="FFC000"/>
          </a:solidFill>
          <a:ln>
            <a:noFill/>
          </a:ln>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eaLnBrk="0" fontAlgn="base" hangingPunct="0">
              <a:spcBef>
                <a:spcPct val="0"/>
              </a:spcBef>
              <a:spcAft>
                <a:spcPct val="0"/>
              </a:spcAft>
              <a:buNone/>
              <a:defRPr/>
            </a:pPr>
            <a:r>
              <a:rPr lang="nl-NL" altLang="nl-NL" sz="1350" b="1" dirty="0" err="1">
                <a:solidFill>
                  <a:srgbClr val="4F81BD"/>
                </a:solidFill>
                <a:cs typeface="Arial" panose="020B0604020202020204" pitchFamily="34" charset="0"/>
              </a:rPr>
              <a:t>Kpi’s</a:t>
            </a:r>
            <a:r>
              <a:rPr lang="nl-NL" altLang="nl-NL" sz="1350" b="1" dirty="0">
                <a:solidFill>
                  <a:srgbClr val="4F81BD"/>
                </a:solidFill>
                <a:cs typeface="Arial" panose="020B0604020202020204" pitchFamily="34" charset="0"/>
              </a:rPr>
              <a:t> Reductiedoelstelling CO2 in 4 jaar</a:t>
            </a:r>
          </a:p>
          <a:p>
            <a:pPr marL="257175" indent="-257175" defTabSz="342900" eaLnBrk="0" fontAlgn="base" hangingPunct="0">
              <a:spcBef>
                <a:spcPct val="0"/>
              </a:spcBef>
              <a:spcAft>
                <a:spcPct val="0"/>
              </a:spcAft>
              <a:defRPr/>
            </a:pPr>
            <a:r>
              <a:rPr lang="nl-NL" altLang="nl-NL" sz="1350" dirty="0">
                <a:solidFill>
                  <a:srgbClr val="4F81BD"/>
                </a:solidFill>
                <a:cs typeface="Arial" panose="020B0604020202020204" pitchFamily="34" charset="0"/>
              </a:rPr>
              <a:t>Gas verbruik 22%</a:t>
            </a:r>
          </a:p>
          <a:p>
            <a:pPr marL="257175" indent="-257175" defTabSz="342900" eaLnBrk="0" fontAlgn="base" hangingPunct="0">
              <a:spcBef>
                <a:spcPct val="0"/>
              </a:spcBef>
              <a:spcAft>
                <a:spcPct val="0"/>
              </a:spcAft>
              <a:defRPr/>
            </a:pPr>
            <a:r>
              <a:rPr lang="nl-NL" altLang="nl-NL" sz="1350" dirty="0">
                <a:solidFill>
                  <a:srgbClr val="4F81BD"/>
                </a:solidFill>
                <a:cs typeface="Arial" panose="020B0604020202020204" pitchFamily="34" charset="0"/>
              </a:rPr>
              <a:t>Totaal verbruik 14%</a:t>
            </a:r>
          </a:p>
        </p:txBody>
      </p:sp>
    </p:spTree>
    <p:extLst>
      <p:ext uri="{BB962C8B-B14F-4D97-AF65-F5344CB8AC3E}">
        <p14:creationId xmlns:p14="http://schemas.microsoft.com/office/powerpoint/2010/main" val="34218423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FDBDF6CB-FCA1-D113-CEA5-F7BC1C14C2A3}"/>
              </a:ext>
            </a:extLst>
          </p:cNvPr>
          <p:cNvPicPr>
            <a:picLocks noChangeAspect="1"/>
          </p:cNvPicPr>
          <p:nvPr/>
        </p:nvPicPr>
        <p:blipFill rotWithShape="1">
          <a:blip r:embed="rId2"/>
          <a:srcRect b="7507"/>
          <a:stretch/>
        </p:blipFill>
        <p:spPr>
          <a:xfrm>
            <a:off x="8472" y="-27966"/>
            <a:ext cx="9135529" cy="5171466"/>
          </a:xfrm>
          <a:prstGeom prst="rect">
            <a:avLst/>
          </a:prstGeom>
          <a:noFill/>
        </p:spPr>
      </p:pic>
    </p:spTree>
    <p:extLst>
      <p:ext uri="{BB962C8B-B14F-4D97-AF65-F5344CB8AC3E}">
        <p14:creationId xmlns:p14="http://schemas.microsoft.com/office/powerpoint/2010/main" val="360896830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jdelijke aanduiding voor dianummer 3"/>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1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defTabSz="342900" fontAlgn="base">
              <a:spcBef>
                <a:spcPct val="0"/>
              </a:spcBef>
              <a:spcAft>
                <a:spcPct val="0"/>
              </a:spcAft>
              <a:buNone/>
            </a:pPr>
            <a:fld id="{F9734B5D-9CC4-4B5F-B487-97B02A8BC75A}" type="slidenum">
              <a:rPr lang="nl-NL" altLang="nl-NL" sz="1050">
                <a:solidFill>
                  <a:prstClr val="black"/>
                </a:solidFill>
              </a:rPr>
              <a:pPr defTabSz="342900" fontAlgn="base">
                <a:spcBef>
                  <a:spcPct val="0"/>
                </a:spcBef>
                <a:spcAft>
                  <a:spcPct val="0"/>
                </a:spcAft>
                <a:buNone/>
              </a:pPr>
              <a:t>110</a:t>
            </a:fld>
            <a:endParaRPr lang="nl-NL" altLang="nl-NL" sz="1050">
              <a:solidFill>
                <a:prstClr val="black"/>
              </a:solidFill>
            </a:endParaRPr>
          </a:p>
        </p:txBody>
      </p:sp>
      <p:sp>
        <p:nvSpPr>
          <p:cNvPr id="34819" name="Titel 1"/>
          <p:cNvSpPr>
            <a:spLocks noGrp="1"/>
          </p:cNvSpPr>
          <p:nvPr>
            <p:ph type="title"/>
          </p:nvPr>
        </p:nvSpPr>
        <p:spPr>
          <a:xfrm>
            <a:off x="1164431" y="8335"/>
            <a:ext cx="5549504" cy="481013"/>
          </a:xfrm>
        </p:spPr>
        <p:txBody>
          <a:bodyPr/>
          <a:lstStyle/>
          <a:p>
            <a:r>
              <a:rPr lang="nl-NL" altLang="nl-NL" dirty="0" smtClean="0">
                <a:solidFill>
                  <a:srgbClr val="0070C0"/>
                </a:solidFill>
              </a:rPr>
              <a:t>Integraal Energiemanagementsysteem</a:t>
            </a:r>
            <a:r>
              <a:rPr lang="nl-NL" altLang="nl-NL" sz="1500" dirty="0">
                <a:solidFill>
                  <a:srgbClr val="0070C0"/>
                </a:solidFill>
              </a:rPr>
              <a:t/>
            </a:r>
            <a:br>
              <a:rPr lang="nl-NL" altLang="nl-NL" sz="1500" dirty="0">
                <a:solidFill>
                  <a:srgbClr val="0070C0"/>
                </a:solidFill>
              </a:rPr>
            </a:br>
            <a:r>
              <a:rPr lang="nl-NL" altLang="nl-NL" sz="1350" b="0" dirty="0">
                <a:solidFill>
                  <a:schemeClr val="tx1"/>
                </a:solidFill>
              </a:rPr>
              <a:t>- Energieverbruik </a:t>
            </a:r>
            <a:r>
              <a:rPr lang="nl-NL" altLang="nl-NL" sz="1350" b="0" dirty="0" smtClean="0">
                <a:solidFill>
                  <a:schemeClr val="tx1"/>
                </a:solidFill>
              </a:rPr>
              <a:t>geaggregeerd/</a:t>
            </a:r>
            <a:r>
              <a:rPr lang="nl-NL" altLang="nl-NL" sz="1350" b="0" dirty="0" err="1" smtClean="0">
                <a:solidFill>
                  <a:schemeClr val="tx1"/>
                </a:solidFill>
              </a:rPr>
              <a:t>gebenchemarked</a:t>
            </a:r>
            <a:r>
              <a:rPr lang="nl-NL" altLang="nl-NL" sz="1350" b="0" dirty="0">
                <a:solidFill>
                  <a:schemeClr val="tx1"/>
                </a:solidFill>
              </a:rPr>
              <a:t/>
            </a:r>
            <a:br>
              <a:rPr lang="nl-NL" altLang="nl-NL" sz="1350" b="0" dirty="0">
                <a:solidFill>
                  <a:schemeClr val="tx1"/>
                </a:solidFill>
              </a:rPr>
            </a:br>
            <a:r>
              <a:rPr lang="nl-NL" altLang="nl-NL" sz="1350" b="0" dirty="0">
                <a:solidFill>
                  <a:schemeClr val="tx1"/>
                </a:solidFill>
              </a:rPr>
              <a:t>- EML per locatie </a:t>
            </a:r>
            <a:r>
              <a:rPr lang="nl-NL" altLang="nl-NL" sz="1350" b="0" dirty="0" err="1">
                <a:solidFill>
                  <a:schemeClr val="tx1"/>
                </a:solidFill>
              </a:rPr>
              <a:t>filterbaar</a:t>
            </a:r>
            <a:r>
              <a:rPr lang="nl-NL" altLang="nl-NL" sz="1350" b="0" dirty="0">
                <a:solidFill>
                  <a:schemeClr val="tx1"/>
                </a:solidFill>
              </a:rPr>
              <a:t/>
            </a:r>
            <a:br>
              <a:rPr lang="nl-NL" altLang="nl-NL" sz="1350" b="0" dirty="0">
                <a:solidFill>
                  <a:schemeClr val="tx1"/>
                </a:solidFill>
              </a:rPr>
            </a:br>
            <a:r>
              <a:rPr lang="nl-NL" altLang="nl-NL" sz="1350" b="0" dirty="0">
                <a:solidFill>
                  <a:schemeClr val="tx1"/>
                </a:solidFill>
              </a:rPr>
              <a:t>- per locatie per jaar</a:t>
            </a:r>
            <a:br>
              <a:rPr lang="nl-NL" altLang="nl-NL" sz="1350" b="0" dirty="0">
                <a:solidFill>
                  <a:schemeClr val="tx1"/>
                </a:solidFill>
              </a:rPr>
            </a:br>
            <a:r>
              <a:rPr lang="nl-NL" altLang="nl-NL" sz="1350" b="0" dirty="0">
                <a:solidFill>
                  <a:schemeClr val="tx1"/>
                </a:solidFill>
              </a:rPr>
              <a:t>- Eindnormen geïntegreerd (</a:t>
            </a:r>
            <a:r>
              <a:rPr lang="nl-NL" altLang="nl-NL" sz="1350" b="0" dirty="0" err="1">
                <a:solidFill>
                  <a:schemeClr val="tx1"/>
                </a:solidFill>
              </a:rPr>
              <a:t>parish-proof</a:t>
            </a:r>
            <a:r>
              <a:rPr lang="nl-NL" altLang="nl-NL" sz="1350" b="0" dirty="0">
                <a:solidFill>
                  <a:schemeClr val="tx1"/>
                </a:solidFill>
              </a:rPr>
              <a:t>)</a:t>
            </a:r>
            <a:br>
              <a:rPr lang="nl-NL" altLang="nl-NL" sz="1350" b="0" dirty="0">
                <a:solidFill>
                  <a:schemeClr val="tx1"/>
                </a:solidFill>
              </a:rPr>
            </a:br>
            <a:r>
              <a:rPr lang="nl-NL" altLang="nl-NL" sz="1350" b="0" dirty="0">
                <a:solidFill>
                  <a:schemeClr val="tx1"/>
                </a:solidFill>
              </a:rPr>
              <a:t>- export in </a:t>
            </a:r>
            <a:r>
              <a:rPr lang="nl-NL" altLang="nl-NL" sz="1350" b="0" dirty="0" smtClean="0">
                <a:solidFill>
                  <a:schemeClr val="tx1"/>
                </a:solidFill>
              </a:rPr>
              <a:t>Excel</a:t>
            </a:r>
            <a:endParaRPr lang="nl-NL" altLang="nl-NL" sz="1350" b="0" dirty="0">
              <a:solidFill>
                <a:schemeClr val="tx1"/>
              </a:solidFill>
            </a:endParaRPr>
          </a:p>
        </p:txBody>
      </p:sp>
      <p:pic>
        <p:nvPicPr>
          <p:cNvPr id="34820" name="Tijdelijke aanduiding voor inhoud 3"/>
          <p:cNvPicPr>
            <a:picLocks noGrp="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683544"/>
            <a:ext cx="6858000" cy="324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2" descr="jumbo-logo - DPG Media Magazines"/>
          <p:cNvPicPr>
            <a:picLocks noChangeAspect="1" noChangeArrowheads="1"/>
          </p:cNvPicPr>
          <p:nvPr/>
        </p:nvPicPr>
        <p:blipFill>
          <a:blip r:embed="rId3">
            <a:extLst>
              <a:ext uri="{28A0092B-C50C-407E-A947-70E740481C1C}">
                <a14:useLocalDpi xmlns:a14="http://schemas.microsoft.com/office/drawing/2010/main" val="0"/>
              </a:ext>
            </a:extLst>
          </a:blip>
          <a:srcRect t="36662" b="39746"/>
          <a:stretch>
            <a:fillRect/>
          </a:stretch>
        </p:blipFill>
        <p:spPr bwMode="auto">
          <a:xfrm>
            <a:off x="6115051" y="582216"/>
            <a:ext cx="1678781" cy="396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193825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jdelijke aanduiding voor dianummer 3"/>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1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defTabSz="342900" fontAlgn="base">
              <a:spcBef>
                <a:spcPct val="0"/>
              </a:spcBef>
              <a:spcAft>
                <a:spcPct val="0"/>
              </a:spcAft>
              <a:buNone/>
            </a:pPr>
            <a:fld id="{B576BBE1-5CF6-4B07-8CEA-496B2B91E1D9}" type="slidenum">
              <a:rPr lang="nl-NL" altLang="nl-NL" sz="1050">
                <a:solidFill>
                  <a:prstClr val="black"/>
                </a:solidFill>
              </a:rPr>
              <a:pPr defTabSz="342900" fontAlgn="base">
                <a:spcBef>
                  <a:spcPct val="0"/>
                </a:spcBef>
                <a:spcAft>
                  <a:spcPct val="0"/>
                </a:spcAft>
                <a:buNone/>
              </a:pPr>
              <a:t>111</a:t>
            </a:fld>
            <a:endParaRPr lang="nl-NL" altLang="nl-NL" sz="1050">
              <a:solidFill>
                <a:prstClr val="black"/>
              </a:solidFill>
            </a:endParaRPr>
          </a:p>
        </p:txBody>
      </p:sp>
      <p:sp>
        <p:nvSpPr>
          <p:cNvPr id="35843" name="Titel 1"/>
          <p:cNvSpPr>
            <a:spLocks noGrp="1"/>
          </p:cNvSpPr>
          <p:nvPr>
            <p:ph type="title"/>
          </p:nvPr>
        </p:nvSpPr>
        <p:spPr>
          <a:xfrm>
            <a:off x="1164432" y="8335"/>
            <a:ext cx="6490097" cy="481013"/>
          </a:xfrm>
        </p:spPr>
        <p:txBody>
          <a:bodyPr/>
          <a:lstStyle/>
          <a:p>
            <a:r>
              <a:rPr lang="nl-NL" altLang="nl-NL" dirty="0" smtClean="0">
                <a:solidFill>
                  <a:srgbClr val="0070C0"/>
                </a:solidFill>
              </a:rPr>
              <a:t>Integraal Energiemanagementsysteem</a:t>
            </a:r>
            <a:r>
              <a:rPr lang="nl-NL" altLang="nl-NL" sz="1500" dirty="0">
                <a:solidFill>
                  <a:srgbClr val="0070C0"/>
                </a:solidFill>
              </a:rPr>
              <a:t/>
            </a:r>
            <a:br>
              <a:rPr lang="nl-NL" altLang="nl-NL" sz="1500" dirty="0">
                <a:solidFill>
                  <a:srgbClr val="0070C0"/>
                </a:solidFill>
              </a:rPr>
            </a:br>
            <a:r>
              <a:rPr lang="nl-NL" altLang="nl-NL" sz="1350" b="0" dirty="0">
                <a:solidFill>
                  <a:schemeClr val="tx1"/>
                </a:solidFill>
              </a:rPr>
              <a:t>- Energieverbruik </a:t>
            </a:r>
            <a:r>
              <a:rPr lang="nl-NL" altLang="nl-NL" sz="1350" b="0" dirty="0" err="1">
                <a:solidFill>
                  <a:schemeClr val="tx1"/>
                </a:solidFill>
              </a:rPr>
              <a:t>geagregeerd</a:t>
            </a:r>
            <a:r>
              <a:rPr lang="nl-NL" altLang="nl-NL" sz="1350" b="0" dirty="0">
                <a:solidFill>
                  <a:schemeClr val="tx1"/>
                </a:solidFill>
              </a:rPr>
              <a:t>/</a:t>
            </a:r>
            <a:r>
              <a:rPr lang="nl-NL" altLang="nl-NL" sz="1350" b="0" dirty="0" err="1">
                <a:solidFill>
                  <a:schemeClr val="tx1"/>
                </a:solidFill>
              </a:rPr>
              <a:t>benchemark</a:t>
            </a:r>
            <a:r>
              <a:rPr lang="nl-NL" altLang="nl-NL" sz="1350" b="0" dirty="0">
                <a:solidFill>
                  <a:schemeClr val="tx1"/>
                </a:solidFill>
              </a:rPr>
              <a:t>/</a:t>
            </a:r>
            <a:br>
              <a:rPr lang="nl-NL" altLang="nl-NL" sz="1350" b="0" dirty="0">
                <a:solidFill>
                  <a:schemeClr val="tx1"/>
                </a:solidFill>
              </a:rPr>
            </a:br>
            <a:r>
              <a:rPr lang="nl-NL" altLang="nl-NL" sz="1350" b="0" dirty="0">
                <a:solidFill>
                  <a:schemeClr val="tx1"/>
                </a:solidFill>
              </a:rPr>
              <a:t>- EML per locatie </a:t>
            </a:r>
            <a:r>
              <a:rPr lang="nl-NL" altLang="nl-NL" sz="1350" b="0" dirty="0" err="1">
                <a:solidFill>
                  <a:schemeClr val="tx1"/>
                </a:solidFill>
              </a:rPr>
              <a:t>filterbaar</a:t>
            </a:r>
            <a:r>
              <a:rPr lang="nl-NL" altLang="nl-NL" sz="1350" b="0" dirty="0">
                <a:solidFill>
                  <a:schemeClr val="tx1"/>
                </a:solidFill>
              </a:rPr>
              <a:t/>
            </a:r>
            <a:br>
              <a:rPr lang="nl-NL" altLang="nl-NL" sz="1350" b="0" dirty="0">
                <a:solidFill>
                  <a:schemeClr val="tx1"/>
                </a:solidFill>
              </a:rPr>
            </a:br>
            <a:r>
              <a:rPr lang="nl-NL" altLang="nl-NL" sz="1350" b="0" dirty="0">
                <a:solidFill>
                  <a:schemeClr val="tx1"/>
                </a:solidFill>
              </a:rPr>
              <a:t>- per locatie per jaar</a:t>
            </a:r>
            <a:br>
              <a:rPr lang="nl-NL" altLang="nl-NL" sz="1350" b="0" dirty="0">
                <a:solidFill>
                  <a:schemeClr val="tx1"/>
                </a:solidFill>
              </a:rPr>
            </a:br>
            <a:r>
              <a:rPr lang="nl-NL" altLang="nl-NL" sz="1350" b="0" dirty="0">
                <a:solidFill>
                  <a:schemeClr val="tx1"/>
                </a:solidFill>
              </a:rPr>
              <a:t>- Eindnormen geïntegreerd (</a:t>
            </a:r>
            <a:r>
              <a:rPr lang="nl-NL" altLang="nl-NL" sz="1350" b="0" dirty="0" err="1" smtClean="0">
                <a:solidFill>
                  <a:schemeClr val="tx1"/>
                </a:solidFill>
              </a:rPr>
              <a:t>paris-proof</a:t>
            </a:r>
            <a:r>
              <a:rPr lang="nl-NL" altLang="nl-NL" sz="1350" b="0" dirty="0">
                <a:solidFill>
                  <a:schemeClr val="tx1"/>
                </a:solidFill>
              </a:rPr>
              <a:t>)</a:t>
            </a:r>
            <a:br>
              <a:rPr lang="nl-NL" altLang="nl-NL" sz="1350" b="0" dirty="0">
                <a:solidFill>
                  <a:schemeClr val="tx1"/>
                </a:solidFill>
              </a:rPr>
            </a:br>
            <a:r>
              <a:rPr lang="nl-NL" altLang="nl-NL" sz="1350" b="0" dirty="0">
                <a:solidFill>
                  <a:schemeClr val="tx1"/>
                </a:solidFill>
              </a:rPr>
              <a:t>- export in </a:t>
            </a:r>
            <a:r>
              <a:rPr lang="nl-NL" altLang="nl-NL" sz="1350" b="0" dirty="0" smtClean="0">
                <a:solidFill>
                  <a:schemeClr val="tx1"/>
                </a:solidFill>
              </a:rPr>
              <a:t>Excel</a:t>
            </a:r>
            <a:endParaRPr lang="nl-NL" altLang="nl-NL" sz="1350" b="0" dirty="0">
              <a:solidFill>
                <a:schemeClr val="tx1"/>
              </a:solidFill>
            </a:endParaRPr>
          </a:p>
        </p:txBody>
      </p:sp>
      <p:pic>
        <p:nvPicPr>
          <p:cNvPr id="35844" name="Tijdelijke aanduiding voor inhoud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8003" y="1498998"/>
            <a:ext cx="6832997" cy="352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674010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nummer 3"/>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1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defTabSz="342900" fontAlgn="base">
              <a:spcBef>
                <a:spcPct val="0"/>
              </a:spcBef>
              <a:spcAft>
                <a:spcPct val="0"/>
              </a:spcAft>
              <a:buNone/>
            </a:pPr>
            <a:fld id="{3CE3E363-AA8E-4288-B8B0-25433F379ACE}" type="slidenum">
              <a:rPr lang="nl-NL" altLang="nl-NL" sz="1050">
                <a:solidFill>
                  <a:prstClr val="black"/>
                </a:solidFill>
              </a:rPr>
              <a:pPr defTabSz="342900" fontAlgn="base">
                <a:spcBef>
                  <a:spcPct val="0"/>
                </a:spcBef>
                <a:spcAft>
                  <a:spcPct val="0"/>
                </a:spcAft>
                <a:buNone/>
              </a:pPr>
              <a:t>112</a:t>
            </a:fld>
            <a:endParaRPr lang="nl-NL" altLang="nl-NL" sz="1050">
              <a:solidFill>
                <a:prstClr val="black"/>
              </a:solidFill>
            </a:endParaRPr>
          </a:p>
        </p:txBody>
      </p:sp>
      <p:sp>
        <p:nvSpPr>
          <p:cNvPr id="36867" name="Titel 1"/>
          <p:cNvSpPr>
            <a:spLocks noGrp="1"/>
          </p:cNvSpPr>
          <p:nvPr>
            <p:ph type="title"/>
          </p:nvPr>
        </p:nvSpPr>
        <p:spPr>
          <a:xfrm>
            <a:off x="1164432" y="8335"/>
            <a:ext cx="6490097" cy="481013"/>
          </a:xfrm>
        </p:spPr>
        <p:txBody>
          <a:bodyPr/>
          <a:lstStyle/>
          <a:p>
            <a:r>
              <a:rPr lang="nl-NL" altLang="nl-NL" dirty="0" smtClean="0">
                <a:solidFill>
                  <a:srgbClr val="0070C0"/>
                </a:solidFill>
              </a:rPr>
              <a:t>Integraal Energiemanagementsysteem</a:t>
            </a:r>
            <a:r>
              <a:rPr lang="nl-NL" altLang="nl-NL" sz="1500" dirty="0">
                <a:solidFill>
                  <a:srgbClr val="0070C0"/>
                </a:solidFill>
              </a:rPr>
              <a:t/>
            </a:r>
            <a:br>
              <a:rPr lang="nl-NL" altLang="nl-NL" sz="1500" dirty="0">
                <a:solidFill>
                  <a:srgbClr val="0070C0"/>
                </a:solidFill>
              </a:rPr>
            </a:br>
            <a:r>
              <a:rPr lang="nl-NL" altLang="nl-NL" sz="1350" b="0" dirty="0">
                <a:solidFill>
                  <a:schemeClr val="tx1"/>
                </a:solidFill>
              </a:rPr>
              <a:t>- Energieverbruik geaggregeerd/</a:t>
            </a:r>
            <a:r>
              <a:rPr lang="nl-NL" altLang="nl-NL" sz="1350" b="0" dirty="0" err="1">
                <a:solidFill>
                  <a:schemeClr val="tx1"/>
                </a:solidFill>
              </a:rPr>
              <a:t>gebenchemarked</a:t>
            </a:r>
            <a:r>
              <a:rPr lang="nl-NL" altLang="nl-NL" sz="1350" b="0" dirty="0">
                <a:solidFill>
                  <a:schemeClr val="tx1"/>
                </a:solidFill>
              </a:rPr>
              <a:t/>
            </a:r>
            <a:br>
              <a:rPr lang="nl-NL" altLang="nl-NL" sz="1350" b="0" dirty="0">
                <a:solidFill>
                  <a:schemeClr val="tx1"/>
                </a:solidFill>
              </a:rPr>
            </a:br>
            <a:r>
              <a:rPr lang="nl-NL" altLang="nl-NL" sz="1350" b="0" dirty="0">
                <a:solidFill>
                  <a:schemeClr val="tx1"/>
                </a:solidFill>
              </a:rPr>
              <a:t>- EML per locatie </a:t>
            </a:r>
            <a:r>
              <a:rPr lang="nl-NL" altLang="nl-NL" sz="1350" b="0" dirty="0" err="1">
                <a:solidFill>
                  <a:schemeClr val="tx1"/>
                </a:solidFill>
              </a:rPr>
              <a:t>filterbaar</a:t>
            </a:r>
            <a:r>
              <a:rPr lang="nl-NL" altLang="nl-NL" sz="1350" b="0" dirty="0">
                <a:solidFill>
                  <a:schemeClr val="tx1"/>
                </a:solidFill>
              </a:rPr>
              <a:t/>
            </a:r>
            <a:br>
              <a:rPr lang="nl-NL" altLang="nl-NL" sz="1350" b="0" dirty="0">
                <a:solidFill>
                  <a:schemeClr val="tx1"/>
                </a:solidFill>
              </a:rPr>
            </a:br>
            <a:r>
              <a:rPr lang="nl-NL" altLang="nl-NL" sz="1350" b="0" dirty="0">
                <a:solidFill>
                  <a:schemeClr val="tx1"/>
                </a:solidFill>
              </a:rPr>
              <a:t>- per locatie per jaar</a:t>
            </a:r>
            <a:br>
              <a:rPr lang="nl-NL" altLang="nl-NL" sz="1350" b="0" dirty="0">
                <a:solidFill>
                  <a:schemeClr val="tx1"/>
                </a:solidFill>
              </a:rPr>
            </a:br>
            <a:r>
              <a:rPr lang="nl-NL" altLang="nl-NL" sz="1350" b="0" dirty="0">
                <a:solidFill>
                  <a:schemeClr val="tx1"/>
                </a:solidFill>
              </a:rPr>
              <a:t>- Eindnormen geïntegreerd (</a:t>
            </a:r>
            <a:r>
              <a:rPr lang="nl-NL" altLang="nl-NL" sz="1350" b="0" dirty="0" err="1">
                <a:solidFill>
                  <a:schemeClr val="tx1"/>
                </a:solidFill>
              </a:rPr>
              <a:t>parish-proof</a:t>
            </a:r>
            <a:r>
              <a:rPr lang="nl-NL" altLang="nl-NL" sz="1350" b="0" dirty="0">
                <a:solidFill>
                  <a:schemeClr val="tx1"/>
                </a:solidFill>
              </a:rPr>
              <a:t>)</a:t>
            </a:r>
            <a:br>
              <a:rPr lang="nl-NL" altLang="nl-NL" sz="1350" b="0" dirty="0">
                <a:solidFill>
                  <a:schemeClr val="tx1"/>
                </a:solidFill>
              </a:rPr>
            </a:br>
            <a:r>
              <a:rPr lang="nl-NL" altLang="nl-NL" sz="1350" b="0" dirty="0">
                <a:solidFill>
                  <a:schemeClr val="tx1"/>
                </a:solidFill>
              </a:rPr>
              <a:t>- export in </a:t>
            </a:r>
            <a:r>
              <a:rPr lang="nl-NL" altLang="nl-NL" sz="1350" b="0" dirty="0" smtClean="0">
                <a:solidFill>
                  <a:schemeClr val="tx1"/>
                </a:solidFill>
              </a:rPr>
              <a:t>Excel</a:t>
            </a:r>
            <a:endParaRPr lang="nl-NL" altLang="nl-NL" sz="1350" b="0" dirty="0">
              <a:solidFill>
                <a:schemeClr val="tx1"/>
              </a:solidFill>
            </a:endParaRPr>
          </a:p>
        </p:txBody>
      </p:sp>
      <p:pic>
        <p:nvPicPr>
          <p:cNvPr id="36868" name="Afbeelding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4432" y="1477566"/>
            <a:ext cx="6836569"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104858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el 1"/>
          <p:cNvSpPr>
            <a:spLocks noGrp="1"/>
          </p:cNvSpPr>
          <p:nvPr>
            <p:ph type="title"/>
          </p:nvPr>
        </p:nvSpPr>
        <p:spPr>
          <a:xfrm>
            <a:off x="1212057" y="55960"/>
            <a:ext cx="4318397" cy="481013"/>
          </a:xfrm>
        </p:spPr>
        <p:txBody>
          <a:bodyPr/>
          <a:lstStyle/>
          <a:p>
            <a:r>
              <a:rPr lang="nl-NL" altLang="nl-NL" smtClean="0">
                <a:solidFill>
                  <a:srgbClr val="0070C0"/>
                </a:solidFill>
              </a:rPr>
              <a:t>Rolverdeling OD’s en gemeenten</a:t>
            </a:r>
          </a:p>
        </p:txBody>
      </p:sp>
      <p:sp>
        <p:nvSpPr>
          <p:cNvPr id="37891" name="Tijdelijke aanduiding voor dianummer 3"/>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1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defTabSz="342900" fontAlgn="base">
              <a:spcBef>
                <a:spcPct val="0"/>
              </a:spcBef>
              <a:spcAft>
                <a:spcPct val="0"/>
              </a:spcAft>
              <a:buNone/>
            </a:pPr>
            <a:fld id="{A1EC9E98-FE62-4952-B6DD-AE531E8A5191}" type="slidenum">
              <a:rPr lang="nl-NL" altLang="nl-NL" sz="1050">
                <a:solidFill>
                  <a:prstClr val="black"/>
                </a:solidFill>
              </a:rPr>
              <a:pPr defTabSz="342900" fontAlgn="base">
                <a:spcBef>
                  <a:spcPct val="0"/>
                </a:spcBef>
                <a:spcAft>
                  <a:spcPct val="0"/>
                </a:spcAft>
                <a:buNone/>
              </a:pPr>
              <a:t>113</a:t>
            </a:fld>
            <a:endParaRPr lang="nl-NL" altLang="nl-NL" sz="1050">
              <a:solidFill>
                <a:prstClr val="black"/>
              </a:solidFill>
            </a:endParaRPr>
          </a:p>
        </p:txBody>
      </p:sp>
      <p:sp>
        <p:nvSpPr>
          <p:cNvPr id="32778" name="Titel 1"/>
          <p:cNvSpPr txBox="1">
            <a:spLocks noChangeArrowheads="1"/>
          </p:cNvSpPr>
          <p:nvPr/>
        </p:nvSpPr>
        <p:spPr bwMode="auto">
          <a:xfrm>
            <a:off x="3245644" y="2967037"/>
            <a:ext cx="2840831" cy="777479"/>
          </a:xfrm>
          <a:prstGeom prst="rect">
            <a:avLst/>
          </a:prstGeom>
          <a:solidFill>
            <a:schemeClr val="bg1">
              <a:lumMod val="95000"/>
            </a:schemeClr>
          </a:solidFill>
          <a:ln>
            <a:noFill/>
          </a:ln>
        </p:spPr>
        <p:txBody>
          <a:bodyPr/>
          <a:lstStyle>
            <a:defPPr>
              <a:defRPr lang="nl-NL"/>
            </a:defPPr>
            <a:lvl1pPr algn="ctr">
              <a:buFontTx/>
              <a:buNone/>
              <a:defRPr sz="1800">
                <a:latin typeface="Calibri" panose="020F050202020403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pPr algn="l" defTabSz="342900" eaLnBrk="0" fontAlgn="base" hangingPunct="0">
              <a:spcBef>
                <a:spcPct val="0"/>
              </a:spcBef>
              <a:spcAft>
                <a:spcPct val="0"/>
              </a:spcAft>
              <a:defRPr/>
            </a:pPr>
            <a:r>
              <a:rPr lang="nl-NL" altLang="nl-NL" sz="1350" dirty="0">
                <a:solidFill>
                  <a:prstClr val="black"/>
                </a:solidFill>
                <a:cs typeface="Arial" panose="020B0604020202020204" pitchFamily="34" charset="0"/>
              </a:rPr>
              <a:t>Jaarlijkse monitoring en overleg over behalen </a:t>
            </a:r>
            <a:r>
              <a:rPr lang="nl-NL" altLang="nl-NL" sz="1350" dirty="0" err="1">
                <a:solidFill>
                  <a:prstClr val="black"/>
                </a:solidFill>
                <a:cs typeface="Arial" panose="020B0604020202020204" pitchFamily="34" charset="0"/>
              </a:rPr>
              <a:t>kpi’s</a:t>
            </a:r>
            <a:r>
              <a:rPr lang="nl-NL" altLang="nl-NL" sz="1350" dirty="0">
                <a:solidFill>
                  <a:prstClr val="black"/>
                </a:solidFill>
                <a:cs typeface="Arial" panose="020B0604020202020204" pitchFamily="34" charset="0"/>
              </a:rPr>
              <a:t> en wettelijk kader – &gt;</a:t>
            </a:r>
          </a:p>
          <a:p>
            <a:pPr algn="l" defTabSz="342900" eaLnBrk="0" fontAlgn="base" hangingPunct="0">
              <a:spcBef>
                <a:spcPct val="0"/>
              </a:spcBef>
              <a:spcAft>
                <a:spcPct val="0"/>
              </a:spcAft>
              <a:defRPr/>
            </a:pPr>
            <a:r>
              <a:rPr lang="nl-NL" altLang="nl-NL" sz="1350" dirty="0">
                <a:solidFill>
                  <a:prstClr val="black"/>
                </a:solidFill>
                <a:cs typeface="Arial" panose="020B0604020202020204" pitchFamily="34" charset="0"/>
              </a:rPr>
              <a:t>Afvallers vallen onder regulier toezicht</a:t>
            </a:r>
          </a:p>
          <a:p>
            <a:pPr defTabSz="342900" eaLnBrk="0" fontAlgn="base" hangingPunct="0">
              <a:spcBef>
                <a:spcPct val="0"/>
              </a:spcBef>
              <a:spcAft>
                <a:spcPct val="0"/>
              </a:spcAft>
              <a:defRPr/>
            </a:pPr>
            <a:endParaRPr lang="nl-NL" altLang="nl-NL" sz="1350" dirty="0">
              <a:solidFill>
                <a:prstClr val="black"/>
              </a:solidFill>
              <a:cs typeface="Arial" panose="020B0604020202020204" pitchFamily="34" charset="0"/>
            </a:endParaRPr>
          </a:p>
        </p:txBody>
      </p:sp>
      <p:sp>
        <p:nvSpPr>
          <p:cNvPr id="37893" name="Titel 1"/>
          <p:cNvSpPr txBox="1">
            <a:spLocks noChangeArrowheads="1"/>
          </p:cNvSpPr>
          <p:nvPr/>
        </p:nvSpPr>
        <p:spPr bwMode="auto">
          <a:xfrm>
            <a:off x="3552826" y="2413397"/>
            <a:ext cx="2231231" cy="29527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342900" eaLnBrk="0" fontAlgn="base" hangingPunct="0">
              <a:spcBef>
                <a:spcPct val="0"/>
              </a:spcBef>
              <a:spcAft>
                <a:spcPct val="0"/>
              </a:spcAft>
              <a:buNone/>
            </a:pPr>
            <a:r>
              <a:rPr lang="nl-NL" altLang="nl-NL" sz="1350">
                <a:solidFill>
                  <a:prstClr val="black"/>
                </a:solidFill>
                <a:cs typeface="Arial" panose="020B0604020202020204" pitchFamily="34" charset="0"/>
              </a:rPr>
              <a:t>Registratie door OD’s</a:t>
            </a:r>
          </a:p>
        </p:txBody>
      </p:sp>
      <p:sp>
        <p:nvSpPr>
          <p:cNvPr id="37894" name="Titel 1"/>
          <p:cNvSpPr txBox="1">
            <a:spLocks noChangeArrowheads="1"/>
          </p:cNvSpPr>
          <p:nvPr/>
        </p:nvSpPr>
        <p:spPr bwMode="auto">
          <a:xfrm>
            <a:off x="1268016" y="515541"/>
            <a:ext cx="2703909" cy="35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eaLnBrk="0" fontAlgn="base" hangingPunct="0">
              <a:spcBef>
                <a:spcPct val="0"/>
              </a:spcBef>
              <a:spcAft>
                <a:spcPct val="0"/>
              </a:spcAft>
              <a:buNone/>
            </a:pPr>
            <a:r>
              <a:rPr lang="nl-NL" altLang="nl-NL" sz="1500" b="1">
                <a:solidFill>
                  <a:prstClr val="black"/>
                </a:solidFill>
                <a:cs typeface="Arial" panose="020B0604020202020204" pitchFamily="34" charset="0"/>
              </a:rPr>
              <a:t>Toezichtsluwte 2023-2026</a:t>
            </a:r>
          </a:p>
        </p:txBody>
      </p:sp>
      <p:sp>
        <p:nvSpPr>
          <p:cNvPr id="5" name="Titel 1"/>
          <p:cNvSpPr txBox="1">
            <a:spLocks noChangeArrowheads="1"/>
          </p:cNvSpPr>
          <p:nvPr/>
        </p:nvSpPr>
        <p:spPr bwMode="auto">
          <a:xfrm>
            <a:off x="3550444" y="1870473"/>
            <a:ext cx="2231231" cy="491728"/>
          </a:xfrm>
          <a:prstGeom prst="rect">
            <a:avLst/>
          </a:prstGeom>
          <a:solidFill>
            <a:schemeClr val="bg1">
              <a:lumMod val="95000"/>
            </a:schemeClr>
          </a:solidFill>
          <a:ln>
            <a:noFill/>
          </a:ln>
        </p:spPr>
        <p:txBody>
          <a:bodyPr/>
          <a:lstStyle>
            <a:defPPr>
              <a:defRPr lang="nl-NL"/>
            </a:defPPr>
            <a:lvl1pPr algn="ctr">
              <a:buFontTx/>
              <a:buNone/>
              <a:defRPr sz="1800">
                <a:latin typeface="Calibri" panose="020F050202020403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pPr defTabSz="342900" eaLnBrk="0" fontAlgn="base" hangingPunct="0">
              <a:spcBef>
                <a:spcPct val="0"/>
              </a:spcBef>
              <a:spcAft>
                <a:spcPct val="0"/>
              </a:spcAft>
              <a:defRPr/>
            </a:pPr>
            <a:r>
              <a:rPr lang="nl-NL" altLang="nl-NL" sz="1350" dirty="0" err="1">
                <a:solidFill>
                  <a:prstClr val="black"/>
                </a:solidFill>
                <a:cs typeface="Arial" panose="020B0604020202020204" pitchFamily="34" charset="0"/>
              </a:rPr>
              <a:t>ODnl</a:t>
            </a:r>
            <a:r>
              <a:rPr lang="nl-NL" altLang="nl-NL" sz="1350" dirty="0">
                <a:solidFill>
                  <a:prstClr val="black"/>
                </a:solidFill>
                <a:cs typeface="Arial" panose="020B0604020202020204" pitchFamily="34" charset="0"/>
              </a:rPr>
              <a:t> maakt lijst met alle vestigingen </a:t>
            </a:r>
          </a:p>
        </p:txBody>
      </p:sp>
      <p:sp>
        <p:nvSpPr>
          <p:cNvPr id="37896" name="Titel 1"/>
          <p:cNvSpPr txBox="1">
            <a:spLocks noChangeArrowheads="1"/>
          </p:cNvSpPr>
          <p:nvPr/>
        </p:nvSpPr>
        <p:spPr bwMode="auto">
          <a:xfrm>
            <a:off x="2838450" y="4002882"/>
            <a:ext cx="3656410" cy="36076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eaLnBrk="0" fontAlgn="base" hangingPunct="0">
              <a:spcBef>
                <a:spcPct val="0"/>
              </a:spcBef>
              <a:spcAft>
                <a:spcPct val="0"/>
              </a:spcAft>
              <a:buNone/>
            </a:pPr>
            <a:r>
              <a:rPr lang="nl-NL" altLang="nl-NL" sz="1350" b="1">
                <a:solidFill>
                  <a:srgbClr val="0070C0"/>
                </a:solidFill>
                <a:cs typeface="Arial" panose="020B0604020202020204" pitchFamily="34" charset="0"/>
              </a:rPr>
              <a:t>Oproep medewerking aan eigenaren en huurders </a:t>
            </a:r>
          </a:p>
        </p:txBody>
      </p:sp>
      <p:sp>
        <p:nvSpPr>
          <p:cNvPr id="37897" name="Titel 1"/>
          <p:cNvSpPr txBox="1">
            <a:spLocks noChangeArrowheads="1"/>
          </p:cNvSpPr>
          <p:nvPr/>
        </p:nvSpPr>
        <p:spPr bwMode="auto">
          <a:xfrm>
            <a:off x="2913460" y="1146573"/>
            <a:ext cx="3600450" cy="359569"/>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342900" eaLnBrk="0" fontAlgn="base" hangingPunct="0">
              <a:spcBef>
                <a:spcPct val="0"/>
              </a:spcBef>
              <a:spcAft>
                <a:spcPct val="0"/>
              </a:spcAft>
              <a:buNone/>
            </a:pPr>
            <a:r>
              <a:rPr lang="nl-NL" altLang="nl-NL" sz="1800" b="1">
                <a:solidFill>
                  <a:srgbClr val="0070C0"/>
                </a:solidFill>
                <a:cs typeface="Arial" panose="020B0604020202020204" pitchFamily="34" charset="0"/>
              </a:rPr>
              <a:t>28 deelnemers – duizenden lokaties </a:t>
            </a:r>
          </a:p>
        </p:txBody>
      </p:sp>
    </p:spTree>
    <p:extLst>
      <p:ext uri="{BB962C8B-B14F-4D97-AF65-F5344CB8AC3E}">
        <p14:creationId xmlns:p14="http://schemas.microsoft.com/office/powerpoint/2010/main" val="306261508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el 1"/>
          <p:cNvSpPr>
            <a:spLocks noGrp="1"/>
          </p:cNvSpPr>
          <p:nvPr>
            <p:ph type="title"/>
          </p:nvPr>
        </p:nvSpPr>
        <p:spPr>
          <a:xfrm>
            <a:off x="1212057" y="55960"/>
            <a:ext cx="4318397" cy="481013"/>
          </a:xfrm>
        </p:spPr>
        <p:txBody>
          <a:bodyPr/>
          <a:lstStyle/>
          <a:p>
            <a:r>
              <a:rPr lang="nl-NL" altLang="nl-NL" smtClean="0">
                <a:solidFill>
                  <a:srgbClr val="0070C0"/>
                </a:solidFill>
              </a:rPr>
              <a:t>Beoordeling routekaart</a:t>
            </a:r>
          </a:p>
        </p:txBody>
      </p:sp>
      <p:sp>
        <p:nvSpPr>
          <p:cNvPr id="39939" name="Tijdelijke aanduiding voor dianummer 3"/>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1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defTabSz="342900" fontAlgn="base">
              <a:spcBef>
                <a:spcPct val="0"/>
              </a:spcBef>
              <a:spcAft>
                <a:spcPct val="0"/>
              </a:spcAft>
              <a:buNone/>
            </a:pPr>
            <a:fld id="{911C2CAF-AEE4-4596-B0DD-AC0688B240F8}" type="slidenum">
              <a:rPr lang="nl-NL" altLang="nl-NL" sz="1050">
                <a:solidFill>
                  <a:prstClr val="black"/>
                </a:solidFill>
              </a:rPr>
              <a:pPr defTabSz="342900" fontAlgn="base">
                <a:spcBef>
                  <a:spcPct val="0"/>
                </a:spcBef>
                <a:spcAft>
                  <a:spcPct val="0"/>
                </a:spcAft>
                <a:buNone/>
              </a:pPr>
              <a:t>114</a:t>
            </a:fld>
            <a:endParaRPr lang="nl-NL" altLang="nl-NL" sz="1050">
              <a:solidFill>
                <a:prstClr val="black"/>
              </a:solidFill>
            </a:endParaRPr>
          </a:p>
        </p:txBody>
      </p:sp>
      <p:sp>
        <p:nvSpPr>
          <p:cNvPr id="39940" name="Titel 1"/>
          <p:cNvSpPr txBox="1">
            <a:spLocks noChangeArrowheads="1"/>
          </p:cNvSpPr>
          <p:nvPr/>
        </p:nvSpPr>
        <p:spPr bwMode="auto">
          <a:xfrm>
            <a:off x="4699397" y="157163"/>
            <a:ext cx="1113234" cy="278606"/>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eaLnBrk="0" fontAlgn="base" hangingPunct="0">
              <a:spcBef>
                <a:spcPct val="0"/>
              </a:spcBef>
              <a:spcAft>
                <a:spcPct val="0"/>
              </a:spcAft>
              <a:buNone/>
            </a:pPr>
            <a:r>
              <a:rPr lang="nl-NL" altLang="nl-NL" sz="1500" b="1">
                <a:solidFill>
                  <a:srgbClr val="0070C0"/>
                </a:solidFill>
                <a:cs typeface="Arial" panose="020B0604020202020204" pitchFamily="34" charset="0"/>
              </a:rPr>
              <a:t>Vertrouwen</a:t>
            </a:r>
            <a:endParaRPr lang="nl-NL" altLang="nl-NL" sz="1200" b="1">
              <a:solidFill>
                <a:srgbClr val="0070C0"/>
              </a:solidFill>
              <a:cs typeface="Arial" panose="020B0604020202020204" pitchFamily="34" charset="0"/>
            </a:endParaRPr>
          </a:p>
        </p:txBody>
      </p:sp>
      <p:sp>
        <p:nvSpPr>
          <p:cNvPr id="32778" name="Titel 1"/>
          <p:cNvSpPr txBox="1">
            <a:spLocks noChangeArrowheads="1"/>
          </p:cNvSpPr>
          <p:nvPr/>
        </p:nvSpPr>
        <p:spPr bwMode="auto">
          <a:xfrm>
            <a:off x="2909888" y="1681163"/>
            <a:ext cx="1333500" cy="360760"/>
          </a:xfrm>
          <a:prstGeom prst="rect">
            <a:avLst/>
          </a:prstGeom>
          <a:solidFill>
            <a:schemeClr val="tx2">
              <a:lumMod val="40000"/>
              <a:lumOff val="60000"/>
            </a:schemeClr>
          </a:solidFill>
          <a:ln>
            <a:noFill/>
          </a:ln>
        </p:spPr>
        <p:txBody>
          <a:bodyPr/>
          <a:lstStyle>
            <a:defPPr>
              <a:defRPr lang="nl-NL"/>
            </a:defPPr>
            <a:lvl1pPr algn="ctr">
              <a:buFontTx/>
              <a:buNone/>
              <a:defRPr sz="1800">
                <a:latin typeface="Calibri" panose="020F050202020403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pPr algn="l" defTabSz="342900" eaLnBrk="0" fontAlgn="base" hangingPunct="0">
              <a:spcBef>
                <a:spcPct val="0"/>
              </a:spcBef>
              <a:spcAft>
                <a:spcPct val="0"/>
              </a:spcAft>
              <a:defRPr/>
            </a:pPr>
            <a:r>
              <a:rPr lang="nl-NL" altLang="nl-NL" sz="1350" dirty="0">
                <a:solidFill>
                  <a:prstClr val="black"/>
                </a:solidFill>
                <a:cs typeface="Arial" panose="020B0604020202020204" pitchFamily="34" charset="0"/>
              </a:rPr>
              <a:t>14 beoordelaars</a:t>
            </a:r>
          </a:p>
          <a:p>
            <a:pPr defTabSz="342900" eaLnBrk="0" fontAlgn="base" hangingPunct="0">
              <a:spcBef>
                <a:spcPct val="0"/>
              </a:spcBef>
              <a:spcAft>
                <a:spcPct val="0"/>
              </a:spcAft>
              <a:defRPr/>
            </a:pPr>
            <a:endParaRPr lang="nl-NL" altLang="nl-NL" sz="1350" dirty="0">
              <a:solidFill>
                <a:prstClr val="black"/>
              </a:solidFill>
              <a:cs typeface="Arial" panose="020B0604020202020204" pitchFamily="34" charset="0"/>
            </a:endParaRPr>
          </a:p>
        </p:txBody>
      </p:sp>
      <p:sp>
        <p:nvSpPr>
          <p:cNvPr id="39942" name="Titel 1"/>
          <p:cNvSpPr txBox="1">
            <a:spLocks noChangeArrowheads="1"/>
          </p:cNvSpPr>
          <p:nvPr/>
        </p:nvSpPr>
        <p:spPr bwMode="auto">
          <a:xfrm>
            <a:off x="1268016" y="515542"/>
            <a:ext cx="898922" cy="278606"/>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eaLnBrk="0" fontAlgn="base" hangingPunct="0">
              <a:spcBef>
                <a:spcPct val="0"/>
              </a:spcBef>
              <a:spcAft>
                <a:spcPct val="0"/>
              </a:spcAft>
              <a:buNone/>
            </a:pPr>
            <a:r>
              <a:rPr lang="nl-NL" altLang="nl-NL" sz="1500" b="1">
                <a:solidFill>
                  <a:srgbClr val="0070C0"/>
                </a:solidFill>
                <a:cs typeface="Arial" panose="020B0604020202020204" pitchFamily="34" charset="0"/>
              </a:rPr>
              <a:t>Kwaliteit</a:t>
            </a:r>
          </a:p>
        </p:txBody>
      </p:sp>
      <p:sp>
        <p:nvSpPr>
          <p:cNvPr id="39943" name="Titel 1"/>
          <p:cNvSpPr txBox="1">
            <a:spLocks noChangeArrowheads="1"/>
          </p:cNvSpPr>
          <p:nvPr/>
        </p:nvSpPr>
        <p:spPr bwMode="auto">
          <a:xfrm>
            <a:off x="1143000" y="3750469"/>
            <a:ext cx="3139679" cy="278606"/>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eaLnBrk="0" fontAlgn="base" hangingPunct="0">
              <a:spcBef>
                <a:spcPct val="0"/>
              </a:spcBef>
              <a:spcAft>
                <a:spcPct val="0"/>
              </a:spcAft>
              <a:buNone/>
            </a:pPr>
            <a:r>
              <a:rPr lang="nl-NL" altLang="nl-NL" sz="1500" b="1">
                <a:solidFill>
                  <a:srgbClr val="0070C0"/>
                </a:solidFill>
                <a:cs typeface="Arial" panose="020B0604020202020204" pitchFamily="34" charset="0"/>
              </a:rPr>
              <a:t>Lange termijn 2030 - energietransitie</a:t>
            </a:r>
            <a:endParaRPr lang="nl-NL" altLang="nl-NL" sz="1200" b="1">
              <a:solidFill>
                <a:srgbClr val="0070C0"/>
              </a:solidFill>
              <a:cs typeface="Arial" panose="020B0604020202020204" pitchFamily="34" charset="0"/>
            </a:endParaRPr>
          </a:p>
        </p:txBody>
      </p:sp>
      <p:sp>
        <p:nvSpPr>
          <p:cNvPr id="7" name="Titel 1"/>
          <p:cNvSpPr txBox="1">
            <a:spLocks noChangeArrowheads="1"/>
          </p:cNvSpPr>
          <p:nvPr/>
        </p:nvSpPr>
        <p:spPr bwMode="auto">
          <a:xfrm>
            <a:off x="2901554" y="2206229"/>
            <a:ext cx="1999059" cy="360759"/>
          </a:xfrm>
          <a:prstGeom prst="rect">
            <a:avLst/>
          </a:prstGeom>
          <a:solidFill>
            <a:schemeClr val="tx2">
              <a:lumMod val="40000"/>
              <a:lumOff val="60000"/>
            </a:schemeClr>
          </a:solidFill>
          <a:ln>
            <a:noFill/>
          </a:ln>
        </p:spPr>
        <p:txBody>
          <a:bodyPr/>
          <a:lstStyle>
            <a:defPPr>
              <a:defRPr lang="nl-NL"/>
            </a:defPPr>
            <a:lvl1pPr algn="ctr">
              <a:buFontTx/>
              <a:buNone/>
              <a:defRPr sz="1800">
                <a:latin typeface="Calibri" panose="020F050202020403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pPr algn="l" defTabSz="342900" eaLnBrk="0" fontAlgn="base" hangingPunct="0">
              <a:spcBef>
                <a:spcPct val="0"/>
              </a:spcBef>
              <a:spcAft>
                <a:spcPct val="0"/>
              </a:spcAft>
              <a:defRPr/>
            </a:pPr>
            <a:r>
              <a:rPr lang="nl-NL" altLang="nl-NL" sz="1350" dirty="0">
                <a:solidFill>
                  <a:prstClr val="black"/>
                </a:solidFill>
                <a:cs typeface="Arial" panose="020B0604020202020204" pitchFamily="34" charset="0"/>
              </a:rPr>
              <a:t>Beoordeling in 5 maanden</a:t>
            </a:r>
          </a:p>
          <a:p>
            <a:pPr defTabSz="342900" eaLnBrk="0" fontAlgn="base" hangingPunct="0">
              <a:spcBef>
                <a:spcPct val="0"/>
              </a:spcBef>
              <a:spcAft>
                <a:spcPct val="0"/>
              </a:spcAft>
              <a:defRPr/>
            </a:pPr>
            <a:r>
              <a:rPr lang="nl-NL" altLang="nl-NL" sz="1350" dirty="0">
                <a:solidFill>
                  <a:prstClr val="black"/>
                </a:solidFill>
                <a:cs typeface="Arial" panose="020B0604020202020204" pitchFamily="34" charset="0"/>
              </a:rPr>
              <a:t> </a:t>
            </a:r>
          </a:p>
        </p:txBody>
      </p:sp>
      <p:sp>
        <p:nvSpPr>
          <p:cNvPr id="8" name="Titel 1"/>
          <p:cNvSpPr txBox="1">
            <a:spLocks noChangeArrowheads="1"/>
          </p:cNvSpPr>
          <p:nvPr/>
        </p:nvSpPr>
        <p:spPr bwMode="auto">
          <a:xfrm>
            <a:off x="2909887" y="1150144"/>
            <a:ext cx="1624013" cy="359569"/>
          </a:xfrm>
          <a:prstGeom prst="rect">
            <a:avLst/>
          </a:prstGeom>
          <a:solidFill>
            <a:schemeClr val="tx2">
              <a:lumMod val="40000"/>
              <a:lumOff val="60000"/>
            </a:schemeClr>
          </a:solidFill>
          <a:ln>
            <a:noFill/>
          </a:ln>
        </p:spPr>
        <p:txBody>
          <a:bodyPr/>
          <a:lstStyle>
            <a:defPPr>
              <a:defRPr lang="nl-NL"/>
            </a:defPPr>
            <a:lvl1pPr algn="ctr">
              <a:buFontTx/>
              <a:buNone/>
              <a:defRPr sz="1800">
                <a:latin typeface="Calibri" panose="020F050202020403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pPr algn="l" defTabSz="342900" eaLnBrk="0" fontAlgn="base" hangingPunct="0">
              <a:spcBef>
                <a:spcPct val="0"/>
              </a:spcBef>
              <a:spcAft>
                <a:spcPct val="0"/>
              </a:spcAft>
              <a:defRPr/>
            </a:pPr>
            <a:r>
              <a:rPr lang="nl-NL" altLang="nl-NL" sz="1350" dirty="0">
                <a:solidFill>
                  <a:prstClr val="black"/>
                </a:solidFill>
                <a:cs typeface="Arial" panose="020B0604020202020204" pitchFamily="34" charset="0"/>
              </a:rPr>
              <a:t>Omgevingsdienst NL</a:t>
            </a:r>
          </a:p>
          <a:p>
            <a:pPr defTabSz="342900" eaLnBrk="0" fontAlgn="base" hangingPunct="0">
              <a:spcBef>
                <a:spcPct val="0"/>
              </a:spcBef>
              <a:spcAft>
                <a:spcPct val="0"/>
              </a:spcAft>
              <a:defRPr/>
            </a:pPr>
            <a:endParaRPr lang="nl-NL" altLang="nl-NL" sz="1350" dirty="0">
              <a:solidFill>
                <a:prstClr val="black"/>
              </a:solidFill>
              <a:cs typeface="Arial" panose="020B0604020202020204" pitchFamily="34" charset="0"/>
            </a:endParaRPr>
          </a:p>
        </p:txBody>
      </p:sp>
      <p:pic>
        <p:nvPicPr>
          <p:cNvPr id="39946" name="Afbeelding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4912" y="4099322"/>
            <a:ext cx="6797279"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7" name="Afbeelding 13"/>
          <p:cNvPicPr>
            <a:picLocks noChangeAspect="1" noChangeArrowheads="1"/>
          </p:cNvPicPr>
          <p:nvPr/>
        </p:nvPicPr>
        <p:blipFill>
          <a:blip r:embed="rId4">
            <a:extLst>
              <a:ext uri="{28A0092B-C50C-407E-A947-70E740481C1C}">
                <a14:useLocalDpi xmlns:a14="http://schemas.microsoft.com/office/drawing/2010/main" val="0"/>
              </a:ext>
            </a:extLst>
          </a:blip>
          <a:srcRect b="6010"/>
          <a:stretch>
            <a:fillRect/>
          </a:stretch>
        </p:blipFill>
        <p:spPr bwMode="auto">
          <a:xfrm>
            <a:off x="6246019" y="27385"/>
            <a:ext cx="1685925" cy="421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8" name="Titel 1"/>
          <p:cNvSpPr txBox="1">
            <a:spLocks noChangeArrowheads="1"/>
          </p:cNvSpPr>
          <p:nvPr/>
        </p:nvSpPr>
        <p:spPr bwMode="auto">
          <a:xfrm>
            <a:off x="1143000" y="3251598"/>
            <a:ext cx="1522810" cy="278606"/>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342900" eaLnBrk="0" fontAlgn="base" hangingPunct="0">
              <a:spcBef>
                <a:spcPct val="0"/>
              </a:spcBef>
              <a:spcAft>
                <a:spcPct val="0"/>
              </a:spcAft>
              <a:buNone/>
            </a:pPr>
            <a:r>
              <a:rPr lang="nl-NL" altLang="nl-NL" sz="1500" b="1">
                <a:solidFill>
                  <a:srgbClr val="0070C0"/>
                </a:solidFill>
                <a:cs typeface="Arial" panose="020B0604020202020204" pitchFamily="34" charset="0"/>
              </a:rPr>
              <a:t>IMPACT </a:t>
            </a:r>
            <a:endParaRPr lang="nl-NL" altLang="nl-NL" sz="1200" b="1">
              <a:solidFill>
                <a:srgbClr val="0070C0"/>
              </a:solidFill>
              <a:cs typeface="Arial" panose="020B0604020202020204" pitchFamily="34" charset="0"/>
            </a:endParaRPr>
          </a:p>
        </p:txBody>
      </p:sp>
    </p:spTree>
    <p:extLst>
      <p:ext uri="{BB962C8B-B14F-4D97-AF65-F5344CB8AC3E}">
        <p14:creationId xmlns:p14="http://schemas.microsoft.com/office/powerpoint/2010/main" val="329167174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73C729-562D-324C-AB0E-3201E01FD9E2}"/>
              </a:ext>
            </a:extLst>
          </p:cNvPr>
          <p:cNvSpPr>
            <a:spLocks noGrp="1"/>
          </p:cNvSpPr>
          <p:nvPr>
            <p:ph type="ctrTitle"/>
          </p:nvPr>
        </p:nvSpPr>
        <p:spPr/>
        <p:txBody>
          <a:bodyPr>
            <a:normAutofit/>
          </a:bodyPr>
          <a:lstStyle/>
          <a:p>
            <a:endParaRPr lang="nl-NL" dirty="0"/>
          </a:p>
        </p:txBody>
      </p:sp>
      <p:sp>
        <p:nvSpPr>
          <p:cNvPr id="3" name="Ondertitel 2">
            <a:extLst>
              <a:ext uri="{FF2B5EF4-FFF2-40B4-BE49-F238E27FC236}">
                <a16:creationId xmlns:a16="http://schemas.microsoft.com/office/drawing/2014/main" id="{8D5F6D6C-E739-EE49-8C5C-0A4423122C68}"/>
              </a:ext>
            </a:extLst>
          </p:cNvPr>
          <p:cNvSpPr>
            <a:spLocks noGrp="1"/>
          </p:cNvSpPr>
          <p:nvPr>
            <p:ph type="subTitle" idx="1"/>
          </p:nvPr>
        </p:nvSpPr>
        <p:spPr>
          <a:xfrm>
            <a:off x="4766772" y="1766020"/>
            <a:ext cx="3878753" cy="1445266"/>
          </a:xfrm>
        </p:spPr>
        <p:txBody>
          <a:bodyPr>
            <a:normAutofit/>
          </a:bodyPr>
          <a:lstStyle/>
          <a:p>
            <a:pPr algn="ctr"/>
            <a:r>
              <a:rPr lang="nl-NL" sz="3000" b="1" dirty="0"/>
              <a:t>Vragen?</a:t>
            </a:r>
            <a:endParaRPr lang="nl-NL" sz="3000" dirty="0"/>
          </a:p>
        </p:txBody>
      </p:sp>
      <p:sp>
        <p:nvSpPr>
          <p:cNvPr id="4" name="Tijdelijke aanduiding voor tekst 3">
            <a:extLst>
              <a:ext uri="{FF2B5EF4-FFF2-40B4-BE49-F238E27FC236}">
                <a16:creationId xmlns:a16="http://schemas.microsoft.com/office/drawing/2014/main" id="{ACA56F21-D6D6-7E41-BB94-C0B4E84965CB}"/>
              </a:ext>
            </a:extLst>
          </p:cNvPr>
          <p:cNvSpPr>
            <a:spLocks noGrp="1"/>
          </p:cNvSpPr>
          <p:nvPr>
            <p:ph type="body" sz="quarter" idx="11"/>
          </p:nvPr>
        </p:nvSpPr>
        <p:spPr>
          <a:xfrm>
            <a:off x="4766772" y="4182652"/>
            <a:ext cx="4256995" cy="698897"/>
          </a:xfrm>
        </p:spPr>
        <p:txBody>
          <a:bodyPr/>
          <a:lstStyle/>
          <a:p>
            <a:endParaRPr lang="nl-NL" dirty="0"/>
          </a:p>
        </p:txBody>
      </p:sp>
      <p:pic>
        <p:nvPicPr>
          <p:cNvPr id="5" name="Afbeelding 4"/>
          <p:cNvPicPr/>
          <p:nvPr/>
        </p:nvPicPr>
        <p:blipFill>
          <a:blip r:embed="rId3">
            <a:extLst>
              <a:ext uri="{28A0092B-C50C-407E-A947-70E740481C1C}">
                <a14:useLocalDpi xmlns:a14="http://schemas.microsoft.com/office/drawing/2010/main" val="0"/>
              </a:ext>
            </a:extLst>
          </a:blip>
          <a:srcRect/>
          <a:stretch>
            <a:fillRect/>
          </a:stretch>
        </p:blipFill>
        <p:spPr bwMode="auto">
          <a:xfrm>
            <a:off x="1992085" y="130629"/>
            <a:ext cx="1023257" cy="457190"/>
          </a:xfrm>
          <a:prstGeom prst="rect">
            <a:avLst/>
          </a:prstGeom>
          <a:noFill/>
          <a:ln>
            <a:noFill/>
          </a:ln>
        </p:spPr>
      </p:pic>
    </p:spTree>
    <p:extLst>
      <p:ext uri="{BB962C8B-B14F-4D97-AF65-F5344CB8AC3E}">
        <p14:creationId xmlns:p14="http://schemas.microsoft.com/office/powerpoint/2010/main" val="373410231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73C729-562D-324C-AB0E-3201E01FD9E2}"/>
              </a:ext>
            </a:extLst>
          </p:cNvPr>
          <p:cNvSpPr>
            <a:spLocks noGrp="1"/>
          </p:cNvSpPr>
          <p:nvPr>
            <p:ph type="ctrTitle"/>
          </p:nvPr>
        </p:nvSpPr>
        <p:spPr/>
        <p:txBody>
          <a:bodyPr>
            <a:normAutofit/>
          </a:bodyPr>
          <a:lstStyle/>
          <a:p>
            <a:r>
              <a:rPr lang="nl-NL" sz="3000" dirty="0"/>
              <a:t>Deelsessies</a:t>
            </a:r>
          </a:p>
        </p:txBody>
      </p:sp>
      <p:sp>
        <p:nvSpPr>
          <p:cNvPr id="3" name="Ondertitel 2">
            <a:extLst>
              <a:ext uri="{FF2B5EF4-FFF2-40B4-BE49-F238E27FC236}">
                <a16:creationId xmlns:a16="http://schemas.microsoft.com/office/drawing/2014/main" id="{8D5F6D6C-E739-EE49-8C5C-0A4423122C68}"/>
              </a:ext>
            </a:extLst>
          </p:cNvPr>
          <p:cNvSpPr>
            <a:spLocks noGrp="1"/>
          </p:cNvSpPr>
          <p:nvPr>
            <p:ph type="subTitle" idx="1"/>
          </p:nvPr>
        </p:nvSpPr>
        <p:spPr>
          <a:xfrm>
            <a:off x="4766772" y="1548304"/>
            <a:ext cx="4265546" cy="3502667"/>
          </a:xfrm>
        </p:spPr>
        <p:txBody>
          <a:bodyPr>
            <a:normAutofit/>
          </a:bodyPr>
          <a:lstStyle/>
          <a:p>
            <a:r>
              <a:rPr lang="nl-NL" sz="1400" dirty="0" smtClean="0"/>
              <a:t>Deelsessie </a:t>
            </a:r>
            <a:r>
              <a:rPr lang="nl-NL" sz="1400" dirty="0"/>
              <a:t>1: De label C verplichting in de praktijk onder leiding van Yorick Vink</a:t>
            </a:r>
          </a:p>
          <a:p>
            <a:r>
              <a:rPr lang="nl-NL" sz="1400" i="1" dirty="0"/>
              <a:t/>
            </a:r>
            <a:br>
              <a:rPr lang="nl-NL" sz="1400" i="1" dirty="0"/>
            </a:br>
            <a:r>
              <a:rPr lang="nl-NL" sz="1400" i="1" dirty="0"/>
              <a:t>Deelsessie 2: Aanpak gemeenten verduurzamen eigen vastgoed onder leiding van Annelies </a:t>
            </a:r>
            <a:r>
              <a:rPr lang="nl-NL" sz="1400" i="1" dirty="0" err="1"/>
              <a:t>Groenestein</a:t>
            </a:r>
            <a:endParaRPr lang="nl-NL" sz="1400" dirty="0"/>
          </a:p>
          <a:p>
            <a:endParaRPr lang="nl-NL" sz="1400" dirty="0"/>
          </a:p>
          <a:p>
            <a:r>
              <a:rPr lang="nl-NL" sz="1400" i="1" dirty="0" smtClean="0"/>
              <a:t>Deelsessie 3: Verduurzaming </a:t>
            </a:r>
            <a:r>
              <a:rPr lang="nl-NL" sz="1400" i="1" dirty="0"/>
              <a:t>Utiliteitsbouw - De mix van instrumenten goed inzetten onder leiding van Ruben van </a:t>
            </a:r>
            <a:r>
              <a:rPr lang="nl-NL" sz="1400" i="1" dirty="0" smtClean="0"/>
              <a:t>Brenk</a:t>
            </a:r>
            <a:endParaRPr lang="nl-NL" sz="1400" i="1" dirty="0"/>
          </a:p>
        </p:txBody>
      </p:sp>
      <p:pic>
        <p:nvPicPr>
          <p:cNvPr id="5" name="Afbeelding 4"/>
          <p:cNvPicPr/>
          <p:nvPr/>
        </p:nvPicPr>
        <p:blipFill>
          <a:blip r:embed="rId3">
            <a:extLst>
              <a:ext uri="{28A0092B-C50C-407E-A947-70E740481C1C}">
                <a14:useLocalDpi xmlns:a14="http://schemas.microsoft.com/office/drawing/2010/main" val="0"/>
              </a:ext>
            </a:extLst>
          </a:blip>
          <a:srcRect/>
          <a:stretch>
            <a:fillRect/>
          </a:stretch>
        </p:blipFill>
        <p:spPr bwMode="auto">
          <a:xfrm>
            <a:off x="1992085" y="130629"/>
            <a:ext cx="1023257" cy="457190"/>
          </a:xfrm>
          <a:prstGeom prst="rect">
            <a:avLst/>
          </a:prstGeom>
          <a:noFill/>
          <a:ln>
            <a:noFill/>
          </a:ln>
        </p:spPr>
      </p:pic>
    </p:spTree>
    <p:extLst>
      <p:ext uri="{BB962C8B-B14F-4D97-AF65-F5344CB8AC3E}">
        <p14:creationId xmlns:p14="http://schemas.microsoft.com/office/powerpoint/2010/main" val="106699180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ODMH Identificatie-tool &amp; Label Check</a:t>
            </a:r>
            <a:r>
              <a:rPr lang="nl-NL" dirty="0"/>
              <a:t/>
            </a:r>
            <a:br>
              <a:rPr lang="nl-NL" dirty="0"/>
            </a:br>
            <a:endParaRPr lang="nl-NL" dirty="0"/>
          </a:p>
        </p:txBody>
      </p:sp>
      <p:sp>
        <p:nvSpPr>
          <p:cNvPr id="3" name="Text Placeholder 2"/>
          <p:cNvSpPr>
            <a:spLocks noGrp="1"/>
          </p:cNvSpPr>
          <p:nvPr>
            <p:ph type="body" idx="1"/>
          </p:nvPr>
        </p:nvSpPr>
        <p:spPr/>
        <p:txBody>
          <a:bodyPr/>
          <a:lstStyle/>
          <a:p>
            <a:r>
              <a:rPr lang="en-US" dirty="0"/>
              <a:t>Wat is het? </a:t>
            </a:r>
            <a:endParaRPr lang="nl-NL" dirty="0"/>
          </a:p>
        </p:txBody>
      </p:sp>
    </p:spTree>
    <p:extLst>
      <p:ext uri="{BB962C8B-B14F-4D97-AF65-F5344CB8AC3E}">
        <p14:creationId xmlns:p14="http://schemas.microsoft.com/office/powerpoint/2010/main" val="20252083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428C90CE-1C67-41F7-BABF-542730CEDD22}"/>
              </a:ext>
            </a:extLst>
          </p:cNvPr>
          <p:cNvSpPr>
            <a:spLocks noGrp="1"/>
          </p:cNvSpPr>
          <p:nvPr>
            <p:ph sz="half" idx="1"/>
          </p:nvPr>
        </p:nvSpPr>
        <p:spPr/>
        <p:txBody>
          <a:bodyPr>
            <a:normAutofit/>
          </a:bodyPr>
          <a:lstStyle/>
          <a:p>
            <a:r>
              <a:rPr lang="nl-NL" sz="1500" dirty="0"/>
              <a:t>Met behulp van Excel</a:t>
            </a:r>
          </a:p>
          <a:p>
            <a:r>
              <a:rPr lang="nl-NL" sz="1500" dirty="0"/>
              <a:t>Combineren van data</a:t>
            </a:r>
          </a:p>
          <a:p>
            <a:pPr lvl="1">
              <a:buFont typeface="Wingdings" panose="05000000000000000000" pitchFamily="2" charset="2"/>
              <a:buChar char="§"/>
            </a:pPr>
            <a:r>
              <a:rPr lang="nl-NL" sz="1350" dirty="0"/>
              <a:t>RVO kantorenlijst</a:t>
            </a:r>
          </a:p>
          <a:p>
            <a:pPr lvl="1">
              <a:buFont typeface="Wingdings" panose="05000000000000000000" pitchFamily="2" charset="2"/>
              <a:buChar char="§"/>
            </a:pPr>
            <a:r>
              <a:rPr lang="nl-NL" sz="1350" dirty="0"/>
              <a:t>EP-online</a:t>
            </a:r>
          </a:p>
          <a:p>
            <a:pPr lvl="1">
              <a:buFont typeface="Wingdings" panose="05000000000000000000" pitchFamily="2" charset="2"/>
              <a:buChar char="§"/>
            </a:pPr>
            <a:r>
              <a:rPr lang="nl-NL" sz="1350" dirty="0"/>
              <a:t>WOZ-data</a:t>
            </a:r>
          </a:p>
          <a:p>
            <a:pPr marL="42863" indent="0">
              <a:buNone/>
            </a:pPr>
            <a:endParaRPr lang="nl-NL" sz="1500" dirty="0"/>
          </a:p>
          <a:p>
            <a:pPr marL="42863" indent="0">
              <a:buNone/>
            </a:pPr>
            <a:r>
              <a:rPr lang="nl-NL" sz="1500" b="1" dirty="0"/>
              <a:t>Resultaat</a:t>
            </a:r>
            <a:r>
              <a:rPr lang="nl-NL" sz="1500" dirty="0"/>
              <a:t>:</a:t>
            </a:r>
          </a:p>
          <a:p>
            <a:pPr marL="42863" indent="0">
              <a:buNone/>
            </a:pPr>
            <a:r>
              <a:rPr lang="nl-NL" sz="1500" dirty="0"/>
              <a:t>Lijst met te handhaven kantoorgebouwen</a:t>
            </a:r>
          </a:p>
          <a:p>
            <a:endParaRPr lang="nl-NL" sz="1500" dirty="0"/>
          </a:p>
          <a:p>
            <a:endParaRPr lang="nl-NL" sz="1500" dirty="0"/>
          </a:p>
          <a:p>
            <a:endParaRPr lang="nl-NL" sz="1500" dirty="0"/>
          </a:p>
        </p:txBody>
      </p:sp>
      <p:pic>
        <p:nvPicPr>
          <p:cNvPr id="7" name="Tijdelijke aanduiding voor inhoud 6">
            <a:extLst>
              <a:ext uri="{FF2B5EF4-FFF2-40B4-BE49-F238E27FC236}">
                <a16:creationId xmlns:a16="http://schemas.microsoft.com/office/drawing/2014/main" id="{3986A400-339B-4488-9010-0F0B337D716C}"/>
              </a:ext>
            </a:extLst>
          </p:cNvPr>
          <p:cNvPicPr>
            <a:picLocks noGrp="1" noChangeAspect="1"/>
          </p:cNvPicPr>
          <p:nvPr>
            <p:ph sz="half" idx="2"/>
          </p:nvPr>
        </p:nvPicPr>
        <p:blipFill>
          <a:blip r:embed="rId2"/>
          <a:stretch>
            <a:fillRect/>
          </a:stretch>
        </p:blipFill>
        <p:spPr>
          <a:xfrm>
            <a:off x="4648200" y="1200154"/>
            <a:ext cx="4038600" cy="1554308"/>
          </a:xfrm>
        </p:spPr>
      </p:pic>
      <p:sp>
        <p:nvSpPr>
          <p:cNvPr id="4" name="Tijdelijke aanduiding voor dianummer 3">
            <a:extLst>
              <a:ext uri="{FF2B5EF4-FFF2-40B4-BE49-F238E27FC236}">
                <a16:creationId xmlns:a16="http://schemas.microsoft.com/office/drawing/2014/main" id="{53F43B5F-3A8B-4251-A332-2AA9F158DD21}"/>
              </a:ext>
            </a:extLst>
          </p:cNvPr>
          <p:cNvSpPr>
            <a:spLocks noGrp="1"/>
          </p:cNvSpPr>
          <p:nvPr>
            <p:ph type="sldNum" sz="quarter" idx="12"/>
          </p:nvPr>
        </p:nvSpPr>
        <p:spPr/>
        <p:txBody>
          <a:bodyPr/>
          <a:lstStyle/>
          <a:p>
            <a:pPr defTabSz="685800"/>
            <a:fld id="{7B13A3B7-27DD-3B49-8320-8F89507767E5}" type="slidenum">
              <a:rPr lang="nl-NL">
                <a:solidFill>
                  <a:prstClr val="black">
                    <a:tint val="75000"/>
                  </a:prstClr>
                </a:solidFill>
                <a:latin typeface="Calibri" panose="020F0502020204030204"/>
              </a:rPr>
              <a:pPr defTabSz="685800"/>
              <a:t>118</a:t>
            </a:fld>
            <a:endParaRPr lang="nl-NL">
              <a:solidFill>
                <a:prstClr val="black">
                  <a:tint val="75000"/>
                </a:prstClr>
              </a:solidFill>
              <a:latin typeface="Calibri" panose="020F0502020204030204"/>
            </a:endParaRPr>
          </a:p>
        </p:txBody>
      </p:sp>
      <p:sp>
        <p:nvSpPr>
          <p:cNvPr id="5" name="Titel 4">
            <a:extLst>
              <a:ext uri="{FF2B5EF4-FFF2-40B4-BE49-F238E27FC236}">
                <a16:creationId xmlns:a16="http://schemas.microsoft.com/office/drawing/2014/main" id="{0A098A8F-C28C-4FDE-AA42-BE5C453A2A34}"/>
              </a:ext>
            </a:extLst>
          </p:cNvPr>
          <p:cNvSpPr>
            <a:spLocks noGrp="1"/>
          </p:cNvSpPr>
          <p:nvPr>
            <p:ph type="title"/>
          </p:nvPr>
        </p:nvSpPr>
        <p:spPr/>
        <p:txBody>
          <a:bodyPr/>
          <a:lstStyle/>
          <a:p>
            <a:r>
              <a:rPr lang="nl-NL" dirty="0"/>
              <a:t>ODMH Identificatie-tool</a:t>
            </a:r>
          </a:p>
        </p:txBody>
      </p:sp>
    </p:spTree>
    <p:extLst>
      <p:ext uri="{BB962C8B-B14F-4D97-AF65-F5344CB8AC3E}">
        <p14:creationId xmlns:p14="http://schemas.microsoft.com/office/powerpoint/2010/main" val="213873326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428C90CE-1C67-41F7-BABF-542730CEDD22}"/>
              </a:ext>
            </a:extLst>
          </p:cNvPr>
          <p:cNvSpPr>
            <a:spLocks noGrp="1"/>
          </p:cNvSpPr>
          <p:nvPr>
            <p:ph sz="half" idx="1"/>
          </p:nvPr>
        </p:nvSpPr>
        <p:spPr/>
        <p:txBody>
          <a:bodyPr>
            <a:normAutofit/>
          </a:bodyPr>
          <a:lstStyle/>
          <a:p>
            <a:r>
              <a:rPr lang="nl-NL" sz="1500" dirty="0"/>
              <a:t>Beslisboom – Energielabel C kantoren</a:t>
            </a:r>
          </a:p>
          <a:p>
            <a:r>
              <a:rPr lang="nl-NL" sz="1500" dirty="0"/>
              <a:t>Snel inzicht in de labelverplichting</a:t>
            </a:r>
          </a:p>
          <a:p>
            <a:r>
              <a:rPr lang="nl-NL" sz="1500" dirty="0"/>
              <a:t>Bij twijfelsituaties een eenvoudig in te vullen ruimtestaat bijgevoegd met geautomatiseerde conclusie</a:t>
            </a:r>
          </a:p>
          <a:p>
            <a:endParaRPr lang="nl-NL" sz="1500" dirty="0"/>
          </a:p>
          <a:p>
            <a:pPr marL="42863" indent="0">
              <a:buNone/>
            </a:pPr>
            <a:r>
              <a:rPr lang="nl-NL" sz="1500" b="1" dirty="0"/>
              <a:t>Resultaat</a:t>
            </a:r>
            <a:r>
              <a:rPr lang="nl-NL" sz="1500" dirty="0"/>
              <a:t>:</a:t>
            </a:r>
          </a:p>
          <a:p>
            <a:pPr marL="42863" indent="0">
              <a:buNone/>
            </a:pPr>
            <a:r>
              <a:rPr lang="nl-NL" sz="1500" dirty="0"/>
              <a:t>Op gebouwniveau uitleg of er sprake is van een Energielabel C-verplichting</a:t>
            </a:r>
          </a:p>
          <a:p>
            <a:pPr marL="0" indent="0">
              <a:buNone/>
            </a:pPr>
            <a:endParaRPr lang="nl-NL" sz="1500" dirty="0"/>
          </a:p>
          <a:p>
            <a:endParaRPr lang="nl-NL" sz="1500" dirty="0"/>
          </a:p>
          <a:p>
            <a:endParaRPr lang="nl-NL" sz="1500" dirty="0"/>
          </a:p>
          <a:p>
            <a:endParaRPr lang="nl-NL" sz="1500" dirty="0"/>
          </a:p>
        </p:txBody>
      </p:sp>
      <p:sp>
        <p:nvSpPr>
          <p:cNvPr id="4" name="Tijdelijke aanduiding voor dianummer 3">
            <a:extLst>
              <a:ext uri="{FF2B5EF4-FFF2-40B4-BE49-F238E27FC236}">
                <a16:creationId xmlns:a16="http://schemas.microsoft.com/office/drawing/2014/main" id="{53F43B5F-3A8B-4251-A332-2AA9F158DD21}"/>
              </a:ext>
            </a:extLst>
          </p:cNvPr>
          <p:cNvSpPr>
            <a:spLocks noGrp="1"/>
          </p:cNvSpPr>
          <p:nvPr>
            <p:ph type="sldNum" sz="quarter" idx="12"/>
          </p:nvPr>
        </p:nvSpPr>
        <p:spPr/>
        <p:txBody>
          <a:bodyPr/>
          <a:lstStyle/>
          <a:p>
            <a:pPr defTabSz="685800"/>
            <a:fld id="{7B13A3B7-27DD-3B49-8320-8F89507767E5}" type="slidenum">
              <a:rPr lang="nl-NL">
                <a:solidFill>
                  <a:prstClr val="black">
                    <a:tint val="75000"/>
                  </a:prstClr>
                </a:solidFill>
                <a:latin typeface="Calibri" panose="020F0502020204030204"/>
              </a:rPr>
              <a:pPr defTabSz="685800"/>
              <a:t>119</a:t>
            </a:fld>
            <a:endParaRPr lang="nl-NL">
              <a:solidFill>
                <a:prstClr val="black">
                  <a:tint val="75000"/>
                </a:prstClr>
              </a:solidFill>
              <a:latin typeface="Calibri" panose="020F0502020204030204"/>
            </a:endParaRPr>
          </a:p>
        </p:txBody>
      </p:sp>
      <p:sp>
        <p:nvSpPr>
          <p:cNvPr id="5" name="Titel 4">
            <a:extLst>
              <a:ext uri="{FF2B5EF4-FFF2-40B4-BE49-F238E27FC236}">
                <a16:creationId xmlns:a16="http://schemas.microsoft.com/office/drawing/2014/main" id="{0A098A8F-C28C-4FDE-AA42-BE5C453A2A34}"/>
              </a:ext>
            </a:extLst>
          </p:cNvPr>
          <p:cNvSpPr>
            <a:spLocks noGrp="1"/>
          </p:cNvSpPr>
          <p:nvPr>
            <p:ph type="title"/>
          </p:nvPr>
        </p:nvSpPr>
        <p:spPr/>
        <p:txBody>
          <a:bodyPr/>
          <a:lstStyle/>
          <a:p>
            <a:r>
              <a:rPr lang="nl-NL" dirty="0"/>
              <a:t>ODMH Label Check</a:t>
            </a:r>
          </a:p>
        </p:txBody>
      </p:sp>
      <p:pic>
        <p:nvPicPr>
          <p:cNvPr id="9" name="Tijdelijke aanduiding voor inhoud 8">
            <a:extLst>
              <a:ext uri="{FF2B5EF4-FFF2-40B4-BE49-F238E27FC236}">
                <a16:creationId xmlns:a16="http://schemas.microsoft.com/office/drawing/2014/main" id="{4FF34311-9EEF-49E5-AD17-D276FC7D5748}"/>
              </a:ext>
            </a:extLst>
          </p:cNvPr>
          <p:cNvPicPr>
            <a:picLocks noGrp="1" noChangeAspect="1"/>
          </p:cNvPicPr>
          <p:nvPr>
            <p:ph sz="half" idx="2"/>
          </p:nvPr>
        </p:nvPicPr>
        <p:blipFill>
          <a:blip r:embed="rId2"/>
          <a:stretch>
            <a:fillRect/>
          </a:stretch>
        </p:blipFill>
        <p:spPr>
          <a:xfrm>
            <a:off x="5102939" y="1200154"/>
            <a:ext cx="3129122" cy="3394472"/>
          </a:xfrm>
        </p:spPr>
      </p:pic>
    </p:spTree>
    <p:extLst>
      <p:ext uri="{BB962C8B-B14F-4D97-AF65-F5344CB8AC3E}">
        <p14:creationId xmlns:p14="http://schemas.microsoft.com/office/powerpoint/2010/main" val="3438696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2DA53376-E6BB-AA39-2138-962F4C2775E7}"/>
              </a:ext>
            </a:extLst>
          </p:cNvPr>
          <p:cNvPicPr>
            <a:picLocks noGrp="1" noChangeAspect="1"/>
          </p:cNvPicPr>
          <p:nvPr>
            <p:ph idx="1"/>
          </p:nvPr>
        </p:nvPicPr>
        <p:blipFill>
          <a:blip r:embed="rId2"/>
          <a:stretch>
            <a:fillRect/>
          </a:stretch>
        </p:blipFill>
        <p:spPr>
          <a:xfrm>
            <a:off x="0" y="-5667"/>
            <a:ext cx="9144000" cy="5176958"/>
          </a:xfrm>
        </p:spPr>
      </p:pic>
    </p:spTree>
    <p:extLst>
      <p:ext uri="{BB962C8B-B14F-4D97-AF65-F5344CB8AC3E}">
        <p14:creationId xmlns:p14="http://schemas.microsoft.com/office/powerpoint/2010/main" val="185128109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16670E-4704-449E-B15C-C094BDEE7B56}"/>
              </a:ext>
            </a:extLst>
          </p:cNvPr>
          <p:cNvSpPr>
            <a:spLocks noGrp="1"/>
          </p:cNvSpPr>
          <p:nvPr>
            <p:ph type="title"/>
          </p:nvPr>
        </p:nvSpPr>
        <p:spPr>
          <a:xfrm>
            <a:off x="601464" y="1175496"/>
            <a:ext cx="8297411" cy="1219200"/>
          </a:xfrm>
        </p:spPr>
        <p:txBody>
          <a:bodyPr/>
          <a:lstStyle/>
          <a:p>
            <a:r>
              <a:rPr lang="nl-NL" dirty="0">
                <a:latin typeface="Arial"/>
                <a:cs typeface="Arial"/>
              </a:rPr>
              <a:t>Verduurzamen maatschappelijk vastgoed gemeenten:</a:t>
            </a:r>
            <a:br>
              <a:rPr lang="nl-NL" dirty="0">
                <a:latin typeface="Arial"/>
                <a:cs typeface="Arial"/>
              </a:rPr>
            </a:br>
            <a:r>
              <a:rPr lang="nl-NL" dirty="0">
                <a:latin typeface="Arial"/>
                <a:cs typeface="Arial"/>
              </a:rPr>
              <a:t/>
            </a:r>
            <a:br>
              <a:rPr lang="nl-NL" dirty="0">
                <a:latin typeface="Arial"/>
                <a:cs typeface="Arial"/>
              </a:rPr>
            </a:br>
            <a:r>
              <a:rPr lang="nl-NL" dirty="0">
                <a:latin typeface="Arial"/>
                <a:cs typeface="Arial"/>
              </a:rPr>
              <a:t>Geen optie meer</a:t>
            </a:r>
            <a:br>
              <a:rPr lang="nl-NL" dirty="0">
                <a:latin typeface="Arial"/>
                <a:cs typeface="Arial"/>
              </a:rPr>
            </a:br>
            <a:r>
              <a:rPr lang="nl-NL" dirty="0">
                <a:latin typeface="Arial"/>
                <a:cs typeface="Arial"/>
              </a:rPr>
              <a:t/>
            </a:r>
            <a:br>
              <a:rPr lang="nl-NL" dirty="0">
                <a:latin typeface="Arial"/>
                <a:cs typeface="Arial"/>
              </a:rPr>
            </a:br>
            <a:r>
              <a:rPr lang="nl-NL" dirty="0"/>
              <a:t/>
            </a:r>
            <a:br>
              <a:rPr lang="nl-NL" dirty="0"/>
            </a:br>
            <a:r>
              <a:rPr lang="nl-NL" dirty="0">
                <a:latin typeface="Arial"/>
                <a:cs typeface="Arial"/>
              </a:rPr>
              <a:t> </a:t>
            </a:r>
            <a:endParaRPr lang="nl-NL" dirty="0"/>
          </a:p>
        </p:txBody>
      </p:sp>
      <p:sp>
        <p:nvSpPr>
          <p:cNvPr id="4" name="Tekstvak 3">
            <a:extLst>
              <a:ext uri="{FF2B5EF4-FFF2-40B4-BE49-F238E27FC236}">
                <a16:creationId xmlns:a16="http://schemas.microsoft.com/office/drawing/2014/main" id="{052A8D28-97CF-4E40-8316-76CE2DADD546}"/>
              </a:ext>
            </a:extLst>
          </p:cNvPr>
          <p:cNvSpPr txBox="1"/>
          <p:nvPr/>
        </p:nvSpPr>
        <p:spPr>
          <a:xfrm>
            <a:off x="469261" y="3125465"/>
            <a:ext cx="3713684" cy="1546577"/>
          </a:xfrm>
          <a:prstGeom prst="rect">
            <a:avLst/>
          </a:prstGeom>
          <a:noFill/>
        </p:spPr>
        <p:txBody>
          <a:bodyPr wrap="square" lIns="68580" tIns="34290" rIns="68580" bIns="34290" rtlCol="0" anchor="t">
            <a:spAutoFit/>
          </a:bodyPr>
          <a:lstStyle/>
          <a:p>
            <a:pPr defTabSz="684610" fontAlgn="base">
              <a:spcBef>
                <a:spcPct val="0"/>
              </a:spcBef>
              <a:spcAft>
                <a:spcPct val="0"/>
              </a:spcAft>
            </a:pPr>
            <a:r>
              <a:rPr lang="nl-NL" sz="2100" dirty="0">
                <a:solidFill>
                  <a:srgbClr val="002C64"/>
                </a:solidFill>
                <a:latin typeface="Calibri"/>
                <a:ea typeface="ＭＳ Ｐゴシック"/>
                <a:cs typeface="Calibri"/>
              </a:rPr>
              <a:t>Regiosessies Utiliteitsbouw</a:t>
            </a:r>
          </a:p>
          <a:p>
            <a:pPr defTabSz="684610" fontAlgn="base">
              <a:spcBef>
                <a:spcPct val="0"/>
              </a:spcBef>
              <a:spcAft>
                <a:spcPct val="0"/>
              </a:spcAft>
            </a:pPr>
            <a:endParaRPr lang="nl-NL" sz="1500" dirty="0">
              <a:solidFill>
                <a:srgbClr val="002C64"/>
              </a:solidFill>
              <a:latin typeface="Calibri"/>
              <a:ea typeface="ＭＳ Ｐゴシック"/>
              <a:cs typeface="Calibri"/>
            </a:endParaRPr>
          </a:p>
          <a:p>
            <a:pPr defTabSz="684610" fontAlgn="base">
              <a:spcBef>
                <a:spcPct val="0"/>
              </a:spcBef>
              <a:spcAft>
                <a:spcPct val="0"/>
              </a:spcAft>
            </a:pPr>
            <a:r>
              <a:rPr lang="nl-NL" sz="1500" dirty="0">
                <a:solidFill>
                  <a:srgbClr val="002C64"/>
                </a:solidFill>
                <a:latin typeface="Calibri"/>
                <a:ea typeface="ＭＳ Ｐゴシック"/>
                <a:cs typeface="Calibri"/>
              </a:rPr>
              <a:t>Annelies Groenestein</a:t>
            </a:r>
          </a:p>
          <a:p>
            <a:pPr defTabSz="684610" fontAlgn="base">
              <a:spcBef>
                <a:spcPct val="0"/>
              </a:spcBef>
              <a:spcAft>
                <a:spcPct val="0"/>
              </a:spcAft>
            </a:pPr>
            <a:r>
              <a:rPr lang="nl-NL" sz="1500" dirty="0">
                <a:solidFill>
                  <a:srgbClr val="002C64"/>
                </a:solidFill>
                <a:latin typeface="Calibri"/>
                <a:ea typeface="ＭＳ Ｐゴシック"/>
                <a:cs typeface="Calibri"/>
              </a:rPr>
              <a:t>VNG, Programma Energie</a:t>
            </a:r>
          </a:p>
          <a:p>
            <a:pPr defTabSz="684610" fontAlgn="base">
              <a:spcBef>
                <a:spcPct val="0"/>
              </a:spcBef>
              <a:spcAft>
                <a:spcPct val="0"/>
              </a:spcAft>
            </a:pPr>
            <a:endParaRPr lang="nl-NL" sz="1500" dirty="0">
              <a:solidFill>
                <a:srgbClr val="002C64"/>
              </a:solidFill>
              <a:latin typeface="Calibri"/>
              <a:ea typeface="ＭＳ Ｐゴシック"/>
              <a:cs typeface="Calibri"/>
            </a:endParaRPr>
          </a:p>
          <a:p>
            <a:pPr defTabSz="684610" fontAlgn="base">
              <a:spcBef>
                <a:spcPct val="0"/>
              </a:spcBef>
              <a:spcAft>
                <a:spcPct val="0"/>
              </a:spcAft>
            </a:pPr>
            <a:r>
              <a:rPr lang="nl-NL" sz="1500">
                <a:solidFill>
                  <a:srgbClr val="002C64"/>
                </a:solidFill>
                <a:latin typeface="Calibri"/>
                <a:ea typeface="ＭＳ Ｐゴシック"/>
                <a:cs typeface="Calibri"/>
              </a:rPr>
              <a:t>9, 10 en 16 </a:t>
            </a:r>
            <a:r>
              <a:rPr lang="nl-NL" sz="1500" dirty="0">
                <a:solidFill>
                  <a:srgbClr val="002C64"/>
                </a:solidFill>
                <a:latin typeface="Calibri"/>
                <a:ea typeface="ＭＳ Ｐゴシック"/>
                <a:cs typeface="Calibri"/>
              </a:rPr>
              <a:t>mei 2023</a:t>
            </a:r>
          </a:p>
        </p:txBody>
      </p:sp>
      <p:pic>
        <p:nvPicPr>
          <p:cNvPr id="6" name="Afbeelding 6" descr="Afbeelding met kaart&#10;&#10;Automatisch gegenereerde beschrijving">
            <a:extLst>
              <a:ext uri="{FF2B5EF4-FFF2-40B4-BE49-F238E27FC236}">
                <a16:creationId xmlns:a16="http://schemas.microsoft.com/office/drawing/2014/main" id="{50553499-6FE9-4267-816E-D14DF40F9818}"/>
              </a:ext>
            </a:extLst>
          </p:cNvPr>
          <p:cNvPicPr>
            <a:picLocks noChangeAspect="1"/>
          </p:cNvPicPr>
          <p:nvPr/>
        </p:nvPicPr>
        <p:blipFill>
          <a:blip r:embed="rId3"/>
          <a:stretch>
            <a:fillRect/>
          </a:stretch>
        </p:blipFill>
        <p:spPr>
          <a:xfrm>
            <a:off x="3731490" y="2098963"/>
            <a:ext cx="5412510" cy="3044537"/>
          </a:xfrm>
          <a:prstGeom prst="ellipse">
            <a:avLst/>
          </a:prstGeom>
          <a:ln>
            <a:noFill/>
          </a:ln>
          <a:effectLst>
            <a:softEdge rad="112500"/>
          </a:effectLst>
        </p:spPr>
      </p:pic>
    </p:spTree>
    <p:extLst>
      <p:ext uri="{BB962C8B-B14F-4D97-AF65-F5344CB8AC3E}">
        <p14:creationId xmlns:p14="http://schemas.microsoft.com/office/powerpoint/2010/main" val="351638616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16670E-4704-449E-B15C-C094BDEE7B56}"/>
              </a:ext>
            </a:extLst>
          </p:cNvPr>
          <p:cNvSpPr>
            <a:spLocks noGrp="1"/>
          </p:cNvSpPr>
          <p:nvPr>
            <p:ph type="title"/>
          </p:nvPr>
        </p:nvSpPr>
        <p:spPr>
          <a:xfrm>
            <a:off x="1434259" y="239784"/>
            <a:ext cx="4306530" cy="540000"/>
          </a:xfrm>
        </p:spPr>
        <p:txBody>
          <a:bodyPr/>
          <a:lstStyle/>
          <a:p>
            <a:r>
              <a:rPr lang="nl-NL" dirty="0"/>
              <a:t>Sectorale routekaart </a:t>
            </a:r>
          </a:p>
        </p:txBody>
      </p:sp>
      <p:sp>
        <p:nvSpPr>
          <p:cNvPr id="3" name="Tijdelijke aanduiding voor inhoud 2">
            <a:extLst>
              <a:ext uri="{FF2B5EF4-FFF2-40B4-BE49-F238E27FC236}">
                <a16:creationId xmlns:a16="http://schemas.microsoft.com/office/drawing/2014/main" id="{E7C1284D-C31E-4B16-8428-37E2DFAF2699}"/>
              </a:ext>
            </a:extLst>
          </p:cNvPr>
          <p:cNvSpPr>
            <a:spLocks noGrp="1"/>
          </p:cNvSpPr>
          <p:nvPr>
            <p:ph idx="1"/>
          </p:nvPr>
        </p:nvSpPr>
        <p:spPr>
          <a:xfrm>
            <a:off x="859201" y="694638"/>
            <a:ext cx="5308636" cy="4051466"/>
          </a:xfrm>
        </p:spPr>
        <p:txBody>
          <a:bodyPr/>
          <a:lstStyle/>
          <a:p>
            <a:pPr marL="200978" indent="-200978"/>
            <a:endParaRPr lang="nl-NL" sz="1500" dirty="0">
              <a:solidFill>
                <a:srgbClr val="002C64"/>
              </a:solidFill>
              <a:latin typeface="Arial" panose="020B0604020202020204" pitchFamily="34" charset="0"/>
            </a:endParaRPr>
          </a:p>
          <a:p>
            <a:pPr marL="200978" indent="-200978"/>
            <a:r>
              <a:rPr lang="nl-NL" sz="1500" dirty="0">
                <a:solidFill>
                  <a:srgbClr val="002C64"/>
                </a:solidFill>
                <a:latin typeface="Arial" panose="020B0604020202020204" pitchFamily="34" charset="0"/>
              </a:rPr>
              <a:t>Voorbeeldrol gemeenten</a:t>
            </a:r>
          </a:p>
          <a:p>
            <a:pPr marL="200978" indent="-200978"/>
            <a:r>
              <a:rPr lang="nl-NL" sz="1500" dirty="0">
                <a:solidFill>
                  <a:srgbClr val="002C64"/>
                </a:solidFill>
                <a:latin typeface="Arial" panose="020B0604020202020204" pitchFamily="34" charset="0"/>
              </a:rPr>
              <a:t>CO</a:t>
            </a:r>
            <a:r>
              <a:rPr lang="nl-NL" sz="1500" baseline="-25000" dirty="0">
                <a:solidFill>
                  <a:srgbClr val="002C64"/>
                </a:solidFill>
                <a:latin typeface="Arial" panose="020B0604020202020204" pitchFamily="34" charset="0"/>
              </a:rPr>
              <a:t>2</a:t>
            </a:r>
            <a:r>
              <a:rPr lang="nl-NL" sz="1500" dirty="0">
                <a:solidFill>
                  <a:srgbClr val="002C64"/>
                </a:solidFill>
                <a:latin typeface="Arial" panose="020B0604020202020204" pitchFamily="34" charset="0"/>
              </a:rPr>
              <a:t>-arm en volledig aardgasvrij in 2050</a:t>
            </a:r>
          </a:p>
          <a:p>
            <a:pPr marL="200978" indent="-200978"/>
            <a:r>
              <a:rPr lang="nl-NL" sz="1500" dirty="0">
                <a:solidFill>
                  <a:srgbClr val="002C64"/>
                </a:solidFill>
                <a:latin typeface="Arial"/>
                <a:cs typeface="Arial"/>
              </a:rPr>
              <a:t>21.777</a:t>
            </a:r>
            <a:r>
              <a:rPr lang="nl-NL" sz="1500" b="1" dirty="0">
                <a:solidFill>
                  <a:srgbClr val="FF0000"/>
                </a:solidFill>
                <a:latin typeface="Arial"/>
                <a:cs typeface="Arial"/>
              </a:rPr>
              <a:t>*</a:t>
            </a:r>
            <a:r>
              <a:rPr lang="nl-NL" sz="1500" dirty="0">
                <a:solidFill>
                  <a:srgbClr val="002C64"/>
                </a:solidFill>
                <a:latin typeface="Arial"/>
                <a:cs typeface="Arial"/>
              </a:rPr>
              <a:t> gebouwen in bezit van gemeenten</a:t>
            </a:r>
          </a:p>
          <a:p>
            <a:pPr marL="200978" indent="-200978"/>
            <a:r>
              <a:rPr lang="nl-NL" sz="1500" dirty="0">
                <a:solidFill>
                  <a:srgbClr val="002C64"/>
                </a:solidFill>
                <a:latin typeface="Arial"/>
                <a:cs typeface="Arial"/>
              </a:rPr>
              <a:t>Samen </a:t>
            </a:r>
            <a:r>
              <a:rPr lang="nl-NL" sz="1500" b="1" dirty="0">
                <a:solidFill>
                  <a:srgbClr val="002C64"/>
                </a:solidFill>
                <a:latin typeface="Arial"/>
                <a:cs typeface="Arial"/>
              </a:rPr>
              <a:t>22</a:t>
            </a:r>
            <a:r>
              <a:rPr lang="nl-NL" sz="1500" dirty="0">
                <a:solidFill>
                  <a:srgbClr val="002C64"/>
                </a:solidFill>
                <a:latin typeface="Arial"/>
                <a:cs typeface="Arial"/>
              </a:rPr>
              <a:t> miljoen vierkante meter gebruiksoppervlakte</a:t>
            </a:r>
          </a:p>
          <a:p>
            <a:pPr marL="200978" indent="-200978"/>
            <a:r>
              <a:rPr lang="nl-NL" sz="1500" dirty="0">
                <a:solidFill>
                  <a:srgbClr val="002C64"/>
                </a:solidFill>
                <a:latin typeface="Arial"/>
                <a:cs typeface="Arial"/>
              </a:rPr>
              <a:t>+ 21.054 gebouwen binnen de invloedsfeer van gemeenten</a:t>
            </a:r>
          </a:p>
          <a:p>
            <a:pPr marL="200978" indent="-200978"/>
            <a:endParaRPr lang="nl-NL" sz="1500" dirty="0">
              <a:solidFill>
                <a:srgbClr val="002C64"/>
              </a:solidFill>
              <a:latin typeface="Arial"/>
              <a:cs typeface="Arial"/>
            </a:endParaRPr>
          </a:p>
          <a:p>
            <a:pPr marL="0" indent="0">
              <a:buNone/>
            </a:pPr>
            <a:r>
              <a:rPr lang="nl-NL" sz="1500" dirty="0">
                <a:solidFill>
                  <a:srgbClr val="002C64"/>
                </a:solidFill>
                <a:latin typeface="Arial"/>
                <a:cs typeface="Arial"/>
              </a:rPr>
              <a:t>Opgave voor elke gemeente</a:t>
            </a:r>
            <a:endParaRPr lang="nl-NL" sz="1500" dirty="0">
              <a:solidFill>
                <a:srgbClr val="002C64"/>
              </a:solidFill>
              <a:cs typeface="Arial"/>
            </a:endParaRPr>
          </a:p>
          <a:p>
            <a:pPr marL="200978" indent="-200978"/>
            <a:r>
              <a:rPr lang="nl-NL" sz="1500" dirty="0">
                <a:solidFill>
                  <a:srgbClr val="002C64"/>
                </a:solidFill>
                <a:latin typeface="Arial"/>
                <a:cs typeface="Arial"/>
              </a:rPr>
              <a:t>Vertaling in een portefeuille routekaart</a:t>
            </a:r>
          </a:p>
          <a:p>
            <a:pPr marL="200978" indent="-200978"/>
            <a:r>
              <a:rPr lang="nl-NL" sz="1500" dirty="0">
                <a:solidFill>
                  <a:srgbClr val="002C64"/>
                </a:solidFill>
                <a:latin typeface="Arial"/>
                <a:cs typeface="Arial"/>
              </a:rPr>
              <a:t>Stappenplan als hulpmiddel</a:t>
            </a:r>
          </a:p>
          <a:p>
            <a:pPr marL="200978" indent="-200978"/>
            <a:endParaRPr lang="nl-NL" sz="1500" dirty="0">
              <a:solidFill>
                <a:srgbClr val="002C64"/>
              </a:solidFill>
            </a:endParaRPr>
          </a:p>
          <a:p>
            <a:pPr marL="0" indent="0">
              <a:buNone/>
            </a:pPr>
            <a:r>
              <a:rPr lang="nl-NL" sz="1500" dirty="0">
                <a:solidFill>
                  <a:srgbClr val="002C64"/>
                </a:solidFill>
                <a:latin typeface="Arial"/>
                <a:cs typeface="Arial"/>
              </a:rPr>
              <a:t>Haalbaar?</a:t>
            </a:r>
          </a:p>
          <a:p>
            <a:pPr marL="200978" indent="-200978"/>
            <a:r>
              <a:rPr lang="nl-NL" sz="1500" dirty="0">
                <a:solidFill>
                  <a:srgbClr val="002C64"/>
                </a:solidFill>
                <a:latin typeface="Arial"/>
                <a:cs typeface="Arial"/>
              </a:rPr>
              <a:t>Versnellen, alle gebouwen verduurzamen, niet alleen vervangen/renovatie</a:t>
            </a:r>
          </a:p>
          <a:p>
            <a:pPr marL="200978" indent="-200978"/>
            <a:r>
              <a:rPr lang="nl-NL" sz="1500" dirty="0">
                <a:solidFill>
                  <a:srgbClr val="002C64"/>
                </a:solidFill>
                <a:latin typeface="Arial"/>
                <a:cs typeface="Arial"/>
              </a:rPr>
              <a:t>Samenwerken, Wijkaanpak (leerkring)</a:t>
            </a:r>
          </a:p>
          <a:p>
            <a:pPr marL="0" indent="0">
              <a:buNone/>
            </a:pPr>
            <a:endParaRPr lang="nl-NL" sz="1500" dirty="0">
              <a:solidFill>
                <a:srgbClr val="002C64"/>
              </a:solidFill>
            </a:endParaRPr>
          </a:p>
        </p:txBody>
      </p:sp>
      <p:pic>
        <p:nvPicPr>
          <p:cNvPr id="5" name="Afbeelding 4">
            <a:hlinkClick r:id="rId3"/>
            <a:extLst>
              <a:ext uri="{FF2B5EF4-FFF2-40B4-BE49-F238E27FC236}">
                <a16:creationId xmlns:a16="http://schemas.microsoft.com/office/drawing/2014/main" id="{E09D44AB-3ADD-4224-94A3-6804AC032C11}"/>
              </a:ext>
            </a:extLst>
          </p:cNvPr>
          <p:cNvPicPr>
            <a:picLocks noChangeAspect="1"/>
          </p:cNvPicPr>
          <p:nvPr/>
        </p:nvPicPr>
        <p:blipFill>
          <a:blip r:embed="rId4"/>
          <a:stretch>
            <a:fillRect/>
          </a:stretch>
        </p:blipFill>
        <p:spPr>
          <a:xfrm>
            <a:off x="6418779" y="1355458"/>
            <a:ext cx="2615479" cy="3699428"/>
          </a:xfrm>
          <a:prstGeom prst="rect">
            <a:avLst/>
          </a:prstGeom>
          <a:ln>
            <a:solidFill>
              <a:srgbClr val="0070C0"/>
            </a:solidFill>
          </a:ln>
          <a:effectLst>
            <a:outerShdw blurRad="50800" dist="38100" dir="18900000" algn="bl" rotWithShape="0">
              <a:srgbClr val="0070C0">
                <a:alpha val="40000"/>
              </a:srgbClr>
            </a:outerShdw>
          </a:effectLst>
        </p:spPr>
      </p:pic>
      <p:sp>
        <p:nvSpPr>
          <p:cNvPr id="4" name="Tekstvak 3">
            <a:extLst>
              <a:ext uri="{FF2B5EF4-FFF2-40B4-BE49-F238E27FC236}">
                <a16:creationId xmlns:a16="http://schemas.microsoft.com/office/drawing/2014/main" id="{44FE1686-E994-953A-D350-43A6E5DF003E}"/>
              </a:ext>
            </a:extLst>
          </p:cNvPr>
          <p:cNvSpPr txBox="1"/>
          <p:nvPr/>
        </p:nvSpPr>
        <p:spPr>
          <a:xfrm>
            <a:off x="6418779" y="1093466"/>
            <a:ext cx="2606804" cy="207749"/>
          </a:xfrm>
          <a:prstGeom prst="rect">
            <a:avLst/>
          </a:prstGeom>
          <a:noFill/>
        </p:spPr>
        <p:txBody>
          <a:bodyPr wrap="none" rtlCol="0">
            <a:spAutoFit/>
          </a:bodyPr>
          <a:lstStyle/>
          <a:p>
            <a:pPr defTabSz="684610" fontAlgn="base">
              <a:spcBef>
                <a:spcPct val="0"/>
              </a:spcBef>
              <a:spcAft>
                <a:spcPct val="0"/>
              </a:spcAft>
            </a:pPr>
            <a:r>
              <a:rPr lang="nl-NL" sz="750" dirty="0">
                <a:solidFill>
                  <a:srgbClr val="000000"/>
                </a:solidFill>
                <a:latin typeface="Calibri" charset="0"/>
                <a:ea typeface="ＭＳ Ｐゴシック" charset="-128"/>
              </a:rPr>
              <a:t>Klik op de afbeelding om naar de VNG MV webpagina te gaan</a:t>
            </a:r>
          </a:p>
        </p:txBody>
      </p:sp>
    </p:spTree>
    <p:extLst>
      <p:ext uri="{BB962C8B-B14F-4D97-AF65-F5344CB8AC3E}">
        <p14:creationId xmlns:p14="http://schemas.microsoft.com/office/powerpoint/2010/main" val="178447635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AA6046-167F-458F-84EE-8CCEF0C5C2B0}"/>
              </a:ext>
            </a:extLst>
          </p:cNvPr>
          <p:cNvSpPr>
            <a:spLocks noGrp="1"/>
          </p:cNvSpPr>
          <p:nvPr>
            <p:ph type="title"/>
          </p:nvPr>
        </p:nvSpPr>
        <p:spPr>
          <a:xfrm>
            <a:off x="1480389" y="241152"/>
            <a:ext cx="7524900" cy="540000"/>
          </a:xfrm>
        </p:spPr>
        <p:txBody>
          <a:bodyPr/>
          <a:lstStyle/>
          <a:p>
            <a:r>
              <a:rPr lang="nl-NL" dirty="0"/>
              <a:t>Sectorale routekaart, aanpak op hoofdlijnen</a:t>
            </a:r>
          </a:p>
        </p:txBody>
      </p:sp>
      <p:sp>
        <p:nvSpPr>
          <p:cNvPr id="3" name="Tijdelijke aanduiding voor inhoud 2">
            <a:extLst>
              <a:ext uri="{FF2B5EF4-FFF2-40B4-BE49-F238E27FC236}">
                <a16:creationId xmlns:a16="http://schemas.microsoft.com/office/drawing/2014/main" id="{C1EB3533-76FD-4B99-A527-234F760C17A7}"/>
              </a:ext>
            </a:extLst>
          </p:cNvPr>
          <p:cNvSpPr>
            <a:spLocks noGrp="1"/>
          </p:cNvSpPr>
          <p:nvPr>
            <p:ph idx="1"/>
          </p:nvPr>
        </p:nvSpPr>
        <p:spPr>
          <a:xfrm>
            <a:off x="618892" y="1350169"/>
            <a:ext cx="7715483" cy="3375422"/>
          </a:xfrm>
        </p:spPr>
        <p:txBody>
          <a:bodyPr/>
          <a:lstStyle/>
          <a:p>
            <a:pPr marL="0" indent="0">
              <a:buNone/>
            </a:pPr>
            <a:endParaRPr lang="nl-NL"/>
          </a:p>
          <a:p>
            <a:pPr lvl="1"/>
            <a:endParaRPr lang="nl-NL"/>
          </a:p>
        </p:txBody>
      </p:sp>
      <p:pic>
        <p:nvPicPr>
          <p:cNvPr id="5" name="Afbeelding 4">
            <a:extLst>
              <a:ext uri="{FF2B5EF4-FFF2-40B4-BE49-F238E27FC236}">
                <a16:creationId xmlns:a16="http://schemas.microsoft.com/office/drawing/2014/main" id="{0690FA44-63FB-4904-991E-4833F825CC81}"/>
              </a:ext>
            </a:extLst>
          </p:cNvPr>
          <p:cNvPicPr>
            <a:picLocks noChangeAspect="1"/>
          </p:cNvPicPr>
          <p:nvPr/>
        </p:nvPicPr>
        <p:blipFill>
          <a:blip r:embed="rId3"/>
          <a:stretch>
            <a:fillRect/>
          </a:stretch>
        </p:blipFill>
        <p:spPr>
          <a:xfrm>
            <a:off x="709724" y="1235779"/>
            <a:ext cx="7934546" cy="2996658"/>
          </a:xfrm>
          <a:prstGeom prst="rect">
            <a:avLst/>
          </a:prstGeom>
        </p:spPr>
      </p:pic>
    </p:spTree>
    <p:extLst>
      <p:ext uri="{BB962C8B-B14F-4D97-AF65-F5344CB8AC3E}">
        <p14:creationId xmlns:p14="http://schemas.microsoft.com/office/powerpoint/2010/main" val="373017727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A454C33-20DE-462B-8481-454D384778CA}"/>
              </a:ext>
            </a:extLst>
          </p:cNvPr>
          <p:cNvSpPr>
            <a:spLocks noGrp="1"/>
          </p:cNvSpPr>
          <p:nvPr>
            <p:ph type="title"/>
          </p:nvPr>
        </p:nvSpPr>
        <p:spPr>
          <a:xfrm>
            <a:off x="1619100" y="239785"/>
            <a:ext cx="7524900" cy="356861"/>
          </a:xfrm>
        </p:spPr>
        <p:txBody>
          <a:bodyPr/>
          <a:lstStyle/>
          <a:p>
            <a:r>
              <a:rPr lang="nl-NL" dirty="0"/>
              <a:t>Portefeuille aanpak</a:t>
            </a:r>
            <a:br>
              <a:rPr lang="nl-NL" dirty="0"/>
            </a:br>
            <a:endParaRPr lang="nl-NL" dirty="0"/>
          </a:p>
        </p:txBody>
      </p:sp>
      <p:grpSp>
        <p:nvGrpSpPr>
          <p:cNvPr id="12" name="Groep 11">
            <a:extLst>
              <a:ext uri="{FF2B5EF4-FFF2-40B4-BE49-F238E27FC236}">
                <a16:creationId xmlns:a16="http://schemas.microsoft.com/office/drawing/2014/main" id="{7AF9C7B2-0C8B-077A-E917-67754382D097}"/>
              </a:ext>
            </a:extLst>
          </p:cNvPr>
          <p:cNvGrpSpPr/>
          <p:nvPr/>
        </p:nvGrpSpPr>
        <p:grpSpPr>
          <a:xfrm>
            <a:off x="100548" y="668846"/>
            <a:ext cx="2601340" cy="1182217"/>
            <a:chOff x="208598" y="1039713"/>
            <a:chExt cx="4827746" cy="2389287"/>
          </a:xfrm>
        </p:grpSpPr>
        <p:pic>
          <p:nvPicPr>
            <p:cNvPr id="6" name="Afbeelding 5">
              <a:extLst>
                <a:ext uri="{FF2B5EF4-FFF2-40B4-BE49-F238E27FC236}">
                  <a16:creationId xmlns:a16="http://schemas.microsoft.com/office/drawing/2014/main" id="{1498376F-5EB4-8F4A-0A99-9A3C463EE8DF}"/>
                </a:ext>
              </a:extLst>
            </p:cNvPr>
            <p:cNvPicPr>
              <a:picLocks noChangeAspect="1"/>
            </p:cNvPicPr>
            <p:nvPr/>
          </p:nvPicPr>
          <p:blipFill>
            <a:blip r:embed="rId3"/>
            <a:stretch>
              <a:fillRect/>
            </a:stretch>
          </p:blipFill>
          <p:spPr>
            <a:xfrm>
              <a:off x="208598" y="1039713"/>
              <a:ext cx="4827746" cy="1860423"/>
            </a:xfrm>
            <a:prstGeom prst="rect">
              <a:avLst/>
            </a:prstGeom>
          </p:spPr>
        </p:pic>
        <p:sp>
          <p:nvSpPr>
            <p:cNvPr id="8" name="Titel 3">
              <a:extLst>
                <a:ext uri="{FF2B5EF4-FFF2-40B4-BE49-F238E27FC236}">
                  <a16:creationId xmlns:a16="http://schemas.microsoft.com/office/drawing/2014/main" id="{76F93923-45E4-7C58-DB93-5A920EAC12B7}"/>
                </a:ext>
              </a:extLst>
            </p:cNvPr>
            <p:cNvSpPr txBox="1">
              <a:spLocks/>
            </p:cNvSpPr>
            <p:nvPr/>
          </p:nvSpPr>
          <p:spPr bwMode="auto">
            <a:xfrm>
              <a:off x="308664" y="2953185"/>
              <a:ext cx="4583376" cy="4758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lvl1pPr algn="l" defTabSz="912813" rtl="0" eaLnBrk="1" fontAlgn="base" hangingPunct="1">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a:lstStyle>
            <a:p>
              <a:pPr defTabSz="684610"/>
              <a:r>
                <a:rPr lang="nl-NL" sz="1500" dirty="0"/>
                <a:t>1. Inventarisatie</a:t>
              </a:r>
              <a:r>
                <a:rPr lang="nl-NL" sz="1800" dirty="0"/>
                <a:t/>
              </a:r>
              <a:br>
                <a:rPr lang="nl-NL" sz="1800" dirty="0"/>
              </a:br>
              <a:endParaRPr lang="nl-NL" sz="1800" dirty="0"/>
            </a:p>
          </p:txBody>
        </p:sp>
      </p:grpSp>
      <p:grpSp>
        <p:nvGrpSpPr>
          <p:cNvPr id="13" name="Groep 12">
            <a:extLst>
              <a:ext uri="{FF2B5EF4-FFF2-40B4-BE49-F238E27FC236}">
                <a16:creationId xmlns:a16="http://schemas.microsoft.com/office/drawing/2014/main" id="{CAB75869-872C-EDF6-D7A6-B089AACC3867}"/>
              </a:ext>
            </a:extLst>
          </p:cNvPr>
          <p:cNvGrpSpPr/>
          <p:nvPr/>
        </p:nvGrpSpPr>
        <p:grpSpPr>
          <a:xfrm>
            <a:off x="2746575" y="776022"/>
            <a:ext cx="3247705" cy="1358464"/>
            <a:chOff x="5069872" y="1302661"/>
            <a:chExt cx="5490019" cy="2208635"/>
          </a:xfrm>
        </p:grpSpPr>
        <p:pic>
          <p:nvPicPr>
            <p:cNvPr id="10" name="Afbeelding 9">
              <a:extLst>
                <a:ext uri="{FF2B5EF4-FFF2-40B4-BE49-F238E27FC236}">
                  <a16:creationId xmlns:a16="http://schemas.microsoft.com/office/drawing/2014/main" id="{F8241FEC-66F9-A18A-CDFF-9FAD98F5C12C}"/>
                </a:ext>
              </a:extLst>
            </p:cNvPr>
            <p:cNvPicPr>
              <a:picLocks noChangeAspect="1"/>
            </p:cNvPicPr>
            <p:nvPr/>
          </p:nvPicPr>
          <p:blipFill>
            <a:blip r:embed="rId4"/>
            <a:stretch>
              <a:fillRect/>
            </a:stretch>
          </p:blipFill>
          <p:spPr>
            <a:xfrm>
              <a:off x="5069872" y="1302661"/>
              <a:ext cx="5490019" cy="1888431"/>
            </a:xfrm>
            <a:prstGeom prst="rect">
              <a:avLst/>
            </a:prstGeom>
          </p:spPr>
        </p:pic>
        <p:sp>
          <p:nvSpPr>
            <p:cNvPr id="11" name="Titel 3">
              <a:extLst>
                <a:ext uri="{FF2B5EF4-FFF2-40B4-BE49-F238E27FC236}">
                  <a16:creationId xmlns:a16="http://schemas.microsoft.com/office/drawing/2014/main" id="{648FB88C-DDA0-A5C2-5734-A6CF7E71C1CD}"/>
                </a:ext>
              </a:extLst>
            </p:cNvPr>
            <p:cNvSpPr txBox="1">
              <a:spLocks/>
            </p:cNvSpPr>
            <p:nvPr/>
          </p:nvSpPr>
          <p:spPr bwMode="auto">
            <a:xfrm>
              <a:off x="5207032" y="3222411"/>
              <a:ext cx="5189696" cy="2888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lvl1pPr algn="l" defTabSz="912813" rtl="0" eaLnBrk="1" fontAlgn="base" hangingPunct="1">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a:lstStyle>
            <a:p>
              <a:pPr defTabSz="684610"/>
              <a:r>
                <a:rPr lang="nl-NL" sz="1500" dirty="0"/>
                <a:t>2. Vernieuwen, verduurzamen, aardgasvrij</a:t>
              </a:r>
              <a:r>
                <a:rPr lang="nl-NL" sz="1800" dirty="0"/>
                <a:t/>
              </a:r>
              <a:br>
                <a:rPr lang="nl-NL" sz="1800" dirty="0"/>
              </a:br>
              <a:endParaRPr lang="nl-NL" sz="1800" dirty="0"/>
            </a:p>
          </p:txBody>
        </p:sp>
      </p:grpSp>
      <p:grpSp>
        <p:nvGrpSpPr>
          <p:cNvPr id="17" name="Groep 16">
            <a:extLst>
              <a:ext uri="{FF2B5EF4-FFF2-40B4-BE49-F238E27FC236}">
                <a16:creationId xmlns:a16="http://schemas.microsoft.com/office/drawing/2014/main" id="{FA057633-6515-DB09-6D96-2109CBF5490A}"/>
              </a:ext>
            </a:extLst>
          </p:cNvPr>
          <p:cNvGrpSpPr/>
          <p:nvPr/>
        </p:nvGrpSpPr>
        <p:grpSpPr>
          <a:xfrm>
            <a:off x="6218246" y="1085963"/>
            <a:ext cx="2469666" cy="1490718"/>
            <a:chOff x="4734907" y="2371474"/>
            <a:chExt cx="4435477" cy="2671692"/>
          </a:xfrm>
        </p:grpSpPr>
        <p:pic>
          <p:nvPicPr>
            <p:cNvPr id="15" name="Afbeelding 14">
              <a:extLst>
                <a:ext uri="{FF2B5EF4-FFF2-40B4-BE49-F238E27FC236}">
                  <a16:creationId xmlns:a16="http://schemas.microsoft.com/office/drawing/2014/main" id="{6C12912D-6031-7E5D-2D6B-9477EECFE676}"/>
                </a:ext>
              </a:extLst>
            </p:cNvPr>
            <p:cNvPicPr>
              <a:picLocks noChangeAspect="1"/>
            </p:cNvPicPr>
            <p:nvPr/>
          </p:nvPicPr>
          <p:blipFill>
            <a:blip r:embed="rId5"/>
            <a:stretch>
              <a:fillRect/>
            </a:stretch>
          </p:blipFill>
          <p:spPr>
            <a:xfrm>
              <a:off x="4740771" y="2371474"/>
              <a:ext cx="4429613" cy="2211869"/>
            </a:xfrm>
            <a:prstGeom prst="rect">
              <a:avLst/>
            </a:prstGeom>
          </p:spPr>
        </p:pic>
        <p:sp>
          <p:nvSpPr>
            <p:cNvPr id="16" name="Titel 3">
              <a:extLst>
                <a:ext uri="{FF2B5EF4-FFF2-40B4-BE49-F238E27FC236}">
                  <a16:creationId xmlns:a16="http://schemas.microsoft.com/office/drawing/2014/main" id="{D1CAF9FA-CFE3-CCB5-8FAA-6A44DE1C8C83}"/>
                </a:ext>
              </a:extLst>
            </p:cNvPr>
            <p:cNvSpPr txBox="1">
              <a:spLocks/>
            </p:cNvSpPr>
            <p:nvPr/>
          </p:nvSpPr>
          <p:spPr bwMode="auto">
            <a:xfrm>
              <a:off x="4734907" y="4754281"/>
              <a:ext cx="4418237" cy="28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lvl1pPr algn="l" defTabSz="912813" rtl="0" eaLnBrk="1" fontAlgn="base" hangingPunct="1">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a:lstStyle>
            <a:p>
              <a:pPr defTabSz="684610"/>
              <a:r>
                <a:rPr lang="nl-NL" sz="1500" dirty="0"/>
                <a:t>3. Financiering + Kostenkengetallen</a:t>
              </a:r>
              <a:r>
                <a:rPr lang="nl-NL" sz="1800" dirty="0"/>
                <a:t/>
              </a:r>
              <a:br>
                <a:rPr lang="nl-NL" sz="1800" dirty="0"/>
              </a:br>
              <a:endParaRPr lang="nl-NL" sz="1800" dirty="0"/>
            </a:p>
          </p:txBody>
        </p:sp>
      </p:grpSp>
      <p:grpSp>
        <p:nvGrpSpPr>
          <p:cNvPr id="24" name="Groep 23">
            <a:extLst>
              <a:ext uri="{FF2B5EF4-FFF2-40B4-BE49-F238E27FC236}">
                <a16:creationId xmlns:a16="http://schemas.microsoft.com/office/drawing/2014/main" id="{95F4EA6C-15FA-677B-208A-E4C75D37960F}"/>
              </a:ext>
            </a:extLst>
          </p:cNvPr>
          <p:cNvGrpSpPr/>
          <p:nvPr/>
        </p:nvGrpSpPr>
        <p:grpSpPr>
          <a:xfrm>
            <a:off x="287816" y="2320114"/>
            <a:ext cx="2330037" cy="1922579"/>
            <a:chOff x="5762964" y="3193156"/>
            <a:chExt cx="3106716" cy="2563438"/>
          </a:xfrm>
        </p:grpSpPr>
        <p:sp>
          <p:nvSpPr>
            <p:cNvPr id="18" name="Titel 3">
              <a:extLst>
                <a:ext uri="{FF2B5EF4-FFF2-40B4-BE49-F238E27FC236}">
                  <a16:creationId xmlns:a16="http://schemas.microsoft.com/office/drawing/2014/main" id="{636833A0-F3F9-1EC3-A8F2-F1511FBD88B4}"/>
                </a:ext>
              </a:extLst>
            </p:cNvPr>
            <p:cNvSpPr txBox="1">
              <a:spLocks/>
            </p:cNvSpPr>
            <p:nvPr/>
          </p:nvSpPr>
          <p:spPr bwMode="auto">
            <a:xfrm>
              <a:off x="5803065" y="5134202"/>
              <a:ext cx="3066615" cy="6223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defPPr>
                <a:defRPr lang="nl-NL"/>
              </a:defPPr>
              <a:lvl1pPr eaLnBrk="1" hangingPunct="1">
                <a:lnSpc>
                  <a:spcPct val="90000"/>
                </a:lnSpc>
                <a:defRPr sz="2000" b="1">
                  <a:solidFill>
                    <a:srgbClr val="00A9F3"/>
                  </a:solidFill>
                  <a:latin typeface="Arial" charset="0"/>
                  <a:ea typeface="Arial" charset="0"/>
                  <a:cs typeface="Arial" charset="0"/>
                </a:defRPr>
              </a:lvl1pPr>
              <a:lvl2pPr eaLnBrk="1" hangingPunct="1">
                <a:lnSpc>
                  <a:spcPct val="90000"/>
                </a:lnSpc>
                <a:defRPr sz="3200" b="1">
                  <a:solidFill>
                    <a:srgbClr val="00A9F3"/>
                  </a:solidFill>
                  <a:latin typeface="Arial" pitchFamily="34" charset="0"/>
                  <a:ea typeface="Arial" charset="0"/>
                  <a:cs typeface="Arial" pitchFamily="34" charset="0"/>
                </a:defRPr>
              </a:lvl2pPr>
              <a:lvl3pPr eaLnBrk="1" hangingPunct="1">
                <a:lnSpc>
                  <a:spcPct val="90000"/>
                </a:lnSpc>
                <a:defRPr sz="3200" b="1">
                  <a:solidFill>
                    <a:srgbClr val="00A9F3"/>
                  </a:solidFill>
                  <a:latin typeface="Arial" pitchFamily="34" charset="0"/>
                  <a:ea typeface="Arial" charset="0"/>
                  <a:cs typeface="Arial" pitchFamily="34" charset="0"/>
                </a:defRPr>
              </a:lvl3pPr>
              <a:lvl4pPr eaLnBrk="1" hangingPunct="1">
                <a:lnSpc>
                  <a:spcPct val="90000"/>
                </a:lnSpc>
                <a:defRPr sz="3200" b="1">
                  <a:solidFill>
                    <a:srgbClr val="00A9F3"/>
                  </a:solidFill>
                  <a:latin typeface="Arial" pitchFamily="34" charset="0"/>
                  <a:ea typeface="Arial" charset="0"/>
                  <a:cs typeface="Arial" pitchFamily="34" charset="0"/>
                </a:defRPr>
              </a:lvl4pPr>
              <a:lvl5pPr eaLnBrk="1" hangingPunct="1">
                <a:lnSpc>
                  <a:spcPct val="90000"/>
                </a:lnSpc>
                <a:defRPr sz="3200" b="1">
                  <a:solidFill>
                    <a:srgbClr val="00A9F3"/>
                  </a:solidFill>
                  <a:latin typeface="Arial" pitchFamily="34" charset="0"/>
                  <a:ea typeface="Arial" charset="0"/>
                  <a:cs typeface="Arial" pitchFamily="34" charset="0"/>
                </a:defRPr>
              </a:lvl5pPr>
              <a:lvl6pPr marL="457200" defTabSz="912813" fontAlgn="base">
                <a:lnSpc>
                  <a:spcPct val="90000"/>
                </a:lnSpc>
                <a:spcBef>
                  <a:spcPct val="0"/>
                </a:spcBef>
                <a:spcAft>
                  <a:spcPct val="0"/>
                </a:spcAft>
                <a:defRPr sz="3200" b="1">
                  <a:solidFill>
                    <a:srgbClr val="00A9F3"/>
                  </a:solidFill>
                  <a:latin typeface="Arial" pitchFamily="34" charset="0"/>
                  <a:cs typeface="Arial" pitchFamily="34" charset="0"/>
                </a:defRPr>
              </a:lvl6pPr>
              <a:lvl7pPr marL="914400" defTabSz="912813" fontAlgn="base">
                <a:lnSpc>
                  <a:spcPct val="90000"/>
                </a:lnSpc>
                <a:spcBef>
                  <a:spcPct val="0"/>
                </a:spcBef>
                <a:spcAft>
                  <a:spcPct val="0"/>
                </a:spcAft>
                <a:defRPr sz="3200" b="1">
                  <a:solidFill>
                    <a:srgbClr val="00A9F3"/>
                  </a:solidFill>
                  <a:latin typeface="Arial" pitchFamily="34" charset="0"/>
                  <a:cs typeface="Arial" pitchFamily="34" charset="0"/>
                </a:defRPr>
              </a:lvl7pPr>
              <a:lvl8pPr marL="1371600" defTabSz="912813" fontAlgn="base">
                <a:lnSpc>
                  <a:spcPct val="90000"/>
                </a:lnSpc>
                <a:spcBef>
                  <a:spcPct val="0"/>
                </a:spcBef>
                <a:spcAft>
                  <a:spcPct val="0"/>
                </a:spcAft>
                <a:defRPr sz="3200" b="1">
                  <a:solidFill>
                    <a:srgbClr val="00A9F3"/>
                  </a:solidFill>
                  <a:latin typeface="Arial" pitchFamily="34" charset="0"/>
                  <a:cs typeface="Arial" pitchFamily="34" charset="0"/>
                </a:defRPr>
              </a:lvl8pPr>
              <a:lvl9pPr marL="1828800" defTabSz="912813" fontAlgn="base">
                <a:lnSpc>
                  <a:spcPct val="90000"/>
                </a:lnSpc>
                <a:spcBef>
                  <a:spcPct val="0"/>
                </a:spcBef>
                <a:spcAft>
                  <a:spcPct val="0"/>
                </a:spcAft>
                <a:defRPr sz="3200" b="1">
                  <a:solidFill>
                    <a:srgbClr val="00A9F3"/>
                  </a:solidFill>
                  <a:latin typeface="Arial" pitchFamily="34" charset="0"/>
                  <a:cs typeface="Arial" pitchFamily="34" charset="0"/>
                </a:defRPr>
              </a:lvl9pPr>
            </a:lstStyle>
            <a:p>
              <a:pPr defTabSz="684610" fontAlgn="base">
                <a:spcBef>
                  <a:spcPct val="0"/>
                </a:spcBef>
                <a:spcAft>
                  <a:spcPct val="0"/>
                </a:spcAft>
              </a:pPr>
              <a:r>
                <a:rPr lang="nl-NL" sz="1500" dirty="0"/>
                <a:t>4. Uitvoeringsplan 1-e fase van vier jaar</a:t>
              </a:r>
              <a:br>
                <a:rPr lang="nl-NL" sz="1500" dirty="0"/>
              </a:br>
              <a:endParaRPr lang="nl-NL" sz="1500" dirty="0"/>
            </a:p>
          </p:txBody>
        </p:sp>
        <p:pic>
          <p:nvPicPr>
            <p:cNvPr id="23" name="Afbeelding 22">
              <a:extLst>
                <a:ext uri="{FF2B5EF4-FFF2-40B4-BE49-F238E27FC236}">
                  <a16:creationId xmlns:a16="http://schemas.microsoft.com/office/drawing/2014/main" id="{78C74409-E04D-4BE2-DB08-7FBE896379DD}"/>
                </a:ext>
              </a:extLst>
            </p:cNvPr>
            <p:cNvPicPr>
              <a:picLocks noChangeAspect="1"/>
            </p:cNvPicPr>
            <p:nvPr/>
          </p:nvPicPr>
          <p:blipFill>
            <a:blip r:embed="rId6"/>
            <a:stretch>
              <a:fillRect/>
            </a:stretch>
          </p:blipFill>
          <p:spPr>
            <a:xfrm>
              <a:off x="5762964" y="3193156"/>
              <a:ext cx="3106715" cy="1888431"/>
            </a:xfrm>
            <a:prstGeom prst="rect">
              <a:avLst/>
            </a:prstGeom>
          </p:spPr>
        </p:pic>
      </p:grpSp>
      <p:grpSp>
        <p:nvGrpSpPr>
          <p:cNvPr id="28" name="Groep 27">
            <a:extLst>
              <a:ext uri="{FF2B5EF4-FFF2-40B4-BE49-F238E27FC236}">
                <a16:creationId xmlns:a16="http://schemas.microsoft.com/office/drawing/2014/main" id="{D6A04C71-6557-7C92-8665-B22F9F223649}"/>
              </a:ext>
            </a:extLst>
          </p:cNvPr>
          <p:cNvGrpSpPr/>
          <p:nvPr/>
        </p:nvGrpSpPr>
        <p:grpSpPr>
          <a:xfrm>
            <a:off x="3317407" y="2576681"/>
            <a:ext cx="1929377" cy="2186166"/>
            <a:chOff x="9456383" y="1407344"/>
            <a:chExt cx="2572502" cy="2914888"/>
          </a:xfrm>
        </p:grpSpPr>
        <p:pic>
          <p:nvPicPr>
            <p:cNvPr id="26" name="Afbeelding 25">
              <a:extLst>
                <a:ext uri="{FF2B5EF4-FFF2-40B4-BE49-F238E27FC236}">
                  <a16:creationId xmlns:a16="http://schemas.microsoft.com/office/drawing/2014/main" id="{62B0F2F2-F7E1-5E27-6C03-AD640FB76FFD}"/>
                </a:ext>
              </a:extLst>
            </p:cNvPr>
            <p:cNvPicPr>
              <a:picLocks noChangeAspect="1"/>
            </p:cNvPicPr>
            <p:nvPr/>
          </p:nvPicPr>
          <p:blipFill>
            <a:blip r:embed="rId7"/>
            <a:stretch>
              <a:fillRect/>
            </a:stretch>
          </p:blipFill>
          <p:spPr>
            <a:xfrm>
              <a:off x="9456383" y="1407344"/>
              <a:ext cx="2177784" cy="2190750"/>
            </a:xfrm>
            <a:prstGeom prst="rect">
              <a:avLst/>
            </a:prstGeom>
          </p:spPr>
        </p:pic>
        <p:sp>
          <p:nvSpPr>
            <p:cNvPr id="27" name="Titel 3">
              <a:extLst>
                <a:ext uri="{FF2B5EF4-FFF2-40B4-BE49-F238E27FC236}">
                  <a16:creationId xmlns:a16="http://schemas.microsoft.com/office/drawing/2014/main" id="{9691A55E-8608-B4DF-A69E-4F292DCEF339}"/>
                </a:ext>
              </a:extLst>
            </p:cNvPr>
            <p:cNvSpPr txBox="1">
              <a:spLocks/>
            </p:cNvSpPr>
            <p:nvPr/>
          </p:nvSpPr>
          <p:spPr bwMode="auto">
            <a:xfrm>
              <a:off x="9456383" y="3699840"/>
              <a:ext cx="2572502" cy="6223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defPPr>
                <a:defRPr lang="nl-NL"/>
              </a:defPPr>
              <a:lvl1pPr eaLnBrk="1" hangingPunct="1">
                <a:lnSpc>
                  <a:spcPct val="90000"/>
                </a:lnSpc>
                <a:defRPr sz="2000" b="1">
                  <a:solidFill>
                    <a:srgbClr val="00A9F3"/>
                  </a:solidFill>
                  <a:latin typeface="Arial" charset="0"/>
                  <a:ea typeface="Arial" charset="0"/>
                  <a:cs typeface="Arial" charset="0"/>
                </a:defRPr>
              </a:lvl1pPr>
              <a:lvl2pPr eaLnBrk="1" hangingPunct="1">
                <a:lnSpc>
                  <a:spcPct val="90000"/>
                </a:lnSpc>
                <a:defRPr sz="3200" b="1">
                  <a:solidFill>
                    <a:srgbClr val="00A9F3"/>
                  </a:solidFill>
                  <a:latin typeface="Arial" pitchFamily="34" charset="0"/>
                  <a:ea typeface="Arial" charset="0"/>
                  <a:cs typeface="Arial" pitchFamily="34" charset="0"/>
                </a:defRPr>
              </a:lvl2pPr>
              <a:lvl3pPr eaLnBrk="1" hangingPunct="1">
                <a:lnSpc>
                  <a:spcPct val="90000"/>
                </a:lnSpc>
                <a:defRPr sz="3200" b="1">
                  <a:solidFill>
                    <a:srgbClr val="00A9F3"/>
                  </a:solidFill>
                  <a:latin typeface="Arial" pitchFamily="34" charset="0"/>
                  <a:ea typeface="Arial" charset="0"/>
                  <a:cs typeface="Arial" pitchFamily="34" charset="0"/>
                </a:defRPr>
              </a:lvl3pPr>
              <a:lvl4pPr eaLnBrk="1" hangingPunct="1">
                <a:lnSpc>
                  <a:spcPct val="90000"/>
                </a:lnSpc>
                <a:defRPr sz="3200" b="1">
                  <a:solidFill>
                    <a:srgbClr val="00A9F3"/>
                  </a:solidFill>
                  <a:latin typeface="Arial" pitchFamily="34" charset="0"/>
                  <a:ea typeface="Arial" charset="0"/>
                  <a:cs typeface="Arial" pitchFamily="34" charset="0"/>
                </a:defRPr>
              </a:lvl4pPr>
              <a:lvl5pPr eaLnBrk="1" hangingPunct="1">
                <a:lnSpc>
                  <a:spcPct val="90000"/>
                </a:lnSpc>
                <a:defRPr sz="3200" b="1">
                  <a:solidFill>
                    <a:srgbClr val="00A9F3"/>
                  </a:solidFill>
                  <a:latin typeface="Arial" pitchFamily="34" charset="0"/>
                  <a:ea typeface="Arial" charset="0"/>
                  <a:cs typeface="Arial" pitchFamily="34" charset="0"/>
                </a:defRPr>
              </a:lvl5pPr>
              <a:lvl6pPr marL="457200" defTabSz="912813" fontAlgn="base">
                <a:lnSpc>
                  <a:spcPct val="90000"/>
                </a:lnSpc>
                <a:spcBef>
                  <a:spcPct val="0"/>
                </a:spcBef>
                <a:spcAft>
                  <a:spcPct val="0"/>
                </a:spcAft>
                <a:defRPr sz="3200" b="1">
                  <a:solidFill>
                    <a:srgbClr val="00A9F3"/>
                  </a:solidFill>
                  <a:latin typeface="Arial" pitchFamily="34" charset="0"/>
                  <a:cs typeface="Arial" pitchFamily="34" charset="0"/>
                </a:defRPr>
              </a:lvl6pPr>
              <a:lvl7pPr marL="914400" defTabSz="912813" fontAlgn="base">
                <a:lnSpc>
                  <a:spcPct val="90000"/>
                </a:lnSpc>
                <a:spcBef>
                  <a:spcPct val="0"/>
                </a:spcBef>
                <a:spcAft>
                  <a:spcPct val="0"/>
                </a:spcAft>
                <a:defRPr sz="3200" b="1">
                  <a:solidFill>
                    <a:srgbClr val="00A9F3"/>
                  </a:solidFill>
                  <a:latin typeface="Arial" pitchFamily="34" charset="0"/>
                  <a:cs typeface="Arial" pitchFamily="34" charset="0"/>
                </a:defRPr>
              </a:lvl7pPr>
              <a:lvl8pPr marL="1371600" defTabSz="912813" fontAlgn="base">
                <a:lnSpc>
                  <a:spcPct val="90000"/>
                </a:lnSpc>
                <a:spcBef>
                  <a:spcPct val="0"/>
                </a:spcBef>
                <a:spcAft>
                  <a:spcPct val="0"/>
                </a:spcAft>
                <a:defRPr sz="3200" b="1">
                  <a:solidFill>
                    <a:srgbClr val="00A9F3"/>
                  </a:solidFill>
                  <a:latin typeface="Arial" pitchFamily="34" charset="0"/>
                  <a:cs typeface="Arial" pitchFamily="34" charset="0"/>
                </a:defRPr>
              </a:lvl8pPr>
              <a:lvl9pPr marL="1828800" defTabSz="912813" fontAlgn="base">
                <a:lnSpc>
                  <a:spcPct val="90000"/>
                </a:lnSpc>
                <a:spcBef>
                  <a:spcPct val="0"/>
                </a:spcBef>
                <a:spcAft>
                  <a:spcPct val="0"/>
                </a:spcAft>
                <a:defRPr sz="3200" b="1">
                  <a:solidFill>
                    <a:srgbClr val="00A9F3"/>
                  </a:solidFill>
                  <a:latin typeface="Arial" pitchFamily="34" charset="0"/>
                  <a:cs typeface="Arial" pitchFamily="34" charset="0"/>
                </a:defRPr>
              </a:lvl9pPr>
            </a:lstStyle>
            <a:p>
              <a:pPr defTabSz="684610" fontAlgn="base">
                <a:spcBef>
                  <a:spcPct val="0"/>
                </a:spcBef>
                <a:spcAft>
                  <a:spcPct val="0"/>
                </a:spcAft>
              </a:pPr>
              <a:r>
                <a:rPr lang="nl-NL" sz="1500" dirty="0"/>
                <a:t>5. Randvoorwaarden In beeld</a:t>
              </a:r>
              <a:br>
                <a:rPr lang="nl-NL" sz="1500" dirty="0"/>
              </a:br>
              <a:endParaRPr lang="nl-NL" sz="1500" dirty="0"/>
            </a:p>
          </p:txBody>
        </p:sp>
      </p:grpSp>
      <p:grpSp>
        <p:nvGrpSpPr>
          <p:cNvPr id="32" name="Groep 31">
            <a:extLst>
              <a:ext uri="{FF2B5EF4-FFF2-40B4-BE49-F238E27FC236}">
                <a16:creationId xmlns:a16="http://schemas.microsoft.com/office/drawing/2014/main" id="{EA7DBA03-4ECF-9C6D-B3C4-BE879ADF09EF}"/>
              </a:ext>
            </a:extLst>
          </p:cNvPr>
          <p:cNvGrpSpPr/>
          <p:nvPr/>
        </p:nvGrpSpPr>
        <p:grpSpPr>
          <a:xfrm>
            <a:off x="5650300" y="3281060"/>
            <a:ext cx="2367407" cy="1622656"/>
            <a:chOff x="8901394" y="919799"/>
            <a:chExt cx="3156543" cy="2163541"/>
          </a:xfrm>
        </p:grpSpPr>
        <p:pic>
          <p:nvPicPr>
            <p:cNvPr id="30" name="Afbeelding 29">
              <a:extLst>
                <a:ext uri="{FF2B5EF4-FFF2-40B4-BE49-F238E27FC236}">
                  <a16:creationId xmlns:a16="http://schemas.microsoft.com/office/drawing/2014/main" id="{909E6CDE-7C81-172C-682B-DDC8772DA552}"/>
                </a:ext>
              </a:extLst>
            </p:cNvPr>
            <p:cNvPicPr>
              <a:picLocks noChangeAspect="1"/>
            </p:cNvPicPr>
            <p:nvPr/>
          </p:nvPicPr>
          <p:blipFill>
            <a:blip r:embed="rId8"/>
            <a:stretch>
              <a:fillRect/>
            </a:stretch>
          </p:blipFill>
          <p:spPr>
            <a:xfrm>
              <a:off x="8901394" y="919799"/>
              <a:ext cx="3156543" cy="1780614"/>
            </a:xfrm>
            <a:prstGeom prst="rect">
              <a:avLst/>
            </a:prstGeom>
            <a:ln>
              <a:solidFill>
                <a:schemeClr val="accent1"/>
              </a:solidFill>
            </a:ln>
          </p:spPr>
        </p:pic>
        <p:sp>
          <p:nvSpPr>
            <p:cNvPr id="31" name="Titel 3">
              <a:extLst>
                <a:ext uri="{FF2B5EF4-FFF2-40B4-BE49-F238E27FC236}">
                  <a16:creationId xmlns:a16="http://schemas.microsoft.com/office/drawing/2014/main" id="{5BC35207-4265-FBF5-B3D6-1FF0BF0F39B9}"/>
                </a:ext>
              </a:extLst>
            </p:cNvPr>
            <p:cNvSpPr txBox="1">
              <a:spLocks/>
            </p:cNvSpPr>
            <p:nvPr/>
          </p:nvSpPr>
          <p:spPr bwMode="auto">
            <a:xfrm>
              <a:off x="8994367" y="2716932"/>
              <a:ext cx="2989035" cy="366408"/>
            </a:xfrm>
            <a:prstGeom prst="rect">
              <a:avLst/>
            </a:prstGeom>
            <a:solidFill>
              <a:srgbClr val="FFFFFF"/>
            </a:solidFill>
            <a:ln w="9525">
              <a:solidFill>
                <a:schemeClr val="bg1"/>
              </a:solidFill>
              <a:miter lim="800000"/>
              <a:headEnd/>
              <a:tailEnd/>
            </a:ln>
            <a:extLs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defPPr>
                <a:defRPr lang="nl-NL"/>
              </a:defPPr>
              <a:lvl1pPr eaLnBrk="1" hangingPunct="1">
                <a:lnSpc>
                  <a:spcPct val="90000"/>
                </a:lnSpc>
                <a:defRPr sz="2000" b="1">
                  <a:solidFill>
                    <a:srgbClr val="00A9F3"/>
                  </a:solidFill>
                  <a:latin typeface="Arial" charset="0"/>
                  <a:ea typeface="Arial" charset="0"/>
                  <a:cs typeface="Arial" charset="0"/>
                </a:defRPr>
              </a:lvl1pPr>
              <a:lvl2pPr eaLnBrk="1" hangingPunct="1">
                <a:lnSpc>
                  <a:spcPct val="90000"/>
                </a:lnSpc>
                <a:defRPr sz="3200" b="1">
                  <a:solidFill>
                    <a:srgbClr val="00A9F3"/>
                  </a:solidFill>
                  <a:latin typeface="Arial" pitchFamily="34" charset="0"/>
                  <a:ea typeface="Arial" charset="0"/>
                  <a:cs typeface="Arial" pitchFamily="34" charset="0"/>
                </a:defRPr>
              </a:lvl2pPr>
              <a:lvl3pPr eaLnBrk="1" hangingPunct="1">
                <a:lnSpc>
                  <a:spcPct val="90000"/>
                </a:lnSpc>
                <a:defRPr sz="3200" b="1">
                  <a:solidFill>
                    <a:srgbClr val="00A9F3"/>
                  </a:solidFill>
                  <a:latin typeface="Arial" pitchFamily="34" charset="0"/>
                  <a:ea typeface="Arial" charset="0"/>
                  <a:cs typeface="Arial" pitchFamily="34" charset="0"/>
                </a:defRPr>
              </a:lvl3pPr>
              <a:lvl4pPr eaLnBrk="1" hangingPunct="1">
                <a:lnSpc>
                  <a:spcPct val="90000"/>
                </a:lnSpc>
                <a:defRPr sz="3200" b="1">
                  <a:solidFill>
                    <a:srgbClr val="00A9F3"/>
                  </a:solidFill>
                  <a:latin typeface="Arial" pitchFamily="34" charset="0"/>
                  <a:ea typeface="Arial" charset="0"/>
                  <a:cs typeface="Arial" pitchFamily="34" charset="0"/>
                </a:defRPr>
              </a:lvl4pPr>
              <a:lvl5pPr eaLnBrk="1" hangingPunct="1">
                <a:lnSpc>
                  <a:spcPct val="90000"/>
                </a:lnSpc>
                <a:defRPr sz="3200" b="1">
                  <a:solidFill>
                    <a:srgbClr val="00A9F3"/>
                  </a:solidFill>
                  <a:latin typeface="Arial" pitchFamily="34" charset="0"/>
                  <a:ea typeface="Arial" charset="0"/>
                  <a:cs typeface="Arial" pitchFamily="34" charset="0"/>
                </a:defRPr>
              </a:lvl5pPr>
              <a:lvl6pPr marL="457200" defTabSz="912813" fontAlgn="base">
                <a:lnSpc>
                  <a:spcPct val="90000"/>
                </a:lnSpc>
                <a:spcBef>
                  <a:spcPct val="0"/>
                </a:spcBef>
                <a:spcAft>
                  <a:spcPct val="0"/>
                </a:spcAft>
                <a:defRPr sz="3200" b="1">
                  <a:solidFill>
                    <a:srgbClr val="00A9F3"/>
                  </a:solidFill>
                  <a:latin typeface="Arial" pitchFamily="34" charset="0"/>
                  <a:cs typeface="Arial" pitchFamily="34" charset="0"/>
                </a:defRPr>
              </a:lvl6pPr>
              <a:lvl7pPr marL="914400" defTabSz="912813" fontAlgn="base">
                <a:lnSpc>
                  <a:spcPct val="90000"/>
                </a:lnSpc>
                <a:spcBef>
                  <a:spcPct val="0"/>
                </a:spcBef>
                <a:spcAft>
                  <a:spcPct val="0"/>
                </a:spcAft>
                <a:defRPr sz="3200" b="1">
                  <a:solidFill>
                    <a:srgbClr val="00A9F3"/>
                  </a:solidFill>
                  <a:latin typeface="Arial" pitchFamily="34" charset="0"/>
                  <a:cs typeface="Arial" pitchFamily="34" charset="0"/>
                </a:defRPr>
              </a:lvl7pPr>
              <a:lvl8pPr marL="1371600" defTabSz="912813" fontAlgn="base">
                <a:lnSpc>
                  <a:spcPct val="90000"/>
                </a:lnSpc>
                <a:spcBef>
                  <a:spcPct val="0"/>
                </a:spcBef>
                <a:spcAft>
                  <a:spcPct val="0"/>
                </a:spcAft>
                <a:defRPr sz="3200" b="1">
                  <a:solidFill>
                    <a:srgbClr val="00A9F3"/>
                  </a:solidFill>
                  <a:latin typeface="Arial" pitchFamily="34" charset="0"/>
                  <a:cs typeface="Arial" pitchFamily="34" charset="0"/>
                </a:defRPr>
              </a:lvl8pPr>
              <a:lvl9pPr marL="1828800" defTabSz="912813" fontAlgn="base">
                <a:lnSpc>
                  <a:spcPct val="90000"/>
                </a:lnSpc>
                <a:spcBef>
                  <a:spcPct val="0"/>
                </a:spcBef>
                <a:spcAft>
                  <a:spcPct val="0"/>
                </a:spcAft>
                <a:defRPr sz="3200" b="1">
                  <a:solidFill>
                    <a:srgbClr val="00A9F3"/>
                  </a:solidFill>
                  <a:latin typeface="Arial" pitchFamily="34" charset="0"/>
                  <a:cs typeface="Arial" pitchFamily="34" charset="0"/>
                </a:defRPr>
              </a:lvl9pPr>
            </a:lstStyle>
            <a:p>
              <a:pPr defTabSz="684610" fontAlgn="base">
                <a:spcBef>
                  <a:spcPct val="0"/>
                </a:spcBef>
                <a:spcAft>
                  <a:spcPct val="0"/>
                </a:spcAft>
              </a:pPr>
              <a:r>
                <a:rPr lang="nl-NL" sz="1500" dirty="0"/>
                <a:t>5. Monitoren en evalueren</a:t>
              </a:r>
              <a:br>
                <a:rPr lang="nl-NL" sz="1500" dirty="0"/>
              </a:br>
              <a:endParaRPr lang="nl-NL" sz="1500" dirty="0"/>
            </a:p>
          </p:txBody>
        </p:sp>
      </p:grpSp>
    </p:spTree>
    <p:extLst>
      <p:ext uri="{BB962C8B-B14F-4D97-AF65-F5344CB8AC3E}">
        <p14:creationId xmlns:p14="http://schemas.microsoft.com/office/powerpoint/2010/main" val="130372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el 1">
            <a:extLst>
              <a:ext uri="{FF2B5EF4-FFF2-40B4-BE49-F238E27FC236}">
                <a16:creationId xmlns:a16="http://schemas.microsoft.com/office/drawing/2014/main" id="{DE571016-CE60-480B-94C2-8D357A3218B1}"/>
              </a:ext>
            </a:extLst>
          </p:cNvPr>
          <p:cNvSpPr>
            <a:spLocks noGrp="1"/>
          </p:cNvSpPr>
          <p:nvPr>
            <p:ph type="title"/>
          </p:nvPr>
        </p:nvSpPr>
        <p:spPr>
          <a:xfrm>
            <a:off x="1555312" y="226115"/>
            <a:ext cx="7457690" cy="373196"/>
          </a:xfrm>
        </p:spPr>
        <p:txBody>
          <a:bodyPr/>
          <a:lstStyle/>
          <a:p>
            <a:r>
              <a:rPr lang="nl-NL" dirty="0">
                <a:latin typeface="Arial"/>
                <a:cs typeface="Arial"/>
              </a:rPr>
              <a:t>Mijlpalen verduurzamen maatschappelijk vastgoed</a:t>
            </a:r>
          </a:p>
        </p:txBody>
      </p:sp>
      <p:cxnSp>
        <p:nvCxnSpPr>
          <p:cNvPr id="98" name="Rechte verbindingslijn 97">
            <a:extLst>
              <a:ext uri="{FF2B5EF4-FFF2-40B4-BE49-F238E27FC236}">
                <a16:creationId xmlns:a16="http://schemas.microsoft.com/office/drawing/2014/main" id="{672D2B24-DD19-4ECE-A010-99CD285D1236}"/>
              </a:ext>
            </a:extLst>
          </p:cNvPr>
          <p:cNvCxnSpPr>
            <a:cxnSpLocks/>
          </p:cNvCxnSpPr>
          <p:nvPr/>
        </p:nvCxnSpPr>
        <p:spPr>
          <a:xfrm flipV="1">
            <a:off x="3027797" y="3006697"/>
            <a:ext cx="0" cy="567000"/>
          </a:xfrm>
          <a:prstGeom prst="line">
            <a:avLst/>
          </a:prstGeom>
          <a:ln w="25400" cap="rnd">
            <a:solidFill>
              <a:srgbClr val="8FCAE8"/>
            </a:solidFill>
            <a:prstDash val="sysDot"/>
            <a:round/>
            <a:headEnd type="none"/>
            <a:tailEnd type="none"/>
          </a:ln>
          <a:effectLst/>
        </p:spPr>
        <p:style>
          <a:lnRef idx="1">
            <a:schemeClr val="accent1"/>
          </a:lnRef>
          <a:fillRef idx="0">
            <a:schemeClr val="accent1"/>
          </a:fillRef>
          <a:effectRef idx="0">
            <a:schemeClr val="accent1"/>
          </a:effectRef>
          <a:fontRef idx="minor">
            <a:schemeClr val="tx1"/>
          </a:fontRef>
        </p:style>
      </p:cxnSp>
      <p:sp>
        <p:nvSpPr>
          <p:cNvPr id="99" name="Rechthoek 98">
            <a:extLst>
              <a:ext uri="{FF2B5EF4-FFF2-40B4-BE49-F238E27FC236}">
                <a16:creationId xmlns:a16="http://schemas.microsoft.com/office/drawing/2014/main" id="{E8DB2D68-C4B9-4524-9C9F-008BDECF938C}"/>
              </a:ext>
            </a:extLst>
          </p:cNvPr>
          <p:cNvSpPr/>
          <p:nvPr/>
        </p:nvSpPr>
        <p:spPr>
          <a:xfrm>
            <a:off x="868558" y="1496122"/>
            <a:ext cx="876874" cy="577338"/>
          </a:xfrm>
          <a:prstGeom prst="rect">
            <a:avLst/>
          </a:prstGeom>
        </p:spPr>
        <p:txBody>
          <a:bodyPr wrap="square">
            <a:spAutoFit/>
          </a:bodyPr>
          <a:lstStyle/>
          <a:p>
            <a:pPr defTabSz="685783">
              <a:defRPr/>
            </a:pPr>
            <a:r>
              <a:rPr lang="nl-NL" sz="788">
                <a:solidFill>
                  <a:prstClr val="black"/>
                </a:solidFill>
                <a:latin typeface="RijksoverheidSans" panose="020B0503040202060203" pitchFamily="34" charset="77"/>
                <a:ea typeface="ＭＳ Ｐゴシック" charset="-128"/>
              </a:rPr>
              <a:t>12 Concept Sectorale  Routekaarten Maatschappelijk vastgoed</a:t>
            </a:r>
          </a:p>
        </p:txBody>
      </p:sp>
      <p:cxnSp>
        <p:nvCxnSpPr>
          <p:cNvPr id="100" name="Rechte verbindingslijn 99">
            <a:extLst>
              <a:ext uri="{FF2B5EF4-FFF2-40B4-BE49-F238E27FC236}">
                <a16:creationId xmlns:a16="http://schemas.microsoft.com/office/drawing/2014/main" id="{1E296B3B-1336-489B-BA1E-C3D583CD68C3}"/>
              </a:ext>
            </a:extLst>
          </p:cNvPr>
          <p:cNvCxnSpPr>
            <a:cxnSpLocks/>
            <a:endCxn id="128" idx="4"/>
          </p:cNvCxnSpPr>
          <p:nvPr/>
        </p:nvCxnSpPr>
        <p:spPr>
          <a:xfrm flipH="1" flipV="1">
            <a:off x="1808813" y="2111015"/>
            <a:ext cx="122" cy="895682"/>
          </a:xfrm>
          <a:prstGeom prst="line">
            <a:avLst/>
          </a:prstGeom>
          <a:ln w="25400" cap="rnd">
            <a:solidFill>
              <a:srgbClr val="8FCAE8"/>
            </a:solidFill>
            <a:prstDash val="sysDot"/>
            <a:round/>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101" name="Rechte verbindingslijn 100">
            <a:extLst>
              <a:ext uri="{FF2B5EF4-FFF2-40B4-BE49-F238E27FC236}">
                <a16:creationId xmlns:a16="http://schemas.microsoft.com/office/drawing/2014/main" id="{3A5B5E6B-7720-4CFB-81F7-7EE41B4BF0C9}"/>
              </a:ext>
            </a:extLst>
          </p:cNvPr>
          <p:cNvCxnSpPr>
            <a:cxnSpLocks/>
          </p:cNvCxnSpPr>
          <p:nvPr/>
        </p:nvCxnSpPr>
        <p:spPr>
          <a:xfrm>
            <a:off x="672354" y="3024837"/>
            <a:ext cx="107392" cy="0"/>
          </a:xfrm>
          <a:prstGeom prst="line">
            <a:avLst/>
          </a:prstGeom>
          <a:ln w="25400" cap="rnd">
            <a:solidFill>
              <a:srgbClr val="8FCAE8"/>
            </a:solidFill>
            <a:prstDash val="sysDot"/>
            <a:round/>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102" name="Rechte verbindingslijn 101">
            <a:extLst>
              <a:ext uri="{FF2B5EF4-FFF2-40B4-BE49-F238E27FC236}">
                <a16:creationId xmlns:a16="http://schemas.microsoft.com/office/drawing/2014/main" id="{49D728C6-F5BB-45FB-94C9-01D41E3DE67D}"/>
              </a:ext>
            </a:extLst>
          </p:cNvPr>
          <p:cNvCxnSpPr>
            <a:cxnSpLocks/>
          </p:cNvCxnSpPr>
          <p:nvPr/>
        </p:nvCxnSpPr>
        <p:spPr>
          <a:xfrm flipV="1">
            <a:off x="1557100" y="3016608"/>
            <a:ext cx="600218" cy="1"/>
          </a:xfrm>
          <a:prstGeom prst="line">
            <a:avLst/>
          </a:prstGeom>
          <a:ln w="25400" cap="rnd">
            <a:solidFill>
              <a:srgbClr val="8FCAE8"/>
            </a:solidFill>
            <a:prstDash val="sysDot"/>
            <a:round/>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103" name="Rechte verbindingslijn 102">
            <a:extLst>
              <a:ext uri="{FF2B5EF4-FFF2-40B4-BE49-F238E27FC236}">
                <a16:creationId xmlns:a16="http://schemas.microsoft.com/office/drawing/2014/main" id="{82BB0F60-470C-47B8-8290-7A78D5326CE3}"/>
              </a:ext>
            </a:extLst>
          </p:cNvPr>
          <p:cNvCxnSpPr>
            <a:cxnSpLocks/>
          </p:cNvCxnSpPr>
          <p:nvPr/>
        </p:nvCxnSpPr>
        <p:spPr>
          <a:xfrm>
            <a:off x="2479781" y="3024838"/>
            <a:ext cx="882064" cy="0"/>
          </a:xfrm>
          <a:prstGeom prst="line">
            <a:avLst/>
          </a:prstGeom>
          <a:ln w="25400" cap="rnd">
            <a:solidFill>
              <a:srgbClr val="8FCAE8"/>
            </a:solidFill>
            <a:prstDash val="sysDot"/>
            <a:round/>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104" name="Rechte verbindingslijn 103">
            <a:extLst>
              <a:ext uri="{FF2B5EF4-FFF2-40B4-BE49-F238E27FC236}">
                <a16:creationId xmlns:a16="http://schemas.microsoft.com/office/drawing/2014/main" id="{022CE2CD-650D-4126-B722-1D2D49975A9D}"/>
              </a:ext>
            </a:extLst>
          </p:cNvPr>
          <p:cNvCxnSpPr>
            <a:cxnSpLocks/>
          </p:cNvCxnSpPr>
          <p:nvPr/>
        </p:nvCxnSpPr>
        <p:spPr>
          <a:xfrm>
            <a:off x="3687945" y="3024837"/>
            <a:ext cx="1546043" cy="0"/>
          </a:xfrm>
          <a:prstGeom prst="line">
            <a:avLst/>
          </a:prstGeom>
          <a:ln w="25400" cap="rnd">
            <a:solidFill>
              <a:srgbClr val="8FCAE8"/>
            </a:solidFill>
            <a:prstDash val="sysDot"/>
            <a:round/>
            <a:headEnd type="none"/>
            <a:tailEnd type="none"/>
          </a:ln>
          <a:effectLst/>
        </p:spPr>
        <p:style>
          <a:lnRef idx="1">
            <a:schemeClr val="accent1"/>
          </a:lnRef>
          <a:fillRef idx="0">
            <a:schemeClr val="accent1"/>
          </a:fillRef>
          <a:effectRef idx="0">
            <a:schemeClr val="accent1"/>
          </a:effectRef>
          <a:fontRef idx="minor">
            <a:schemeClr val="tx1"/>
          </a:fontRef>
        </p:style>
      </p:cxnSp>
      <p:sp>
        <p:nvSpPr>
          <p:cNvPr id="105" name="Rechthoek 104">
            <a:extLst>
              <a:ext uri="{FF2B5EF4-FFF2-40B4-BE49-F238E27FC236}">
                <a16:creationId xmlns:a16="http://schemas.microsoft.com/office/drawing/2014/main" id="{0F0925C9-E49E-407A-A335-D51B7C98DC75}"/>
              </a:ext>
            </a:extLst>
          </p:cNvPr>
          <p:cNvSpPr/>
          <p:nvPr/>
        </p:nvSpPr>
        <p:spPr>
          <a:xfrm>
            <a:off x="1856757" y="1979251"/>
            <a:ext cx="876874" cy="334835"/>
          </a:xfrm>
          <a:prstGeom prst="rect">
            <a:avLst/>
          </a:prstGeom>
        </p:spPr>
        <p:txBody>
          <a:bodyPr wrap="square">
            <a:spAutoFit/>
          </a:bodyPr>
          <a:lstStyle/>
          <a:p>
            <a:pPr defTabSz="685783">
              <a:defRPr/>
            </a:pPr>
            <a:r>
              <a:rPr lang="nl-NL" sz="788" dirty="0">
                <a:solidFill>
                  <a:prstClr val="black"/>
                </a:solidFill>
                <a:latin typeface="RijksoverheidSans" panose="020B0503040202060203" pitchFamily="34" charset="77"/>
                <a:ea typeface="ＭＳ Ｐゴシック" charset="-128"/>
              </a:rPr>
              <a:t>Vaststellen sectorale routekaarten</a:t>
            </a:r>
          </a:p>
        </p:txBody>
      </p:sp>
      <p:cxnSp>
        <p:nvCxnSpPr>
          <p:cNvPr id="106" name="Rechte verbindingslijn 105">
            <a:extLst>
              <a:ext uri="{FF2B5EF4-FFF2-40B4-BE49-F238E27FC236}">
                <a16:creationId xmlns:a16="http://schemas.microsoft.com/office/drawing/2014/main" id="{14915E25-4DF3-46D2-A1CB-6A024D8DE8E5}"/>
              </a:ext>
            </a:extLst>
          </p:cNvPr>
          <p:cNvCxnSpPr>
            <a:cxnSpLocks/>
          </p:cNvCxnSpPr>
          <p:nvPr/>
        </p:nvCxnSpPr>
        <p:spPr>
          <a:xfrm flipV="1">
            <a:off x="7068838" y="3016608"/>
            <a:ext cx="1390515" cy="8229"/>
          </a:xfrm>
          <a:prstGeom prst="line">
            <a:avLst/>
          </a:prstGeom>
          <a:ln w="25400" cap="rnd">
            <a:solidFill>
              <a:srgbClr val="8FCAE8"/>
            </a:solidFill>
            <a:prstDash val="sysDot"/>
            <a:round/>
            <a:headEnd type="none"/>
            <a:tailEnd type="none"/>
          </a:ln>
          <a:effectLst/>
        </p:spPr>
        <p:style>
          <a:lnRef idx="1">
            <a:schemeClr val="accent1"/>
          </a:lnRef>
          <a:fillRef idx="0">
            <a:schemeClr val="accent1"/>
          </a:fillRef>
          <a:effectRef idx="0">
            <a:schemeClr val="accent1"/>
          </a:effectRef>
          <a:fontRef idx="minor">
            <a:schemeClr val="tx1"/>
          </a:fontRef>
        </p:style>
      </p:cxnSp>
      <p:grpSp>
        <p:nvGrpSpPr>
          <p:cNvPr id="107" name="Groep 106">
            <a:extLst>
              <a:ext uri="{FF2B5EF4-FFF2-40B4-BE49-F238E27FC236}">
                <a16:creationId xmlns:a16="http://schemas.microsoft.com/office/drawing/2014/main" id="{5FD95F70-8013-4DF4-ACC1-798BBA39F09E}"/>
              </a:ext>
            </a:extLst>
          </p:cNvPr>
          <p:cNvGrpSpPr/>
          <p:nvPr/>
        </p:nvGrpSpPr>
        <p:grpSpPr>
          <a:xfrm>
            <a:off x="2112799" y="2906383"/>
            <a:ext cx="397866" cy="520372"/>
            <a:chOff x="2117213" y="3701819"/>
            <a:chExt cx="530486" cy="693828"/>
          </a:xfrm>
        </p:grpSpPr>
        <p:sp>
          <p:nvSpPr>
            <p:cNvPr id="108" name="Ovaal 107">
              <a:extLst>
                <a:ext uri="{FF2B5EF4-FFF2-40B4-BE49-F238E27FC236}">
                  <a16:creationId xmlns:a16="http://schemas.microsoft.com/office/drawing/2014/main" id="{7B409EBB-7D66-44F1-9178-7D49B666C587}"/>
                </a:ext>
              </a:extLst>
            </p:cNvPr>
            <p:cNvSpPr/>
            <p:nvPr/>
          </p:nvSpPr>
          <p:spPr>
            <a:xfrm>
              <a:off x="2233356" y="3701819"/>
              <a:ext cx="315883" cy="315883"/>
            </a:xfrm>
            <a:prstGeom prst="ellipse">
              <a:avLst/>
            </a:prstGeom>
            <a:solidFill>
              <a:srgbClr val="137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nl-NL" sz="1350">
                <a:solidFill>
                  <a:prstClr val="white"/>
                </a:solidFill>
                <a:latin typeface="Calibri" panose="020F0502020204030204"/>
              </a:endParaRPr>
            </a:p>
          </p:txBody>
        </p:sp>
        <p:sp>
          <p:nvSpPr>
            <p:cNvPr id="109" name="Rechthoek 108">
              <a:extLst>
                <a:ext uri="{FF2B5EF4-FFF2-40B4-BE49-F238E27FC236}">
                  <a16:creationId xmlns:a16="http://schemas.microsoft.com/office/drawing/2014/main" id="{8087CC70-E42B-4B1D-B864-4B851EBAB30D}"/>
                </a:ext>
              </a:extLst>
            </p:cNvPr>
            <p:cNvSpPr/>
            <p:nvPr/>
          </p:nvSpPr>
          <p:spPr>
            <a:xfrm>
              <a:off x="2117213" y="4057093"/>
              <a:ext cx="530486" cy="338554"/>
            </a:xfrm>
            <a:prstGeom prst="rect">
              <a:avLst/>
            </a:prstGeom>
          </p:spPr>
          <p:txBody>
            <a:bodyPr wrap="none">
              <a:spAutoFit/>
            </a:bodyPr>
            <a:lstStyle/>
            <a:p>
              <a:pPr algn="ctr" defTabSz="685783">
                <a:defRPr/>
              </a:pPr>
              <a:r>
                <a:rPr lang="nl-NL" sz="1050" b="1">
                  <a:solidFill>
                    <a:prstClr val="black"/>
                  </a:solidFill>
                  <a:latin typeface="RijksoverheidSans" panose="020B0503040202060203" pitchFamily="34" charset="77"/>
                  <a:ea typeface="ＭＳ Ｐゴシック" charset="-128"/>
                </a:rPr>
                <a:t>2021</a:t>
              </a:r>
            </a:p>
          </p:txBody>
        </p:sp>
      </p:grpSp>
      <p:grpSp>
        <p:nvGrpSpPr>
          <p:cNvPr id="110" name="Groep 109">
            <a:extLst>
              <a:ext uri="{FF2B5EF4-FFF2-40B4-BE49-F238E27FC236}">
                <a16:creationId xmlns:a16="http://schemas.microsoft.com/office/drawing/2014/main" id="{C22826B1-1E14-451E-864E-C32E88FC6477}"/>
              </a:ext>
            </a:extLst>
          </p:cNvPr>
          <p:cNvGrpSpPr/>
          <p:nvPr/>
        </p:nvGrpSpPr>
        <p:grpSpPr>
          <a:xfrm>
            <a:off x="1182434" y="2906383"/>
            <a:ext cx="428322" cy="520372"/>
            <a:chOff x="1176287" y="3701819"/>
            <a:chExt cx="571094" cy="693828"/>
          </a:xfrm>
        </p:grpSpPr>
        <p:sp>
          <p:nvSpPr>
            <p:cNvPr id="111" name="Ovaal 110">
              <a:extLst>
                <a:ext uri="{FF2B5EF4-FFF2-40B4-BE49-F238E27FC236}">
                  <a16:creationId xmlns:a16="http://schemas.microsoft.com/office/drawing/2014/main" id="{409A5B8C-E17D-4E14-8474-206A9DFD9750}"/>
                </a:ext>
              </a:extLst>
            </p:cNvPr>
            <p:cNvSpPr/>
            <p:nvPr/>
          </p:nvSpPr>
          <p:spPr>
            <a:xfrm>
              <a:off x="1311002" y="3701819"/>
              <a:ext cx="315883" cy="315883"/>
            </a:xfrm>
            <a:prstGeom prst="ellipse">
              <a:avLst/>
            </a:prstGeom>
            <a:solidFill>
              <a:srgbClr val="137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nl-NL" sz="1350">
                <a:solidFill>
                  <a:prstClr val="white"/>
                </a:solidFill>
                <a:latin typeface="Calibri" panose="020F0502020204030204"/>
              </a:endParaRPr>
            </a:p>
          </p:txBody>
        </p:sp>
        <p:sp>
          <p:nvSpPr>
            <p:cNvPr id="112" name="Rechthoek 111">
              <a:extLst>
                <a:ext uri="{FF2B5EF4-FFF2-40B4-BE49-F238E27FC236}">
                  <a16:creationId xmlns:a16="http://schemas.microsoft.com/office/drawing/2014/main" id="{9E66EC86-4F14-4F2A-80BC-5EC7553A2BA8}"/>
                </a:ext>
              </a:extLst>
            </p:cNvPr>
            <p:cNvSpPr/>
            <p:nvPr/>
          </p:nvSpPr>
          <p:spPr>
            <a:xfrm>
              <a:off x="1176287" y="4057093"/>
              <a:ext cx="571094" cy="338554"/>
            </a:xfrm>
            <a:prstGeom prst="rect">
              <a:avLst/>
            </a:prstGeom>
          </p:spPr>
          <p:txBody>
            <a:bodyPr wrap="none">
              <a:spAutoFit/>
            </a:bodyPr>
            <a:lstStyle/>
            <a:p>
              <a:pPr algn="ctr" defTabSz="685783">
                <a:defRPr/>
              </a:pPr>
              <a:r>
                <a:rPr lang="nl-NL" sz="1050" b="1">
                  <a:solidFill>
                    <a:prstClr val="black"/>
                  </a:solidFill>
                  <a:latin typeface="RijksoverheidSans" panose="020B0503040202060203" pitchFamily="34" charset="77"/>
                  <a:ea typeface="ＭＳ Ｐゴシック" charset="-128"/>
                </a:rPr>
                <a:t>2020</a:t>
              </a:r>
            </a:p>
          </p:txBody>
        </p:sp>
      </p:grpSp>
      <p:grpSp>
        <p:nvGrpSpPr>
          <p:cNvPr id="113" name="Groep 112">
            <a:extLst>
              <a:ext uri="{FF2B5EF4-FFF2-40B4-BE49-F238E27FC236}">
                <a16:creationId xmlns:a16="http://schemas.microsoft.com/office/drawing/2014/main" id="{80CC22CA-38AC-478F-B757-76BFE07684E3}"/>
              </a:ext>
            </a:extLst>
          </p:cNvPr>
          <p:cNvGrpSpPr/>
          <p:nvPr/>
        </p:nvGrpSpPr>
        <p:grpSpPr>
          <a:xfrm>
            <a:off x="314215" y="2906758"/>
            <a:ext cx="401072" cy="520372"/>
            <a:chOff x="358120" y="3701819"/>
            <a:chExt cx="534761" cy="693828"/>
          </a:xfrm>
        </p:grpSpPr>
        <p:sp>
          <p:nvSpPr>
            <p:cNvPr id="114" name="Ovaal 113">
              <a:extLst>
                <a:ext uri="{FF2B5EF4-FFF2-40B4-BE49-F238E27FC236}">
                  <a16:creationId xmlns:a16="http://schemas.microsoft.com/office/drawing/2014/main" id="{0FB3817F-B137-40EB-A55F-5D3D5EF7F61F}"/>
                </a:ext>
              </a:extLst>
            </p:cNvPr>
            <p:cNvSpPr/>
            <p:nvPr/>
          </p:nvSpPr>
          <p:spPr>
            <a:xfrm>
              <a:off x="467561" y="3701819"/>
              <a:ext cx="315883" cy="315883"/>
            </a:xfrm>
            <a:prstGeom prst="ellipse">
              <a:avLst/>
            </a:prstGeom>
            <a:solidFill>
              <a:srgbClr val="137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nl-NL" sz="1350">
                <a:solidFill>
                  <a:prstClr val="white"/>
                </a:solidFill>
                <a:latin typeface="Calibri" panose="020F0502020204030204"/>
              </a:endParaRPr>
            </a:p>
          </p:txBody>
        </p:sp>
        <p:sp>
          <p:nvSpPr>
            <p:cNvPr id="115" name="Rechthoek 114">
              <a:extLst>
                <a:ext uri="{FF2B5EF4-FFF2-40B4-BE49-F238E27FC236}">
                  <a16:creationId xmlns:a16="http://schemas.microsoft.com/office/drawing/2014/main" id="{0461973B-3F8E-4E02-962F-C2F34591DAE9}"/>
                </a:ext>
              </a:extLst>
            </p:cNvPr>
            <p:cNvSpPr/>
            <p:nvPr/>
          </p:nvSpPr>
          <p:spPr>
            <a:xfrm>
              <a:off x="358120" y="4057093"/>
              <a:ext cx="534761" cy="338554"/>
            </a:xfrm>
            <a:prstGeom prst="rect">
              <a:avLst/>
            </a:prstGeom>
          </p:spPr>
          <p:txBody>
            <a:bodyPr wrap="none">
              <a:spAutoFit/>
            </a:bodyPr>
            <a:lstStyle/>
            <a:p>
              <a:pPr algn="ctr" defTabSz="685783">
                <a:defRPr/>
              </a:pPr>
              <a:r>
                <a:rPr lang="nl-NL" sz="1050" b="1">
                  <a:solidFill>
                    <a:prstClr val="black"/>
                  </a:solidFill>
                  <a:latin typeface="RijksoverheidSans" panose="020B0503040202060203" pitchFamily="34" charset="77"/>
                  <a:ea typeface="ＭＳ Ｐゴシック" charset="-128"/>
                </a:rPr>
                <a:t>2019</a:t>
              </a:r>
            </a:p>
          </p:txBody>
        </p:sp>
      </p:grpSp>
      <p:grpSp>
        <p:nvGrpSpPr>
          <p:cNvPr id="116" name="Groep 115">
            <a:extLst>
              <a:ext uri="{FF2B5EF4-FFF2-40B4-BE49-F238E27FC236}">
                <a16:creationId xmlns:a16="http://schemas.microsoft.com/office/drawing/2014/main" id="{69A22C23-A19B-4802-89D3-F74287758BEE}"/>
              </a:ext>
            </a:extLst>
          </p:cNvPr>
          <p:cNvGrpSpPr/>
          <p:nvPr/>
        </p:nvGrpSpPr>
        <p:grpSpPr>
          <a:xfrm>
            <a:off x="3322207" y="2914293"/>
            <a:ext cx="425116" cy="520372"/>
            <a:chOff x="3706638" y="3701819"/>
            <a:chExt cx="566820" cy="693828"/>
          </a:xfrm>
        </p:grpSpPr>
        <p:sp>
          <p:nvSpPr>
            <p:cNvPr id="117" name="Ovaal 116">
              <a:extLst>
                <a:ext uri="{FF2B5EF4-FFF2-40B4-BE49-F238E27FC236}">
                  <a16:creationId xmlns:a16="http://schemas.microsoft.com/office/drawing/2014/main" id="{5F4C4FAC-063E-486C-80B4-D2D9C376C228}"/>
                </a:ext>
              </a:extLst>
            </p:cNvPr>
            <p:cNvSpPr/>
            <p:nvPr/>
          </p:nvSpPr>
          <p:spPr>
            <a:xfrm>
              <a:off x="3826740" y="3701819"/>
              <a:ext cx="315883" cy="315883"/>
            </a:xfrm>
            <a:prstGeom prst="ellipse">
              <a:avLst/>
            </a:prstGeom>
            <a:solidFill>
              <a:srgbClr val="137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nl-NL" sz="1350">
                <a:solidFill>
                  <a:prstClr val="white"/>
                </a:solidFill>
                <a:latin typeface="Calibri" panose="020F0502020204030204"/>
              </a:endParaRPr>
            </a:p>
          </p:txBody>
        </p:sp>
        <p:sp>
          <p:nvSpPr>
            <p:cNvPr id="118" name="Rechthoek 117">
              <a:extLst>
                <a:ext uri="{FF2B5EF4-FFF2-40B4-BE49-F238E27FC236}">
                  <a16:creationId xmlns:a16="http://schemas.microsoft.com/office/drawing/2014/main" id="{975CAD3B-B62E-4439-8774-D683D61254A4}"/>
                </a:ext>
              </a:extLst>
            </p:cNvPr>
            <p:cNvSpPr/>
            <p:nvPr/>
          </p:nvSpPr>
          <p:spPr>
            <a:xfrm>
              <a:off x="3706638" y="4057093"/>
              <a:ext cx="566820" cy="338554"/>
            </a:xfrm>
            <a:prstGeom prst="rect">
              <a:avLst/>
            </a:prstGeom>
          </p:spPr>
          <p:txBody>
            <a:bodyPr wrap="none">
              <a:spAutoFit/>
            </a:bodyPr>
            <a:lstStyle/>
            <a:p>
              <a:pPr algn="ctr" defTabSz="685783">
                <a:defRPr/>
              </a:pPr>
              <a:r>
                <a:rPr lang="nl-NL" sz="1050" b="1">
                  <a:solidFill>
                    <a:prstClr val="black"/>
                  </a:solidFill>
                  <a:latin typeface="RijksoverheidSans" panose="020B0503040202060203" pitchFamily="34" charset="77"/>
                  <a:ea typeface="ＭＳ Ｐゴシック" charset="-128"/>
                </a:rPr>
                <a:t>2022</a:t>
              </a:r>
            </a:p>
          </p:txBody>
        </p:sp>
      </p:grpSp>
      <p:grpSp>
        <p:nvGrpSpPr>
          <p:cNvPr id="119" name="Groep 118">
            <a:extLst>
              <a:ext uri="{FF2B5EF4-FFF2-40B4-BE49-F238E27FC236}">
                <a16:creationId xmlns:a16="http://schemas.microsoft.com/office/drawing/2014/main" id="{8095E91E-481A-4FC2-96B1-DFC5D31257E8}"/>
              </a:ext>
            </a:extLst>
          </p:cNvPr>
          <p:cNvGrpSpPr/>
          <p:nvPr/>
        </p:nvGrpSpPr>
        <p:grpSpPr>
          <a:xfrm>
            <a:off x="5176013" y="2906380"/>
            <a:ext cx="426720" cy="510471"/>
            <a:chOff x="5604012" y="3701819"/>
            <a:chExt cx="568959" cy="680627"/>
          </a:xfrm>
        </p:grpSpPr>
        <p:sp>
          <p:nvSpPr>
            <p:cNvPr id="120" name="Ovaal 119">
              <a:extLst>
                <a:ext uri="{FF2B5EF4-FFF2-40B4-BE49-F238E27FC236}">
                  <a16:creationId xmlns:a16="http://schemas.microsoft.com/office/drawing/2014/main" id="{DC74487D-5C58-47AC-BBE8-FBAC3376E2A2}"/>
                </a:ext>
              </a:extLst>
            </p:cNvPr>
            <p:cNvSpPr/>
            <p:nvPr/>
          </p:nvSpPr>
          <p:spPr>
            <a:xfrm>
              <a:off x="5730551" y="3701819"/>
              <a:ext cx="315883" cy="315883"/>
            </a:xfrm>
            <a:prstGeom prst="ellipse">
              <a:avLst/>
            </a:prstGeom>
            <a:solidFill>
              <a:srgbClr val="137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nl-NL" sz="1350">
                <a:solidFill>
                  <a:prstClr val="white"/>
                </a:solidFill>
                <a:latin typeface="Calibri" panose="020F0502020204030204"/>
              </a:endParaRPr>
            </a:p>
          </p:txBody>
        </p:sp>
        <p:sp>
          <p:nvSpPr>
            <p:cNvPr id="121" name="Rechthoek 120">
              <a:extLst>
                <a:ext uri="{FF2B5EF4-FFF2-40B4-BE49-F238E27FC236}">
                  <a16:creationId xmlns:a16="http://schemas.microsoft.com/office/drawing/2014/main" id="{3961BF12-895C-41BC-8EB4-5ADF89A9B417}"/>
                </a:ext>
              </a:extLst>
            </p:cNvPr>
            <p:cNvSpPr/>
            <p:nvPr/>
          </p:nvSpPr>
          <p:spPr>
            <a:xfrm>
              <a:off x="5604012" y="4043892"/>
              <a:ext cx="568959" cy="338554"/>
            </a:xfrm>
            <a:prstGeom prst="rect">
              <a:avLst/>
            </a:prstGeom>
          </p:spPr>
          <p:txBody>
            <a:bodyPr wrap="none">
              <a:spAutoFit/>
            </a:bodyPr>
            <a:lstStyle/>
            <a:p>
              <a:pPr algn="ctr" defTabSz="685783">
                <a:defRPr/>
              </a:pPr>
              <a:r>
                <a:rPr lang="nl-NL" sz="1050" b="1">
                  <a:solidFill>
                    <a:prstClr val="black"/>
                  </a:solidFill>
                  <a:latin typeface="RijksoverheidSans" panose="020B0503040202060203" pitchFamily="34" charset="77"/>
                  <a:ea typeface="ＭＳ Ｐゴシック" charset="-128"/>
                </a:rPr>
                <a:t>2025</a:t>
              </a:r>
            </a:p>
          </p:txBody>
        </p:sp>
      </p:grpSp>
      <p:grpSp>
        <p:nvGrpSpPr>
          <p:cNvPr id="122" name="Groep 121">
            <a:extLst>
              <a:ext uri="{FF2B5EF4-FFF2-40B4-BE49-F238E27FC236}">
                <a16:creationId xmlns:a16="http://schemas.microsoft.com/office/drawing/2014/main" id="{7F843100-CA52-4ACB-8DD0-E65F464467A2}"/>
              </a:ext>
            </a:extLst>
          </p:cNvPr>
          <p:cNvGrpSpPr/>
          <p:nvPr/>
        </p:nvGrpSpPr>
        <p:grpSpPr>
          <a:xfrm>
            <a:off x="6666702" y="2906383"/>
            <a:ext cx="431529" cy="520372"/>
            <a:chOff x="7259224" y="3701819"/>
            <a:chExt cx="575371" cy="693828"/>
          </a:xfrm>
        </p:grpSpPr>
        <p:sp>
          <p:nvSpPr>
            <p:cNvPr id="123" name="Ovaal 122">
              <a:extLst>
                <a:ext uri="{FF2B5EF4-FFF2-40B4-BE49-F238E27FC236}">
                  <a16:creationId xmlns:a16="http://schemas.microsoft.com/office/drawing/2014/main" id="{C663C7FB-C6A3-430E-B38B-799BA88DE996}"/>
                </a:ext>
              </a:extLst>
            </p:cNvPr>
            <p:cNvSpPr/>
            <p:nvPr/>
          </p:nvSpPr>
          <p:spPr>
            <a:xfrm>
              <a:off x="7401097" y="3701819"/>
              <a:ext cx="315883" cy="315883"/>
            </a:xfrm>
            <a:prstGeom prst="ellipse">
              <a:avLst/>
            </a:prstGeom>
            <a:solidFill>
              <a:srgbClr val="137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nl-NL" sz="1350">
                <a:solidFill>
                  <a:prstClr val="white"/>
                </a:solidFill>
                <a:latin typeface="Calibri" panose="020F0502020204030204"/>
              </a:endParaRPr>
            </a:p>
          </p:txBody>
        </p:sp>
        <p:sp>
          <p:nvSpPr>
            <p:cNvPr id="124" name="Rechthoek 123">
              <a:extLst>
                <a:ext uri="{FF2B5EF4-FFF2-40B4-BE49-F238E27FC236}">
                  <a16:creationId xmlns:a16="http://schemas.microsoft.com/office/drawing/2014/main" id="{467E1EC3-AA2C-4B42-BAF5-420F4CF17B64}"/>
                </a:ext>
              </a:extLst>
            </p:cNvPr>
            <p:cNvSpPr/>
            <p:nvPr/>
          </p:nvSpPr>
          <p:spPr>
            <a:xfrm>
              <a:off x="7259224" y="4057093"/>
              <a:ext cx="575371" cy="338554"/>
            </a:xfrm>
            <a:prstGeom prst="rect">
              <a:avLst/>
            </a:prstGeom>
          </p:spPr>
          <p:txBody>
            <a:bodyPr wrap="none">
              <a:spAutoFit/>
            </a:bodyPr>
            <a:lstStyle/>
            <a:p>
              <a:pPr algn="ctr" defTabSz="685783">
                <a:defRPr/>
              </a:pPr>
              <a:r>
                <a:rPr lang="nl-NL" sz="1050" b="1">
                  <a:solidFill>
                    <a:prstClr val="black"/>
                  </a:solidFill>
                  <a:latin typeface="RijksoverheidSans" panose="020B0503040202060203" pitchFamily="34" charset="77"/>
                  <a:ea typeface="ＭＳ Ｐゴシック" charset="-128"/>
                </a:rPr>
                <a:t>2030</a:t>
              </a:r>
            </a:p>
          </p:txBody>
        </p:sp>
      </p:grpSp>
      <p:grpSp>
        <p:nvGrpSpPr>
          <p:cNvPr id="125" name="Groep 124">
            <a:extLst>
              <a:ext uri="{FF2B5EF4-FFF2-40B4-BE49-F238E27FC236}">
                <a16:creationId xmlns:a16="http://schemas.microsoft.com/office/drawing/2014/main" id="{B36B6F7F-A3BE-4C8E-AD85-F0589582300F}"/>
              </a:ext>
            </a:extLst>
          </p:cNvPr>
          <p:cNvGrpSpPr/>
          <p:nvPr/>
        </p:nvGrpSpPr>
        <p:grpSpPr>
          <a:xfrm>
            <a:off x="8426888" y="2906383"/>
            <a:ext cx="429926" cy="520372"/>
            <a:chOff x="8352923" y="3701819"/>
            <a:chExt cx="573233" cy="693828"/>
          </a:xfrm>
        </p:grpSpPr>
        <p:sp>
          <p:nvSpPr>
            <p:cNvPr id="126" name="Ovaal 125">
              <a:extLst>
                <a:ext uri="{FF2B5EF4-FFF2-40B4-BE49-F238E27FC236}">
                  <a16:creationId xmlns:a16="http://schemas.microsoft.com/office/drawing/2014/main" id="{5F0D90C1-608A-4211-8BE1-787C0DC94E85}"/>
                </a:ext>
              </a:extLst>
            </p:cNvPr>
            <p:cNvSpPr/>
            <p:nvPr/>
          </p:nvSpPr>
          <p:spPr>
            <a:xfrm>
              <a:off x="8466971" y="3701819"/>
              <a:ext cx="315883" cy="315883"/>
            </a:xfrm>
            <a:prstGeom prst="ellipse">
              <a:avLst/>
            </a:prstGeom>
            <a:solidFill>
              <a:srgbClr val="E17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nl-NL" sz="1350">
                <a:solidFill>
                  <a:prstClr val="white"/>
                </a:solidFill>
                <a:latin typeface="Calibri" panose="020F0502020204030204"/>
              </a:endParaRPr>
            </a:p>
          </p:txBody>
        </p:sp>
        <p:sp>
          <p:nvSpPr>
            <p:cNvPr id="127" name="Rechthoek 126">
              <a:extLst>
                <a:ext uri="{FF2B5EF4-FFF2-40B4-BE49-F238E27FC236}">
                  <a16:creationId xmlns:a16="http://schemas.microsoft.com/office/drawing/2014/main" id="{8025D514-C3E7-486B-906F-BF8868BC03F4}"/>
                </a:ext>
              </a:extLst>
            </p:cNvPr>
            <p:cNvSpPr/>
            <p:nvPr/>
          </p:nvSpPr>
          <p:spPr>
            <a:xfrm>
              <a:off x="8352923" y="4057093"/>
              <a:ext cx="573233" cy="338554"/>
            </a:xfrm>
            <a:prstGeom prst="rect">
              <a:avLst/>
            </a:prstGeom>
          </p:spPr>
          <p:txBody>
            <a:bodyPr wrap="none">
              <a:spAutoFit/>
            </a:bodyPr>
            <a:lstStyle/>
            <a:p>
              <a:pPr algn="ctr" defTabSz="685783">
                <a:defRPr/>
              </a:pPr>
              <a:r>
                <a:rPr lang="nl-NL" sz="1050" b="1">
                  <a:solidFill>
                    <a:prstClr val="black"/>
                  </a:solidFill>
                  <a:latin typeface="RijksoverheidSans" panose="020B0503040202060203" pitchFamily="34" charset="77"/>
                  <a:ea typeface="ＭＳ Ｐゴシック" charset="-128"/>
                </a:rPr>
                <a:t>2050</a:t>
              </a:r>
            </a:p>
          </p:txBody>
        </p:sp>
      </p:grpSp>
      <p:sp>
        <p:nvSpPr>
          <p:cNvPr id="128" name="Ovaal 127">
            <a:extLst>
              <a:ext uri="{FF2B5EF4-FFF2-40B4-BE49-F238E27FC236}">
                <a16:creationId xmlns:a16="http://schemas.microsoft.com/office/drawing/2014/main" id="{B7BAC703-466E-42E7-BDE4-86335DD0AE78}"/>
              </a:ext>
            </a:extLst>
          </p:cNvPr>
          <p:cNvSpPr/>
          <p:nvPr/>
        </p:nvSpPr>
        <p:spPr>
          <a:xfrm>
            <a:off x="1763496" y="2020382"/>
            <a:ext cx="90634" cy="90634"/>
          </a:xfrm>
          <a:prstGeom prst="ellipse">
            <a:avLst/>
          </a:prstGeom>
          <a:solidFill>
            <a:srgbClr val="E17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nl-NL" sz="1350">
              <a:solidFill>
                <a:prstClr val="white"/>
              </a:solidFill>
              <a:latin typeface="Calibri" panose="020F0502020204030204"/>
            </a:endParaRPr>
          </a:p>
        </p:txBody>
      </p:sp>
      <p:grpSp>
        <p:nvGrpSpPr>
          <p:cNvPr id="129" name="Groep 128">
            <a:extLst>
              <a:ext uri="{FF2B5EF4-FFF2-40B4-BE49-F238E27FC236}">
                <a16:creationId xmlns:a16="http://schemas.microsoft.com/office/drawing/2014/main" id="{A9A049F7-4544-42AA-9E8E-22FAC3554C60}"/>
              </a:ext>
            </a:extLst>
          </p:cNvPr>
          <p:cNvGrpSpPr/>
          <p:nvPr/>
        </p:nvGrpSpPr>
        <p:grpSpPr>
          <a:xfrm>
            <a:off x="688528" y="2961442"/>
            <a:ext cx="330540" cy="339995"/>
            <a:chOff x="1053479" y="3701819"/>
            <a:chExt cx="816708" cy="840069"/>
          </a:xfrm>
        </p:grpSpPr>
        <p:sp>
          <p:nvSpPr>
            <p:cNvPr id="130" name="Ovaal 129">
              <a:extLst>
                <a:ext uri="{FF2B5EF4-FFF2-40B4-BE49-F238E27FC236}">
                  <a16:creationId xmlns:a16="http://schemas.microsoft.com/office/drawing/2014/main" id="{58C86055-CD6F-430F-A57F-AF4C113E572D}"/>
                </a:ext>
              </a:extLst>
            </p:cNvPr>
            <p:cNvSpPr/>
            <p:nvPr/>
          </p:nvSpPr>
          <p:spPr>
            <a:xfrm>
              <a:off x="1311002" y="3701819"/>
              <a:ext cx="315883" cy="315883"/>
            </a:xfrm>
            <a:prstGeom prst="ellipse">
              <a:avLst/>
            </a:prstGeom>
            <a:solidFill>
              <a:srgbClr val="137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nl-NL" sz="1350">
                <a:solidFill>
                  <a:prstClr val="white"/>
                </a:solidFill>
                <a:latin typeface="Calibri" panose="020F0502020204030204"/>
              </a:endParaRPr>
            </a:p>
          </p:txBody>
        </p:sp>
        <p:sp>
          <p:nvSpPr>
            <p:cNvPr id="131" name="Rechthoek 130">
              <a:extLst>
                <a:ext uri="{FF2B5EF4-FFF2-40B4-BE49-F238E27FC236}">
                  <a16:creationId xmlns:a16="http://schemas.microsoft.com/office/drawing/2014/main" id="{82817685-894A-4A1E-9883-B4FEDE3B8C06}"/>
                </a:ext>
              </a:extLst>
            </p:cNvPr>
            <p:cNvSpPr/>
            <p:nvPr/>
          </p:nvSpPr>
          <p:spPr>
            <a:xfrm>
              <a:off x="1053479" y="4057092"/>
              <a:ext cx="816708" cy="484796"/>
            </a:xfrm>
            <a:prstGeom prst="rect">
              <a:avLst/>
            </a:prstGeom>
          </p:spPr>
          <p:txBody>
            <a:bodyPr wrap="none">
              <a:spAutoFit/>
            </a:bodyPr>
            <a:lstStyle/>
            <a:p>
              <a:pPr algn="ctr" defTabSz="685783">
                <a:defRPr/>
              </a:pPr>
              <a:r>
                <a:rPr lang="nl-NL" sz="675" b="1">
                  <a:solidFill>
                    <a:prstClr val="black"/>
                  </a:solidFill>
                  <a:latin typeface="RijksoverheidSans" panose="020B0503040202060203" pitchFamily="34" charset="77"/>
                  <a:ea typeface="ＭＳ Ｐゴシック" charset="-128"/>
                </a:rPr>
                <a:t>1 mei</a:t>
              </a:r>
            </a:p>
          </p:txBody>
        </p:sp>
      </p:grpSp>
      <p:cxnSp>
        <p:nvCxnSpPr>
          <p:cNvPr id="132" name="Rechte verbindingslijn 131">
            <a:extLst>
              <a:ext uri="{FF2B5EF4-FFF2-40B4-BE49-F238E27FC236}">
                <a16:creationId xmlns:a16="http://schemas.microsoft.com/office/drawing/2014/main" id="{35752049-9FAC-4AE2-ACC4-2E16DB6B0A78}"/>
              </a:ext>
            </a:extLst>
          </p:cNvPr>
          <p:cNvCxnSpPr>
            <a:cxnSpLocks/>
          </p:cNvCxnSpPr>
          <p:nvPr/>
        </p:nvCxnSpPr>
        <p:spPr>
          <a:xfrm flipV="1">
            <a:off x="853798" y="1655190"/>
            <a:ext cx="0" cy="1244860"/>
          </a:xfrm>
          <a:prstGeom prst="line">
            <a:avLst/>
          </a:prstGeom>
          <a:ln w="25400" cap="rnd">
            <a:solidFill>
              <a:srgbClr val="8FCAE8"/>
            </a:solidFill>
            <a:prstDash val="sysDot"/>
            <a:round/>
            <a:headEnd type="none"/>
            <a:tailEnd type="none"/>
          </a:ln>
          <a:effectLst/>
        </p:spPr>
        <p:style>
          <a:lnRef idx="1">
            <a:schemeClr val="accent1"/>
          </a:lnRef>
          <a:fillRef idx="0">
            <a:schemeClr val="accent1"/>
          </a:fillRef>
          <a:effectRef idx="0">
            <a:schemeClr val="accent1"/>
          </a:effectRef>
          <a:fontRef idx="minor">
            <a:schemeClr val="tx1"/>
          </a:fontRef>
        </p:style>
      </p:cxnSp>
      <p:sp>
        <p:nvSpPr>
          <p:cNvPr id="133" name="Ovaal 132">
            <a:extLst>
              <a:ext uri="{FF2B5EF4-FFF2-40B4-BE49-F238E27FC236}">
                <a16:creationId xmlns:a16="http://schemas.microsoft.com/office/drawing/2014/main" id="{62F3FE2E-21D0-40BB-8BB2-9E6E92EC6B7D}"/>
              </a:ext>
            </a:extLst>
          </p:cNvPr>
          <p:cNvSpPr/>
          <p:nvPr/>
        </p:nvSpPr>
        <p:spPr>
          <a:xfrm>
            <a:off x="809908" y="1539066"/>
            <a:ext cx="90634" cy="90634"/>
          </a:xfrm>
          <a:prstGeom prst="ellipse">
            <a:avLst/>
          </a:prstGeom>
          <a:solidFill>
            <a:srgbClr val="E17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nl-NL" sz="1350">
                <a:solidFill>
                  <a:prstClr val="white"/>
                </a:solidFill>
                <a:latin typeface="Calibri" panose="020F0502020204030204"/>
              </a:rPr>
              <a:t> </a:t>
            </a:r>
          </a:p>
        </p:txBody>
      </p:sp>
      <p:grpSp>
        <p:nvGrpSpPr>
          <p:cNvPr id="134" name="Groep 133">
            <a:extLst>
              <a:ext uri="{FF2B5EF4-FFF2-40B4-BE49-F238E27FC236}">
                <a16:creationId xmlns:a16="http://schemas.microsoft.com/office/drawing/2014/main" id="{93722596-D79E-4003-ACAB-813D74B59CB6}"/>
              </a:ext>
            </a:extLst>
          </p:cNvPr>
          <p:cNvGrpSpPr/>
          <p:nvPr/>
        </p:nvGrpSpPr>
        <p:grpSpPr>
          <a:xfrm>
            <a:off x="5337261" y="2245645"/>
            <a:ext cx="949461" cy="593369"/>
            <a:chOff x="7116348" y="3333235"/>
            <a:chExt cx="1265948" cy="791158"/>
          </a:xfrm>
        </p:grpSpPr>
        <p:cxnSp>
          <p:nvCxnSpPr>
            <p:cNvPr id="135" name="Rechte verbindingslijn 134">
              <a:extLst>
                <a:ext uri="{FF2B5EF4-FFF2-40B4-BE49-F238E27FC236}">
                  <a16:creationId xmlns:a16="http://schemas.microsoft.com/office/drawing/2014/main" id="{A16C011C-68BA-4B28-B835-26DE0C630AC5}"/>
                </a:ext>
              </a:extLst>
            </p:cNvPr>
            <p:cNvCxnSpPr>
              <a:cxnSpLocks/>
            </p:cNvCxnSpPr>
            <p:nvPr/>
          </p:nvCxnSpPr>
          <p:spPr>
            <a:xfrm flipH="1" flipV="1">
              <a:off x="7176770" y="3493625"/>
              <a:ext cx="1" cy="630768"/>
            </a:xfrm>
            <a:prstGeom prst="line">
              <a:avLst/>
            </a:prstGeom>
            <a:ln w="25400" cap="rnd">
              <a:solidFill>
                <a:srgbClr val="8FCAE8"/>
              </a:solidFill>
              <a:prstDash val="sysDot"/>
              <a:round/>
              <a:headEnd type="none"/>
              <a:tailEnd type="none"/>
            </a:ln>
            <a:effectLst/>
          </p:spPr>
          <p:style>
            <a:lnRef idx="1">
              <a:schemeClr val="accent1"/>
            </a:lnRef>
            <a:fillRef idx="0">
              <a:schemeClr val="accent1"/>
            </a:fillRef>
            <a:effectRef idx="0">
              <a:schemeClr val="accent1"/>
            </a:effectRef>
            <a:fontRef idx="minor">
              <a:schemeClr val="tx1"/>
            </a:fontRef>
          </p:style>
        </p:cxnSp>
        <p:sp>
          <p:nvSpPr>
            <p:cNvPr id="136" name="Rechthoek 135">
              <a:extLst>
                <a:ext uri="{FF2B5EF4-FFF2-40B4-BE49-F238E27FC236}">
                  <a16:creationId xmlns:a16="http://schemas.microsoft.com/office/drawing/2014/main" id="{67654862-D5EB-4CE1-99C0-98A112A0FA87}"/>
                </a:ext>
              </a:extLst>
            </p:cNvPr>
            <p:cNvSpPr/>
            <p:nvPr/>
          </p:nvSpPr>
          <p:spPr>
            <a:xfrm>
              <a:off x="7213131" y="3333235"/>
              <a:ext cx="1169165" cy="608115"/>
            </a:xfrm>
            <a:prstGeom prst="rect">
              <a:avLst/>
            </a:prstGeom>
          </p:spPr>
          <p:txBody>
            <a:bodyPr wrap="square">
              <a:spAutoFit/>
            </a:bodyPr>
            <a:lstStyle/>
            <a:p>
              <a:pPr defTabSz="685783">
                <a:defRPr/>
              </a:pPr>
              <a:r>
                <a:rPr lang="nl-NL" sz="788">
                  <a:solidFill>
                    <a:prstClr val="black"/>
                  </a:solidFill>
                  <a:latin typeface="RijksoverheidSans" panose="020B0503040202060203" pitchFamily="34" charset="77"/>
                  <a:ea typeface="ＭＳ Ｐゴシック" charset="-128"/>
                </a:rPr>
                <a:t>Integrale evaluatie: 90% uitgevoerd conform planning</a:t>
              </a:r>
            </a:p>
          </p:txBody>
        </p:sp>
        <p:sp>
          <p:nvSpPr>
            <p:cNvPr id="137" name="Ovaal 136">
              <a:extLst>
                <a:ext uri="{FF2B5EF4-FFF2-40B4-BE49-F238E27FC236}">
                  <a16:creationId xmlns:a16="http://schemas.microsoft.com/office/drawing/2014/main" id="{8614ABBD-AA23-409A-B1D4-7216C20BB449}"/>
                </a:ext>
              </a:extLst>
            </p:cNvPr>
            <p:cNvSpPr/>
            <p:nvPr/>
          </p:nvSpPr>
          <p:spPr>
            <a:xfrm>
              <a:off x="7116348" y="3411779"/>
              <a:ext cx="120845" cy="120845"/>
            </a:xfrm>
            <a:prstGeom prst="ellipse">
              <a:avLst/>
            </a:prstGeom>
            <a:solidFill>
              <a:srgbClr val="E17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nl-NL" sz="1350">
                <a:solidFill>
                  <a:prstClr val="white"/>
                </a:solidFill>
                <a:latin typeface="Calibri" panose="020F0502020204030204"/>
              </a:endParaRPr>
            </a:p>
          </p:txBody>
        </p:sp>
      </p:grpSp>
      <p:cxnSp>
        <p:nvCxnSpPr>
          <p:cNvPr id="138" name="Rechte verbindingslijn met pijl 137">
            <a:extLst>
              <a:ext uri="{FF2B5EF4-FFF2-40B4-BE49-F238E27FC236}">
                <a16:creationId xmlns:a16="http://schemas.microsoft.com/office/drawing/2014/main" id="{F064F753-E14C-4139-915B-7A02E670B1DC}"/>
              </a:ext>
            </a:extLst>
          </p:cNvPr>
          <p:cNvCxnSpPr/>
          <p:nvPr/>
        </p:nvCxnSpPr>
        <p:spPr>
          <a:xfrm>
            <a:off x="1642444" y="1596705"/>
            <a:ext cx="4630808" cy="0"/>
          </a:xfrm>
          <a:prstGeom prst="straightConnector1">
            <a:avLst/>
          </a:prstGeom>
          <a:ln w="76200" cmpd="dbl">
            <a:solidFill>
              <a:srgbClr val="8FCAE8"/>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139" name="Groep 138">
            <a:extLst>
              <a:ext uri="{FF2B5EF4-FFF2-40B4-BE49-F238E27FC236}">
                <a16:creationId xmlns:a16="http://schemas.microsoft.com/office/drawing/2014/main" id="{73CD330F-E086-417E-A7F8-EF2C671495A3}"/>
              </a:ext>
            </a:extLst>
          </p:cNvPr>
          <p:cNvGrpSpPr/>
          <p:nvPr/>
        </p:nvGrpSpPr>
        <p:grpSpPr>
          <a:xfrm>
            <a:off x="1144970" y="3097875"/>
            <a:ext cx="1499093" cy="1310556"/>
            <a:chOff x="1526627" y="4130500"/>
            <a:chExt cx="1998790" cy="1747407"/>
          </a:xfrm>
        </p:grpSpPr>
        <p:cxnSp>
          <p:nvCxnSpPr>
            <p:cNvPr id="140" name="Rechte verbindingslijn 139">
              <a:extLst>
                <a:ext uri="{FF2B5EF4-FFF2-40B4-BE49-F238E27FC236}">
                  <a16:creationId xmlns:a16="http://schemas.microsoft.com/office/drawing/2014/main" id="{08646499-185B-417E-9C76-ED3A2E997F7D}"/>
                </a:ext>
              </a:extLst>
            </p:cNvPr>
            <p:cNvCxnSpPr>
              <a:cxnSpLocks/>
            </p:cNvCxnSpPr>
            <p:nvPr/>
          </p:nvCxnSpPr>
          <p:spPr>
            <a:xfrm flipV="1">
              <a:off x="1587050" y="4130500"/>
              <a:ext cx="0" cy="1179299"/>
            </a:xfrm>
            <a:prstGeom prst="line">
              <a:avLst/>
            </a:prstGeom>
            <a:ln w="25400" cap="rnd">
              <a:solidFill>
                <a:srgbClr val="8FCAE8"/>
              </a:solidFill>
              <a:prstDash val="sysDot"/>
              <a:round/>
              <a:headEnd type="none"/>
              <a:tailEnd type="none"/>
            </a:ln>
            <a:effectLst/>
          </p:spPr>
          <p:style>
            <a:lnRef idx="1">
              <a:schemeClr val="accent1"/>
            </a:lnRef>
            <a:fillRef idx="0">
              <a:schemeClr val="accent1"/>
            </a:fillRef>
            <a:effectRef idx="0">
              <a:schemeClr val="accent1"/>
            </a:effectRef>
            <a:fontRef idx="minor">
              <a:schemeClr val="tx1"/>
            </a:fontRef>
          </p:style>
        </p:cxnSp>
        <p:sp>
          <p:nvSpPr>
            <p:cNvPr id="141" name="Ovaal 140">
              <a:extLst>
                <a:ext uri="{FF2B5EF4-FFF2-40B4-BE49-F238E27FC236}">
                  <a16:creationId xmlns:a16="http://schemas.microsoft.com/office/drawing/2014/main" id="{FED5ED68-6821-49DA-AD81-399E45C797D4}"/>
                </a:ext>
              </a:extLst>
            </p:cNvPr>
            <p:cNvSpPr/>
            <p:nvPr/>
          </p:nvSpPr>
          <p:spPr>
            <a:xfrm>
              <a:off x="1526627" y="5370356"/>
              <a:ext cx="120845" cy="120845"/>
            </a:xfrm>
            <a:prstGeom prst="ellipse">
              <a:avLst/>
            </a:prstGeom>
            <a:solidFill>
              <a:srgbClr val="E17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nl-NL" sz="1350">
                <a:solidFill>
                  <a:prstClr val="white"/>
                </a:solidFill>
                <a:latin typeface="Calibri" panose="020F0502020204030204"/>
              </a:endParaRPr>
            </a:p>
          </p:txBody>
        </p:sp>
        <p:sp>
          <p:nvSpPr>
            <p:cNvPr id="142" name="Rechthoek 141">
              <a:extLst>
                <a:ext uri="{FF2B5EF4-FFF2-40B4-BE49-F238E27FC236}">
                  <a16:creationId xmlns:a16="http://schemas.microsoft.com/office/drawing/2014/main" id="{ADDF8A5C-657A-4A8C-A05C-450E7FFFA6D4}"/>
                </a:ext>
              </a:extLst>
            </p:cNvPr>
            <p:cNvSpPr/>
            <p:nvPr/>
          </p:nvSpPr>
          <p:spPr>
            <a:xfrm>
              <a:off x="1591290" y="5269791"/>
              <a:ext cx="1934127" cy="608116"/>
            </a:xfrm>
            <a:prstGeom prst="rect">
              <a:avLst/>
            </a:prstGeom>
          </p:spPr>
          <p:txBody>
            <a:bodyPr wrap="square">
              <a:spAutoFit/>
            </a:bodyPr>
            <a:lstStyle/>
            <a:p>
              <a:pPr defTabSz="685783">
                <a:defRPr/>
              </a:pPr>
              <a:r>
                <a:rPr lang="nl-NL" sz="788">
                  <a:solidFill>
                    <a:prstClr val="black"/>
                  </a:solidFill>
                  <a:latin typeface="RijksoverheidSans" panose="020B0503040202060203" pitchFamily="34" charset="77"/>
                  <a:ea typeface="ＭＳ Ｐゴシック" charset="-128"/>
                </a:rPr>
                <a:t>Kennis- en innovatieplatform </a:t>
              </a:r>
              <a:r>
                <a:rPr lang="nl-NL" sz="788" i="1">
                  <a:solidFill>
                    <a:prstClr val="black"/>
                  </a:solidFill>
                  <a:latin typeface="RijksoverheidSans" panose="020B0503040202060203" pitchFamily="34" charset="77"/>
                  <a:ea typeface="ＭＳ Ｐゴシック" charset="-128"/>
                </a:rPr>
                <a:t>Verduurzaming Maatschappelijk Vastgoed</a:t>
              </a:r>
            </a:p>
          </p:txBody>
        </p:sp>
      </p:grpSp>
      <p:sp>
        <p:nvSpPr>
          <p:cNvPr id="143" name="Ovaal 142">
            <a:extLst>
              <a:ext uri="{FF2B5EF4-FFF2-40B4-BE49-F238E27FC236}">
                <a16:creationId xmlns:a16="http://schemas.microsoft.com/office/drawing/2014/main" id="{751FAB15-228A-4D8B-8648-C48915F4932C}"/>
              </a:ext>
            </a:extLst>
          </p:cNvPr>
          <p:cNvSpPr/>
          <p:nvPr/>
        </p:nvSpPr>
        <p:spPr>
          <a:xfrm>
            <a:off x="2986293" y="3590499"/>
            <a:ext cx="90634" cy="90634"/>
          </a:xfrm>
          <a:prstGeom prst="ellipse">
            <a:avLst/>
          </a:prstGeom>
          <a:solidFill>
            <a:srgbClr val="E17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nl-NL" sz="1350">
              <a:solidFill>
                <a:prstClr val="white"/>
              </a:solidFill>
              <a:latin typeface="Calibri" panose="020F0502020204030204"/>
            </a:endParaRPr>
          </a:p>
        </p:txBody>
      </p:sp>
      <p:cxnSp>
        <p:nvCxnSpPr>
          <p:cNvPr id="144" name="Rechte verbindingslijn met pijl 143">
            <a:extLst>
              <a:ext uri="{FF2B5EF4-FFF2-40B4-BE49-F238E27FC236}">
                <a16:creationId xmlns:a16="http://schemas.microsoft.com/office/drawing/2014/main" id="{D1103487-971E-4F05-9867-66D89D54EDAB}"/>
              </a:ext>
            </a:extLst>
          </p:cNvPr>
          <p:cNvCxnSpPr>
            <a:cxnSpLocks/>
          </p:cNvCxnSpPr>
          <p:nvPr/>
        </p:nvCxnSpPr>
        <p:spPr>
          <a:xfrm>
            <a:off x="4145049" y="3641495"/>
            <a:ext cx="2754000" cy="0"/>
          </a:xfrm>
          <a:prstGeom prst="straightConnector1">
            <a:avLst/>
          </a:prstGeom>
          <a:ln w="76200" cmpd="dbl">
            <a:solidFill>
              <a:srgbClr val="D2EAF6"/>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145" name="Groep 144">
            <a:extLst>
              <a:ext uri="{FF2B5EF4-FFF2-40B4-BE49-F238E27FC236}">
                <a16:creationId xmlns:a16="http://schemas.microsoft.com/office/drawing/2014/main" id="{83916E38-DECD-447B-A8B0-C26031675023}"/>
              </a:ext>
            </a:extLst>
          </p:cNvPr>
          <p:cNvGrpSpPr/>
          <p:nvPr/>
        </p:nvGrpSpPr>
        <p:grpSpPr>
          <a:xfrm>
            <a:off x="3026096" y="3395925"/>
            <a:ext cx="1198073" cy="498596"/>
            <a:chOff x="4034794" y="4866942"/>
            <a:chExt cx="1597431" cy="664794"/>
          </a:xfrm>
        </p:grpSpPr>
        <p:sp>
          <p:nvSpPr>
            <p:cNvPr id="146" name="Rechthoek 145">
              <a:extLst>
                <a:ext uri="{FF2B5EF4-FFF2-40B4-BE49-F238E27FC236}">
                  <a16:creationId xmlns:a16="http://schemas.microsoft.com/office/drawing/2014/main" id="{447D32D0-42A6-46D6-BC1E-E1F99498CD5C}"/>
                </a:ext>
              </a:extLst>
            </p:cNvPr>
            <p:cNvSpPr/>
            <p:nvPr/>
          </p:nvSpPr>
          <p:spPr>
            <a:xfrm>
              <a:off x="4034794" y="5061875"/>
              <a:ext cx="1597431" cy="284780"/>
            </a:xfrm>
            <a:prstGeom prst="rect">
              <a:avLst/>
            </a:prstGeom>
          </p:spPr>
          <p:txBody>
            <a:bodyPr wrap="square">
              <a:spAutoFit/>
            </a:bodyPr>
            <a:lstStyle/>
            <a:p>
              <a:pPr defTabSz="685783">
                <a:defRPr/>
              </a:pPr>
              <a:r>
                <a:rPr lang="nl-NL" sz="788">
                  <a:solidFill>
                    <a:prstClr val="black"/>
                  </a:solidFill>
                  <a:latin typeface="RijksoverheidSans" panose="020B0503040202060203" pitchFamily="34" charset="77"/>
                  <a:ea typeface="ＭＳ Ｐゴシック" charset="-128"/>
                </a:rPr>
                <a:t>Portefeuilleroutekaarten </a:t>
              </a:r>
            </a:p>
          </p:txBody>
        </p:sp>
        <p:sp>
          <p:nvSpPr>
            <p:cNvPr id="147" name="Pijl: gekromd omlaag 146">
              <a:extLst>
                <a:ext uri="{FF2B5EF4-FFF2-40B4-BE49-F238E27FC236}">
                  <a16:creationId xmlns:a16="http://schemas.microsoft.com/office/drawing/2014/main" id="{B2003C54-7517-4859-962D-E35530FE55CF}"/>
                </a:ext>
              </a:extLst>
            </p:cNvPr>
            <p:cNvSpPr/>
            <p:nvPr/>
          </p:nvSpPr>
          <p:spPr>
            <a:xfrm>
              <a:off x="4470347" y="4866942"/>
              <a:ext cx="470485" cy="231786"/>
            </a:xfrm>
            <a:prstGeom prst="curvedDownArrow">
              <a:avLst/>
            </a:prstGeom>
            <a:solidFill>
              <a:srgbClr val="137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nl-NL" sz="1350">
                <a:solidFill>
                  <a:prstClr val="black"/>
                </a:solidFill>
                <a:latin typeface="Calibri" panose="020F0502020204030204"/>
              </a:endParaRPr>
            </a:p>
          </p:txBody>
        </p:sp>
        <p:sp>
          <p:nvSpPr>
            <p:cNvPr id="148" name="Pijl: gekromd omhoog 147">
              <a:extLst>
                <a:ext uri="{FF2B5EF4-FFF2-40B4-BE49-F238E27FC236}">
                  <a16:creationId xmlns:a16="http://schemas.microsoft.com/office/drawing/2014/main" id="{F4178E48-5401-4E47-99A9-805CD8677774}"/>
                </a:ext>
              </a:extLst>
            </p:cNvPr>
            <p:cNvSpPr/>
            <p:nvPr/>
          </p:nvSpPr>
          <p:spPr>
            <a:xfrm flipH="1">
              <a:off x="4446781" y="5270759"/>
              <a:ext cx="470479" cy="260977"/>
            </a:xfrm>
            <a:prstGeom prst="curvedUpArrow">
              <a:avLst/>
            </a:prstGeom>
            <a:solidFill>
              <a:srgbClr val="137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nl-NL" sz="1350">
                <a:solidFill>
                  <a:prstClr val="black"/>
                </a:solidFill>
                <a:latin typeface="Calibri" panose="020F0502020204030204"/>
              </a:endParaRPr>
            </a:p>
          </p:txBody>
        </p:sp>
      </p:grpSp>
      <p:grpSp>
        <p:nvGrpSpPr>
          <p:cNvPr id="149" name="Groep 148">
            <a:extLst>
              <a:ext uri="{FF2B5EF4-FFF2-40B4-BE49-F238E27FC236}">
                <a16:creationId xmlns:a16="http://schemas.microsoft.com/office/drawing/2014/main" id="{860B4DFA-DDC4-42D5-BAFD-529B6462A79A}"/>
              </a:ext>
            </a:extLst>
          </p:cNvPr>
          <p:cNvGrpSpPr/>
          <p:nvPr/>
        </p:nvGrpSpPr>
        <p:grpSpPr>
          <a:xfrm>
            <a:off x="3481189" y="1839450"/>
            <a:ext cx="1257851" cy="1037890"/>
            <a:chOff x="4641585" y="2452600"/>
            <a:chExt cx="1677135" cy="1383853"/>
          </a:xfrm>
        </p:grpSpPr>
        <p:cxnSp>
          <p:nvCxnSpPr>
            <p:cNvPr id="150" name="Rechte verbindingslijn 149">
              <a:extLst>
                <a:ext uri="{FF2B5EF4-FFF2-40B4-BE49-F238E27FC236}">
                  <a16:creationId xmlns:a16="http://schemas.microsoft.com/office/drawing/2014/main" id="{DB68739A-B3D2-427A-AA33-DA27F841D343}"/>
                </a:ext>
              </a:extLst>
            </p:cNvPr>
            <p:cNvCxnSpPr>
              <a:cxnSpLocks/>
            </p:cNvCxnSpPr>
            <p:nvPr/>
          </p:nvCxnSpPr>
          <p:spPr>
            <a:xfrm flipV="1">
              <a:off x="4692598" y="2695958"/>
              <a:ext cx="0" cy="1140495"/>
            </a:xfrm>
            <a:prstGeom prst="line">
              <a:avLst/>
            </a:prstGeom>
            <a:ln w="25400" cap="rnd">
              <a:solidFill>
                <a:srgbClr val="8FCAE8"/>
              </a:solidFill>
              <a:prstDash val="sysDot"/>
              <a:round/>
              <a:headEnd type="none"/>
              <a:tailEnd type="none"/>
            </a:ln>
            <a:effectLst/>
          </p:spPr>
          <p:style>
            <a:lnRef idx="1">
              <a:schemeClr val="accent1"/>
            </a:lnRef>
            <a:fillRef idx="0">
              <a:schemeClr val="accent1"/>
            </a:fillRef>
            <a:effectRef idx="0">
              <a:schemeClr val="accent1"/>
            </a:effectRef>
            <a:fontRef idx="minor">
              <a:schemeClr val="tx1"/>
            </a:fontRef>
          </p:style>
        </p:cxnSp>
        <p:sp>
          <p:nvSpPr>
            <p:cNvPr id="151" name="Ovaal 150">
              <a:extLst>
                <a:ext uri="{FF2B5EF4-FFF2-40B4-BE49-F238E27FC236}">
                  <a16:creationId xmlns:a16="http://schemas.microsoft.com/office/drawing/2014/main" id="{5279A472-E76B-400C-A920-5D7F54FDA0A6}"/>
                </a:ext>
              </a:extLst>
            </p:cNvPr>
            <p:cNvSpPr/>
            <p:nvPr/>
          </p:nvSpPr>
          <p:spPr>
            <a:xfrm>
              <a:off x="4641585" y="2527549"/>
              <a:ext cx="120845" cy="120845"/>
            </a:xfrm>
            <a:prstGeom prst="ellipse">
              <a:avLst/>
            </a:prstGeom>
            <a:solidFill>
              <a:srgbClr val="E17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nl-NL" sz="1350">
                <a:solidFill>
                  <a:prstClr val="white"/>
                </a:solidFill>
                <a:latin typeface="Calibri" panose="020F0502020204030204"/>
              </a:endParaRPr>
            </a:p>
          </p:txBody>
        </p:sp>
        <p:sp>
          <p:nvSpPr>
            <p:cNvPr id="152" name="Rechthoek 151">
              <a:extLst>
                <a:ext uri="{FF2B5EF4-FFF2-40B4-BE49-F238E27FC236}">
                  <a16:creationId xmlns:a16="http://schemas.microsoft.com/office/drawing/2014/main" id="{8DF81125-3D94-4197-B569-34244368C117}"/>
                </a:ext>
              </a:extLst>
            </p:cNvPr>
            <p:cNvSpPr/>
            <p:nvPr/>
          </p:nvSpPr>
          <p:spPr>
            <a:xfrm>
              <a:off x="4721289" y="2452600"/>
              <a:ext cx="1597431" cy="608116"/>
            </a:xfrm>
            <a:prstGeom prst="rect">
              <a:avLst/>
            </a:prstGeom>
          </p:spPr>
          <p:txBody>
            <a:bodyPr wrap="square">
              <a:spAutoFit/>
            </a:bodyPr>
            <a:lstStyle/>
            <a:p>
              <a:pPr defTabSz="685783">
                <a:defRPr/>
              </a:pPr>
              <a:r>
                <a:rPr lang="nl-NL" sz="788" dirty="0">
                  <a:solidFill>
                    <a:prstClr val="black"/>
                  </a:solidFill>
                  <a:latin typeface="RijksoverheidSans" panose="020B0503040202060203" pitchFamily="34" charset="77"/>
                  <a:ea typeface="ＭＳ Ｐゴシック" charset="-128"/>
                </a:rPr>
                <a:t>Voortgangsrapportage +herijking sectorale routekaarten</a:t>
              </a:r>
            </a:p>
          </p:txBody>
        </p:sp>
      </p:grpSp>
      <p:cxnSp>
        <p:nvCxnSpPr>
          <p:cNvPr id="153" name="Rechte verbindingslijn 152">
            <a:extLst>
              <a:ext uri="{FF2B5EF4-FFF2-40B4-BE49-F238E27FC236}">
                <a16:creationId xmlns:a16="http://schemas.microsoft.com/office/drawing/2014/main" id="{1571836D-8CA6-44E6-A890-C19C6F95A35C}"/>
              </a:ext>
            </a:extLst>
          </p:cNvPr>
          <p:cNvCxnSpPr>
            <a:cxnSpLocks/>
          </p:cNvCxnSpPr>
          <p:nvPr/>
        </p:nvCxnSpPr>
        <p:spPr>
          <a:xfrm>
            <a:off x="971112" y="3024837"/>
            <a:ext cx="264492" cy="0"/>
          </a:xfrm>
          <a:prstGeom prst="line">
            <a:avLst/>
          </a:prstGeom>
          <a:ln w="25400" cap="rnd">
            <a:solidFill>
              <a:srgbClr val="8FCAE8"/>
            </a:solidFill>
            <a:prstDash val="sysDot"/>
            <a:round/>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154" name="Rechte verbindingslijn 153">
            <a:extLst>
              <a:ext uri="{FF2B5EF4-FFF2-40B4-BE49-F238E27FC236}">
                <a16:creationId xmlns:a16="http://schemas.microsoft.com/office/drawing/2014/main" id="{7C6FAB9D-EEFB-4A3F-A542-4A5982BBADDD}"/>
              </a:ext>
            </a:extLst>
          </p:cNvPr>
          <p:cNvCxnSpPr>
            <a:cxnSpLocks/>
          </p:cNvCxnSpPr>
          <p:nvPr/>
        </p:nvCxnSpPr>
        <p:spPr>
          <a:xfrm>
            <a:off x="5569871" y="3016608"/>
            <a:ext cx="1166519" cy="8230"/>
          </a:xfrm>
          <a:prstGeom prst="line">
            <a:avLst/>
          </a:prstGeom>
          <a:ln w="25400" cap="rnd">
            <a:solidFill>
              <a:srgbClr val="8FCAE8"/>
            </a:solidFill>
            <a:prstDash val="sysDot"/>
            <a:round/>
            <a:headEnd type="none"/>
            <a:tailEnd type="none"/>
          </a:ln>
          <a:effectLst/>
        </p:spPr>
        <p:style>
          <a:lnRef idx="1">
            <a:schemeClr val="accent1"/>
          </a:lnRef>
          <a:fillRef idx="0">
            <a:schemeClr val="accent1"/>
          </a:fillRef>
          <a:effectRef idx="0">
            <a:schemeClr val="accent1"/>
          </a:effectRef>
          <a:fontRef idx="minor">
            <a:schemeClr val="tx1"/>
          </a:fontRef>
        </p:style>
      </p:cxnSp>
      <p:pic>
        <p:nvPicPr>
          <p:cNvPr id="155" name="Afbeelding 154">
            <a:extLst>
              <a:ext uri="{FF2B5EF4-FFF2-40B4-BE49-F238E27FC236}">
                <a16:creationId xmlns:a16="http://schemas.microsoft.com/office/drawing/2014/main" id="{EF104DEE-D0B4-447B-B2BF-DE6F08987C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39" y="3440807"/>
            <a:ext cx="3027395" cy="1253597"/>
          </a:xfrm>
          <a:prstGeom prst="rect">
            <a:avLst/>
          </a:prstGeom>
        </p:spPr>
      </p:pic>
      <p:grpSp>
        <p:nvGrpSpPr>
          <p:cNvPr id="156" name="Groep 155">
            <a:extLst>
              <a:ext uri="{FF2B5EF4-FFF2-40B4-BE49-F238E27FC236}">
                <a16:creationId xmlns:a16="http://schemas.microsoft.com/office/drawing/2014/main" id="{EE565087-6F64-459A-BA50-A732E8C5D0BE}"/>
              </a:ext>
            </a:extLst>
          </p:cNvPr>
          <p:cNvGrpSpPr/>
          <p:nvPr/>
        </p:nvGrpSpPr>
        <p:grpSpPr>
          <a:xfrm>
            <a:off x="3617584" y="2524086"/>
            <a:ext cx="614271" cy="553978"/>
            <a:chOff x="4823442" y="3704489"/>
            <a:chExt cx="819028" cy="738637"/>
          </a:xfrm>
        </p:grpSpPr>
        <p:pic>
          <p:nvPicPr>
            <p:cNvPr id="157" name="Graphic 156">
              <a:extLst>
                <a:ext uri="{FF2B5EF4-FFF2-40B4-BE49-F238E27FC236}">
                  <a16:creationId xmlns:a16="http://schemas.microsoft.com/office/drawing/2014/main" id="{129A96B9-EE86-43BA-AD97-C686BE92A0F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940208" y="3704489"/>
              <a:ext cx="592445" cy="352646"/>
            </a:xfrm>
            <a:prstGeom prst="rect">
              <a:avLst/>
            </a:prstGeom>
          </p:spPr>
        </p:pic>
        <p:cxnSp>
          <p:nvCxnSpPr>
            <p:cNvPr id="158" name="Rechte verbindingslijn 157">
              <a:extLst>
                <a:ext uri="{FF2B5EF4-FFF2-40B4-BE49-F238E27FC236}">
                  <a16:creationId xmlns:a16="http://schemas.microsoft.com/office/drawing/2014/main" id="{33D08588-16AA-4D2E-A5A9-9115288E5CD0}"/>
                </a:ext>
              </a:extLst>
            </p:cNvPr>
            <p:cNvCxnSpPr>
              <a:cxnSpLocks/>
            </p:cNvCxnSpPr>
            <p:nvPr/>
          </p:nvCxnSpPr>
          <p:spPr>
            <a:xfrm flipV="1">
              <a:off x="5236430" y="4011491"/>
              <a:ext cx="0" cy="360000"/>
            </a:xfrm>
            <a:prstGeom prst="line">
              <a:avLst/>
            </a:prstGeom>
            <a:ln w="25400" cap="rnd">
              <a:solidFill>
                <a:srgbClr val="8FCAE8"/>
              </a:solidFill>
              <a:prstDash val="sysDot"/>
              <a:round/>
              <a:headEnd type="none"/>
              <a:tailEnd type="none"/>
            </a:ln>
            <a:effectLst/>
          </p:spPr>
          <p:style>
            <a:lnRef idx="1">
              <a:schemeClr val="accent1"/>
            </a:lnRef>
            <a:fillRef idx="0">
              <a:schemeClr val="accent1"/>
            </a:fillRef>
            <a:effectRef idx="0">
              <a:schemeClr val="accent1"/>
            </a:effectRef>
            <a:fontRef idx="minor">
              <a:schemeClr val="tx1"/>
            </a:fontRef>
          </p:style>
        </p:cxnSp>
        <p:sp>
          <p:nvSpPr>
            <p:cNvPr id="159" name="Ovaal 158">
              <a:extLst>
                <a:ext uri="{FF2B5EF4-FFF2-40B4-BE49-F238E27FC236}">
                  <a16:creationId xmlns:a16="http://schemas.microsoft.com/office/drawing/2014/main" id="{DAE5F009-2D46-43B6-9A7B-AEE82FD988ED}"/>
                </a:ext>
              </a:extLst>
            </p:cNvPr>
            <p:cNvSpPr/>
            <p:nvPr/>
          </p:nvSpPr>
          <p:spPr>
            <a:xfrm>
              <a:off x="5172534" y="4322281"/>
              <a:ext cx="120845" cy="120845"/>
            </a:xfrm>
            <a:prstGeom prst="ellipse">
              <a:avLst/>
            </a:prstGeom>
            <a:solidFill>
              <a:srgbClr val="E5C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nl-NL" sz="1350">
                <a:solidFill>
                  <a:prstClr val="white"/>
                </a:solidFill>
                <a:latin typeface="Calibri" panose="020F0502020204030204"/>
              </a:endParaRPr>
            </a:p>
          </p:txBody>
        </p:sp>
        <p:sp>
          <p:nvSpPr>
            <p:cNvPr id="160" name="Rechthoek 159">
              <a:extLst>
                <a:ext uri="{FF2B5EF4-FFF2-40B4-BE49-F238E27FC236}">
                  <a16:creationId xmlns:a16="http://schemas.microsoft.com/office/drawing/2014/main" id="{E6BAFD5C-9F05-4920-B7F3-11A8CC696E01}"/>
                </a:ext>
              </a:extLst>
            </p:cNvPr>
            <p:cNvSpPr/>
            <p:nvPr/>
          </p:nvSpPr>
          <p:spPr>
            <a:xfrm>
              <a:off x="4823442" y="3925072"/>
              <a:ext cx="819028" cy="261611"/>
            </a:xfrm>
            <a:prstGeom prst="rect">
              <a:avLst/>
            </a:prstGeom>
          </p:spPr>
          <p:txBody>
            <a:bodyPr wrap="none">
              <a:spAutoFit/>
            </a:bodyPr>
            <a:lstStyle/>
            <a:p>
              <a:pPr algn="ctr" defTabSz="685783">
                <a:defRPr/>
              </a:pPr>
              <a:r>
                <a:rPr lang="nl-NL" sz="675" b="1">
                  <a:solidFill>
                    <a:prstClr val="black"/>
                  </a:solidFill>
                  <a:latin typeface="RijksoverheidSans" panose="020B0503040202060203" pitchFamily="34" charset="77"/>
                  <a:ea typeface="ＭＳ Ｐゴシック" charset="-128"/>
                </a:rPr>
                <a:t>16 maart 2022</a:t>
              </a:r>
            </a:p>
          </p:txBody>
        </p:sp>
      </p:grpSp>
      <p:grpSp>
        <p:nvGrpSpPr>
          <p:cNvPr id="161" name="Groep 160">
            <a:extLst>
              <a:ext uri="{FF2B5EF4-FFF2-40B4-BE49-F238E27FC236}">
                <a16:creationId xmlns:a16="http://schemas.microsoft.com/office/drawing/2014/main" id="{B469AE38-0846-4228-BE25-78D47FE51B17}"/>
              </a:ext>
            </a:extLst>
          </p:cNvPr>
          <p:cNvGrpSpPr/>
          <p:nvPr/>
        </p:nvGrpSpPr>
        <p:grpSpPr>
          <a:xfrm>
            <a:off x="6284357" y="1041039"/>
            <a:ext cx="1295400" cy="1797974"/>
            <a:chOff x="8379142" y="1727094"/>
            <a:chExt cx="1727200" cy="2397298"/>
          </a:xfrm>
        </p:grpSpPr>
        <p:cxnSp>
          <p:nvCxnSpPr>
            <p:cNvPr id="162" name="Rechte verbindingslijn 161">
              <a:extLst>
                <a:ext uri="{FF2B5EF4-FFF2-40B4-BE49-F238E27FC236}">
                  <a16:creationId xmlns:a16="http://schemas.microsoft.com/office/drawing/2014/main" id="{F326214D-57FB-443E-9840-7E88E8AC8D88}"/>
                </a:ext>
              </a:extLst>
            </p:cNvPr>
            <p:cNvCxnSpPr>
              <a:cxnSpLocks/>
            </p:cNvCxnSpPr>
            <p:nvPr/>
          </p:nvCxnSpPr>
          <p:spPr>
            <a:xfrm flipV="1">
              <a:off x="9187184" y="3700659"/>
              <a:ext cx="1567" cy="423733"/>
            </a:xfrm>
            <a:prstGeom prst="line">
              <a:avLst/>
            </a:prstGeom>
            <a:ln w="25400" cap="rnd">
              <a:solidFill>
                <a:srgbClr val="8FCAE8"/>
              </a:solidFill>
              <a:prstDash val="sysDot"/>
              <a:round/>
              <a:headEnd type="none"/>
              <a:tailEnd type="none"/>
            </a:ln>
            <a:effectLst/>
          </p:spPr>
          <p:style>
            <a:lnRef idx="1">
              <a:schemeClr val="accent1"/>
            </a:lnRef>
            <a:fillRef idx="0">
              <a:schemeClr val="accent1"/>
            </a:fillRef>
            <a:effectRef idx="0">
              <a:schemeClr val="accent1"/>
            </a:effectRef>
            <a:fontRef idx="minor">
              <a:schemeClr val="tx1"/>
            </a:fontRef>
          </p:style>
        </p:cxnSp>
        <p:grpSp>
          <p:nvGrpSpPr>
            <p:cNvPr id="163" name="Groep 162">
              <a:extLst>
                <a:ext uri="{FF2B5EF4-FFF2-40B4-BE49-F238E27FC236}">
                  <a16:creationId xmlns:a16="http://schemas.microsoft.com/office/drawing/2014/main" id="{A768A6E3-CD11-4543-A590-78F9F884AF02}"/>
                </a:ext>
              </a:extLst>
            </p:cNvPr>
            <p:cNvGrpSpPr/>
            <p:nvPr/>
          </p:nvGrpSpPr>
          <p:grpSpPr>
            <a:xfrm>
              <a:off x="8379142" y="1727094"/>
              <a:ext cx="1727200" cy="2201599"/>
              <a:chOff x="8379142" y="1727094"/>
              <a:chExt cx="1727200" cy="2201599"/>
            </a:xfrm>
          </p:grpSpPr>
          <p:sp>
            <p:nvSpPr>
              <p:cNvPr id="164" name="Rechthoek 163">
                <a:extLst>
                  <a:ext uri="{FF2B5EF4-FFF2-40B4-BE49-F238E27FC236}">
                    <a16:creationId xmlns:a16="http://schemas.microsoft.com/office/drawing/2014/main" id="{5339EEA4-D3FF-4554-95E8-FAC19CC08E9C}"/>
                  </a:ext>
                </a:extLst>
              </p:cNvPr>
              <p:cNvSpPr/>
              <p:nvPr/>
            </p:nvSpPr>
            <p:spPr>
              <a:xfrm>
                <a:off x="8586273" y="2835573"/>
                <a:ext cx="1426407" cy="1093120"/>
              </a:xfrm>
              <a:prstGeom prst="rect">
                <a:avLst/>
              </a:prstGeom>
            </p:spPr>
            <p:txBody>
              <a:bodyPr wrap="square">
                <a:spAutoFit/>
              </a:bodyPr>
              <a:lstStyle/>
              <a:p>
                <a:pPr defTabSz="685783">
                  <a:defRPr/>
                </a:pPr>
                <a:r>
                  <a:rPr lang="nl-NL" sz="788" b="1" dirty="0">
                    <a:solidFill>
                      <a:prstClr val="black"/>
                    </a:solidFill>
                    <a:latin typeface="RijksoverheidSans" panose="020B0503040202060203" pitchFamily="34" charset="77"/>
                    <a:ea typeface="ＭＳ Ｐゴシック" charset="-128"/>
                  </a:rPr>
                  <a:t>49% CO₂ reductie</a:t>
                </a:r>
              </a:p>
              <a:p>
                <a:pPr defTabSz="685783">
                  <a:defRPr/>
                </a:pPr>
                <a:r>
                  <a:rPr lang="nl-NL" sz="788" b="1" dirty="0">
                    <a:solidFill>
                      <a:prstClr val="black"/>
                    </a:solidFill>
                    <a:latin typeface="RijksoverheidSans" panose="020B0503040202060203" pitchFamily="34" charset="77"/>
                    <a:ea typeface="ＭＳ Ｐゴシック" charset="-128"/>
                  </a:rPr>
                  <a:t>Streefdoel bestaande bouw</a:t>
                </a:r>
              </a:p>
              <a:p>
                <a:pPr defTabSz="684610" fontAlgn="base">
                  <a:spcBef>
                    <a:spcPct val="0"/>
                  </a:spcBef>
                  <a:spcAft>
                    <a:spcPct val="0"/>
                  </a:spcAft>
                </a:pPr>
                <a:r>
                  <a:rPr lang="nl-NL" sz="788" b="1" dirty="0">
                    <a:solidFill>
                      <a:srgbClr val="00B050"/>
                    </a:solidFill>
                    <a:latin typeface="Calibri" charset="0"/>
                    <a:ea typeface="ＭＳ Ｐゴシック" charset="-128"/>
                  </a:rPr>
                  <a:t>EU “Fit </a:t>
                </a:r>
                <a:r>
                  <a:rPr lang="nl-NL" sz="788" b="1" dirty="0" err="1">
                    <a:solidFill>
                      <a:srgbClr val="00B050"/>
                    </a:solidFill>
                    <a:latin typeface="Calibri" charset="0"/>
                    <a:ea typeface="ＭＳ Ｐゴシック" charset="-128"/>
                  </a:rPr>
                  <a:t>for</a:t>
                </a:r>
                <a:r>
                  <a:rPr lang="nl-NL" sz="788" b="1" dirty="0">
                    <a:solidFill>
                      <a:srgbClr val="00B050"/>
                    </a:solidFill>
                    <a:latin typeface="Calibri" charset="0"/>
                    <a:ea typeface="ＭＳ Ｐゴシック" charset="-128"/>
                  </a:rPr>
                  <a:t> 55”:</a:t>
                </a:r>
              </a:p>
              <a:p>
                <a:pPr defTabSz="684610" fontAlgn="base">
                  <a:spcBef>
                    <a:spcPct val="0"/>
                  </a:spcBef>
                  <a:spcAft>
                    <a:spcPct val="0"/>
                  </a:spcAft>
                </a:pPr>
                <a:r>
                  <a:rPr lang="nl-NL" sz="788" b="1" dirty="0">
                    <a:solidFill>
                      <a:srgbClr val="00B050"/>
                    </a:solidFill>
                    <a:latin typeface="Calibri" charset="0"/>
                    <a:ea typeface="ＭＳ Ｐゴシック" charset="-128"/>
                  </a:rPr>
                  <a:t>55% - 60% CO</a:t>
                </a:r>
                <a:r>
                  <a:rPr lang="nl-NL" sz="788" b="1" baseline="-25000" dirty="0">
                    <a:solidFill>
                      <a:srgbClr val="00B050"/>
                    </a:solidFill>
                    <a:latin typeface="Calibri" charset="0"/>
                    <a:ea typeface="ＭＳ Ｐゴシック" charset="-128"/>
                  </a:rPr>
                  <a:t>2</a:t>
                </a:r>
                <a:r>
                  <a:rPr lang="nl-NL" sz="788" b="1" dirty="0">
                    <a:solidFill>
                      <a:srgbClr val="00B050"/>
                    </a:solidFill>
                    <a:latin typeface="Calibri" charset="0"/>
                    <a:ea typeface="ＭＳ Ｐゴシック" charset="-128"/>
                  </a:rPr>
                  <a:t> reductie</a:t>
                </a:r>
                <a:endParaRPr lang="nl-NL" sz="788" b="1" dirty="0">
                  <a:solidFill>
                    <a:srgbClr val="00B050"/>
                  </a:solidFill>
                  <a:latin typeface="RijksoverheidSans" panose="020B0503040202060203" pitchFamily="34" charset="77"/>
                  <a:ea typeface="ＭＳ Ｐゴシック" charset="-128"/>
                </a:endParaRPr>
              </a:p>
            </p:txBody>
          </p:sp>
          <p:pic>
            <p:nvPicPr>
              <p:cNvPr id="165" name="Afbeelding 164">
                <a:extLst>
                  <a:ext uri="{FF2B5EF4-FFF2-40B4-BE49-F238E27FC236}">
                    <a16:creationId xmlns:a16="http://schemas.microsoft.com/office/drawing/2014/main" id="{AED128F9-71C4-4607-AD66-CE62A92295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79142" y="1729786"/>
                <a:ext cx="1727200" cy="1117600"/>
              </a:xfrm>
              <a:prstGeom prst="rect">
                <a:avLst/>
              </a:prstGeom>
            </p:spPr>
          </p:pic>
          <p:pic>
            <p:nvPicPr>
              <p:cNvPr id="166" name="Afbeelding 165">
                <a:extLst>
                  <a:ext uri="{FF2B5EF4-FFF2-40B4-BE49-F238E27FC236}">
                    <a16:creationId xmlns:a16="http://schemas.microsoft.com/office/drawing/2014/main" id="{EB4750C5-F417-4F8B-9736-152238B438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77720" y="1727094"/>
                <a:ext cx="413679" cy="276451"/>
              </a:xfrm>
              <a:prstGeom prst="rect">
                <a:avLst/>
              </a:prstGeom>
            </p:spPr>
          </p:pic>
        </p:grpSp>
      </p:grpSp>
      <p:grpSp>
        <p:nvGrpSpPr>
          <p:cNvPr id="167" name="Groep 166">
            <a:extLst>
              <a:ext uri="{FF2B5EF4-FFF2-40B4-BE49-F238E27FC236}">
                <a16:creationId xmlns:a16="http://schemas.microsoft.com/office/drawing/2014/main" id="{3B469A73-92EC-4AF1-AEF5-539BEB3F56C6}"/>
              </a:ext>
            </a:extLst>
          </p:cNvPr>
          <p:cNvGrpSpPr/>
          <p:nvPr/>
        </p:nvGrpSpPr>
        <p:grpSpPr>
          <a:xfrm>
            <a:off x="7712462" y="1043059"/>
            <a:ext cx="1339523" cy="1808879"/>
            <a:chOff x="10283282" y="1729786"/>
            <a:chExt cx="1786031" cy="2411839"/>
          </a:xfrm>
        </p:grpSpPr>
        <p:pic>
          <p:nvPicPr>
            <p:cNvPr id="168" name="Afbeelding 167">
              <a:extLst>
                <a:ext uri="{FF2B5EF4-FFF2-40B4-BE49-F238E27FC236}">
                  <a16:creationId xmlns:a16="http://schemas.microsoft.com/office/drawing/2014/main" id="{02A33ADC-4855-47DD-9ECD-A342D487F2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90135" y="1729786"/>
              <a:ext cx="1727200" cy="1117600"/>
            </a:xfrm>
            <a:prstGeom prst="rect">
              <a:avLst/>
            </a:prstGeom>
          </p:spPr>
        </p:pic>
        <p:grpSp>
          <p:nvGrpSpPr>
            <p:cNvPr id="169" name="Groep 168">
              <a:extLst>
                <a:ext uri="{FF2B5EF4-FFF2-40B4-BE49-F238E27FC236}">
                  <a16:creationId xmlns:a16="http://schemas.microsoft.com/office/drawing/2014/main" id="{511A7969-9CC4-49E5-A09C-CA93AEEAFF84}"/>
                </a:ext>
              </a:extLst>
            </p:cNvPr>
            <p:cNvGrpSpPr/>
            <p:nvPr/>
          </p:nvGrpSpPr>
          <p:grpSpPr>
            <a:xfrm>
              <a:off x="10283282" y="1739384"/>
              <a:ext cx="1786031" cy="2402241"/>
              <a:chOff x="10283282" y="1739384"/>
              <a:chExt cx="1786031" cy="2402241"/>
            </a:xfrm>
          </p:grpSpPr>
          <p:cxnSp>
            <p:nvCxnSpPr>
              <p:cNvPr id="170" name="Rechte verbindingslijn 169">
                <a:extLst>
                  <a:ext uri="{FF2B5EF4-FFF2-40B4-BE49-F238E27FC236}">
                    <a16:creationId xmlns:a16="http://schemas.microsoft.com/office/drawing/2014/main" id="{F4741CDA-479D-44F8-866D-9AF8CE473838}"/>
                  </a:ext>
                </a:extLst>
              </p:cNvPr>
              <p:cNvCxnSpPr>
                <a:cxnSpLocks/>
              </p:cNvCxnSpPr>
              <p:nvPr/>
            </p:nvCxnSpPr>
            <p:spPr>
              <a:xfrm flipV="1">
                <a:off x="11522465" y="3493625"/>
                <a:ext cx="0" cy="648000"/>
              </a:xfrm>
              <a:prstGeom prst="line">
                <a:avLst/>
              </a:prstGeom>
              <a:ln w="25400" cap="rnd">
                <a:solidFill>
                  <a:srgbClr val="8FCAE8"/>
                </a:solidFill>
                <a:prstDash val="sysDot"/>
                <a:round/>
                <a:headEnd type="none"/>
                <a:tailEnd type="none"/>
              </a:ln>
              <a:effectLst/>
            </p:spPr>
            <p:style>
              <a:lnRef idx="1">
                <a:schemeClr val="accent1"/>
              </a:lnRef>
              <a:fillRef idx="0">
                <a:schemeClr val="accent1"/>
              </a:fillRef>
              <a:effectRef idx="0">
                <a:schemeClr val="accent1"/>
              </a:effectRef>
              <a:fontRef idx="minor">
                <a:schemeClr val="tx1"/>
              </a:fontRef>
            </p:style>
          </p:cxnSp>
          <p:sp>
            <p:nvSpPr>
              <p:cNvPr id="171" name="Rechthoek 170">
                <a:extLst>
                  <a:ext uri="{FF2B5EF4-FFF2-40B4-BE49-F238E27FC236}">
                    <a16:creationId xmlns:a16="http://schemas.microsoft.com/office/drawing/2014/main" id="{39ED3600-38C0-4A45-A424-24BA8EDF45BD}"/>
                  </a:ext>
                </a:extLst>
              </p:cNvPr>
              <p:cNvSpPr/>
              <p:nvPr/>
            </p:nvSpPr>
            <p:spPr>
              <a:xfrm>
                <a:off x="10283282" y="2868895"/>
                <a:ext cx="1786031" cy="446447"/>
              </a:xfrm>
              <a:prstGeom prst="rect">
                <a:avLst/>
              </a:prstGeom>
            </p:spPr>
            <p:txBody>
              <a:bodyPr wrap="square">
                <a:spAutoFit/>
              </a:bodyPr>
              <a:lstStyle/>
              <a:p>
                <a:pPr algn="r" defTabSz="685783">
                  <a:defRPr/>
                </a:pPr>
                <a:r>
                  <a:rPr lang="nl-NL" sz="788" b="1">
                    <a:solidFill>
                      <a:prstClr val="black"/>
                    </a:solidFill>
                    <a:latin typeface="RijksoverheidSans" panose="020B0503040202060203" pitchFamily="34" charset="77"/>
                    <a:ea typeface="ＭＳ Ｐゴシック" charset="-128"/>
                  </a:rPr>
                  <a:t>Energieneutraal / CO</a:t>
                </a:r>
                <a:r>
                  <a:rPr lang="nl-NL" sz="788" b="1" baseline="-25000">
                    <a:solidFill>
                      <a:prstClr val="black"/>
                    </a:solidFill>
                    <a:latin typeface="RijksoverheidSans" panose="020B0503040202060203" pitchFamily="34" charset="77"/>
                    <a:ea typeface="ＭＳ Ｐゴシック" charset="-128"/>
                  </a:rPr>
                  <a:t>2</a:t>
                </a:r>
                <a:r>
                  <a:rPr lang="nl-NL" sz="788" b="1">
                    <a:solidFill>
                      <a:prstClr val="black"/>
                    </a:solidFill>
                    <a:latin typeface="RijksoverheidSans" panose="020B0503040202060203" pitchFamily="34" charset="77"/>
                    <a:ea typeface="ＭＳ Ｐゴシック" charset="-128"/>
                  </a:rPr>
                  <a:t> arm / 95% CO</a:t>
                </a:r>
                <a:r>
                  <a:rPr lang="nl-NL" sz="788" b="1" baseline="-25000">
                    <a:solidFill>
                      <a:prstClr val="black"/>
                    </a:solidFill>
                    <a:latin typeface="RijksoverheidSans" panose="020B0503040202060203" pitchFamily="34" charset="77"/>
                    <a:ea typeface="ＭＳ Ｐゴシック" charset="-128"/>
                  </a:rPr>
                  <a:t>2</a:t>
                </a:r>
                <a:r>
                  <a:rPr lang="nl-NL" sz="788" b="1">
                    <a:solidFill>
                      <a:prstClr val="black"/>
                    </a:solidFill>
                    <a:latin typeface="RijksoverheidSans" panose="020B0503040202060203" pitchFamily="34" charset="77"/>
                    <a:ea typeface="ＭＳ Ｐゴシック" charset="-128"/>
                  </a:rPr>
                  <a:t> reductie</a:t>
                </a:r>
              </a:p>
            </p:txBody>
          </p:sp>
          <p:sp>
            <p:nvSpPr>
              <p:cNvPr id="172" name="Rechthoek 171">
                <a:extLst>
                  <a:ext uri="{FF2B5EF4-FFF2-40B4-BE49-F238E27FC236}">
                    <a16:creationId xmlns:a16="http://schemas.microsoft.com/office/drawing/2014/main" id="{E9103B5C-9765-44BF-A22E-41EEDCD081AC}"/>
                  </a:ext>
                </a:extLst>
              </p:cNvPr>
              <p:cNvSpPr/>
              <p:nvPr/>
            </p:nvSpPr>
            <p:spPr>
              <a:xfrm>
                <a:off x="10334193" y="3255910"/>
                <a:ext cx="1735120" cy="446447"/>
              </a:xfrm>
              <a:prstGeom prst="rect">
                <a:avLst/>
              </a:prstGeom>
            </p:spPr>
            <p:txBody>
              <a:bodyPr wrap="square">
                <a:spAutoFit/>
              </a:bodyPr>
              <a:lstStyle/>
              <a:p>
                <a:pPr algn="r" defTabSz="685783">
                  <a:defRPr/>
                </a:pPr>
                <a:r>
                  <a:rPr lang="nl-NL" sz="788" b="1" dirty="0">
                    <a:solidFill>
                      <a:prstClr val="black"/>
                    </a:solidFill>
                    <a:latin typeface="RijksoverheidSans" panose="020B0503040202060203" pitchFamily="34" charset="77"/>
                    <a:ea typeface="ＭＳ Ｐゴシック" charset="-128"/>
                  </a:rPr>
                  <a:t>Renovatiestandaard / Eindnorm bestaande utiliteitsbouw A+++</a:t>
                </a:r>
              </a:p>
            </p:txBody>
          </p:sp>
          <p:pic>
            <p:nvPicPr>
              <p:cNvPr id="173" name="Afbeelding 172">
                <a:extLst>
                  <a:ext uri="{FF2B5EF4-FFF2-40B4-BE49-F238E27FC236}">
                    <a16:creationId xmlns:a16="http://schemas.microsoft.com/office/drawing/2014/main" id="{932402B2-5844-4D8F-8E2D-C26580EE98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18572" y="1739384"/>
                <a:ext cx="413679" cy="276451"/>
              </a:xfrm>
              <a:prstGeom prst="rect">
                <a:avLst/>
              </a:prstGeom>
            </p:spPr>
          </p:pic>
        </p:grpSp>
      </p:grpSp>
      <p:grpSp>
        <p:nvGrpSpPr>
          <p:cNvPr id="174" name="Groep 173">
            <a:extLst>
              <a:ext uri="{FF2B5EF4-FFF2-40B4-BE49-F238E27FC236}">
                <a16:creationId xmlns:a16="http://schemas.microsoft.com/office/drawing/2014/main" id="{EDAB99A7-1728-44D9-993E-F04C90A6AA4E}"/>
              </a:ext>
            </a:extLst>
          </p:cNvPr>
          <p:cNvGrpSpPr/>
          <p:nvPr/>
        </p:nvGrpSpPr>
        <p:grpSpPr>
          <a:xfrm>
            <a:off x="3503847" y="3114972"/>
            <a:ext cx="1624351" cy="1521348"/>
            <a:chOff x="4671796" y="4492339"/>
            <a:chExt cx="2165801" cy="2028464"/>
          </a:xfrm>
        </p:grpSpPr>
        <p:cxnSp>
          <p:nvCxnSpPr>
            <p:cNvPr id="175" name="Google Shape;2074;p19">
              <a:extLst>
                <a:ext uri="{FF2B5EF4-FFF2-40B4-BE49-F238E27FC236}">
                  <a16:creationId xmlns:a16="http://schemas.microsoft.com/office/drawing/2014/main" id="{AD1B1AC1-2F22-4607-A458-9813C084DF09}"/>
                </a:ext>
              </a:extLst>
            </p:cNvPr>
            <p:cNvCxnSpPr>
              <a:cxnSpLocks/>
            </p:cNvCxnSpPr>
            <p:nvPr/>
          </p:nvCxnSpPr>
          <p:spPr>
            <a:xfrm flipH="1" flipV="1">
              <a:off x="4717080" y="4492339"/>
              <a:ext cx="2297" cy="1687920"/>
            </a:xfrm>
            <a:prstGeom prst="straightConnector1">
              <a:avLst/>
            </a:prstGeom>
            <a:noFill/>
            <a:ln w="25400" cap="rnd" cmpd="sng">
              <a:solidFill>
                <a:srgbClr val="8FCAE8">
                  <a:alpha val="49019"/>
                </a:srgbClr>
              </a:solidFill>
              <a:prstDash val="dot"/>
              <a:round/>
              <a:headEnd type="none" w="sm" len="sm"/>
              <a:tailEnd type="none" w="sm" len="sm"/>
            </a:ln>
          </p:spPr>
        </p:cxnSp>
        <p:sp>
          <p:nvSpPr>
            <p:cNvPr id="176" name="Google Shape;2085;p19">
              <a:extLst>
                <a:ext uri="{FF2B5EF4-FFF2-40B4-BE49-F238E27FC236}">
                  <a16:creationId xmlns:a16="http://schemas.microsoft.com/office/drawing/2014/main" id="{B8427098-A9D9-4305-B128-F7C50F95FBBE}"/>
                </a:ext>
              </a:extLst>
            </p:cNvPr>
            <p:cNvSpPr/>
            <p:nvPr/>
          </p:nvSpPr>
          <p:spPr>
            <a:xfrm>
              <a:off x="4671796" y="6134942"/>
              <a:ext cx="90634" cy="90634"/>
            </a:xfrm>
            <a:prstGeom prst="ellipse">
              <a:avLst/>
            </a:prstGeom>
            <a:solidFill>
              <a:srgbClr val="E1700D">
                <a:alpha val="49019"/>
              </a:srgbClr>
            </a:solidFill>
            <a:ln>
              <a:noFill/>
            </a:ln>
          </p:spPr>
          <p:txBody>
            <a:bodyPr spcFirstLastPara="1" wrap="square" lIns="51427" tIns="25706" rIns="51427" bIns="25706" anchor="ctr" anchorCtr="0">
              <a:noAutofit/>
            </a:bodyPr>
            <a:lstStyle/>
            <a:p>
              <a:pPr algn="ctr" defTabSz="514350">
                <a:buClr>
                  <a:srgbClr val="FFFFFF"/>
                </a:buClr>
                <a:buSzPts val="1800"/>
                <a:defRPr/>
              </a:pPr>
              <a:endParaRPr sz="1013" kern="0">
                <a:solidFill>
                  <a:srgbClr val="FFFFFF"/>
                </a:solidFill>
                <a:latin typeface="RijksoverheidSansText" panose="020B0503040202060203" pitchFamily="34" charset="0"/>
                <a:ea typeface="Calibri"/>
                <a:cs typeface="Calibri"/>
                <a:sym typeface="Calibri"/>
              </a:endParaRPr>
            </a:p>
          </p:txBody>
        </p:sp>
        <p:grpSp>
          <p:nvGrpSpPr>
            <p:cNvPr id="177" name="Groep 176">
              <a:extLst>
                <a:ext uri="{FF2B5EF4-FFF2-40B4-BE49-F238E27FC236}">
                  <a16:creationId xmlns:a16="http://schemas.microsoft.com/office/drawing/2014/main" id="{C8674516-07D7-4E79-AEA1-935C97A03DBA}"/>
                </a:ext>
              </a:extLst>
            </p:cNvPr>
            <p:cNvGrpSpPr/>
            <p:nvPr/>
          </p:nvGrpSpPr>
          <p:grpSpPr>
            <a:xfrm>
              <a:off x="4775130" y="5682543"/>
              <a:ext cx="2062467" cy="838260"/>
              <a:chOff x="4947137" y="5585516"/>
              <a:chExt cx="2062467" cy="838260"/>
            </a:xfrm>
          </p:grpSpPr>
          <p:sp>
            <p:nvSpPr>
              <p:cNvPr id="178" name="Google Shape;2130;p19">
                <a:extLst>
                  <a:ext uri="{FF2B5EF4-FFF2-40B4-BE49-F238E27FC236}">
                    <a16:creationId xmlns:a16="http://schemas.microsoft.com/office/drawing/2014/main" id="{CB7235F1-AA32-4C96-B9F3-2BAC1666F15E}"/>
                  </a:ext>
                </a:extLst>
              </p:cNvPr>
              <p:cNvSpPr/>
              <p:nvPr/>
            </p:nvSpPr>
            <p:spPr>
              <a:xfrm>
                <a:off x="4947137" y="6112097"/>
                <a:ext cx="1198074" cy="311679"/>
              </a:xfrm>
              <a:prstGeom prst="rect">
                <a:avLst/>
              </a:prstGeom>
              <a:noFill/>
              <a:ln>
                <a:noFill/>
              </a:ln>
            </p:spPr>
            <p:txBody>
              <a:bodyPr spcFirstLastPara="1" wrap="square" lIns="51427" tIns="25706" rIns="51427" bIns="25706" anchor="t" anchorCtr="0">
                <a:spAutoFit/>
              </a:bodyPr>
              <a:lstStyle/>
              <a:p>
                <a:pPr defTabSz="514350">
                  <a:buClr>
                    <a:srgbClr val="7F7F7F"/>
                  </a:buClr>
                  <a:buSzPts val="1051"/>
                  <a:defRPr/>
                </a:pPr>
                <a:r>
                  <a:rPr lang="nl-NL" sz="591" kern="0">
                    <a:solidFill>
                      <a:srgbClr val="7F7F7F"/>
                    </a:solidFill>
                    <a:latin typeface="RijksoverheidSansText" panose="020B0503040202060203" pitchFamily="34" charset="0"/>
                    <a:ea typeface="Arial"/>
                    <a:cs typeface="Arial"/>
                    <a:sym typeface="Arial"/>
                  </a:rPr>
                  <a:t>Transitievisies Warmte</a:t>
                </a:r>
              </a:p>
              <a:p>
                <a:pPr defTabSz="514350">
                  <a:buClr>
                    <a:srgbClr val="7F7F7F"/>
                  </a:buClr>
                  <a:buSzPts val="1051"/>
                  <a:defRPr/>
                </a:pPr>
                <a:r>
                  <a:rPr lang="nl-NL" sz="591" kern="0">
                    <a:solidFill>
                      <a:srgbClr val="7F7F7F"/>
                    </a:solidFill>
                    <a:latin typeface="RijksoverheidSansText" panose="020B0503040202060203" pitchFamily="34" charset="0"/>
                    <a:ea typeface="Arial"/>
                    <a:cs typeface="Arial"/>
                    <a:sym typeface="Arial"/>
                  </a:rPr>
                  <a:t>Start aardgasvrij maken</a:t>
                </a:r>
                <a:endParaRPr lang="nl-NL" sz="788" kern="0">
                  <a:solidFill>
                    <a:srgbClr val="000000"/>
                  </a:solidFill>
                  <a:latin typeface="RijksoverheidSansText" panose="020B0503040202060203" pitchFamily="34" charset="0"/>
                  <a:ea typeface="Arial"/>
                  <a:cs typeface="Arial"/>
                  <a:sym typeface="Arial"/>
                </a:endParaRPr>
              </a:p>
            </p:txBody>
          </p:sp>
          <p:pic>
            <p:nvPicPr>
              <p:cNvPr id="179" name="Afbeelding 178" descr="Afbeelding met tekst&#10;&#10;Automatisch gegenereerde beschrijving">
                <a:extLst>
                  <a:ext uri="{FF2B5EF4-FFF2-40B4-BE49-F238E27FC236}">
                    <a16:creationId xmlns:a16="http://schemas.microsoft.com/office/drawing/2014/main" id="{3C1A64BB-C381-4A42-B336-49197E8182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07186" y="5585516"/>
                <a:ext cx="2002418" cy="469317"/>
              </a:xfrm>
              <a:prstGeom prst="rect">
                <a:avLst/>
              </a:prstGeom>
            </p:spPr>
          </p:pic>
        </p:grpSp>
      </p:grpSp>
      <p:grpSp>
        <p:nvGrpSpPr>
          <p:cNvPr id="180" name="Groep 179">
            <a:extLst>
              <a:ext uri="{FF2B5EF4-FFF2-40B4-BE49-F238E27FC236}">
                <a16:creationId xmlns:a16="http://schemas.microsoft.com/office/drawing/2014/main" id="{5B3F4A3B-D3A2-4C27-8062-BDF31AA6E2CD}"/>
              </a:ext>
            </a:extLst>
          </p:cNvPr>
          <p:cNvGrpSpPr/>
          <p:nvPr/>
        </p:nvGrpSpPr>
        <p:grpSpPr>
          <a:xfrm>
            <a:off x="4619846" y="1840902"/>
            <a:ext cx="1385560" cy="1150738"/>
            <a:chOff x="6159794" y="2793578"/>
            <a:chExt cx="1847413" cy="1534317"/>
          </a:xfrm>
        </p:grpSpPr>
        <p:cxnSp>
          <p:nvCxnSpPr>
            <p:cNvPr id="181" name="Rechte verbindingslijn 180">
              <a:extLst>
                <a:ext uri="{FF2B5EF4-FFF2-40B4-BE49-F238E27FC236}">
                  <a16:creationId xmlns:a16="http://schemas.microsoft.com/office/drawing/2014/main" id="{88883C9A-2CBD-4D6E-822C-9AE3A62ACCB3}"/>
                </a:ext>
              </a:extLst>
            </p:cNvPr>
            <p:cNvCxnSpPr>
              <a:cxnSpLocks/>
            </p:cNvCxnSpPr>
            <p:nvPr/>
          </p:nvCxnSpPr>
          <p:spPr>
            <a:xfrm flipV="1">
              <a:off x="6210807" y="3093306"/>
              <a:ext cx="9409" cy="1234589"/>
            </a:xfrm>
            <a:prstGeom prst="line">
              <a:avLst/>
            </a:prstGeom>
            <a:ln w="25400" cap="rnd">
              <a:solidFill>
                <a:srgbClr val="8FCAE8"/>
              </a:solidFill>
              <a:prstDash val="sysDot"/>
              <a:round/>
              <a:headEnd type="none"/>
              <a:tailEnd type="none"/>
            </a:ln>
            <a:effectLst/>
          </p:spPr>
          <p:style>
            <a:lnRef idx="1">
              <a:schemeClr val="accent1"/>
            </a:lnRef>
            <a:fillRef idx="0">
              <a:schemeClr val="accent1"/>
            </a:fillRef>
            <a:effectRef idx="0">
              <a:schemeClr val="accent1"/>
            </a:effectRef>
            <a:fontRef idx="minor">
              <a:schemeClr val="tx1"/>
            </a:fontRef>
          </p:style>
        </p:cxnSp>
        <p:sp>
          <p:nvSpPr>
            <p:cNvPr id="182" name="Ovaal 181">
              <a:extLst>
                <a:ext uri="{FF2B5EF4-FFF2-40B4-BE49-F238E27FC236}">
                  <a16:creationId xmlns:a16="http://schemas.microsoft.com/office/drawing/2014/main" id="{6D6EF4F2-F595-424E-A610-0380E8D10884}"/>
                </a:ext>
              </a:extLst>
            </p:cNvPr>
            <p:cNvSpPr/>
            <p:nvPr/>
          </p:nvSpPr>
          <p:spPr>
            <a:xfrm>
              <a:off x="6159794" y="2880099"/>
              <a:ext cx="120845" cy="120845"/>
            </a:xfrm>
            <a:prstGeom prst="ellipse">
              <a:avLst/>
            </a:prstGeom>
            <a:solidFill>
              <a:srgbClr val="E17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nl-NL" sz="1350">
                <a:solidFill>
                  <a:prstClr val="white"/>
                </a:solidFill>
                <a:latin typeface="Calibri" panose="020F0502020204030204"/>
              </a:endParaRPr>
            </a:p>
          </p:txBody>
        </p:sp>
        <p:sp>
          <p:nvSpPr>
            <p:cNvPr id="183" name="Rechthoek 182">
              <a:extLst>
                <a:ext uri="{FF2B5EF4-FFF2-40B4-BE49-F238E27FC236}">
                  <a16:creationId xmlns:a16="http://schemas.microsoft.com/office/drawing/2014/main" id="{B8386B31-1139-41E1-B493-696CE253A560}"/>
                </a:ext>
              </a:extLst>
            </p:cNvPr>
            <p:cNvSpPr/>
            <p:nvPr/>
          </p:nvSpPr>
          <p:spPr>
            <a:xfrm>
              <a:off x="6280007" y="2793578"/>
              <a:ext cx="1727200" cy="446447"/>
            </a:xfrm>
            <a:prstGeom prst="rect">
              <a:avLst/>
            </a:prstGeom>
          </p:spPr>
          <p:txBody>
            <a:bodyPr wrap="square">
              <a:spAutoFit/>
            </a:bodyPr>
            <a:lstStyle/>
            <a:p>
              <a:pPr defTabSz="685783">
                <a:defRPr/>
              </a:pPr>
              <a:r>
                <a:rPr lang="nl-NL" sz="788">
                  <a:solidFill>
                    <a:prstClr val="black"/>
                  </a:solidFill>
                  <a:latin typeface="RijksoverheidSans" panose="020B0503040202060203" pitchFamily="34" charset="77"/>
                  <a:ea typeface="ＭＳ Ｐゴシック" charset="-128"/>
                </a:rPr>
                <a:t>2-e Voortgangsrapportage sectorale routekaarten</a:t>
              </a:r>
            </a:p>
          </p:txBody>
        </p:sp>
      </p:grpSp>
      <p:grpSp>
        <p:nvGrpSpPr>
          <p:cNvPr id="184" name="Groep 183">
            <a:extLst>
              <a:ext uri="{FF2B5EF4-FFF2-40B4-BE49-F238E27FC236}">
                <a16:creationId xmlns:a16="http://schemas.microsoft.com/office/drawing/2014/main" id="{0F170C9D-1267-40DD-9543-ED91DC6B978F}"/>
              </a:ext>
            </a:extLst>
          </p:cNvPr>
          <p:cNvGrpSpPr/>
          <p:nvPr/>
        </p:nvGrpSpPr>
        <p:grpSpPr>
          <a:xfrm>
            <a:off x="4446347" y="2902561"/>
            <a:ext cx="426720" cy="520372"/>
            <a:chOff x="3705568" y="3701819"/>
            <a:chExt cx="568959" cy="693828"/>
          </a:xfrm>
        </p:grpSpPr>
        <p:sp>
          <p:nvSpPr>
            <p:cNvPr id="185" name="Ovaal 184">
              <a:extLst>
                <a:ext uri="{FF2B5EF4-FFF2-40B4-BE49-F238E27FC236}">
                  <a16:creationId xmlns:a16="http://schemas.microsoft.com/office/drawing/2014/main" id="{E6DA02E2-C2F0-44A4-9684-19F317C9E0C9}"/>
                </a:ext>
              </a:extLst>
            </p:cNvPr>
            <p:cNvSpPr/>
            <p:nvPr/>
          </p:nvSpPr>
          <p:spPr>
            <a:xfrm>
              <a:off x="3826740" y="3701819"/>
              <a:ext cx="315883" cy="315883"/>
            </a:xfrm>
            <a:prstGeom prst="ellipse">
              <a:avLst/>
            </a:prstGeom>
            <a:solidFill>
              <a:srgbClr val="137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nl-NL" sz="1350">
                <a:solidFill>
                  <a:prstClr val="white"/>
                </a:solidFill>
                <a:latin typeface="Calibri" panose="020F0502020204030204"/>
              </a:endParaRPr>
            </a:p>
          </p:txBody>
        </p:sp>
        <p:sp>
          <p:nvSpPr>
            <p:cNvPr id="186" name="Rechthoek 185">
              <a:extLst>
                <a:ext uri="{FF2B5EF4-FFF2-40B4-BE49-F238E27FC236}">
                  <a16:creationId xmlns:a16="http://schemas.microsoft.com/office/drawing/2014/main" id="{52065861-B8C3-4F50-A792-6F45FD8673D5}"/>
                </a:ext>
              </a:extLst>
            </p:cNvPr>
            <p:cNvSpPr/>
            <p:nvPr/>
          </p:nvSpPr>
          <p:spPr>
            <a:xfrm>
              <a:off x="3705568" y="4057093"/>
              <a:ext cx="568959" cy="338554"/>
            </a:xfrm>
            <a:prstGeom prst="rect">
              <a:avLst/>
            </a:prstGeom>
          </p:spPr>
          <p:txBody>
            <a:bodyPr wrap="none">
              <a:spAutoFit/>
            </a:bodyPr>
            <a:lstStyle/>
            <a:p>
              <a:pPr algn="ctr" defTabSz="685783">
                <a:defRPr/>
              </a:pPr>
              <a:r>
                <a:rPr lang="nl-NL" sz="1050" b="1">
                  <a:solidFill>
                    <a:prstClr val="black"/>
                  </a:solidFill>
                  <a:latin typeface="RijksoverheidSans" panose="020B0503040202060203" pitchFamily="34" charset="77"/>
                  <a:ea typeface="ＭＳ Ｐゴシック" charset="-128"/>
                </a:rPr>
                <a:t>2024</a:t>
              </a:r>
            </a:p>
          </p:txBody>
        </p:sp>
      </p:grpSp>
      <p:sp>
        <p:nvSpPr>
          <p:cNvPr id="187" name="Rechthoek 186">
            <a:extLst>
              <a:ext uri="{FF2B5EF4-FFF2-40B4-BE49-F238E27FC236}">
                <a16:creationId xmlns:a16="http://schemas.microsoft.com/office/drawing/2014/main" id="{27B9FF4D-A282-452C-86DC-46B33F6A820E}"/>
              </a:ext>
            </a:extLst>
          </p:cNvPr>
          <p:cNvSpPr/>
          <p:nvPr/>
        </p:nvSpPr>
        <p:spPr>
          <a:xfrm>
            <a:off x="175650" y="3434331"/>
            <a:ext cx="876874" cy="213585"/>
          </a:xfrm>
          <a:prstGeom prst="rect">
            <a:avLst/>
          </a:prstGeom>
        </p:spPr>
        <p:txBody>
          <a:bodyPr wrap="square">
            <a:spAutoFit/>
          </a:bodyPr>
          <a:lstStyle/>
          <a:p>
            <a:pPr defTabSz="685783">
              <a:defRPr/>
            </a:pPr>
            <a:r>
              <a:rPr lang="nl-NL" sz="788">
                <a:solidFill>
                  <a:prstClr val="black"/>
                </a:solidFill>
                <a:latin typeface="RijksoverheidSans" panose="020B0503040202060203" pitchFamily="34" charset="77"/>
                <a:ea typeface="ＭＳ Ｐゴシック" charset="-128"/>
              </a:rPr>
              <a:t>Klimaatakkoord</a:t>
            </a:r>
          </a:p>
        </p:txBody>
      </p:sp>
      <p:grpSp>
        <p:nvGrpSpPr>
          <p:cNvPr id="2" name="Groep 1">
            <a:extLst>
              <a:ext uri="{FF2B5EF4-FFF2-40B4-BE49-F238E27FC236}">
                <a16:creationId xmlns:a16="http://schemas.microsoft.com/office/drawing/2014/main" id="{0FC19685-0EDB-4C90-8AA7-5CBA5AFCE3F1}"/>
              </a:ext>
            </a:extLst>
          </p:cNvPr>
          <p:cNvGrpSpPr/>
          <p:nvPr/>
        </p:nvGrpSpPr>
        <p:grpSpPr>
          <a:xfrm>
            <a:off x="4092409" y="2904267"/>
            <a:ext cx="428322" cy="520372"/>
            <a:chOff x="3704501" y="3701819"/>
            <a:chExt cx="571094" cy="693828"/>
          </a:xfrm>
        </p:grpSpPr>
        <p:sp>
          <p:nvSpPr>
            <p:cNvPr id="3" name="Ovaal 2">
              <a:extLst>
                <a:ext uri="{FF2B5EF4-FFF2-40B4-BE49-F238E27FC236}">
                  <a16:creationId xmlns:a16="http://schemas.microsoft.com/office/drawing/2014/main" id="{064733B4-F1C6-3A84-C5EF-131B80580174}"/>
                </a:ext>
              </a:extLst>
            </p:cNvPr>
            <p:cNvSpPr/>
            <p:nvPr/>
          </p:nvSpPr>
          <p:spPr>
            <a:xfrm>
              <a:off x="3826740" y="3701819"/>
              <a:ext cx="315883" cy="315883"/>
            </a:xfrm>
            <a:prstGeom prst="ellipse">
              <a:avLst/>
            </a:prstGeom>
            <a:solidFill>
              <a:srgbClr val="137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nl-NL" sz="1350">
                <a:solidFill>
                  <a:prstClr val="white"/>
                </a:solidFill>
                <a:latin typeface="Calibri" panose="020F0502020204030204"/>
              </a:endParaRPr>
            </a:p>
          </p:txBody>
        </p:sp>
        <p:sp>
          <p:nvSpPr>
            <p:cNvPr id="4" name="Rechthoek 3">
              <a:extLst>
                <a:ext uri="{FF2B5EF4-FFF2-40B4-BE49-F238E27FC236}">
                  <a16:creationId xmlns:a16="http://schemas.microsoft.com/office/drawing/2014/main" id="{931D4DAE-AFA4-0B27-C36C-75689C226987}"/>
                </a:ext>
              </a:extLst>
            </p:cNvPr>
            <p:cNvSpPr/>
            <p:nvPr/>
          </p:nvSpPr>
          <p:spPr>
            <a:xfrm>
              <a:off x="3704501" y="4057093"/>
              <a:ext cx="571094" cy="338554"/>
            </a:xfrm>
            <a:prstGeom prst="rect">
              <a:avLst/>
            </a:prstGeom>
          </p:spPr>
          <p:txBody>
            <a:bodyPr wrap="none">
              <a:spAutoFit/>
            </a:bodyPr>
            <a:lstStyle/>
            <a:p>
              <a:pPr algn="ctr" defTabSz="685783">
                <a:defRPr/>
              </a:pPr>
              <a:r>
                <a:rPr lang="nl-NL" sz="1050" b="1" dirty="0">
                  <a:solidFill>
                    <a:prstClr val="black"/>
                  </a:solidFill>
                  <a:latin typeface="RijksoverheidSans" panose="020B0503040202060203" pitchFamily="34" charset="77"/>
                  <a:ea typeface="ＭＳ Ｐゴシック" charset="-128"/>
                </a:rPr>
                <a:t>2023</a:t>
              </a:r>
            </a:p>
          </p:txBody>
        </p:sp>
      </p:grpSp>
      <p:grpSp>
        <p:nvGrpSpPr>
          <p:cNvPr id="9" name="Groep 8">
            <a:extLst>
              <a:ext uri="{FF2B5EF4-FFF2-40B4-BE49-F238E27FC236}">
                <a16:creationId xmlns:a16="http://schemas.microsoft.com/office/drawing/2014/main" id="{2ED07B20-A11A-0B34-2FE8-2168A2ECA46A}"/>
              </a:ext>
            </a:extLst>
          </p:cNvPr>
          <p:cNvGrpSpPr/>
          <p:nvPr/>
        </p:nvGrpSpPr>
        <p:grpSpPr>
          <a:xfrm>
            <a:off x="4255080" y="3170036"/>
            <a:ext cx="2379104" cy="425886"/>
            <a:chOff x="5673440" y="4226717"/>
            <a:chExt cx="3172138" cy="567848"/>
          </a:xfrm>
        </p:grpSpPr>
        <p:cxnSp>
          <p:nvCxnSpPr>
            <p:cNvPr id="5" name="Rechte verbindingslijn 4">
              <a:extLst>
                <a:ext uri="{FF2B5EF4-FFF2-40B4-BE49-F238E27FC236}">
                  <a16:creationId xmlns:a16="http://schemas.microsoft.com/office/drawing/2014/main" id="{F9B7D487-0AC4-01A0-BAEB-BFEDFE2050D7}"/>
                </a:ext>
              </a:extLst>
            </p:cNvPr>
            <p:cNvCxnSpPr>
              <a:cxnSpLocks/>
            </p:cNvCxnSpPr>
            <p:nvPr/>
          </p:nvCxnSpPr>
          <p:spPr>
            <a:xfrm flipV="1">
              <a:off x="5731085" y="4226717"/>
              <a:ext cx="10845" cy="337877"/>
            </a:xfrm>
            <a:prstGeom prst="line">
              <a:avLst/>
            </a:prstGeom>
            <a:ln w="25400" cap="rnd">
              <a:solidFill>
                <a:srgbClr val="8FCAE8"/>
              </a:solidFill>
              <a:prstDash val="sysDot"/>
              <a:round/>
              <a:headEnd type="none"/>
              <a:tailEnd type="none"/>
            </a:ln>
            <a:effectLst/>
          </p:spPr>
          <p:style>
            <a:lnRef idx="1">
              <a:schemeClr val="accent1"/>
            </a:lnRef>
            <a:fillRef idx="0">
              <a:schemeClr val="accent1"/>
            </a:fillRef>
            <a:effectRef idx="0">
              <a:schemeClr val="accent1"/>
            </a:effectRef>
            <a:fontRef idx="minor">
              <a:schemeClr val="tx1"/>
            </a:fontRef>
          </p:style>
        </p:cxnSp>
        <p:sp>
          <p:nvSpPr>
            <p:cNvPr id="7" name="Ovaal 6">
              <a:extLst>
                <a:ext uri="{FF2B5EF4-FFF2-40B4-BE49-F238E27FC236}">
                  <a16:creationId xmlns:a16="http://schemas.microsoft.com/office/drawing/2014/main" id="{E8000399-FEF6-307C-0259-16860C826C09}"/>
                </a:ext>
              </a:extLst>
            </p:cNvPr>
            <p:cNvSpPr/>
            <p:nvPr/>
          </p:nvSpPr>
          <p:spPr>
            <a:xfrm>
              <a:off x="5673440" y="4587791"/>
              <a:ext cx="120845" cy="120845"/>
            </a:xfrm>
            <a:prstGeom prst="ellipse">
              <a:avLst/>
            </a:prstGeom>
            <a:solidFill>
              <a:srgbClr val="E17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nl-NL" sz="1350">
                <a:solidFill>
                  <a:prstClr val="white"/>
                </a:solidFill>
                <a:latin typeface="Calibri" panose="020F0502020204030204"/>
              </a:endParaRPr>
            </a:p>
          </p:txBody>
        </p:sp>
        <p:sp>
          <p:nvSpPr>
            <p:cNvPr id="8" name="Rechthoek 7">
              <a:extLst>
                <a:ext uri="{FF2B5EF4-FFF2-40B4-BE49-F238E27FC236}">
                  <a16:creationId xmlns:a16="http://schemas.microsoft.com/office/drawing/2014/main" id="{D1F10147-8A45-359C-3D44-228A03D1BDD9}"/>
                </a:ext>
              </a:extLst>
            </p:cNvPr>
            <p:cNvSpPr/>
            <p:nvPr/>
          </p:nvSpPr>
          <p:spPr>
            <a:xfrm>
              <a:off x="5780281" y="4509785"/>
              <a:ext cx="3065297" cy="284780"/>
            </a:xfrm>
            <a:prstGeom prst="rect">
              <a:avLst/>
            </a:prstGeom>
          </p:spPr>
          <p:txBody>
            <a:bodyPr wrap="square">
              <a:spAutoFit/>
            </a:bodyPr>
            <a:lstStyle/>
            <a:p>
              <a:pPr defTabSz="685783">
                <a:defRPr/>
              </a:pPr>
              <a:r>
                <a:rPr lang="nl-NL" sz="788" dirty="0">
                  <a:solidFill>
                    <a:prstClr val="black"/>
                  </a:solidFill>
                  <a:latin typeface="RijksoverheidSans" panose="020B0503040202060203" pitchFamily="34" charset="77"/>
                  <a:ea typeface="ＭＳ Ｐゴシック" charset="-128"/>
                </a:rPr>
                <a:t>1-1-23: Label C verplichting kantoren &gt;100 m2</a:t>
              </a:r>
            </a:p>
          </p:txBody>
        </p:sp>
      </p:grpSp>
    </p:spTree>
    <p:extLst>
      <p:ext uri="{BB962C8B-B14F-4D97-AF65-F5344CB8AC3E}">
        <p14:creationId xmlns:p14="http://schemas.microsoft.com/office/powerpoint/2010/main" val="195844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6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5" grpId="0"/>
      <p:bldP spid="128" grpId="0" animBg="1"/>
      <p:bldP spid="133" grpId="0" animBg="1"/>
      <p:bldP spid="143" grpId="0" animBg="1"/>
      <p:bldP spid="187"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CAB34A-66D3-4C68-9E30-7B0CEF8E8DDC}"/>
              </a:ext>
            </a:extLst>
          </p:cNvPr>
          <p:cNvSpPr>
            <a:spLocks noGrp="1"/>
          </p:cNvSpPr>
          <p:nvPr>
            <p:ph type="title"/>
          </p:nvPr>
        </p:nvSpPr>
        <p:spPr>
          <a:xfrm>
            <a:off x="1517145" y="247490"/>
            <a:ext cx="7524900" cy="540000"/>
          </a:xfrm>
        </p:spPr>
        <p:txBody>
          <a:bodyPr/>
          <a:lstStyle/>
          <a:p>
            <a:r>
              <a:rPr lang="nl-NL" dirty="0"/>
              <a:t>Opgave voor Maatschappelijk Vastgoed: versnellen</a:t>
            </a:r>
          </a:p>
        </p:txBody>
      </p:sp>
      <p:sp>
        <p:nvSpPr>
          <p:cNvPr id="4" name="Tekstvak 3">
            <a:extLst>
              <a:ext uri="{FF2B5EF4-FFF2-40B4-BE49-F238E27FC236}">
                <a16:creationId xmlns:a16="http://schemas.microsoft.com/office/drawing/2014/main" id="{2F0BAAE6-56EC-2046-8D79-9A1902876321}"/>
              </a:ext>
            </a:extLst>
          </p:cNvPr>
          <p:cNvSpPr txBox="1"/>
          <p:nvPr/>
        </p:nvSpPr>
        <p:spPr>
          <a:xfrm>
            <a:off x="506183" y="1230141"/>
            <a:ext cx="8131630" cy="1200329"/>
          </a:xfrm>
          <a:prstGeom prst="rect">
            <a:avLst/>
          </a:prstGeom>
          <a:noFill/>
        </p:spPr>
        <p:txBody>
          <a:bodyPr wrap="square" rtlCol="0">
            <a:spAutoFit/>
          </a:bodyPr>
          <a:lstStyle/>
          <a:p>
            <a:pPr defTabSz="684610" fontAlgn="base">
              <a:spcBef>
                <a:spcPct val="0"/>
              </a:spcBef>
              <a:spcAft>
                <a:spcPct val="0"/>
              </a:spcAft>
              <a:buClr>
                <a:srgbClr val="00A9F3"/>
              </a:buClr>
            </a:pPr>
            <a:r>
              <a:rPr lang="nl-NL" sz="1200" b="1" dirty="0">
                <a:solidFill>
                  <a:srgbClr val="002060"/>
                </a:solidFill>
                <a:latin typeface="Verdana" panose="020B0604030504040204" pitchFamily="34" charset="0"/>
                <a:ea typeface="Calibri" panose="020F0502020204030204" pitchFamily="34" charset="0"/>
                <a:cs typeface="Calibri" panose="020F0502020204030204" pitchFamily="34" charset="0"/>
              </a:rPr>
              <a:t>Maatschappelijk vastgoed</a:t>
            </a:r>
            <a:r>
              <a:rPr lang="nl-NL" sz="1200" dirty="0">
                <a:solidFill>
                  <a:srgbClr val="002060"/>
                </a:solidFill>
                <a:latin typeface="Verdana" panose="020B0604030504040204" pitchFamily="34" charset="0"/>
                <a:ea typeface="Calibri" panose="020F0502020204030204" pitchFamily="34" charset="0"/>
                <a:cs typeface="Calibri" panose="020F0502020204030204" pitchFamily="34" charset="0"/>
              </a:rPr>
              <a:t>, net als ander vastgoed, </a:t>
            </a:r>
            <a:r>
              <a:rPr lang="nl-NL" sz="1200" b="1" dirty="0">
                <a:solidFill>
                  <a:srgbClr val="00A9F3"/>
                </a:solidFill>
                <a:latin typeface="Verdana" panose="020B0604030504040204" pitchFamily="34" charset="0"/>
                <a:ea typeface="Calibri" panose="020F0502020204030204" pitchFamily="34" charset="0"/>
                <a:cs typeface="Calibri" panose="020F0502020204030204" pitchFamily="34" charset="0"/>
              </a:rPr>
              <a:t>moet</a:t>
            </a:r>
            <a:r>
              <a:rPr lang="nl-NL" sz="1200" dirty="0">
                <a:solidFill>
                  <a:srgbClr val="002060"/>
                </a:solidFill>
                <a:latin typeface="Verdana" panose="020B0604030504040204" pitchFamily="34" charset="0"/>
                <a:ea typeface="Calibri" panose="020F0502020204030204" pitchFamily="34" charset="0"/>
                <a:cs typeface="Calibri" panose="020F0502020204030204" pitchFamily="34" charset="0"/>
              </a:rPr>
              <a:t> voldoen aan:</a:t>
            </a:r>
          </a:p>
          <a:p>
            <a:pPr marL="257175" indent="-257175" defTabSz="684610" fontAlgn="base">
              <a:spcBef>
                <a:spcPct val="0"/>
              </a:spcBef>
              <a:spcAft>
                <a:spcPct val="0"/>
              </a:spcAft>
              <a:buClr>
                <a:srgbClr val="00A9F3"/>
              </a:buClr>
              <a:buFont typeface="Arial" panose="020B0604020202020204" pitchFamily="34" charset="0"/>
              <a:buChar char="•"/>
            </a:pPr>
            <a:endParaRPr lang="nl-NL" sz="1200" dirty="0">
              <a:solidFill>
                <a:srgbClr val="002060"/>
              </a:solidFill>
              <a:latin typeface="Verdana" panose="020B0604030504040204" pitchFamily="34" charset="0"/>
              <a:ea typeface="Calibri" panose="020F0502020204030204" pitchFamily="34" charset="0"/>
              <a:cs typeface="Calibri" panose="020F0502020204030204" pitchFamily="34" charset="0"/>
            </a:endParaRPr>
          </a:p>
          <a:p>
            <a:pPr marL="257175" indent="-257175" defTabSz="684610" fontAlgn="base">
              <a:spcBef>
                <a:spcPct val="0"/>
              </a:spcBef>
              <a:spcAft>
                <a:spcPct val="0"/>
              </a:spcAft>
              <a:buClr>
                <a:srgbClr val="00A9F3"/>
              </a:buClr>
              <a:buFont typeface="Arial" panose="020B0604020202020204" pitchFamily="34" charset="0"/>
              <a:buChar char="•"/>
            </a:pPr>
            <a:r>
              <a:rPr lang="nl-NL" sz="1200" dirty="0">
                <a:solidFill>
                  <a:srgbClr val="002060"/>
                </a:solidFill>
                <a:latin typeface="Verdana" panose="020B0604030504040204" pitchFamily="34" charset="0"/>
                <a:ea typeface="Calibri" panose="020F0502020204030204" pitchFamily="34" charset="0"/>
                <a:cs typeface="Times New Roman" panose="02020603050405020304" pitchFamily="18" charset="0"/>
              </a:rPr>
              <a:t>Energiebesparingsplicht</a:t>
            </a:r>
          </a:p>
          <a:p>
            <a:pPr marL="257175" indent="-257175" defTabSz="684610" fontAlgn="base">
              <a:spcBef>
                <a:spcPct val="0"/>
              </a:spcBef>
              <a:spcAft>
                <a:spcPct val="0"/>
              </a:spcAft>
              <a:buClr>
                <a:srgbClr val="00A9F3"/>
              </a:buClr>
              <a:buFont typeface="Arial" panose="020B0604020202020204" pitchFamily="34" charset="0"/>
              <a:buChar char="•"/>
            </a:pPr>
            <a:r>
              <a:rPr lang="nl-NL" sz="1200" dirty="0">
                <a:solidFill>
                  <a:srgbClr val="002060"/>
                </a:solidFill>
                <a:latin typeface="Verdana" panose="020B0604030504040204" pitchFamily="34" charset="0"/>
                <a:ea typeface="Calibri" panose="020F0502020204030204" pitchFamily="34" charset="0"/>
                <a:cs typeface="Times New Roman" panose="02020603050405020304" pitchFamily="18" charset="0"/>
              </a:rPr>
              <a:t>Energielabel C verplichting (kantoorfunctie &gt;100m2): 1-1-2023</a:t>
            </a:r>
          </a:p>
          <a:p>
            <a:pPr marL="598885" lvl="1" indent="-257175" defTabSz="684610" fontAlgn="base">
              <a:spcBef>
                <a:spcPct val="0"/>
              </a:spcBef>
              <a:spcAft>
                <a:spcPct val="0"/>
              </a:spcAft>
              <a:buClr>
                <a:srgbClr val="00A9F3"/>
              </a:buClr>
              <a:buFont typeface="Arial" panose="020B0604020202020204" pitchFamily="34" charset="0"/>
              <a:buChar char="•"/>
            </a:pPr>
            <a:r>
              <a:rPr lang="nl-NL" sz="1200" dirty="0">
                <a:solidFill>
                  <a:srgbClr val="002060"/>
                </a:solidFill>
                <a:latin typeface="Verdana" panose="020B0604030504040204" pitchFamily="34" charset="0"/>
                <a:ea typeface="Calibri" panose="020F0502020204030204" pitchFamily="34" charset="0"/>
                <a:cs typeface="Times New Roman" panose="02020603050405020304" pitchFamily="18" charset="0"/>
              </a:rPr>
              <a:t>MV met een slechte energieprestatie zal als eerste aangepakt moeten worden (MEPS, EPBD IV)</a:t>
            </a:r>
          </a:p>
          <a:p>
            <a:pPr marL="257175" indent="-257175" defTabSz="684610" fontAlgn="base">
              <a:spcBef>
                <a:spcPct val="0"/>
              </a:spcBef>
              <a:spcAft>
                <a:spcPct val="0"/>
              </a:spcAft>
              <a:buClr>
                <a:srgbClr val="00A9F3"/>
              </a:buClr>
              <a:buFont typeface="Arial" panose="020B0604020202020204" pitchFamily="34" charset="0"/>
              <a:buChar char="•"/>
            </a:pPr>
            <a:endParaRPr lang="nl-NL" sz="1200" dirty="0">
              <a:solidFill>
                <a:srgbClr val="002060"/>
              </a:solidFill>
              <a:latin typeface="Verdana" panose="020B0604030504040204" pitchFamily="34" charset="0"/>
              <a:ea typeface="Calibri" panose="020F0502020204030204" pitchFamily="34" charset="0"/>
              <a:cs typeface="Times New Roman" panose="02020603050405020304" pitchFamily="18" charset="0"/>
            </a:endParaRPr>
          </a:p>
        </p:txBody>
      </p:sp>
      <p:sp>
        <p:nvSpPr>
          <p:cNvPr id="6" name="Tekstvak 5">
            <a:extLst>
              <a:ext uri="{FF2B5EF4-FFF2-40B4-BE49-F238E27FC236}">
                <a16:creationId xmlns:a16="http://schemas.microsoft.com/office/drawing/2014/main" id="{C178A4A5-C1A3-B045-A702-0FAFB1171405}"/>
              </a:ext>
            </a:extLst>
          </p:cNvPr>
          <p:cNvSpPr txBox="1"/>
          <p:nvPr/>
        </p:nvSpPr>
        <p:spPr>
          <a:xfrm>
            <a:off x="506184" y="2571750"/>
            <a:ext cx="8131630" cy="1754326"/>
          </a:xfrm>
          <a:prstGeom prst="rect">
            <a:avLst/>
          </a:prstGeom>
          <a:noFill/>
        </p:spPr>
        <p:txBody>
          <a:bodyPr wrap="square" rtlCol="0">
            <a:spAutoFit/>
          </a:bodyPr>
          <a:lstStyle/>
          <a:p>
            <a:pPr defTabSz="684610" fontAlgn="base">
              <a:spcBef>
                <a:spcPct val="0"/>
              </a:spcBef>
              <a:spcAft>
                <a:spcPct val="0"/>
              </a:spcAft>
              <a:buClr>
                <a:srgbClr val="00A9F3"/>
              </a:buClr>
            </a:pPr>
            <a:r>
              <a:rPr lang="nl-NL" sz="1200" b="1" dirty="0">
                <a:solidFill>
                  <a:srgbClr val="002060"/>
                </a:solidFill>
                <a:latin typeface="Verdana" panose="020B0604030504040204" pitchFamily="34" charset="0"/>
                <a:ea typeface="Calibri" panose="020F0502020204030204" pitchFamily="34" charset="0"/>
                <a:cs typeface="Calibri" panose="020F0502020204030204" pitchFamily="34" charset="0"/>
              </a:rPr>
              <a:t>Maatschappelijk vastgoed </a:t>
            </a:r>
            <a:r>
              <a:rPr lang="nl-NL" sz="1200" b="1" dirty="0">
                <a:solidFill>
                  <a:srgbClr val="00A9F3"/>
                </a:solidFill>
                <a:latin typeface="Verdana" panose="020B0604030504040204" pitchFamily="34" charset="0"/>
                <a:ea typeface="Calibri" panose="020F0502020204030204" pitchFamily="34" charset="0"/>
                <a:cs typeface="Calibri" panose="020F0502020204030204" pitchFamily="34" charset="0"/>
              </a:rPr>
              <a:t>zal in de toekomst</a:t>
            </a:r>
            <a:r>
              <a:rPr lang="nl-NL" sz="1200" dirty="0">
                <a:solidFill>
                  <a:srgbClr val="002060"/>
                </a:solidFill>
                <a:latin typeface="Verdana" panose="020B0604030504040204" pitchFamily="34" charset="0"/>
                <a:ea typeface="Calibri" panose="020F0502020204030204" pitchFamily="34" charset="0"/>
                <a:cs typeface="Calibri" panose="020F0502020204030204" pitchFamily="34" charset="0"/>
              </a:rPr>
              <a:t>:</a:t>
            </a:r>
          </a:p>
          <a:p>
            <a:pPr defTabSz="684610" fontAlgn="base">
              <a:spcBef>
                <a:spcPct val="0"/>
              </a:spcBef>
              <a:spcAft>
                <a:spcPct val="0"/>
              </a:spcAft>
              <a:buClr>
                <a:srgbClr val="00A9F3"/>
              </a:buClr>
            </a:pPr>
            <a:endParaRPr lang="nl-NL" sz="1200" dirty="0">
              <a:solidFill>
                <a:srgbClr val="002060"/>
              </a:solidFill>
              <a:latin typeface="Verdana" panose="020B0604030504040204" pitchFamily="34" charset="0"/>
              <a:ea typeface="Calibri" panose="020F0502020204030204" pitchFamily="34" charset="0"/>
              <a:cs typeface="Calibri" panose="020F0502020204030204" pitchFamily="34" charset="0"/>
            </a:endParaRPr>
          </a:p>
          <a:p>
            <a:pPr marL="257175" indent="-257175" defTabSz="684610" fontAlgn="base">
              <a:spcBef>
                <a:spcPct val="0"/>
              </a:spcBef>
              <a:spcAft>
                <a:spcPct val="0"/>
              </a:spcAft>
              <a:buClr>
                <a:srgbClr val="00A9F3"/>
              </a:buClr>
              <a:buFont typeface="Arial" panose="020B0604020202020204" pitchFamily="34" charset="0"/>
              <a:buChar char="•"/>
            </a:pPr>
            <a:r>
              <a:rPr lang="nl-NL" sz="1200" dirty="0">
                <a:solidFill>
                  <a:srgbClr val="002060"/>
                </a:solidFill>
                <a:latin typeface="Verdana" panose="020B0604030504040204" pitchFamily="34" charset="0"/>
                <a:ea typeface="Calibri" panose="020F0502020204030204" pitchFamily="34" charset="0"/>
                <a:cs typeface="Times New Roman" panose="02020603050405020304" pitchFamily="18" charset="0"/>
              </a:rPr>
              <a:t>Een energielabel krijgen (EPBD) en opgenomen in een database (EED)</a:t>
            </a:r>
          </a:p>
          <a:p>
            <a:pPr marL="257175" indent="-257175" defTabSz="684610" fontAlgn="base">
              <a:spcBef>
                <a:spcPct val="0"/>
              </a:spcBef>
              <a:spcAft>
                <a:spcPct val="0"/>
              </a:spcAft>
              <a:buClr>
                <a:srgbClr val="00A9F3"/>
              </a:buClr>
              <a:buFont typeface="Arial" panose="020B0604020202020204" pitchFamily="34" charset="0"/>
              <a:buChar char="•"/>
            </a:pPr>
            <a:r>
              <a:rPr lang="nl-NL" sz="1200" dirty="0">
                <a:solidFill>
                  <a:srgbClr val="002060"/>
                </a:solidFill>
                <a:latin typeface="Verdana" panose="020B0604030504040204" pitchFamily="34" charset="0"/>
                <a:ea typeface="Calibri" panose="020F0502020204030204" pitchFamily="34" charset="0"/>
                <a:cs typeface="Times New Roman" panose="02020603050405020304" pitchFamily="18" charset="0"/>
              </a:rPr>
              <a:t>Op nationaal niveau aan de </a:t>
            </a:r>
            <a:r>
              <a:rPr lang="nl-NL" sz="1200" b="1" dirty="0">
                <a:solidFill>
                  <a:srgbClr val="002060"/>
                </a:solidFill>
                <a:latin typeface="Verdana" panose="020B0604030504040204" pitchFamily="34" charset="0"/>
                <a:ea typeface="Calibri" panose="020F0502020204030204" pitchFamily="34" charset="0"/>
                <a:cs typeface="Times New Roman" panose="02020603050405020304" pitchFamily="18" charset="0"/>
              </a:rPr>
              <a:t>3% renovatieverplichting </a:t>
            </a:r>
            <a:r>
              <a:rPr lang="nl-NL" sz="1200" dirty="0">
                <a:solidFill>
                  <a:srgbClr val="002060"/>
                </a:solidFill>
                <a:latin typeface="Verdana" panose="020B0604030504040204" pitchFamily="34" charset="0"/>
                <a:ea typeface="Calibri" panose="020F0502020204030204" pitchFamily="34" charset="0"/>
                <a:cs typeface="Times New Roman" panose="02020603050405020304" pitchFamily="18" charset="0"/>
              </a:rPr>
              <a:t>met betrekking tot het gebouw</a:t>
            </a:r>
            <a:r>
              <a:rPr lang="nl-NL" sz="1200" dirty="0">
                <a:solidFill>
                  <a:srgbClr val="002060"/>
                </a:solidFill>
                <a:latin typeface="Arial"/>
                <a:ea typeface="ＭＳ Ｐゴシック" charset="-128"/>
                <a:cs typeface="Arial"/>
              </a:rPr>
              <a:t>oppervlak</a:t>
            </a:r>
            <a:r>
              <a:rPr lang="nl-NL" sz="1200" dirty="0">
                <a:solidFill>
                  <a:srgbClr val="002060"/>
                </a:solidFill>
                <a:latin typeface="Verdana" panose="020B0604030504040204" pitchFamily="34" charset="0"/>
                <a:ea typeface="Calibri" panose="020F0502020204030204" pitchFamily="34" charset="0"/>
                <a:cs typeface="Times New Roman" panose="02020603050405020304" pitchFamily="18" charset="0"/>
              </a:rPr>
              <a:t> per jaar moeten voldoen (EED) naar BENG en beter</a:t>
            </a:r>
          </a:p>
          <a:p>
            <a:pPr marL="257175" indent="-257175" defTabSz="684610" fontAlgn="base">
              <a:spcBef>
                <a:spcPct val="0"/>
              </a:spcBef>
              <a:spcAft>
                <a:spcPct val="0"/>
              </a:spcAft>
              <a:buClr>
                <a:srgbClr val="00A9F3"/>
              </a:buClr>
              <a:buFont typeface="Arial" panose="020B0604020202020204" pitchFamily="34" charset="0"/>
              <a:buChar char="•"/>
            </a:pPr>
            <a:r>
              <a:rPr lang="nl-NL" sz="1200" dirty="0">
                <a:solidFill>
                  <a:srgbClr val="002060"/>
                </a:solidFill>
                <a:latin typeface="Verdana" panose="020B0604030504040204" pitchFamily="34" charset="0"/>
                <a:ea typeface="Calibri" panose="020F0502020204030204" pitchFamily="34" charset="0"/>
                <a:cs typeface="Times New Roman" panose="02020603050405020304" pitchFamily="18" charset="0"/>
              </a:rPr>
              <a:t>Twee jaar eerder aan de ENG eisen (2030) van Europa voldoen voor nieuwbouw (EPBD) voldoen</a:t>
            </a:r>
          </a:p>
          <a:p>
            <a:pPr marL="257175" indent="-257175" defTabSz="684610" fontAlgn="base">
              <a:spcBef>
                <a:spcPct val="0"/>
              </a:spcBef>
              <a:spcAft>
                <a:spcPct val="0"/>
              </a:spcAft>
              <a:buClr>
                <a:srgbClr val="00A9F3"/>
              </a:buClr>
              <a:buFont typeface="Arial" panose="020B0604020202020204" pitchFamily="34" charset="0"/>
              <a:buChar char="•"/>
            </a:pPr>
            <a:r>
              <a:rPr lang="nl-NL" sz="1200" dirty="0">
                <a:solidFill>
                  <a:srgbClr val="002060"/>
                </a:solidFill>
                <a:latin typeface="Verdana" panose="020B0604030504040204" pitchFamily="34" charset="0"/>
                <a:ea typeface="Calibri" panose="020F0502020204030204" pitchFamily="34" charset="0"/>
                <a:cs typeface="Times New Roman" panose="02020603050405020304" pitchFamily="18" charset="0"/>
              </a:rPr>
              <a:t>Meer zonnepanelen op publieke daken, RED, </a:t>
            </a:r>
            <a:r>
              <a:rPr lang="nl-NL" sz="1200" dirty="0" err="1">
                <a:solidFill>
                  <a:srgbClr val="002060"/>
                </a:solidFill>
                <a:latin typeface="Verdana" panose="020B0604030504040204" pitchFamily="34" charset="0"/>
                <a:ea typeface="Calibri" panose="020F0502020204030204" pitchFamily="34" charset="0"/>
                <a:cs typeface="Times New Roman" panose="02020603050405020304" pitchFamily="18" charset="0"/>
              </a:rPr>
              <a:t>Renawable</a:t>
            </a:r>
            <a:r>
              <a:rPr lang="nl-NL" sz="1200" dirty="0">
                <a:solidFill>
                  <a:srgbClr val="002060"/>
                </a:solidFill>
                <a:latin typeface="Verdana" panose="020B0604030504040204" pitchFamily="34" charset="0"/>
                <a:ea typeface="Calibri" panose="020F0502020204030204" pitchFamily="34" charset="0"/>
                <a:cs typeface="Times New Roman" panose="02020603050405020304" pitchFamily="18" charset="0"/>
              </a:rPr>
              <a:t> Energy Directive, voorbeeldrol</a:t>
            </a:r>
          </a:p>
          <a:p>
            <a:pPr marL="257175" indent="-257175" defTabSz="684610" fontAlgn="base">
              <a:spcBef>
                <a:spcPct val="0"/>
              </a:spcBef>
              <a:spcAft>
                <a:spcPct val="0"/>
              </a:spcAft>
              <a:buClr>
                <a:srgbClr val="00A9F3"/>
              </a:buClr>
              <a:buFont typeface="Arial" panose="020B0604020202020204" pitchFamily="34" charset="0"/>
              <a:buChar char="•"/>
            </a:pPr>
            <a:r>
              <a:rPr lang="nl-NL" sz="1200" dirty="0">
                <a:solidFill>
                  <a:srgbClr val="002060"/>
                </a:solidFill>
                <a:latin typeface="Verdana" panose="020B0604030504040204" pitchFamily="34" charset="0"/>
                <a:ea typeface="Calibri" panose="020F0502020204030204" pitchFamily="34" charset="0"/>
                <a:cs typeface="Times New Roman" panose="02020603050405020304" pitchFamily="18" charset="0"/>
              </a:rPr>
              <a:t>Fit-for-55: eindstreep nadert, wellicht zelfs sturen 60% om 55% te borgen</a:t>
            </a:r>
          </a:p>
          <a:p>
            <a:pPr defTabSz="684610" fontAlgn="base">
              <a:spcBef>
                <a:spcPct val="0"/>
              </a:spcBef>
              <a:spcAft>
                <a:spcPct val="0"/>
              </a:spcAft>
              <a:buClr>
                <a:srgbClr val="00A9F3"/>
              </a:buClr>
            </a:pPr>
            <a:endParaRPr lang="nl-NL" sz="1200" dirty="0">
              <a:solidFill>
                <a:srgbClr val="002060"/>
              </a:solidFill>
              <a:latin typeface="Verdana" panose="020B0604030504040204" pitchFamily="34" charset="0"/>
              <a:ea typeface="Calibri" panose="020F0502020204030204" pitchFamily="34" charset="0"/>
              <a:cs typeface="Times New Roman" panose="02020603050405020304" pitchFamily="18" charset="0"/>
            </a:endParaRPr>
          </a:p>
        </p:txBody>
      </p:sp>
      <p:sp>
        <p:nvSpPr>
          <p:cNvPr id="7" name="Tekstvak 6">
            <a:extLst>
              <a:ext uri="{FF2B5EF4-FFF2-40B4-BE49-F238E27FC236}">
                <a16:creationId xmlns:a16="http://schemas.microsoft.com/office/drawing/2014/main" id="{4F6FBBF5-BA4B-18EB-E452-0D5F19EB35EA}"/>
              </a:ext>
            </a:extLst>
          </p:cNvPr>
          <p:cNvSpPr txBox="1"/>
          <p:nvPr/>
        </p:nvSpPr>
        <p:spPr>
          <a:xfrm>
            <a:off x="506184" y="4388307"/>
            <a:ext cx="8131630" cy="784830"/>
          </a:xfrm>
          <a:prstGeom prst="rect">
            <a:avLst/>
          </a:prstGeom>
          <a:solidFill>
            <a:srgbClr val="00A9F3"/>
          </a:solidFill>
        </p:spPr>
        <p:txBody>
          <a:bodyPr wrap="square" rtlCol="0">
            <a:spAutoFit/>
          </a:bodyPr>
          <a:lstStyle/>
          <a:p>
            <a:pPr defTabSz="684610" fontAlgn="base">
              <a:spcBef>
                <a:spcPct val="0"/>
              </a:spcBef>
              <a:spcAft>
                <a:spcPct val="0"/>
              </a:spcAft>
              <a:buClr>
                <a:srgbClr val="00A9F3"/>
              </a:buClr>
            </a:pPr>
            <a:endParaRPr lang="nl-NL" sz="1500" dirty="0">
              <a:solidFill>
                <a:srgbClr val="002060"/>
              </a:solidFill>
              <a:latin typeface="Verdana" panose="020B0604030504040204" pitchFamily="34" charset="0"/>
              <a:ea typeface="Calibri" panose="020F0502020204030204" pitchFamily="34" charset="0"/>
              <a:cs typeface="Times New Roman" panose="02020603050405020304" pitchFamily="18" charset="0"/>
            </a:endParaRPr>
          </a:p>
          <a:p>
            <a:pPr defTabSz="684610" fontAlgn="base">
              <a:spcBef>
                <a:spcPct val="0"/>
              </a:spcBef>
              <a:spcAft>
                <a:spcPct val="0"/>
              </a:spcAft>
              <a:buClr>
                <a:srgbClr val="00A9F3"/>
              </a:buClr>
            </a:pPr>
            <a:r>
              <a:rPr lang="nl-NL" sz="1500" dirty="0">
                <a:solidFill>
                  <a:srgbClr val="002060"/>
                </a:solidFill>
                <a:latin typeface="Verdana" panose="020B0604030504040204" pitchFamily="34" charset="0"/>
                <a:ea typeface="Calibri" panose="020F0502020204030204" pitchFamily="34" charset="0"/>
                <a:cs typeface="Times New Roman" panose="02020603050405020304" pitchFamily="18" charset="0"/>
              </a:rPr>
              <a:t>Van </a:t>
            </a:r>
            <a:r>
              <a:rPr lang="nl-NL" sz="1500" b="1" dirty="0">
                <a:solidFill>
                  <a:srgbClr val="002060"/>
                </a:solidFill>
                <a:latin typeface="Verdana" panose="020B0604030504040204" pitchFamily="34" charset="0"/>
                <a:ea typeface="Calibri" panose="020F0502020204030204" pitchFamily="34" charset="0"/>
                <a:cs typeface="Calibri" panose="020F0502020204030204" pitchFamily="34" charset="0"/>
              </a:rPr>
              <a:t>Maatschappelijk vastgoed </a:t>
            </a:r>
            <a:r>
              <a:rPr lang="nl-NL" sz="1500" dirty="0">
                <a:solidFill>
                  <a:srgbClr val="002060"/>
                </a:solidFill>
                <a:latin typeface="Verdana" panose="020B0604030504040204" pitchFamily="34" charset="0"/>
                <a:ea typeface="Calibri" panose="020F0502020204030204" pitchFamily="34" charset="0"/>
                <a:cs typeface="Times New Roman" panose="02020603050405020304" pitchFamily="18" charset="0"/>
              </a:rPr>
              <a:t>wordt verwacht de voorbeeldrol te vervullen</a:t>
            </a:r>
          </a:p>
          <a:p>
            <a:pPr marL="257175" indent="-257175" defTabSz="684610" fontAlgn="base">
              <a:spcBef>
                <a:spcPct val="0"/>
              </a:spcBef>
              <a:spcAft>
                <a:spcPct val="0"/>
              </a:spcAft>
              <a:buClr>
                <a:srgbClr val="00A9F3"/>
              </a:buClr>
              <a:buFont typeface="Arial" panose="020B0604020202020204" pitchFamily="34" charset="0"/>
              <a:buChar char="•"/>
            </a:pPr>
            <a:endParaRPr lang="nl-NL" sz="1500" dirty="0">
              <a:solidFill>
                <a:srgbClr val="002060"/>
              </a:solidFill>
              <a:latin typeface="Calibri" charset="0"/>
              <a:ea typeface="ＭＳ Ｐゴシック" charset="-128"/>
            </a:endParaRPr>
          </a:p>
        </p:txBody>
      </p:sp>
      <p:sp>
        <p:nvSpPr>
          <p:cNvPr id="3" name="Tekstvak 2">
            <a:extLst>
              <a:ext uri="{FF2B5EF4-FFF2-40B4-BE49-F238E27FC236}">
                <a16:creationId xmlns:a16="http://schemas.microsoft.com/office/drawing/2014/main" id="{84D5C882-3E72-D70F-9B5B-F7EDBD24F4F3}"/>
              </a:ext>
            </a:extLst>
          </p:cNvPr>
          <p:cNvSpPr txBox="1"/>
          <p:nvPr/>
        </p:nvSpPr>
        <p:spPr>
          <a:xfrm>
            <a:off x="503897" y="857523"/>
            <a:ext cx="8131630" cy="276999"/>
          </a:xfrm>
          <a:prstGeom prst="rect">
            <a:avLst/>
          </a:prstGeom>
          <a:noFill/>
        </p:spPr>
        <p:txBody>
          <a:bodyPr wrap="square" rtlCol="0">
            <a:spAutoFit/>
          </a:bodyPr>
          <a:lstStyle/>
          <a:p>
            <a:pPr defTabSz="684610" fontAlgn="base">
              <a:spcBef>
                <a:spcPct val="0"/>
              </a:spcBef>
              <a:spcAft>
                <a:spcPct val="0"/>
              </a:spcAft>
              <a:buClr>
                <a:srgbClr val="00A9F3"/>
              </a:buClr>
            </a:pPr>
            <a:r>
              <a:rPr lang="nl-NL" sz="1200" b="1" dirty="0">
                <a:solidFill>
                  <a:srgbClr val="002060"/>
                </a:solidFill>
                <a:latin typeface="Verdana" panose="020B0604030504040204" pitchFamily="34" charset="0"/>
                <a:ea typeface="Calibri" panose="020F0502020204030204" pitchFamily="34" charset="0"/>
                <a:cs typeface="Calibri" panose="020F0502020204030204" pitchFamily="34" charset="0"/>
              </a:rPr>
              <a:t>Maatschappelijk vastgoed verduurzaamt langzamer dan verwacht!</a:t>
            </a:r>
            <a:endParaRPr lang="nl-NL" sz="1200" dirty="0">
              <a:solidFill>
                <a:srgbClr val="002060"/>
              </a:solidFill>
              <a:latin typeface="Verdana"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303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animBg="1"/>
      <p:bldP spid="3"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7990AF-726C-DC1A-A51E-88D91117979D}"/>
              </a:ext>
            </a:extLst>
          </p:cNvPr>
          <p:cNvSpPr>
            <a:spLocks noGrp="1"/>
          </p:cNvSpPr>
          <p:nvPr>
            <p:ph type="title"/>
          </p:nvPr>
        </p:nvSpPr>
        <p:spPr>
          <a:xfrm>
            <a:off x="1540594" y="241385"/>
            <a:ext cx="7524900" cy="540000"/>
          </a:xfrm>
        </p:spPr>
        <p:txBody>
          <a:bodyPr/>
          <a:lstStyle/>
          <a:p>
            <a:r>
              <a:rPr lang="nl-NL" dirty="0">
                <a:latin typeface="Arial"/>
                <a:cs typeface="Arial"/>
              </a:rPr>
              <a:t>Programma's en financiering</a:t>
            </a:r>
            <a:endParaRPr lang="nl-NL" dirty="0"/>
          </a:p>
        </p:txBody>
      </p:sp>
      <p:sp>
        <p:nvSpPr>
          <p:cNvPr id="3" name="Tijdelijke aanduiding voor inhoud 2">
            <a:extLst>
              <a:ext uri="{FF2B5EF4-FFF2-40B4-BE49-F238E27FC236}">
                <a16:creationId xmlns:a16="http://schemas.microsoft.com/office/drawing/2014/main" id="{1F3CBFEB-82AC-001F-5852-44B2DF534804}"/>
              </a:ext>
            </a:extLst>
          </p:cNvPr>
          <p:cNvSpPr>
            <a:spLocks noGrp="1"/>
          </p:cNvSpPr>
          <p:nvPr>
            <p:ph idx="1"/>
          </p:nvPr>
        </p:nvSpPr>
        <p:spPr>
          <a:xfrm>
            <a:off x="5511094" y="1120684"/>
            <a:ext cx="3481361" cy="3641386"/>
          </a:xfrm>
        </p:spPr>
        <p:txBody>
          <a:bodyPr/>
          <a:lstStyle/>
          <a:p>
            <a:pPr marL="200978" indent="-200978"/>
            <a:r>
              <a:rPr lang="nl-NL" sz="1500" dirty="0">
                <a:solidFill>
                  <a:srgbClr val="002C64"/>
                </a:solidFill>
                <a:latin typeface="Arial"/>
                <a:cs typeface="Arial"/>
              </a:rPr>
              <a:t>Beleidsprogramma versnelling verduurzaming gebouwde omgeving</a:t>
            </a:r>
          </a:p>
          <a:p>
            <a:pPr marL="200978" indent="-200978"/>
            <a:endParaRPr lang="nl-NL" sz="1500" dirty="0">
              <a:solidFill>
                <a:srgbClr val="002C64"/>
              </a:solidFill>
              <a:latin typeface="Arial"/>
              <a:cs typeface="Arial"/>
            </a:endParaRPr>
          </a:p>
          <a:p>
            <a:pPr marL="200978" indent="-200978"/>
            <a:r>
              <a:rPr lang="nl-NL" sz="1500" dirty="0">
                <a:solidFill>
                  <a:srgbClr val="002C64"/>
                </a:solidFill>
                <a:latin typeface="Arial"/>
                <a:cs typeface="Arial"/>
              </a:rPr>
              <a:t>Nationaal Programma Lokale Warmtetransitie</a:t>
            </a:r>
          </a:p>
          <a:p>
            <a:pPr marL="200978" indent="-200978"/>
            <a:endParaRPr lang="nl-NL" sz="1500" dirty="0">
              <a:solidFill>
                <a:srgbClr val="002C64"/>
              </a:solidFill>
            </a:endParaRPr>
          </a:p>
          <a:p>
            <a:pPr marL="200978" indent="-200978"/>
            <a:r>
              <a:rPr lang="nl-NL" sz="1500" dirty="0">
                <a:solidFill>
                  <a:srgbClr val="002C64"/>
                </a:solidFill>
                <a:latin typeface="Arial"/>
                <a:cs typeface="Arial"/>
              </a:rPr>
              <a:t>Uitvoeringsmiddelen Klimaatakkoord</a:t>
            </a:r>
            <a:r>
              <a:rPr lang="nl-NL" sz="1500" dirty="0">
                <a:solidFill>
                  <a:srgbClr val="FF0000"/>
                </a:solidFill>
                <a:latin typeface="Arial"/>
                <a:cs typeface="Arial"/>
              </a:rPr>
              <a:t>*</a:t>
            </a:r>
          </a:p>
          <a:p>
            <a:pPr marL="200978" indent="-200978"/>
            <a:endParaRPr lang="nl-NL" sz="1500" dirty="0">
              <a:solidFill>
                <a:srgbClr val="002C64"/>
              </a:solidFill>
              <a:latin typeface="Arial"/>
              <a:cs typeface="Arial"/>
            </a:endParaRPr>
          </a:p>
          <a:p>
            <a:pPr marL="200978" indent="-200978"/>
            <a:r>
              <a:rPr lang="nl-NL" sz="1500" dirty="0">
                <a:solidFill>
                  <a:srgbClr val="002C64"/>
                </a:solidFill>
                <a:latin typeface="Arial"/>
                <a:cs typeface="Arial"/>
              </a:rPr>
              <a:t>Duurzaam Maatschappelijk Vastgoed (</a:t>
            </a:r>
            <a:r>
              <a:rPr lang="nl-NL" sz="1500" dirty="0" err="1">
                <a:solidFill>
                  <a:srgbClr val="002C64"/>
                </a:solidFill>
                <a:latin typeface="Arial"/>
                <a:cs typeface="Arial"/>
              </a:rPr>
              <a:t>DuMaVa</a:t>
            </a:r>
            <a:r>
              <a:rPr lang="nl-NL" sz="1500" dirty="0">
                <a:solidFill>
                  <a:srgbClr val="002C64"/>
                </a:solidFill>
                <a:latin typeface="Arial"/>
                <a:cs typeface="Arial"/>
              </a:rPr>
              <a:t>)</a:t>
            </a:r>
          </a:p>
          <a:p>
            <a:pPr marL="200978" indent="-200978"/>
            <a:endParaRPr lang="nl-NL" sz="1500" dirty="0">
              <a:solidFill>
                <a:srgbClr val="002C64"/>
              </a:solidFill>
              <a:latin typeface="Arial"/>
              <a:cs typeface="Arial"/>
            </a:endParaRPr>
          </a:p>
          <a:p>
            <a:pPr marL="200978" indent="-200978"/>
            <a:r>
              <a:rPr lang="nl-NL" sz="1500" dirty="0">
                <a:solidFill>
                  <a:srgbClr val="002C64"/>
                </a:solidFill>
                <a:latin typeface="Arial"/>
                <a:cs typeface="Arial"/>
              </a:rPr>
              <a:t>Ontzorgingsprogramma MV</a:t>
            </a:r>
          </a:p>
          <a:p>
            <a:pPr marL="200978" indent="-200978"/>
            <a:endParaRPr lang="nl-NL" sz="1500" dirty="0">
              <a:solidFill>
                <a:srgbClr val="002C64"/>
              </a:solidFill>
              <a:latin typeface="Arial"/>
              <a:cs typeface="Arial"/>
            </a:endParaRPr>
          </a:p>
          <a:p>
            <a:pPr marL="200978" indent="-200978"/>
            <a:r>
              <a:rPr lang="nl-NL" sz="1500" dirty="0">
                <a:solidFill>
                  <a:srgbClr val="002C64"/>
                </a:solidFill>
                <a:latin typeface="Arial"/>
                <a:cs typeface="Arial"/>
              </a:rPr>
              <a:t>Fiche MV Klimaatfonds: versnelling</a:t>
            </a:r>
          </a:p>
          <a:p>
            <a:pPr marL="200978" indent="-200978"/>
            <a:endParaRPr lang="nl-NL" sz="1500" dirty="0">
              <a:solidFill>
                <a:srgbClr val="002C64"/>
              </a:solidFill>
              <a:latin typeface="Arial"/>
              <a:cs typeface="Arial"/>
            </a:endParaRPr>
          </a:p>
          <a:p>
            <a:pPr marL="200978" indent="-200978"/>
            <a:endParaRPr lang="nl-NL" sz="1500" dirty="0">
              <a:solidFill>
                <a:srgbClr val="002C64"/>
              </a:solidFill>
              <a:latin typeface="Arial"/>
              <a:cs typeface="Arial"/>
            </a:endParaRPr>
          </a:p>
          <a:p>
            <a:pPr marL="200978" indent="-200978"/>
            <a:endParaRPr lang="nl-NL" sz="1500" dirty="0">
              <a:solidFill>
                <a:srgbClr val="002C64"/>
              </a:solidFill>
            </a:endParaRPr>
          </a:p>
          <a:p>
            <a:pPr marL="200978" indent="-200978"/>
            <a:endParaRPr lang="nl-NL" sz="1500" dirty="0">
              <a:solidFill>
                <a:srgbClr val="002C64"/>
              </a:solidFill>
            </a:endParaRPr>
          </a:p>
        </p:txBody>
      </p:sp>
      <p:pic>
        <p:nvPicPr>
          <p:cNvPr id="5" name="Afbeelding 4">
            <a:extLst>
              <a:ext uri="{FF2B5EF4-FFF2-40B4-BE49-F238E27FC236}">
                <a16:creationId xmlns:a16="http://schemas.microsoft.com/office/drawing/2014/main" id="{9ABF4305-2280-E921-610B-E74DE39061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694" y="1151814"/>
            <a:ext cx="5073600" cy="2599769"/>
          </a:xfrm>
          <a:prstGeom prst="rect">
            <a:avLst/>
          </a:prstGeom>
        </p:spPr>
      </p:pic>
      <p:sp>
        <p:nvSpPr>
          <p:cNvPr id="8" name="Rechthoek 7">
            <a:extLst>
              <a:ext uri="{FF2B5EF4-FFF2-40B4-BE49-F238E27FC236}">
                <a16:creationId xmlns:a16="http://schemas.microsoft.com/office/drawing/2014/main" id="{E154B57E-7BE8-AF5E-D909-49426EED1FC9}"/>
              </a:ext>
            </a:extLst>
          </p:cNvPr>
          <p:cNvSpPr/>
          <p:nvPr/>
        </p:nvSpPr>
        <p:spPr>
          <a:xfrm>
            <a:off x="2121962" y="1510301"/>
            <a:ext cx="971550" cy="2172985"/>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610" fontAlgn="base">
              <a:spcBef>
                <a:spcPct val="0"/>
              </a:spcBef>
              <a:spcAft>
                <a:spcPct val="0"/>
              </a:spcAft>
            </a:pPr>
            <a:endParaRPr lang="nl-NL">
              <a:solidFill>
                <a:srgbClr val="FFFFFF"/>
              </a:solidFill>
              <a:latin typeface="Arial"/>
            </a:endParaRPr>
          </a:p>
        </p:txBody>
      </p:sp>
    </p:spTree>
    <p:extLst>
      <p:ext uri="{BB962C8B-B14F-4D97-AF65-F5344CB8AC3E}">
        <p14:creationId xmlns:p14="http://schemas.microsoft.com/office/powerpoint/2010/main" val="91817534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CAB34A-66D3-4C68-9E30-7B0CEF8E8DDC}"/>
              </a:ext>
            </a:extLst>
          </p:cNvPr>
          <p:cNvSpPr>
            <a:spLocks noGrp="1"/>
          </p:cNvSpPr>
          <p:nvPr>
            <p:ph type="title"/>
          </p:nvPr>
        </p:nvSpPr>
        <p:spPr>
          <a:xfrm>
            <a:off x="1565151" y="247490"/>
            <a:ext cx="7524900" cy="540000"/>
          </a:xfrm>
        </p:spPr>
        <p:txBody>
          <a:bodyPr/>
          <a:lstStyle/>
          <a:p>
            <a:r>
              <a:rPr lang="nl-NL" dirty="0"/>
              <a:t>Meer in de pijplijn</a:t>
            </a:r>
          </a:p>
        </p:txBody>
      </p:sp>
      <p:sp>
        <p:nvSpPr>
          <p:cNvPr id="3" name="Tijdelijke aanduiding voor inhoud 2">
            <a:extLst>
              <a:ext uri="{FF2B5EF4-FFF2-40B4-BE49-F238E27FC236}">
                <a16:creationId xmlns:a16="http://schemas.microsoft.com/office/drawing/2014/main" id="{3E4C2360-37E8-4747-9DAC-2D9AC064CC2A}"/>
              </a:ext>
            </a:extLst>
          </p:cNvPr>
          <p:cNvSpPr>
            <a:spLocks noGrp="1"/>
          </p:cNvSpPr>
          <p:nvPr>
            <p:ph idx="1"/>
          </p:nvPr>
        </p:nvSpPr>
        <p:spPr>
          <a:xfrm>
            <a:off x="1565151" y="1043635"/>
            <a:ext cx="7312098" cy="3633029"/>
          </a:xfrm>
        </p:spPr>
        <p:txBody>
          <a:bodyPr/>
          <a:lstStyle/>
          <a:p>
            <a:pPr marL="200978" indent="-200978"/>
            <a:r>
              <a:rPr lang="nl-NL" dirty="0">
                <a:solidFill>
                  <a:srgbClr val="0070C0"/>
                </a:solidFill>
                <a:latin typeface="Arial"/>
                <a:cs typeface="Arial"/>
              </a:rPr>
              <a:t>Revolverend fonds MV</a:t>
            </a:r>
            <a:r>
              <a:rPr lang="nl-NL" dirty="0">
                <a:solidFill>
                  <a:srgbClr val="00A9F3"/>
                </a:solidFill>
                <a:latin typeface="Arial"/>
                <a:cs typeface="Arial"/>
              </a:rPr>
              <a:t>: </a:t>
            </a:r>
          </a:p>
          <a:p>
            <a:pPr marL="404574" lvl="1" indent="-200978"/>
            <a:r>
              <a:rPr lang="nl-NL" sz="1350" dirty="0">
                <a:solidFill>
                  <a:srgbClr val="002060"/>
                </a:solidFill>
                <a:latin typeface="Arial"/>
                <a:cs typeface="Arial"/>
              </a:rPr>
              <a:t>Alleen als dit een knelpunt oplost</a:t>
            </a:r>
          </a:p>
          <a:p>
            <a:pPr marL="404574" lvl="1" indent="-200978"/>
            <a:r>
              <a:rPr lang="nl-NL" sz="1350" dirty="0">
                <a:solidFill>
                  <a:srgbClr val="002060"/>
                </a:solidFill>
                <a:latin typeface="Arial"/>
                <a:cs typeface="Arial"/>
              </a:rPr>
              <a:t>Verkenningen zijn gaande</a:t>
            </a:r>
          </a:p>
          <a:p>
            <a:pPr marL="404574" lvl="1" indent="-200978"/>
            <a:endParaRPr lang="nl-NL" sz="1200" dirty="0">
              <a:solidFill>
                <a:srgbClr val="002060"/>
              </a:solidFill>
              <a:latin typeface="Arial"/>
              <a:cs typeface="Arial"/>
            </a:endParaRPr>
          </a:p>
          <a:p>
            <a:pPr marL="200978" indent="-200978"/>
            <a:r>
              <a:rPr lang="nl-NL" dirty="0">
                <a:solidFill>
                  <a:srgbClr val="0070C0"/>
                </a:solidFill>
                <a:latin typeface="Arial"/>
                <a:cs typeface="Arial"/>
              </a:rPr>
              <a:t>Nieuw sjabloon Portefeuilleroutekaart:</a:t>
            </a:r>
          </a:p>
          <a:p>
            <a:pPr marL="404574" lvl="1" indent="-200978"/>
            <a:r>
              <a:rPr lang="nl-NL" sz="1350" dirty="0">
                <a:solidFill>
                  <a:srgbClr val="002060"/>
                </a:solidFill>
                <a:latin typeface="Arial"/>
                <a:cs typeface="Arial"/>
              </a:rPr>
              <a:t>Q1 2023</a:t>
            </a:r>
          </a:p>
          <a:p>
            <a:pPr marL="200978" indent="-200978"/>
            <a:endParaRPr lang="nl-NL" dirty="0">
              <a:solidFill>
                <a:srgbClr val="002060"/>
              </a:solidFill>
            </a:endParaRPr>
          </a:p>
          <a:p>
            <a:pPr marL="200978" indent="-200978"/>
            <a:r>
              <a:rPr lang="nl-NL" dirty="0">
                <a:solidFill>
                  <a:srgbClr val="0070C0"/>
                </a:solidFill>
              </a:rPr>
              <a:t>Renovatiestandaard / Eindnorm voor Utiliteitsbouw: A++/A+++</a:t>
            </a:r>
          </a:p>
          <a:p>
            <a:pPr marL="200978" indent="-200978"/>
            <a:endParaRPr lang="nl-NL" dirty="0">
              <a:solidFill>
                <a:srgbClr val="00A9F3"/>
              </a:solidFill>
            </a:endParaRPr>
          </a:p>
          <a:p>
            <a:pPr marL="200978" indent="-200978"/>
            <a:r>
              <a:rPr lang="nl-NL" dirty="0">
                <a:solidFill>
                  <a:srgbClr val="0070C0"/>
                </a:solidFill>
              </a:rPr>
              <a:t>Portefeuille aanpak voor grote vastgoedeigenaren / renovatiepaspoort</a:t>
            </a:r>
          </a:p>
          <a:p>
            <a:pPr marL="200978" indent="-200978"/>
            <a:endParaRPr lang="nl-NL" dirty="0">
              <a:solidFill>
                <a:srgbClr val="0070C0"/>
              </a:solidFill>
            </a:endParaRPr>
          </a:p>
          <a:p>
            <a:pPr marL="200978" indent="-200978"/>
            <a:r>
              <a:rPr lang="nl-NL" dirty="0">
                <a:solidFill>
                  <a:srgbClr val="0070C0"/>
                </a:solidFill>
              </a:rPr>
              <a:t>Energie labels voor Maatschappelijk Vastgoed</a:t>
            </a:r>
          </a:p>
          <a:p>
            <a:pPr marL="404574" lvl="1" indent="-200978"/>
            <a:endParaRPr lang="nl-NL" dirty="0">
              <a:solidFill>
                <a:srgbClr val="002060"/>
              </a:solidFill>
            </a:endParaRPr>
          </a:p>
        </p:txBody>
      </p:sp>
    </p:spTree>
    <p:extLst>
      <p:ext uri="{BB962C8B-B14F-4D97-AF65-F5344CB8AC3E}">
        <p14:creationId xmlns:p14="http://schemas.microsoft.com/office/powerpoint/2010/main" val="79210256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8ECD220A-2035-F548-9EA9-514A7B804E8C}"/>
              </a:ext>
            </a:extLst>
          </p:cNvPr>
          <p:cNvSpPr txBox="1"/>
          <p:nvPr/>
        </p:nvSpPr>
        <p:spPr>
          <a:xfrm>
            <a:off x="1434953" y="150375"/>
            <a:ext cx="7327521" cy="461665"/>
          </a:xfrm>
          <a:prstGeom prst="rect">
            <a:avLst/>
          </a:prstGeom>
          <a:noFill/>
        </p:spPr>
        <p:txBody>
          <a:bodyPr wrap="square" rtlCol="0">
            <a:spAutoFit/>
          </a:bodyPr>
          <a:lstStyle/>
          <a:p>
            <a:pPr defTabSz="684610" fontAlgn="base">
              <a:spcBef>
                <a:spcPct val="0"/>
              </a:spcBef>
              <a:spcAft>
                <a:spcPct val="0"/>
              </a:spcAft>
            </a:pPr>
            <a:r>
              <a:rPr lang="nl-NL" sz="2400" b="1" dirty="0">
                <a:solidFill>
                  <a:srgbClr val="00A9F3"/>
                </a:solidFill>
                <a:latin typeface="Arial" panose="020B0604020202020204" pitchFamily="34" charset="0"/>
                <a:ea typeface="ＭＳ Ｐゴシック" charset="-128"/>
                <a:cs typeface="Arial" panose="020B0604020202020204" pitchFamily="34" charset="0"/>
              </a:rPr>
              <a:t>Organiseren van de opgave: integraal!</a:t>
            </a:r>
          </a:p>
        </p:txBody>
      </p:sp>
      <p:pic>
        <p:nvPicPr>
          <p:cNvPr id="10" name="Afbeelding 9">
            <a:extLst>
              <a:ext uri="{FF2B5EF4-FFF2-40B4-BE49-F238E27FC236}">
                <a16:creationId xmlns:a16="http://schemas.microsoft.com/office/drawing/2014/main" id="{D50B1317-666C-A71F-07D5-E71A68675B96}"/>
              </a:ext>
            </a:extLst>
          </p:cNvPr>
          <p:cNvPicPr>
            <a:picLocks noChangeAspect="1"/>
          </p:cNvPicPr>
          <p:nvPr/>
        </p:nvPicPr>
        <p:blipFill>
          <a:blip r:embed="rId3"/>
          <a:stretch>
            <a:fillRect/>
          </a:stretch>
        </p:blipFill>
        <p:spPr>
          <a:xfrm>
            <a:off x="94233" y="631836"/>
            <a:ext cx="9026686" cy="4268938"/>
          </a:xfrm>
          <a:prstGeom prst="rect">
            <a:avLst/>
          </a:prstGeom>
        </p:spPr>
      </p:pic>
    </p:spTree>
    <p:extLst>
      <p:ext uri="{BB962C8B-B14F-4D97-AF65-F5344CB8AC3E}">
        <p14:creationId xmlns:p14="http://schemas.microsoft.com/office/powerpoint/2010/main" val="419300273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5">
            <a:extLst>
              <a:ext uri="{FF2B5EF4-FFF2-40B4-BE49-F238E27FC236}">
                <a16:creationId xmlns:a16="http://schemas.microsoft.com/office/drawing/2014/main" id="{EA98C601-AC7D-80CC-D659-7C44F354CC3A}"/>
              </a:ext>
            </a:extLst>
          </p:cNvPr>
          <p:cNvPicPr>
            <a:picLocks noGrp="1" noChangeAspect="1"/>
          </p:cNvPicPr>
          <p:nvPr/>
        </p:nvPicPr>
        <p:blipFill>
          <a:blip r:embed="rId3"/>
          <a:stretch>
            <a:fillRect/>
          </a:stretch>
        </p:blipFill>
        <p:spPr>
          <a:xfrm>
            <a:off x="409576" y="29469"/>
            <a:ext cx="7886699" cy="5114032"/>
          </a:xfrm>
          <a:prstGeom prst="rect">
            <a:avLst/>
          </a:prstGeom>
        </p:spPr>
      </p:pic>
    </p:spTree>
    <p:extLst>
      <p:ext uri="{BB962C8B-B14F-4D97-AF65-F5344CB8AC3E}">
        <p14:creationId xmlns:p14="http://schemas.microsoft.com/office/powerpoint/2010/main" val="938545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48FDCC5-5A43-D971-9B0B-CAEB0CF116EB}"/>
              </a:ext>
            </a:extLst>
          </p:cNvPr>
          <p:cNvPicPr>
            <a:picLocks noChangeAspect="1"/>
          </p:cNvPicPr>
          <p:nvPr/>
        </p:nvPicPr>
        <p:blipFill>
          <a:blip r:embed="rId2"/>
          <a:stretch>
            <a:fillRect/>
          </a:stretch>
        </p:blipFill>
        <p:spPr>
          <a:xfrm rot="10800000">
            <a:off x="-1" y="0"/>
            <a:ext cx="9144000" cy="5174750"/>
          </a:xfrm>
          <a:prstGeom prst="rect">
            <a:avLst/>
          </a:prstGeom>
          <a:ln>
            <a:noFill/>
          </a:ln>
        </p:spPr>
      </p:pic>
      <p:sp>
        <p:nvSpPr>
          <p:cNvPr id="8" name="Tekstvak 7">
            <a:extLst>
              <a:ext uri="{FF2B5EF4-FFF2-40B4-BE49-F238E27FC236}">
                <a16:creationId xmlns:a16="http://schemas.microsoft.com/office/drawing/2014/main" id="{986C9EF2-8FC6-DA3F-B5F0-C63364146F8F}"/>
              </a:ext>
            </a:extLst>
          </p:cNvPr>
          <p:cNvSpPr txBox="1"/>
          <p:nvPr/>
        </p:nvSpPr>
        <p:spPr>
          <a:xfrm>
            <a:off x="741107" y="866467"/>
            <a:ext cx="715297" cy="300082"/>
          </a:xfrm>
          <a:prstGeom prst="rect">
            <a:avLst/>
          </a:prstGeom>
          <a:noFill/>
        </p:spPr>
        <p:txBody>
          <a:bodyPr wrap="square" rtlCol="0">
            <a:spAutoFit/>
          </a:bodyPr>
          <a:lstStyle/>
          <a:p>
            <a:endParaRPr lang="nl-NL" sz="1350" dirty="0"/>
          </a:p>
        </p:txBody>
      </p:sp>
      <p:sp>
        <p:nvSpPr>
          <p:cNvPr id="9" name="Tekstvak 8">
            <a:extLst>
              <a:ext uri="{FF2B5EF4-FFF2-40B4-BE49-F238E27FC236}">
                <a16:creationId xmlns:a16="http://schemas.microsoft.com/office/drawing/2014/main" id="{923ABD6F-CB05-73D0-3680-D95DF5EC25CF}"/>
              </a:ext>
            </a:extLst>
          </p:cNvPr>
          <p:cNvSpPr txBox="1"/>
          <p:nvPr/>
        </p:nvSpPr>
        <p:spPr>
          <a:xfrm rot="626438">
            <a:off x="558583" y="460500"/>
            <a:ext cx="1159895" cy="646331"/>
          </a:xfrm>
          <a:prstGeom prst="rect">
            <a:avLst/>
          </a:prstGeom>
          <a:noFill/>
        </p:spPr>
        <p:txBody>
          <a:bodyPr wrap="square" rtlCol="0">
            <a:spAutoFit/>
          </a:bodyPr>
          <a:lstStyle/>
          <a:p>
            <a:r>
              <a:rPr lang="nl-NL" dirty="0"/>
              <a:t>Renovatie</a:t>
            </a:r>
          </a:p>
          <a:p>
            <a:r>
              <a:rPr lang="nl-NL" dirty="0"/>
              <a:t>standaard</a:t>
            </a:r>
          </a:p>
        </p:txBody>
      </p:sp>
      <p:sp>
        <p:nvSpPr>
          <p:cNvPr id="2" name="Tekstvak 1">
            <a:extLst>
              <a:ext uri="{FF2B5EF4-FFF2-40B4-BE49-F238E27FC236}">
                <a16:creationId xmlns:a16="http://schemas.microsoft.com/office/drawing/2014/main" id="{906F461F-19C0-78AA-754F-163A7573EEF0}"/>
              </a:ext>
            </a:extLst>
          </p:cNvPr>
          <p:cNvSpPr txBox="1"/>
          <p:nvPr/>
        </p:nvSpPr>
        <p:spPr>
          <a:xfrm rot="575062">
            <a:off x="5292960" y="627693"/>
            <a:ext cx="1235422" cy="507831"/>
          </a:xfrm>
          <a:prstGeom prst="rect">
            <a:avLst/>
          </a:prstGeom>
          <a:noFill/>
        </p:spPr>
        <p:txBody>
          <a:bodyPr wrap="square" rtlCol="0">
            <a:spAutoFit/>
          </a:bodyPr>
          <a:lstStyle/>
          <a:p>
            <a:r>
              <a:rPr lang="nl-NL" sz="1350" dirty="0"/>
              <a:t>Portefeuille aanpak</a:t>
            </a:r>
          </a:p>
        </p:txBody>
      </p:sp>
      <p:sp>
        <p:nvSpPr>
          <p:cNvPr id="5" name="Tekstvak 4">
            <a:extLst>
              <a:ext uri="{FF2B5EF4-FFF2-40B4-BE49-F238E27FC236}">
                <a16:creationId xmlns:a16="http://schemas.microsoft.com/office/drawing/2014/main" id="{ED08B1FD-ED8C-297B-A2EE-2667F54D931F}"/>
              </a:ext>
            </a:extLst>
          </p:cNvPr>
          <p:cNvSpPr txBox="1"/>
          <p:nvPr/>
        </p:nvSpPr>
        <p:spPr>
          <a:xfrm rot="516464">
            <a:off x="2736425" y="2195144"/>
            <a:ext cx="1355447" cy="923330"/>
          </a:xfrm>
          <a:prstGeom prst="rect">
            <a:avLst/>
          </a:prstGeom>
          <a:noFill/>
        </p:spPr>
        <p:txBody>
          <a:bodyPr wrap="square">
            <a:spAutoFit/>
          </a:bodyPr>
          <a:lstStyle/>
          <a:p>
            <a:r>
              <a:rPr lang="nl-NL" dirty="0"/>
              <a:t>Kantoren Label C-verplichting</a:t>
            </a:r>
          </a:p>
        </p:txBody>
      </p:sp>
      <p:sp>
        <p:nvSpPr>
          <p:cNvPr id="26" name="Tekstvak 25">
            <a:extLst>
              <a:ext uri="{FF2B5EF4-FFF2-40B4-BE49-F238E27FC236}">
                <a16:creationId xmlns:a16="http://schemas.microsoft.com/office/drawing/2014/main" id="{1DDFD1AD-54EA-80C7-755F-295B470FBF4D}"/>
              </a:ext>
            </a:extLst>
          </p:cNvPr>
          <p:cNvSpPr txBox="1"/>
          <p:nvPr/>
        </p:nvSpPr>
        <p:spPr>
          <a:xfrm rot="21174130">
            <a:off x="525607" y="2516023"/>
            <a:ext cx="1361779" cy="300082"/>
          </a:xfrm>
          <a:prstGeom prst="rect">
            <a:avLst/>
          </a:prstGeom>
          <a:noFill/>
        </p:spPr>
        <p:txBody>
          <a:bodyPr wrap="square" rtlCol="0">
            <a:spAutoFit/>
          </a:bodyPr>
          <a:lstStyle/>
          <a:p>
            <a:r>
              <a:rPr lang="nl-NL" sz="1350" dirty="0"/>
              <a:t>Eindnorm</a:t>
            </a:r>
          </a:p>
        </p:txBody>
      </p:sp>
      <p:sp>
        <p:nvSpPr>
          <p:cNvPr id="27" name="Tekstvak 26">
            <a:extLst>
              <a:ext uri="{FF2B5EF4-FFF2-40B4-BE49-F238E27FC236}">
                <a16:creationId xmlns:a16="http://schemas.microsoft.com/office/drawing/2014/main" id="{1E1CF7B0-79D7-8823-1645-CC0860CC617F}"/>
              </a:ext>
            </a:extLst>
          </p:cNvPr>
          <p:cNvSpPr txBox="1"/>
          <p:nvPr/>
        </p:nvSpPr>
        <p:spPr>
          <a:xfrm>
            <a:off x="5007429" y="3997412"/>
            <a:ext cx="1350785" cy="507831"/>
          </a:xfrm>
          <a:prstGeom prst="rect">
            <a:avLst/>
          </a:prstGeom>
          <a:noFill/>
        </p:spPr>
        <p:txBody>
          <a:bodyPr wrap="square" rtlCol="0">
            <a:spAutoFit/>
          </a:bodyPr>
          <a:lstStyle/>
          <a:p>
            <a:r>
              <a:rPr lang="nl-NL" sz="1350" dirty="0"/>
              <a:t>Gemeentelijk vastgoed</a:t>
            </a:r>
          </a:p>
        </p:txBody>
      </p:sp>
      <p:sp>
        <p:nvSpPr>
          <p:cNvPr id="7" name="Tekstvak 6">
            <a:extLst>
              <a:ext uri="{FF2B5EF4-FFF2-40B4-BE49-F238E27FC236}">
                <a16:creationId xmlns:a16="http://schemas.microsoft.com/office/drawing/2014/main" id="{3AF56541-6B75-76F7-76B2-ECD4AA7F9905}"/>
              </a:ext>
            </a:extLst>
          </p:cNvPr>
          <p:cNvSpPr txBox="1"/>
          <p:nvPr/>
        </p:nvSpPr>
        <p:spPr>
          <a:xfrm rot="552658">
            <a:off x="7483354" y="2500266"/>
            <a:ext cx="678425" cy="300082"/>
          </a:xfrm>
          <a:prstGeom prst="rect">
            <a:avLst/>
          </a:prstGeom>
          <a:noFill/>
        </p:spPr>
        <p:txBody>
          <a:bodyPr wrap="square" rtlCol="0">
            <a:spAutoFit/>
          </a:bodyPr>
          <a:lstStyle/>
          <a:p>
            <a:r>
              <a:rPr lang="nl-NL" sz="1350" dirty="0"/>
              <a:t>VNG</a:t>
            </a:r>
          </a:p>
        </p:txBody>
      </p:sp>
      <p:sp>
        <p:nvSpPr>
          <p:cNvPr id="13" name="Tekstvak 12">
            <a:extLst>
              <a:ext uri="{FF2B5EF4-FFF2-40B4-BE49-F238E27FC236}">
                <a16:creationId xmlns:a16="http://schemas.microsoft.com/office/drawing/2014/main" id="{862C5344-88AB-447A-C091-80176D6C8440}"/>
              </a:ext>
            </a:extLst>
          </p:cNvPr>
          <p:cNvSpPr txBox="1"/>
          <p:nvPr/>
        </p:nvSpPr>
        <p:spPr>
          <a:xfrm rot="20815786">
            <a:off x="2735181" y="4361501"/>
            <a:ext cx="1593087" cy="300082"/>
          </a:xfrm>
          <a:prstGeom prst="rect">
            <a:avLst/>
          </a:prstGeom>
          <a:noFill/>
        </p:spPr>
        <p:txBody>
          <a:bodyPr wrap="square" rtlCol="0">
            <a:spAutoFit/>
          </a:bodyPr>
          <a:lstStyle/>
          <a:p>
            <a:r>
              <a:rPr lang="nl-NL" sz="1350" dirty="0"/>
              <a:t>IPLO/RWS</a:t>
            </a:r>
          </a:p>
        </p:txBody>
      </p:sp>
      <p:sp>
        <p:nvSpPr>
          <p:cNvPr id="15" name="Tekstvak 14">
            <a:extLst>
              <a:ext uri="{FF2B5EF4-FFF2-40B4-BE49-F238E27FC236}">
                <a16:creationId xmlns:a16="http://schemas.microsoft.com/office/drawing/2014/main" id="{84A2C423-6B9C-452C-0E18-E2F116C6AD11}"/>
              </a:ext>
            </a:extLst>
          </p:cNvPr>
          <p:cNvSpPr txBox="1"/>
          <p:nvPr/>
        </p:nvSpPr>
        <p:spPr>
          <a:xfrm rot="21170760">
            <a:off x="7153990" y="279358"/>
            <a:ext cx="1553061" cy="1015663"/>
          </a:xfrm>
          <a:prstGeom prst="rect">
            <a:avLst/>
          </a:prstGeom>
          <a:noFill/>
        </p:spPr>
        <p:txBody>
          <a:bodyPr wrap="square" rtlCol="0">
            <a:spAutoFit/>
          </a:bodyPr>
          <a:lstStyle/>
          <a:p>
            <a:r>
              <a:rPr lang="nl-NL" sz="1500" dirty="0" err="1"/>
              <a:t>Ontzorgings</a:t>
            </a:r>
            <a:r>
              <a:rPr lang="nl-NL" sz="1500" dirty="0"/>
              <a:t>-programma Maatschappelijk Vastgoed</a:t>
            </a:r>
          </a:p>
        </p:txBody>
      </p:sp>
    </p:spTree>
    <p:extLst>
      <p:ext uri="{BB962C8B-B14F-4D97-AF65-F5344CB8AC3E}">
        <p14:creationId xmlns:p14="http://schemas.microsoft.com/office/powerpoint/2010/main" val="62211314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CAB34A-66D3-4C68-9E30-7B0CEF8E8DDC}"/>
              </a:ext>
            </a:extLst>
          </p:cNvPr>
          <p:cNvSpPr>
            <a:spLocks noGrp="1"/>
          </p:cNvSpPr>
          <p:nvPr>
            <p:ph type="title"/>
          </p:nvPr>
        </p:nvSpPr>
        <p:spPr>
          <a:xfrm>
            <a:off x="1565151" y="247490"/>
            <a:ext cx="7524900" cy="540000"/>
          </a:xfrm>
        </p:spPr>
        <p:txBody>
          <a:bodyPr/>
          <a:lstStyle/>
          <a:p>
            <a:r>
              <a:rPr lang="nl-NL" dirty="0"/>
              <a:t>VNG MV: wat doen wij</a:t>
            </a:r>
          </a:p>
        </p:txBody>
      </p:sp>
      <p:sp>
        <p:nvSpPr>
          <p:cNvPr id="3" name="Tijdelijke aanduiding voor inhoud 2">
            <a:extLst>
              <a:ext uri="{FF2B5EF4-FFF2-40B4-BE49-F238E27FC236}">
                <a16:creationId xmlns:a16="http://schemas.microsoft.com/office/drawing/2014/main" id="{3E4C2360-37E8-4747-9DAC-2D9AC064CC2A}"/>
              </a:ext>
            </a:extLst>
          </p:cNvPr>
          <p:cNvSpPr>
            <a:spLocks noGrp="1"/>
          </p:cNvSpPr>
          <p:nvPr>
            <p:ph idx="1"/>
          </p:nvPr>
        </p:nvSpPr>
        <p:spPr>
          <a:xfrm>
            <a:off x="1587891" y="972917"/>
            <a:ext cx="7312098" cy="3575447"/>
          </a:xfrm>
        </p:spPr>
        <p:txBody>
          <a:bodyPr/>
          <a:lstStyle/>
          <a:p>
            <a:pPr marL="200978" indent="-200978"/>
            <a:r>
              <a:rPr lang="nl-NL" dirty="0">
                <a:solidFill>
                  <a:srgbClr val="002060"/>
                </a:solidFill>
                <a:latin typeface="Arial"/>
                <a:cs typeface="Arial"/>
              </a:rPr>
              <a:t>Gemeenten:</a:t>
            </a:r>
          </a:p>
          <a:p>
            <a:pPr marL="404574" lvl="1" indent="-200978"/>
            <a:r>
              <a:rPr lang="nl-NL" sz="1200" dirty="0">
                <a:solidFill>
                  <a:srgbClr val="002060"/>
                </a:solidFill>
                <a:latin typeface="Arial"/>
                <a:cs typeface="Arial"/>
              </a:rPr>
              <a:t>Netwerk uitbreiden (Metropoolregio’s, regio’s, </a:t>
            </a:r>
            <a:r>
              <a:rPr lang="nl-NL" sz="1200" dirty="0" err="1">
                <a:solidFill>
                  <a:srgbClr val="002060"/>
                </a:solidFill>
                <a:latin typeface="Arial"/>
                <a:cs typeface="Arial"/>
              </a:rPr>
              <a:t>roadtrip</a:t>
            </a:r>
            <a:r>
              <a:rPr lang="nl-NL" sz="1200" dirty="0">
                <a:solidFill>
                  <a:srgbClr val="002060"/>
                </a:solidFill>
                <a:latin typeface="Arial"/>
                <a:cs typeface="Arial"/>
              </a:rPr>
              <a:t>)</a:t>
            </a:r>
          </a:p>
          <a:p>
            <a:pPr marL="404574" lvl="1" indent="-200978"/>
            <a:r>
              <a:rPr lang="nl-NL" sz="1200" dirty="0">
                <a:solidFill>
                  <a:srgbClr val="002060"/>
                </a:solidFill>
                <a:latin typeface="Arial"/>
                <a:cs typeface="Arial"/>
              </a:rPr>
              <a:t>Presentaties, </a:t>
            </a:r>
            <a:r>
              <a:rPr lang="nl-NL" sz="1200" dirty="0" err="1">
                <a:solidFill>
                  <a:srgbClr val="002060"/>
                </a:solidFill>
                <a:latin typeface="Arial"/>
                <a:cs typeface="Arial"/>
              </a:rPr>
              <a:t>webinars</a:t>
            </a:r>
            <a:r>
              <a:rPr lang="nl-NL" sz="1200" dirty="0">
                <a:solidFill>
                  <a:srgbClr val="002060"/>
                </a:solidFill>
                <a:latin typeface="Arial"/>
                <a:cs typeface="Arial"/>
              </a:rPr>
              <a:t>, workshops, Gemeente in Beeld</a:t>
            </a:r>
          </a:p>
          <a:p>
            <a:pPr marL="404574" lvl="1" indent="-200978"/>
            <a:endParaRPr lang="nl-NL" sz="1200" dirty="0">
              <a:solidFill>
                <a:srgbClr val="002060"/>
              </a:solidFill>
              <a:latin typeface="Arial"/>
              <a:cs typeface="Arial"/>
            </a:endParaRPr>
          </a:p>
          <a:p>
            <a:pPr marL="197644" lvl="1" indent="-197644">
              <a:buFont typeface="Arial" panose="020B0604020202020204" pitchFamily="34" charset="0"/>
              <a:buChar char="•"/>
            </a:pPr>
            <a:r>
              <a:rPr lang="nl-NL" dirty="0">
                <a:solidFill>
                  <a:srgbClr val="002060"/>
                </a:solidFill>
                <a:latin typeface="Arial"/>
                <a:cs typeface="Arial"/>
              </a:rPr>
              <a:t>Bestuurlijk draagvlak</a:t>
            </a:r>
          </a:p>
          <a:p>
            <a:pPr marL="197644" lvl="1" indent="-197644">
              <a:buFont typeface="Arial" panose="020B0604020202020204" pitchFamily="34" charset="0"/>
              <a:buChar char="•"/>
            </a:pPr>
            <a:endParaRPr lang="nl-NL" dirty="0">
              <a:solidFill>
                <a:srgbClr val="002060"/>
              </a:solidFill>
              <a:latin typeface="Arial"/>
              <a:cs typeface="Arial"/>
            </a:endParaRPr>
          </a:p>
          <a:p>
            <a:pPr marL="197644" lvl="1" indent="-197644">
              <a:buFont typeface="Arial" panose="020B0604020202020204" pitchFamily="34" charset="0"/>
              <a:buChar char="•"/>
            </a:pPr>
            <a:r>
              <a:rPr lang="nl-NL" dirty="0">
                <a:solidFill>
                  <a:srgbClr val="002060"/>
                </a:solidFill>
                <a:latin typeface="Arial"/>
                <a:cs typeface="Arial"/>
              </a:rPr>
              <a:t>Consultaties met gemeenten bij nieuwe wetgeving en subsidies</a:t>
            </a:r>
          </a:p>
          <a:p>
            <a:pPr marL="0" indent="0">
              <a:buNone/>
            </a:pPr>
            <a:endParaRPr lang="nl-NL" sz="1650" dirty="0">
              <a:solidFill>
                <a:srgbClr val="002060"/>
              </a:solidFill>
              <a:latin typeface="Arial"/>
              <a:cs typeface="Arial"/>
            </a:endParaRPr>
          </a:p>
          <a:p>
            <a:pPr marL="200978" indent="-200978"/>
            <a:r>
              <a:rPr lang="nl-NL" sz="1650" dirty="0">
                <a:solidFill>
                  <a:srgbClr val="002060"/>
                </a:solidFill>
                <a:latin typeface="Arial"/>
                <a:cs typeface="Arial"/>
              </a:rPr>
              <a:t>Voortgangsrapportage sectorale routekaart + monitoring voortgang </a:t>
            </a:r>
          </a:p>
          <a:p>
            <a:pPr marL="200978" indent="-200978"/>
            <a:endParaRPr lang="nl-NL" sz="1650" dirty="0">
              <a:solidFill>
                <a:srgbClr val="002060"/>
              </a:solidFill>
              <a:latin typeface="Arial"/>
              <a:cs typeface="Arial"/>
            </a:endParaRPr>
          </a:p>
          <a:p>
            <a:pPr marL="200978" indent="-200978"/>
            <a:r>
              <a:rPr lang="nl-NL" sz="1650" dirty="0">
                <a:solidFill>
                  <a:srgbClr val="002060"/>
                </a:solidFill>
                <a:latin typeface="Arial"/>
                <a:cs typeface="Arial"/>
              </a:rPr>
              <a:t>Versterken uitvoeringskracht d.m.v. uitvoering van projecten i.s.m. gemeenten</a:t>
            </a:r>
          </a:p>
          <a:p>
            <a:pPr marL="200978" indent="-200978"/>
            <a:endParaRPr lang="nl-NL" sz="1650" dirty="0">
              <a:solidFill>
                <a:srgbClr val="002060"/>
              </a:solidFill>
              <a:latin typeface="Arial"/>
              <a:cs typeface="Arial"/>
            </a:endParaRPr>
          </a:p>
          <a:p>
            <a:pPr marL="200978" indent="-200978"/>
            <a:endParaRPr lang="nl-NL" dirty="0">
              <a:solidFill>
                <a:srgbClr val="002060"/>
              </a:solidFill>
            </a:endParaRPr>
          </a:p>
        </p:txBody>
      </p:sp>
    </p:spTree>
    <p:extLst>
      <p:ext uri="{BB962C8B-B14F-4D97-AF65-F5344CB8AC3E}">
        <p14:creationId xmlns:p14="http://schemas.microsoft.com/office/powerpoint/2010/main" val="328133030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9EC8FB-5533-4E94-950B-6B87CB8A85D7}"/>
              </a:ext>
            </a:extLst>
          </p:cNvPr>
          <p:cNvSpPr>
            <a:spLocks noGrp="1"/>
          </p:cNvSpPr>
          <p:nvPr>
            <p:ph type="title"/>
          </p:nvPr>
        </p:nvSpPr>
        <p:spPr>
          <a:xfrm>
            <a:off x="1619100" y="247490"/>
            <a:ext cx="7524900" cy="540000"/>
          </a:xfrm>
        </p:spPr>
        <p:txBody>
          <a:bodyPr/>
          <a:lstStyle/>
          <a:p>
            <a:r>
              <a:rPr lang="nl-NL" dirty="0"/>
              <a:t>Projecten VNG MV werkplan 2022 - 2023</a:t>
            </a:r>
          </a:p>
        </p:txBody>
      </p:sp>
      <p:sp>
        <p:nvSpPr>
          <p:cNvPr id="3" name="Tijdelijke aanduiding voor inhoud 2">
            <a:extLst>
              <a:ext uri="{FF2B5EF4-FFF2-40B4-BE49-F238E27FC236}">
                <a16:creationId xmlns:a16="http://schemas.microsoft.com/office/drawing/2014/main" id="{E226BE49-A1FB-401C-AEEB-6FDE0E039C9D}"/>
              </a:ext>
            </a:extLst>
          </p:cNvPr>
          <p:cNvSpPr>
            <a:spLocks noGrp="1"/>
          </p:cNvSpPr>
          <p:nvPr>
            <p:ph idx="1"/>
          </p:nvPr>
        </p:nvSpPr>
        <p:spPr>
          <a:xfrm>
            <a:off x="1564773" y="980299"/>
            <a:ext cx="7327511" cy="3375422"/>
          </a:xfrm>
        </p:spPr>
        <p:txBody>
          <a:bodyPr/>
          <a:lstStyle/>
          <a:p>
            <a:pPr marL="0" indent="0">
              <a:buNone/>
            </a:pPr>
            <a:endParaRPr lang="nl-NL" dirty="0">
              <a:solidFill>
                <a:srgbClr val="002060"/>
              </a:solidFill>
            </a:endParaRPr>
          </a:p>
          <a:p>
            <a:pPr marL="342900" indent="-342900">
              <a:buFont typeface="Arial" charset="0"/>
              <a:buAutoNum type="arabicPeriod"/>
            </a:pPr>
            <a:r>
              <a:rPr lang="nl-NL" dirty="0">
                <a:solidFill>
                  <a:srgbClr val="002060"/>
                </a:solidFill>
                <a:latin typeface="Arial"/>
                <a:cs typeface="Arial"/>
              </a:rPr>
              <a:t>Synergie met de wijkaanpak</a:t>
            </a:r>
          </a:p>
          <a:p>
            <a:pPr marL="342900" indent="-342900">
              <a:buFont typeface="Arial" charset="0"/>
              <a:buAutoNum type="arabicPeriod"/>
            </a:pPr>
            <a:endParaRPr lang="nl-NL" dirty="0">
              <a:solidFill>
                <a:srgbClr val="002060"/>
              </a:solidFill>
              <a:cs typeface="Arial"/>
            </a:endParaRPr>
          </a:p>
          <a:p>
            <a:pPr marL="342900" indent="-342900">
              <a:buAutoNum type="arabicPeriod"/>
            </a:pPr>
            <a:r>
              <a:rPr lang="nl-NL" dirty="0">
                <a:solidFill>
                  <a:srgbClr val="002060"/>
                </a:solidFill>
                <a:latin typeface="Arial"/>
                <a:cs typeface="Arial"/>
              </a:rPr>
              <a:t>Slimmer uitvragen op de markt</a:t>
            </a:r>
            <a:endParaRPr lang="nl-NL" dirty="0">
              <a:solidFill>
                <a:srgbClr val="002060"/>
              </a:solidFill>
              <a:cs typeface="Arial"/>
            </a:endParaRPr>
          </a:p>
          <a:p>
            <a:pPr marL="342900" indent="-342900">
              <a:buAutoNum type="arabicPeriod"/>
            </a:pPr>
            <a:endParaRPr lang="nl-NL" dirty="0">
              <a:solidFill>
                <a:srgbClr val="002060"/>
              </a:solidFill>
              <a:latin typeface="Arial"/>
              <a:cs typeface="Arial"/>
            </a:endParaRPr>
          </a:p>
          <a:p>
            <a:pPr marL="342900" indent="-342900">
              <a:buAutoNum type="arabicPeriod"/>
            </a:pPr>
            <a:r>
              <a:rPr lang="nl-NL" dirty="0">
                <a:solidFill>
                  <a:srgbClr val="002060"/>
                </a:solidFill>
                <a:latin typeface="Arial"/>
                <a:cs typeface="Arial"/>
              </a:rPr>
              <a:t>Aanhaken datastelsel Verduurzamen Utiliteit(DVU): Eigen verbruik monitoren en benchmark met gemeenten</a:t>
            </a:r>
            <a:endParaRPr lang="nl-NL" dirty="0">
              <a:solidFill>
                <a:srgbClr val="002060"/>
              </a:solidFill>
            </a:endParaRPr>
          </a:p>
          <a:p>
            <a:pPr marL="342900" indent="-342900">
              <a:buAutoNum type="arabicPeriod"/>
            </a:pPr>
            <a:endParaRPr lang="nl-NL" dirty="0">
              <a:solidFill>
                <a:srgbClr val="002060"/>
              </a:solidFill>
              <a:latin typeface="Arial"/>
              <a:cs typeface="Arial"/>
            </a:endParaRPr>
          </a:p>
          <a:p>
            <a:pPr marL="342900" indent="-342900">
              <a:buAutoNum type="arabicPeriod"/>
            </a:pPr>
            <a:r>
              <a:rPr lang="nl-NL" dirty="0">
                <a:solidFill>
                  <a:srgbClr val="002060"/>
                </a:solidFill>
                <a:latin typeface="Arial"/>
                <a:cs typeface="Arial"/>
              </a:rPr>
              <a:t>Praktische tool financiële middelen en subsidies, ook Europese subsidies</a:t>
            </a:r>
            <a:endParaRPr lang="nl-NL" dirty="0">
              <a:solidFill>
                <a:srgbClr val="002060"/>
              </a:solidFill>
            </a:endParaRPr>
          </a:p>
          <a:p>
            <a:pPr marL="0" indent="0">
              <a:buNone/>
            </a:pPr>
            <a:endParaRPr lang="nl-NL" dirty="0">
              <a:solidFill>
                <a:srgbClr val="002060"/>
              </a:solidFill>
            </a:endParaRPr>
          </a:p>
          <a:p>
            <a:pPr marL="0" indent="0">
              <a:buNone/>
            </a:pPr>
            <a:endParaRPr lang="nl-NL" dirty="0">
              <a:solidFill>
                <a:srgbClr val="002060"/>
              </a:solidFill>
            </a:endParaRPr>
          </a:p>
        </p:txBody>
      </p:sp>
      <p:pic>
        <p:nvPicPr>
          <p:cNvPr id="5" name="Afbeelding 4">
            <a:extLst>
              <a:ext uri="{FF2B5EF4-FFF2-40B4-BE49-F238E27FC236}">
                <a16:creationId xmlns:a16="http://schemas.microsoft.com/office/drawing/2014/main" id="{DFB7365E-C320-B93E-5818-7ECB45E5F153}"/>
              </a:ext>
            </a:extLst>
          </p:cNvPr>
          <p:cNvPicPr>
            <a:picLocks noChangeAspect="1"/>
          </p:cNvPicPr>
          <p:nvPr/>
        </p:nvPicPr>
        <p:blipFill>
          <a:blip r:embed="rId3"/>
          <a:stretch>
            <a:fillRect/>
          </a:stretch>
        </p:blipFill>
        <p:spPr>
          <a:xfrm>
            <a:off x="404622" y="900211"/>
            <a:ext cx="830532" cy="806002"/>
          </a:xfrm>
          <a:prstGeom prst="rect">
            <a:avLst/>
          </a:prstGeom>
        </p:spPr>
      </p:pic>
      <p:pic>
        <p:nvPicPr>
          <p:cNvPr id="7" name="Afbeelding 6">
            <a:extLst>
              <a:ext uri="{FF2B5EF4-FFF2-40B4-BE49-F238E27FC236}">
                <a16:creationId xmlns:a16="http://schemas.microsoft.com/office/drawing/2014/main" id="{BBAA17B7-7953-DC12-9A09-2B0535FA4092}"/>
              </a:ext>
            </a:extLst>
          </p:cNvPr>
          <p:cNvPicPr>
            <a:picLocks noChangeAspect="1"/>
          </p:cNvPicPr>
          <p:nvPr/>
        </p:nvPicPr>
        <p:blipFill>
          <a:blip r:embed="rId4"/>
          <a:stretch>
            <a:fillRect/>
          </a:stretch>
        </p:blipFill>
        <p:spPr>
          <a:xfrm>
            <a:off x="428886" y="2464296"/>
            <a:ext cx="806269" cy="686695"/>
          </a:xfrm>
          <a:prstGeom prst="rect">
            <a:avLst/>
          </a:prstGeom>
        </p:spPr>
      </p:pic>
      <p:pic>
        <p:nvPicPr>
          <p:cNvPr id="9" name="Afbeelding 8">
            <a:extLst>
              <a:ext uri="{FF2B5EF4-FFF2-40B4-BE49-F238E27FC236}">
                <a16:creationId xmlns:a16="http://schemas.microsoft.com/office/drawing/2014/main" id="{3791C16F-17F7-C752-2B00-8D33BA628EC8}"/>
              </a:ext>
            </a:extLst>
          </p:cNvPr>
          <p:cNvPicPr>
            <a:picLocks noChangeAspect="1"/>
          </p:cNvPicPr>
          <p:nvPr/>
        </p:nvPicPr>
        <p:blipFill>
          <a:blip r:embed="rId5"/>
          <a:stretch>
            <a:fillRect/>
          </a:stretch>
        </p:blipFill>
        <p:spPr>
          <a:xfrm>
            <a:off x="414352" y="3243834"/>
            <a:ext cx="840263" cy="738851"/>
          </a:xfrm>
          <a:prstGeom prst="rect">
            <a:avLst/>
          </a:prstGeom>
        </p:spPr>
      </p:pic>
      <p:pic>
        <p:nvPicPr>
          <p:cNvPr id="11" name="Afbeelding 10">
            <a:extLst>
              <a:ext uri="{FF2B5EF4-FFF2-40B4-BE49-F238E27FC236}">
                <a16:creationId xmlns:a16="http://schemas.microsoft.com/office/drawing/2014/main" id="{469913DB-FE51-D35D-5C1B-4D5A9B58B8DE}"/>
              </a:ext>
            </a:extLst>
          </p:cNvPr>
          <p:cNvPicPr>
            <a:picLocks noChangeAspect="1"/>
          </p:cNvPicPr>
          <p:nvPr/>
        </p:nvPicPr>
        <p:blipFill>
          <a:blip r:embed="rId6"/>
          <a:stretch>
            <a:fillRect/>
          </a:stretch>
        </p:blipFill>
        <p:spPr>
          <a:xfrm>
            <a:off x="404623" y="1728358"/>
            <a:ext cx="840263" cy="686696"/>
          </a:xfrm>
          <a:prstGeom prst="rect">
            <a:avLst/>
          </a:prstGeom>
        </p:spPr>
      </p:pic>
    </p:spTree>
    <p:extLst>
      <p:ext uri="{BB962C8B-B14F-4D97-AF65-F5344CB8AC3E}">
        <p14:creationId xmlns:p14="http://schemas.microsoft.com/office/powerpoint/2010/main" val="267082686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37F3C8-754F-79E8-B8D1-1F1D69028624}"/>
              </a:ext>
            </a:extLst>
          </p:cNvPr>
          <p:cNvSpPr>
            <a:spLocks noGrp="1"/>
          </p:cNvSpPr>
          <p:nvPr>
            <p:ph type="title"/>
          </p:nvPr>
        </p:nvSpPr>
        <p:spPr>
          <a:xfrm>
            <a:off x="1534328" y="231855"/>
            <a:ext cx="5847654" cy="540000"/>
          </a:xfrm>
        </p:spPr>
        <p:txBody>
          <a:bodyPr/>
          <a:lstStyle/>
          <a:p>
            <a:r>
              <a:rPr lang="nl-NL" dirty="0">
                <a:latin typeface="Arial"/>
                <a:cs typeface="Arial"/>
              </a:rPr>
              <a:t>Partners en overleg </a:t>
            </a:r>
            <a:endParaRPr lang="nl-NL" dirty="0"/>
          </a:p>
        </p:txBody>
      </p:sp>
      <p:pic>
        <p:nvPicPr>
          <p:cNvPr id="5" name="Afbeelding 4">
            <a:extLst>
              <a:ext uri="{FF2B5EF4-FFF2-40B4-BE49-F238E27FC236}">
                <a16:creationId xmlns:a16="http://schemas.microsoft.com/office/drawing/2014/main" id="{532E9596-1BD5-6C8E-2A55-F8926ADCD076}"/>
              </a:ext>
            </a:extLst>
          </p:cNvPr>
          <p:cNvPicPr>
            <a:picLocks noChangeAspect="1"/>
          </p:cNvPicPr>
          <p:nvPr/>
        </p:nvPicPr>
        <p:blipFill>
          <a:blip r:embed="rId3"/>
          <a:stretch>
            <a:fillRect/>
          </a:stretch>
        </p:blipFill>
        <p:spPr>
          <a:xfrm>
            <a:off x="2253479" y="902376"/>
            <a:ext cx="1828800" cy="1057275"/>
          </a:xfrm>
          <a:prstGeom prst="rect">
            <a:avLst/>
          </a:prstGeom>
        </p:spPr>
      </p:pic>
      <p:pic>
        <p:nvPicPr>
          <p:cNvPr id="7" name="Afbeelding 6">
            <a:extLst>
              <a:ext uri="{FF2B5EF4-FFF2-40B4-BE49-F238E27FC236}">
                <a16:creationId xmlns:a16="http://schemas.microsoft.com/office/drawing/2014/main" id="{B1A32E40-606D-98DD-34F3-0B2A7F2FBC31}"/>
              </a:ext>
            </a:extLst>
          </p:cNvPr>
          <p:cNvPicPr>
            <a:picLocks noChangeAspect="1"/>
          </p:cNvPicPr>
          <p:nvPr/>
        </p:nvPicPr>
        <p:blipFill>
          <a:blip r:embed="rId4"/>
          <a:stretch>
            <a:fillRect/>
          </a:stretch>
        </p:blipFill>
        <p:spPr>
          <a:xfrm>
            <a:off x="4150300" y="873019"/>
            <a:ext cx="1960958" cy="789384"/>
          </a:xfrm>
          <a:prstGeom prst="rect">
            <a:avLst/>
          </a:prstGeom>
        </p:spPr>
      </p:pic>
      <p:pic>
        <p:nvPicPr>
          <p:cNvPr id="9" name="Afbeelding 8">
            <a:extLst>
              <a:ext uri="{FF2B5EF4-FFF2-40B4-BE49-F238E27FC236}">
                <a16:creationId xmlns:a16="http://schemas.microsoft.com/office/drawing/2014/main" id="{8D3192B5-E098-8678-8796-08514CE47C7B}"/>
              </a:ext>
            </a:extLst>
          </p:cNvPr>
          <p:cNvPicPr>
            <a:picLocks noChangeAspect="1"/>
          </p:cNvPicPr>
          <p:nvPr/>
        </p:nvPicPr>
        <p:blipFill>
          <a:blip r:embed="rId5"/>
          <a:stretch>
            <a:fillRect/>
          </a:stretch>
        </p:blipFill>
        <p:spPr>
          <a:xfrm>
            <a:off x="6518953" y="902376"/>
            <a:ext cx="2112503" cy="493022"/>
          </a:xfrm>
          <a:prstGeom prst="rect">
            <a:avLst/>
          </a:prstGeom>
        </p:spPr>
      </p:pic>
      <p:pic>
        <p:nvPicPr>
          <p:cNvPr id="11" name="Afbeelding 10">
            <a:extLst>
              <a:ext uri="{FF2B5EF4-FFF2-40B4-BE49-F238E27FC236}">
                <a16:creationId xmlns:a16="http://schemas.microsoft.com/office/drawing/2014/main" id="{9D5F8D5C-D941-5CAB-87E1-2974FDD6E6C5}"/>
              </a:ext>
            </a:extLst>
          </p:cNvPr>
          <p:cNvPicPr>
            <a:picLocks noChangeAspect="1"/>
          </p:cNvPicPr>
          <p:nvPr/>
        </p:nvPicPr>
        <p:blipFill>
          <a:blip r:embed="rId6"/>
          <a:stretch>
            <a:fillRect/>
          </a:stretch>
        </p:blipFill>
        <p:spPr>
          <a:xfrm>
            <a:off x="7575203" y="1933893"/>
            <a:ext cx="775940" cy="703462"/>
          </a:xfrm>
          <a:prstGeom prst="rect">
            <a:avLst/>
          </a:prstGeom>
        </p:spPr>
      </p:pic>
      <p:pic>
        <p:nvPicPr>
          <p:cNvPr id="13" name="Afbeelding 12">
            <a:extLst>
              <a:ext uri="{FF2B5EF4-FFF2-40B4-BE49-F238E27FC236}">
                <a16:creationId xmlns:a16="http://schemas.microsoft.com/office/drawing/2014/main" id="{DC004AE0-23D4-5575-EA62-7B1EA6959F8D}"/>
              </a:ext>
            </a:extLst>
          </p:cNvPr>
          <p:cNvPicPr>
            <a:picLocks noChangeAspect="1"/>
          </p:cNvPicPr>
          <p:nvPr/>
        </p:nvPicPr>
        <p:blipFill>
          <a:blip r:embed="rId7"/>
          <a:stretch>
            <a:fillRect/>
          </a:stretch>
        </p:blipFill>
        <p:spPr>
          <a:xfrm>
            <a:off x="6294106" y="1739145"/>
            <a:ext cx="893129" cy="1007146"/>
          </a:xfrm>
          <a:prstGeom prst="rect">
            <a:avLst/>
          </a:prstGeom>
        </p:spPr>
      </p:pic>
      <p:sp>
        <p:nvSpPr>
          <p:cNvPr id="16" name="Tekstvak 15">
            <a:extLst>
              <a:ext uri="{FF2B5EF4-FFF2-40B4-BE49-F238E27FC236}">
                <a16:creationId xmlns:a16="http://schemas.microsoft.com/office/drawing/2014/main" id="{F827984B-B18D-7FEF-BD0A-ABCA4CED7C1B}"/>
              </a:ext>
            </a:extLst>
          </p:cNvPr>
          <p:cNvSpPr txBox="1"/>
          <p:nvPr/>
        </p:nvSpPr>
        <p:spPr>
          <a:xfrm>
            <a:off x="2402380" y="2381084"/>
            <a:ext cx="3357073" cy="369332"/>
          </a:xfrm>
          <a:prstGeom prst="rect">
            <a:avLst/>
          </a:prstGeom>
          <a:noFill/>
        </p:spPr>
        <p:txBody>
          <a:bodyPr wrap="none" rtlCol="0">
            <a:spAutoFit/>
          </a:bodyPr>
          <a:lstStyle/>
          <a:p>
            <a:pPr defTabSz="684610" fontAlgn="base">
              <a:spcBef>
                <a:spcPct val="0"/>
              </a:spcBef>
              <a:spcAft>
                <a:spcPct val="0"/>
              </a:spcAft>
            </a:pPr>
            <a:r>
              <a:rPr lang="nl-NL" b="1" dirty="0">
                <a:solidFill>
                  <a:srgbClr val="33AADC"/>
                </a:solidFill>
                <a:latin typeface="Calibri" charset="0"/>
                <a:ea typeface="ＭＳ Ｐゴシック" charset="-128"/>
              </a:rPr>
              <a:t>Kennis- en Innovatieplatform MV</a:t>
            </a:r>
          </a:p>
        </p:txBody>
      </p:sp>
      <p:grpSp>
        <p:nvGrpSpPr>
          <p:cNvPr id="22" name="Groep 21">
            <a:extLst>
              <a:ext uri="{FF2B5EF4-FFF2-40B4-BE49-F238E27FC236}">
                <a16:creationId xmlns:a16="http://schemas.microsoft.com/office/drawing/2014/main" id="{7F59CD85-357B-5A2F-AFE2-5A0EE52C0BA4}"/>
              </a:ext>
            </a:extLst>
          </p:cNvPr>
          <p:cNvGrpSpPr/>
          <p:nvPr/>
        </p:nvGrpSpPr>
        <p:grpSpPr>
          <a:xfrm>
            <a:off x="420868" y="902376"/>
            <a:ext cx="1871603" cy="1260270"/>
            <a:chOff x="3602307" y="1440000"/>
            <a:chExt cx="2495471" cy="1680360"/>
          </a:xfrm>
        </p:grpSpPr>
        <p:pic>
          <p:nvPicPr>
            <p:cNvPr id="15" name="Afbeelding 14">
              <a:extLst>
                <a:ext uri="{FF2B5EF4-FFF2-40B4-BE49-F238E27FC236}">
                  <a16:creationId xmlns:a16="http://schemas.microsoft.com/office/drawing/2014/main" id="{8934F889-1D26-9B75-B404-E974C2195877}"/>
                </a:ext>
              </a:extLst>
            </p:cNvPr>
            <p:cNvPicPr>
              <a:picLocks noChangeAspect="1"/>
            </p:cNvPicPr>
            <p:nvPr/>
          </p:nvPicPr>
          <p:blipFill>
            <a:blip r:embed="rId8"/>
            <a:stretch>
              <a:fillRect/>
            </a:stretch>
          </p:blipFill>
          <p:spPr>
            <a:xfrm>
              <a:off x="3964526" y="1440000"/>
              <a:ext cx="1711946" cy="1680360"/>
            </a:xfrm>
            <a:prstGeom prst="rect">
              <a:avLst/>
            </a:prstGeom>
          </p:spPr>
        </p:pic>
        <p:sp>
          <p:nvSpPr>
            <p:cNvPr id="17" name="Tekstvak 16">
              <a:extLst>
                <a:ext uri="{FF2B5EF4-FFF2-40B4-BE49-F238E27FC236}">
                  <a16:creationId xmlns:a16="http://schemas.microsoft.com/office/drawing/2014/main" id="{15B9E0A3-285A-AA8A-3201-732C5BAA1BB0}"/>
                </a:ext>
              </a:extLst>
            </p:cNvPr>
            <p:cNvSpPr txBox="1"/>
            <p:nvPr/>
          </p:nvSpPr>
          <p:spPr>
            <a:xfrm rot="20459437">
              <a:off x="3602307" y="1859772"/>
              <a:ext cx="2495471" cy="677108"/>
            </a:xfrm>
            <a:prstGeom prst="rect">
              <a:avLst/>
            </a:prstGeom>
            <a:noFill/>
          </p:spPr>
          <p:txBody>
            <a:bodyPr wrap="none" rtlCol="0">
              <a:spAutoFit/>
            </a:bodyPr>
            <a:lstStyle/>
            <a:p>
              <a:pPr defTabSz="684610" fontAlgn="base">
                <a:spcBef>
                  <a:spcPct val="0"/>
                </a:spcBef>
                <a:spcAft>
                  <a:spcPct val="0"/>
                </a:spcAft>
              </a:pPr>
              <a:r>
                <a:rPr lang="nl-NL" sz="2700" b="1" dirty="0">
                  <a:solidFill>
                    <a:srgbClr val="33AADC"/>
                  </a:solidFill>
                  <a:latin typeface="Calibri" charset="0"/>
                  <a:ea typeface="ＭＳ Ｐゴシック" charset="-128"/>
                </a:rPr>
                <a:t>Gemeenten</a:t>
              </a:r>
            </a:p>
          </p:txBody>
        </p:sp>
      </p:grpSp>
      <p:sp>
        <p:nvSpPr>
          <p:cNvPr id="18" name="Tekstvak 17">
            <a:extLst>
              <a:ext uri="{FF2B5EF4-FFF2-40B4-BE49-F238E27FC236}">
                <a16:creationId xmlns:a16="http://schemas.microsoft.com/office/drawing/2014/main" id="{C8CCC704-D468-7ECA-D663-089FBE111B0B}"/>
              </a:ext>
            </a:extLst>
          </p:cNvPr>
          <p:cNvSpPr txBox="1"/>
          <p:nvPr/>
        </p:nvSpPr>
        <p:spPr>
          <a:xfrm>
            <a:off x="456691" y="3271631"/>
            <a:ext cx="4156651" cy="1523494"/>
          </a:xfrm>
          <a:prstGeom prst="rect">
            <a:avLst/>
          </a:prstGeom>
          <a:noFill/>
        </p:spPr>
        <p:txBody>
          <a:bodyPr wrap="none" rtlCol="0">
            <a:spAutoFit/>
          </a:bodyPr>
          <a:lstStyle/>
          <a:p>
            <a:pPr defTabSz="684610" fontAlgn="base">
              <a:spcBef>
                <a:spcPct val="0"/>
              </a:spcBef>
              <a:spcAft>
                <a:spcPct val="0"/>
              </a:spcAft>
            </a:pPr>
            <a:r>
              <a:rPr lang="nl-NL" b="1" dirty="0">
                <a:solidFill>
                  <a:srgbClr val="33AADC"/>
                </a:solidFill>
                <a:latin typeface="Calibri" charset="0"/>
                <a:ea typeface="ＭＳ Ｐゴシック" charset="-128"/>
              </a:rPr>
              <a:t>Overleg:</a:t>
            </a:r>
          </a:p>
          <a:p>
            <a:pPr marL="257175" indent="-257175" defTabSz="684610" fontAlgn="base">
              <a:spcBef>
                <a:spcPct val="0"/>
              </a:spcBef>
              <a:spcAft>
                <a:spcPct val="0"/>
              </a:spcAft>
              <a:buFontTx/>
              <a:buChar char="-"/>
            </a:pPr>
            <a:r>
              <a:rPr lang="nl-NL" sz="1500" b="1" dirty="0">
                <a:solidFill>
                  <a:srgbClr val="33AADC"/>
                </a:solidFill>
                <a:latin typeface="Calibri" charset="0"/>
                <a:ea typeface="ＭＳ Ｐゴシック" charset="-128"/>
              </a:rPr>
              <a:t>ACO / Samenwerkingstafel UT / Werkgroep UT</a:t>
            </a:r>
          </a:p>
          <a:p>
            <a:pPr marL="257175" indent="-257175" defTabSz="684610" fontAlgn="base">
              <a:spcBef>
                <a:spcPct val="0"/>
              </a:spcBef>
              <a:spcAft>
                <a:spcPct val="0"/>
              </a:spcAft>
              <a:buFontTx/>
              <a:buChar char="-"/>
            </a:pPr>
            <a:r>
              <a:rPr lang="nl-NL" sz="1500" b="1" dirty="0">
                <a:solidFill>
                  <a:srgbClr val="33AADC"/>
                </a:solidFill>
                <a:latin typeface="Calibri" charset="0"/>
                <a:ea typeface="ＭＳ Ｐゴシック" charset="-128"/>
              </a:rPr>
              <a:t>VNG: onderwijs, sport, monumenten</a:t>
            </a:r>
          </a:p>
          <a:p>
            <a:pPr marL="257175" indent="-257175" defTabSz="684610" fontAlgn="base">
              <a:spcBef>
                <a:spcPct val="0"/>
              </a:spcBef>
              <a:spcAft>
                <a:spcPct val="0"/>
              </a:spcAft>
              <a:buFontTx/>
              <a:buChar char="-"/>
            </a:pPr>
            <a:r>
              <a:rPr lang="nl-NL" sz="1500" b="1" dirty="0">
                <a:solidFill>
                  <a:srgbClr val="33AADC"/>
                </a:solidFill>
                <a:latin typeface="Calibri" charset="0"/>
                <a:ea typeface="ＭＳ Ｐゴシック" charset="-128"/>
              </a:rPr>
              <a:t>VNG: Utiliteit / VNG EU</a:t>
            </a:r>
          </a:p>
          <a:p>
            <a:pPr marL="257175" indent="-257175" defTabSz="684610" fontAlgn="base">
              <a:spcBef>
                <a:spcPct val="0"/>
              </a:spcBef>
              <a:spcAft>
                <a:spcPct val="0"/>
              </a:spcAft>
              <a:buFontTx/>
              <a:buChar char="-"/>
            </a:pPr>
            <a:r>
              <a:rPr lang="nl-NL" sz="1500" b="1" dirty="0">
                <a:solidFill>
                  <a:srgbClr val="33AADC"/>
                </a:solidFill>
                <a:latin typeface="Calibri" charset="0"/>
                <a:ea typeface="ＭＳ Ｐゴシック" charset="-128"/>
              </a:rPr>
              <a:t>EKEM, Directeurenoverleg</a:t>
            </a:r>
          </a:p>
          <a:p>
            <a:pPr marL="257175" indent="-257175" defTabSz="684610" fontAlgn="base">
              <a:spcBef>
                <a:spcPct val="0"/>
              </a:spcBef>
              <a:spcAft>
                <a:spcPct val="0"/>
              </a:spcAft>
              <a:buFontTx/>
              <a:buChar char="-"/>
            </a:pPr>
            <a:r>
              <a:rPr lang="nl-NL" sz="1500" b="1" dirty="0">
                <a:solidFill>
                  <a:srgbClr val="33AADC"/>
                </a:solidFill>
                <a:latin typeface="Calibri" charset="0"/>
                <a:ea typeface="ＭＳ Ｐゴシック" charset="-128"/>
              </a:rPr>
              <a:t>Meedenkgroep BMVU</a:t>
            </a:r>
          </a:p>
        </p:txBody>
      </p:sp>
      <p:pic>
        <p:nvPicPr>
          <p:cNvPr id="20" name="Afbeelding 19">
            <a:extLst>
              <a:ext uri="{FF2B5EF4-FFF2-40B4-BE49-F238E27FC236}">
                <a16:creationId xmlns:a16="http://schemas.microsoft.com/office/drawing/2014/main" id="{521E582B-7DBC-CDFA-8D80-E84921EB5064}"/>
              </a:ext>
            </a:extLst>
          </p:cNvPr>
          <p:cNvPicPr>
            <a:picLocks noChangeAspect="1"/>
          </p:cNvPicPr>
          <p:nvPr/>
        </p:nvPicPr>
        <p:blipFill>
          <a:blip r:embed="rId9"/>
          <a:stretch>
            <a:fillRect/>
          </a:stretch>
        </p:blipFill>
        <p:spPr>
          <a:xfrm>
            <a:off x="6353622" y="3090038"/>
            <a:ext cx="2443163" cy="600075"/>
          </a:xfrm>
          <a:prstGeom prst="rect">
            <a:avLst/>
          </a:prstGeom>
        </p:spPr>
      </p:pic>
    </p:spTree>
    <p:extLst>
      <p:ext uri="{BB962C8B-B14F-4D97-AF65-F5344CB8AC3E}">
        <p14:creationId xmlns:p14="http://schemas.microsoft.com/office/powerpoint/2010/main" val="128273300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9EC8FB-5533-4E94-950B-6B87CB8A85D7}"/>
              </a:ext>
            </a:extLst>
          </p:cNvPr>
          <p:cNvSpPr>
            <a:spLocks noGrp="1"/>
          </p:cNvSpPr>
          <p:nvPr>
            <p:ph type="title"/>
          </p:nvPr>
        </p:nvSpPr>
        <p:spPr>
          <a:xfrm>
            <a:off x="1619100" y="247490"/>
            <a:ext cx="7524900" cy="540000"/>
          </a:xfrm>
        </p:spPr>
        <p:txBody>
          <a:bodyPr/>
          <a:lstStyle/>
          <a:p>
            <a:r>
              <a:rPr lang="nl-NL" dirty="0"/>
              <a:t>Handige sites</a:t>
            </a:r>
          </a:p>
        </p:txBody>
      </p:sp>
      <p:sp>
        <p:nvSpPr>
          <p:cNvPr id="3" name="Tijdelijke aanduiding voor inhoud 2">
            <a:extLst>
              <a:ext uri="{FF2B5EF4-FFF2-40B4-BE49-F238E27FC236}">
                <a16:creationId xmlns:a16="http://schemas.microsoft.com/office/drawing/2014/main" id="{E226BE49-A1FB-401C-AEEB-6FDE0E039C9D}"/>
              </a:ext>
            </a:extLst>
          </p:cNvPr>
          <p:cNvSpPr>
            <a:spLocks noGrp="1"/>
          </p:cNvSpPr>
          <p:nvPr>
            <p:ph idx="1"/>
          </p:nvPr>
        </p:nvSpPr>
        <p:spPr>
          <a:xfrm>
            <a:off x="586161" y="910133"/>
            <a:ext cx="8437117" cy="3766529"/>
          </a:xfrm>
        </p:spPr>
        <p:txBody>
          <a:bodyPr/>
          <a:lstStyle/>
          <a:p>
            <a:r>
              <a:rPr lang="nl-NL" sz="1200" dirty="0">
                <a:solidFill>
                  <a:srgbClr val="002060"/>
                </a:solidFill>
                <a:latin typeface="+mj-lt"/>
                <a:ea typeface="Calibri" panose="020F0502020204030204" pitchFamily="34" charset="0"/>
                <a:cs typeface="Arial" panose="020B0604020202020204" pitchFamily="34" charset="0"/>
              </a:rPr>
              <a:t>VNG Maatschappelijk vastgoed pagina: </a:t>
            </a:r>
            <a:r>
              <a:rPr lang="nl-NL" sz="1200" dirty="0">
                <a:solidFill>
                  <a:srgbClr val="002060"/>
                </a:solidFill>
                <a:latin typeface="+mj-lt"/>
                <a:ea typeface="Calibri" panose="020F0502020204030204" pitchFamily="34" charset="0"/>
                <a:cs typeface="Arial" panose="020B0604020202020204" pitchFamily="34" charset="0"/>
                <a:hlinkClick r:id="rId3"/>
              </a:rPr>
              <a:t>https://vng.nl/rubrieken/onderwerpen/verduurzamen-maatschappelijk-vastgoed</a:t>
            </a:r>
            <a:endParaRPr lang="nl-NL" sz="1200" dirty="0">
              <a:solidFill>
                <a:srgbClr val="002060"/>
              </a:solidFill>
              <a:latin typeface="+mj-lt"/>
              <a:ea typeface="Calibri" panose="020F0502020204030204" pitchFamily="34" charset="0"/>
              <a:cs typeface="Arial" panose="020B0604020202020204" pitchFamily="34" charset="0"/>
            </a:endParaRPr>
          </a:p>
          <a:p>
            <a:r>
              <a:rPr lang="nl-NL" sz="1200" dirty="0">
                <a:solidFill>
                  <a:srgbClr val="002C64"/>
                </a:solidFill>
                <a:latin typeface="Arial"/>
                <a:cs typeface="Arial"/>
              </a:rPr>
              <a:t>CBS database MV, Onderwijs en Sport</a:t>
            </a:r>
            <a:r>
              <a:rPr lang="nl-NL" sz="1200" dirty="0">
                <a:solidFill>
                  <a:schemeClr val="bg1">
                    <a:lumMod val="65000"/>
                  </a:schemeClr>
                </a:solidFill>
                <a:latin typeface="Arial"/>
                <a:cs typeface="Arial"/>
              </a:rPr>
              <a:t>: </a:t>
            </a:r>
            <a:r>
              <a:rPr lang="nl-NL" sz="1200" dirty="0">
                <a:solidFill>
                  <a:schemeClr val="bg1">
                    <a:lumMod val="65000"/>
                  </a:schemeClr>
                </a:solidFill>
                <a:latin typeface="+mj-lt"/>
                <a:cs typeface="Arial" panose="020B0604020202020204" pitchFamily="34" charset="0"/>
                <a:hlinkClick r:id="rId4"/>
              </a:rPr>
              <a:t>https://www.cbs.nl/nl-nl/maatwerk/2022/23/update-dashboards-energieverbruik-maatschappelijk-vastgoed-2019-2021</a:t>
            </a:r>
            <a:endParaRPr lang="nl-NL" sz="1200" dirty="0">
              <a:solidFill>
                <a:schemeClr val="bg1">
                  <a:lumMod val="65000"/>
                </a:schemeClr>
              </a:solidFill>
              <a:latin typeface="+mj-lt"/>
              <a:cs typeface="Arial" panose="020B0604020202020204" pitchFamily="34" charset="0"/>
            </a:endParaRPr>
          </a:p>
          <a:p>
            <a:r>
              <a:rPr lang="nl-NL" sz="1200" dirty="0">
                <a:solidFill>
                  <a:srgbClr val="002060"/>
                </a:solidFill>
                <a:latin typeface="+mj-lt"/>
                <a:cs typeface="Arial" panose="020B0604020202020204" pitchFamily="34" charset="0"/>
              </a:rPr>
              <a:t>Infographic 1-e monitoring energieverbruik MV sectoren: </a:t>
            </a:r>
            <a:r>
              <a:rPr lang="nl-NL" sz="1200" dirty="0">
                <a:solidFill>
                  <a:schemeClr val="bg1">
                    <a:lumMod val="65000"/>
                  </a:schemeClr>
                </a:solidFill>
                <a:latin typeface="+mj-lt"/>
                <a:cs typeface="Arial" panose="020B0604020202020204" pitchFamily="34" charset="0"/>
              </a:rPr>
              <a:t>https://energieslag.rvo.nl/groups/view/783061a0-19f5-4960-ad1c-b10bec438c0d/maatschappelijk-vastgoed/blog/view/f3094192-49cb-4084-b6ab-aaf2193cf368/maatschappelijke-sectoren-krijgen-inzicht-in-voortgang-van-de-verduurzaming</a:t>
            </a:r>
          </a:p>
          <a:p>
            <a:r>
              <a:rPr lang="nl-NL" sz="1200" dirty="0" err="1">
                <a:solidFill>
                  <a:srgbClr val="002C64"/>
                </a:solidFill>
                <a:latin typeface="Arial"/>
                <a:cs typeface="Arial"/>
              </a:rPr>
              <a:t>Waarstaatjegemeente</a:t>
            </a:r>
            <a:r>
              <a:rPr lang="nl-NL" sz="1200" dirty="0">
                <a:solidFill>
                  <a:srgbClr val="002C64"/>
                </a:solidFill>
                <a:latin typeface="Arial"/>
                <a:cs typeface="Arial"/>
              </a:rPr>
              <a:t>: </a:t>
            </a:r>
            <a:r>
              <a:rPr lang="nl-NL" sz="1200" dirty="0">
                <a:solidFill>
                  <a:srgbClr val="002C64"/>
                </a:solidFill>
                <a:latin typeface="Arial"/>
                <a:cs typeface="Arial"/>
                <a:hlinkClick r:id="rId5"/>
              </a:rPr>
              <a:t>https://www.waarstaatjegemeente.nl/</a:t>
            </a:r>
            <a:endParaRPr lang="nl-NL" sz="1200" dirty="0">
              <a:solidFill>
                <a:srgbClr val="002C64"/>
              </a:solidFill>
              <a:latin typeface="Arial"/>
              <a:cs typeface="Arial"/>
            </a:endParaRPr>
          </a:p>
          <a:p>
            <a:r>
              <a:rPr lang="nl-NL" sz="1200" dirty="0">
                <a:solidFill>
                  <a:srgbClr val="002C64"/>
                </a:solidFill>
                <a:latin typeface="Arial"/>
                <a:cs typeface="Arial"/>
              </a:rPr>
              <a:t>Nationaal Programma Lokale Warmtetransitie NPLW: </a:t>
            </a:r>
            <a:r>
              <a:rPr lang="nl-NL" sz="1200" dirty="0">
                <a:solidFill>
                  <a:schemeClr val="bg1">
                    <a:lumMod val="65000"/>
                  </a:schemeClr>
                </a:solidFill>
                <a:latin typeface="Arial"/>
                <a:cs typeface="Arial"/>
              </a:rPr>
              <a:t>https://nplw.nl/nplw/default.aspx</a:t>
            </a:r>
          </a:p>
          <a:p>
            <a:r>
              <a:rPr lang="nl-NL" sz="1200" dirty="0">
                <a:solidFill>
                  <a:srgbClr val="002C64"/>
                </a:solidFill>
                <a:latin typeface="Arial"/>
                <a:cs typeface="Arial"/>
              </a:rPr>
              <a:t>DEGO: tool o.a. energieverbruik, </a:t>
            </a:r>
            <a:r>
              <a:rPr lang="nl-NL" sz="1200" dirty="0" err="1">
                <a:solidFill>
                  <a:srgbClr val="002C64"/>
                </a:solidFill>
                <a:latin typeface="Arial"/>
                <a:cs typeface="Arial"/>
              </a:rPr>
              <a:t>energielabels</a:t>
            </a:r>
            <a:r>
              <a:rPr lang="nl-NL" sz="1200" dirty="0">
                <a:solidFill>
                  <a:srgbClr val="002C64"/>
                </a:solidFill>
                <a:latin typeface="Arial"/>
                <a:cs typeface="Arial"/>
              </a:rPr>
              <a:t> </a:t>
            </a:r>
            <a:r>
              <a:rPr lang="nl-NL" sz="1200" dirty="0">
                <a:solidFill>
                  <a:srgbClr val="002C64"/>
                </a:solidFill>
                <a:latin typeface="Arial"/>
                <a:cs typeface="Arial"/>
                <a:hlinkClick r:id="rId6"/>
              </a:rPr>
              <a:t>https://dego.vng.nl/</a:t>
            </a:r>
            <a:endParaRPr lang="nl-NL" sz="1200" dirty="0">
              <a:solidFill>
                <a:srgbClr val="002C64"/>
              </a:solidFill>
              <a:latin typeface="Arial"/>
              <a:cs typeface="Arial"/>
            </a:endParaRPr>
          </a:p>
          <a:p>
            <a:pPr>
              <a:lnSpc>
                <a:spcPct val="100000"/>
              </a:lnSpc>
            </a:pPr>
            <a:r>
              <a:rPr lang="nl-NL" sz="1200" dirty="0">
                <a:solidFill>
                  <a:srgbClr val="002C64"/>
                </a:solidFill>
                <a:latin typeface="Arial"/>
                <a:cs typeface="Arial"/>
              </a:rPr>
              <a:t>Platform Duurzame Huisvesting: </a:t>
            </a:r>
            <a:r>
              <a:rPr lang="nl-NL" sz="1200" dirty="0">
                <a:solidFill>
                  <a:srgbClr val="002C64"/>
                </a:solidFill>
                <a:latin typeface="Arial"/>
                <a:cs typeface="Arial"/>
                <a:hlinkClick r:id="rId7"/>
              </a:rPr>
              <a:t>https://www.platformduurzamehuisvesting.nl/</a:t>
            </a:r>
            <a:endParaRPr lang="nl-NL" sz="1200" dirty="0">
              <a:solidFill>
                <a:srgbClr val="002C64"/>
              </a:solidFill>
              <a:latin typeface="Arial"/>
              <a:cs typeface="Arial"/>
            </a:endParaRPr>
          </a:p>
          <a:p>
            <a:pPr>
              <a:lnSpc>
                <a:spcPct val="100000"/>
              </a:lnSpc>
            </a:pPr>
            <a:r>
              <a:rPr lang="nl-NL" sz="1200" dirty="0">
                <a:solidFill>
                  <a:srgbClr val="002C64"/>
                </a:solidFill>
                <a:latin typeface="Arial"/>
                <a:cs typeface="Arial"/>
              </a:rPr>
              <a:t>Subsidie- en financieringswijzer RVO - </a:t>
            </a:r>
            <a:r>
              <a:rPr lang="nl-NL" sz="1200" dirty="0">
                <a:solidFill>
                  <a:srgbClr val="002C64"/>
                </a:solidFill>
                <a:latin typeface="Arial"/>
                <a:cs typeface="Arial"/>
                <a:hlinkClick r:id="rId8">
                  <a:extLst>
                    <a:ext uri="{A12FA001-AC4F-418D-AE19-62706E023703}">
                      <ahyp:hlinkClr xmlns="" xmlns:ahyp="http://schemas.microsoft.com/office/drawing/2018/hyperlinkcolor" val="tx"/>
                    </a:ext>
                  </a:extLst>
                </a:hlinkClick>
              </a:rPr>
              <a:t>Subsidie- en financieringswijzer (rvo.nl)</a:t>
            </a:r>
            <a:endParaRPr lang="nl-NL" sz="1200" dirty="0">
              <a:solidFill>
                <a:srgbClr val="002C64"/>
              </a:solidFill>
              <a:latin typeface="Arial"/>
              <a:cs typeface="Arial"/>
            </a:endParaRPr>
          </a:p>
          <a:p>
            <a:pPr>
              <a:lnSpc>
                <a:spcPct val="100000"/>
              </a:lnSpc>
            </a:pPr>
            <a:r>
              <a:rPr lang="nl-NL" sz="1200" dirty="0">
                <a:solidFill>
                  <a:srgbClr val="002C64"/>
                </a:solidFill>
                <a:latin typeface="Arial"/>
                <a:cs typeface="Arial"/>
              </a:rPr>
              <a:t>Energieprestatie-eisen bij verbouw en renovatie - </a:t>
            </a:r>
            <a:r>
              <a:rPr lang="nl-NL" sz="1200" dirty="0">
                <a:solidFill>
                  <a:srgbClr val="002C64"/>
                </a:solidFill>
                <a:latin typeface="Arial"/>
                <a:cs typeface="Arial"/>
                <a:hlinkClick r:id="rId9">
                  <a:extLst>
                    <a:ext uri="{A12FA001-AC4F-418D-AE19-62706E023703}">
                      <ahyp:hlinkClr xmlns="" xmlns:ahyp="http://schemas.microsoft.com/office/drawing/2018/hyperlinkcolor" val="tx"/>
                    </a:ext>
                  </a:extLst>
                </a:hlinkClick>
              </a:rPr>
              <a:t>Energieprestatie-eisen bij verbouw en renovatie (rvo.nl)</a:t>
            </a:r>
            <a:endParaRPr lang="nl-NL" sz="1200" dirty="0">
              <a:solidFill>
                <a:srgbClr val="002C64"/>
              </a:solidFill>
              <a:latin typeface="Arial"/>
              <a:cs typeface="Arial"/>
            </a:endParaRPr>
          </a:p>
          <a:p>
            <a:pPr>
              <a:lnSpc>
                <a:spcPct val="100000"/>
              </a:lnSpc>
            </a:pPr>
            <a:r>
              <a:rPr lang="nl-NL" sz="1200" dirty="0">
                <a:solidFill>
                  <a:srgbClr val="002C64"/>
                </a:solidFill>
                <a:latin typeface="Arial"/>
                <a:cs typeface="Arial"/>
              </a:rPr>
              <a:t>Kostenkengetallen tool - </a:t>
            </a:r>
            <a:r>
              <a:rPr lang="nl-NL" sz="1200" dirty="0">
                <a:solidFill>
                  <a:srgbClr val="002C64"/>
                </a:solidFill>
                <a:latin typeface="Arial"/>
                <a:cs typeface="Arial"/>
                <a:hlinkClick r:id="rId10">
                  <a:extLst>
                    <a:ext uri="{A12FA001-AC4F-418D-AE19-62706E023703}">
                      <ahyp:hlinkClr xmlns="" xmlns:ahyp="http://schemas.microsoft.com/office/drawing/2018/hyperlinkcolor" val="tx"/>
                    </a:ext>
                  </a:extLst>
                </a:hlinkClick>
              </a:rPr>
              <a:t>https://digipesis.com/</a:t>
            </a:r>
            <a:r>
              <a:rPr lang="nl-NL" sz="1200" dirty="0">
                <a:solidFill>
                  <a:srgbClr val="002C64"/>
                </a:solidFill>
                <a:latin typeface="Arial"/>
                <a:cs typeface="Arial"/>
              </a:rPr>
              <a:t> </a:t>
            </a:r>
          </a:p>
          <a:p>
            <a:pPr>
              <a:lnSpc>
                <a:spcPct val="100000"/>
              </a:lnSpc>
            </a:pPr>
            <a:r>
              <a:rPr lang="nl-NL" sz="1200" dirty="0">
                <a:solidFill>
                  <a:srgbClr val="002C64"/>
                </a:solidFill>
                <a:latin typeface="Arial"/>
                <a:cs typeface="Arial"/>
              </a:rPr>
              <a:t>Site met alle routekaarten sectoren - </a:t>
            </a:r>
            <a:r>
              <a:rPr lang="nl-NL" sz="1200" dirty="0">
                <a:solidFill>
                  <a:srgbClr val="002C64"/>
                </a:solidFill>
                <a:latin typeface="Arial"/>
                <a:cs typeface="Arial"/>
                <a:hlinkClick r:id="rId11">
                  <a:extLst>
                    <a:ext uri="{A12FA001-AC4F-418D-AE19-62706E023703}">
                      <ahyp:hlinkClr xmlns="" xmlns:ahyp="http://schemas.microsoft.com/office/drawing/2018/hyperlinkcolor" val="tx"/>
                    </a:ext>
                  </a:extLst>
                </a:hlinkClick>
              </a:rPr>
              <a:t>https://energieslag.rvo.nl/groups/view/783061a0-19f5-4960-ad1c-b10bec438c0d/maatschappelijk-vastgoed/blog/view/fcc49131-8ad8-4632-b490-f16529449b6a/sectorale-routekaarten-het-overzicht</a:t>
            </a:r>
            <a:endParaRPr lang="nl-NL" sz="1200" dirty="0">
              <a:solidFill>
                <a:srgbClr val="002C64"/>
              </a:solidFill>
              <a:latin typeface="Arial"/>
              <a:cs typeface="Arial"/>
            </a:endParaRPr>
          </a:p>
          <a:p>
            <a:pPr>
              <a:lnSpc>
                <a:spcPct val="100000"/>
              </a:lnSpc>
            </a:pPr>
            <a:r>
              <a:rPr lang="nl-NL" sz="1200" dirty="0">
                <a:solidFill>
                  <a:srgbClr val="002C64"/>
                </a:solidFill>
                <a:latin typeface="Arial"/>
                <a:cs typeface="Arial"/>
              </a:rPr>
              <a:t>Bouwstenen voor Sociaal </a:t>
            </a:r>
            <a:r>
              <a:rPr lang="nl-NL" sz="1200" dirty="0">
                <a:solidFill>
                  <a:srgbClr val="002C64"/>
                </a:solidFill>
                <a:latin typeface="Arial"/>
                <a:cs typeface="Arial"/>
                <a:hlinkClick r:id="rId12">
                  <a:extLst>
                    <a:ext uri="{A12FA001-AC4F-418D-AE19-62706E023703}">
                      <ahyp:hlinkClr xmlns="" xmlns:ahyp="http://schemas.microsoft.com/office/drawing/2018/hyperlinkcolor" val="tx"/>
                    </a:ext>
                  </a:extLst>
                </a:hlinkClick>
              </a:rPr>
              <a:t>https://bouwstenen.nl/</a:t>
            </a:r>
            <a:endParaRPr lang="nl-NL" sz="1200" dirty="0">
              <a:solidFill>
                <a:srgbClr val="002C64"/>
              </a:solidFill>
              <a:latin typeface="Arial"/>
              <a:cs typeface="Arial"/>
            </a:endParaRPr>
          </a:p>
          <a:p>
            <a:pPr>
              <a:lnSpc>
                <a:spcPct val="107000"/>
              </a:lnSpc>
              <a:spcAft>
                <a:spcPts val="600"/>
              </a:spcAft>
            </a:pPr>
            <a:endParaRPr lang="nl-NL" sz="1200" dirty="0">
              <a:solidFill>
                <a:srgbClr val="002060"/>
              </a:solidFill>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endParaRPr lang="nl-NL" sz="1200" dirty="0">
              <a:latin typeface="Calibri" panose="020F0502020204030204" pitchFamily="34" charset="0"/>
              <a:ea typeface="Calibri" panose="020F0502020204030204" pitchFamily="34" charset="0"/>
              <a:cs typeface="Arial" panose="020B0604020202020204" pitchFamily="34" charset="0"/>
            </a:endParaRPr>
          </a:p>
          <a:p>
            <a:endParaRPr lang="nl-NL" sz="1200" dirty="0">
              <a:solidFill>
                <a:srgbClr val="002C64"/>
              </a:solidFill>
              <a:latin typeface="Arial"/>
              <a:cs typeface="Arial"/>
            </a:endParaRPr>
          </a:p>
          <a:p>
            <a:pPr marL="0" indent="0">
              <a:buNone/>
            </a:pPr>
            <a:endParaRPr lang="nl-NL" sz="1200" dirty="0">
              <a:solidFill>
                <a:srgbClr val="002C64"/>
              </a:solidFill>
              <a:latin typeface="Arial"/>
              <a:cs typeface="Arial"/>
            </a:endParaRPr>
          </a:p>
          <a:p>
            <a:pPr marL="342900" indent="-342900">
              <a:buAutoNum type="arabicPeriod"/>
            </a:pPr>
            <a:endParaRPr lang="nl-NL" sz="1200" dirty="0">
              <a:solidFill>
                <a:srgbClr val="002C64"/>
              </a:solidFill>
              <a:latin typeface="Arial"/>
              <a:cs typeface="Arial"/>
            </a:endParaRPr>
          </a:p>
          <a:p>
            <a:pPr marL="0" indent="0">
              <a:buNone/>
            </a:pPr>
            <a:endParaRPr lang="nl-NL" sz="1200" dirty="0">
              <a:solidFill>
                <a:srgbClr val="002C64"/>
              </a:solidFill>
            </a:endParaRPr>
          </a:p>
          <a:p>
            <a:pPr marL="0" indent="0">
              <a:buNone/>
            </a:pPr>
            <a:endParaRPr lang="nl-NL" sz="1200" dirty="0">
              <a:solidFill>
                <a:srgbClr val="002C64"/>
              </a:solidFill>
            </a:endParaRPr>
          </a:p>
        </p:txBody>
      </p:sp>
    </p:spTree>
    <p:extLst>
      <p:ext uri="{BB962C8B-B14F-4D97-AF65-F5344CB8AC3E}">
        <p14:creationId xmlns:p14="http://schemas.microsoft.com/office/powerpoint/2010/main" val="44649150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A6E9D1-F3DF-4C62-9071-9DEE367ECDC7}"/>
              </a:ext>
            </a:extLst>
          </p:cNvPr>
          <p:cNvSpPr>
            <a:spLocks noGrp="1"/>
          </p:cNvSpPr>
          <p:nvPr>
            <p:ph type="title"/>
          </p:nvPr>
        </p:nvSpPr>
        <p:spPr>
          <a:xfrm>
            <a:off x="1619100" y="255196"/>
            <a:ext cx="7524900" cy="540000"/>
          </a:xfrm>
        </p:spPr>
        <p:txBody>
          <a:bodyPr/>
          <a:lstStyle/>
          <a:p>
            <a:r>
              <a:rPr lang="nl-NL" dirty="0">
                <a:latin typeface="Arial"/>
                <a:cs typeface="Arial"/>
              </a:rPr>
              <a:t>Vragen over Maatschappelijk Vastgoed?</a:t>
            </a:r>
          </a:p>
        </p:txBody>
      </p:sp>
      <p:sp>
        <p:nvSpPr>
          <p:cNvPr id="3" name="Tijdelijke aanduiding voor inhoud 2">
            <a:extLst>
              <a:ext uri="{FF2B5EF4-FFF2-40B4-BE49-F238E27FC236}">
                <a16:creationId xmlns:a16="http://schemas.microsoft.com/office/drawing/2014/main" id="{5E50EA5E-89D2-4DE5-B650-24806006CB28}"/>
              </a:ext>
            </a:extLst>
          </p:cNvPr>
          <p:cNvSpPr>
            <a:spLocks noGrp="1"/>
          </p:cNvSpPr>
          <p:nvPr>
            <p:ph idx="1"/>
          </p:nvPr>
        </p:nvSpPr>
        <p:spPr>
          <a:xfrm>
            <a:off x="1619100" y="1049481"/>
            <a:ext cx="5695575" cy="3375000"/>
          </a:xfrm>
        </p:spPr>
        <p:txBody>
          <a:bodyPr/>
          <a:lstStyle/>
          <a:p>
            <a:pPr marL="0" indent="0">
              <a:buNone/>
            </a:pPr>
            <a:endParaRPr lang="en-US" dirty="0"/>
          </a:p>
          <a:p>
            <a:pPr marL="0" indent="0">
              <a:buNone/>
            </a:pPr>
            <a:r>
              <a:rPr lang="en-US" dirty="0">
                <a:solidFill>
                  <a:srgbClr val="002060"/>
                </a:solidFill>
                <a:latin typeface="Arial"/>
                <a:cs typeface="Arial"/>
              </a:rPr>
              <a:t>Mail: </a:t>
            </a:r>
            <a:endParaRPr lang="nl-NL" dirty="0">
              <a:solidFill>
                <a:srgbClr val="002060"/>
              </a:solidFill>
            </a:endParaRPr>
          </a:p>
          <a:p>
            <a:pPr>
              <a:buFontTx/>
              <a:buChar char="-"/>
            </a:pPr>
            <a:r>
              <a:rPr lang="en-US" dirty="0">
                <a:solidFill>
                  <a:srgbClr val="002060"/>
                </a:solidFill>
                <a:latin typeface="Arial"/>
                <a:cs typeface="Arial"/>
                <a:hlinkClick r:id="rId2">
                  <a:extLst>
                    <a:ext uri="{A12FA001-AC4F-418D-AE19-62706E023703}">
                      <ahyp:hlinkClr xmlns="" xmlns:ahyp="http://schemas.microsoft.com/office/drawing/2018/hyperlinkcolor" val="tx"/>
                    </a:ext>
                  </a:extLst>
                </a:hlinkClick>
              </a:rPr>
              <a:t>annelies.groenestein@vng.nl</a:t>
            </a:r>
            <a:endParaRPr lang="en-US" dirty="0">
              <a:solidFill>
                <a:srgbClr val="002060"/>
              </a:solidFill>
              <a:latin typeface="Arial"/>
              <a:cs typeface="Arial"/>
            </a:endParaRPr>
          </a:p>
          <a:p>
            <a:pPr>
              <a:buFontTx/>
              <a:buChar char="-"/>
            </a:pPr>
            <a:endParaRPr lang="en-US" dirty="0">
              <a:solidFill>
                <a:srgbClr val="002060"/>
              </a:solidFill>
              <a:latin typeface="Arial"/>
              <a:cs typeface="Arial"/>
              <a:hlinkClick r:id="rId3">
                <a:extLst>
                  <a:ext uri="{A12FA001-AC4F-418D-AE19-62706E023703}">
                    <ahyp:hlinkClr xmlns="" xmlns:ahyp="http://schemas.microsoft.com/office/drawing/2018/hyperlinkcolor" val="tx"/>
                  </a:ext>
                </a:extLst>
              </a:hlinkClick>
            </a:endParaRPr>
          </a:p>
          <a:p>
            <a:pPr>
              <a:buFontTx/>
              <a:buChar char="-"/>
            </a:pPr>
            <a:r>
              <a:rPr lang="en-US" dirty="0">
                <a:solidFill>
                  <a:srgbClr val="002060"/>
                </a:solidFill>
                <a:latin typeface="Arial"/>
                <a:cs typeface="Arial"/>
                <a:hlinkClick r:id="rId3">
                  <a:extLst>
                    <a:ext uri="{A12FA001-AC4F-418D-AE19-62706E023703}">
                      <ahyp:hlinkClr xmlns="" xmlns:ahyp="http://schemas.microsoft.com/office/drawing/2018/hyperlinkcolor" val="tx"/>
                    </a:ext>
                  </a:extLst>
                </a:hlinkClick>
              </a:rPr>
              <a:t>energie@vng.nl</a:t>
            </a:r>
            <a:endParaRPr lang="en-US" dirty="0">
              <a:solidFill>
                <a:srgbClr val="002060"/>
              </a:solidFill>
              <a:latin typeface="Arial"/>
              <a:cs typeface="Arial"/>
            </a:endParaRPr>
          </a:p>
          <a:p>
            <a:pPr>
              <a:buFontTx/>
              <a:buChar char="-"/>
            </a:pPr>
            <a:endParaRPr lang="nl-NL" dirty="0"/>
          </a:p>
          <a:p>
            <a:pPr marL="0" indent="0">
              <a:buNone/>
            </a:pPr>
            <a:endParaRPr lang="nl-NL" dirty="0"/>
          </a:p>
        </p:txBody>
      </p:sp>
      <p:pic>
        <p:nvPicPr>
          <p:cNvPr id="4" name="Afbeelding 6" descr="Afbeelding met kaart&#10;&#10;Automatisch gegenereerde beschrijving">
            <a:extLst>
              <a:ext uri="{FF2B5EF4-FFF2-40B4-BE49-F238E27FC236}">
                <a16:creationId xmlns:a16="http://schemas.microsoft.com/office/drawing/2014/main" id="{C7856267-317E-4C0E-B15C-EB8A4873C68E}"/>
              </a:ext>
            </a:extLst>
          </p:cNvPr>
          <p:cNvPicPr>
            <a:picLocks noChangeAspect="1"/>
          </p:cNvPicPr>
          <p:nvPr/>
        </p:nvPicPr>
        <p:blipFill>
          <a:blip r:embed="rId4"/>
          <a:stretch>
            <a:fillRect/>
          </a:stretch>
        </p:blipFill>
        <p:spPr>
          <a:xfrm>
            <a:off x="3731490" y="2098963"/>
            <a:ext cx="5412510" cy="3044537"/>
          </a:xfrm>
          <a:prstGeom prst="ellipse">
            <a:avLst/>
          </a:prstGeom>
          <a:ln>
            <a:noFill/>
          </a:ln>
          <a:effectLst>
            <a:softEdge rad="112500"/>
          </a:effectLst>
        </p:spPr>
      </p:pic>
    </p:spTree>
    <p:extLst>
      <p:ext uri="{BB962C8B-B14F-4D97-AF65-F5344CB8AC3E}">
        <p14:creationId xmlns:p14="http://schemas.microsoft.com/office/powerpoint/2010/main" val="472462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20E0DD79-1A99-093D-3FEA-6E5BC495DEB5}"/>
              </a:ext>
            </a:extLst>
          </p:cNvPr>
          <p:cNvPicPr>
            <a:picLocks noGrp="1" noChangeAspect="1"/>
          </p:cNvPicPr>
          <p:nvPr>
            <p:ph idx="1"/>
          </p:nvPr>
        </p:nvPicPr>
        <p:blipFill>
          <a:blip r:embed="rId2"/>
          <a:stretch>
            <a:fillRect/>
          </a:stretch>
        </p:blipFill>
        <p:spPr>
          <a:xfrm>
            <a:off x="2093218" y="-5692"/>
            <a:ext cx="7050782" cy="5194300"/>
          </a:xfrm>
        </p:spPr>
      </p:pic>
      <p:pic>
        <p:nvPicPr>
          <p:cNvPr id="6" name="Afbeelding 5">
            <a:extLst>
              <a:ext uri="{FF2B5EF4-FFF2-40B4-BE49-F238E27FC236}">
                <a16:creationId xmlns:a16="http://schemas.microsoft.com/office/drawing/2014/main" id="{648FDCC5-5A43-D971-9B0B-CAEB0CF116EB}"/>
              </a:ext>
            </a:extLst>
          </p:cNvPr>
          <p:cNvPicPr>
            <a:picLocks noChangeAspect="1"/>
          </p:cNvPicPr>
          <p:nvPr/>
        </p:nvPicPr>
        <p:blipFill>
          <a:blip r:embed="rId2"/>
          <a:stretch>
            <a:fillRect/>
          </a:stretch>
        </p:blipFill>
        <p:spPr>
          <a:xfrm rot="10800000">
            <a:off x="-13391" y="-6350"/>
            <a:ext cx="7337190" cy="5156200"/>
          </a:xfrm>
          <a:prstGeom prst="rect">
            <a:avLst/>
          </a:prstGeom>
        </p:spPr>
      </p:pic>
      <p:sp>
        <p:nvSpPr>
          <p:cNvPr id="8" name="Tekstvak 7">
            <a:extLst>
              <a:ext uri="{FF2B5EF4-FFF2-40B4-BE49-F238E27FC236}">
                <a16:creationId xmlns:a16="http://schemas.microsoft.com/office/drawing/2014/main" id="{986C9EF2-8FC6-DA3F-B5F0-C63364146F8F}"/>
              </a:ext>
            </a:extLst>
          </p:cNvPr>
          <p:cNvSpPr txBox="1"/>
          <p:nvPr/>
        </p:nvSpPr>
        <p:spPr>
          <a:xfrm>
            <a:off x="741107" y="866467"/>
            <a:ext cx="715297" cy="300082"/>
          </a:xfrm>
          <a:prstGeom prst="rect">
            <a:avLst/>
          </a:prstGeom>
          <a:noFill/>
        </p:spPr>
        <p:txBody>
          <a:bodyPr wrap="square" rtlCol="0">
            <a:spAutoFit/>
          </a:bodyPr>
          <a:lstStyle/>
          <a:p>
            <a:endParaRPr lang="nl-NL" sz="1350" dirty="0"/>
          </a:p>
        </p:txBody>
      </p:sp>
      <p:sp>
        <p:nvSpPr>
          <p:cNvPr id="9" name="Tekstvak 8">
            <a:extLst>
              <a:ext uri="{FF2B5EF4-FFF2-40B4-BE49-F238E27FC236}">
                <a16:creationId xmlns:a16="http://schemas.microsoft.com/office/drawing/2014/main" id="{923ABD6F-CB05-73D0-3680-D95DF5EC25CF}"/>
              </a:ext>
            </a:extLst>
          </p:cNvPr>
          <p:cNvSpPr txBox="1"/>
          <p:nvPr/>
        </p:nvSpPr>
        <p:spPr>
          <a:xfrm>
            <a:off x="855407" y="980767"/>
            <a:ext cx="715297" cy="300082"/>
          </a:xfrm>
          <a:prstGeom prst="rect">
            <a:avLst/>
          </a:prstGeom>
          <a:noFill/>
        </p:spPr>
        <p:txBody>
          <a:bodyPr wrap="square" rtlCol="0">
            <a:spAutoFit/>
          </a:bodyPr>
          <a:lstStyle/>
          <a:p>
            <a:endParaRPr lang="nl-NL" sz="1350" dirty="0"/>
          </a:p>
        </p:txBody>
      </p:sp>
      <p:sp>
        <p:nvSpPr>
          <p:cNvPr id="10" name="Tekstvak 9">
            <a:extLst>
              <a:ext uri="{FF2B5EF4-FFF2-40B4-BE49-F238E27FC236}">
                <a16:creationId xmlns:a16="http://schemas.microsoft.com/office/drawing/2014/main" id="{FAEA4716-57E2-22A4-8361-F15C12C24A9B}"/>
              </a:ext>
            </a:extLst>
          </p:cNvPr>
          <p:cNvSpPr txBox="1"/>
          <p:nvPr/>
        </p:nvSpPr>
        <p:spPr>
          <a:xfrm rot="628889">
            <a:off x="346221" y="435875"/>
            <a:ext cx="1193983" cy="715581"/>
          </a:xfrm>
          <a:prstGeom prst="rect">
            <a:avLst/>
          </a:prstGeom>
          <a:noFill/>
        </p:spPr>
        <p:txBody>
          <a:bodyPr wrap="square" rtlCol="0">
            <a:spAutoFit/>
          </a:bodyPr>
          <a:lstStyle/>
          <a:p>
            <a:pPr algn="ctr"/>
            <a:r>
              <a:rPr lang="nl-NL" sz="1350" dirty="0"/>
              <a:t>Energie besparingsplicht</a:t>
            </a:r>
          </a:p>
        </p:txBody>
      </p:sp>
      <p:sp>
        <p:nvSpPr>
          <p:cNvPr id="11" name="Tekstvak 10">
            <a:extLst>
              <a:ext uri="{FF2B5EF4-FFF2-40B4-BE49-F238E27FC236}">
                <a16:creationId xmlns:a16="http://schemas.microsoft.com/office/drawing/2014/main" id="{37D42242-3216-2647-3A48-F09DD0347604}"/>
              </a:ext>
            </a:extLst>
          </p:cNvPr>
          <p:cNvSpPr txBox="1"/>
          <p:nvPr/>
        </p:nvSpPr>
        <p:spPr>
          <a:xfrm rot="20954327">
            <a:off x="2268193" y="539749"/>
            <a:ext cx="836342" cy="507831"/>
          </a:xfrm>
          <a:prstGeom prst="rect">
            <a:avLst/>
          </a:prstGeom>
          <a:noFill/>
        </p:spPr>
        <p:txBody>
          <a:bodyPr wrap="square" rtlCol="0">
            <a:spAutoFit/>
          </a:bodyPr>
          <a:lstStyle/>
          <a:p>
            <a:pPr algn="ctr"/>
            <a:r>
              <a:rPr lang="nl-NL" sz="1350" dirty="0"/>
              <a:t>Zon op dak</a:t>
            </a:r>
          </a:p>
        </p:txBody>
      </p:sp>
      <p:sp>
        <p:nvSpPr>
          <p:cNvPr id="12" name="Tekstvak 11">
            <a:extLst>
              <a:ext uri="{FF2B5EF4-FFF2-40B4-BE49-F238E27FC236}">
                <a16:creationId xmlns:a16="http://schemas.microsoft.com/office/drawing/2014/main" id="{88E49646-9567-2E07-A464-3F2077253510}"/>
              </a:ext>
            </a:extLst>
          </p:cNvPr>
          <p:cNvSpPr txBox="1"/>
          <p:nvPr/>
        </p:nvSpPr>
        <p:spPr>
          <a:xfrm rot="477323">
            <a:off x="4007469" y="528137"/>
            <a:ext cx="1129061" cy="507831"/>
          </a:xfrm>
          <a:prstGeom prst="rect">
            <a:avLst/>
          </a:prstGeom>
          <a:noFill/>
        </p:spPr>
        <p:txBody>
          <a:bodyPr wrap="square" rtlCol="0">
            <a:spAutoFit/>
          </a:bodyPr>
          <a:lstStyle/>
          <a:p>
            <a:pPr algn="ctr"/>
            <a:r>
              <a:rPr lang="nl-NL" sz="1350" dirty="0"/>
              <a:t>Circulaire economie</a:t>
            </a:r>
          </a:p>
        </p:txBody>
      </p:sp>
      <p:sp>
        <p:nvSpPr>
          <p:cNvPr id="13" name="Tekstvak 12">
            <a:extLst>
              <a:ext uri="{FF2B5EF4-FFF2-40B4-BE49-F238E27FC236}">
                <a16:creationId xmlns:a16="http://schemas.microsoft.com/office/drawing/2014/main" id="{C328915F-42F2-0DC1-F5E5-3E86726C5425}"/>
              </a:ext>
            </a:extLst>
          </p:cNvPr>
          <p:cNvSpPr txBox="1"/>
          <p:nvPr/>
        </p:nvSpPr>
        <p:spPr>
          <a:xfrm rot="21108956">
            <a:off x="5883073" y="437869"/>
            <a:ext cx="1038140" cy="507831"/>
          </a:xfrm>
          <a:prstGeom prst="rect">
            <a:avLst/>
          </a:prstGeom>
          <a:noFill/>
        </p:spPr>
        <p:txBody>
          <a:bodyPr wrap="square" rtlCol="0">
            <a:spAutoFit/>
          </a:bodyPr>
          <a:lstStyle/>
          <a:p>
            <a:pPr algn="ctr"/>
            <a:r>
              <a:rPr lang="nl-NL" sz="1350" dirty="0"/>
              <a:t>Klimaat adaptatie</a:t>
            </a:r>
          </a:p>
        </p:txBody>
      </p:sp>
      <p:sp>
        <p:nvSpPr>
          <p:cNvPr id="15" name="Tekstvak 14">
            <a:extLst>
              <a:ext uri="{FF2B5EF4-FFF2-40B4-BE49-F238E27FC236}">
                <a16:creationId xmlns:a16="http://schemas.microsoft.com/office/drawing/2014/main" id="{70F0EFD6-0D3F-4C86-61E4-04072C0985A0}"/>
              </a:ext>
            </a:extLst>
          </p:cNvPr>
          <p:cNvSpPr txBox="1"/>
          <p:nvPr/>
        </p:nvSpPr>
        <p:spPr>
          <a:xfrm rot="21058739">
            <a:off x="274297" y="2083628"/>
            <a:ext cx="1296407" cy="1015663"/>
          </a:xfrm>
          <a:prstGeom prst="rect">
            <a:avLst/>
          </a:prstGeom>
          <a:noFill/>
        </p:spPr>
        <p:txBody>
          <a:bodyPr wrap="square" rtlCol="0">
            <a:spAutoFit/>
          </a:bodyPr>
          <a:lstStyle/>
          <a:p>
            <a:pPr algn="ctr"/>
            <a:r>
              <a:rPr lang="nl-NL" sz="1500" dirty="0"/>
              <a:t>Programma Verduurzamen Bedrijven terreinen PVB</a:t>
            </a:r>
          </a:p>
        </p:txBody>
      </p:sp>
      <p:sp>
        <p:nvSpPr>
          <p:cNvPr id="17" name="Tekstvak 16">
            <a:extLst>
              <a:ext uri="{FF2B5EF4-FFF2-40B4-BE49-F238E27FC236}">
                <a16:creationId xmlns:a16="http://schemas.microsoft.com/office/drawing/2014/main" id="{0A58C4A3-37AD-E506-F9C7-0C1DE32C1078}"/>
              </a:ext>
            </a:extLst>
          </p:cNvPr>
          <p:cNvSpPr txBox="1"/>
          <p:nvPr/>
        </p:nvSpPr>
        <p:spPr>
          <a:xfrm rot="21170760">
            <a:off x="7751575" y="2140774"/>
            <a:ext cx="1063400" cy="784830"/>
          </a:xfrm>
          <a:prstGeom prst="rect">
            <a:avLst/>
          </a:prstGeom>
          <a:noFill/>
        </p:spPr>
        <p:txBody>
          <a:bodyPr wrap="square" rtlCol="0">
            <a:spAutoFit/>
          </a:bodyPr>
          <a:lstStyle/>
          <a:p>
            <a:pPr algn="ctr"/>
            <a:r>
              <a:rPr lang="nl-NL" sz="1500" dirty="0"/>
              <a:t>Ontzorgingsprogramma MKB</a:t>
            </a:r>
          </a:p>
        </p:txBody>
      </p:sp>
      <p:sp>
        <p:nvSpPr>
          <p:cNvPr id="18" name="Tekstvak 17">
            <a:extLst>
              <a:ext uri="{FF2B5EF4-FFF2-40B4-BE49-F238E27FC236}">
                <a16:creationId xmlns:a16="http://schemas.microsoft.com/office/drawing/2014/main" id="{DCB3BE5D-BBE1-DAD0-5054-7BA04080E2EA}"/>
              </a:ext>
            </a:extLst>
          </p:cNvPr>
          <p:cNvSpPr txBox="1"/>
          <p:nvPr/>
        </p:nvSpPr>
        <p:spPr>
          <a:xfrm rot="402509">
            <a:off x="2206390" y="2346748"/>
            <a:ext cx="1149813" cy="507831"/>
          </a:xfrm>
          <a:prstGeom prst="rect">
            <a:avLst/>
          </a:prstGeom>
          <a:noFill/>
        </p:spPr>
        <p:txBody>
          <a:bodyPr wrap="square" rtlCol="0">
            <a:spAutoFit/>
          </a:bodyPr>
          <a:lstStyle/>
          <a:p>
            <a:pPr algn="ctr"/>
            <a:r>
              <a:rPr lang="nl-NL" sz="1350" dirty="0"/>
              <a:t>Gemeente fonds</a:t>
            </a:r>
          </a:p>
        </p:txBody>
      </p:sp>
      <p:sp>
        <p:nvSpPr>
          <p:cNvPr id="19" name="Tekstvak 18">
            <a:extLst>
              <a:ext uri="{FF2B5EF4-FFF2-40B4-BE49-F238E27FC236}">
                <a16:creationId xmlns:a16="http://schemas.microsoft.com/office/drawing/2014/main" id="{DA2B20B9-5BD7-A68F-5AEE-367CA3CDC3E1}"/>
              </a:ext>
            </a:extLst>
          </p:cNvPr>
          <p:cNvSpPr txBox="1"/>
          <p:nvPr/>
        </p:nvSpPr>
        <p:spPr>
          <a:xfrm rot="21002529">
            <a:off x="4170550" y="2337543"/>
            <a:ext cx="912827" cy="507831"/>
          </a:xfrm>
          <a:prstGeom prst="rect">
            <a:avLst/>
          </a:prstGeom>
          <a:noFill/>
        </p:spPr>
        <p:txBody>
          <a:bodyPr wrap="square" rtlCol="0">
            <a:spAutoFit/>
          </a:bodyPr>
          <a:lstStyle/>
          <a:p>
            <a:pPr algn="ctr"/>
            <a:r>
              <a:rPr lang="nl-NL" sz="1350" dirty="0"/>
              <a:t>Wijk aanpak</a:t>
            </a:r>
          </a:p>
        </p:txBody>
      </p:sp>
      <p:sp>
        <p:nvSpPr>
          <p:cNvPr id="20" name="Tekstvak 19">
            <a:extLst>
              <a:ext uri="{FF2B5EF4-FFF2-40B4-BE49-F238E27FC236}">
                <a16:creationId xmlns:a16="http://schemas.microsoft.com/office/drawing/2014/main" id="{018C5BB7-3B6D-65AC-BA24-B9365239F82C}"/>
              </a:ext>
            </a:extLst>
          </p:cNvPr>
          <p:cNvSpPr txBox="1"/>
          <p:nvPr/>
        </p:nvSpPr>
        <p:spPr>
          <a:xfrm rot="620895">
            <a:off x="5960323" y="2292434"/>
            <a:ext cx="1019215" cy="507831"/>
          </a:xfrm>
          <a:prstGeom prst="rect">
            <a:avLst/>
          </a:prstGeom>
          <a:noFill/>
        </p:spPr>
        <p:txBody>
          <a:bodyPr wrap="square" rtlCol="0">
            <a:spAutoFit/>
          </a:bodyPr>
          <a:lstStyle/>
          <a:p>
            <a:pPr algn="ctr"/>
            <a:r>
              <a:rPr lang="nl-NL" sz="1350" dirty="0"/>
              <a:t>Laadinfra structuur</a:t>
            </a:r>
          </a:p>
        </p:txBody>
      </p:sp>
      <p:sp>
        <p:nvSpPr>
          <p:cNvPr id="23" name="Tekstvak 22">
            <a:extLst>
              <a:ext uri="{FF2B5EF4-FFF2-40B4-BE49-F238E27FC236}">
                <a16:creationId xmlns:a16="http://schemas.microsoft.com/office/drawing/2014/main" id="{951F4283-DB30-CB95-1EA0-AB173C467BDC}"/>
              </a:ext>
            </a:extLst>
          </p:cNvPr>
          <p:cNvSpPr txBox="1"/>
          <p:nvPr/>
        </p:nvSpPr>
        <p:spPr>
          <a:xfrm rot="654262">
            <a:off x="7757365" y="4133251"/>
            <a:ext cx="1092941" cy="507831"/>
          </a:xfrm>
          <a:prstGeom prst="rect">
            <a:avLst/>
          </a:prstGeom>
          <a:noFill/>
        </p:spPr>
        <p:txBody>
          <a:bodyPr wrap="square" rtlCol="0">
            <a:spAutoFit/>
          </a:bodyPr>
          <a:lstStyle/>
          <a:p>
            <a:pPr algn="ctr"/>
            <a:r>
              <a:rPr lang="nl-NL" sz="1350" dirty="0"/>
              <a:t>Net- congestie</a:t>
            </a:r>
          </a:p>
        </p:txBody>
      </p:sp>
      <p:sp>
        <p:nvSpPr>
          <p:cNvPr id="24" name="Tekstvak 23">
            <a:extLst>
              <a:ext uri="{FF2B5EF4-FFF2-40B4-BE49-F238E27FC236}">
                <a16:creationId xmlns:a16="http://schemas.microsoft.com/office/drawing/2014/main" id="{A216B3FA-2EA3-47C6-42A8-C05AD383C964}"/>
              </a:ext>
            </a:extLst>
          </p:cNvPr>
          <p:cNvSpPr txBox="1"/>
          <p:nvPr/>
        </p:nvSpPr>
        <p:spPr>
          <a:xfrm rot="20660923">
            <a:off x="1931818" y="4063504"/>
            <a:ext cx="1308758" cy="507831"/>
          </a:xfrm>
          <a:prstGeom prst="rect">
            <a:avLst/>
          </a:prstGeom>
          <a:noFill/>
        </p:spPr>
        <p:txBody>
          <a:bodyPr wrap="square" rtlCol="0">
            <a:spAutoFit/>
          </a:bodyPr>
          <a:lstStyle/>
          <a:p>
            <a:pPr algn="ctr"/>
            <a:r>
              <a:rPr lang="nl-NL" sz="1350" dirty="0"/>
              <a:t>Klantreis ondernemer</a:t>
            </a:r>
          </a:p>
        </p:txBody>
      </p:sp>
      <p:sp>
        <p:nvSpPr>
          <p:cNvPr id="3" name="Tekstvak 2">
            <a:extLst>
              <a:ext uri="{FF2B5EF4-FFF2-40B4-BE49-F238E27FC236}">
                <a16:creationId xmlns:a16="http://schemas.microsoft.com/office/drawing/2014/main" id="{284812B8-FFA2-BB49-5BEA-76BA1BBE2E07}"/>
              </a:ext>
            </a:extLst>
          </p:cNvPr>
          <p:cNvSpPr txBox="1"/>
          <p:nvPr/>
        </p:nvSpPr>
        <p:spPr>
          <a:xfrm>
            <a:off x="3906510" y="3873916"/>
            <a:ext cx="1267716" cy="507831"/>
          </a:xfrm>
          <a:prstGeom prst="rect">
            <a:avLst/>
          </a:prstGeom>
          <a:noFill/>
        </p:spPr>
        <p:txBody>
          <a:bodyPr wrap="square" rtlCol="0">
            <a:spAutoFit/>
          </a:bodyPr>
          <a:lstStyle/>
          <a:p>
            <a:pPr algn="ctr"/>
            <a:r>
              <a:rPr lang="nl-NL" sz="1350" dirty="0"/>
              <a:t>Natuur</a:t>
            </a:r>
          </a:p>
          <a:p>
            <a:r>
              <a:rPr lang="nl-NL" sz="1350" dirty="0"/>
              <a:t>inclusiviteit</a:t>
            </a:r>
          </a:p>
        </p:txBody>
      </p:sp>
      <p:sp>
        <p:nvSpPr>
          <p:cNvPr id="5" name="Tekstvak 4">
            <a:extLst>
              <a:ext uri="{FF2B5EF4-FFF2-40B4-BE49-F238E27FC236}">
                <a16:creationId xmlns:a16="http://schemas.microsoft.com/office/drawing/2014/main" id="{FFE5F8C0-E604-D16E-57F9-4DFF63562D6B}"/>
              </a:ext>
            </a:extLst>
          </p:cNvPr>
          <p:cNvSpPr txBox="1"/>
          <p:nvPr/>
        </p:nvSpPr>
        <p:spPr>
          <a:xfrm rot="21349276">
            <a:off x="7685376" y="478421"/>
            <a:ext cx="1247517" cy="507831"/>
          </a:xfrm>
          <a:prstGeom prst="rect">
            <a:avLst/>
          </a:prstGeom>
          <a:noFill/>
        </p:spPr>
        <p:txBody>
          <a:bodyPr wrap="square" rtlCol="0">
            <a:spAutoFit/>
          </a:bodyPr>
          <a:lstStyle/>
          <a:p>
            <a:pPr algn="ctr"/>
            <a:r>
              <a:rPr lang="nl-NL" sz="1350" dirty="0"/>
              <a:t>Toezicht &amp; Handhaving</a:t>
            </a:r>
          </a:p>
        </p:txBody>
      </p:sp>
      <p:sp>
        <p:nvSpPr>
          <p:cNvPr id="7" name="Tekstvak 6">
            <a:extLst>
              <a:ext uri="{FF2B5EF4-FFF2-40B4-BE49-F238E27FC236}">
                <a16:creationId xmlns:a16="http://schemas.microsoft.com/office/drawing/2014/main" id="{FB127341-5233-E6AB-2B22-870C2E2678E4}"/>
              </a:ext>
            </a:extLst>
          </p:cNvPr>
          <p:cNvSpPr txBox="1"/>
          <p:nvPr/>
        </p:nvSpPr>
        <p:spPr>
          <a:xfrm rot="20869137">
            <a:off x="5778235" y="4009511"/>
            <a:ext cx="1197752" cy="715581"/>
          </a:xfrm>
          <a:prstGeom prst="rect">
            <a:avLst/>
          </a:prstGeom>
          <a:noFill/>
        </p:spPr>
        <p:txBody>
          <a:bodyPr wrap="square" rtlCol="0">
            <a:spAutoFit/>
          </a:bodyPr>
          <a:lstStyle/>
          <a:p>
            <a:pPr algn="ctr"/>
            <a:r>
              <a:rPr lang="nl-NL" sz="1350" dirty="0"/>
              <a:t>Dienstbare dienstverlening</a:t>
            </a:r>
          </a:p>
        </p:txBody>
      </p:sp>
      <p:sp>
        <p:nvSpPr>
          <p:cNvPr id="16" name="Tekstvak 15">
            <a:extLst>
              <a:ext uri="{FF2B5EF4-FFF2-40B4-BE49-F238E27FC236}">
                <a16:creationId xmlns:a16="http://schemas.microsoft.com/office/drawing/2014/main" id="{AE9C79BD-37DF-5F96-F547-8F46B9671723}"/>
              </a:ext>
            </a:extLst>
          </p:cNvPr>
          <p:cNvSpPr txBox="1"/>
          <p:nvPr/>
        </p:nvSpPr>
        <p:spPr>
          <a:xfrm rot="21340162">
            <a:off x="381079" y="4063504"/>
            <a:ext cx="1096465" cy="507831"/>
          </a:xfrm>
          <a:prstGeom prst="rect">
            <a:avLst/>
          </a:prstGeom>
          <a:noFill/>
        </p:spPr>
        <p:txBody>
          <a:bodyPr wrap="square" rtlCol="0">
            <a:spAutoFit/>
          </a:bodyPr>
          <a:lstStyle/>
          <a:p>
            <a:r>
              <a:rPr lang="nl-NL" sz="1350" dirty="0"/>
              <a:t>Wortel (&amp; de stok)</a:t>
            </a:r>
          </a:p>
        </p:txBody>
      </p:sp>
    </p:spTree>
    <p:extLst>
      <p:ext uri="{BB962C8B-B14F-4D97-AF65-F5344CB8AC3E}">
        <p14:creationId xmlns:p14="http://schemas.microsoft.com/office/powerpoint/2010/main" val="1002659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20E0DD79-1A99-093D-3FEA-6E5BC495DEB5}"/>
              </a:ext>
            </a:extLst>
          </p:cNvPr>
          <p:cNvPicPr>
            <a:picLocks noGrp="1" noChangeAspect="1"/>
          </p:cNvPicPr>
          <p:nvPr>
            <p:ph idx="1"/>
          </p:nvPr>
        </p:nvPicPr>
        <p:blipFill>
          <a:blip r:embed="rId2"/>
          <a:stretch>
            <a:fillRect/>
          </a:stretch>
        </p:blipFill>
        <p:spPr>
          <a:xfrm>
            <a:off x="2093218" y="-5692"/>
            <a:ext cx="7050782" cy="5194300"/>
          </a:xfrm>
        </p:spPr>
      </p:pic>
      <p:pic>
        <p:nvPicPr>
          <p:cNvPr id="6" name="Afbeelding 5">
            <a:extLst>
              <a:ext uri="{FF2B5EF4-FFF2-40B4-BE49-F238E27FC236}">
                <a16:creationId xmlns:a16="http://schemas.microsoft.com/office/drawing/2014/main" id="{648FDCC5-5A43-D971-9B0B-CAEB0CF116EB}"/>
              </a:ext>
            </a:extLst>
          </p:cNvPr>
          <p:cNvPicPr>
            <a:picLocks noChangeAspect="1"/>
          </p:cNvPicPr>
          <p:nvPr/>
        </p:nvPicPr>
        <p:blipFill>
          <a:blip r:embed="rId2"/>
          <a:stretch>
            <a:fillRect/>
          </a:stretch>
        </p:blipFill>
        <p:spPr>
          <a:xfrm rot="10800000">
            <a:off x="-13391" y="-5692"/>
            <a:ext cx="7337190" cy="5156200"/>
          </a:xfrm>
          <a:prstGeom prst="rect">
            <a:avLst/>
          </a:prstGeom>
        </p:spPr>
      </p:pic>
      <p:sp>
        <p:nvSpPr>
          <p:cNvPr id="8" name="Tekstvak 7">
            <a:extLst>
              <a:ext uri="{FF2B5EF4-FFF2-40B4-BE49-F238E27FC236}">
                <a16:creationId xmlns:a16="http://schemas.microsoft.com/office/drawing/2014/main" id="{986C9EF2-8FC6-DA3F-B5F0-C63364146F8F}"/>
              </a:ext>
            </a:extLst>
          </p:cNvPr>
          <p:cNvSpPr txBox="1"/>
          <p:nvPr/>
        </p:nvSpPr>
        <p:spPr>
          <a:xfrm>
            <a:off x="741107" y="866467"/>
            <a:ext cx="715297" cy="300082"/>
          </a:xfrm>
          <a:prstGeom prst="rect">
            <a:avLst/>
          </a:prstGeom>
          <a:noFill/>
        </p:spPr>
        <p:txBody>
          <a:bodyPr wrap="square" rtlCol="0">
            <a:spAutoFit/>
          </a:bodyPr>
          <a:lstStyle/>
          <a:p>
            <a:endParaRPr lang="nl-NL" sz="1350" dirty="0"/>
          </a:p>
        </p:txBody>
      </p:sp>
      <p:sp>
        <p:nvSpPr>
          <p:cNvPr id="9" name="Tekstvak 8">
            <a:extLst>
              <a:ext uri="{FF2B5EF4-FFF2-40B4-BE49-F238E27FC236}">
                <a16:creationId xmlns:a16="http://schemas.microsoft.com/office/drawing/2014/main" id="{923ABD6F-CB05-73D0-3680-D95DF5EC25CF}"/>
              </a:ext>
            </a:extLst>
          </p:cNvPr>
          <p:cNvSpPr txBox="1"/>
          <p:nvPr/>
        </p:nvSpPr>
        <p:spPr>
          <a:xfrm>
            <a:off x="855407" y="980767"/>
            <a:ext cx="715297" cy="300082"/>
          </a:xfrm>
          <a:prstGeom prst="rect">
            <a:avLst/>
          </a:prstGeom>
          <a:noFill/>
        </p:spPr>
        <p:txBody>
          <a:bodyPr wrap="square" rtlCol="0">
            <a:spAutoFit/>
          </a:bodyPr>
          <a:lstStyle/>
          <a:p>
            <a:endParaRPr lang="nl-NL" sz="1350" dirty="0"/>
          </a:p>
        </p:txBody>
      </p:sp>
      <p:sp>
        <p:nvSpPr>
          <p:cNvPr id="10" name="Tekstvak 9">
            <a:extLst>
              <a:ext uri="{FF2B5EF4-FFF2-40B4-BE49-F238E27FC236}">
                <a16:creationId xmlns:a16="http://schemas.microsoft.com/office/drawing/2014/main" id="{FAEA4716-57E2-22A4-8361-F15C12C24A9B}"/>
              </a:ext>
            </a:extLst>
          </p:cNvPr>
          <p:cNvSpPr txBox="1"/>
          <p:nvPr/>
        </p:nvSpPr>
        <p:spPr>
          <a:xfrm rot="628889">
            <a:off x="346221" y="435875"/>
            <a:ext cx="1193983" cy="715581"/>
          </a:xfrm>
          <a:prstGeom prst="rect">
            <a:avLst/>
          </a:prstGeom>
          <a:noFill/>
        </p:spPr>
        <p:txBody>
          <a:bodyPr wrap="square" rtlCol="0">
            <a:spAutoFit/>
          </a:bodyPr>
          <a:lstStyle/>
          <a:p>
            <a:pPr algn="ctr"/>
            <a:r>
              <a:rPr lang="nl-NL" sz="1350" dirty="0"/>
              <a:t>Energie besparingsplicht</a:t>
            </a:r>
          </a:p>
        </p:txBody>
      </p:sp>
      <p:sp>
        <p:nvSpPr>
          <p:cNvPr id="11" name="Tekstvak 10">
            <a:extLst>
              <a:ext uri="{FF2B5EF4-FFF2-40B4-BE49-F238E27FC236}">
                <a16:creationId xmlns:a16="http://schemas.microsoft.com/office/drawing/2014/main" id="{37D42242-3216-2647-3A48-F09DD0347604}"/>
              </a:ext>
            </a:extLst>
          </p:cNvPr>
          <p:cNvSpPr txBox="1"/>
          <p:nvPr/>
        </p:nvSpPr>
        <p:spPr>
          <a:xfrm rot="20954327">
            <a:off x="2268193" y="539749"/>
            <a:ext cx="836342" cy="507831"/>
          </a:xfrm>
          <a:prstGeom prst="rect">
            <a:avLst/>
          </a:prstGeom>
          <a:noFill/>
        </p:spPr>
        <p:txBody>
          <a:bodyPr wrap="square" rtlCol="0">
            <a:spAutoFit/>
          </a:bodyPr>
          <a:lstStyle/>
          <a:p>
            <a:pPr algn="ctr"/>
            <a:r>
              <a:rPr lang="nl-NL" sz="1350" dirty="0"/>
              <a:t>Zon op dak</a:t>
            </a:r>
          </a:p>
        </p:txBody>
      </p:sp>
      <p:sp>
        <p:nvSpPr>
          <p:cNvPr id="12" name="Tekstvak 11">
            <a:extLst>
              <a:ext uri="{FF2B5EF4-FFF2-40B4-BE49-F238E27FC236}">
                <a16:creationId xmlns:a16="http://schemas.microsoft.com/office/drawing/2014/main" id="{88E49646-9567-2E07-A464-3F2077253510}"/>
              </a:ext>
            </a:extLst>
          </p:cNvPr>
          <p:cNvSpPr txBox="1"/>
          <p:nvPr/>
        </p:nvSpPr>
        <p:spPr>
          <a:xfrm rot="477323">
            <a:off x="4007469" y="528137"/>
            <a:ext cx="1129061" cy="507831"/>
          </a:xfrm>
          <a:prstGeom prst="rect">
            <a:avLst/>
          </a:prstGeom>
          <a:noFill/>
        </p:spPr>
        <p:txBody>
          <a:bodyPr wrap="square" rtlCol="0">
            <a:spAutoFit/>
          </a:bodyPr>
          <a:lstStyle/>
          <a:p>
            <a:pPr algn="ctr"/>
            <a:r>
              <a:rPr lang="nl-NL" sz="1350" dirty="0"/>
              <a:t>Circulaire economie</a:t>
            </a:r>
          </a:p>
        </p:txBody>
      </p:sp>
      <p:sp>
        <p:nvSpPr>
          <p:cNvPr id="13" name="Tekstvak 12">
            <a:extLst>
              <a:ext uri="{FF2B5EF4-FFF2-40B4-BE49-F238E27FC236}">
                <a16:creationId xmlns:a16="http://schemas.microsoft.com/office/drawing/2014/main" id="{C328915F-42F2-0DC1-F5E5-3E86726C5425}"/>
              </a:ext>
            </a:extLst>
          </p:cNvPr>
          <p:cNvSpPr txBox="1"/>
          <p:nvPr/>
        </p:nvSpPr>
        <p:spPr>
          <a:xfrm rot="21108956">
            <a:off x="5883073" y="437869"/>
            <a:ext cx="1038140" cy="507831"/>
          </a:xfrm>
          <a:prstGeom prst="rect">
            <a:avLst/>
          </a:prstGeom>
          <a:noFill/>
        </p:spPr>
        <p:txBody>
          <a:bodyPr wrap="square" rtlCol="0">
            <a:spAutoFit/>
          </a:bodyPr>
          <a:lstStyle/>
          <a:p>
            <a:pPr algn="ctr"/>
            <a:r>
              <a:rPr lang="nl-NL" sz="1350" dirty="0"/>
              <a:t>Klimaat adaptatie</a:t>
            </a:r>
          </a:p>
        </p:txBody>
      </p:sp>
      <p:sp>
        <p:nvSpPr>
          <p:cNvPr id="15" name="Tekstvak 14">
            <a:extLst>
              <a:ext uri="{FF2B5EF4-FFF2-40B4-BE49-F238E27FC236}">
                <a16:creationId xmlns:a16="http://schemas.microsoft.com/office/drawing/2014/main" id="{70F0EFD6-0D3F-4C86-61E4-04072C0985A0}"/>
              </a:ext>
            </a:extLst>
          </p:cNvPr>
          <p:cNvSpPr txBox="1"/>
          <p:nvPr/>
        </p:nvSpPr>
        <p:spPr>
          <a:xfrm rot="21058739">
            <a:off x="274297" y="2083628"/>
            <a:ext cx="1296407" cy="1015663"/>
          </a:xfrm>
          <a:prstGeom prst="rect">
            <a:avLst/>
          </a:prstGeom>
          <a:noFill/>
        </p:spPr>
        <p:txBody>
          <a:bodyPr wrap="square" rtlCol="0">
            <a:spAutoFit/>
          </a:bodyPr>
          <a:lstStyle/>
          <a:p>
            <a:pPr algn="ctr"/>
            <a:r>
              <a:rPr lang="nl-NL" sz="1500" dirty="0"/>
              <a:t>Programma Verduurzamen Bedrijven terreinen PVB</a:t>
            </a:r>
          </a:p>
        </p:txBody>
      </p:sp>
      <p:sp>
        <p:nvSpPr>
          <p:cNvPr id="17" name="Tekstvak 16">
            <a:extLst>
              <a:ext uri="{FF2B5EF4-FFF2-40B4-BE49-F238E27FC236}">
                <a16:creationId xmlns:a16="http://schemas.microsoft.com/office/drawing/2014/main" id="{0A58C4A3-37AD-E506-F9C7-0C1DE32C1078}"/>
              </a:ext>
            </a:extLst>
          </p:cNvPr>
          <p:cNvSpPr txBox="1"/>
          <p:nvPr/>
        </p:nvSpPr>
        <p:spPr>
          <a:xfrm rot="21170760">
            <a:off x="7751575" y="2140774"/>
            <a:ext cx="1063400" cy="784830"/>
          </a:xfrm>
          <a:prstGeom prst="rect">
            <a:avLst/>
          </a:prstGeom>
          <a:noFill/>
        </p:spPr>
        <p:txBody>
          <a:bodyPr wrap="square" rtlCol="0">
            <a:spAutoFit/>
          </a:bodyPr>
          <a:lstStyle/>
          <a:p>
            <a:pPr algn="ctr"/>
            <a:r>
              <a:rPr lang="nl-NL" sz="1500" dirty="0"/>
              <a:t>Ontzorgingsprogramma MKB</a:t>
            </a:r>
          </a:p>
        </p:txBody>
      </p:sp>
      <p:sp>
        <p:nvSpPr>
          <p:cNvPr id="18" name="Tekstvak 17">
            <a:extLst>
              <a:ext uri="{FF2B5EF4-FFF2-40B4-BE49-F238E27FC236}">
                <a16:creationId xmlns:a16="http://schemas.microsoft.com/office/drawing/2014/main" id="{DCB3BE5D-BBE1-DAD0-5054-7BA04080E2EA}"/>
              </a:ext>
            </a:extLst>
          </p:cNvPr>
          <p:cNvSpPr txBox="1"/>
          <p:nvPr/>
        </p:nvSpPr>
        <p:spPr>
          <a:xfrm rot="402509">
            <a:off x="2206390" y="2346748"/>
            <a:ext cx="1149813" cy="507831"/>
          </a:xfrm>
          <a:prstGeom prst="rect">
            <a:avLst/>
          </a:prstGeom>
          <a:noFill/>
        </p:spPr>
        <p:txBody>
          <a:bodyPr wrap="square" rtlCol="0">
            <a:spAutoFit/>
          </a:bodyPr>
          <a:lstStyle/>
          <a:p>
            <a:pPr algn="ctr"/>
            <a:r>
              <a:rPr lang="nl-NL" sz="1350" dirty="0"/>
              <a:t>Gemeente fonds</a:t>
            </a:r>
          </a:p>
        </p:txBody>
      </p:sp>
      <p:sp>
        <p:nvSpPr>
          <p:cNvPr id="19" name="Tekstvak 18">
            <a:extLst>
              <a:ext uri="{FF2B5EF4-FFF2-40B4-BE49-F238E27FC236}">
                <a16:creationId xmlns:a16="http://schemas.microsoft.com/office/drawing/2014/main" id="{DA2B20B9-5BD7-A68F-5AEE-367CA3CDC3E1}"/>
              </a:ext>
            </a:extLst>
          </p:cNvPr>
          <p:cNvSpPr txBox="1"/>
          <p:nvPr/>
        </p:nvSpPr>
        <p:spPr>
          <a:xfrm rot="21002529">
            <a:off x="4170550" y="2337543"/>
            <a:ext cx="912827" cy="507831"/>
          </a:xfrm>
          <a:prstGeom prst="rect">
            <a:avLst/>
          </a:prstGeom>
          <a:noFill/>
        </p:spPr>
        <p:txBody>
          <a:bodyPr wrap="square" rtlCol="0">
            <a:spAutoFit/>
          </a:bodyPr>
          <a:lstStyle/>
          <a:p>
            <a:pPr algn="ctr"/>
            <a:r>
              <a:rPr lang="nl-NL" sz="1350" dirty="0"/>
              <a:t>Wijk aanpak</a:t>
            </a:r>
          </a:p>
        </p:txBody>
      </p:sp>
      <p:sp>
        <p:nvSpPr>
          <p:cNvPr id="20" name="Tekstvak 19">
            <a:extLst>
              <a:ext uri="{FF2B5EF4-FFF2-40B4-BE49-F238E27FC236}">
                <a16:creationId xmlns:a16="http://schemas.microsoft.com/office/drawing/2014/main" id="{018C5BB7-3B6D-65AC-BA24-B9365239F82C}"/>
              </a:ext>
            </a:extLst>
          </p:cNvPr>
          <p:cNvSpPr txBox="1"/>
          <p:nvPr/>
        </p:nvSpPr>
        <p:spPr>
          <a:xfrm rot="620895">
            <a:off x="5960323" y="2292434"/>
            <a:ext cx="1019215" cy="507831"/>
          </a:xfrm>
          <a:prstGeom prst="rect">
            <a:avLst/>
          </a:prstGeom>
          <a:noFill/>
        </p:spPr>
        <p:txBody>
          <a:bodyPr wrap="square" rtlCol="0">
            <a:spAutoFit/>
          </a:bodyPr>
          <a:lstStyle/>
          <a:p>
            <a:pPr algn="ctr"/>
            <a:r>
              <a:rPr lang="nl-NL" sz="1350" dirty="0"/>
              <a:t>Laadinfra structuur</a:t>
            </a:r>
          </a:p>
        </p:txBody>
      </p:sp>
      <p:sp>
        <p:nvSpPr>
          <p:cNvPr id="23" name="Tekstvak 22">
            <a:extLst>
              <a:ext uri="{FF2B5EF4-FFF2-40B4-BE49-F238E27FC236}">
                <a16:creationId xmlns:a16="http://schemas.microsoft.com/office/drawing/2014/main" id="{951F4283-DB30-CB95-1EA0-AB173C467BDC}"/>
              </a:ext>
            </a:extLst>
          </p:cNvPr>
          <p:cNvSpPr txBox="1"/>
          <p:nvPr/>
        </p:nvSpPr>
        <p:spPr>
          <a:xfrm rot="654262">
            <a:off x="7757365" y="4133251"/>
            <a:ext cx="1092941" cy="507831"/>
          </a:xfrm>
          <a:prstGeom prst="rect">
            <a:avLst/>
          </a:prstGeom>
          <a:noFill/>
        </p:spPr>
        <p:txBody>
          <a:bodyPr wrap="square" rtlCol="0">
            <a:spAutoFit/>
          </a:bodyPr>
          <a:lstStyle/>
          <a:p>
            <a:pPr algn="ctr"/>
            <a:r>
              <a:rPr lang="nl-NL" sz="1350" dirty="0"/>
              <a:t>Net- congestie</a:t>
            </a:r>
          </a:p>
        </p:txBody>
      </p:sp>
      <p:sp>
        <p:nvSpPr>
          <p:cNvPr id="24" name="Tekstvak 23">
            <a:extLst>
              <a:ext uri="{FF2B5EF4-FFF2-40B4-BE49-F238E27FC236}">
                <a16:creationId xmlns:a16="http://schemas.microsoft.com/office/drawing/2014/main" id="{A216B3FA-2EA3-47C6-42A8-C05AD383C964}"/>
              </a:ext>
            </a:extLst>
          </p:cNvPr>
          <p:cNvSpPr txBox="1"/>
          <p:nvPr/>
        </p:nvSpPr>
        <p:spPr>
          <a:xfrm rot="20660923">
            <a:off x="1931818" y="4063504"/>
            <a:ext cx="1308758" cy="507831"/>
          </a:xfrm>
          <a:prstGeom prst="rect">
            <a:avLst/>
          </a:prstGeom>
          <a:noFill/>
        </p:spPr>
        <p:txBody>
          <a:bodyPr wrap="square" rtlCol="0">
            <a:spAutoFit/>
          </a:bodyPr>
          <a:lstStyle/>
          <a:p>
            <a:pPr algn="ctr"/>
            <a:r>
              <a:rPr lang="nl-NL" sz="1350" dirty="0"/>
              <a:t>Klantreis ondernemer</a:t>
            </a:r>
          </a:p>
        </p:txBody>
      </p:sp>
      <p:sp>
        <p:nvSpPr>
          <p:cNvPr id="2" name="Tekstvak 1">
            <a:extLst>
              <a:ext uri="{FF2B5EF4-FFF2-40B4-BE49-F238E27FC236}">
                <a16:creationId xmlns:a16="http://schemas.microsoft.com/office/drawing/2014/main" id="{F2070E0B-A2BC-7BFB-6D24-A41D30B18299}"/>
              </a:ext>
            </a:extLst>
          </p:cNvPr>
          <p:cNvSpPr txBox="1"/>
          <p:nvPr/>
        </p:nvSpPr>
        <p:spPr>
          <a:xfrm rot="21340162">
            <a:off x="350184" y="4112151"/>
            <a:ext cx="1096465" cy="507831"/>
          </a:xfrm>
          <a:prstGeom prst="rect">
            <a:avLst/>
          </a:prstGeom>
          <a:noFill/>
        </p:spPr>
        <p:txBody>
          <a:bodyPr wrap="square" rtlCol="0">
            <a:spAutoFit/>
          </a:bodyPr>
          <a:lstStyle/>
          <a:p>
            <a:r>
              <a:rPr lang="nl-NL" sz="1350" dirty="0"/>
              <a:t>Wortel (&amp; de stok)</a:t>
            </a:r>
          </a:p>
        </p:txBody>
      </p:sp>
      <p:sp>
        <p:nvSpPr>
          <p:cNvPr id="3" name="Tekstvak 2">
            <a:extLst>
              <a:ext uri="{FF2B5EF4-FFF2-40B4-BE49-F238E27FC236}">
                <a16:creationId xmlns:a16="http://schemas.microsoft.com/office/drawing/2014/main" id="{284812B8-FFA2-BB49-5BEA-76BA1BBE2E07}"/>
              </a:ext>
            </a:extLst>
          </p:cNvPr>
          <p:cNvSpPr txBox="1"/>
          <p:nvPr/>
        </p:nvSpPr>
        <p:spPr>
          <a:xfrm>
            <a:off x="3906510" y="3873916"/>
            <a:ext cx="1267716" cy="507831"/>
          </a:xfrm>
          <a:prstGeom prst="rect">
            <a:avLst/>
          </a:prstGeom>
          <a:noFill/>
        </p:spPr>
        <p:txBody>
          <a:bodyPr wrap="square" rtlCol="0">
            <a:spAutoFit/>
          </a:bodyPr>
          <a:lstStyle/>
          <a:p>
            <a:pPr algn="ctr"/>
            <a:r>
              <a:rPr lang="nl-NL" sz="1350" dirty="0"/>
              <a:t>Natuur</a:t>
            </a:r>
          </a:p>
          <a:p>
            <a:r>
              <a:rPr lang="nl-NL" sz="1350" dirty="0"/>
              <a:t>inclusiviteit</a:t>
            </a:r>
          </a:p>
        </p:txBody>
      </p:sp>
      <p:sp>
        <p:nvSpPr>
          <p:cNvPr id="5" name="Tekstvak 4">
            <a:extLst>
              <a:ext uri="{FF2B5EF4-FFF2-40B4-BE49-F238E27FC236}">
                <a16:creationId xmlns:a16="http://schemas.microsoft.com/office/drawing/2014/main" id="{FFE5F8C0-E604-D16E-57F9-4DFF63562D6B}"/>
              </a:ext>
            </a:extLst>
          </p:cNvPr>
          <p:cNvSpPr txBox="1"/>
          <p:nvPr/>
        </p:nvSpPr>
        <p:spPr>
          <a:xfrm rot="21349276">
            <a:off x="7685376" y="478421"/>
            <a:ext cx="1247517" cy="507831"/>
          </a:xfrm>
          <a:prstGeom prst="rect">
            <a:avLst/>
          </a:prstGeom>
          <a:noFill/>
        </p:spPr>
        <p:txBody>
          <a:bodyPr wrap="square" rtlCol="0">
            <a:spAutoFit/>
          </a:bodyPr>
          <a:lstStyle/>
          <a:p>
            <a:pPr algn="ctr"/>
            <a:r>
              <a:rPr lang="nl-NL" sz="1350" dirty="0"/>
              <a:t>Toezicht &amp; Handhaving</a:t>
            </a:r>
          </a:p>
        </p:txBody>
      </p:sp>
      <p:sp>
        <p:nvSpPr>
          <p:cNvPr id="7" name="Tekstvak 6">
            <a:extLst>
              <a:ext uri="{FF2B5EF4-FFF2-40B4-BE49-F238E27FC236}">
                <a16:creationId xmlns:a16="http://schemas.microsoft.com/office/drawing/2014/main" id="{FB127341-5233-E6AB-2B22-870C2E2678E4}"/>
              </a:ext>
            </a:extLst>
          </p:cNvPr>
          <p:cNvSpPr txBox="1"/>
          <p:nvPr/>
        </p:nvSpPr>
        <p:spPr>
          <a:xfrm rot="21167859">
            <a:off x="5778235" y="4009511"/>
            <a:ext cx="1197752" cy="715581"/>
          </a:xfrm>
          <a:prstGeom prst="rect">
            <a:avLst/>
          </a:prstGeom>
          <a:noFill/>
        </p:spPr>
        <p:txBody>
          <a:bodyPr wrap="square" rtlCol="0">
            <a:spAutoFit/>
          </a:bodyPr>
          <a:lstStyle/>
          <a:p>
            <a:pPr algn="ctr"/>
            <a:r>
              <a:rPr lang="nl-NL" sz="1350" dirty="0"/>
              <a:t>Dienstbare dienstverlening</a:t>
            </a:r>
          </a:p>
        </p:txBody>
      </p:sp>
      <p:sp>
        <p:nvSpPr>
          <p:cNvPr id="14" name="Tekstvak 13">
            <a:extLst>
              <a:ext uri="{FF2B5EF4-FFF2-40B4-BE49-F238E27FC236}">
                <a16:creationId xmlns:a16="http://schemas.microsoft.com/office/drawing/2014/main" id="{2496447B-9145-9438-9507-CDC728743801}"/>
              </a:ext>
            </a:extLst>
          </p:cNvPr>
          <p:cNvSpPr txBox="1"/>
          <p:nvPr/>
        </p:nvSpPr>
        <p:spPr>
          <a:xfrm>
            <a:off x="3973735" y="47499"/>
            <a:ext cx="1705085" cy="5816977"/>
          </a:xfrm>
          <a:prstGeom prst="rect">
            <a:avLst/>
          </a:prstGeom>
          <a:noFill/>
        </p:spPr>
        <p:txBody>
          <a:bodyPr wrap="square" rtlCol="0">
            <a:spAutoFit/>
          </a:bodyPr>
          <a:lstStyle/>
          <a:p>
            <a:r>
              <a:rPr lang="nl-NL" sz="37200" dirty="0"/>
              <a:t>?</a:t>
            </a:r>
          </a:p>
        </p:txBody>
      </p:sp>
    </p:spTree>
    <p:extLst>
      <p:ext uri="{BB962C8B-B14F-4D97-AF65-F5344CB8AC3E}">
        <p14:creationId xmlns:p14="http://schemas.microsoft.com/office/powerpoint/2010/main" val="35661800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60D4AF3-A827-6DD8-A4F8-FFDE4B9EB52D}"/>
              </a:ext>
            </a:extLst>
          </p:cNvPr>
          <p:cNvSpPr>
            <a:spLocks noGrp="1"/>
          </p:cNvSpPr>
          <p:nvPr>
            <p:ph type="title"/>
          </p:nvPr>
        </p:nvSpPr>
        <p:spPr>
          <a:xfrm>
            <a:off x="2035277" y="283587"/>
            <a:ext cx="4579375" cy="540000"/>
          </a:xfrm>
        </p:spPr>
        <p:txBody>
          <a:bodyPr/>
          <a:lstStyle/>
          <a:p>
            <a:pPr algn="ctr"/>
            <a:r>
              <a:rPr lang="en-US" dirty="0">
                <a:solidFill>
                  <a:srgbClr val="275937"/>
                </a:solidFill>
              </a:rPr>
              <a:t>De wijkaanpak</a:t>
            </a:r>
          </a:p>
        </p:txBody>
      </p:sp>
      <p:pic>
        <p:nvPicPr>
          <p:cNvPr id="4" name="Tijdelijke aanduiding voor inhoud 3">
            <a:extLst>
              <a:ext uri="{FF2B5EF4-FFF2-40B4-BE49-F238E27FC236}">
                <a16:creationId xmlns:a16="http://schemas.microsoft.com/office/drawing/2014/main" id="{A9F57C25-E151-ED2C-A226-A702B94FEDE4}"/>
              </a:ext>
            </a:extLst>
          </p:cNvPr>
          <p:cNvPicPr>
            <a:picLocks noGrp="1" noChangeAspect="1"/>
          </p:cNvPicPr>
          <p:nvPr>
            <p:ph idx="1"/>
          </p:nvPr>
        </p:nvPicPr>
        <p:blipFill rotWithShape="1">
          <a:blip r:embed="rId2"/>
          <a:srcRect t="2271" r="2" b="9342"/>
          <a:stretch/>
        </p:blipFill>
        <p:spPr>
          <a:xfrm>
            <a:off x="155509" y="823588"/>
            <a:ext cx="8832983" cy="3962264"/>
          </a:xfrm>
          <a:noFill/>
        </p:spPr>
      </p:pic>
      <p:pic>
        <p:nvPicPr>
          <p:cNvPr id="2" name="Afbeelding 1">
            <a:extLst>
              <a:ext uri="{FF2B5EF4-FFF2-40B4-BE49-F238E27FC236}">
                <a16:creationId xmlns:a16="http://schemas.microsoft.com/office/drawing/2014/main" id="{B65F7154-C44C-0D28-AD85-7ECB011C7E2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716188" y="174747"/>
            <a:ext cx="1023257" cy="457190"/>
          </a:xfrm>
          <a:prstGeom prst="rect">
            <a:avLst/>
          </a:prstGeom>
          <a:noFill/>
          <a:ln>
            <a:noFill/>
          </a:ln>
        </p:spPr>
      </p:pic>
    </p:spTree>
    <p:extLst>
      <p:ext uri="{BB962C8B-B14F-4D97-AF65-F5344CB8AC3E}">
        <p14:creationId xmlns:p14="http://schemas.microsoft.com/office/powerpoint/2010/main" val="16409902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B96106-65E8-2D89-1A10-B527E02CD16A}"/>
              </a:ext>
            </a:extLst>
          </p:cNvPr>
          <p:cNvSpPr>
            <a:spLocks noGrp="1"/>
          </p:cNvSpPr>
          <p:nvPr>
            <p:ph type="title"/>
          </p:nvPr>
        </p:nvSpPr>
        <p:spPr>
          <a:xfrm>
            <a:off x="510467" y="360175"/>
            <a:ext cx="7524900" cy="540000"/>
          </a:xfrm>
        </p:spPr>
        <p:txBody>
          <a:bodyPr/>
          <a:lstStyle/>
          <a:p>
            <a:pPr algn="ctr"/>
            <a:r>
              <a:rPr lang="en-US" dirty="0"/>
              <a:t>De wijkaanpak</a:t>
            </a:r>
            <a:endParaRPr lang="nl-NL" dirty="0"/>
          </a:p>
        </p:txBody>
      </p:sp>
      <p:sp>
        <p:nvSpPr>
          <p:cNvPr id="3" name="Tijdelijke aanduiding voor inhoud 2">
            <a:extLst>
              <a:ext uri="{FF2B5EF4-FFF2-40B4-BE49-F238E27FC236}">
                <a16:creationId xmlns:a16="http://schemas.microsoft.com/office/drawing/2014/main" id="{529323C2-347C-0455-B852-10AFF9D69E6E}"/>
              </a:ext>
            </a:extLst>
          </p:cNvPr>
          <p:cNvSpPr>
            <a:spLocks noGrp="1"/>
          </p:cNvSpPr>
          <p:nvPr>
            <p:ph idx="1"/>
          </p:nvPr>
        </p:nvSpPr>
        <p:spPr>
          <a:xfrm>
            <a:off x="811161" y="661606"/>
            <a:ext cx="7683345" cy="3883151"/>
          </a:xfrm>
        </p:spPr>
        <p:txBody>
          <a:bodyPr/>
          <a:lstStyle/>
          <a:p>
            <a:pPr>
              <a:spcAft>
                <a:spcPts val="75"/>
              </a:spcAft>
            </a:pPr>
            <a:endParaRPr lang="nl-NL" sz="1400" dirty="0">
              <a:latin typeface="Verdana" panose="020B0604030504040204" pitchFamily="34" charset="0"/>
              <a:ea typeface="Verdana" panose="020B0604030504040204" pitchFamily="34" charset="0"/>
              <a:cs typeface="Verdana" panose="020B0604030504040204" pitchFamily="34" charset="0"/>
            </a:endParaRPr>
          </a:p>
          <a:p>
            <a:pPr marL="285750" indent="-285750">
              <a:spcAft>
                <a:spcPts val="75"/>
              </a:spcAft>
              <a:buFont typeface="Arial" panose="020B0604020202020204" pitchFamily="34" charset="0"/>
              <a:buChar char="•"/>
            </a:pPr>
            <a:r>
              <a:rPr lang="nl-NL" sz="1400" dirty="0">
                <a:latin typeface="Verdana" panose="020B0604030504040204" pitchFamily="34" charset="0"/>
                <a:ea typeface="Verdana" panose="020B0604030504040204" pitchFamily="34" charset="0"/>
                <a:cs typeface="Verdana" panose="020B0604030504040204" pitchFamily="34" charset="0"/>
              </a:rPr>
              <a:t>In totaal moeten 7 miljoen woningen en 1 miljoen andere gebouwen (m.n. Utiliteitsgebouwen) van het aardgas af.</a:t>
            </a:r>
          </a:p>
          <a:p>
            <a:pPr marL="285750" indent="-285750">
              <a:spcAft>
                <a:spcPts val="75"/>
              </a:spcAft>
              <a:buFont typeface="Arial" panose="020B0604020202020204" pitchFamily="34" charset="0"/>
              <a:buChar char="•"/>
            </a:pPr>
            <a:r>
              <a:rPr lang="nl-NL" sz="1400" dirty="0">
                <a:latin typeface="Verdana" panose="020B0604030504040204" pitchFamily="34" charset="0"/>
                <a:ea typeface="Verdana" panose="020B0604030504040204" pitchFamily="34" charset="0"/>
                <a:cs typeface="Verdana" panose="020B0604030504040204" pitchFamily="34" charset="0"/>
              </a:rPr>
              <a:t>Dat moet gebeuren in de gemeente onder regie van de gemeente.</a:t>
            </a:r>
          </a:p>
          <a:p>
            <a:pPr marL="285750" indent="-285750">
              <a:spcAft>
                <a:spcPts val="75"/>
              </a:spcAft>
              <a:buFont typeface="Arial" panose="020B0604020202020204" pitchFamily="34" charset="0"/>
              <a:buChar char="•"/>
            </a:pPr>
            <a:r>
              <a:rPr lang="nl-NL" sz="1400" dirty="0">
                <a:latin typeface="Verdana" panose="020B0604030504040204" pitchFamily="34" charset="0"/>
                <a:ea typeface="Verdana" panose="020B0604030504040204" pitchFamily="34" charset="0"/>
                <a:cs typeface="Verdana" panose="020B0604030504040204" pitchFamily="34" charset="0"/>
              </a:rPr>
              <a:t>Wijk voor wijk of buurt voor buurt, of straat voor straat moeten van het aardgas af.</a:t>
            </a:r>
          </a:p>
          <a:p>
            <a:pPr marL="285750" indent="-285750">
              <a:spcAft>
                <a:spcPts val="75"/>
              </a:spcAft>
              <a:buFont typeface="Arial" panose="020B0604020202020204" pitchFamily="34" charset="0"/>
              <a:buChar char="•"/>
            </a:pPr>
            <a:r>
              <a:rPr lang="nl-NL" sz="1400" dirty="0">
                <a:latin typeface="Verdana" panose="020B0604030504040204" pitchFamily="34" charset="0"/>
                <a:ea typeface="Verdana" panose="020B0604030504040204" pitchFamily="34" charset="0"/>
                <a:cs typeface="Verdana" panose="020B0604030504040204" pitchFamily="34" charset="0"/>
              </a:rPr>
              <a:t>De transitievisie warmte, die elke gemeente nu heeft, gaat bepalen wanneer welke wijk/buurt/straat van het aardgas af gaat en hoe de collectieve warmteoplossing er uit gaat zien.</a:t>
            </a:r>
          </a:p>
          <a:p>
            <a:pPr marL="285750" indent="-285750">
              <a:spcAft>
                <a:spcPts val="75"/>
              </a:spcAft>
              <a:buFont typeface="Arial" panose="020B0604020202020204" pitchFamily="34" charset="0"/>
              <a:buChar char="•"/>
            </a:pPr>
            <a:r>
              <a:rPr lang="nl-NL" sz="1400" dirty="0">
                <a:latin typeface="Verdana" panose="020B0604030504040204" pitchFamily="34" charset="0"/>
                <a:ea typeface="Verdana" panose="020B0604030504040204" pitchFamily="34" charset="0"/>
                <a:cs typeface="Verdana" panose="020B0604030504040204" pitchFamily="34" charset="0"/>
              </a:rPr>
              <a:t>Wel even een omgevingsplan maken!!</a:t>
            </a:r>
          </a:p>
          <a:p>
            <a:pPr marL="285750" indent="-285750">
              <a:spcAft>
                <a:spcPts val="75"/>
              </a:spcAft>
              <a:buFont typeface="Arial" panose="020B0604020202020204" pitchFamily="34" charset="0"/>
              <a:buChar char="•"/>
            </a:pPr>
            <a:r>
              <a:rPr lang="nl-NL" sz="1400" dirty="0">
                <a:latin typeface="Verdana" panose="020B0604030504040204" pitchFamily="34" charset="0"/>
                <a:ea typeface="Verdana" panose="020B0604030504040204" pitchFamily="34" charset="0"/>
                <a:cs typeface="Verdana" panose="020B0604030504040204" pitchFamily="34" charset="0"/>
              </a:rPr>
              <a:t>Het doel van het NPLW is om gemeenten te ondersteunen bij de warmtetransitie, door landelijk en lokale kennis en expertise beschikbaar te stellen, goede voorbeelden te delen, knelpunten te signaleren en een bijdrage te leveren aan oplossingen.</a:t>
            </a:r>
          </a:p>
          <a:p>
            <a:pPr>
              <a:spcAft>
                <a:spcPts val="75"/>
              </a:spcAft>
            </a:pPr>
            <a:endParaRPr lang="nl-NL" sz="1600" dirty="0">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a:extLst>
              <a:ext uri="{FF2B5EF4-FFF2-40B4-BE49-F238E27FC236}">
                <a16:creationId xmlns:a16="http://schemas.microsoft.com/office/drawing/2014/main" id="{A45513D6-4F67-4CE0-C519-7592790F2D7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012110" y="204416"/>
            <a:ext cx="1023257" cy="457190"/>
          </a:xfrm>
          <a:prstGeom prst="rect">
            <a:avLst/>
          </a:prstGeom>
          <a:noFill/>
          <a:ln>
            <a:noFill/>
          </a:ln>
        </p:spPr>
      </p:pic>
    </p:spTree>
    <p:extLst>
      <p:ext uri="{BB962C8B-B14F-4D97-AF65-F5344CB8AC3E}">
        <p14:creationId xmlns:p14="http://schemas.microsoft.com/office/powerpoint/2010/main" val="30490590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60D4AF3-A827-6DD8-A4F8-FFDE4B9EB52D}"/>
              </a:ext>
            </a:extLst>
          </p:cNvPr>
          <p:cNvSpPr>
            <a:spLocks noGrp="1"/>
          </p:cNvSpPr>
          <p:nvPr>
            <p:ph type="title"/>
          </p:nvPr>
        </p:nvSpPr>
        <p:spPr>
          <a:xfrm>
            <a:off x="2035277" y="283587"/>
            <a:ext cx="5213556" cy="540000"/>
          </a:xfrm>
        </p:spPr>
        <p:txBody>
          <a:bodyPr/>
          <a:lstStyle/>
          <a:p>
            <a:pPr algn="ctr"/>
            <a:r>
              <a:rPr lang="nl-NL" dirty="0">
                <a:solidFill>
                  <a:srgbClr val="275937"/>
                </a:solidFill>
                <a:latin typeface="Calibri" panose="020F0502020204030204" pitchFamily="34" charset="0"/>
                <a:ea typeface="Times New Roman" panose="02020603050405020304" pitchFamily="18" charset="0"/>
                <a:cs typeface="Times New Roman" panose="02020603050405020304" pitchFamily="18" charset="0"/>
              </a:rPr>
              <a:t>Vraag: Valt jullie iets op aan dit plaatje?</a:t>
            </a:r>
            <a:br>
              <a:rPr lang="nl-NL" dirty="0">
                <a:solidFill>
                  <a:srgbClr val="275937"/>
                </a:solidFill>
                <a:latin typeface="Calibri" panose="020F0502020204030204" pitchFamily="34" charset="0"/>
                <a:ea typeface="Times New Roman" panose="02020603050405020304" pitchFamily="18" charset="0"/>
                <a:cs typeface="Times New Roman" panose="02020603050405020304" pitchFamily="18" charset="0"/>
              </a:rPr>
            </a:br>
            <a:endParaRPr lang="en-US" dirty="0">
              <a:solidFill>
                <a:srgbClr val="275937"/>
              </a:solidFill>
            </a:endParaRPr>
          </a:p>
        </p:txBody>
      </p:sp>
      <p:pic>
        <p:nvPicPr>
          <p:cNvPr id="4" name="Tijdelijke aanduiding voor inhoud 3">
            <a:extLst>
              <a:ext uri="{FF2B5EF4-FFF2-40B4-BE49-F238E27FC236}">
                <a16:creationId xmlns:a16="http://schemas.microsoft.com/office/drawing/2014/main" id="{A9F57C25-E151-ED2C-A226-A702B94FEDE4}"/>
              </a:ext>
            </a:extLst>
          </p:cNvPr>
          <p:cNvPicPr>
            <a:picLocks noGrp="1" noChangeAspect="1"/>
          </p:cNvPicPr>
          <p:nvPr>
            <p:ph idx="1"/>
          </p:nvPr>
        </p:nvPicPr>
        <p:blipFill rotWithShape="1">
          <a:blip r:embed="rId2"/>
          <a:srcRect t="2271" r="2" b="9342"/>
          <a:stretch/>
        </p:blipFill>
        <p:spPr>
          <a:xfrm>
            <a:off x="155509" y="823588"/>
            <a:ext cx="8832983" cy="3962264"/>
          </a:xfrm>
          <a:noFill/>
        </p:spPr>
      </p:pic>
      <p:pic>
        <p:nvPicPr>
          <p:cNvPr id="2" name="Afbeelding 1">
            <a:extLst>
              <a:ext uri="{FF2B5EF4-FFF2-40B4-BE49-F238E27FC236}">
                <a16:creationId xmlns:a16="http://schemas.microsoft.com/office/drawing/2014/main" id="{D5B4EC31-F2EA-C2B4-87AE-9BF4C68AC1D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741956" y="283587"/>
            <a:ext cx="1023257" cy="457190"/>
          </a:xfrm>
          <a:prstGeom prst="rect">
            <a:avLst/>
          </a:prstGeom>
          <a:noFill/>
          <a:ln>
            <a:noFill/>
          </a:ln>
        </p:spPr>
      </p:pic>
    </p:spTree>
    <p:extLst>
      <p:ext uri="{BB962C8B-B14F-4D97-AF65-F5344CB8AC3E}">
        <p14:creationId xmlns:p14="http://schemas.microsoft.com/office/powerpoint/2010/main" val="12610129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B96106-65E8-2D89-1A10-B527E02CD16A}"/>
              </a:ext>
            </a:extLst>
          </p:cNvPr>
          <p:cNvSpPr>
            <a:spLocks noGrp="1"/>
          </p:cNvSpPr>
          <p:nvPr>
            <p:ph type="title"/>
          </p:nvPr>
        </p:nvSpPr>
        <p:spPr>
          <a:xfrm>
            <a:off x="434266" y="360175"/>
            <a:ext cx="7524900" cy="540000"/>
          </a:xfrm>
        </p:spPr>
        <p:txBody>
          <a:bodyPr/>
          <a:lstStyle/>
          <a:p>
            <a:pPr algn="ctr"/>
            <a:r>
              <a:rPr lang="en-US" dirty="0"/>
              <a:t>De wijkaanpak</a:t>
            </a:r>
            <a:endParaRPr lang="nl-NL" dirty="0"/>
          </a:p>
        </p:txBody>
      </p:sp>
      <p:sp>
        <p:nvSpPr>
          <p:cNvPr id="3" name="Tijdelijke aanduiding voor inhoud 2">
            <a:extLst>
              <a:ext uri="{FF2B5EF4-FFF2-40B4-BE49-F238E27FC236}">
                <a16:creationId xmlns:a16="http://schemas.microsoft.com/office/drawing/2014/main" id="{529323C2-347C-0455-B852-10AFF9D69E6E}"/>
              </a:ext>
            </a:extLst>
          </p:cNvPr>
          <p:cNvSpPr>
            <a:spLocks noGrp="1"/>
          </p:cNvSpPr>
          <p:nvPr>
            <p:ph idx="1"/>
          </p:nvPr>
        </p:nvSpPr>
        <p:spPr>
          <a:xfrm>
            <a:off x="809100" y="900175"/>
            <a:ext cx="7524900" cy="3856882"/>
          </a:xfrm>
        </p:spPr>
        <p:txBody>
          <a:bodyPr/>
          <a:lstStyle/>
          <a:p>
            <a:endParaRPr lang="nl-NL" sz="1400" dirty="0">
              <a:latin typeface="Verdana" panose="020B0604030504040204" pitchFamily="34" charset="0"/>
              <a:ea typeface="Verdana" panose="020B0604030504040204" pitchFamily="34" charset="0"/>
              <a:cs typeface="Verdana" panose="020B0604030504040204" pitchFamily="34" charset="0"/>
            </a:endParaRPr>
          </a:p>
          <a:p>
            <a:r>
              <a:rPr lang="nl-NL" sz="1400" dirty="0">
                <a:latin typeface="Verdana" panose="020B0604030504040204" pitchFamily="34" charset="0"/>
                <a:ea typeface="Verdana" panose="020B0604030504040204" pitchFamily="34" charset="0"/>
                <a:cs typeface="Verdana" panose="020B0604030504040204" pitchFamily="34" charset="0"/>
              </a:rPr>
              <a:t>Alles wat niet-wonen is staat er niet op. Het gaat dan om de gebruikers en eigenaren van het maatschappelijk en zakelijk vastgoed, zeg maar de ondernemer. </a:t>
            </a:r>
          </a:p>
          <a:p>
            <a:endParaRPr lang="nl-NL" sz="1400" dirty="0">
              <a:latin typeface="Verdana" panose="020B0604030504040204" pitchFamily="34" charset="0"/>
              <a:ea typeface="Verdana" panose="020B0604030504040204" pitchFamily="34" charset="0"/>
              <a:cs typeface="Verdana" panose="020B0604030504040204" pitchFamily="34" charset="0"/>
            </a:endParaRPr>
          </a:p>
          <a:p>
            <a:r>
              <a:rPr lang="nl-NL" sz="1400" dirty="0">
                <a:latin typeface="Verdana" panose="020B0604030504040204" pitchFamily="34" charset="0"/>
                <a:ea typeface="Verdana" panose="020B0604030504040204" pitchFamily="34" charset="0"/>
                <a:cs typeface="Verdana" panose="020B0604030504040204" pitchFamily="34" charset="0"/>
              </a:rPr>
              <a:t>Je vindt de ondernemer verspreid in de woonwijk, geclusterd in winkelcentra/winkelstraten en op bedrijventerreinen.</a:t>
            </a:r>
          </a:p>
          <a:p>
            <a:endParaRPr lang="nl-NL" sz="1400" dirty="0">
              <a:latin typeface="Verdana" panose="020B0604030504040204" pitchFamily="34" charset="0"/>
              <a:ea typeface="Verdana" panose="020B0604030504040204" pitchFamily="34" charset="0"/>
              <a:cs typeface="Verdana" panose="020B0604030504040204" pitchFamily="34" charset="0"/>
            </a:endParaRPr>
          </a:p>
          <a:p>
            <a:r>
              <a:rPr lang="nl-NL" sz="1400" dirty="0">
                <a:latin typeface="Verdana" panose="020B0604030504040204" pitchFamily="34" charset="0"/>
                <a:ea typeface="Verdana" panose="020B0604030504040204" pitchFamily="34" charset="0"/>
                <a:cs typeface="Verdana" panose="020B0604030504040204" pitchFamily="34" charset="0"/>
              </a:rPr>
              <a:t>En de industrie. Ik ga verder niet in op de industrie. De industrie, dat zijn zo’n 300 bedrijven, vaart een andere route.</a:t>
            </a:r>
          </a:p>
          <a:p>
            <a:endParaRPr lang="nl-NL" sz="1400" dirty="0">
              <a:latin typeface="Verdana" panose="020B0604030504040204" pitchFamily="34" charset="0"/>
              <a:ea typeface="Verdana" panose="020B0604030504040204" pitchFamily="34" charset="0"/>
              <a:cs typeface="Verdana" panose="020B0604030504040204" pitchFamily="34" charset="0"/>
            </a:endParaRPr>
          </a:p>
          <a:p>
            <a:r>
              <a:rPr lang="nl-NL" sz="1400" dirty="0">
                <a:latin typeface="Verdana" panose="020B0604030504040204" pitchFamily="34" charset="0"/>
                <a:ea typeface="Verdana" panose="020B0604030504040204" pitchFamily="34" charset="0"/>
                <a:cs typeface="Verdana" panose="020B0604030504040204" pitchFamily="34" charset="0"/>
              </a:rPr>
              <a:t>En hoe nu verder met de wijkaanpak?</a:t>
            </a:r>
          </a:p>
          <a:p>
            <a:endParaRPr lang="nl-NL" sz="2700" dirty="0"/>
          </a:p>
        </p:txBody>
      </p:sp>
      <p:pic>
        <p:nvPicPr>
          <p:cNvPr id="4" name="Afbeelding 3">
            <a:extLst>
              <a:ext uri="{FF2B5EF4-FFF2-40B4-BE49-F238E27FC236}">
                <a16:creationId xmlns:a16="http://schemas.microsoft.com/office/drawing/2014/main" id="{2C34C826-E9FA-04BE-CA08-5CEDBF8453D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292953" y="188375"/>
            <a:ext cx="1041047" cy="441800"/>
          </a:xfrm>
          <a:prstGeom prst="rect">
            <a:avLst/>
          </a:prstGeom>
          <a:noFill/>
          <a:ln>
            <a:noFill/>
          </a:ln>
        </p:spPr>
      </p:pic>
    </p:spTree>
    <p:extLst>
      <p:ext uri="{BB962C8B-B14F-4D97-AF65-F5344CB8AC3E}">
        <p14:creationId xmlns:p14="http://schemas.microsoft.com/office/powerpoint/2010/main" val="20822442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p:nvPr/>
        </p:nvPicPr>
        <p:blipFill>
          <a:blip r:embed="rId2">
            <a:extLst>
              <a:ext uri="{28A0092B-C50C-407E-A947-70E740481C1C}">
                <a14:useLocalDpi xmlns:a14="http://schemas.microsoft.com/office/drawing/2010/main" val="0"/>
              </a:ext>
            </a:extLst>
          </a:blip>
          <a:srcRect/>
          <a:stretch>
            <a:fillRect/>
          </a:stretch>
        </p:blipFill>
        <p:spPr bwMode="auto">
          <a:xfrm>
            <a:off x="1992085" y="130629"/>
            <a:ext cx="1023257" cy="457190"/>
          </a:xfrm>
          <a:prstGeom prst="rect">
            <a:avLst/>
          </a:prstGeom>
          <a:noFill/>
          <a:ln>
            <a:noFill/>
          </a:ln>
        </p:spPr>
      </p:pic>
      <p:sp>
        <p:nvSpPr>
          <p:cNvPr id="4" name="Rectangle 1"/>
          <p:cNvSpPr>
            <a:spLocks noChangeArrowheads="1"/>
          </p:cNvSpPr>
          <p:nvPr/>
        </p:nvSpPr>
        <p:spPr bwMode="auto">
          <a:xfrm>
            <a:off x="0" y="653719"/>
            <a:ext cx="10641926"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900" b="0" i="0" u="none" strike="noStrike" cap="none" normalizeH="0" baseline="0" smtClean="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
            </a:r>
            <a:br>
              <a:rPr kumimoji="0" lang="nl-NL" altLang="nl-NL" sz="900" b="0" i="0" u="none" strike="noStrike" cap="none" normalizeH="0" baseline="0" smtClean="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br>
            <a:endParaRPr kumimoji="0" lang="nl-NL" altLang="nl-NL"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smtClean="0">
              <a:ln>
                <a:noFill/>
              </a:ln>
              <a:solidFill>
                <a:schemeClr val="tx1"/>
              </a:solidFill>
              <a:effectLst/>
              <a:latin typeface="Arial" panose="020B0604020202020204" pitchFamily="34" charset="0"/>
            </a:endParaRPr>
          </a:p>
        </p:txBody>
      </p:sp>
      <p:sp>
        <p:nvSpPr>
          <p:cNvPr id="8" name="Rectangle 2"/>
          <p:cNvSpPr>
            <a:spLocks noChangeArrowheads="1"/>
          </p:cNvSpPr>
          <p:nvPr/>
        </p:nvSpPr>
        <p:spPr bwMode="auto">
          <a:xfrm>
            <a:off x="2318385" y="1654493"/>
            <a:ext cx="9144000" cy="0"/>
          </a:xfrm>
          <a:prstGeom prst="rect">
            <a:avLst/>
          </a:prstGeom>
          <a:solidFill>
            <a:srgbClr val="275937"/>
          </a:solid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900" b="0" i="0" u="none" strike="noStrike" cap="none" normalizeH="0" baseline="0" smtClean="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
            </a:r>
            <a:br>
              <a:rPr kumimoji="0" lang="nl-NL" altLang="nl-NL" sz="900" b="0" i="0" u="none" strike="noStrike" cap="none" normalizeH="0" baseline="0" smtClean="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br>
            <a:endParaRPr kumimoji="0" lang="nl-NL" altLang="nl-NL"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9" name="Tabel 8"/>
          <p:cNvGraphicFramePr>
            <a:graphicFrameLocks noGrp="1"/>
          </p:cNvGraphicFramePr>
          <p:nvPr>
            <p:extLst>
              <p:ext uri="{D42A27DB-BD31-4B8C-83A1-F6EECF244321}">
                <p14:modId xmlns:p14="http://schemas.microsoft.com/office/powerpoint/2010/main" val="154589081"/>
              </p:ext>
            </p:extLst>
          </p:nvPr>
        </p:nvGraphicFramePr>
        <p:xfrm>
          <a:off x="489856" y="1148896"/>
          <a:ext cx="8001002" cy="2813504"/>
        </p:xfrm>
        <a:graphic>
          <a:graphicData uri="http://schemas.openxmlformats.org/drawingml/2006/table">
            <a:tbl>
              <a:tblPr firstRow="1" firstCol="1" bandRow="1"/>
              <a:tblGrid>
                <a:gridCol w="357977">
                  <a:extLst>
                    <a:ext uri="{9D8B030D-6E8A-4147-A177-3AD203B41FA5}">
                      <a16:colId xmlns:a16="http://schemas.microsoft.com/office/drawing/2014/main" val="999477300"/>
                    </a:ext>
                  </a:extLst>
                </a:gridCol>
                <a:gridCol w="2018812">
                  <a:extLst>
                    <a:ext uri="{9D8B030D-6E8A-4147-A177-3AD203B41FA5}">
                      <a16:colId xmlns:a16="http://schemas.microsoft.com/office/drawing/2014/main" val="1539376270"/>
                    </a:ext>
                  </a:extLst>
                </a:gridCol>
                <a:gridCol w="5624213">
                  <a:extLst>
                    <a:ext uri="{9D8B030D-6E8A-4147-A177-3AD203B41FA5}">
                      <a16:colId xmlns:a16="http://schemas.microsoft.com/office/drawing/2014/main" val="3007671451"/>
                    </a:ext>
                  </a:extLst>
                </a:gridCol>
              </a:tblGrid>
              <a:tr h="200047">
                <a:tc>
                  <a:txBody>
                    <a:bodyPr/>
                    <a:lstStyle/>
                    <a:p>
                      <a:pPr>
                        <a:lnSpc>
                          <a:spcPts val="1200"/>
                        </a:lnSpc>
                        <a:spcAft>
                          <a:spcPts val="100"/>
                        </a:spcAft>
                      </a:pPr>
                      <a:r>
                        <a:rPr lang="nl-NL" sz="8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nr</a:t>
                      </a:r>
                      <a:endParaRPr lang="nl-NL" sz="900">
                        <a:effectLst/>
                        <a:latin typeface="Verdana" panose="020B0604030504040204" pitchFamily="34" charset="0"/>
                        <a:ea typeface="Verdana" panose="020B0604030504040204" pitchFamily="34" charset="0"/>
                        <a:cs typeface="Times New Roman" panose="02020603050405020304" pitchFamily="18" charset="0"/>
                      </a:endParaRPr>
                    </a:p>
                  </a:txBody>
                  <a:tcPr marL="71755" marR="71755" marT="0" marB="0">
                    <a:lnL w="12700" cap="flat" cmpd="sng" algn="ctr">
                      <a:solidFill>
                        <a:srgbClr val="275937"/>
                      </a:solidFill>
                      <a:prstDash val="solid"/>
                      <a:round/>
                      <a:headEnd type="none" w="med" len="med"/>
                      <a:tailEnd type="none" w="med" len="med"/>
                    </a:lnL>
                    <a:lnR w="12700" cap="flat" cmpd="sng" algn="ctr">
                      <a:solidFill>
                        <a:srgbClr val="275937"/>
                      </a:solidFill>
                      <a:prstDash val="solid"/>
                      <a:round/>
                      <a:headEnd type="none" w="med" len="med"/>
                      <a:tailEnd type="none" w="med" len="med"/>
                    </a:lnR>
                    <a:lnT w="12700" cap="flat" cmpd="sng" algn="ctr">
                      <a:solidFill>
                        <a:srgbClr val="275937"/>
                      </a:solidFill>
                      <a:prstDash val="solid"/>
                      <a:round/>
                      <a:headEnd type="none" w="med" len="med"/>
                      <a:tailEnd type="none" w="med" len="med"/>
                    </a:lnT>
                    <a:lnB w="12700" cap="flat" cmpd="sng" algn="ctr">
                      <a:solidFill>
                        <a:srgbClr val="275937"/>
                      </a:solidFill>
                      <a:prstDash val="solid"/>
                      <a:round/>
                      <a:headEnd type="none" w="med" len="med"/>
                      <a:tailEnd type="none" w="med" len="med"/>
                    </a:lnB>
                    <a:solidFill>
                      <a:srgbClr val="275937"/>
                    </a:solidFill>
                  </a:tcPr>
                </a:tc>
                <a:tc>
                  <a:txBody>
                    <a:bodyPr/>
                    <a:lstStyle/>
                    <a:p>
                      <a:pPr>
                        <a:lnSpc>
                          <a:spcPts val="1200"/>
                        </a:lnSpc>
                        <a:spcAft>
                          <a:spcPts val="100"/>
                        </a:spcAft>
                      </a:pPr>
                      <a:r>
                        <a:rPr lang="nl-NL" sz="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Tijd</a:t>
                      </a:r>
                      <a:endParaRPr lang="nl-NL" sz="900" dirty="0">
                        <a:effectLst/>
                        <a:latin typeface="Verdana" panose="020B0604030504040204" pitchFamily="34" charset="0"/>
                        <a:ea typeface="Verdana" panose="020B0604030504040204" pitchFamily="34" charset="0"/>
                        <a:cs typeface="Times New Roman" panose="02020603050405020304" pitchFamily="18" charset="0"/>
                      </a:endParaRPr>
                    </a:p>
                  </a:txBody>
                  <a:tcPr marL="71755" marR="71755" marT="0" marB="0">
                    <a:lnL w="12700" cap="flat" cmpd="sng" algn="ctr">
                      <a:solidFill>
                        <a:srgbClr val="275937"/>
                      </a:solidFill>
                      <a:prstDash val="solid"/>
                      <a:round/>
                      <a:headEnd type="none" w="med" len="med"/>
                      <a:tailEnd type="none" w="med" len="med"/>
                    </a:lnL>
                    <a:lnR w="12700" cap="flat" cmpd="sng" algn="ctr">
                      <a:solidFill>
                        <a:srgbClr val="275937"/>
                      </a:solidFill>
                      <a:prstDash val="solid"/>
                      <a:round/>
                      <a:headEnd type="none" w="med" len="med"/>
                      <a:tailEnd type="none" w="med" len="med"/>
                    </a:lnR>
                    <a:lnT w="12700" cap="flat" cmpd="sng" algn="ctr">
                      <a:solidFill>
                        <a:srgbClr val="275937"/>
                      </a:solidFill>
                      <a:prstDash val="solid"/>
                      <a:round/>
                      <a:headEnd type="none" w="med" len="med"/>
                      <a:tailEnd type="none" w="med" len="med"/>
                    </a:lnT>
                    <a:lnB w="12700" cap="flat" cmpd="sng" algn="ctr">
                      <a:solidFill>
                        <a:srgbClr val="275937"/>
                      </a:solidFill>
                      <a:prstDash val="solid"/>
                      <a:round/>
                      <a:headEnd type="none" w="med" len="med"/>
                      <a:tailEnd type="none" w="med" len="med"/>
                    </a:lnB>
                    <a:solidFill>
                      <a:srgbClr val="275937"/>
                    </a:solidFill>
                  </a:tcPr>
                </a:tc>
                <a:tc>
                  <a:txBody>
                    <a:bodyPr/>
                    <a:lstStyle/>
                    <a:p>
                      <a:pPr>
                        <a:lnSpc>
                          <a:spcPts val="1200"/>
                        </a:lnSpc>
                        <a:spcAft>
                          <a:spcPts val="100"/>
                        </a:spcAft>
                      </a:pPr>
                      <a:r>
                        <a:rPr lang="nl-NL" sz="8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Programmaonderdeel</a:t>
                      </a:r>
                      <a:endParaRPr lang="nl-NL" sz="900">
                        <a:effectLst/>
                        <a:latin typeface="Verdana" panose="020B0604030504040204" pitchFamily="34" charset="0"/>
                        <a:ea typeface="Verdana" panose="020B0604030504040204" pitchFamily="34" charset="0"/>
                        <a:cs typeface="Times New Roman" panose="02020603050405020304" pitchFamily="18" charset="0"/>
                      </a:endParaRPr>
                    </a:p>
                  </a:txBody>
                  <a:tcPr marL="71755" marR="71755" marT="0" marB="0">
                    <a:lnL w="12700" cap="flat" cmpd="sng" algn="ctr">
                      <a:solidFill>
                        <a:srgbClr val="275937"/>
                      </a:solidFill>
                      <a:prstDash val="solid"/>
                      <a:round/>
                      <a:headEnd type="none" w="med" len="med"/>
                      <a:tailEnd type="none" w="med" len="med"/>
                    </a:lnL>
                    <a:lnR w="12700" cap="flat" cmpd="sng" algn="ctr">
                      <a:solidFill>
                        <a:srgbClr val="275937"/>
                      </a:solidFill>
                      <a:prstDash val="solid"/>
                      <a:round/>
                      <a:headEnd type="none" w="med" len="med"/>
                      <a:tailEnd type="none" w="med" len="med"/>
                    </a:lnR>
                    <a:lnT w="12700" cap="flat" cmpd="sng" algn="ctr">
                      <a:solidFill>
                        <a:srgbClr val="275937"/>
                      </a:solidFill>
                      <a:prstDash val="solid"/>
                      <a:round/>
                      <a:headEnd type="none" w="med" len="med"/>
                      <a:tailEnd type="none" w="med" len="med"/>
                    </a:lnT>
                    <a:lnB w="12700" cap="flat" cmpd="sng" algn="ctr">
                      <a:solidFill>
                        <a:srgbClr val="275937"/>
                      </a:solidFill>
                      <a:prstDash val="solid"/>
                      <a:round/>
                      <a:headEnd type="none" w="med" len="med"/>
                      <a:tailEnd type="none" w="med" len="med"/>
                    </a:lnB>
                    <a:solidFill>
                      <a:srgbClr val="275937"/>
                    </a:solidFill>
                  </a:tcPr>
                </a:tc>
                <a:extLst>
                  <a:ext uri="{0D108BD9-81ED-4DB2-BD59-A6C34878D82A}">
                    <a16:rowId xmlns:a16="http://schemas.microsoft.com/office/drawing/2014/main" val="445277727"/>
                  </a:ext>
                </a:extLst>
              </a:tr>
              <a:tr h="200047">
                <a:tc>
                  <a:txBody>
                    <a:bodyPr/>
                    <a:lstStyle/>
                    <a:p>
                      <a:pPr>
                        <a:lnSpc>
                          <a:spcPts val="1200"/>
                        </a:lnSpc>
                        <a:spcAft>
                          <a:spcPts val="100"/>
                        </a:spcAft>
                      </a:pPr>
                      <a:r>
                        <a:rPr lang="nl-NL" sz="800" b="1">
                          <a:effectLst/>
                          <a:latin typeface="Arial" panose="020B0604020202020204" pitchFamily="34" charset="0"/>
                          <a:ea typeface="Times New Roman" panose="02020603050405020304" pitchFamily="18" charset="0"/>
                          <a:cs typeface="Times New Roman" panose="02020603050405020304" pitchFamily="18" charset="0"/>
                        </a:rPr>
                        <a:t>1</a:t>
                      </a:r>
                      <a:endParaRPr lang="nl-NL" sz="900">
                        <a:effectLst/>
                        <a:latin typeface="Verdana" panose="020B0604030504040204" pitchFamily="34" charset="0"/>
                        <a:ea typeface="Verdana" panose="020B0604030504040204" pitchFamily="34" charset="0"/>
                        <a:cs typeface="Times New Roman" panose="02020603050405020304" pitchFamily="18" charset="0"/>
                      </a:endParaRPr>
                    </a:p>
                  </a:txBody>
                  <a:tcPr marL="71755" marR="71755" marT="0" marB="0">
                    <a:lnL w="12700" cap="flat" cmpd="sng" algn="ctr">
                      <a:solidFill>
                        <a:srgbClr val="275937"/>
                      </a:solidFill>
                      <a:prstDash val="solid"/>
                      <a:round/>
                      <a:headEnd type="none" w="med" len="med"/>
                      <a:tailEnd type="none" w="med" len="med"/>
                    </a:lnL>
                    <a:lnR w="12700" cap="flat" cmpd="sng" algn="ctr">
                      <a:solidFill>
                        <a:srgbClr val="275937"/>
                      </a:solidFill>
                      <a:prstDash val="solid"/>
                      <a:round/>
                      <a:headEnd type="none" w="med" len="med"/>
                      <a:tailEnd type="none" w="med" len="med"/>
                    </a:lnR>
                    <a:lnT w="12700" cap="flat" cmpd="sng" algn="ctr">
                      <a:solidFill>
                        <a:srgbClr val="275937"/>
                      </a:solidFill>
                      <a:prstDash val="solid"/>
                      <a:round/>
                      <a:headEnd type="none" w="med" len="med"/>
                      <a:tailEnd type="none" w="med" len="med"/>
                    </a:lnT>
                    <a:lnB w="12700" cap="flat" cmpd="sng" algn="ctr">
                      <a:solidFill>
                        <a:srgbClr val="275937"/>
                      </a:solidFill>
                      <a:prstDash val="solid"/>
                      <a:round/>
                      <a:headEnd type="none" w="med" len="med"/>
                      <a:tailEnd type="none" w="med" len="med"/>
                    </a:lnB>
                  </a:tcPr>
                </a:tc>
                <a:tc>
                  <a:txBody>
                    <a:bodyPr/>
                    <a:lstStyle/>
                    <a:p>
                      <a:pPr>
                        <a:lnSpc>
                          <a:spcPts val="1200"/>
                        </a:lnSpc>
                        <a:spcAft>
                          <a:spcPts val="100"/>
                        </a:spcAft>
                      </a:pPr>
                      <a:r>
                        <a:rPr lang="nl-NL" sz="800" dirty="0">
                          <a:effectLst/>
                          <a:latin typeface="Arial" panose="020B0604020202020204" pitchFamily="34" charset="0"/>
                          <a:ea typeface="Times New Roman" panose="02020603050405020304" pitchFamily="18" charset="0"/>
                          <a:cs typeface="Times New Roman" panose="02020603050405020304" pitchFamily="18" charset="0"/>
                        </a:rPr>
                        <a:t>12.00</a:t>
                      </a:r>
                      <a:endParaRPr lang="nl-NL" sz="900" dirty="0">
                        <a:effectLst/>
                        <a:latin typeface="Verdana" panose="020B0604030504040204" pitchFamily="34" charset="0"/>
                        <a:ea typeface="Verdana" panose="020B0604030504040204" pitchFamily="34" charset="0"/>
                        <a:cs typeface="Times New Roman" panose="02020603050405020304" pitchFamily="18" charset="0"/>
                      </a:endParaRPr>
                    </a:p>
                  </a:txBody>
                  <a:tcPr marL="71755" marR="71755" marT="0" marB="0">
                    <a:lnL w="12700" cap="flat" cmpd="sng" algn="ctr">
                      <a:solidFill>
                        <a:srgbClr val="275937"/>
                      </a:solidFill>
                      <a:prstDash val="solid"/>
                      <a:round/>
                      <a:headEnd type="none" w="med" len="med"/>
                      <a:tailEnd type="none" w="med" len="med"/>
                    </a:lnL>
                    <a:lnR w="12700" cap="flat" cmpd="sng" algn="ctr">
                      <a:solidFill>
                        <a:srgbClr val="275937"/>
                      </a:solidFill>
                      <a:prstDash val="solid"/>
                      <a:round/>
                      <a:headEnd type="none" w="med" len="med"/>
                      <a:tailEnd type="none" w="med" len="med"/>
                    </a:lnR>
                    <a:lnT w="12700" cap="flat" cmpd="sng" algn="ctr">
                      <a:solidFill>
                        <a:srgbClr val="275937"/>
                      </a:solidFill>
                      <a:prstDash val="solid"/>
                      <a:round/>
                      <a:headEnd type="none" w="med" len="med"/>
                      <a:tailEnd type="none" w="med" len="med"/>
                    </a:lnT>
                    <a:lnB w="12700" cap="flat" cmpd="sng" algn="ctr">
                      <a:solidFill>
                        <a:srgbClr val="275937"/>
                      </a:solidFill>
                      <a:prstDash val="solid"/>
                      <a:round/>
                      <a:headEnd type="none" w="med" len="med"/>
                      <a:tailEnd type="none" w="med" len="med"/>
                    </a:lnB>
                  </a:tcPr>
                </a:tc>
                <a:tc>
                  <a:txBody>
                    <a:bodyPr/>
                    <a:lstStyle/>
                    <a:p>
                      <a:pPr>
                        <a:lnSpc>
                          <a:spcPts val="1200"/>
                        </a:lnSpc>
                        <a:spcAft>
                          <a:spcPts val="100"/>
                        </a:spcAft>
                      </a:pPr>
                      <a:r>
                        <a:rPr lang="nl-NL" sz="800">
                          <a:effectLst/>
                          <a:latin typeface="Arial" panose="020B0604020202020204" pitchFamily="34" charset="0"/>
                          <a:ea typeface="Times New Roman" panose="02020603050405020304" pitchFamily="18" charset="0"/>
                          <a:cs typeface="Times New Roman" panose="02020603050405020304" pitchFamily="18" charset="0"/>
                        </a:rPr>
                        <a:t>Inloop met lunch</a:t>
                      </a:r>
                      <a:endParaRPr lang="nl-NL" sz="900">
                        <a:effectLst/>
                        <a:latin typeface="Verdana" panose="020B0604030504040204" pitchFamily="34" charset="0"/>
                        <a:ea typeface="Verdana" panose="020B0604030504040204" pitchFamily="34" charset="0"/>
                        <a:cs typeface="Times New Roman" panose="02020603050405020304" pitchFamily="18" charset="0"/>
                      </a:endParaRPr>
                    </a:p>
                  </a:txBody>
                  <a:tcPr marL="71755" marR="71755" marT="0" marB="0">
                    <a:lnL w="12700" cap="flat" cmpd="sng" algn="ctr">
                      <a:solidFill>
                        <a:srgbClr val="275937"/>
                      </a:solidFill>
                      <a:prstDash val="solid"/>
                      <a:round/>
                      <a:headEnd type="none" w="med" len="med"/>
                      <a:tailEnd type="none" w="med" len="med"/>
                    </a:lnL>
                    <a:lnR w="12700" cap="flat" cmpd="sng" algn="ctr">
                      <a:solidFill>
                        <a:srgbClr val="275937"/>
                      </a:solidFill>
                      <a:prstDash val="solid"/>
                      <a:round/>
                      <a:headEnd type="none" w="med" len="med"/>
                      <a:tailEnd type="none" w="med" len="med"/>
                    </a:lnR>
                    <a:lnT w="12700" cap="flat" cmpd="sng" algn="ctr">
                      <a:solidFill>
                        <a:srgbClr val="275937"/>
                      </a:solidFill>
                      <a:prstDash val="solid"/>
                      <a:round/>
                      <a:headEnd type="none" w="med" len="med"/>
                      <a:tailEnd type="none" w="med" len="med"/>
                    </a:lnT>
                    <a:lnB w="12700" cap="flat" cmpd="sng" algn="ctr">
                      <a:solidFill>
                        <a:srgbClr val="275937"/>
                      </a:solidFill>
                      <a:prstDash val="solid"/>
                      <a:round/>
                      <a:headEnd type="none" w="med" len="med"/>
                      <a:tailEnd type="none" w="med" len="med"/>
                    </a:lnB>
                  </a:tcPr>
                </a:tc>
                <a:extLst>
                  <a:ext uri="{0D108BD9-81ED-4DB2-BD59-A6C34878D82A}">
                    <a16:rowId xmlns:a16="http://schemas.microsoft.com/office/drawing/2014/main" val="1414911222"/>
                  </a:ext>
                </a:extLst>
              </a:tr>
              <a:tr h="200047">
                <a:tc>
                  <a:txBody>
                    <a:bodyPr/>
                    <a:lstStyle/>
                    <a:p>
                      <a:pPr>
                        <a:lnSpc>
                          <a:spcPts val="1200"/>
                        </a:lnSpc>
                        <a:spcAft>
                          <a:spcPts val="100"/>
                        </a:spcAft>
                      </a:pPr>
                      <a:r>
                        <a:rPr lang="nl-NL" sz="800" b="1">
                          <a:effectLst/>
                          <a:latin typeface="Arial" panose="020B0604020202020204" pitchFamily="34" charset="0"/>
                          <a:ea typeface="Times New Roman" panose="02020603050405020304" pitchFamily="18" charset="0"/>
                          <a:cs typeface="Times New Roman" panose="02020603050405020304" pitchFamily="18" charset="0"/>
                        </a:rPr>
                        <a:t>2</a:t>
                      </a:r>
                      <a:endParaRPr lang="nl-NL" sz="900">
                        <a:effectLst/>
                        <a:latin typeface="Verdana" panose="020B0604030504040204" pitchFamily="34" charset="0"/>
                        <a:ea typeface="Verdana" panose="020B0604030504040204" pitchFamily="34" charset="0"/>
                        <a:cs typeface="Times New Roman" panose="02020603050405020304" pitchFamily="18" charset="0"/>
                      </a:endParaRPr>
                    </a:p>
                  </a:txBody>
                  <a:tcPr marL="71755" marR="71755" marT="0" marB="0">
                    <a:lnL w="12700" cap="flat" cmpd="sng" algn="ctr">
                      <a:solidFill>
                        <a:srgbClr val="275937"/>
                      </a:solidFill>
                      <a:prstDash val="solid"/>
                      <a:round/>
                      <a:headEnd type="none" w="med" len="med"/>
                      <a:tailEnd type="none" w="med" len="med"/>
                    </a:lnL>
                    <a:lnR w="12700" cap="flat" cmpd="sng" algn="ctr">
                      <a:solidFill>
                        <a:srgbClr val="275937"/>
                      </a:solidFill>
                      <a:prstDash val="solid"/>
                      <a:round/>
                      <a:headEnd type="none" w="med" len="med"/>
                      <a:tailEnd type="none" w="med" len="med"/>
                    </a:lnR>
                    <a:lnT w="12700" cap="flat" cmpd="sng" algn="ctr">
                      <a:solidFill>
                        <a:srgbClr val="275937"/>
                      </a:solidFill>
                      <a:prstDash val="solid"/>
                      <a:round/>
                      <a:headEnd type="none" w="med" len="med"/>
                      <a:tailEnd type="none" w="med" len="med"/>
                    </a:lnT>
                    <a:lnB w="12700" cap="flat" cmpd="sng" algn="ctr">
                      <a:solidFill>
                        <a:srgbClr val="275937"/>
                      </a:solidFill>
                      <a:prstDash val="solid"/>
                      <a:round/>
                      <a:headEnd type="none" w="med" len="med"/>
                      <a:tailEnd type="none" w="med" len="med"/>
                    </a:lnB>
                  </a:tcPr>
                </a:tc>
                <a:tc>
                  <a:txBody>
                    <a:bodyPr/>
                    <a:lstStyle/>
                    <a:p>
                      <a:pPr>
                        <a:lnSpc>
                          <a:spcPts val="1200"/>
                        </a:lnSpc>
                        <a:spcAft>
                          <a:spcPts val="100"/>
                        </a:spcAft>
                      </a:pPr>
                      <a:r>
                        <a:rPr lang="nl-NL" sz="800">
                          <a:effectLst/>
                          <a:latin typeface="Arial" panose="020B0604020202020204" pitchFamily="34" charset="0"/>
                          <a:ea typeface="Times New Roman" panose="02020603050405020304" pitchFamily="18" charset="0"/>
                          <a:cs typeface="Times New Roman" panose="02020603050405020304" pitchFamily="18" charset="0"/>
                        </a:rPr>
                        <a:t>13.00</a:t>
                      </a:r>
                      <a:endParaRPr lang="nl-NL" sz="900">
                        <a:effectLst/>
                        <a:latin typeface="Verdana" panose="020B0604030504040204" pitchFamily="34" charset="0"/>
                        <a:ea typeface="Verdana" panose="020B0604030504040204" pitchFamily="34" charset="0"/>
                        <a:cs typeface="Times New Roman" panose="02020603050405020304" pitchFamily="18" charset="0"/>
                      </a:endParaRPr>
                    </a:p>
                  </a:txBody>
                  <a:tcPr marL="71755" marR="71755" marT="0" marB="0">
                    <a:lnL w="12700" cap="flat" cmpd="sng" algn="ctr">
                      <a:solidFill>
                        <a:srgbClr val="275937"/>
                      </a:solidFill>
                      <a:prstDash val="solid"/>
                      <a:round/>
                      <a:headEnd type="none" w="med" len="med"/>
                      <a:tailEnd type="none" w="med" len="med"/>
                    </a:lnL>
                    <a:lnR w="12700" cap="flat" cmpd="sng" algn="ctr">
                      <a:solidFill>
                        <a:srgbClr val="275937"/>
                      </a:solidFill>
                      <a:prstDash val="solid"/>
                      <a:round/>
                      <a:headEnd type="none" w="med" len="med"/>
                      <a:tailEnd type="none" w="med" len="med"/>
                    </a:lnR>
                    <a:lnT w="12700" cap="flat" cmpd="sng" algn="ctr">
                      <a:solidFill>
                        <a:srgbClr val="275937"/>
                      </a:solidFill>
                      <a:prstDash val="solid"/>
                      <a:round/>
                      <a:headEnd type="none" w="med" len="med"/>
                      <a:tailEnd type="none" w="med" len="med"/>
                    </a:lnT>
                    <a:lnB w="12700" cap="flat" cmpd="sng" algn="ctr">
                      <a:solidFill>
                        <a:srgbClr val="275937"/>
                      </a:solidFill>
                      <a:prstDash val="solid"/>
                      <a:round/>
                      <a:headEnd type="none" w="med" len="med"/>
                      <a:tailEnd type="none" w="med" len="med"/>
                    </a:lnB>
                  </a:tcPr>
                </a:tc>
                <a:tc>
                  <a:txBody>
                    <a:bodyPr/>
                    <a:lstStyle/>
                    <a:p>
                      <a:pPr>
                        <a:lnSpc>
                          <a:spcPts val="1200"/>
                        </a:lnSpc>
                        <a:spcAft>
                          <a:spcPts val="100"/>
                        </a:spcAft>
                      </a:pPr>
                      <a:r>
                        <a:rPr lang="nl-NL" sz="800">
                          <a:effectLst/>
                          <a:latin typeface="Arial" panose="020B0604020202020204" pitchFamily="34" charset="0"/>
                          <a:ea typeface="Times New Roman" panose="02020603050405020304" pitchFamily="18" charset="0"/>
                          <a:cs typeface="Times New Roman" panose="02020603050405020304" pitchFamily="18" charset="0"/>
                        </a:rPr>
                        <a:t>Opening door dagvoorzitter</a:t>
                      </a:r>
                      <a:endParaRPr lang="nl-NL" sz="900">
                        <a:effectLst/>
                        <a:latin typeface="Verdana" panose="020B0604030504040204" pitchFamily="34" charset="0"/>
                        <a:ea typeface="Verdana" panose="020B0604030504040204" pitchFamily="34" charset="0"/>
                        <a:cs typeface="Times New Roman" panose="02020603050405020304" pitchFamily="18" charset="0"/>
                      </a:endParaRPr>
                    </a:p>
                  </a:txBody>
                  <a:tcPr marL="71755" marR="71755" marT="0" marB="0">
                    <a:lnL w="12700" cap="flat" cmpd="sng" algn="ctr">
                      <a:solidFill>
                        <a:srgbClr val="275937"/>
                      </a:solidFill>
                      <a:prstDash val="solid"/>
                      <a:round/>
                      <a:headEnd type="none" w="med" len="med"/>
                      <a:tailEnd type="none" w="med" len="med"/>
                    </a:lnL>
                    <a:lnR w="12700" cap="flat" cmpd="sng" algn="ctr">
                      <a:solidFill>
                        <a:srgbClr val="275937"/>
                      </a:solidFill>
                      <a:prstDash val="solid"/>
                      <a:round/>
                      <a:headEnd type="none" w="med" len="med"/>
                      <a:tailEnd type="none" w="med" len="med"/>
                    </a:lnR>
                    <a:lnT w="12700" cap="flat" cmpd="sng" algn="ctr">
                      <a:solidFill>
                        <a:srgbClr val="275937"/>
                      </a:solidFill>
                      <a:prstDash val="solid"/>
                      <a:round/>
                      <a:headEnd type="none" w="med" len="med"/>
                      <a:tailEnd type="none" w="med" len="med"/>
                    </a:lnT>
                    <a:lnB w="12700" cap="flat" cmpd="sng" algn="ctr">
                      <a:solidFill>
                        <a:srgbClr val="275937"/>
                      </a:solidFill>
                      <a:prstDash val="solid"/>
                      <a:round/>
                      <a:headEnd type="none" w="med" len="med"/>
                      <a:tailEnd type="none" w="med" len="med"/>
                    </a:lnB>
                  </a:tcPr>
                </a:tc>
                <a:extLst>
                  <a:ext uri="{0D108BD9-81ED-4DB2-BD59-A6C34878D82A}">
                    <a16:rowId xmlns:a16="http://schemas.microsoft.com/office/drawing/2014/main" val="2774654677"/>
                  </a:ext>
                </a:extLst>
              </a:tr>
              <a:tr h="200047">
                <a:tc>
                  <a:txBody>
                    <a:bodyPr/>
                    <a:lstStyle/>
                    <a:p>
                      <a:pPr>
                        <a:lnSpc>
                          <a:spcPts val="1200"/>
                        </a:lnSpc>
                        <a:spcAft>
                          <a:spcPts val="100"/>
                        </a:spcAft>
                      </a:pPr>
                      <a:r>
                        <a:rPr lang="nl-NL" sz="800" b="1">
                          <a:effectLst/>
                          <a:latin typeface="Arial" panose="020B0604020202020204" pitchFamily="34" charset="0"/>
                          <a:ea typeface="Times New Roman" panose="02020603050405020304" pitchFamily="18" charset="0"/>
                          <a:cs typeface="Times New Roman" panose="02020603050405020304" pitchFamily="18" charset="0"/>
                        </a:rPr>
                        <a:t>3</a:t>
                      </a:r>
                      <a:endParaRPr lang="nl-NL" sz="900">
                        <a:effectLst/>
                        <a:latin typeface="Verdana" panose="020B0604030504040204" pitchFamily="34" charset="0"/>
                        <a:ea typeface="Verdana" panose="020B0604030504040204" pitchFamily="34" charset="0"/>
                        <a:cs typeface="Times New Roman" panose="02020603050405020304" pitchFamily="18" charset="0"/>
                      </a:endParaRPr>
                    </a:p>
                  </a:txBody>
                  <a:tcPr marL="71755" marR="71755" marT="0" marB="0">
                    <a:lnL w="12700" cap="flat" cmpd="sng" algn="ctr">
                      <a:solidFill>
                        <a:srgbClr val="275937"/>
                      </a:solidFill>
                      <a:prstDash val="solid"/>
                      <a:round/>
                      <a:headEnd type="none" w="med" len="med"/>
                      <a:tailEnd type="none" w="med" len="med"/>
                    </a:lnL>
                    <a:lnR w="12700" cap="flat" cmpd="sng" algn="ctr">
                      <a:solidFill>
                        <a:srgbClr val="275937"/>
                      </a:solidFill>
                      <a:prstDash val="solid"/>
                      <a:round/>
                      <a:headEnd type="none" w="med" len="med"/>
                      <a:tailEnd type="none" w="med" len="med"/>
                    </a:lnR>
                    <a:lnT w="12700" cap="flat" cmpd="sng" algn="ctr">
                      <a:solidFill>
                        <a:srgbClr val="275937"/>
                      </a:solidFill>
                      <a:prstDash val="solid"/>
                      <a:round/>
                      <a:headEnd type="none" w="med" len="med"/>
                      <a:tailEnd type="none" w="med" len="med"/>
                    </a:lnT>
                    <a:lnB w="12700" cap="flat" cmpd="sng" algn="ctr">
                      <a:solidFill>
                        <a:srgbClr val="275937"/>
                      </a:solidFill>
                      <a:prstDash val="solid"/>
                      <a:round/>
                      <a:headEnd type="none" w="med" len="med"/>
                      <a:tailEnd type="none" w="med" len="med"/>
                    </a:lnB>
                  </a:tcPr>
                </a:tc>
                <a:tc>
                  <a:txBody>
                    <a:bodyPr/>
                    <a:lstStyle/>
                    <a:p>
                      <a:pPr>
                        <a:lnSpc>
                          <a:spcPts val="1200"/>
                        </a:lnSpc>
                        <a:spcAft>
                          <a:spcPts val="100"/>
                        </a:spcAft>
                      </a:pPr>
                      <a:r>
                        <a:rPr lang="nl-NL" sz="800">
                          <a:effectLst/>
                          <a:latin typeface="Arial" panose="020B0604020202020204" pitchFamily="34" charset="0"/>
                          <a:ea typeface="Times New Roman" panose="02020603050405020304" pitchFamily="18" charset="0"/>
                          <a:cs typeface="Times New Roman" panose="02020603050405020304" pitchFamily="18" charset="0"/>
                        </a:rPr>
                        <a:t>13.05</a:t>
                      </a:r>
                      <a:endParaRPr lang="nl-NL" sz="900">
                        <a:effectLst/>
                        <a:latin typeface="Verdana" panose="020B0604030504040204" pitchFamily="34" charset="0"/>
                        <a:ea typeface="Verdana" panose="020B0604030504040204" pitchFamily="34" charset="0"/>
                        <a:cs typeface="Times New Roman" panose="02020603050405020304" pitchFamily="18" charset="0"/>
                      </a:endParaRPr>
                    </a:p>
                  </a:txBody>
                  <a:tcPr marL="71755" marR="71755" marT="0" marB="0">
                    <a:lnL w="12700" cap="flat" cmpd="sng" algn="ctr">
                      <a:solidFill>
                        <a:srgbClr val="275937"/>
                      </a:solidFill>
                      <a:prstDash val="solid"/>
                      <a:round/>
                      <a:headEnd type="none" w="med" len="med"/>
                      <a:tailEnd type="none" w="med" len="med"/>
                    </a:lnL>
                    <a:lnR w="12700" cap="flat" cmpd="sng" algn="ctr">
                      <a:solidFill>
                        <a:srgbClr val="275937"/>
                      </a:solidFill>
                      <a:prstDash val="solid"/>
                      <a:round/>
                      <a:headEnd type="none" w="med" len="med"/>
                      <a:tailEnd type="none" w="med" len="med"/>
                    </a:lnR>
                    <a:lnT w="12700" cap="flat" cmpd="sng" algn="ctr">
                      <a:solidFill>
                        <a:srgbClr val="275937"/>
                      </a:solidFill>
                      <a:prstDash val="solid"/>
                      <a:round/>
                      <a:headEnd type="none" w="med" len="med"/>
                      <a:tailEnd type="none" w="med" len="med"/>
                    </a:lnT>
                    <a:lnB w="12700" cap="flat" cmpd="sng" algn="ctr">
                      <a:solidFill>
                        <a:srgbClr val="275937"/>
                      </a:solidFill>
                      <a:prstDash val="solid"/>
                      <a:round/>
                      <a:headEnd type="none" w="med" len="med"/>
                      <a:tailEnd type="none" w="med" len="med"/>
                    </a:lnB>
                  </a:tcPr>
                </a:tc>
                <a:tc>
                  <a:txBody>
                    <a:bodyPr/>
                    <a:lstStyle/>
                    <a:p>
                      <a:pPr>
                        <a:lnSpc>
                          <a:spcPts val="1200"/>
                        </a:lnSpc>
                        <a:spcAft>
                          <a:spcPts val="100"/>
                        </a:spcAft>
                      </a:pPr>
                      <a:r>
                        <a:rPr lang="nl-NL" sz="800">
                          <a:effectLst/>
                          <a:latin typeface="Arial" panose="020B0604020202020204" pitchFamily="34" charset="0"/>
                          <a:ea typeface="Times New Roman" panose="02020603050405020304" pitchFamily="18" charset="0"/>
                          <a:cs typeface="Times New Roman" panose="02020603050405020304" pitchFamily="18" charset="0"/>
                        </a:rPr>
                        <a:t>Presentatie “Binnen welk beleidskader moet de Utiliteitsbouw verduurzamen”</a:t>
                      </a:r>
                      <a:endParaRPr lang="nl-NL" sz="900">
                        <a:effectLst/>
                        <a:latin typeface="Verdana" panose="020B0604030504040204" pitchFamily="34" charset="0"/>
                        <a:ea typeface="Verdana" panose="020B0604030504040204" pitchFamily="34" charset="0"/>
                        <a:cs typeface="Times New Roman" panose="02020603050405020304" pitchFamily="18" charset="0"/>
                      </a:endParaRPr>
                    </a:p>
                  </a:txBody>
                  <a:tcPr marL="71755" marR="71755" marT="0" marB="0">
                    <a:lnL w="12700" cap="flat" cmpd="sng" algn="ctr">
                      <a:solidFill>
                        <a:srgbClr val="275937"/>
                      </a:solidFill>
                      <a:prstDash val="solid"/>
                      <a:round/>
                      <a:headEnd type="none" w="med" len="med"/>
                      <a:tailEnd type="none" w="med" len="med"/>
                    </a:lnL>
                    <a:lnR w="12700" cap="flat" cmpd="sng" algn="ctr">
                      <a:solidFill>
                        <a:srgbClr val="275937"/>
                      </a:solidFill>
                      <a:prstDash val="solid"/>
                      <a:round/>
                      <a:headEnd type="none" w="med" len="med"/>
                      <a:tailEnd type="none" w="med" len="med"/>
                    </a:lnR>
                    <a:lnT w="12700" cap="flat" cmpd="sng" algn="ctr">
                      <a:solidFill>
                        <a:srgbClr val="275937"/>
                      </a:solidFill>
                      <a:prstDash val="solid"/>
                      <a:round/>
                      <a:headEnd type="none" w="med" len="med"/>
                      <a:tailEnd type="none" w="med" len="med"/>
                    </a:lnT>
                    <a:lnB w="12700" cap="flat" cmpd="sng" algn="ctr">
                      <a:solidFill>
                        <a:srgbClr val="275937"/>
                      </a:solidFill>
                      <a:prstDash val="solid"/>
                      <a:round/>
                      <a:headEnd type="none" w="med" len="med"/>
                      <a:tailEnd type="none" w="med" len="med"/>
                    </a:lnB>
                  </a:tcPr>
                </a:tc>
                <a:extLst>
                  <a:ext uri="{0D108BD9-81ED-4DB2-BD59-A6C34878D82A}">
                    <a16:rowId xmlns:a16="http://schemas.microsoft.com/office/drawing/2014/main" val="242323256"/>
                  </a:ext>
                </a:extLst>
              </a:tr>
              <a:tr h="200047">
                <a:tc>
                  <a:txBody>
                    <a:bodyPr/>
                    <a:lstStyle/>
                    <a:p>
                      <a:pPr>
                        <a:lnSpc>
                          <a:spcPts val="1200"/>
                        </a:lnSpc>
                        <a:spcAft>
                          <a:spcPts val="100"/>
                        </a:spcAft>
                      </a:pPr>
                      <a:r>
                        <a:rPr lang="nl-NL" sz="800" b="1">
                          <a:effectLst/>
                          <a:latin typeface="Arial" panose="020B0604020202020204" pitchFamily="34" charset="0"/>
                          <a:ea typeface="Times New Roman" panose="02020603050405020304" pitchFamily="18" charset="0"/>
                          <a:cs typeface="Times New Roman" panose="02020603050405020304" pitchFamily="18" charset="0"/>
                        </a:rPr>
                        <a:t>4</a:t>
                      </a:r>
                      <a:endParaRPr lang="nl-NL" sz="900">
                        <a:effectLst/>
                        <a:latin typeface="Verdana" panose="020B0604030504040204" pitchFamily="34" charset="0"/>
                        <a:ea typeface="Verdana" panose="020B0604030504040204" pitchFamily="34" charset="0"/>
                        <a:cs typeface="Times New Roman" panose="02020603050405020304" pitchFamily="18" charset="0"/>
                      </a:endParaRPr>
                    </a:p>
                  </a:txBody>
                  <a:tcPr marL="71755" marR="71755" marT="0" marB="0">
                    <a:lnL w="12700" cap="flat" cmpd="sng" algn="ctr">
                      <a:solidFill>
                        <a:srgbClr val="275937"/>
                      </a:solidFill>
                      <a:prstDash val="solid"/>
                      <a:round/>
                      <a:headEnd type="none" w="med" len="med"/>
                      <a:tailEnd type="none" w="med" len="med"/>
                    </a:lnL>
                    <a:lnR w="12700" cap="flat" cmpd="sng" algn="ctr">
                      <a:solidFill>
                        <a:srgbClr val="275937"/>
                      </a:solidFill>
                      <a:prstDash val="solid"/>
                      <a:round/>
                      <a:headEnd type="none" w="med" len="med"/>
                      <a:tailEnd type="none" w="med" len="med"/>
                    </a:lnR>
                    <a:lnT w="12700" cap="flat" cmpd="sng" algn="ctr">
                      <a:solidFill>
                        <a:srgbClr val="275937"/>
                      </a:solidFill>
                      <a:prstDash val="solid"/>
                      <a:round/>
                      <a:headEnd type="none" w="med" len="med"/>
                      <a:tailEnd type="none" w="med" len="med"/>
                    </a:lnT>
                    <a:lnB w="12700" cap="flat" cmpd="sng" algn="ctr">
                      <a:solidFill>
                        <a:srgbClr val="275937"/>
                      </a:solidFill>
                      <a:prstDash val="solid"/>
                      <a:round/>
                      <a:headEnd type="none" w="med" len="med"/>
                      <a:tailEnd type="none" w="med" len="med"/>
                    </a:lnB>
                  </a:tcPr>
                </a:tc>
                <a:tc>
                  <a:txBody>
                    <a:bodyPr/>
                    <a:lstStyle/>
                    <a:p>
                      <a:pPr>
                        <a:lnSpc>
                          <a:spcPts val="1200"/>
                        </a:lnSpc>
                        <a:spcAft>
                          <a:spcPts val="100"/>
                        </a:spcAft>
                      </a:pPr>
                      <a:r>
                        <a:rPr lang="nl-NL" sz="800">
                          <a:effectLst/>
                          <a:latin typeface="Arial" panose="020B0604020202020204" pitchFamily="34" charset="0"/>
                          <a:ea typeface="Times New Roman" panose="02020603050405020304" pitchFamily="18" charset="0"/>
                          <a:cs typeface="Times New Roman" panose="02020603050405020304" pitchFamily="18" charset="0"/>
                        </a:rPr>
                        <a:t>13.35</a:t>
                      </a:r>
                      <a:endParaRPr lang="nl-NL" sz="900">
                        <a:effectLst/>
                        <a:latin typeface="Verdana" panose="020B0604030504040204" pitchFamily="34" charset="0"/>
                        <a:ea typeface="Verdana" panose="020B0604030504040204" pitchFamily="34" charset="0"/>
                        <a:cs typeface="Times New Roman" panose="02020603050405020304" pitchFamily="18" charset="0"/>
                      </a:endParaRPr>
                    </a:p>
                  </a:txBody>
                  <a:tcPr marL="71755" marR="71755" marT="0" marB="0">
                    <a:lnL w="12700" cap="flat" cmpd="sng" algn="ctr">
                      <a:solidFill>
                        <a:srgbClr val="275937"/>
                      </a:solidFill>
                      <a:prstDash val="solid"/>
                      <a:round/>
                      <a:headEnd type="none" w="med" len="med"/>
                      <a:tailEnd type="none" w="med" len="med"/>
                    </a:lnL>
                    <a:lnR w="12700" cap="flat" cmpd="sng" algn="ctr">
                      <a:solidFill>
                        <a:srgbClr val="275937"/>
                      </a:solidFill>
                      <a:prstDash val="solid"/>
                      <a:round/>
                      <a:headEnd type="none" w="med" len="med"/>
                      <a:tailEnd type="none" w="med" len="med"/>
                    </a:lnR>
                    <a:lnT w="12700" cap="flat" cmpd="sng" algn="ctr">
                      <a:solidFill>
                        <a:srgbClr val="275937"/>
                      </a:solidFill>
                      <a:prstDash val="solid"/>
                      <a:round/>
                      <a:headEnd type="none" w="med" len="med"/>
                      <a:tailEnd type="none" w="med" len="med"/>
                    </a:lnT>
                    <a:lnB w="12700" cap="flat" cmpd="sng" algn="ctr">
                      <a:solidFill>
                        <a:srgbClr val="275937"/>
                      </a:solidFill>
                      <a:prstDash val="solid"/>
                      <a:round/>
                      <a:headEnd type="none" w="med" len="med"/>
                      <a:tailEnd type="none" w="med" len="med"/>
                    </a:lnB>
                  </a:tcPr>
                </a:tc>
                <a:tc>
                  <a:txBody>
                    <a:bodyPr/>
                    <a:lstStyle/>
                    <a:p>
                      <a:pPr>
                        <a:lnSpc>
                          <a:spcPts val="1200"/>
                        </a:lnSpc>
                        <a:spcAft>
                          <a:spcPts val="100"/>
                        </a:spcAft>
                      </a:pPr>
                      <a:r>
                        <a:rPr lang="nl-NL" sz="800">
                          <a:effectLst/>
                          <a:latin typeface="Arial" panose="020B0604020202020204" pitchFamily="34" charset="0"/>
                          <a:ea typeface="Times New Roman" panose="02020603050405020304" pitchFamily="18" charset="0"/>
                          <a:cs typeface="Times New Roman" panose="02020603050405020304" pitchFamily="18" charset="0"/>
                        </a:rPr>
                        <a:t>Presentatie “Renovatiestandaard en eindnorm”</a:t>
                      </a:r>
                      <a:endParaRPr lang="nl-NL" sz="900">
                        <a:effectLst/>
                        <a:latin typeface="Verdana" panose="020B0604030504040204" pitchFamily="34" charset="0"/>
                        <a:ea typeface="Verdana" panose="020B0604030504040204" pitchFamily="34" charset="0"/>
                        <a:cs typeface="Times New Roman" panose="02020603050405020304" pitchFamily="18" charset="0"/>
                      </a:endParaRPr>
                    </a:p>
                  </a:txBody>
                  <a:tcPr marL="71755" marR="71755" marT="0" marB="0">
                    <a:lnL w="12700" cap="flat" cmpd="sng" algn="ctr">
                      <a:solidFill>
                        <a:srgbClr val="275937"/>
                      </a:solidFill>
                      <a:prstDash val="solid"/>
                      <a:round/>
                      <a:headEnd type="none" w="med" len="med"/>
                      <a:tailEnd type="none" w="med" len="med"/>
                    </a:lnL>
                    <a:lnR w="12700" cap="flat" cmpd="sng" algn="ctr">
                      <a:solidFill>
                        <a:srgbClr val="275937"/>
                      </a:solidFill>
                      <a:prstDash val="solid"/>
                      <a:round/>
                      <a:headEnd type="none" w="med" len="med"/>
                      <a:tailEnd type="none" w="med" len="med"/>
                    </a:lnR>
                    <a:lnT w="12700" cap="flat" cmpd="sng" algn="ctr">
                      <a:solidFill>
                        <a:srgbClr val="275937"/>
                      </a:solidFill>
                      <a:prstDash val="solid"/>
                      <a:round/>
                      <a:headEnd type="none" w="med" len="med"/>
                      <a:tailEnd type="none" w="med" len="med"/>
                    </a:lnT>
                    <a:lnB w="12700" cap="flat" cmpd="sng" algn="ctr">
                      <a:solidFill>
                        <a:srgbClr val="275937"/>
                      </a:solidFill>
                      <a:prstDash val="solid"/>
                      <a:round/>
                      <a:headEnd type="none" w="med" len="med"/>
                      <a:tailEnd type="none" w="med" len="med"/>
                    </a:lnB>
                  </a:tcPr>
                </a:tc>
                <a:extLst>
                  <a:ext uri="{0D108BD9-81ED-4DB2-BD59-A6C34878D82A}">
                    <a16:rowId xmlns:a16="http://schemas.microsoft.com/office/drawing/2014/main" val="737372611"/>
                  </a:ext>
                </a:extLst>
              </a:tr>
              <a:tr h="200047">
                <a:tc>
                  <a:txBody>
                    <a:bodyPr/>
                    <a:lstStyle/>
                    <a:p>
                      <a:pPr>
                        <a:lnSpc>
                          <a:spcPts val="1200"/>
                        </a:lnSpc>
                        <a:spcAft>
                          <a:spcPts val="100"/>
                        </a:spcAft>
                      </a:pPr>
                      <a:r>
                        <a:rPr lang="nl-NL" sz="800" b="1">
                          <a:effectLst/>
                          <a:latin typeface="Arial" panose="020B0604020202020204" pitchFamily="34" charset="0"/>
                          <a:ea typeface="Times New Roman" panose="02020603050405020304" pitchFamily="18" charset="0"/>
                          <a:cs typeface="Times New Roman" panose="02020603050405020304" pitchFamily="18" charset="0"/>
                        </a:rPr>
                        <a:t>5</a:t>
                      </a:r>
                      <a:endParaRPr lang="nl-NL" sz="900">
                        <a:effectLst/>
                        <a:latin typeface="Verdana" panose="020B0604030504040204" pitchFamily="34" charset="0"/>
                        <a:ea typeface="Verdana" panose="020B0604030504040204" pitchFamily="34" charset="0"/>
                        <a:cs typeface="Times New Roman" panose="02020603050405020304" pitchFamily="18" charset="0"/>
                      </a:endParaRPr>
                    </a:p>
                  </a:txBody>
                  <a:tcPr marL="71755" marR="71755" marT="0" marB="0">
                    <a:lnL w="12700" cap="flat" cmpd="sng" algn="ctr">
                      <a:solidFill>
                        <a:srgbClr val="275937"/>
                      </a:solidFill>
                      <a:prstDash val="solid"/>
                      <a:round/>
                      <a:headEnd type="none" w="med" len="med"/>
                      <a:tailEnd type="none" w="med" len="med"/>
                    </a:lnL>
                    <a:lnR w="12700" cap="flat" cmpd="sng" algn="ctr">
                      <a:solidFill>
                        <a:srgbClr val="275937"/>
                      </a:solidFill>
                      <a:prstDash val="solid"/>
                      <a:round/>
                      <a:headEnd type="none" w="med" len="med"/>
                      <a:tailEnd type="none" w="med" len="med"/>
                    </a:lnR>
                    <a:lnT w="12700" cap="flat" cmpd="sng" algn="ctr">
                      <a:solidFill>
                        <a:srgbClr val="275937"/>
                      </a:solidFill>
                      <a:prstDash val="solid"/>
                      <a:round/>
                      <a:headEnd type="none" w="med" len="med"/>
                      <a:tailEnd type="none" w="med" len="med"/>
                    </a:lnT>
                    <a:lnB w="12700" cap="flat" cmpd="sng" algn="ctr">
                      <a:solidFill>
                        <a:srgbClr val="275937"/>
                      </a:solidFill>
                      <a:prstDash val="solid"/>
                      <a:round/>
                      <a:headEnd type="none" w="med" len="med"/>
                      <a:tailEnd type="none" w="med" len="med"/>
                    </a:lnB>
                  </a:tcPr>
                </a:tc>
                <a:tc>
                  <a:txBody>
                    <a:bodyPr/>
                    <a:lstStyle/>
                    <a:p>
                      <a:pPr>
                        <a:lnSpc>
                          <a:spcPts val="1200"/>
                        </a:lnSpc>
                        <a:spcAft>
                          <a:spcPts val="100"/>
                        </a:spcAft>
                      </a:pPr>
                      <a:r>
                        <a:rPr lang="nl-NL" sz="800">
                          <a:effectLst/>
                          <a:latin typeface="Arial" panose="020B0604020202020204" pitchFamily="34" charset="0"/>
                          <a:ea typeface="Times New Roman" panose="02020603050405020304" pitchFamily="18" charset="0"/>
                          <a:cs typeface="Times New Roman" panose="02020603050405020304" pitchFamily="18" charset="0"/>
                        </a:rPr>
                        <a:t>13.50</a:t>
                      </a:r>
                      <a:endParaRPr lang="nl-NL" sz="900">
                        <a:effectLst/>
                        <a:latin typeface="Verdana" panose="020B0604030504040204" pitchFamily="34" charset="0"/>
                        <a:ea typeface="Verdana" panose="020B0604030504040204" pitchFamily="34" charset="0"/>
                        <a:cs typeface="Times New Roman" panose="02020603050405020304" pitchFamily="18" charset="0"/>
                      </a:endParaRPr>
                    </a:p>
                  </a:txBody>
                  <a:tcPr marL="71755" marR="71755" marT="0" marB="0">
                    <a:lnL w="12700" cap="flat" cmpd="sng" algn="ctr">
                      <a:solidFill>
                        <a:srgbClr val="275937"/>
                      </a:solidFill>
                      <a:prstDash val="solid"/>
                      <a:round/>
                      <a:headEnd type="none" w="med" len="med"/>
                      <a:tailEnd type="none" w="med" len="med"/>
                    </a:lnL>
                    <a:lnR w="12700" cap="flat" cmpd="sng" algn="ctr">
                      <a:solidFill>
                        <a:srgbClr val="275937"/>
                      </a:solidFill>
                      <a:prstDash val="solid"/>
                      <a:round/>
                      <a:headEnd type="none" w="med" len="med"/>
                      <a:tailEnd type="none" w="med" len="med"/>
                    </a:lnR>
                    <a:lnT w="12700" cap="flat" cmpd="sng" algn="ctr">
                      <a:solidFill>
                        <a:srgbClr val="275937"/>
                      </a:solidFill>
                      <a:prstDash val="solid"/>
                      <a:round/>
                      <a:headEnd type="none" w="med" len="med"/>
                      <a:tailEnd type="none" w="med" len="med"/>
                    </a:lnT>
                    <a:lnB w="12700" cap="flat" cmpd="sng" algn="ctr">
                      <a:solidFill>
                        <a:srgbClr val="275937"/>
                      </a:solidFill>
                      <a:prstDash val="solid"/>
                      <a:round/>
                      <a:headEnd type="none" w="med" len="med"/>
                      <a:tailEnd type="none" w="med" len="med"/>
                    </a:lnB>
                  </a:tcPr>
                </a:tc>
                <a:tc>
                  <a:txBody>
                    <a:bodyPr/>
                    <a:lstStyle/>
                    <a:p>
                      <a:pPr>
                        <a:lnSpc>
                          <a:spcPts val="1200"/>
                        </a:lnSpc>
                        <a:spcAft>
                          <a:spcPts val="100"/>
                        </a:spcAft>
                      </a:pPr>
                      <a:r>
                        <a:rPr lang="nl-NL" sz="800">
                          <a:effectLst/>
                          <a:latin typeface="Arial" panose="020B0604020202020204" pitchFamily="34" charset="0"/>
                          <a:ea typeface="Times New Roman" panose="02020603050405020304" pitchFamily="18" charset="0"/>
                          <a:cs typeface="Times New Roman" panose="02020603050405020304" pitchFamily="18" charset="0"/>
                        </a:rPr>
                        <a:t>Presentatie “Naleven Label C-verplichting Kantoren”</a:t>
                      </a:r>
                      <a:endParaRPr lang="nl-NL" sz="900">
                        <a:effectLst/>
                        <a:latin typeface="Verdana" panose="020B0604030504040204" pitchFamily="34" charset="0"/>
                        <a:ea typeface="Verdana" panose="020B0604030504040204" pitchFamily="34" charset="0"/>
                        <a:cs typeface="Times New Roman" panose="02020603050405020304" pitchFamily="18" charset="0"/>
                      </a:endParaRPr>
                    </a:p>
                  </a:txBody>
                  <a:tcPr marL="71755" marR="71755" marT="0" marB="0">
                    <a:lnL w="12700" cap="flat" cmpd="sng" algn="ctr">
                      <a:solidFill>
                        <a:srgbClr val="275937"/>
                      </a:solidFill>
                      <a:prstDash val="solid"/>
                      <a:round/>
                      <a:headEnd type="none" w="med" len="med"/>
                      <a:tailEnd type="none" w="med" len="med"/>
                    </a:lnL>
                    <a:lnR w="12700" cap="flat" cmpd="sng" algn="ctr">
                      <a:solidFill>
                        <a:srgbClr val="275937"/>
                      </a:solidFill>
                      <a:prstDash val="solid"/>
                      <a:round/>
                      <a:headEnd type="none" w="med" len="med"/>
                      <a:tailEnd type="none" w="med" len="med"/>
                    </a:lnR>
                    <a:lnT w="12700" cap="flat" cmpd="sng" algn="ctr">
                      <a:solidFill>
                        <a:srgbClr val="275937"/>
                      </a:solidFill>
                      <a:prstDash val="solid"/>
                      <a:round/>
                      <a:headEnd type="none" w="med" len="med"/>
                      <a:tailEnd type="none" w="med" len="med"/>
                    </a:lnT>
                    <a:lnB w="12700" cap="flat" cmpd="sng" algn="ctr">
                      <a:solidFill>
                        <a:srgbClr val="275937"/>
                      </a:solidFill>
                      <a:prstDash val="solid"/>
                      <a:round/>
                      <a:headEnd type="none" w="med" len="med"/>
                      <a:tailEnd type="none" w="med" len="med"/>
                    </a:lnB>
                  </a:tcPr>
                </a:tc>
                <a:extLst>
                  <a:ext uri="{0D108BD9-81ED-4DB2-BD59-A6C34878D82A}">
                    <a16:rowId xmlns:a16="http://schemas.microsoft.com/office/drawing/2014/main" val="2857902904"/>
                  </a:ext>
                </a:extLst>
              </a:tr>
              <a:tr h="200047">
                <a:tc>
                  <a:txBody>
                    <a:bodyPr/>
                    <a:lstStyle/>
                    <a:p>
                      <a:pPr>
                        <a:lnSpc>
                          <a:spcPts val="1200"/>
                        </a:lnSpc>
                        <a:spcAft>
                          <a:spcPts val="100"/>
                        </a:spcAft>
                      </a:pPr>
                      <a:r>
                        <a:rPr lang="nl-NL" sz="800" b="1">
                          <a:effectLst/>
                          <a:latin typeface="Arial" panose="020B0604020202020204" pitchFamily="34" charset="0"/>
                          <a:ea typeface="Times New Roman" panose="02020603050405020304" pitchFamily="18" charset="0"/>
                          <a:cs typeface="Times New Roman" panose="02020603050405020304" pitchFamily="18" charset="0"/>
                        </a:rPr>
                        <a:t>6</a:t>
                      </a:r>
                      <a:endParaRPr lang="nl-NL" sz="900">
                        <a:effectLst/>
                        <a:latin typeface="Verdana" panose="020B0604030504040204" pitchFamily="34" charset="0"/>
                        <a:ea typeface="Verdana" panose="020B0604030504040204" pitchFamily="34" charset="0"/>
                        <a:cs typeface="Times New Roman" panose="02020603050405020304" pitchFamily="18" charset="0"/>
                      </a:endParaRPr>
                    </a:p>
                  </a:txBody>
                  <a:tcPr marL="71755" marR="71755" marT="0" marB="0">
                    <a:lnL w="12700" cap="flat" cmpd="sng" algn="ctr">
                      <a:solidFill>
                        <a:srgbClr val="275937"/>
                      </a:solidFill>
                      <a:prstDash val="solid"/>
                      <a:round/>
                      <a:headEnd type="none" w="med" len="med"/>
                      <a:tailEnd type="none" w="med" len="med"/>
                    </a:lnL>
                    <a:lnR w="12700" cap="flat" cmpd="sng" algn="ctr">
                      <a:solidFill>
                        <a:srgbClr val="275937"/>
                      </a:solidFill>
                      <a:prstDash val="solid"/>
                      <a:round/>
                      <a:headEnd type="none" w="med" len="med"/>
                      <a:tailEnd type="none" w="med" len="med"/>
                    </a:lnR>
                    <a:lnT w="12700" cap="flat" cmpd="sng" algn="ctr">
                      <a:solidFill>
                        <a:srgbClr val="275937"/>
                      </a:solidFill>
                      <a:prstDash val="solid"/>
                      <a:round/>
                      <a:headEnd type="none" w="med" len="med"/>
                      <a:tailEnd type="none" w="med" len="med"/>
                    </a:lnT>
                    <a:lnB w="12700" cap="flat" cmpd="sng" algn="ctr">
                      <a:solidFill>
                        <a:srgbClr val="275937"/>
                      </a:solidFill>
                      <a:prstDash val="solid"/>
                      <a:round/>
                      <a:headEnd type="none" w="med" len="med"/>
                      <a:tailEnd type="none" w="med" len="med"/>
                    </a:lnB>
                  </a:tcPr>
                </a:tc>
                <a:tc>
                  <a:txBody>
                    <a:bodyPr/>
                    <a:lstStyle/>
                    <a:p>
                      <a:pPr>
                        <a:lnSpc>
                          <a:spcPts val="1200"/>
                        </a:lnSpc>
                        <a:spcAft>
                          <a:spcPts val="100"/>
                        </a:spcAft>
                      </a:pPr>
                      <a:r>
                        <a:rPr lang="nl-NL" sz="800">
                          <a:effectLst/>
                          <a:latin typeface="Arial" panose="020B0604020202020204" pitchFamily="34" charset="0"/>
                          <a:ea typeface="Times New Roman" panose="02020603050405020304" pitchFamily="18" charset="0"/>
                          <a:cs typeface="Times New Roman" panose="02020603050405020304" pitchFamily="18" charset="0"/>
                        </a:rPr>
                        <a:t>14.20</a:t>
                      </a:r>
                      <a:endParaRPr lang="nl-NL" sz="900">
                        <a:effectLst/>
                        <a:latin typeface="Verdana" panose="020B0604030504040204" pitchFamily="34" charset="0"/>
                        <a:ea typeface="Verdana" panose="020B0604030504040204" pitchFamily="34" charset="0"/>
                        <a:cs typeface="Times New Roman" panose="02020603050405020304" pitchFamily="18" charset="0"/>
                      </a:endParaRPr>
                    </a:p>
                  </a:txBody>
                  <a:tcPr marL="71755" marR="71755" marT="0" marB="0">
                    <a:lnL w="12700" cap="flat" cmpd="sng" algn="ctr">
                      <a:solidFill>
                        <a:srgbClr val="275937"/>
                      </a:solidFill>
                      <a:prstDash val="solid"/>
                      <a:round/>
                      <a:headEnd type="none" w="med" len="med"/>
                      <a:tailEnd type="none" w="med" len="med"/>
                    </a:lnL>
                    <a:lnR w="12700" cap="flat" cmpd="sng" algn="ctr">
                      <a:solidFill>
                        <a:srgbClr val="275937"/>
                      </a:solidFill>
                      <a:prstDash val="solid"/>
                      <a:round/>
                      <a:headEnd type="none" w="med" len="med"/>
                      <a:tailEnd type="none" w="med" len="med"/>
                    </a:lnR>
                    <a:lnT w="12700" cap="flat" cmpd="sng" algn="ctr">
                      <a:solidFill>
                        <a:srgbClr val="275937"/>
                      </a:solidFill>
                      <a:prstDash val="solid"/>
                      <a:round/>
                      <a:headEnd type="none" w="med" len="med"/>
                      <a:tailEnd type="none" w="med" len="med"/>
                    </a:lnT>
                    <a:lnB w="12700" cap="flat" cmpd="sng" algn="ctr">
                      <a:solidFill>
                        <a:srgbClr val="275937"/>
                      </a:solidFill>
                      <a:prstDash val="solid"/>
                      <a:round/>
                      <a:headEnd type="none" w="med" len="med"/>
                      <a:tailEnd type="none" w="med" len="med"/>
                    </a:lnB>
                  </a:tcPr>
                </a:tc>
                <a:tc>
                  <a:txBody>
                    <a:bodyPr/>
                    <a:lstStyle/>
                    <a:p>
                      <a:pPr>
                        <a:lnSpc>
                          <a:spcPts val="1200"/>
                        </a:lnSpc>
                        <a:spcAft>
                          <a:spcPts val="100"/>
                        </a:spcAft>
                      </a:pPr>
                      <a:r>
                        <a:rPr lang="nl-NL" sz="800">
                          <a:effectLst/>
                          <a:latin typeface="Arial" panose="020B0604020202020204" pitchFamily="34" charset="0"/>
                          <a:ea typeface="Times New Roman" panose="02020603050405020304" pitchFamily="18" charset="0"/>
                          <a:cs typeface="Times New Roman" panose="02020603050405020304" pitchFamily="18" charset="0"/>
                        </a:rPr>
                        <a:t>Pauze</a:t>
                      </a:r>
                      <a:endParaRPr lang="nl-NL" sz="900">
                        <a:effectLst/>
                        <a:latin typeface="Verdana" panose="020B0604030504040204" pitchFamily="34" charset="0"/>
                        <a:ea typeface="Verdana" panose="020B0604030504040204" pitchFamily="34" charset="0"/>
                        <a:cs typeface="Times New Roman" panose="02020603050405020304" pitchFamily="18" charset="0"/>
                      </a:endParaRPr>
                    </a:p>
                  </a:txBody>
                  <a:tcPr marL="71755" marR="71755" marT="0" marB="0">
                    <a:lnL w="12700" cap="flat" cmpd="sng" algn="ctr">
                      <a:solidFill>
                        <a:srgbClr val="275937"/>
                      </a:solidFill>
                      <a:prstDash val="solid"/>
                      <a:round/>
                      <a:headEnd type="none" w="med" len="med"/>
                      <a:tailEnd type="none" w="med" len="med"/>
                    </a:lnL>
                    <a:lnR w="12700" cap="flat" cmpd="sng" algn="ctr">
                      <a:solidFill>
                        <a:srgbClr val="275937"/>
                      </a:solidFill>
                      <a:prstDash val="solid"/>
                      <a:round/>
                      <a:headEnd type="none" w="med" len="med"/>
                      <a:tailEnd type="none" w="med" len="med"/>
                    </a:lnR>
                    <a:lnT w="12700" cap="flat" cmpd="sng" algn="ctr">
                      <a:solidFill>
                        <a:srgbClr val="275937"/>
                      </a:solidFill>
                      <a:prstDash val="solid"/>
                      <a:round/>
                      <a:headEnd type="none" w="med" len="med"/>
                      <a:tailEnd type="none" w="med" len="med"/>
                    </a:lnT>
                    <a:lnB w="12700" cap="flat" cmpd="sng" algn="ctr">
                      <a:solidFill>
                        <a:srgbClr val="275937"/>
                      </a:solidFill>
                      <a:prstDash val="solid"/>
                      <a:round/>
                      <a:headEnd type="none" w="med" len="med"/>
                      <a:tailEnd type="none" w="med" len="med"/>
                    </a:lnB>
                  </a:tcPr>
                </a:tc>
                <a:extLst>
                  <a:ext uri="{0D108BD9-81ED-4DB2-BD59-A6C34878D82A}">
                    <a16:rowId xmlns:a16="http://schemas.microsoft.com/office/drawing/2014/main" val="1010361670"/>
                  </a:ext>
                </a:extLst>
              </a:tr>
              <a:tr h="200047">
                <a:tc>
                  <a:txBody>
                    <a:bodyPr/>
                    <a:lstStyle/>
                    <a:p>
                      <a:pPr>
                        <a:lnSpc>
                          <a:spcPts val="1200"/>
                        </a:lnSpc>
                        <a:spcAft>
                          <a:spcPts val="100"/>
                        </a:spcAft>
                      </a:pPr>
                      <a:r>
                        <a:rPr lang="nl-NL" sz="800" b="1">
                          <a:effectLst/>
                          <a:latin typeface="Arial" panose="020B0604020202020204" pitchFamily="34" charset="0"/>
                          <a:ea typeface="Times New Roman" panose="02020603050405020304" pitchFamily="18" charset="0"/>
                          <a:cs typeface="Times New Roman" panose="02020603050405020304" pitchFamily="18" charset="0"/>
                        </a:rPr>
                        <a:t>7</a:t>
                      </a:r>
                      <a:endParaRPr lang="nl-NL" sz="900">
                        <a:effectLst/>
                        <a:latin typeface="Verdana" panose="020B0604030504040204" pitchFamily="34" charset="0"/>
                        <a:ea typeface="Verdana" panose="020B0604030504040204" pitchFamily="34" charset="0"/>
                        <a:cs typeface="Times New Roman" panose="02020603050405020304" pitchFamily="18" charset="0"/>
                      </a:endParaRPr>
                    </a:p>
                  </a:txBody>
                  <a:tcPr marL="71755" marR="71755" marT="0" marB="0">
                    <a:lnL w="12700" cap="flat" cmpd="sng" algn="ctr">
                      <a:solidFill>
                        <a:srgbClr val="275937"/>
                      </a:solidFill>
                      <a:prstDash val="solid"/>
                      <a:round/>
                      <a:headEnd type="none" w="med" len="med"/>
                      <a:tailEnd type="none" w="med" len="med"/>
                    </a:lnL>
                    <a:lnR w="12700" cap="flat" cmpd="sng" algn="ctr">
                      <a:solidFill>
                        <a:srgbClr val="275937"/>
                      </a:solidFill>
                      <a:prstDash val="solid"/>
                      <a:round/>
                      <a:headEnd type="none" w="med" len="med"/>
                      <a:tailEnd type="none" w="med" len="med"/>
                    </a:lnR>
                    <a:lnT w="12700" cap="flat" cmpd="sng" algn="ctr">
                      <a:solidFill>
                        <a:srgbClr val="275937"/>
                      </a:solidFill>
                      <a:prstDash val="solid"/>
                      <a:round/>
                      <a:headEnd type="none" w="med" len="med"/>
                      <a:tailEnd type="none" w="med" len="med"/>
                    </a:lnT>
                    <a:lnB w="12700" cap="flat" cmpd="sng" algn="ctr">
                      <a:solidFill>
                        <a:srgbClr val="275937"/>
                      </a:solidFill>
                      <a:prstDash val="solid"/>
                      <a:round/>
                      <a:headEnd type="none" w="med" len="med"/>
                      <a:tailEnd type="none" w="med" len="med"/>
                    </a:lnB>
                  </a:tcPr>
                </a:tc>
                <a:tc>
                  <a:txBody>
                    <a:bodyPr/>
                    <a:lstStyle/>
                    <a:p>
                      <a:pPr>
                        <a:lnSpc>
                          <a:spcPts val="1200"/>
                        </a:lnSpc>
                        <a:spcAft>
                          <a:spcPts val="100"/>
                        </a:spcAft>
                      </a:pPr>
                      <a:r>
                        <a:rPr lang="nl-NL" sz="800">
                          <a:effectLst/>
                          <a:latin typeface="Arial" panose="020B0604020202020204" pitchFamily="34" charset="0"/>
                          <a:ea typeface="Times New Roman" panose="02020603050405020304" pitchFamily="18" charset="0"/>
                          <a:cs typeface="Times New Roman" panose="02020603050405020304" pitchFamily="18" charset="0"/>
                        </a:rPr>
                        <a:t>14.35</a:t>
                      </a:r>
                      <a:endParaRPr lang="nl-NL" sz="900">
                        <a:effectLst/>
                        <a:latin typeface="Verdana" panose="020B0604030504040204" pitchFamily="34" charset="0"/>
                        <a:ea typeface="Verdana" panose="020B0604030504040204" pitchFamily="34" charset="0"/>
                        <a:cs typeface="Times New Roman" panose="02020603050405020304" pitchFamily="18" charset="0"/>
                      </a:endParaRPr>
                    </a:p>
                  </a:txBody>
                  <a:tcPr marL="71755" marR="71755" marT="0" marB="0">
                    <a:lnL w="12700" cap="flat" cmpd="sng" algn="ctr">
                      <a:solidFill>
                        <a:srgbClr val="275937"/>
                      </a:solidFill>
                      <a:prstDash val="solid"/>
                      <a:round/>
                      <a:headEnd type="none" w="med" len="med"/>
                      <a:tailEnd type="none" w="med" len="med"/>
                    </a:lnL>
                    <a:lnR w="12700" cap="flat" cmpd="sng" algn="ctr">
                      <a:solidFill>
                        <a:srgbClr val="275937"/>
                      </a:solidFill>
                      <a:prstDash val="solid"/>
                      <a:round/>
                      <a:headEnd type="none" w="med" len="med"/>
                      <a:tailEnd type="none" w="med" len="med"/>
                    </a:lnR>
                    <a:lnT w="12700" cap="flat" cmpd="sng" algn="ctr">
                      <a:solidFill>
                        <a:srgbClr val="275937"/>
                      </a:solidFill>
                      <a:prstDash val="solid"/>
                      <a:round/>
                      <a:headEnd type="none" w="med" len="med"/>
                      <a:tailEnd type="none" w="med" len="med"/>
                    </a:lnT>
                    <a:lnB w="12700" cap="flat" cmpd="sng" algn="ctr">
                      <a:solidFill>
                        <a:srgbClr val="275937"/>
                      </a:solidFill>
                      <a:prstDash val="solid"/>
                      <a:round/>
                      <a:headEnd type="none" w="med" len="med"/>
                      <a:tailEnd type="none" w="med" len="med"/>
                    </a:lnB>
                  </a:tcPr>
                </a:tc>
                <a:tc>
                  <a:txBody>
                    <a:bodyPr/>
                    <a:lstStyle/>
                    <a:p>
                      <a:pPr>
                        <a:lnSpc>
                          <a:spcPts val="1200"/>
                        </a:lnSpc>
                        <a:spcAft>
                          <a:spcPts val="100"/>
                        </a:spcAft>
                      </a:pPr>
                      <a:r>
                        <a:rPr lang="nl-NL" sz="800">
                          <a:effectLst/>
                          <a:latin typeface="Arial" panose="020B0604020202020204" pitchFamily="34" charset="0"/>
                          <a:ea typeface="Times New Roman" panose="02020603050405020304" pitchFamily="18" charset="0"/>
                          <a:cs typeface="Times New Roman" panose="02020603050405020304" pitchFamily="18" charset="0"/>
                        </a:rPr>
                        <a:t>Presentatie “Portefeuilleaanpak”</a:t>
                      </a:r>
                      <a:endParaRPr lang="nl-NL" sz="900">
                        <a:effectLst/>
                        <a:latin typeface="Verdana" panose="020B0604030504040204" pitchFamily="34" charset="0"/>
                        <a:ea typeface="Verdana" panose="020B0604030504040204" pitchFamily="34" charset="0"/>
                        <a:cs typeface="Times New Roman" panose="02020603050405020304" pitchFamily="18" charset="0"/>
                      </a:endParaRPr>
                    </a:p>
                  </a:txBody>
                  <a:tcPr marL="71755" marR="71755" marT="0" marB="0">
                    <a:lnL w="12700" cap="flat" cmpd="sng" algn="ctr">
                      <a:solidFill>
                        <a:srgbClr val="275937"/>
                      </a:solidFill>
                      <a:prstDash val="solid"/>
                      <a:round/>
                      <a:headEnd type="none" w="med" len="med"/>
                      <a:tailEnd type="none" w="med" len="med"/>
                    </a:lnL>
                    <a:lnR w="12700" cap="flat" cmpd="sng" algn="ctr">
                      <a:solidFill>
                        <a:srgbClr val="275937"/>
                      </a:solidFill>
                      <a:prstDash val="solid"/>
                      <a:round/>
                      <a:headEnd type="none" w="med" len="med"/>
                      <a:tailEnd type="none" w="med" len="med"/>
                    </a:lnR>
                    <a:lnT w="12700" cap="flat" cmpd="sng" algn="ctr">
                      <a:solidFill>
                        <a:srgbClr val="275937"/>
                      </a:solidFill>
                      <a:prstDash val="solid"/>
                      <a:round/>
                      <a:headEnd type="none" w="med" len="med"/>
                      <a:tailEnd type="none" w="med" len="med"/>
                    </a:lnT>
                    <a:lnB w="12700" cap="flat" cmpd="sng" algn="ctr">
                      <a:solidFill>
                        <a:srgbClr val="275937"/>
                      </a:solidFill>
                      <a:prstDash val="solid"/>
                      <a:round/>
                      <a:headEnd type="none" w="med" len="med"/>
                      <a:tailEnd type="none" w="med" len="med"/>
                    </a:lnB>
                  </a:tcPr>
                </a:tc>
                <a:extLst>
                  <a:ext uri="{0D108BD9-81ED-4DB2-BD59-A6C34878D82A}">
                    <a16:rowId xmlns:a16="http://schemas.microsoft.com/office/drawing/2014/main" val="377861974"/>
                  </a:ext>
                </a:extLst>
              </a:tr>
              <a:tr h="200047">
                <a:tc>
                  <a:txBody>
                    <a:bodyPr/>
                    <a:lstStyle/>
                    <a:p>
                      <a:pPr>
                        <a:lnSpc>
                          <a:spcPts val="1200"/>
                        </a:lnSpc>
                        <a:spcAft>
                          <a:spcPts val="100"/>
                        </a:spcAft>
                      </a:pPr>
                      <a:r>
                        <a:rPr lang="nl-NL" sz="800" b="1">
                          <a:effectLst/>
                          <a:latin typeface="Arial" panose="020B0604020202020204" pitchFamily="34" charset="0"/>
                          <a:ea typeface="Times New Roman" panose="02020603050405020304" pitchFamily="18" charset="0"/>
                          <a:cs typeface="Times New Roman" panose="02020603050405020304" pitchFamily="18" charset="0"/>
                        </a:rPr>
                        <a:t>8</a:t>
                      </a:r>
                      <a:endParaRPr lang="nl-NL" sz="900">
                        <a:effectLst/>
                        <a:latin typeface="Verdana" panose="020B0604030504040204" pitchFamily="34" charset="0"/>
                        <a:ea typeface="Verdana" panose="020B0604030504040204" pitchFamily="34" charset="0"/>
                        <a:cs typeface="Times New Roman" panose="02020603050405020304" pitchFamily="18" charset="0"/>
                      </a:endParaRPr>
                    </a:p>
                  </a:txBody>
                  <a:tcPr marL="71755" marR="71755" marT="0" marB="0">
                    <a:lnL w="12700" cap="flat" cmpd="sng" algn="ctr">
                      <a:solidFill>
                        <a:srgbClr val="275937"/>
                      </a:solidFill>
                      <a:prstDash val="solid"/>
                      <a:round/>
                      <a:headEnd type="none" w="med" len="med"/>
                      <a:tailEnd type="none" w="med" len="med"/>
                    </a:lnL>
                    <a:lnR w="12700" cap="flat" cmpd="sng" algn="ctr">
                      <a:solidFill>
                        <a:srgbClr val="275937"/>
                      </a:solidFill>
                      <a:prstDash val="solid"/>
                      <a:round/>
                      <a:headEnd type="none" w="med" len="med"/>
                      <a:tailEnd type="none" w="med" len="med"/>
                    </a:lnR>
                    <a:lnT w="12700" cap="flat" cmpd="sng" algn="ctr">
                      <a:solidFill>
                        <a:srgbClr val="275937"/>
                      </a:solidFill>
                      <a:prstDash val="solid"/>
                      <a:round/>
                      <a:headEnd type="none" w="med" len="med"/>
                      <a:tailEnd type="none" w="med" len="med"/>
                    </a:lnT>
                    <a:lnB w="12700" cap="flat" cmpd="sng" algn="ctr">
                      <a:solidFill>
                        <a:srgbClr val="275937"/>
                      </a:solidFill>
                      <a:prstDash val="solid"/>
                      <a:round/>
                      <a:headEnd type="none" w="med" len="med"/>
                      <a:tailEnd type="none" w="med" len="med"/>
                    </a:lnB>
                  </a:tcPr>
                </a:tc>
                <a:tc>
                  <a:txBody>
                    <a:bodyPr/>
                    <a:lstStyle/>
                    <a:p>
                      <a:pPr>
                        <a:lnSpc>
                          <a:spcPts val="1200"/>
                        </a:lnSpc>
                        <a:spcAft>
                          <a:spcPts val="100"/>
                        </a:spcAft>
                      </a:pPr>
                      <a:r>
                        <a:rPr lang="nl-NL" sz="800">
                          <a:effectLst/>
                          <a:latin typeface="Arial" panose="020B0604020202020204" pitchFamily="34" charset="0"/>
                          <a:ea typeface="Times New Roman" panose="02020603050405020304" pitchFamily="18" charset="0"/>
                          <a:cs typeface="Times New Roman" panose="02020603050405020304" pitchFamily="18" charset="0"/>
                        </a:rPr>
                        <a:t>15.05</a:t>
                      </a:r>
                      <a:endParaRPr lang="nl-NL" sz="900">
                        <a:effectLst/>
                        <a:latin typeface="Verdana" panose="020B0604030504040204" pitchFamily="34" charset="0"/>
                        <a:ea typeface="Verdana" panose="020B0604030504040204" pitchFamily="34" charset="0"/>
                        <a:cs typeface="Times New Roman" panose="02020603050405020304" pitchFamily="18" charset="0"/>
                      </a:endParaRPr>
                    </a:p>
                  </a:txBody>
                  <a:tcPr marL="71755" marR="71755" marT="0" marB="0">
                    <a:lnL w="12700" cap="flat" cmpd="sng" algn="ctr">
                      <a:solidFill>
                        <a:srgbClr val="275937"/>
                      </a:solidFill>
                      <a:prstDash val="solid"/>
                      <a:round/>
                      <a:headEnd type="none" w="med" len="med"/>
                      <a:tailEnd type="none" w="med" len="med"/>
                    </a:lnL>
                    <a:lnR w="12700" cap="flat" cmpd="sng" algn="ctr">
                      <a:solidFill>
                        <a:srgbClr val="275937"/>
                      </a:solidFill>
                      <a:prstDash val="solid"/>
                      <a:round/>
                      <a:headEnd type="none" w="med" len="med"/>
                      <a:tailEnd type="none" w="med" len="med"/>
                    </a:lnR>
                    <a:lnT w="12700" cap="flat" cmpd="sng" algn="ctr">
                      <a:solidFill>
                        <a:srgbClr val="275937"/>
                      </a:solidFill>
                      <a:prstDash val="solid"/>
                      <a:round/>
                      <a:headEnd type="none" w="med" len="med"/>
                      <a:tailEnd type="none" w="med" len="med"/>
                    </a:lnT>
                    <a:lnB w="12700" cap="flat" cmpd="sng" algn="ctr">
                      <a:solidFill>
                        <a:srgbClr val="275937"/>
                      </a:solidFill>
                      <a:prstDash val="solid"/>
                      <a:round/>
                      <a:headEnd type="none" w="med" len="med"/>
                      <a:tailEnd type="none" w="med" len="med"/>
                    </a:lnB>
                  </a:tcPr>
                </a:tc>
                <a:tc>
                  <a:txBody>
                    <a:bodyPr/>
                    <a:lstStyle/>
                    <a:p>
                      <a:pPr>
                        <a:lnSpc>
                          <a:spcPts val="1200"/>
                        </a:lnSpc>
                        <a:spcAft>
                          <a:spcPts val="100"/>
                        </a:spcAft>
                      </a:pPr>
                      <a:r>
                        <a:rPr lang="nl-NL" sz="800">
                          <a:effectLst/>
                          <a:latin typeface="Arial" panose="020B0604020202020204" pitchFamily="34" charset="0"/>
                          <a:ea typeface="Times New Roman" panose="02020603050405020304" pitchFamily="18" charset="0"/>
                          <a:cs typeface="Times New Roman" panose="02020603050405020304" pitchFamily="18" charset="0"/>
                        </a:rPr>
                        <a:t>Uiteen in deelsessie</a:t>
                      </a:r>
                      <a:endParaRPr lang="nl-NL" sz="900">
                        <a:effectLst/>
                        <a:latin typeface="Verdana" panose="020B0604030504040204" pitchFamily="34" charset="0"/>
                        <a:ea typeface="Verdana" panose="020B0604030504040204" pitchFamily="34" charset="0"/>
                        <a:cs typeface="Times New Roman" panose="02020603050405020304" pitchFamily="18" charset="0"/>
                      </a:endParaRPr>
                    </a:p>
                  </a:txBody>
                  <a:tcPr marL="71755" marR="71755" marT="0" marB="0">
                    <a:lnL w="12700" cap="flat" cmpd="sng" algn="ctr">
                      <a:solidFill>
                        <a:srgbClr val="275937"/>
                      </a:solidFill>
                      <a:prstDash val="solid"/>
                      <a:round/>
                      <a:headEnd type="none" w="med" len="med"/>
                      <a:tailEnd type="none" w="med" len="med"/>
                    </a:lnL>
                    <a:lnR w="12700" cap="flat" cmpd="sng" algn="ctr">
                      <a:solidFill>
                        <a:srgbClr val="275937"/>
                      </a:solidFill>
                      <a:prstDash val="solid"/>
                      <a:round/>
                      <a:headEnd type="none" w="med" len="med"/>
                      <a:tailEnd type="none" w="med" len="med"/>
                    </a:lnR>
                    <a:lnT w="12700" cap="flat" cmpd="sng" algn="ctr">
                      <a:solidFill>
                        <a:srgbClr val="275937"/>
                      </a:solidFill>
                      <a:prstDash val="solid"/>
                      <a:round/>
                      <a:headEnd type="none" w="med" len="med"/>
                      <a:tailEnd type="none" w="med" len="med"/>
                    </a:lnT>
                    <a:lnB w="12700" cap="flat" cmpd="sng" algn="ctr">
                      <a:solidFill>
                        <a:srgbClr val="275937"/>
                      </a:solidFill>
                      <a:prstDash val="solid"/>
                      <a:round/>
                      <a:headEnd type="none" w="med" len="med"/>
                      <a:tailEnd type="none" w="med" len="med"/>
                    </a:lnB>
                  </a:tcPr>
                </a:tc>
                <a:extLst>
                  <a:ext uri="{0D108BD9-81ED-4DB2-BD59-A6C34878D82A}">
                    <a16:rowId xmlns:a16="http://schemas.microsoft.com/office/drawing/2014/main" val="2673012491"/>
                  </a:ext>
                </a:extLst>
              </a:tr>
              <a:tr h="200047">
                <a:tc>
                  <a:txBody>
                    <a:bodyPr/>
                    <a:lstStyle/>
                    <a:p>
                      <a:pPr>
                        <a:lnSpc>
                          <a:spcPts val="1200"/>
                        </a:lnSpc>
                        <a:spcAft>
                          <a:spcPts val="100"/>
                        </a:spcAft>
                      </a:pPr>
                      <a:r>
                        <a:rPr lang="nl-NL" sz="800" b="1">
                          <a:effectLst/>
                          <a:latin typeface="Arial" panose="020B0604020202020204" pitchFamily="34" charset="0"/>
                          <a:ea typeface="Times New Roman" panose="02020603050405020304" pitchFamily="18" charset="0"/>
                          <a:cs typeface="Times New Roman" panose="02020603050405020304" pitchFamily="18" charset="0"/>
                        </a:rPr>
                        <a:t>9</a:t>
                      </a:r>
                      <a:endParaRPr lang="nl-NL" sz="900">
                        <a:effectLst/>
                        <a:latin typeface="Verdana" panose="020B0604030504040204" pitchFamily="34" charset="0"/>
                        <a:ea typeface="Verdana" panose="020B0604030504040204" pitchFamily="34" charset="0"/>
                        <a:cs typeface="Times New Roman" panose="02020603050405020304" pitchFamily="18" charset="0"/>
                      </a:endParaRPr>
                    </a:p>
                  </a:txBody>
                  <a:tcPr marL="71755" marR="71755" marT="0" marB="0">
                    <a:lnL w="12700" cap="flat" cmpd="sng" algn="ctr">
                      <a:solidFill>
                        <a:srgbClr val="275937"/>
                      </a:solidFill>
                      <a:prstDash val="solid"/>
                      <a:round/>
                      <a:headEnd type="none" w="med" len="med"/>
                      <a:tailEnd type="none" w="med" len="med"/>
                    </a:lnL>
                    <a:lnR w="12700" cap="flat" cmpd="sng" algn="ctr">
                      <a:solidFill>
                        <a:srgbClr val="275937"/>
                      </a:solidFill>
                      <a:prstDash val="solid"/>
                      <a:round/>
                      <a:headEnd type="none" w="med" len="med"/>
                      <a:tailEnd type="none" w="med" len="med"/>
                    </a:lnR>
                    <a:lnT w="12700" cap="flat" cmpd="sng" algn="ctr">
                      <a:solidFill>
                        <a:srgbClr val="275937"/>
                      </a:solidFill>
                      <a:prstDash val="solid"/>
                      <a:round/>
                      <a:headEnd type="none" w="med" len="med"/>
                      <a:tailEnd type="none" w="med" len="med"/>
                    </a:lnT>
                    <a:lnB w="12700" cap="flat" cmpd="sng" algn="ctr">
                      <a:solidFill>
                        <a:srgbClr val="275937"/>
                      </a:solidFill>
                      <a:prstDash val="solid"/>
                      <a:round/>
                      <a:headEnd type="none" w="med" len="med"/>
                      <a:tailEnd type="none" w="med" len="med"/>
                    </a:lnB>
                  </a:tcPr>
                </a:tc>
                <a:tc>
                  <a:txBody>
                    <a:bodyPr/>
                    <a:lstStyle/>
                    <a:p>
                      <a:pPr>
                        <a:lnSpc>
                          <a:spcPts val="1200"/>
                        </a:lnSpc>
                        <a:spcAft>
                          <a:spcPts val="100"/>
                        </a:spcAft>
                      </a:pPr>
                      <a:r>
                        <a:rPr lang="nl-NL" sz="800">
                          <a:effectLst/>
                          <a:latin typeface="Arial" panose="020B0604020202020204" pitchFamily="34" charset="0"/>
                          <a:ea typeface="Times New Roman" panose="02020603050405020304" pitchFamily="18" charset="0"/>
                          <a:cs typeface="Times New Roman" panose="02020603050405020304" pitchFamily="18" charset="0"/>
                        </a:rPr>
                        <a:t>15.15</a:t>
                      </a:r>
                      <a:endParaRPr lang="nl-NL" sz="900">
                        <a:effectLst/>
                        <a:latin typeface="Verdana" panose="020B0604030504040204" pitchFamily="34" charset="0"/>
                        <a:ea typeface="Verdana" panose="020B0604030504040204" pitchFamily="34" charset="0"/>
                        <a:cs typeface="Times New Roman" panose="02020603050405020304" pitchFamily="18" charset="0"/>
                      </a:endParaRPr>
                    </a:p>
                  </a:txBody>
                  <a:tcPr marL="71755" marR="71755" marT="0" marB="0">
                    <a:lnL w="12700" cap="flat" cmpd="sng" algn="ctr">
                      <a:solidFill>
                        <a:srgbClr val="275937"/>
                      </a:solidFill>
                      <a:prstDash val="solid"/>
                      <a:round/>
                      <a:headEnd type="none" w="med" len="med"/>
                      <a:tailEnd type="none" w="med" len="med"/>
                    </a:lnL>
                    <a:lnR w="12700" cap="flat" cmpd="sng" algn="ctr">
                      <a:solidFill>
                        <a:srgbClr val="275937"/>
                      </a:solidFill>
                      <a:prstDash val="solid"/>
                      <a:round/>
                      <a:headEnd type="none" w="med" len="med"/>
                      <a:tailEnd type="none" w="med" len="med"/>
                    </a:lnR>
                    <a:lnT w="12700" cap="flat" cmpd="sng" algn="ctr">
                      <a:solidFill>
                        <a:srgbClr val="275937"/>
                      </a:solidFill>
                      <a:prstDash val="solid"/>
                      <a:round/>
                      <a:headEnd type="none" w="med" len="med"/>
                      <a:tailEnd type="none" w="med" len="med"/>
                    </a:lnT>
                    <a:lnB w="12700" cap="flat" cmpd="sng" algn="ctr">
                      <a:solidFill>
                        <a:srgbClr val="275937"/>
                      </a:solidFill>
                      <a:prstDash val="solid"/>
                      <a:round/>
                      <a:headEnd type="none" w="med" len="med"/>
                      <a:tailEnd type="none" w="med" len="med"/>
                    </a:lnB>
                  </a:tcPr>
                </a:tc>
                <a:tc>
                  <a:txBody>
                    <a:bodyPr/>
                    <a:lstStyle/>
                    <a:p>
                      <a:pPr>
                        <a:lnSpc>
                          <a:spcPts val="1200"/>
                        </a:lnSpc>
                        <a:spcAft>
                          <a:spcPts val="100"/>
                        </a:spcAft>
                      </a:pPr>
                      <a:r>
                        <a:rPr lang="nl-NL" sz="800">
                          <a:effectLst/>
                          <a:latin typeface="Arial" panose="020B0604020202020204" pitchFamily="34" charset="0"/>
                          <a:ea typeface="Times New Roman" panose="02020603050405020304" pitchFamily="18" charset="0"/>
                          <a:cs typeface="Times New Roman" panose="02020603050405020304" pitchFamily="18" charset="0"/>
                        </a:rPr>
                        <a:t>Deelsessie 1 - De label C verplichting in de praktijk</a:t>
                      </a:r>
                      <a:endParaRPr lang="nl-NL" sz="900">
                        <a:effectLst/>
                        <a:latin typeface="Verdana" panose="020B0604030504040204" pitchFamily="34" charset="0"/>
                        <a:ea typeface="Verdana" panose="020B0604030504040204" pitchFamily="34" charset="0"/>
                        <a:cs typeface="Times New Roman" panose="02020603050405020304" pitchFamily="18" charset="0"/>
                      </a:endParaRPr>
                    </a:p>
                  </a:txBody>
                  <a:tcPr marL="71755" marR="71755" marT="0" marB="0">
                    <a:lnL w="12700" cap="flat" cmpd="sng" algn="ctr">
                      <a:solidFill>
                        <a:srgbClr val="275937"/>
                      </a:solidFill>
                      <a:prstDash val="solid"/>
                      <a:round/>
                      <a:headEnd type="none" w="med" len="med"/>
                      <a:tailEnd type="none" w="med" len="med"/>
                    </a:lnL>
                    <a:lnR w="12700" cap="flat" cmpd="sng" algn="ctr">
                      <a:solidFill>
                        <a:srgbClr val="275937"/>
                      </a:solidFill>
                      <a:prstDash val="solid"/>
                      <a:round/>
                      <a:headEnd type="none" w="med" len="med"/>
                      <a:tailEnd type="none" w="med" len="med"/>
                    </a:lnR>
                    <a:lnT w="12700" cap="flat" cmpd="sng" algn="ctr">
                      <a:solidFill>
                        <a:srgbClr val="275937"/>
                      </a:solidFill>
                      <a:prstDash val="solid"/>
                      <a:round/>
                      <a:headEnd type="none" w="med" len="med"/>
                      <a:tailEnd type="none" w="med" len="med"/>
                    </a:lnT>
                    <a:lnB w="12700" cap="flat" cmpd="sng" algn="ctr">
                      <a:solidFill>
                        <a:srgbClr val="275937"/>
                      </a:solidFill>
                      <a:prstDash val="solid"/>
                      <a:round/>
                      <a:headEnd type="none" w="med" len="med"/>
                      <a:tailEnd type="none" w="med" len="med"/>
                    </a:lnB>
                  </a:tcPr>
                </a:tc>
                <a:extLst>
                  <a:ext uri="{0D108BD9-81ED-4DB2-BD59-A6C34878D82A}">
                    <a16:rowId xmlns:a16="http://schemas.microsoft.com/office/drawing/2014/main" val="2537105618"/>
                  </a:ext>
                </a:extLst>
              </a:tr>
              <a:tr h="205228">
                <a:tc>
                  <a:txBody>
                    <a:bodyPr/>
                    <a:lstStyle/>
                    <a:p>
                      <a:pPr>
                        <a:lnSpc>
                          <a:spcPts val="1200"/>
                        </a:lnSpc>
                        <a:spcAft>
                          <a:spcPts val="100"/>
                        </a:spcAft>
                      </a:pPr>
                      <a:r>
                        <a:rPr lang="nl-NL" sz="800" b="1">
                          <a:effectLst/>
                          <a:latin typeface="Arial" panose="020B0604020202020204" pitchFamily="34" charset="0"/>
                          <a:ea typeface="Times New Roman" panose="02020603050405020304" pitchFamily="18" charset="0"/>
                          <a:cs typeface="Times New Roman" panose="02020603050405020304" pitchFamily="18" charset="0"/>
                        </a:rPr>
                        <a:t>10</a:t>
                      </a:r>
                      <a:endParaRPr lang="nl-NL" sz="900">
                        <a:effectLst/>
                        <a:latin typeface="Verdana" panose="020B0604030504040204" pitchFamily="34" charset="0"/>
                        <a:ea typeface="Verdana" panose="020B0604030504040204" pitchFamily="34" charset="0"/>
                        <a:cs typeface="Times New Roman" panose="02020603050405020304" pitchFamily="18" charset="0"/>
                      </a:endParaRPr>
                    </a:p>
                  </a:txBody>
                  <a:tcPr marL="71755" marR="71755" marT="0" marB="0">
                    <a:lnL w="12700" cap="flat" cmpd="sng" algn="ctr">
                      <a:solidFill>
                        <a:srgbClr val="275937"/>
                      </a:solidFill>
                      <a:prstDash val="solid"/>
                      <a:round/>
                      <a:headEnd type="none" w="med" len="med"/>
                      <a:tailEnd type="none" w="med" len="med"/>
                    </a:lnL>
                    <a:lnR w="12700" cap="flat" cmpd="sng" algn="ctr">
                      <a:solidFill>
                        <a:srgbClr val="275937"/>
                      </a:solidFill>
                      <a:prstDash val="solid"/>
                      <a:round/>
                      <a:headEnd type="none" w="med" len="med"/>
                      <a:tailEnd type="none" w="med" len="med"/>
                    </a:lnR>
                    <a:lnT w="12700" cap="flat" cmpd="sng" algn="ctr">
                      <a:solidFill>
                        <a:srgbClr val="275937"/>
                      </a:solidFill>
                      <a:prstDash val="solid"/>
                      <a:round/>
                      <a:headEnd type="none" w="med" len="med"/>
                      <a:tailEnd type="none" w="med" len="med"/>
                    </a:lnT>
                    <a:lnB w="12700" cap="flat" cmpd="sng" algn="ctr">
                      <a:solidFill>
                        <a:srgbClr val="275937"/>
                      </a:solidFill>
                      <a:prstDash val="solid"/>
                      <a:round/>
                      <a:headEnd type="none" w="med" len="med"/>
                      <a:tailEnd type="none" w="med" len="med"/>
                    </a:lnB>
                  </a:tcPr>
                </a:tc>
                <a:tc>
                  <a:txBody>
                    <a:bodyPr/>
                    <a:lstStyle/>
                    <a:p>
                      <a:pPr>
                        <a:lnSpc>
                          <a:spcPts val="1200"/>
                        </a:lnSpc>
                        <a:spcAft>
                          <a:spcPts val="100"/>
                        </a:spcAft>
                      </a:pPr>
                      <a:r>
                        <a:rPr lang="nl-NL" sz="800">
                          <a:effectLst/>
                          <a:latin typeface="Arial" panose="020B0604020202020204" pitchFamily="34" charset="0"/>
                          <a:ea typeface="Times New Roman" panose="02020603050405020304" pitchFamily="18" charset="0"/>
                          <a:cs typeface="Times New Roman" panose="02020603050405020304" pitchFamily="18" charset="0"/>
                        </a:rPr>
                        <a:t>15.15</a:t>
                      </a:r>
                      <a:endParaRPr lang="nl-NL" sz="900">
                        <a:effectLst/>
                        <a:latin typeface="Verdana" panose="020B0604030504040204" pitchFamily="34" charset="0"/>
                        <a:ea typeface="Verdana" panose="020B0604030504040204" pitchFamily="34" charset="0"/>
                        <a:cs typeface="Times New Roman" panose="02020603050405020304" pitchFamily="18" charset="0"/>
                      </a:endParaRPr>
                    </a:p>
                  </a:txBody>
                  <a:tcPr marL="71755" marR="71755" marT="0" marB="0">
                    <a:lnL w="12700" cap="flat" cmpd="sng" algn="ctr">
                      <a:solidFill>
                        <a:srgbClr val="275937"/>
                      </a:solidFill>
                      <a:prstDash val="solid"/>
                      <a:round/>
                      <a:headEnd type="none" w="med" len="med"/>
                      <a:tailEnd type="none" w="med" len="med"/>
                    </a:lnL>
                    <a:lnR w="12700" cap="flat" cmpd="sng" algn="ctr">
                      <a:solidFill>
                        <a:srgbClr val="275937"/>
                      </a:solidFill>
                      <a:prstDash val="solid"/>
                      <a:round/>
                      <a:headEnd type="none" w="med" len="med"/>
                      <a:tailEnd type="none" w="med" len="med"/>
                    </a:lnR>
                    <a:lnT w="12700" cap="flat" cmpd="sng" algn="ctr">
                      <a:solidFill>
                        <a:srgbClr val="275937"/>
                      </a:solidFill>
                      <a:prstDash val="solid"/>
                      <a:round/>
                      <a:headEnd type="none" w="med" len="med"/>
                      <a:tailEnd type="none" w="med" len="med"/>
                    </a:lnT>
                    <a:lnB w="12700" cap="flat" cmpd="sng" algn="ctr">
                      <a:solidFill>
                        <a:srgbClr val="275937"/>
                      </a:solidFill>
                      <a:prstDash val="solid"/>
                      <a:round/>
                      <a:headEnd type="none" w="med" len="med"/>
                      <a:tailEnd type="none" w="med" len="med"/>
                    </a:lnB>
                  </a:tcPr>
                </a:tc>
                <a:tc>
                  <a:txBody>
                    <a:bodyPr/>
                    <a:lstStyle/>
                    <a:p>
                      <a:pPr>
                        <a:lnSpc>
                          <a:spcPts val="1200"/>
                        </a:lnSpc>
                        <a:spcAft>
                          <a:spcPts val="100"/>
                        </a:spcAft>
                      </a:pPr>
                      <a:r>
                        <a:rPr lang="nl-NL" sz="800">
                          <a:effectLst/>
                          <a:latin typeface="Arial" panose="020B0604020202020204" pitchFamily="34" charset="0"/>
                          <a:ea typeface="Times New Roman" panose="02020603050405020304" pitchFamily="18" charset="0"/>
                          <a:cs typeface="Times New Roman" panose="02020603050405020304" pitchFamily="18" charset="0"/>
                        </a:rPr>
                        <a:t>Deelsessie 2 - Aanpak gemeenten verduurzamen eigen vastgoed</a:t>
                      </a:r>
                      <a:endParaRPr lang="nl-NL" sz="900">
                        <a:effectLst/>
                        <a:latin typeface="Verdana" panose="020B0604030504040204" pitchFamily="34" charset="0"/>
                        <a:ea typeface="Verdana" panose="020B0604030504040204" pitchFamily="34" charset="0"/>
                        <a:cs typeface="Times New Roman" panose="02020603050405020304" pitchFamily="18" charset="0"/>
                      </a:endParaRPr>
                    </a:p>
                  </a:txBody>
                  <a:tcPr marL="71755" marR="71755" marT="0" marB="0">
                    <a:lnL w="12700" cap="flat" cmpd="sng" algn="ctr">
                      <a:solidFill>
                        <a:srgbClr val="275937"/>
                      </a:solidFill>
                      <a:prstDash val="solid"/>
                      <a:round/>
                      <a:headEnd type="none" w="med" len="med"/>
                      <a:tailEnd type="none" w="med" len="med"/>
                    </a:lnL>
                    <a:lnR w="12700" cap="flat" cmpd="sng" algn="ctr">
                      <a:solidFill>
                        <a:srgbClr val="275937"/>
                      </a:solidFill>
                      <a:prstDash val="solid"/>
                      <a:round/>
                      <a:headEnd type="none" w="med" len="med"/>
                      <a:tailEnd type="none" w="med" len="med"/>
                    </a:lnR>
                    <a:lnT w="12700" cap="flat" cmpd="sng" algn="ctr">
                      <a:solidFill>
                        <a:srgbClr val="275937"/>
                      </a:solidFill>
                      <a:prstDash val="solid"/>
                      <a:round/>
                      <a:headEnd type="none" w="med" len="med"/>
                      <a:tailEnd type="none" w="med" len="med"/>
                    </a:lnT>
                    <a:lnB w="12700" cap="flat" cmpd="sng" algn="ctr">
                      <a:solidFill>
                        <a:srgbClr val="275937"/>
                      </a:solidFill>
                      <a:prstDash val="solid"/>
                      <a:round/>
                      <a:headEnd type="none" w="med" len="med"/>
                      <a:tailEnd type="none" w="med" len="med"/>
                    </a:lnB>
                  </a:tcPr>
                </a:tc>
                <a:extLst>
                  <a:ext uri="{0D108BD9-81ED-4DB2-BD59-A6C34878D82A}">
                    <a16:rowId xmlns:a16="http://schemas.microsoft.com/office/drawing/2014/main" val="937991628"/>
                  </a:ext>
                </a:extLst>
              </a:tr>
              <a:tr h="215425">
                <a:tc>
                  <a:txBody>
                    <a:bodyPr/>
                    <a:lstStyle/>
                    <a:p>
                      <a:pPr>
                        <a:lnSpc>
                          <a:spcPts val="1200"/>
                        </a:lnSpc>
                        <a:spcAft>
                          <a:spcPts val="100"/>
                        </a:spcAft>
                      </a:pPr>
                      <a:r>
                        <a:rPr lang="nl-NL" sz="800" b="1">
                          <a:effectLst/>
                          <a:latin typeface="Arial" panose="020B0604020202020204" pitchFamily="34" charset="0"/>
                          <a:ea typeface="Times New Roman" panose="02020603050405020304" pitchFamily="18" charset="0"/>
                          <a:cs typeface="Times New Roman" panose="02020603050405020304" pitchFamily="18" charset="0"/>
                        </a:rPr>
                        <a:t>11</a:t>
                      </a:r>
                      <a:endParaRPr lang="nl-NL" sz="900">
                        <a:effectLst/>
                        <a:latin typeface="Verdana" panose="020B0604030504040204" pitchFamily="34" charset="0"/>
                        <a:ea typeface="Verdana" panose="020B0604030504040204" pitchFamily="34" charset="0"/>
                        <a:cs typeface="Times New Roman" panose="02020603050405020304" pitchFamily="18" charset="0"/>
                      </a:endParaRPr>
                    </a:p>
                  </a:txBody>
                  <a:tcPr marL="71755" marR="71755" marT="0" marB="0">
                    <a:lnL w="12700" cap="flat" cmpd="sng" algn="ctr">
                      <a:solidFill>
                        <a:srgbClr val="275937"/>
                      </a:solidFill>
                      <a:prstDash val="solid"/>
                      <a:round/>
                      <a:headEnd type="none" w="med" len="med"/>
                      <a:tailEnd type="none" w="med" len="med"/>
                    </a:lnL>
                    <a:lnR w="12700" cap="flat" cmpd="sng" algn="ctr">
                      <a:solidFill>
                        <a:srgbClr val="275937"/>
                      </a:solidFill>
                      <a:prstDash val="solid"/>
                      <a:round/>
                      <a:headEnd type="none" w="med" len="med"/>
                      <a:tailEnd type="none" w="med" len="med"/>
                    </a:lnR>
                    <a:lnT w="12700" cap="flat" cmpd="sng" algn="ctr">
                      <a:solidFill>
                        <a:srgbClr val="275937"/>
                      </a:solidFill>
                      <a:prstDash val="solid"/>
                      <a:round/>
                      <a:headEnd type="none" w="med" len="med"/>
                      <a:tailEnd type="none" w="med" len="med"/>
                    </a:lnT>
                    <a:lnB w="12700" cap="flat" cmpd="sng" algn="ctr">
                      <a:solidFill>
                        <a:srgbClr val="275937"/>
                      </a:solidFill>
                      <a:prstDash val="solid"/>
                      <a:round/>
                      <a:headEnd type="none" w="med" len="med"/>
                      <a:tailEnd type="none" w="med" len="med"/>
                    </a:lnB>
                  </a:tcPr>
                </a:tc>
                <a:tc>
                  <a:txBody>
                    <a:bodyPr/>
                    <a:lstStyle/>
                    <a:p>
                      <a:pPr>
                        <a:lnSpc>
                          <a:spcPts val="1200"/>
                        </a:lnSpc>
                        <a:spcAft>
                          <a:spcPts val="100"/>
                        </a:spcAft>
                      </a:pPr>
                      <a:r>
                        <a:rPr lang="nl-NL" sz="800">
                          <a:effectLst/>
                          <a:latin typeface="Arial" panose="020B0604020202020204" pitchFamily="34" charset="0"/>
                          <a:ea typeface="Times New Roman" panose="02020603050405020304" pitchFamily="18" charset="0"/>
                          <a:cs typeface="Times New Roman" panose="02020603050405020304" pitchFamily="18" charset="0"/>
                        </a:rPr>
                        <a:t>15.15</a:t>
                      </a:r>
                      <a:endParaRPr lang="nl-NL" sz="900">
                        <a:effectLst/>
                        <a:latin typeface="Verdana" panose="020B0604030504040204" pitchFamily="34" charset="0"/>
                        <a:ea typeface="Verdana" panose="020B0604030504040204" pitchFamily="34" charset="0"/>
                        <a:cs typeface="Times New Roman" panose="02020603050405020304" pitchFamily="18" charset="0"/>
                      </a:endParaRPr>
                    </a:p>
                  </a:txBody>
                  <a:tcPr marL="71755" marR="71755" marT="0" marB="0">
                    <a:lnL w="12700" cap="flat" cmpd="sng" algn="ctr">
                      <a:solidFill>
                        <a:srgbClr val="275937"/>
                      </a:solidFill>
                      <a:prstDash val="solid"/>
                      <a:round/>
                      <a:headEnd type="none" w="med" len="med"/>
                      <a:tailEnd type="none" w="med" len="med"/>
                    </a:lnL>
                    <a:lnR w="12700" cap="flat" cmpd="sng" algn="ctr">
                      <a:solidFill>
                        <a:srgbClr val="275937"/>
                      </a:solidFill>
                      <a:prstDash val="solid"/>
                      <a:round/>
                      <a:headEnd type="none" w="med" len="med"/>
                      <a:tailEnd type="none" w="med" len="med"/>
                    </a:lnR>
                    <a:lnT w="12700" cap="flat" cmpd="sng" algn="ctr">
                      <a:solidFill>
                        <a:srgbClr val="275937"/>
                      </a:solidFill>
                      <a:prstDash val="solid"/>
                      <a:round/>
                      <a:headEnd type="none" w="med" len="med"/>
                      <a:tailEnd type="none" w="med" len="med"/>
                    </a:lnT>
                    <a:lnB w="12700" cap="flat" cmpd="sng" algn="ctr">
                      <a:solidFill>
                        <a:srgbClr val="275937"/>
                      </a:solidFill>
                      <a:prstDash val="solid"/>
                      <a:round/>
                      <a:headEnd type="none" w="med" len="med"/>
                      <a:tailEnd type="none" w="med" len="med"/>
                    </a:lnB>
                  </a:tcPr>
                </a:tc>
                <a:tc>
                  <a:txBody>
                    <a:bodyPr/>
                    <a:lstStyle/>
                    <a:p>
                      <a:pPr>
                        <a:lnSpc>
                          <a:spcPts val="1200"/>
                        </a:lnSpc>
                        <a:spcAft>
                          <a:spcPts val="100"/>
                        </a:spcAft>
                      </a:pPr>
                      <a:r>
                        <a:rPr lang="nl-NL" sz="800">
                          <a:effectLst/>
                          <a:latin typeface="Arial" panose="020B0604020202020204" pitchFamily="34" charset="0"/>
                          <a:ea typeface="Times New Roman" panose="02020603050405020304" pitchFamily="18" charset="0"/>
                          <a:cs typeface="Times New Roman" panose="02020603050405020304" pitchFamily="18" charset="0"/>
                        </a:rPr>
                        <a:t>Deelsessie 3 - Verduurzaming Utiliteitsbouw - De mix van instrumenten goed inzetten</a:t>
                      </a:r>
                      <a:endParaRPr lang="nl-NL" sz="900">
                        <a:effectLst/>
                        <a:latin typeface="Verdana" panose="020B0604030504040204" pitchFamily="34" charset="0"/>
                        <a:ea typeface="Verdana" panose="020B0604030504040204" pitchFamily="34" charset="0"/>
                        <a:cs typeface="Times New Roman" panose="02020603050405020304" pitchFamily="18" charset="0"/>
                      </a:endParaRPr>
                    </a:p>
                  </a:txBody>
                  <a:tcPr marL="71755" marR="71755" marT="0" marB="0">
                    <a:lnL w="12700" cap="flat" cmpd="sng" algn="ctr">
                      <a:solidFill>
                        <a:srgbClr val="275937"/>
                      </a:solidFill>
                      <a:prstDash val="solid"/>
                      <a:round/>
                      <a:headEnd type="none" w="med" len="med"/>
                      <a:tailEnd type="none" w="med" len="med"/>
                    </a:lnL>
                    <a:lnR w="12700" cap="flat" cmpd="sng" algn="ctr">
                      <a:solidFill>
                        <a:srgbClr val="275937"/>
                      </a:solidFill>
                      <a:prstDash val="solid"/>
                      <a:round/>
                      <a:headEnd type="none" w="med" len="med"/>
                      <a:tailEnd type="none" w="med" len="med"/>
                    </a:lnR>
                    <a:lnT w="12700" cap="flat" cmpd="sng" algn="ctr">
                      <a:solidFill>
                        <a:srgbClr val="275937"/>
                      </a:solidFill>
                      <a:prstDash val="solid"/>
                      <a:round/>
                      <a:headEnd type="none" w="med" len="med"/>
                      <a:tailEnd type="none" w="med" len="med"/>
                    </a:lnT>
                    <a:lnB w="12700" cap="flat" cmpd="sng" algn="ctr">
                      <a:solidFill>
                        <a:srgbClr val="275937"/>
                      </a:solidFill>
                      <a:prstDash val="solid"/>
                      <a:round/>
                      <a:headEnd type="none" w="med" len="med"/>
                      <a:tailEnd type="none" w="med" len="med"/>
                    </a:lnB>
                  </a:tcPr>
                </a:tc>
                <a:extLst>
                  <a:ext uri="{0D108BD9-81ED-4DB2-BD59-A6C34878D82A}">
                    <a16:rowId xmlns:a16="http://schemas.microsoft.com/office/drawing/2014/main" val="1091375772"/>
                  </a:ext>
                </a:extLst>
              </a:tr>
              <a:tr h="200037">
                <a:tc>
                  <a:txBody>
                    <a:bodyPr/>
                    <a:lstStyle/>
                    <a:p>
                      <a:pPr>
                        <a:lnSpc>
                          <a:spcPts val="1200"/>
                        </a:lnSpc>
                        <a:spcAft>
                          <a:spcPts val="100"/>
                        </a:spcAft>
                      </a:pPr>
                      <a:r>
                        <a:rPr lang="nl-NL" sz="800" b="1">
                          <a:effectLst/>
                          <a:latin typeface="Arial" panose="020B0604020202020204" pitchFamily="34" charset="0"/>
                          <a:ea typeface="Times New Roman" panose="02020603050405020304" pitchFamily="18" charset="0"/>
                          <a:cs typeface="Times New Roman" panose="02020603050405020304" pitchFamily="18" charset="0"/>
                        </a:rPr>
                        <a:t>12</a:t>
                      </a:r>
                      <a:endParaRPr lang="nl-NL" sz="900">
                        <a:effectLst/>
                        <a:latin typeface="Verdana" panose="020B0604030504040204" pitchFamily="34" charset="0"/>
                        <a:ea typeface="Verdana" panose="020B0604030504040204" pitchFamily="34" charset="0"/>
                        <a:cs typeface="Times New Roman" panose="02020603050405020304" pitchFamily="18" charset="0"/>
                      </a:endParaRPr>
                    </a:p>
                  </a:txBody>
                  <a:tcPr marL="71755" marR="71755" marT="0" marB="0">
                    <a:lnL w="12700" cap="flat" cmpd="sng" algn="ctr">
                      <a:solidFill>
                        <a:srgbClr val="275937"/>
                      </a:solidFill>
                      <a:prstDash val="solid"/>
                      <a:round/>
                      <a:headEnd type="none" w="med" len="med"/>
                      <a:tailEnd type="none" w="med" len="med"/>
                    </a:lnL>
                    <a:lnR w="12700" cap="flat" cmpd="sng" algn="ctr">
                      <a:solidFill>
                        <a:srgbClr val="275937"/>
                      </a:solidFill>
                      <a:prstDash val="solid"/>
                      <a:round/>
                      <a:headEnd type="none" w="med" len="med"/>
                      <a:tailEnd type="none" w="med" len="med"/>
                    </a:lnR>
                    <a:lnT w="12700" cap="flat" cmpd="sng" algn="ctr">
                      <a:solidFill>
                        <a:srgbClr val="275937"/>
                      </a:solidFill>
                      <a:prstDash val="solid"/>
                      <a:round/>
                      <a:headEnd type="none" w="med" len="med"/>
                      <a:tailEnd type="none" w="med" len="med"/>
                    </a:lnT>
                    <a:lnB w="12700" cap="flat" cmpd="sng" algn="ctr">
                      <a:solidFill>
                        <a:srgbClr val="275937"/>
                      </a:solidFill>
                      <a:prstDash val="solid"/>
                      <a:round/>
                      <a:headEnd type="none" w="med" len="med"/>
                      <a:tailEnd type="none" w="med" len="med"/>
                    </a:lnB>
                  </a:tcPr>
                </a:tc>
                <a:tc>
                  <a:txBody>
                    <a:bodyPr/>
                    <a:lstStyle/>
                    <a:p>
                      <a:pPr>
                        <a:lnSpc>
                          <a:spcPts val="1200"/>
                        </a:lnSpc>
                        <a:spcAft>
                          <a:spcPts val="100"/>
                        </a:spcAft>
                      </a:pPr>
                      <a:r>
                        <a:rPr lang="nl-NL" sz="800">
                          <a:effectLst/>
                          <a:latin typeface="Arial" panose="020B0604020202020204" pitchFamily="34" charset="0"/>
                          <a:ea typeface="Times New Roman" panose="02020603050405020304" pitchFamily="18" charset="0"/>
                          <a:cs typeface="Times New Roman" panose="02020603050405020304" pitchFamily="18" charset="0"/>
                        </a:rPr>
                        <a:t>16.15</a:t>
                      </a:r>
                      <a:endParaRPr lang="nl-NL" sz="900">
                        <a:effectLst/>
                        <a:latin typeface="Verdana" panose="020B0604030504040204" pitchFamily="34" charset="0"/>
                        <a:ea typeface="Verdana" panose="020B0604030504040204" pitchFamily="34" charset="0"/>
                        <a:cs typeface="Times New Roman" panose="02020603050405020304" pitchFamily="18" charset="0"/>
                      </a:endParaRPr>
                    </a:p>
                  </a:txBody>
                  <a:tcPr marL="71755" marR="71755" marT="0" marB="0">
                    <a:lnL w="12700" cap="flat" cmpd="sng" algn="ctr">
                      <a:solidFill>
                        <a:srgbClr val="275937"/>
                      </a:solidFill>
                      <a:prstDash val="solid"/>
                      <a:round/>
                      <a:headEnd type="none" w="med" len="med"/>
                      <a:tailEnd type="none" w="med" len="med"/>
                    </a:lnL>
                    <a:lnR w="12700" cap="flat" cmpd="sng" algn="ctr">
                      <a:solidFill>
                        <a:srgbClr val="275937"/>
                      </a:solidFill>
                      <a:prstDash val="solid"/>
                      <a:round/>
                      <a:headEnd type="none" w="med" len="med"/>
                      <a:tailEnd type="none" w="med" len="med"/>
                    </a:lnR>
                    <a:lnT w="12700" cap="flat" cmpd="sng" algn="ctr">
                      <a:solidFill>
                        <a:srgbClr val="275937"/>
                      </a:solidFill>
                      <a:prstDash val="solid"/>
                      <a:round/>
                      <a:headEnd type="none" w="med" len="med"/>
                      <a:tailEnd type="none" w="med" len="med"/>
                    </a:lnT>
                    <a:lnB w="12700" cap="flat" cmpd="sng" algn="ctr">
                      <a:solidFill>
                        <a:srgbClr val="275937"/>
                      </a:solidFill>
                      <a:prstDash val="solid"/>
                      <a:round/>
                      <a:headEnd type="none" w="med" len="med"/>
                      <a:tailEnd type="none" w="med" len="med"/>
                    </a:lnB>
                  </a:tcPr>
                </a:tc>
                <a:tc>
                  <a:txBody>
                    <a:bodyPr/>
                    <a:lstStyle/>
                    <a:p>
                      <a:pPr>
                        <a:lnSpc>
                          <a:spcPts val="1200"/>
                        </a:lnSpc>
                        <a:spcAft>
                          <a:spcPts val="100"/>
                        </a:spcAft>
                      </a:pPr>
                      <a:r>
                        <a:rPr lang="nl-NL" sz="800">
                          <a:effectLst/>
                          <a:latin typeface="Arial" panose="020B0604020202020204" pitchFamily="34" charset="0"/>
                          <a:ea typeface="Times New Roman" panose="02020603050405020304" pitchFamily="18" charset="0"/>
                          <a:cs typeface="Times New Roman" panose="02020603050405020304" pitchFamily="18" charset="0"/>
                        </a:rPr>
                        <a:t>Afsluiting en Borrel</a:t>
                      </a:r>
                      <a:endParaRPr lang="nl-NL" sz="900">
                        <a:effectLst/>
                        <a:latin typeface="Verdana" panose="020B0604030504040204" pitchFamily="34" charset="0"/>
                        <a:ea typeface="Verdana" panose="020B0604030504040204" pitchFamily="34" charset="0"/>
                        <a:cs typeface="Times New Roman" panose="02020603050405020304" pitchFamily="18" charset="0"/>
                      </a:endParaRPr>
                    </a:p>
                  </a:txBody>
                  <a:tcPr marL="71755" marR="71755" marT="0" marB="0">
                    <a:lnL w="12700" cap="flat" cmpd="sng" algn="ctr">
                      <a:solidFill>
                        <a:srgbClr val="275937"/>
                      </a:solidFill>
                      <a:prstDash val="solid"/>
                      <a:round/>
                      <a:headEnd type="none" w="med" len="med"/>
                      <a:tailEnd type="none" w="med" len="med"/>
                    </a:lnL>
                    <a:lnR w="12700" cap="flat" cmpd="sng" algn="ctr">
                      <a:solidFill>
                        <a:srgbClr val="275937"/>
                      </a:solidFill>
                      <a:prstDash val="solid"/>
                      <a:round/>
                      <a:headEnd type="none" w="med" len="med"/>
                      <a:tailEnd type="none" w="med" len="med"/>
                    </a:lnR>
                    <a:lnT w="12700" cap="flat" cmpd="sng" algn="ctr">
                      <a:solidFill>
                        <a:srgbClr val="275937"/>
                      </a:solidFill>
                      <a:prstDash val="solid"/>
                      <a:round/>
                      <a:headEnd type="none" w="med" len="med"/>
                      <a:tailEnd type="none" w="med" len="med"/>
                    </a:lnT>
                    <a:lnB w="12700" cap="flat" cmpd="sng" algn="ctr">
                      <a:solidFill>
                        <a:srgbClr val="275937"/>
                      </a:solidFill>
                      <a:prstDash val="solid"/>
                      <a:round/>
                      <a:headEnd type="none" w="med" len="med"/>
                      <a:tailEnd type="none" w="med" len="med"/>
                    </a:lnB>
                  </a:tcPr>
                </a:tc>
                <a:extLst>
                  <a:ext uri="{0D108BD9-81ED-4DB2-BD59-A6C34878D82A}">
                    <a16:rowId xmlns:a16="http://schemas.microsoft.com/office/drawing/2014/main" val="2831412335"/>
                  </a:ext>
                </a:extLst>
              </a:tr>
              <a:tr h="192344">
                <a:tc>
                  <a:txBody>
                    <a:bodyPr/>
                    <a:lstStyle/>
                    <a:p>
                      <a:pPr>
                        <a:lnSpc>
                          <a:spcPts val="1200"/>
                        </a:lnSpc>
                        <a:spcAft>
                          <a:spcPts val="100"/>
                        </a:spcAft>
                      </a:pPr>
                      <a:r>
                        <a:rPr lang="nl-NL" sz="800" b="1">
                          <a:effectLst/>
                          <a:latin typeface="Arial" panose="020B0604020202020204" pitchFamily="34" charset="0"/>
                          <a:ea typeface="Times New Roman" panose="02020603050405020304" pitchFamily="18" charset="0"/>
                          <a:cs typeface="Times New Roman" panose="02020603050405020304" pitchFamily="18" charset="0"/>
                        </a:rPr>
                        <a:t>13</a:t>
                      </a:r>
                      <a:endParaRPr lang="nl-NL" sz="900">
                        <a:effectLst/>
                        <a:latin typeface="Verdana" panose="020B0604030504040204" pitchFamily="34" charset="0"/>
                        <a:ea typeface="Verdana" panose="020B0604030504040204" pitchFamily="34" charset="0"/>
                        <a:cs typeface="Times New Roman" panose="02020603050405020304" pitchFamily="18" charset="0"/>
                      </a:endParaRPr>
                    </a:p>
                  </a:txBody>
                  <a:tcPr marL="71755" marR="71755" marT="0" marB="0">
                    <a:lnL w="12700" cap="flat" cmpd="sng" algn="ctr">
                      <a:solidFill>
                        <a:srgbClr val="275937"/>
                      </a:solidFill>
                      <a:prstDash val="solid"/>
                      <a:round/>
                      <a:headEnd type="none" w="med" len="med"/>
                      <a:tailEnd type="none" w="med" len="med"/>
                    </a:lnL>
                    <a:lnR w="12700" cap="flat" cmpd="sng" algn="ctr">
                      <a:solidFill>
                        <a:srgbClr val="275937"/>
                      </a:solidFill>
                      <a:prstDash val="solid"/>
                      <a:round/>
                      <a:headEnd type="none" w="med" len="med"/>
                      <a:tailEnd type="none" w="med" len="med"/>
                    </a:lnR>
                    <a:lnT w="12700" cap="flat" cmpd="sng" algn="ctr">
                      <a:solidFill>
                        <a:srgbClr val="275937"/>
                      </a:solidFill>
                      <a:prstDash val="solid"/>
                      <a:round/>
                      <a:headEnd type="none" w="med" len="med"/>
                      <a:tailEnd type="none" w="med" len="med"/>
                    </a:lnT>
                    <a:lnB w="12700" cap="flat" cmpd="sng" algn="ctr">
                      <a:solidFill>
                        <a:srgbClr val="275937"/>
                      </a:solidFill>
                      <a:prstDash val="solid"/>
                      <a:round/>
                      <a:headEnd type="none" w="med" len="med"/>
                      <a:tailEnd type="none" w="med" len="med"/>
                    </a:lnB>
                  </a:tcPr>
                </a:tc>
                <a:tc>
                  <a:txBody>
                    <a:bodyPr/>
                    <a:lstStyle/>
                    <a:p>
                      <a:pPr>
                        <a:lnSpc>
                          <a:spcPts val="1200"/>
                        </a:lnSpc>
                        <a:spcAft>
                          <a:spcPts val="100"/>
                        </a:spcAft>
                      </a:pPr>
                      <a:r>
                        <a:rPr lang="nl-NL" sz="800" dirty="0">
                          <a:effectLst/>
                          <a:latin typeface="Arial" panose="020B0604020202020204" pitchFamily="34" charset="0"/>
                          <a:ea typeface="Times New Roman" panose="02020603050405020304" pitchFamily="18" charset="0"/>
                          <a:cs typeface="Times New Roman" panose="02020603050405020304" pitchFamily="18" charset="0"/>
                        </a:rPr>
                        <a:t>17.00</a:t>
                      </a:r>
                      <a:endParaRPr lang="nl-NL" sz="900" dirty="0">
                        <a:effectLst/>
                        <a:latin typeface="Verdana" panose="020B0604030504040204" pitchFamily="34" charset="0"/>
                        <a:ea typeface="Verdana" panose="020B0604030504040204" pitchFamily="34" charset="0"/>
                        <a:cs typeface="Times New Roman" panose="02020603050405020304" pitchFamily="18" charset="0"/>
                      </a:endParaRPr>
                    </a:p>
                  </a:txBody>
                  <a:tcPr marL="71755" marR="71755" marT="0" marB="0">
                    <a:lnL w="12700" cap="flat" cmpd="sng" algn="ctr">
                      <a:solidFill>
                        <a:srgbClr val="275937"/>
                      </a:solidFill>
                      <a:prstDash val="solid"/>
                      <a:round/>
                      <a:headEnd type="none" w="med" len="med"/>
                      <a:tailEnd type="none" w="med" len="med"/>
                    </a:lnL>
                    <a:lnR w="12700" cap="flat" cmpd="sng" algn="ctr">
                      <a:solidFill>
                        <a:srgbClr val="275937"/>
                      </a:solidFill>
                      <a:prstDash val="solid"/>
                      <a:round/>
                      <a:headEnd type="none" w="med" len="med"/>
                      <a:tailEnd type="none" w="med" len="med"/>
                    </a:lnR>
                    <a:lnT w="12700" cap="flat" cmpd="sng" algn="ctr">
                      <a:solidFill>
                        <a:srgbClr val="275937"/>
                      </a:solidFill>
                      <a:prstDash val="solid"/>
                      <a:round/>
                      <a:headEnd type="none" w="med" len="med"/>
                      <a:tailEnd type="none" w="med" len="med"/>
                    </a:lnT>
                    <a:lnB w="12700" cap="flat" cmpd="sng" algn="ctr">
                      <a:solidFill>
                        <a:srgbClr val="275937"/>
                      </a:solidFill>
                      <a:prstDash val="solid"/>
                      <a:round/>
                      <a:headEnd type="none" w="med" len="med"/>
                      <a:tailEnd type="none" w="med" len="med"/>
                    </a:lnB>
                  </a:tcPr>
                </a:tc>
                <a:tc>
                  <a:txBody>
                    <a:bodyPr/>
                    <a:lstStyle/>
                    <a:p>
                      <a:pPr>
                        <a:lnSpc>
                          <a:spcPts val="1200"/>
                        </a:lnSpc>
                        <a:spcAft>
                          <a:spcPts val="100"/>
                        </a:spcAft>
                      </a:pPr>
                      <a:r>
                        <a:rPr lang="nl-NL" sz="800" dirty="0">
                          <a:effectLst/>
                          <a:latin typeface="Arial" panose="020B0604020202020204" pitchFamily="34" charset="0"/>
                          <a:ea typeface="Times New Roman" panose="02020603050405020304" pitchFamily="18" charset="0"/>
                          <a:cs typeface="Times New Roman" panose="02020603050405020304" pitchFamily="18" charset="0"/>
                        </a:rPr>
                        <a:t>Einde</a:t>
                      </a:r>
                      <a:endParaRPr lang="nl-NL" sz="900" dirty="0">
                        <a:effectLst/>
                        <a:latin typeface="Verdana" panose="020B0604030504040204" pitchFamily="34" charset="0"/>
                        <a:ea typeface="Verdana" panose="020B0604030504040204" pitchFamily="34" charset="0"/>
                        <a:cs typeface="Times New Roman" panose="02020603050405020304" pitchFamily="18" charset="0"/>
                      </a:endParaRPr>
                    </a:p>
                  </a:txBody>
                  <a:tcPr marL="71755" marR="71755" marT="0" marB="0">
                    <a:lnL w="12700" cap="flat" cmpd="sng" algn="ctr">
                      <a:solidFill>
                        <a:srgbClr val="275937"/>
                      </a:solidFill>
                      <a:prstDash val="solid"/>
                      <a:round/>
                      <a:headEnd type="none" w="med" len="med"/>
                      <a:tailEnd type="none" w="med" len="med"/>
                    </a:lnL>
                    <a:lnR w="12700" cap="flat" cmpd="sng" algn="ctr">
                      <a:solidFill>
                        <a:srgbClr val="275937"/>
                      </a:solidFill>
                      <a:prstDash val="solid"/>
                      <a:round/>
                      <a:headEnd type="none" w="med" len="med"/>
                      <a:tailEnd type="none" w="med" len="med"/>
                    </a:lnR>
                    <a:lnT w="12700" cap="flat" cmpd="sng" algn="ctr">
                      <a:solidFill>
                        <a:srgbClr val="275937"/>
                      </a:solidFill>
                      <a:prstDash val="solid"/>
                      <a:round/>
                      <a:headEnd type="none" w="med" len="med"/>
                      <a:tailEnd type="none" w="med" len="med"/>
                    </a:lnT>
                    <a:lnB w="12700" cap="flat" cmpd="sng" algn="ctr">
                      <a:solidFill>
                        <a:srgbClr val="275937"/>
                      </a:solidFill>
                      <a:prstDash val="solid"/>
                      <a:round/>
                      <a:headEnd type="none" w="med" len="med"/>
                      <a:tailEnd type="none" w="med" len="med"/>
                    </a:lnB>
                  </a:tcPr>
                </a:tc>
                <a:extLst>
                  <a:ext uri="{0D108BD9-81ED-4DB2-BD59-A6C34878D82A}">
                    <a16:rowId xmlns:a16="http://schemas.microsoft.com/office/drawing/2014/main" val="430114527"/>
                  </a:ext>
                </a:extLst>
              </a:tr>
            </a:tbl>
          </a:graphicData>
        </a:graphic>
      </p:graphicFrame>
      <p:sp>
        <p:nvSpPr>
          <p:cNvPr id="10" name="Rectangle 3"/>
          <p:cNvSpPr>
            <a:spLocks noChangeArrowheads="1"/>
          </p:cNvSpPr>
          <p:nvPr/>
        </p:nvSpPr>
        <p:spPr bwMode="auto">
          <a:xfrm>
            <a:off x="490491" y="667681"/>
            <a:ext cx="12370176"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900" b="0" i="0" u="none" strike="noStrike" cap="none" normalizeH="0" baseline="0" smtClean="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
            </a:r>
            <a:br>
              <a:rPr kumimoji="0" lang="nl-NL" altLang="nl-NL" sz="900" b="0" i="0" u="none" strike="noStrike" cap="none" normalizeH="0" baseline="0" smtClean="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br>
            <a:endParaRPr kumimoji="0" lang="nl-NL" altLang="nl-NL"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114713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03BF565-2E2A-B3F4-E3BE-42E6615DF140}"/>
              </a:ext>
            </a:extLst>
          </p:cNvPr>
          <p:cNvSpPr>
            <a:spLocks noGrp="1"/>
          </p:cNvSpPr>
          <p:nvPr>
            <p:ph type="title"/>
          </p:nvPr>
        </p:nvSpPr>
        <p:spPr>
          <a:xfrm>
            <a:off x="809550" y="540000"/>
            <a:ext cx="7524900" cy="540000"/>
          </a:xfrm>
        </p:spPr>
        <p:txBody>
          <a:bodyPr/>
          <a:lstStyle/>
          <a:p>
            <a:pPr algn="ctr"/>
            <a:r>
              <a:rPr lang="en-US" dirty="0">
                <a:solidFill>
                  <a:srgbClr val="275937"/>
                </a:solidFill>
              </a:rPr>
              <a:t>De wortel en de stok methode</a:t>
            </a:r>
          </a:p>
        </p:txBody>
      </p:sp>
      <p:pic>
        <p:nvPicPr>
          <p:cNvPr id="8" name="Afbeelding 7">
            <a:extLst>
              <a:ext uri="{FF2B5EF4-FFF2-40B4-BE49-F238E27FC236}">
                <a16:creationId xmlns:a16="http://schemas.microsoft.com/office/drawing/2014/main" id="{4C65576D-D186-E86C-DA8E-31B1A23D88AC}"/>
              </a:ext>
            </a:extLst>
          </p:cNvPr>
          <p:cNvPicPr>
            <a:picLocks noChangeAspect="1"/>
          </p:cNvPicPr>
          <p:nvPr/>
        </p:nvPicPr>
        <p:blipFill>
          <a:blip r:embed="rId2"/>
          <a:stretch>
            <a:fillRect/>
          </a:stretch>
        </p:blipFill>
        <p:spPr>
          <a:xfrm>
            <a:off x="1774790" y="950756"/>
            <a:ext cx="5594421" cy="3808967"/>
          </a:xfrm>
          <a:prstGeom prst="rect">
            <a:avLst/>
          </a:prstGeom>
        </p:spPr>
      </p:pic>
      <p:sp>
        <p:nvSpPr>
          <p:cNvPr id="12" name="Tekstvak 11">
            <a:extLst>
              <a:ext uri="{FF2B5EF4-FFF2-40B4-BE49-F238E27FC236}">
                <a16:creationId xmlns:a16="http://schemas.microsoft.com/office/drawing/2014/main" id="{F54ED2CA-DBAF-A16B-62A5-41CC4F5C93B9}"/>
              </a:ext>
            </a:extLst>
          </p:cNvPr>
          <p:cNvSpPr txBox="1"/>
          <p:nvPr/>
        </p:nvSpPr>
        <p:spPr>
          <a:xfrm rot="19091115">
            <a:off x="5835016" y="2020163"/>
            <a:ext cx="1689390" cy="300082"/>
          </a:xfrm>
          <a:prstGeom prst="rect">
            <a:avLst/>
          </a:prstGeom>
          <a:noFill/>
        </p:spPr>
        <p:txBody>
          <a:bodyPr wrap="square" rtlCol="0">
            <a:spAutoFit/>
          </a:bodyPr>
          <a:lstStyle/>
          <a:p>
            <a:r>
              <a:rPr lang="nl-NL" sz="1350" b="1" dirty="0">
                <a:highlight>
                  <a:srgbClr val="FFFF00"/>
                </a:highlight>
              </a:rPr>
              <a:t>Energietransitie</a:t>
            </a:r>
          </a:p>
        </p:txBody>
      </p:sp>
      <p:sp>
        <p:nvSpPr>
          <p:cNvPr id="2" name="Tekstvak 1">
            <a:extLst>
              <a:ext uri="{FF2B5EF4-FFF2-40B4-BE49-F238E27FC236}">
                <a16:creationId xmlns:a16="http://schemas.microsoft.com/office/drawing/2014/main" id="{C61896A0-C4B8-A2B7-2445-96494924132A}"/>
              </a:ext>
            </a:extLst>
          </p:cNvPr>
          <p:cNvSpPr txBox="1"/>
          <p:nvPr/>
        </p:nvSpPr>
        <p:spPr>
          <a:xfrm rot="4865964">
            <a:off x="1749080" y="3598796"/>
            <a:ext cx="1304577" cy="300082"/>
          </a:xfrm>
          <a:prstGeom prst="rect">
            <a:avLst/>
          </a:prstGeom>
          <a:noFill/>
        </p:spPr>
        <p:txBody>
          <a:bodyPr wrap="square" rtlCol="0">
            <a:spAutoFit/>
          </a:bodyPr>
          <a:lstStyle/>
          <a:p>
            <a:r>
              <a:rPr lang="nl-NL" sz="1350" b="1" dirty="0">
                <a:highlight>
                  <a:srgbClr val="FFFF00"/>
                </a:highlight>
              </a:rPr>
              <a:t>Verplichting</a:t>
            </a:r>
          </a:p>
        </p:txBody>
      </p:sp>
      <p:pic>
        <p:nvPicPr>
          <p:cNvPr id="3" name="Afbeelding 2">
            <a:extLst>
              <a:ext uri="{FF2B5EF4-FFF2-40B4-BE49-F238E27FC236}">
                <a16:creationId xmlns:a16="http://schemas.microsoft.com/office/drawing/2014/main" id="{26DF9970-9B1C-28E0-BA8F-6491C7F9084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575129" y="234707"/>
            <a:ext cx="1023257" cy="457190"/>
          </a:xfrm>
          <a:prstGeom prst="rect">
            <a:avLst/>
          </a:prstGeom>
          <a:noFill/>
          <a:ln>
            <a:noFill/>
          </a:ln>
        </p:spPr>
      </p:pic>
    </p:spTree>
    <p:extLst>
      <p:ext uri="{BB962C8B-B14F-4D97-AF65-F5344CB8AC3E}">
        <p14:creationId xmlns:p14="http://schemas.microsoft.com/office/powerpoint/2010/main" val="6006305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B96106-65E8-2D89-1A10-B527E02CD16A}"/>
              </a:ext>
            </a:extLst>
          </p:cNvPr>
          <p:cNvSpPr>
            <a:spLocks noGrp="1"/>
          </p:cNvSpPr>
          <p:nvPr>
            <p:ph type="title"/>
          </p:nvPr>
        </p:nvSpPr>
        <p:spPr>
          <a:xfrm>
            <a:off x="1990923" y="360175"/>
            <a:ext cx="7524900" cy="540000"/>
          </a:xfrm>
        </p:spPr>
        <p:txBody>
          <a:bodyPr/>
          <a:lstStyle/>
          <a:p>
            <a:r>
              <a:rPr lang="en-US" dirty="0"/>
              <a:t>De wortel en de stok methode</a:t>
            </a:r>
            <a:endParaRPr lang="nl-NL" dirty="0"/>
          </a:p>
        </p:txBody>
      </p:sp>
      <p:sp>
        <p:nvSpPr>
          <p:cNvPr id="3" name="Tijdelijke aanduiding voor inhoud 2">
            <a:extLst>
              <a:ext uri="{FF2B5EF4-FFF2-40B4-BE49-F238E27FC236}">
                <a16:creationId xmlns:a16="http://schemas.microsoft.com/office/drawing/2014/main" id="{529323C2-347C-0455-B852-10AFF9D69E6E}"/>
              </a:ext>
            </a:extLst>
          </p:cNvPr>
          <p:cNvSpPr>
            <a:spLocks noGrp="1"/>
          </p:cNvSpPr>
          <p:nvPr>
            <p:ph idx="1"/>
          </p:nvPr>
        </p:nvSpPr>
        <p:spPr>
          <a:xfrm>
            <a:off x="809100" y="900175"/>
            <a:ext cx="7524900" cy="3375000"/>
          </a:xfrm>
        </p:spPr>
        <p:txBody>
          <a:bodyPr/>
          <a:lstStyle/>
          <a:p>
            <a:endParaRPr lang="nl-NL" sz="1400" dirty="0">
              <a:latin typeface="Verdana" panose="020B0604030504040204" pitchFamily="34" charset="0"/>
              <a:ea typeface="Verdana" panose="020B0604030504040204" pitchFamily="34" charset="0"/>
              <a:cs typeface="Verdana" panose="020B0604030504040204" pitchFamily="34" charset="0"/>
            </a:endParaRPr>
          </a:p>
          <a:p>
            <a:r>
              <a:rPr lang="nl-NL" sz="1400" dirty="0">
                <a:latin typeface="Verdana" panose="020B0604030504040204" pitchFamily="34" charset="0"/>
                <a:ea typeface="Verdana" panose="020B0604030504040204" pitchFamily="34" charset="0"/>
                <a:cs typeface="Verdana" panose="020B0604030504040204" pitchFamily="34" charset="0"/>
              </a:rPr>
              <a:t>Hoe ziet de wortel en de stok methode eruit?</a:t>
            </a:r>
          </a:p>
          <a:p>
            <a:endParaRPr lang="nl-NL" sz="14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nl-NL" sz="1400" dirty="0">
                <a:latin typeface="Verdana" panose="020B0604030504040204" pitchFamily="34" charset="0"/>
                <a:ea typeface="Verdana" panose="020B0604030504040204" pitchFamily="34" charset="0"/>
                <a:cs typeface="Verdana" panose="020B0604030504040204" pitchFamily="34" charset="0"/>
              </a:rPr>
              <a:t>Zoek uit wie de </a:t>
            </a:r>
            <a:r>
              <a:rPr lang="nl-NL" sz="1400" dirty="0" err="1">
                <a:latin typeface="Verdana" panose="020B0604030504040204" pitchFamily="34" charset="0"/>
                <a:ea typeface="Verdana" panose="020B0604030504040204" pitchFamily="34" charset="0"/>
                <a:cs typeface="Verdana" panose="020B0604030504040204" pitchFamily="34" charset="0"/>
              </a:rPr>
              <a:t>koplopende</a:t>
            </a:r>
            <a:r>
              <a:rPr lang="nl-NL" sz="1400" dirty="0">
                <a:latin typeface="Verdana" panose="020B0604030504040204" pitchFamily="34" charset="0"/>
                <a:ea typeface="Verdana" panose="020B0604030504040204" pitchFamily="34" charset="0"/>
                <a:cs typeface="Verdana" panose="020B0604030504040204" pitchFamily="34" charset="0"/>
              </a:rPr>
              <a:t> ondernemers zijn.</a:t>
            </a:r>
          </a:p>
          <a:p>
            <a:pPr marL="285750" indent="-285750">
              <a:buFont typeface="Arial" panose="020B0604020202020204" pitchFamily="34" charset="0"/>
              <a:buChar char="•"/>
            </a:pPr>
            <a:r>
              <a:rPr lang="nl-NL" sz="1400" dirty="0">
                <a:latin typeface="Verdana" panose="020B0604030504040204" pitchFamily="34" charset="0"/>
                <a:ea typeface="Verdana" panose="020B0604030504040204" pitchFamily="34" charset="0"/>
                <a:cs typeface="Verdana" panose="020B0604030504040204" pitchFamily="34" charset="0"/>
              </a:rPr>
              <a:t>Zet ze in de schijnwerpers.</a:t>
            </a:r>
          </a:p>
          <a:p>
            <a:pPr marL="285750" indent="-285750">
              <a:buFont typeface="Arial" panose="020B0604020202020204" pitchFamily="34" charset="0"/>
              <a:buChar char="•"/>
            </a:pPr>
            <a:r>
              <a:rPr lang="nl-NL" sz="1400" dirty="0">
                <a:latin typeface="Verdana" panose="020B0604030504040204" pitchFamily="34" charset="0"/>
                <a:ea typeface="Verdana" panose="020B0604030504040204" pitchFamily="34" charset="0"/>
                <a:cs typeface="Verdana" panose="020B0604030504040204" pitchFamily="34" charset="0"/>
              </a:rPr>
              <a:t>Deel goede en slechte ervaringen.</a:t>
            </a:r>
          </a:p>
          <a:p>
            <a:pPr marL="285750" indent="-285750">
              <a:buFont typeface="Arial" panose="020B0604020202020204" pitchFamily="34" charset="0"/>
              <a:buChar char="•"/>
            </a:pPr>
            <a:r>
              <a:rPr lang="nl-NL" sz="1400" dirty="0">
                <a:latin typeface="Verdana" panose="020B0604030504040204" pitchFamily="34" charset="0"/>
                <a:ea typeface="Verdana" panose="020B0604030504040204" pitchFamily="34" charset="0"/>
                <a:cs typeface="Verdana" panose="020B0604030504040204" pitchFamily="34" charset="0"/>
              </a:rPr>
              <a:t>Biedt het peloton hulp op maat aan.</a:t>
            </a:r>
          </a:p>
          <a:p>
            <a:pPr marL="285750" indent="-285750">
              <a:buFont typeface="Arial" panose="020B0604020202020204" pitchFamily="34" charset="0"/>
              <a:buChar char="•"/>
            </a:pPr>
            <a:r>
              <a:rPr lang="nl-NL" sz="1400" dirty="0">
                <a:latin typeface="Verdana" panose="020B0604030504040204" pitchFamily="34" charset="0"/>
                <a:ea typeface="Verdana" panose="020B0604030504040204" pitchFamily="34" charset="0"/>
                <a:cs typeface="Verdana" panose="020B0604030504040204" pitchFamily="34" charset="0"/>
              </a:rPr>
              <a:t>Geef achterblijvers nog een keer hulp aan.</a:t>
            </a:r>
          </a:p>
          <a:p>
            <a:pPr marL="285750" indent="-285750">
              <a:buFont typeface="Arial" panose="020B0604020202020204" pitchFamily="34" charset="0"/>
              <a:buChar char="•"/>
            </a:pPr>
            <a:r>
              <a:rPr lang="nl-NL" sz="1400" dirty="0">
                <a:latin typeface="Verdana" panose="020B0604030504040204" pitchFamily="34" charset="0"/>
                <a:ea typeface="Verdana" panose="020B0604030504040204" pitchFamily="34" charset="0"/>
                <a:cs typeface="Verdana" panose="020B0604030504040204" pitchFamily="34" charset="0"/>
              </a:rPr>
              <a:t>Gebruik als achterblijvers echt niet willen de stok. Beter iets dan niets. Maar met het voldoen aan de wet haal je niet de ambitie</a:t>
            </a:r>
          </a:p>
          <a:p>
            <a:endParaRPr lang="nl-NL" sz="1400" dirty="0">
              <a:latin typeface="Verdana" panose="020B0604030504040204" pitchFamily="34" charset="0"/>
              <a:ea typeface="Verdana" panose="020B0604030504040204" pitchFamily="34" charset="0"/>
              <a:cs typeface="Verdana" panose="020B0604030504040204" pitchFamily="34" charset="0"/>
            </a:endParaRPr>
          </a:p>
          <a:p>
            <a:r>
              <a:rPr lang="nl-NL" sz="1400" dirty="0">
                <a:latin typeface="Verdana" panose="020B0604030504040204" pitchFamily="34" charset="0"/>
                <a:ea typeface="Verdana" panose="020B0604030504040204" pitchFamily="34" charset="0"/>
                <a:cs typeface="Verdana" panose="020B0604030504040204" pitchFamily="34" charset="0"/>
              </a:rPr>
              <a:t>Welke hulp wordt er geboden?</a:t>
            </a:r>
          </a:p>
          <a:p>
            <a:endParaRPr lang="nl-NL" sz="1400" dirty="0">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a:extLst>
              <a:ext uri="{FF2B5EF4-FFF2-40B4-BE49-F238E27FC236}">
                <a16:creationId xmlns:a16="http://schemas.microsoft.com/office/drawing/2014/main" id="{95EF7595-708F-6220-2F4D-459C649C186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642036" y="172985"/>
            <a:ext cx="1023257" cy="457190"/>
          </a:xfrm>
          <a:prstGeom prst="rect">
            <a:avLst/>
          </a:prstGeom>
          <a:noFill/>
          <a:ln>
            <a:noFill/>
          </a:ln>
        </p:spPr>
      </p:pic>
    </p:spTree>
    <p:extLst>
      <p:ext uri="{BB962C8B-B14F-4D97-AF65-F5344CB8AC3E}">
        <p14:creationId xmlns:p14="http://schemas.microsoft.com/office/powerpoint/2010/main" val="40364195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CF8990DC-29AA-F343-2D80-4D0F3CFE82CE}"/>
              </a:ext>
            </a:extLst>
          </p:cNvPr>
          <p:cNvPicPr>
            <a:picLocks noChangeAspect="1"/>
          </p:cNvPicPr>
          <p:nvPr/>
        </p:nvPicPr>
        <p:blipFill>
          <a:blip r:embed="rId2"/>
          <a:stretch>
            <a:fillRect/>
          </a:stretch>
        </p:blipFill>
        <p:spPr>
          <a:xfrm>
            <a:off x="1839968" y="457200"/>
            <a:ext cx="5633397" cy="4337717"/>
          </a:xfrm>
          <a:prstGeom prst="rect">
            <a:avLst/>
          </a:prstGeom>
          <a:noFill/>
        </p:spPr>
      </p:pic>
      <p:pic>
        <p:nvPicPr>
          <p:cNvPr id="2" name="Afbeelding 1">
            <a:extLst>
              <a:ext uri="{FF2B5EF4-FFF2-40B4-BE49-F238E27FC236}">
                <a16:creationId xmlns:a16="http://schemas.microsoft.com/office/drawing/2014/main" id="{C7DBE379-16B3-1811-BB68-437878F8D67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772953" y="228605"/>
            <a:ext cx="1023257" cy="457190"/>
          </a:xfrm>
          <a:prstGeom prst="rect">
            <a:avLst/>
          </a:prstGeom>
          <a:noFill/>
          <a:ln>
            <a:noFill/>
          </a:ln>
        </p:spPr>
      </p:pic>
    </p:spTree>
    <p:extLst>
      <p:ext uri="{BB962C8B-B14F-4D97-AF65-F5344CB8AC3E}">
        <p14:creationId xmlns:p14="http://schemas.microsoft.com/office/powerpoint/2010/main" val="13123203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B96106-65E8-2D89-1A10-B527E02CD16A}"/>
              </a:ext>
            </a:extLst>
          </p:cNvPr>
          <p:cNvSpPr>
            <a:spLocks noGrp="1"/>
          </p:cNvSpPr>
          <p:nvPr>
            <p:ph type="title"/>
          </p:nvPr>
        </p:nvSpPr>
        <p:spPr>
          <a:xfrm>
            <a:off x="2720267" y="360175"/>
            <a:ext cx="7524900" cy="540000"/>
          </a:xfrm>
        </p:spPr>
        <p:txBody>
          <a:bodyPr/>
          <a:lstStyle/>
          <a:p>
            <a:r>
              <a:rPr lang="en-US" dirty="0"/>
              <a:t>Hulpmiddelen</a:t>
            </a:r>
            <a:endParaRPr lang="nl-NL" dirty="0"/>
          </a:p>
        </p:txBody>
      </p:sp>
      <p:sp>
        <p:nvSpPr>
          <p:cNvPr id="3" name="Tijdelijke aanduiding voor inhoud 2">
            <a:extLst>
              <a:ext uri="{FF2B5EF4-FFF2-40B4-BE49-F238E27FC236}">
                <a16:creationId xmlns:a16="http://schemas.microsoft.com/office/drawing/2014/main" id="{529323C2-347C-0455-B852-10AFF9D69E6E}"/>
              </a:ext>
            </a:extLst>
          </p:cNvPr>
          <p:cNvSpPr>
            <a:spLocks noGrp="1"/>
          </p:cNvSpPr>
          <p:nvPr>
            <p:ph idx="1"/>
          </p:nvPr>
        </p:nvSpPr>
        <p:spPr>
          <a:xfrm>
            <a:off x="809100" y="900175"/>
            <a:ext cx="7524900" cy="3375000"/>
          </a:xfrm>
        </p:spPr>
        <p:txBody>
          <a:bodyPr/>
          <a:lstStyle/>
          <a:p>
            <a:endParaRPr lang="nl-NL" sz="1400" dirty="0">
              <a:latin typeface="Verdana" panose="020B0604030504040204" pitchFamily="34" charset="0"/>
              <a:ea typeface="Verdana" panose="020B0604030504040204" pitchFamily="34" charset="0"/>
              <a:cs typeface="Verdana" panose="020B0604030504040204" pitchFamily="34" charset="0"/>
            </a:endParaRPr>
          </a:p>
          <a:p>
            <a:r>
              <a:rPr lang="nl-NL" sz="1400" dirty="0">
                <a:latin typeface="Verdana" panose="020B0604030504040204" pitchFamily="34" charset="0"/>
                <a:ea typeface="Verdana" panose="020B0604030504040204" pitchFamily="34" charset="0"/>
                <a:cs typeface="Verdana" panose="020B0604030504040204" pitchFamily="34" charset="0"/>
              </a:rPr>
              <a:t>Er zijn verschillende hulpmiddelen:</a:t>
            </a:r>
          </a:p>
          <a:p>
            <a:endParaRPr lang="nl-NL" sz="14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nl-NL" sz="1400" dirty="0">
                <a:latin typeface="Verdana" panose="020B0604030504040204" pitchFamily="34" charset="0"/>
                <a:ea typeface="Verdana" panose="020B0604030504040204" pitchFamily="34" charset="0"/>
                <a:cs typeface="Verdana" panose="020B0604030504040204" pitchFamily="34" charset="0"/>
              </a:rPr>
              <a:t>Financiële en fiscale hulp. </a:t>
            </a:r>
            <a:br>
              <a:rPr lang="nl-NL" sz="1400" dirty="0">
                <a:latin typeface="Verdana" panose="020B0604030504040204" pitchFamily="34" charset="0"/>
                <a:ea typeface="Verdana" panose="020B0604030504040204" pitchFamily="34" charset="0"/>
                <a:cs typeface="Verdana" panose="020B0604030504040204" pitchFamily="34" charset="0"/>
              </a:rPr>
            </a:br>
            <a:r>
              <a:rPr lang="nl-NL" sz="1400" dirty="0">
                <a:latin typeface="Verdana" panose="020B0604030504040204" pitchFamily="34" charset="0"/>
                <a:ea typeface="Verdana" panose="020B0604030504040204" pitchFamily="34" charset="0"/>
                <a:cs typeface="Verdana" panose="020B0604030504040204" pitchFamily="34" charset="0"/>
              </a:rPr>
              <a:t>Zie </a:t>
            </a:r>
            <a:r>
              <a:rPr lang="nl-NL" sz="1400" dirty="0">
                <a:solidFill>
                  <a:schemeClr val="tx2"/>
                </a:solidFill>
                <a:latin typeface="Verdana" panose="020B0604030504040204" pitchFamily="34" charset="0"/>
                <a:ea typeface="Verdana" panose="020B0604030504040204" pitchFamily="34" charset="0"/>
                <a:cs typeface="Verdana" panose="020B0604030504040204" pitchFamily="34" charset="0"/>
                <a:hlinkClick r:id="rId2">
                  <a:extLst>
                    <a:ext uri="{A12FA001-AC4F-418D-AE19-62706E023703}">
                      <ahyp:hlinkClr xmlns:ahyp="http://schemas.microsoft.com/office/drawing/2018/hyperlinkcolor" xmlns="" val="tx"/>
                    </a:ext>
                  </a:extLst>
                </a:hlinkClick>
              </a:rPr>
              <a:t>https://www.rvo.nl/subsidies-financiering</a:t>
            </a:r>
            <a:r>
              <a:rPr lang="nl-NL" sz="1400" dirty="0">
                <a:solidFill>
                  <a:schemeClr val="tx2"/>
                </a:solidFill>
                <a:latin typeface="Verdana" panose="020B0604030504040204" pitchFamily="34" charset="0"/>
                <a:ea typeface="Verdana" panose="020B0604030504040204" pitchFamily="34" charset="0"/>
                <a:cs typeface="Verdana" panose="020B0604030504040204" pitchFamily="34" charset="0"/>
              </a:rPr>
              <a:t> </a:t>
            </a:r>
            <a:br>
              <a:rPr lang="nl-NL" sz="1400" dirty="0">
                <a:solidFill>
                  <a:schemeClr val="tx2"/>
                </a:solidFill>
                <a:latin typeface="Verdana" panose="020B0604030504040204" pitchFamily="34" charset="0"/>
                <a:ea typeface="Verdana" panose="020B0604030504040204" pitchFamily="34" charset="0"/>
                <a:cs typeface="Verdana" panose="020B0604030504040204" pitchFamily="34" charset="0"/>
              </a:rPr>
            </a:br>
            <a:r>
              <a:rPr lang="nl-NL" sz="1400" dirty="0">
                <a:latin typeface="Verdana" panose="020B0604030504040204" pitchFamily="34" charset="0"/>
                <a:ea typeface="Verdana" panose="020B0604030504040204" pitchFamily="34" charset="0"/>
                <a:cs typeface="Verdana" panose="020B0604030504040204" pitchFamily="34" charset="0"/>
              </a:rPr>
              <a:t>Zie</a:t>
            </a:r>
            <a:r>
              <a:rPr lang="nl-NL" sz="1400" dirty="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nl-NL" sz="1400" dirty="0">
                <a:solidFill>
                  <a:schemeClr val="tx2"/>
                </a:solidFill>
                <a:latin typeface="Verdana" panose="020B0604030504040204" pitchFamily="34" charset="0"/>
                <a:ea typeface="Verdana" panose="020B0604030504040204" pitchFamily="34" charset="0"/>
                <a:cs typeface="Verdana" panose="020B0604030504040204" pitchFamily="34" charset="0"/>
                <a:hlinkClick r:id="rId3">
                  <a:extLst>
                    <a:ext uri="{A12FA001-AC4F-418D-AE19-62706E023703}">
                      <ahyp:hlinkClr xmlns:ahyp="http://schemas.microsoft.com/office/drawing/2018/hyperlinkcolor" xmlns="" val="tx"/>
                    </a:ext>
                  </a:extLst>
                </a:hlinkClick>
              </a:rPr>
              <a:t>https://vng.nl/publicaties/overzicht-regelingen-financiering-energietransitie</a:t>
            </a:r>
            <a:r>
              <a:rPr lang="nl-NL" sz="1400" dirty="0">
                <a:solidFill>
                  <a:schemeClr val="tx2"/>
                </a:solidFill>
                <a:latin typeface="Verdana" panose="020B0604030504040204" pitchFamily="34" charset="0"/>
                <a:ea typeface="Verdana" panose="020B0604030504040204" pitchFamily="34" charset="0"/>
                <a:cs typeface="Verdana" panose="020B0604030504040204" pitchFamily="34" charset="0"/>
              </a:rPr>
              <a:t> </a:t>
            </a:r>
          </a:p>
          <a:p>
            <a:pPr marL="285750" indent="-285750">
              <a:buFont typeface="Arial" panose="020B0604020202020204" pitchFamily="34" charset="0"/>
              <a:buChar char="•"/>
            </a:pPr>
            <a:r>
              <a:rPr lang="nl-NL" sz="1400" dirty="0">
                <a:latin typeface="Verdana" panose="020B0604030504040204" pitchFamily="34" charset="0"/>
                <a:ea typeface="Verdana" panose="020B0604030504040204" pitchFamily="34" charset="0"/>
                <a:cs typeface="Verdana" panose="020B0604030504040204" pitchFamily="34" charset="0"/>
              </a:rPr>
              <a:t>Programma Verduurzamen Bedrijventerreinen</a:t>
            </a:r>
            <a:br>
              <a:rPr lang="nl-NL" sz="1400" dirty="0">
                <a:latin typeface="Verdana" panose="020B0604030504040204" pitchFamily="34" charset="0"/>
                <a:ea typeface="Verdana" panose="020B0604030504040204" pitchFamily="34" charset="0"/>
                <a:cs typeface="Verdana" panose="020B0604030504040204" pitchFamily="34" charset="0"/>
              </a:rPr>
            </a:br>
            <a:r>
              <a:rPr lang="nl-NL" sz="1400" dirty="0">
                <a:latin typeface="Verdana" panose="020B0604030504040204" pitchFamily="34" charset="0"/>
                <a:ea typeface="Verdana" panose="020B0604030504040204" pitchFamily="34" charset="0"/>
                <a:cs typeface="Verdana" panose="020B0604030504040204" pitchFamily="34" charset="0"/>
              </a:rPr>
              <a:t>Zie </a:t>
            </a:r>
            <a:r>
              <a:rPr lang="nl-NL" sz="1400" dirty="0">
                <a:solidFill>
                  <a:srgbClr val="002F5F"/>
                </a:solidFill>
                <a:latin typeface="Verdana" panose="020B0604030504040204" pitchFamily="34" charset="0"/>
                <a:ea typeface="Verdana" panose="020B0604030504040204" pitchFamily="34" charset="0"/>
                <a:cs typeface="Verdana" panose="020B0604030504040204" pitchFamily="34" charset="0"/>
                <a:hlinkClick r:id="rId4">
                  <a:extLst>
                    <a:ext uri="{A12FA001-AC4F-418D-AE19-62706E023703}">
                      <ahyp:hlinkClr xmlns:ahyp="http://schemas.microsoft.com/office/drawing/2018/hyperlinkcolor" xmlns="" val="tx"/>
                    </a:ext>
                  </a:extLst>
                </a:hlinkClick>
              </a:rPr>
              <a:t>https://pvbnederland.nl/</a:t>
            </a:r>
            <a:r>
              <a:rPr lang="nl-NL" sz="1400" dirty="0">
                <a:solidFill>
                  <a:srgbClr val="002F5F"/>
                </a:solidFill>
                <a:latin typeface="Verdana" panose="020B0604030504040204" pitchFamily="34" charset="0"/>
                <a:ea typeface="Verdana" panose="020B0604030504040204" pitchFamily="34" charset="0"/>
                <a:cs typeface="Verdana" panose="020B0604030504040204" pitchFamily="34" charset="0"/>
              </a:rPr>
              <a:t> </a:t>
            </a:r>
          </a:p>
          <a:p>
            <a:pPr marL="285750" indent="-285750">
              <a:buFont typeface="Arial" panose="020B0604020202020204" pitchFamily="34" charset="0"/>
              <a:buChar char="•"/>
            </a:pPr>
            <a:r>
              <a:rPr lang="nl-NL" sz="1400" dirty="0">
                <a:latin typeface="Verdana" panose="020B0604030504040204" pitchFamily="34" charset="0"/>
                <a:ea typeface="Verdana" panose="020B0604030504040204" pitchFamily="34" charset="0"/>
                <a:cs typeface="Verdana" panose="020B0604030504040204" pitchFamily="34" charset="0"/>
              </a:rPr>
              <a:t>Stimuleringsprogramma MKB</a:t>
            </a:r>
            <a:br>
              <a:rPr lang="nl-NL" sz="1400" dirty="0">
                <a:latin typeface="Verdana" panose="020B0604030504040204" pitchFamily="34" charset="0"/>
                <a:ea typeface="Verdana" panose="020B0604030504040204" pitchFamily="34" charset="0"/>
                <a:cs typeface="Verdana" panose="020B0604030504040204" pitchFamily="34" charset="0"/>
              </a:rPr>
            </a:br>
            <a:r>
              <a:rPr lang="nl-NL" sz="1400" dirty="0">
                <a:latin typeface="Verdana" panose="020B0604030504040204" pitchFamily="34" charset="0"/>
                <a:ea typeface="Verdana" panose="020B0604030504040204" pitchFamily="34" charset="0"/>
                <a:cs typeface="Verdana" panose="020B0604030504040204" pitchFamily="34" charset="0"/>
              </a:rPr>
              <a:t>Nog in ontwikkeling.</a:t>
            </a:r>
          </a:p>
          <a:p>
            <a:pPr marL="285750" indent="-285750">
              <a:buFont typeface="Arial" panose="020B0604020202020204" pitchFamily="34" charset="0"/>
              <a:buChar char="•"/>
            </a:pPr>
            <a:r>
              <a:rPr lang="nl-NL" sz="1400" dirty="0">
                <a:latin typeface="Verdana" panose="020B0604030504040204" pitchFamily="34" charset="0"/>
                <a:ea typeface="Verdana" panose="020B0604030504040204" pitchFamily="34" charset="0"/>
                <a:cs typeface="Verdana" panose="020B0604030504040204" pitchFamily="34" charset="0"/>
              </a:rPr>
              <a:t>En voor gemeenten en </a:t>
            </a:r>
            <a:r>
              <a:rPr lang="nl-NL" sz="1400" dirty="0" err="1">
                <a:latin typeface="Verdana" panose="020B0604030504040204" pitchFamily="34" charset="0"/>
                <a:ea typeface="Verdana" panose="020B0604030504040204" pitchFamily="34" charset="0"/>
                <a:cs typeface="Verdana" panose="020B0604030504040204" pitchFamily="34" charset="0"/>
              </a:rPr>
              <a:t>Omgevinsgdiensten</a:t>
            </a:r>
            <a:r>
              <a:rPr lang="nl-NL" sz="1400" dirty="0">
                <a:latin typeface="Verdana" panose="020B0604030504040204" pitchFamily="34" charset="0"/>
                <a:ea typeface="Verdana" panose="020B0604030504040204" pitchFamily="34" charset="0"/>
                <a:cs typeface="Verdana" panose="020B0604030504040204" pitchFamily="34" charset="0"/>
              </a:rPr>
              <a:t>: </a:t>
            </a:r>
            <a:br>
              <a:rPr lang="nl-NL" sz="1400" dirty="0">
                <a:latin typeface="Verdana" panose="020B0604030504040204" pitchFamily="34" charset="0"/>
                <a:ea typeface="Verdana" panose="020B0604030504040204" pitchFamily="34" charset="0"/>
                <a:cs typeface="Verdana" panose="020B0604030504040204" pitchFamily="34" charset="0"/>
              </a:rPr>
            </a:br>
            <a:r>
              <a:rPr lang="nl-NL" sz="1400" dirty="0">
                <a:latin typeface="Verdana" panose="020B0604030504040204" pitchFamily="34" charset="0"/>
                <a:ea typeface="Verdana" panose="020B0604030504040204" pitchFamily="34" charset="0"/>
                <a:cs typeface="Verdana" panose="020B0604030504040204" pitchFamily="34" charset="0"/>
              </a:rPr>
              <a:t>Via het gemeentefonds en </a:t>
            </a:r>
            <a:r>
              <a:rPr lang="nl-NL" sz="1400" dirty="0" err="1">
                <a:latin typeface="Verdana" panose="020B0604030504040204" pitchFamily="34" charset="0"/>
                <a:ea typeface="Verdana" panose="020B0604030504040204" pitchFamily="34" charset="0"/>
                <a:cs typeface="Verdana" panose="020B0604030504040204" pitchFamily="34" charset="0"/>
              </a:rPr>
              <a:t>SPUK’s</a:t>
            </a:r>
            <a:r>
              <a:rPr lang="nl-NL" sz="1400" dirty="0">
                <a:latin typeface="Verdana" panose="020B0604030504040204" pitchFamily="34" charset="0"/>
                <a:ea typeface="Verdana" panose="020B0604030504040204" pitchFamily="34" charset="0"/>
                <a:cs typeface="Verdana" panose="020B0604030504040204" pitchFamily="34" charset="0"/>
              </a:rPr>
              <a:t>.</a:t>
            </a:r>
          </a:p>
          <a:p>
            <a:endParaRPr lang="nl-NL" sz="2100" dirty="0">
              <a:latin typeface="Calibri" panose="020F0502020204030204" pitchFamily="34" charset="0"/>
              <a:cs typeface="Calibri" panose="020F0502020204030204" pitchFamily="34" charset="0"/>
            </a:endParaRPr>
          </a:p>
          <a:p>
            <a:endParaRPr lang="nl-NL" sz="2700" dirty="0"/>
          </a:p>
        </p:txBody>
      </p:sp>
      <p:pic>
        <p:nvPicPr>
          <p:cNvPr id="4" name="Afbeelding 3">
            <a:extLst>
              <a:ext uri="{FF2B5EF4-FFF2-40B4-BE49-F238E27FC236}">
                <a16:creationId xmlns:a16="http://schemas.microsoft.com/office/drawing/2014/main" id="{EBB2FF38-561C-B2C6-EA89-4923AA3F7A6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310743" y="172985"/>
            <a:ext cx="1023257" cy="457190"/>
          </a:xfrm>
          <a:prstGeom prst="rect">
            <a:avLst/>
          </a:prstGeom>
          <a:noFill/>
          <a:ln>
            <a:noFill/>
          </a:ln>
        </p:spPr>
      </p:pic>
    </p:spTree>
    <p:extLst>
      <p:ext uri="{BB962C8B-B14F-4D97-AF65-F5344CB8AC3E}">
        <p14:creationId xmlns:p14="http://schemas.microsoft.com/office/powerpoint/2010/main" val="38975287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B96106-65E8-2D89-1A10-B527E02CD16A}"/>
              </a:ext>
            </a:extLst>
          </p:cNvPr>
          <p:cNvSpPr>
            <a:spLocks noGrp="1"/>
          </p:cNvSpPr>
          <p:nvPr>
            <p:ph type="title"/>
          </p:nvPr>
        </p:nvSpPr>
        <p:spPr>
          <a:xfrm>
            <a:off x="2056238" y="404664"/>
            <a:ext cx="7524900" cy="540000"/>
          </a:xfrm>
        </p:spPr>
        <p:txBody>
          <a:bodyPr/>
          <a:lstStyle/>
          <a:p>
            <a:r>
              <a:rPr lang="en-US" dirty="0"/>
              <a:t>Andere hulpmiddelen</a:t>
            </a:r>
            <a:endParaRPr lang="nl-NL" dirty="0"/>
          </a:p>
        </p:txBody>
      </p:sp>
      <p:sp>
        <p:nvSpPr>
          <p:cNvPr id="3" name="Tijdelijke aanduiding voor inhoud 2">
            <a:extLst>
              <a:ext uri="{FF2B5EF4-FFF2-40B4-BE49-F238E27FC236}">
                <a16:creationId xmlns:a16="http://schemas.microsoft.com/office/drawing/2014/main" id="{529323C2-347C-0455-B852-10AFF9D69E6E}"/>
              </a:ext>
            </a:extLst>
          </p:cNvPr>
          <p:cNvSpPr>
            <a:spLocks noGrp="1"/>
          </p:cNvSpPr>
          <p:nvPr>
            <p:ph idx="1"/>
          </p:nvPr>
        </p:nvSpPr>
        <p:spPr>
          <a:xfrm>
            <a:off x="809100" y="900175"/>
            <a:ext cx="7524900" cy="3375000"/>
          </a:xfrm>
        </p:spPr>
        <p:txBody>
          <a:bodyPr/>
          <a:lstStyle/>
          <a:p>
            <a:endParaRPr lang="nl-NL" sz="1600" dirty="0">
              <a:latin typeface="Verdana" panose="020B0604030504040204" pitchFamily="34" charset="0"/>
              <a:ea typeface="Verdana" panose="020B0604030504040204" pitchFamily="34" charset="0"/>
              <a:cs typeface="Verdana" panose="020B0604030504040204" pitchFamily="34" charset="0"/>
            </a:endParaRPr>
          </a:p>
          <a:p>
            <a:r>
              <a:rPr lang="nl-NL" sz="1600" dirty="0">
                <a:latin typeface="Verdana" panose="020B0604030504040204" pitchFamily="34" charset="0"/>
                <a:ea typeface="Verdana" panose="020B0604030504040204" pitchFamily="34" charset="0"/>
                <a:cs typeface="Verdana" panose="020B0604030504040204" pitchFamily="34" charset="0"/>
              </a:rPr>
              <a:t>Maar er zijn ook andere vormen van hulp:</a:t>
            </a:r>
          </a:p>
          <a:p>
            <a:pPr marL="285750" indent="-285750">
              <a:buFont typeface="Arial" panose="020B0604020202020204" pitchFamily="34" charset="0"/>
              <a:buChar char="•"/>
            </a:pPr>
            <a:r>
              <a:rPr lang="nl-NL" sz="1600" dirty="0">
                <a:latin typeface="Verdana" panose="020B0604030504040204" pitchFamily="34" charset="0"/>
                <a:ea typeface="Verdana" panose="020B0604030504040204" pitchFamily="34" charset="0"/>
                <a:cs typeface="Verdana" panose="020B0604030504040204" pitchFamily="34" charset="0"/>
              </a:rPr>
              <a:t>Oplossingen voor netcongestie.</a:t>
            </a:r>
          </a:p>
          <a:p>
            <a:pPr marL="285750" indent="-285750">
              <a:buFont typeface="Arial" panose="020B0604020202020204" pitchFamily="34" charset="0"/>
              <a:buChar char="•"/>
            </a:pPr>
            <a:r>
              <a:rPr lang="nl-NL" sz="1600" dirty="0">
                <a:latin typeface="Verdana" panose="020B0604030504040204" pitchFamily="34" charset="0"/>
                <a:ea typeface="Verdana" panose="020B0604030504040204" pitchFamily="34" charset="0"/>
                <a:cs typeface="Verdana" panose="020B0604030504040204" pitchFamily="34" charset="0"/>
              </a:rPr>
              <a:t>Stimuleren Zon op Dak.</a:t>
            </a:r>
          </a:p>
          <a:p>
            <a:pPr marL="285750" indent="-285750">
              <a:buFont typeface="Arial" panose="020B0604020202020204" pitchFamily="34" charset="0"/>
              <a:buChar char="•"/>
            </a:pPr>
            <a:r>
              <a:rPr lang="nl-NL" sz="1600" dirty="0">
                <a:latin typeface="Verdana" panose="020B0604030504040204" pitchFamily="34" charset="0"/>
                <a:ea typeface="Verdana" panose="020B0604030504040204" pitchFamily="34" charset="0"/>
                <a:cs typeface="Verdana" panose="020B0604030504040204" pitchFamily="34" charset="0"/>
              </a:rPr>
              <a:t>Zorg voor beter begrip van de ondernemer.</a:t>
            </a:r>
          </a:p>
          <a:p>
            <a:endParaRPr lang="nl-NL" sz="2100" dirty="0">
              <a:latin typeface="Calibri" panose="020F0502020204030204" pitchFamily="34" charset="0"/>
              <a:cs typeface="Times New Roman" panose="02020603050405020304" pitchFamily="18" charset="0"/>
            </a:endParaRPr>
          </a:p>
          <a:p>
            <a:endParaRPr lang="nl-NL" sz="2100" dirty="0">
              <a:latin typeface="Calibri" panose="020F0502020204030204" pitchFamily="34" charset="0"/>
              <a:cs typeface="Calibri" panose="020F0502020204030204" pitchFamily="34" charset="0"/>
            </a:endParaRPr>
          </a:p>
          <a:p>
            <a:endParaRPr lang="nl-NL" sz="2700" dirty="0"/>
          </a:p>
        </p:txBody>
      </p:sp>
      <p:pic>
        <p:nvPicPr>
          <p:cNvPr id="4" name="Afbeelding 3">
            <a:extLst>
              <a:ext uri="{FF2B5EF4-FFF2-40B4-BE49-F238E27FC236}">
                <a16:creationId xmlns:a16="http://schemas.microsoft.com/office/drawing/2014/main" id="{6F998CFD-7019-3D36-84AA-F2CE4E85A81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524980" y="176069"/>
            <a:ext cx="1023257" cy="457190"/>
          </a:xfrm>
          <a:prstGeom prst="rect">
            <a:avLst/>
          </a:prstGeom>
          <a:noFill/>
          <a:ln>
            <a:noFill/>
          </a:ln>
        </p:spPr>
      </p:pic>
    </p:spTree>
    <p:extLst>
      <p:ext uri="{BB962C8B-B14F-4D97-AF65-F5344CB8AC3E}">
        <p14:creationId xmlns:p14="http://schemas.microsoft.com/office/powerpoint/2010/main" val="7437526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B96106-65E8-2D89-1A10-B527E02CD16A}"/>
              </a:ext>
            </a:extLst>
          </p:cNvPr>
          <p:cNvSpPr>
            <a:spLocks noGrp="1"/>
          </p:cNvSpPr>
          <p:nvPr>
            <p:ph type="title"/>
          </p:nvPr>
        </p:nvSpPr>
        <p:spPr>
          <a:xfrm>
            <a:off x="2110667" y="360175"/>
            <a:ext cx="7524900" cy="540000"/>
          </a:xfrm>
        </p:spPr>
        <p:txBody>
          <a:bodyPr/>
          <a:lstStyle/>
          <a:p>
            <a:r>
              <a:rPr lang="en-US" dirty="0"/>
              <a:t>Andere hulpmiddelen</a:t>
            </a:r>
            <a:endParaRPr lang="nl-NL" dirty="0"/>
          </a:p>
        </p:txBody>
      </p:sp>
      <p:sp>
        <p:nvSpPr>
          <p:cNvPr id="3" name="Tijdelijke aanduiding voor inhoud 2">
            <a:extLst>
              <a:ext uri="{FF2B5EF4-FFF2-40B4-BE49-F238E27FC236}">
                <a16:creationId xmlns:a16="http://schemas.microsoft.com/office/drawing/2014/main" id="{529323C2-347C-0455-B852-10AFF9D69E6E}"/>
              </a:ext>
            </a:extLst>
          </p:cNvPr>
          <p:cNvSpPr>
            <a:spLocks noGrp="1"/>
          </p:cNvSpPr>
          <p:nvPr>
            <p:ph idx="1"/>
          </p:nvPr>
        </p:nvSpPr>
        <p:spPr>
          <a:xfrm>
            <a:off x="809100" y="900175"/>
            <a:ext cx="7524900" cy="3375000"/>
          </a:xfrm>
        </p:spPr>
        <p:txBody>
          <a:bodyPr/>
          <a:lstStyle/>
          <a:p>
            <a:endParaRPr lang="nl-NL" sz="1400" dirty="0">
              <a:latin typeface="Verdana" panose="020B0604030504040204" pitchFamily="34" charset="0"/>
              <a:ea typeface="Verdana" panose="020B0604030504040204" pitchFamily="34" charset="0"/>
              <a:cs typeface="Verdana" panose="020B0604030504040204" pitchFamily="34" charset="0"/>
            </a:endParaRPr>
          </a:p>
          <a:p>
            <a:r>
              <a:rPr lang="nl-NL" sz="1400" dirty="0">
                <a:latin typeface="Verdana" panose="020B0604030504040204" pitchFamily="34" charset="0"/>
                <a:ea typeface="Verdana" panose="020B0604030504040204" pitchFamily="34" charset="0"/>
                <a:cs typeface="Verdana" panose="020B0604030504040204" pitchFamily="34" charset="0"/>
              </a:rPr>
              <a:t>Oplossingen voor netcongestie</a:t>
            </a:r>
          </a:p>
          <a:p>
            <a:endParaRPr lang="nl-NL" sz="14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nl-NL" sz="1400" dirty="0">
                <a:latin typeface="Verdana" panose="020B0604030504040204" pitchFamily="34" charset="0"/>
                <a:ea typeface="Verdana" panose="020B0604030504040204" pitchFamily="34" charset="0"/>
                <a:cs typeface="Verdana" panose="020B0604030504040204" pitchFamily="34" charset="0"/>
              </a:rPr>
              <a:t>Zorg dat je goed bent aangehaakt bij het </a:t>
            </a:r>
            <a:r>
              <a:rPr lang="nl-NL" sz="1400" dirty="0" err="1">
                <a:latin typeface="Verdana" panose="020B0604030504040204" pitchFamily="34" charset="0"/>
                <a:ea typeface="Verdana" panose="020B0604030504040204" pitchFamily="34" charset="0"/>
                <a:cs typeface="Verdana" panose="020B0604030504040204" pitchFamily="34" charset="0"/>
              </a:rPr>
              <a:t>pMIEK</a:t>
            </a:r>
            <a:r>
              <a:rPr lang="nl-NL" sz="1400" dirty="0">
                <a:latin typeface="Verdana" panose="020B0604030504040204" pitchFamily="34" charset="0"/>
                <a:ea typeface="Verdana" panose="020B0604030504040204" pitchFamily="34" charset="0"/>
                <a:cs typeface="Verdana" panose="020B0604030504040204" pitchFamily="34" charset="0"/>
              </a:rPr>
              <a:t>-proces van de provincie. Hier worden netuitbreidingen op basis van ruimtelijke- en verduurzamingsplannen geprogrammeerd.</a:t>
            </a:r>
          </a:p>
          <a:p>
            <a:pPr marL="285750" indent="-285750">
              <a:buFont typeface="Arial" panose="020B0604020202020204" pitchFamily="34" charset="0"/>
              <a:buChar char="•"/>
            </a:pPr>
            <a:endParaRPr lang="nl-NL" sz="14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nl-NL" sz="1400" dirty="0">
                <a:latin typeface="Verdana" panose="020B0604030504040204" pitchFamily="34" charset="0"/>
                <a:ea typeface="Verdana" panose="020B0604030504040204" pitchFamily="34" charset="0"/>
                <a:cs typeface="Verdana" panose="020B0604030504040204" pitchFamily="34" charset="0"/>
              </a:rPr>
              <a:t>De ACM komt eind mei met een netcodewijziging waardoor het voor gemeenten mogelijk wordt om te prioriteren op klantaansluitingen.</a:t>
            </a:r>
          </a:p>
          <a:p>
            <a:pPr marL="285750" indent="-285750" algn="l">
              <a:buFont typeface="Arial" panose="020B0604020202020204" pitchFamily="34" charset="0"/>
              <a:buChar char="•"/>
            </a:pPr>
            <a:endParaRPr lang="nl-NL" sz="1400" dirty="0">
              <a:latin typeface="Verdana" panose="020B0604030504040204" pitchFamily="34" charset="0"/>
              <a:ea typeface="Verdana" panose="020B0604030504040204" pitchFamily="34" charset="0"/>
              <a:cs typeface="Verdana" panose="020B0604030504040204" pitchFamily="34" charset="0"/>
            </a:endParaRPr>
          </a:p>
          <a:p>
            <a:pPr marL="285750" indent="-285750" algn="l">
              <a:buFont typeface="Arial" panose="020B0604020202020204" pitchFamily="34" charset="0"/>
              <a:buChar char="•"/>
            </a:pPr>
            <a:r>
              <a:rPr lang="nl-NL" sz="1400" dirty="0">
                <a:latin typeface="Verdana" panose="020B0604030504040204" pitchFamily="34" charset="0"/>
                <a:ea typeface="Verdana" panose="020B0604030504040204" pitchFamily="34" charset="0"/>
                <a:cs typeface="Verdana" panose="020B0604030504040204" pitchFamily="34" charset="0"/>
              </a:rPr>
              <a:t>Vergroten flexibele capaciteit 	met meerdere oplossingen. Zie  Landelijk Actieprogramma Netcongestie.</a:t>
            </a:r>
          </a:p>
          <a:p>
            <a:endParaRPr lang="nl-NL" sz="1400" dirty="0">
              <a:latin typeface="Verdana" panose="020B0604030504040204" pitchFamily="34" charset="0"/>
              <a:ea typeface="Verdana" panose="020B0604030504040204" pitchFamily="34" charset="0"/>
              <a:cs typeface="Verdana" panose="020B0604030504040204" pitchFamily="34" charset="0"/>
            </a:endParaRPr>
          </a:p>
          <a:p>
            <a:endParaRPr lang="nl-NL" sz="1400" dirty="0">
              <a:latin typeface="Verdana" panose="020B0604030504040204" pitchFamily="34" charset="0"/>
              <a:ea typeface="Verdana" panose="020B0604030504040204" pitchFamily="34" charset="0"/>
              <a:cs typeface="Verdana" panose="020B0604030504040204" pitchFamily="34" charset="0"/>
            </a:endParaRPr>
          </a:p>
          <a:p>
            <a:endParaRPr lang="nl-NL" sz="1400" dirty="0">
              <a:latin typeface="Verdana" panose="020B0604030504040204" pitchFamily="34" charset="0"/>
              <a:ea typeface="Verdana" panose="020B0604030504040204" pitchFamily="34" charset="0"/>
              <a:cs typeface="Verdana" panose="020B0604030504040204" pitchFamily="34" charset="0"/>
            </a:endParaRPr>
          </a:p>
          <a:p>
            <a:endParaRPr lang="nl-NL" sz="1400" dirty="0">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a:extLst>
              <a:ext uri="{FF2B5EF4-FFF2-40B4-BE49-F238E27FC236}">
                <a16:creationId xmlns:a16="http://schemas.microsoft.com/office/drawing/2014/main" id="{96A206A1-D1E1-8080-DCCE-106AF8AF6CB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439740" y="254616"/>
            <a:ext cx="1023257" cy="457190"/>
          </a:xfrm>
          <a:prstGeom prst="rect">
            <a:avLst/>
          </a:prstGeom>
          <a:noFill/>
          <a:ln>
            <a:noFill/>
          </a:ln>
        </p:spPr>
      </p:pic>
    </p:spTree>
    <p:extLst>
      <p:ext uri="{BB962C8B-B14F-4D97-AF65-F5344CB8AC3E}">
        <p14:creationId xmlns:p14="http://schemas.microsoft.com/office/powerpoint/2010/main" val="4950153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B96106-65E8-2D89-1A10-B527E02CD16A}"/>
              </a:ext>
            </a:extLst>
          </p:cNvPr>
          <p:cNvSpPr>
            <a:spLocks noGrp="1"/>
          </p:cNvSpPr>
          <p:nvPr>
            <p:ph type="title"/>
          </p:nvPr>
        </p:nvSpPr>
        <p:spPr>
          <a:xfrm>
            <a:off x="2045352" y="360175"/>
            <a:ext cx="7524900" cy="540000"/>
          </a:xfrm>
        </p:spPr>
        <p:txBody>
          <a:bodyPr/>
          <a:lstStyle/>
          <a:p>
            <a:r>
              <a:rPr lang="en-US" dirty="0"/>
              <a:t>Andere hulpmiddelen</a:t>
            </a:r>
            <a:endParaRPr lang="nl-NL" dirty="0"/>
          </a:p>
        </p:txBody>
      </p:sp>
      <p:sp>
        <p:nvSpPr>
          <p:cNvPr id="3" name="Tijdelijke aanduiding voor inhoud 2">
            <a:extLst>
              <a:ext uri="{FF2B5EF4-FFF2-40B4-BE49-F238E27FC236}">
                <a16:creationId xmlns:a16="http://schemas.microsoft.com/office/drawing/2014/main" id="{529323C2-347C-0455-B852-10AFF9D69E6E}"/>
              </a:ext>
            </a:extLst>
          </p:cNvPr>
          <p:cNvSpPr>
            <a:spLocks noGrp="1"/>
          </p:cNvSpPr>
          <p:nvPr>
            <p:ph idx="1"/>
          </p:nvPr>
        </p:nvSpPr>
        <p:spPr>
          <a:xfrm>
            <a:off x="809100" y="900175"/>
            <a:ext cx="7524900" cy="3375000"/>
          </a:xfrm>
        </p:spPr>
        <p:txBody>
          <a:bodyPr/>
          <a:lstStyle/>
          <a:p>
            <a:endParaRPr lang="nl-NL" sz="1400" dirty="0">
              <a:latin typeface="Verdana" panose="020B0604030504040204" pitchFamily="34" charset="0"/>
              <a:ea typeface="Verdana" panose="020B0604030504040204" pitchFamily="34" charset="0"/>
              <a:cs typeface="Verdana" panose="020B0604030504040204" pitchFamily="34" charset="0"/>
            </a:endParaRPr>
          </a:p>
          <a:p>
            <a:r>
              <a:rPr lang="nl-NL" sz="1400" dirty="0">
                <a:latin typeface="Verdana" panose="020B0604030504040204" pitchFamily="34" charset="0"/>
                <a:ea typeface="Verdana" panose="020B0604030504040204" pitchFamily="34" charset="0"/>
                <a:cs typeface="Verdana" panose="020B0604030504040204" pitchFamily="34" charset="0"/>
              </a:rPr>
              <a:t>Stimuleren Zon op Dak (Nieuwe zonnebrief binnenkort)</a:t>
            </a:r>
          </a:p>
          <a:p>
            <a:endParaRPr lang="nl-NL" sz="14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nl-NL" sz="1400" dirty="0">
                <a:latin typeface="Verdana" panose="020B0604030504040204" pitchFamily="34" charset="0"/>
                <a:ea typeface="Verdana" panose="020B0604030504040204" pitchFamily="34" charset="0"/>
                <a:cs typeface="Verdana" panose="020B0604030504040204" pitchFamily="34" charset="0"/>
              </a:rPr>
              <a:t>de verplichting bij nieuwbouw met een dakoppervlak groter dan 250 m2 het volledige dak te gebruiken of te laten gebruiken voor de opwek van hernieuwbare energie zoals bijvoorbeeld met zonnepanelen.</a:t>
            </a:r>
          </a:p>
          <a:p>
            <a:pPr marL="285750" indent="-285750">
              <a:buFont typeface="Arial" panose="020B0604020202020204" pitchFamily="34" charset="0"/>
              <a:buChar char="•"/>
            </a:pPr>
            <a:r>
              <a:rPr lang="nl-NL" sz="1400" dirty="0">
                <a:latin typeface="Verdana" panose="020B0604030504040204" pitchFamily="34" charset="0"/>
                <a:ea typeface="Verdana" panose="020B0604030504040204" pitchFamily="34" charset="0"/>
                <a:cs typeface="Verdana" panose="020B0604030504040204" pitchFamily="34" charset="0"/>
              </a:rPr>
              <a:t>Aanscherpen BENG-eisen bij nieuwbouw.</a:t>
            </a:r>
          </a:p>
          <a:p>
            <a:pPr marL="285750" indent="-285750">
              <a:buFont typeface="Arial" panose="020B0604020202020204" pitchFamily="34" charset="0"/>
              <a:buChar char="•"/>
            </a:pPr>
            <a:r>
              <a:rPr lang="nl-NL" sz="1400" dirty="0">
                <a:latin typeface="Verdana" panose="020B0604030504040204" pitchFamily="34" charset="0"/>
                <a:ea typeface="Verdana" panose="020B0604030504040204" pitchFamily="34" charset="0"/>
                <a:cs typeface="Verdana" panose="020B0604030504040204" pitchFamily="34" charset="0"/>
              </a:rPr>
              <a:t>in het </a:t>
            </a:r>
            <a:r>
              <a:rPr lang="nl-NL" sz="1400" dirty="0" err="1">
                <a:latin typeface="Verdana" panose="020B0604030504040204" pitchFamily="34" charset="0"/>
                <a:ea typeface="Verdana" panose="020B0604030504040204" pitchFamily="34" charset="0"/>
                <a:cs typeface="Verdana" panose="020B0604030504040204" pitchFamily="34" charset="0"/>
              </a:rPr>
              <a:t>Bbl</a:t>
            </a:r>
            <a:r>
              <a:rPr lang="nl-NL" sz="1400" dirty="0">
                <a:latin typeface="Verdana" panose="020B0604030504040204" pitchFamily="34" charset="0"/>
                <a:ea typeface="Verdana" panose="020B0604030504040204" pitchFamily="34" charset="0"/>
                <a:cs typeface="Verdana" panose="020B0604030504040204" pitchFamily="34" charset="0"/>
              </a:rPr>
              <a:t> en Bal verplichting om hernieuwbare energie op dak voor te schrijven bij alle utiliteitsbouw groter dan 250m2 vloeroppervlak tot ten hoogste het jaarlijks energiegebruik.</a:t>
            </a:r>
          </a:p>
          <a:p>
            <a:pPr marL="285750" indent="-285750">
              <a:buFont typeface="Arial" panose="020B0604020202020204" pitchFamily="34" charset="0"/>
              <a:buChar char="•"/>
            </a:pPr>
            <a:r>
              <a:rPr lang="nl-NL" sz="1400" dirty="0">
                <a:latin typeface="Verdana" panose="020B0604030504040204" pitchFamily="34" charset="0"/>
                <a:ea typeface="Verdana" panose="020B0604030504040204" pitchFamily="34" charset="0"/>
                <a:cs typeface="Verdana" panose="020B0604030504040204" pitchFamily="34" charset="0"/>
              </a:rPr>
              <a:t>Onderzoek naar zon boven parkeerplaatsen.</a:t>
            </a:r>
          </a:p>
          <a:p>
            <a:pPr marL="285750" indent="-285750">
              <a:buFont typeface="Arial" panose="020B0604020202020204" pitchFamily="34" charset="0"/>
              <a:buChar char="•"/>
            </a:pPr>
            <a:r>
              <a:rPr lang="nl-NL" sz="1400" dirty="0">
                <a:latin typeface="Verdana" panose="020B0604030504040204" pitchFamily="34" charset="0"/>
                <a:ea typeface="Verdana" panose="020B0604030504040204" pitchFamily="34" charset="0"/>
                <a:cs typeface="Verdana" panose="020B0604030504040204" pitchFamily="34" charset="0"/>
              </a:rPr>
              <a:t>Opzetten Garantiefonds voor mkb-bedrijven met zonnepanelen? </a:t>
            </a:r>
          </a:p>
          <a:p>
            <a:endParaRPr lang="nl-NL" sz="1400" dirty="0">
              <a:latin typeface="Verdana" panose="020B0604030504040204" pitchFamily="34" charset="0"/>
              <a:ea typeface="Verdana" panose="020B0604030504040204" pitchFamily="34" charset="0"/>
              <a:cs typeface="Verdana" panose="020B0604030504040204" pitchFamily="34" charset="0"/>
            </a:endParaRPr>
          </a:p>
          <a:p>
            <a:endParaRPr lang="nl-NL" sz="1400" dirty="0">
              <a:latin typeface="Verdana" panose="020B0604030504040204" pitchFamily="34" charset="0"/>
              <a:ea typeface="Verdana" panose="020B0604030504040204" pitchFamily="34" charset="0"/>
              <a:cs typeface="Verdana" panose="020B0604030504040204" pitchFamily="34" charset="0"/>
            </a:endParaRPr>
          </a:p>
          <a:p>
            <a:endParaRPr lang="nl-NL" sz="1400" dirty="0">
              <a:latin typeface="Verdana" panose="020B0604030504040204" pitchFamily="34" charset="0"/>
              <a:ea typeface="Verdana" panose="020B0604030504040204" pitchFamily="34" charset="0"/>
              <a:cs typeface="Verdana" panose="020B0604030504040204" pitchFamily="34" charset="0"/>
            </a:endParaRPr>
          </a:p>
          <a:p>
            <a:endParaRPr lang="nl-NL" sz="1400" dirty="0">
              <a:latin typeface="Verdana" panose="020B0604030504040204" pitchFamily="34" charset="0"/>
              <a:ea typeface="Verdana" panose="020B0604030504040204" pitchFamily="34" charset="0"/>
              <a:cs typeface="Verdana" panose="020B0604030504040204" pitchFamily="34" charset="0"/>
            </a:endParaRPr>
          </a:p>
          <a:p>
            <a:endParaRPr lang="nl-NL" sz="1400" dirty="0">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a:extLst>
              <a:ext uri="{FF2B5EF4-FFF2-40B4-BE49-F238E27FC236}">
                <a16:creationId xmlns:a16="http://schemas.microsoft.com/office/drawing/2014/main" id="{9BA83184-678D-50E8-4E92-C7EA50FDB76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310743" y="172985"/>
            <a:ext cx="1023257" cy="457190"/>
          </a:xfrm>
          <a:prstGeom prst="rect">
            <a:avLst/>
          </a:prstGeom>
          <a:noFill/>
          <a:ln>
            <a:noFill/>
          </a:ln>
        </p:spPr>
      </p:pic>
    </p:spTree>
    <p:extLst>
      <p:ext uri="{BB962C8B-B14F-4D97-AF65-F5344CB8AC3E}">
        <p14:creationId xmlns:p14="http://schemas.microsoft.com/office/powerpoint/2010/main" val="30004740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348DD834-0BC7-55F6-2D8D-F1138CF05548}"/>
              </a:ext>
            </a:extLst>
          </p:cNvPr>
          <p:cNvSpPr>
            <a:spLocks noGrp="1"/>
          </p:cNvSpPr>
          <p:nvPr>
            <p:ph idx="1"/>
          </p:nvPr>
        </p:nvSpPr>
        <p:spPr/>
        <p:txBody>
          <a:bodyPr/>
          <a:lstStyle/>
          <a:p>
            <a:r>
              <a:rPr lang="nl-NL" sz="2100" dirty="0">
                <a:latin typeface="Calibri" panose="020F0502020204030204" pitchFamily="34" charset="0"/>
                <a:cs typeface="Calibri" panose="020F0502020204030204" pitchFamily="34" charset="0"/>
              </a:rPr>
              <a:t>En dan nog even dit:</a:t>
            </a:r>
          </a:p>
          <a:p>
            <a:endParaRPr lang="nl-NL" sz="2100" dirty="0">
              <a:latin typeface="Calibri" panose="020F0502020204030204" pitchFamily="34" charset="0"/>
              <a:cs typeface="Calibri" panose="020F0502020204030204" pitchFamily="34" charset="0"/>
            </a:endParaRPr>
          </a:p>
          <a:p>
            <a:r>
              <a:rPr lang="nl-NL" sz="2100" dirty="0">
                <a:latin typeface="Calibri" panose="020F0502020204030204" pitchFamily="34" charset="0"/>
                <a:cs typeface="Calibri" panose="020F0502020204030204" pitchFamily="34" charset="0"/>
              </a:rPr>
              <a:t>Ook hier moet de ondernemer mee aan de slag:</a:t>
            </a:r>
          </a:p>
          <a:p>
            <a:pPr marL="457200" indent="-457200">
              <a:buClr>
                <a:srgbClr val="275937"/>
              </a:buClr>
              <a:buFont typeface="+mj-lt"/>
              <a:buAutoNum type="arabicPeriod"/>
            </a:pPr>
            <a:r>
              <a:rPr lang="nl-NL" sz="2100" dirty="0">
                <a:latin typeface="Calibri" panose="020F0502020204030204" pitchFamily="34" charset="0"/>
                <a:cs typeface="Calibri" panose="020F0502020204030204" pitchFamily="34" charset="0"/>
              </a:rPr>
              <a:t>Klimaatadaptatie</a:t>
            </a:r>
          </a:p>
          <a:p>
            <a:pPr marL="457200" indent="-457200">
              <a:buClr>
                <a:srgbClr val="275937"/>
              </a:buClr>
              <a:buFont typeface="+mj-lt"/>
              <a:buAutoNum type="arabicPeriod"/>
            </a:pPr>
            <a:r>
              <a:rPr lang="nl-NL" sz="2100" dirty="0">
                <a:latin typeface="Calibri" panose="020F0502020204030204" pitchFamily="34" charset="0"/>
                <a:cs typeface="Calibri" panose="020F0502020204030204" pitchFamily="34" charset="0"/>
              </a:rPr>
              <a:t>Natuurinclusiviteit</a:t>
            </a:r>
          </a:p>
          <a:p>
            <a:pPr marL="457200" indent="-457200">
              <a:buClr>
                <a:srgbClr val="275937"/>
              </a:buClr>
              <a:buFont typeface="+mj-lt"/>
              <a:buAutoNum type="arabicPeriod"/>
            </a:pPr>
            <a:r>
              <a:rPr lang="nl-NL" sz="2100" dirty="0">
                <a:latin typeface="Calibri" panose="020F0502020204030204" pitchFamily="34" charset="0"/>
                <a:cs typeface="Calibri" panose="020F0502020204030204" pitchFamily="34" charset="0"/>
              </a:rPr>
              <a:t>Circulaire economie</a:t>
            </a:r>
          </a:p>
          <a:p>
            <a:pPr marL="342900" indent="-342900">
              <a:buFont typeface="+mj-lt"/>
              <a:buAutoNum type="arabicPeriod"/>
            </a:pPr>
            <a:endParaRPr lang="nl-NL" dirty="0"/>
          </a:p>
        </p:txBody>
      </p:sp>
      <p:pic>
        <p:nvPicPr>
          <p:cNvPr id="3" name="Afbeelding 2">
            <a:extLst>
              <a:ext uri="{FF2B5EF4-FFF2-40B4-BE49-F238E27FC236}">
                <a16:creationId xmlns:a16="http://schemas.microsoft.com/office/drawing/2014/main" id="{31D516D4-E8BA-D1F3-5060-200EAA16D1F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311643" y="189905"/>
            <a:ext cx="1023257" cy="457190"/>
          </a:xfrm>
          <a:prstGeom prst="rect">
            <a:avLst/>
          </a:prstGeom>
          <a:noFill/>
          <a:ln>
            <a:noFill/>
          </a:ln>
        </p:spPr>
      </p:pic>
    </p:spTree>
    <p:extLst>
      <p:ext uri="{BB962C8B-B14F-4D97-AF65-F5344CB8AC3E}">
        <p14:creationId xmlns:p14="http://schemas.microsoft.com/office/powerpoint/2010/main" val="2067973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810000" y="810000"/>
            <a:ext cx="8120149" cy="3915000"/>
          </a:xfrm>
        </p:spPr>
        <p:txBody>
          <a:bodyPr/>
          <a:lstStyle/>
          <a:p>
            <a:endParaRPr lang="nl-NL" sz="2100" dirty="0"/>
          </a:p>
          <a:p>
            <a:r>
              <a:rPr lang="nl-NL" sz="2100" dirty="0"/>
              <a:t>TIP voor THUIS:</a:t>
            </a:r>
          </a:p>
          <a:p>
            <a:pPr>
              <a:buFont typeface="Wingdings" panose="05000000000000000000" pitchFamily="2" charset="2"/>
              <a:buChar char="Ø"/>
            </a:pPr>
            <a:r>
              <a:rPr lang="nl-NL" sz="2100" dirty="0">
                <a:latin typeface="Calibri" panose="020F0502020204030204" pitchFamily="34" charset="0"/>
                <a:cs typeface="Calibri" panose="020F0502020204030204" pitchFamily="34" charset="0"/>
              </a:rPr>
              <a:t>Kamerbrief voortgang verduurzaming mkb 6 april 2023.</a:t>
            </a:r>
          </a:p>
          <a:p>
            <a:r>
              <a:rPr lang="nl-NL" sz="2100" dirty="0">
                <a:latin typeface="Calibri" panose="020F0502020204030204" pitchFamily="34" charset="0"/>
                <a:cs typeface="Calibri" panose="020F0502020204030204" pitchFamily="34" charset="0"/>
              </a:rPr>
              <a:t> </a:t>
            </a:r>
            <a:r>
              <a:rPr lang="nl-NL" sz="1600" dirty="0">
                <a:latin typeface="Calibri" panose="020F0502020204030204" pitchFamily="34" charset="0"/>
                <a:cs typeface="Calibri" panose="020F0502020204030204" pitchFamily="34" charset="0"/>
              </a:rPr>
              <a:t>(</a:t>
            </a:r>
            <a:r>
              <a:rPr lang="nl-NL" sz="1600" dirty="0">
                <a:solidFill>
                  <a:schemeClr val="tx2"/>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xmlns="" val="tx"/>
                    </a:ext>
                  </a:extLst>
                </a:hlinkClick>
              </a:rPr>
              <a:t>https://www.rijksoverheid.nl/documenten/kamerstukken/2023/04/06/verduurzaming-mkb</a:t>
            </a:r>
            <a:r>
              <a:rPr lang="nl-NL" sz="1600" dirty="0">
                <a:solidFill>
                  <a:schemeClr val="tx2"/>
                </a:solidFill>
                <a:latin typeface="Calibri" panose="020F0502020204030204" pitchFamily="34" charset="0"/>
                <a:cs typeface="Calibri" panose="020F0502020204030204" pitchFamily="34" charset="0"/>
              </a:rPr>
              <a:t>) </a:t>
            </a:r>
          </a:p>
          <a:p>
            <a:pPr marL="449263" lvl="1" indent="-342900">
              <a:buFont typeface="Arial" panose="020B0604020202020204" pitchFamily="34" charset="0"/>
              <a:buChar char="•"/>
            </a:pPr>
            <a:r>
              <a:rPr lang="nl-NL" sz="2000" dirty="0">
                <a:latin typeface="Calibri" panose="020F0502020204030204" pitchFamily="34" charset="0"/>
                <a:cs typeface="Calibri" panose="020F0502020204030204" pitchFamily="34" charset="0"/>
              </a:rPr>
              <a:t>Bijlage 1: Beschrijving programma’s en regelingen verduurzaming MKB</a:t>
            </a:r>
          </a:p>
          <a:p>
            <a:pPr marL="449263" lvl="1" indent="-342900">
              <a:buFont typeface="Arial" panose="020B0604020202020204" pitchFamily="34" charset="0"/>
              <a:buChar char="•"/>
            </a:pPr>
            <a:r>
              <a:rPr lang="nl-NL" sz="2000" dirty="0">
                <a:latin typeface="Calibri" panose="020F0502020204030204" pitchFamily="34" charset="0"/>
                <a:cs typeface="Calibri" panose="020F0502020204030204" pitchFamily="34" charset="0"/>
              </a:rPr>
              <a:t>Bijlage 2: Overzicht regelingen en programma’s naar energieverbruik</a:t>
            </a:r>
          </a:p>
          <a:p>
            <a:pPr marL="449263" lvl="1" indent="-342900">
              <a:buFont typeface="Arial" panose="020B0604020202020204" pitchFamily="34" charset="0"/>
              <a:buChar char="•"/>
            </a:pPr>
            <a:r>
              <a:rPr lang="nl-NL" sz="2000" dirty="0">
                <a:latin typeface="Calibri" panose="020F0502020204030204" pitchFamily="34" charset="0"/>
                <a:cs typeface="Calibri" panose="020F0502020204030204" pitchFamily="34" charset="0"/>
              </a:rPr>
              <a:t>Bijlage 3: Overzicht regelingen en programma’s beschrijving</a:t>
            </a:r>
          </a:p>
        </p:txBody>
      </p:sp>
      <p:pic>
        <p:nvPicPr>
          <p:cNvPr id="3" name="Afbeelding 2">
            <a:extLst>
              <a:ext uri="{FF2B5EF4-FFF2-40B4-BE49-F238E27FC236}">
                <a16:creationId xmlns:a16="http://schemas.microsoft.com/office/drawing/2014/main" id="{1F78ED9E-6B28-6D2D-054C-2CBB1EBE016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571474" y="189905"/>
            <a:ext cx="1023257" cy="457190"/>
          </a:xfrm>
          <a:prstGeom prst="rect">
            <a:avLst/>
          </a:prstGeom>
          <a:noFill/>
          <a:ln>
            <a:noFill/>
          </a:ln>
        </p:spPr>
      </p:pic>
    </p:spTree>
    <p:extLst>
      <p:ext uri="{BB962C8B-B14F-4D97-AF65-F5344CB8AC3E}">
        <p14:creationId xmlns:p14="http://schemas.microsoft.com/office/powerpoint/2010/main" val="31036286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73C729-562D-324C-AB0E-3201E01FD9E2}"/>
              </a:ext>
            </a:extLst>
          </p:cNvPr>
          <p:cNvSpPr>
            <a:spLocks noGrp="1"/>
          </p:cNvSpPr>
          <p:nvPr>
            <p:ph type="ctrTitle"/>
          </p:nvPr>
        </p:nvSpPr>
        <p:spPr/>
        <p:txBody>
          <a:bodyPr>
            <a:normAutofit/>
          </a:bodyPr>
          <a:lstStyle/>
          <a:p>
            <a:endParaRPr lang="nl-NL" dirty="0"/>
          </a:p>
        </p:txBody>
      </p:sp>
      <p:sp>
        <p:nvSpPr>
          <p:cNvPr id="3" name="Ondertitel 2">
            <a:extLst>
              <a:ext uri="{FF2B5EF4-FFF2-40B4-BE49-F238E27FC236}">
                <a16:creationId xmlns:a16="http://schemas.microsoft.com/office/drawing/2014/main" id="{8D5F6D6C-E739-EE49-8C5C-0A4423122C68}"/>
              </a:ext>
            </a:extLst>
          </p:cNvPr>
          <p:cNvSpPr>
            <a:spLocks noGrp="1"/>
          </p:cNvSpPr>
          <p:nvPr>
            <p:ph type="subTitle" idx="1"/>
          </p:nvPr>
        </p:nvSpPr>
        <p:spPr>
          <a:xfrm>
            <a:off x="4766772" y="1766020"/>
            <a:ext cx="3878753" cy="1445266"/>
          </a:xfrm>
        </p:spPr>
        <p:txBody>
          <a:bodyPr>
            <a:normAutofit/>
          </a:bodyPr>
          <a:lstStyle/>
          <a:p>
            <a:pPr algn="ctr"/>
            <a:r>
              <a:rPr lang="nl-NL" sz="3000" b="1" dirty="0"/>
              <a:t>Vragen?</a:t>
            </a:r>
            <a:endParaRPr lang="nl-NL" sz="3000" dirty="0"/>
          </a:p>
        </p:txBody>
      </p:sp>
      <p:sp>
        <p:nvSpPr>
          <p:cNvPr id="4" name="Tijdelijke aanduiding voor tekst 3">
            <a:extLst>
              <a:ext uri="{FF2B5EF4-FFF2-40B4-BE49-F238E27FC236}">
                <a16:creationId xmlns:a16="http://schemas.microsoft.com/office/drawing/2014/main" id="{ACA56F21-D6D6-7E41-BB94-C0B4E84965CB}"/>
              </a:ext>
            </a:extLst>
          </p:cNvPr>
          <p:cNvSpPr>
            <a:spLocks noGrp="1"/>
          </p:cNvSpPr>
          <p:nvPr>
            <p:ph type="body" sz="quarter" idx="11"/>
          </p:nvPr>
        </p:nvSpPr>
        <p:spPr>
          <a:xfrm>
            <a:off x="4766772" y="4182652"/>
            <a:ext cx="4256995" cy="698897"/>
          </a:xfrm>
        </p:spPr>
        <p:txBody>
          <a:bodyPr/>
          <a:lstStyle/>
          <a:p>
            <a:endParaRPr lang="nl-NL" dirty="0"/>
          </a:p>
        </p:txBody>
      </p:sp>
      <p:pic>
        <p:nvPicPr>
          <p:cNvPr id="5" name="Afbeelding 4"/>
          <p:cNvPicPr/>
          <p:nvPr/>
        </p:nvPicPr>
        <p:blipFill>
          <a:blip r:embed="rId3">
            <a:extLst>
              <a:ext uri="{28A0092B-C50C-407E-A947-70E740481C1C}">
                <a14:useLocalDpi xmlns:a14="http://schemas.microsoft.com/office/drawing/2010/main" val="0"/>
              </a:ext>
            </a:extLst>
          </a:blip>
          <a:srcRect/>
          <a:stretch>
            <a:fillRect/>
          </a:stretch>
        </p:blipFill>
        <p:spPr bwMode="auto">
          <a:xfrm>
            <a:off x="7622268" y="120129"/>
            <a:ext cx="1023257" cy="457190"/>
          </a:xfrm>
          <a:prstGeom prst="rect">
            <a:avLst/>
          </a:prstGeom>
          <a:noFill/>
          <a:ln>
            <a:noFill/>
          </a:ln>
        </p:spPr>
      </p:pic>
    </p:spTree>
    <p:extLst>
      <p:ext uri="{BB962C8B-B14F-4D97-AF65-F5344CB8AC3E}">
        <p14:creationId xmlns:p14="http://schemas.microsoft.com/office/powerpoint/2010/main" val="1158281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82AC18B-EEB3-EAB2-E8D6-966CD9E54553}"/>
              </a:ext>
            </a:extLst>
          </p:cNvPr>
          <p:cNvSpPr>
            <a:spLocks noGrp="1"/>
          </p:cNvSpPr>
          <p:nvPr>
            <p:ph type="title"/>
          </p:nvPr>
        </p:nvSpPr>
        <p:spPr>
          <a:xfrm>
            <a:off x="809625" y="614048"/>
            <a:ext cx="7524900" cy="540000"/>
          </a:xfrm>
        </p:spPr>
        <p:txBody>
          <a:bodyPr wrap="square" anchor="t">
            <a:noAutofit/>
          </a:bodyPr>
          <a:lstStyle/>
          <a:p>
            <a:pPr algn="ctr"/>
            <a:r>
              <a:rPr lang="en-US" dirty="0" err="1">
                <a:solidFill>
                  <a:srgbClr val="275937"/>
                </a:solidFill>
              </a:rPr>
              <a:t>Klimaatbeleid</a:t>
            </a:r>
            <a:r>
              <a:rPr lang="en-US" dirty="0">
                <a:solidFill>
                  <a:srgbClr val="275937"/>
                </a:solidFill>
              </a:rPr>
              <a:t> in de </a:t>
            </a:r>
            <a:r>
              <a:rPr lang="en-US" dirty="0" err="1">
                <a:solidFill>
                  <a:srgbClr val="275937"/>
                </a:solidFill>
              </a:rPr>
              <a:t>steigers</a:t>
            </a:r>
            <a:r>
              <a:rPr lang="en-US" dirty="0">
                <a:solidFill>
                  <a:srgbClr val="275937"/>
                </a:solidFill>
              </a:rPr>
              <a:t>. </a:t>
            </a:r>
            <a:br>
              <a:rPr lang="en-US" dirty="0">
                <a:solidFill>
                  <a:srgbClr val="275937"/>
                </a:solidFill>
              </a:rPr>
            </a:br>
            <a:r>
              <a:rPr lang="en-US" dirty="0">
                <a:solidFill>
                  <a:srgbClr val="275937"/>
                </a:solidFill>
              </a:rPr>
              <a:t>Op </a:t>
            </a:r>
            <a:r>
              <a:rPr lang="en-US" dirty="0" err="1">
                <a:solidFill>
                  <a:srgbClr val="275937"/>
                </a:solidFill>
              </a:rPr>
              <a:t>naar</a:t>
            </a:r>
            <a:r>
              <a:rPr lang="en-US" dirty="0">
                <a:solidFill>
                  <a:srgbClr val="275937"/>
                </a:solidFill>
              </a:rPr>
              <a:t> de </a:t>
            </a:r>
            <a:r>
              <a:rPr lang="en-US" dirty="0" err="1">
                <a:solidFill>
                  <a:srgbClr val="275937"/>
                </a:solidFill>
              </a:rPr>
              <a:t>gemeentelijke</a:t>
            </a:r>
            <a:r>
              <a:rPr lang="en-US" dirty="0">
                <a:solidFill>
                  <a:srgbClr val="275937"/>
                </a:solidFill>
              </a:rPr>
              <a:t> </a:t>
            </a:r>
            <a:r>
              <a:rPr lang="en-US" dirty="0" err="1">
                <a:solidFill>
                  <a:srgbClr val="275937"/>
                </a:solidFill>
              </a:rPr>
              <a:t>uitvoering</a:t>
            </a:r>
            <a:r>
              <a:rPr lang="en-US" dirty="0">
                <a:solidFill>
                  <a:srgbClr val="275937"/>
                </a:solidFill>
              </a:rPr>
              <a:t>.</a:t>
            </a:r>
            <a:endParaRPr lang="en-US" sz="2100" dirty="0">
              <a:solidFill>
                <a:srgbClr val="275937"/>
              </a:solidFill>
            </a:endParaRPr>
          </a:p>
        </p:txBody>
      </p:sp>
      <p:pic>
        <p:nvPicPr>
          <p:cNvPr id="4" name="Tijdelijke aanduiding voor inhoud 3" descr="Afbeelding met hemel, gebouw, wolkenkrabber, stad&#10;&#10;Automatisch gegenereerde beschrijving">
            <a:extLst>
              <a:ext uri="{FF2B5EF4-FFF2-40B4-BE49-F238E27FC236}">
                <a16:creationId xmlns:a16="http://schemas.microsoft.com/office/drawing/2014/main" id="{F8EF382B-1116-43B9-3001-1EC1A881C79F}"/>
              </a:ext>
            </a:extLst>
          </p:cNvPr>
          <p:cNvPicPr>
            <a:picLocks noGrp="1" noChangeAspect="1"/>
          </p:cNvPicPr>
          <p:nvPr>
            <p:ph idx="1"/>
          </p:nvPr>
        </p:nvPicPr>
        <p:blipFill rotWithShape="1">
          <a:blip r:embed="rId2"/>
          <a:srcRect t="35821" r="2" b="4766"/>
          <a:stretch/>
        </p:blipFill>
        <p:spPr>
          <a:xfrm>
            <a:off x="809626" y="1439859"/>
            <a:ext cx="7524900" cy="3375489"/>
          </a:xfrm>
          <a:prstGeom prst="rect">
            <a:avLst/>
          </a:prstGeom>
          <a:noFill/>
          <a:ln>
            <a:noFill/>
          </a:ln>
          <a:effectLst>
            <a:softEdge rad="112500"/>
          </a:effectLst>
        </p:spPr>
      </p:pic>
      <p:pic>
        <p:nvPicPr>
          <p:cNvPr id="5" name="Afbeelding 4"/>
          <p:cNvPicPr/>
          <p:nvPr/>
        </p:nvPicPr>
        <p:blipFill>
          <a:blip r:embed="rId3">
            <a:extLst>
              <a:ext uri="{28A0092B-C50C-407E-A947-70E740481C1C}">
                <a14:useLocalDpi xmlns:a14="http://schemas.microsoft.com/office/drawing/2010/main" val="0"/>
              </a:ext>
            </a:extLst>
          </a:blip>
          <a:srcRect/>
          <a:stretch>
            <a:fillRect/>
          </a:stretch>
        </p:blipFill>
        <p:spPr bwMode="auto">
          <a:xfrm>
            <a:off x="1992085" y="130629"/>
            <a:ext cx="1023257" cy="457190"/>
          </a:xfrm>
          <a:prstGeom prst="rect">
            <a:avLst/>
          </a:prstGeom>
          <a:noFill/>
          <a:ln>
            <a:noFill/>
          </a:ln>
        </p:spPr>
      </p:pic>
    </p:spTree>
    <p:extLst>
      <p:ext uri="{BB962C8B-B14F-4D97-AF65-F5344CB8AC3E}">
        <p14:creationId xmlns:p14="http://schemas.microsoft.com/office/powerpoint/2010/main" val="3178689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B311C378-FD76-6A7B-95DB-2DE69426E917}"/>
              </a:ext>
            </a:extLst>
          </p:cNvPr>
          <p:cNvSpPr>
            <a:spLocks noGrp="1"/>
          </p:cNvSpPr>
          <p:nvPr>
            <p:ph type="body" sz="quarter" idx="21"/>
          </p:nvPr>
        </p:nvSpPr>
        <p:spPr/>
        <p:txBody>
          <a:bodyPr/>
          <a:lstStyle/>
          <a:p>
            <a:r>
              <a:rPr lang="nl-NL" dirty="0" smtClean="0"/>
              <a:t>Stef Koning</a:t>
            </a:r>
          </a:p>
          <a:p>
            <a:r>
              <a:rPr lang="nl-NL" dirty="0" smtClean="0"/>
              <a:t>Margot </a:t>
            </a:r>
            <a:r>
              <a:rPr lang="nl-NL" dirty="0" err="1" smtClean="0"/>
              <a:t>Recter</a:t>
            </a:r>
            <a:r>
              <a:rPr lang="nl-NL" dirty="0" smtClean="0"/>
              <a:t> </a:t>
            </a:r>
          </a:p>
          <a:p>
            <a:r>
              <a:rPr lang="nl-NL" dirty="0" smtClean="0"/>
              <a:t>Tim </a:t>
            </a:r>
            <a:r>
              <a:rPr lang="nl-NL" dirty="0" err="1" smtClean="0"/>
              <a:t>von</a:t>
            </a:r>
            <a:r>
              <a:rPr lang="nl-NL" dirty="0" smtClean="0"/>
              <a:t> </a:t>
            </a:r>
            <a:r>
              <a:rPr lang="nl-NL" dirty="0" err="1" smtClean="0"/>
              <a:t>Harras</a:t>
            </a:r>
            <a:endParaRPr lang="nl-NL" dirty="0"/>
          </a:p>
        </p:txBody>
      </p:sp>
      <p:sp>
        <p:nvSpPr>
          <p:cNvPr id="4" name="Tijdelijke aanduiding voor dianummer 3">
            <a:extLst>
              <a:ext uri="{FF2B5EF4-FFF2-40B4-BE49-F238E27FC236}">
                <a16:creationId xmlns:a16="http://schemas.microsoft.com/office/drawing/2014/main" id="{26FE9F1B-00EC-7DEA-C1B9-294CDB387F20}"/>
              </a:ext>
            </a:extLst>
          </p:cNvPr>
          <p:cNvSpPr>
            <a:spLocks noGrp="1"/>
          </p:cNvSpPr>
          <p:nvPr>
            <p:ph type="sldNum" sz="quarter" idx="25"/>
          </p:nvPr>
        </p:nvSpPr>
        <p:spPr/>
        <p:txBody>
          <a:bodyPr/>
          <a:lstStyle/>
          <a:p>
            <a:pPr defTabSz="685800"/>
            <a:fld id="{10A0A6AF-03C5-477E-939A-E28F7E7F05EA}" type="slidenum">
              <a:rPr lang="nl-NL">
                <a:solidFill>
                  <a:srgbClr val="FFFFFF"/>
                </a:solidFill>
                <a:latin typeface="Verdana"/>
              </a:rPr>
              <a:pPr defTabSz="685800"/>
              <a:t>30</a:t>
            </a:fld>
            <a:endParaRPr lang="nl-NL" dirty="0">
              <a:solidFill>
                <a:srgbClr val="FFFFFF"/>
              </a:solidFill>
              <a:latin typeface="Verdana"/>
            </a:endParaRPr>
          </a:p>
        </p:txBody>
      </p:sp>
      <p:sp>
        <p:nvSpPr>
          <p:cNvPr id="5" name="Titel 4">
            <a:extLst>
              <a:ext uri="{FF2B5EF4-FFF2-40B4-BE49-F238E27FC236}">
                <a16:creationId xmlns:a16="http://schemas.microsoft.com/office/drawing/2014/main" id="{5FAB4C18-C797-F2DB-91A6-0D18D9837E4F}"/>
              </a:ext>
            </a:extLst>
          </p:cNvPr>
          <p:cNvSpPr>
            <a:spLocks noGrp="1"/>
          </p:cNvSpPr>
          <p:nvPr>
            <p:ph type="ctrTitle"/>
          </p:nvPr>
        </p:nvSpPr>
        <p:spPr/>
        <p:txBody>
          <a:bodyPr/>
          <a:lstStyle/>
          <a:p>
            <a:r>
              <a:rPr lang="nl-NL" dirty="0"/>
              <a:t>Renovatiestandaard en eindnorm</a:t>
            </a:r>
          </a:p>
        </p:txBody>
      </p:sp>
      <p:sp>
        <p:nvSpPr>
          <p:cNvPr id="6" name="Ondertitel 5">
            <a:extLst>
              <a:ext uri="{FF2B5EF4-FFF2-40B4-BE49-F238E27FC236}">
                <a16:creationId xmlns:a16="http://schemas.microsoft.com/office/drawing/2014/main" id="{DD6EFD9D-6376-BBFE-7D24-EABA72F606AA}"/>
              </a:ext>
            </a:extLst>
          </p:cNvPr>
          <p:cNvSpPr>
            <a:spLocks noGrp="1"/>
          </p:cNvSpPr>
          <p:nvPr>
            <p:ph type="subTitle" idx="1"/>
          </p:nvPr>
        </p:nvSpPr>
        <p:spPr/>
        <p:txBody>
          <a:bodyPr/>
          <a:lstStyle/>
          <a:p>
            <a:endParaRPr lang="nl-NL" dirty="0"/>
          </a:p>
        </p:txBody>
      </p:sp>
      <p:sp>
        <p:nvSpPr>
          <p:cNvPr id="7" name="Tijdelijke aanduiding voor voettekst 6">
            <a:extLst>
              <a:ext uri="{FF2B5EF4-FFF2-40B4-BE49-F238E27FC236}">
                <a16:creationId xmlns:a16="http://schemas.microsoft.com/office/drawing/2014/main" id="{E0736560-9979-D1C8-7407-0FE32CF8A21A}"/>
              </a:ext>
            </a:extLst>
          </p:cNvPr>
          <p:cNvSpPr>
            <a:spLocks noGrp="1"/>
          </p:cNvSpPr>
          <p:nvPr>
            <p:ph type="ftr" sz="quarter" idx="3"/>
          </p:nvPr>
        </p:nvSpPr>
        <p:spPr/>
        <p:txBody>
          <a:bodyPr/>
          <a:lstStyle/>
          <a:p>
            <a:pPr defTabSz="685800"/>
            <a:fld id="{5B6AAF2B-AF0B-4194-B5A9-FCA7BFB44B8C}" type="datetime4">
              <a:rPr lang="nl-NL">
                <a:solidFill>
                  <a:srgbClr val="FFFFFF"/>
                </a:solidFill>
                <a:latin typeface="Verdana"/>
              </a:rPr>
              <a:pPr defTabSz="685800"/>
              <a:t>24 mei 2023</a:t>
            </a:fld>
            <a:r>
              <a:rPr lang="en-US">
                <a:solidFill>
                  <a:srgbClr val="FFFFFF"/>
                </a:solidFill>
                <a:latin typeface="Verdana"/>
              </a:rPr>
              <a:t> | Voettekst</a:t>
            </a:r>
            <a:endParaRPr lang="nl-NL" dirty="0">
              <a:solidFill>
                <a:srgbClr val="FFFFFF"/>
              </a:solidFill>
              <a:latin typeface="Verdana"/>
            </a:endParaRPr>
          </a:p>
        </p:txBody>
      </p:sp>
      <p:pic>
        <p:nvPicPr>
          <p:cNvPr id="8" name="Tijdelijke aanduiding voor afbeelding 7">
            <a:extLst>
              <a:ext uri="{FF2B5EF4-FFF2-40B4-BE49-F238E27FC236}">
                <a16:creationId xmlns:a16="http://schemas.microsoft.com/office/drawing/2014/main" id="{238EB7BC-5004-ED3C-131E-F040C7E0D442}"/>
              </a:ext>
            </a:extLst>
          </p:cNvPr>
          <p:cNvPicPr>
            <a:picLocks noGrp="1" noChangeAspect="1"/>
          </p:cNvPicPr>
          <p:nvPr>
            <p:ph type="pic" sz="quarter" idx="22"/>
          </p:nvPr>
        </p:nvPicPr>
        <p:blipFill>
          <a:blip r:embed="rId2">
            <a:extLst>
              <a:ext uri="{28A0092B-C50C-407E-A947-70E740481C1C}">
                <a14:useLocalDpi xmlns:a14="http://schemas.microsoft.com/office/drawing/2010/main" val="0"/>
              </a:ext>
            </a:extLst>
          </a:blip>
          <a:srcRect l="20337" r="20337"/>
          <a:stretch>
            <a:fillRect/>
          </a:stretch>
        </p:blipFill>
        <p:spPr>
          <a:xfrm>
            <a:off x="-2381" y="0"/>
            <a:ext cx="4574381" cy="5143500"/>
          </a:xfrm>
        </p:spPr>
      </p:pic>
    </p:spTree>
    <p:extLst>
      <p:ext uri="{BB962C8B-B14F-4D97-AF65-F5344CB8AC3E}">
        <p14:creationId xmlns:p14="http://schemas.microsoft.com/office/powerpoint/2010/main" val="37277105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ijdelijke aanduiding voor inhoud 7">
            <a:extLst>
              <a:ext uri="{FF2B5EF4-FFF2-40B4-BE49-F238E27FC236}">
                <a16:creationId xmlns:a16="http://schemas.microsoft.com/office/drawing/2014/main" id="{79F28FCD-FBDC-4B0E-BE1D-026175C83FBC}"/>
              </a:ext>
            </a:extLst>
          </p:cNvPr>
          <p:cNvGraphicFramePr>
            <a:graphicFrameLocks noGrp="1"/>
          </p:cNvGraphicFramePr>
          <p:nvPr>
            <p:ph sz="half" idx="1"/>
          </p:nvPr>
        </p:nvGraphicFramePr>
        <p:xfrm>
          <a:off x="476250" y="1707356"/>
          <a:ext cx="4095750" cy="3038300"/>
        </p:xfrm>
        <a:graphic>
          <a:graphicData uri="http://schemas.openxmlformats.org/drawingml/2006/table">
            <a:tbl>
              <a:tblPr firstRow="1" firstCol="1" bandRow="1">
                <a:tableStyleId>{5C22544A-7EE6-4342-B048-85BDC9FD1C3A}</a:tableStyleId>
              </a:tblPr>
              <a:tblGrid>
                <a:gridCol w="2270074">
                  <a:extLst>
                    <a:ext uri="{9D8B030D-6E8A-4147-A177-3AD203B41FA5}">
                      <a16:colId xmlns:a16="http://schemas.microsoft.com/office/drawing/2014/main" val="4269016471"/>
                    </a:ext>
                  </a:extLst>
                </a:gridCol>
                <a:gridCol w="1825676">
                  <a:extLst>
                    <a:ext uri="{9D8B030D-6E8A-4147-A177-3AD203B41FA5}">
                      <a16:colId xmlns:a16="http://schemas.microsoft.com/office/drawing/2014/main" val="3239431222"/>
                    </a:ext>
                  </a:extLst>
                </a:gridCol>
              </a:tblGrid>
              <a:tr h="391382">
                <a:tc>
                  <a:txBody>
                    <a:bodyPr/>
                    <a:lstStyle/>
                    <a:p>
                      <a:pPr marL="0" algn="l" defTabSz="914400" rtl="0" eaLnBrk="1" latinLnBrk="0" hangingPunct="1">
                        <a:lnSpc>
                          <a:spcPct val="107000"/>
                        </a:lnSpc>
                        <a:spcAft>
                          <a:spcPts val="800"/>
                        </a:spcAft>
                      </a:pPr>
                      <a:r>
                        <a:rPr lang="nl-NL" sz="1200" b="1" kern="1200" dirty="0">
                          <a:solidFill>
                            <a:srgbClr val="593137"/>
                          </a:solidFill>
                          <a:latin typeface="+mn-lt"/>
                          <a:ea typeface="+mn-ea"/>
                          <a:cs typeface="+mn-cs"/>
                        </a:rPr>
                        <a:t>Gebruiksfunctie</a:t>
                      </a:r>
                    </a:p>
                  </a:txBody>
                  <a:tcPr marL="51435" marR="51435" marT="0" marB="0">
                    <a:solidFill>
                      <a:srgbClr val="71C8B1"/>
                    </a:solidFill>
                  </a:tcPr>
                </a:tc>
                <a:tc>
                  <a:txBody>
                    <a:bodyPr/>
                    <a:lstStyle/>
                    <a:p>
                      <a:pPr marL="0" algn="ctr" defTabSz="914400" rtl="0" eaLnBrk="1" latinLnBrk="0" hangingPunct="1">
                        <a:lnSpc>
                          <a:spcPct val="107000"/>
                        </a:lnSpc>
                        <a:spcAft>
                          <a:spcPts val="800"/>
                        </a:spcAft>
                      </a:pPr>
                      <a:r>
                        <a:rPr lang="en-US" sz="1200" b="1" kern="1200" dirty="0" err="1">
                          <a:solidFill>
                            <a:srgbClr val="593137"/>
                          </a:solidFill>
                          <a:latin typeface="+mn-lt"/>
                          <a:ea typeface="+mn-ea"/>
                          <a:cs typeface="+mn-cs"/>
                        </a:rPr>
                        <a:t>voorstel</a:t>
                      </a:r>
                      <a:r>
                        <a:rPr lang="en-US" sz="1200" b="1" kern="1200" dirty="0">
                          <a:solidFill>
                            <a:srgbClr val="593137"/>
                          </a:solidFill>
                          <a:latin typeface="+mn-lt"/>
                          <a:ea typeface="+mn-ea"/>
                          <a:cs typeface="+mn-cs"/>
                        </a:rPr>
                        <a:t> </a:t>
                      </a:r>
                      <a:r>
                        <a:rPr lang="en-US" sz="1200" b="1" kern="1200" dirty="0" err="1">
                          <a:solidFill>
                            <a:srgbClr val="593137"/>
                          </a:solidFill>
                          <a:latin typeface="+mn-lt"/>
                          <a:ea typeface="+mn-ea"/>
                          <a:cs typeface="+mn-cs"/>
                        </a:rPr>
                        <a:t>renovatiestandaard</a:t>
                      </a:r>
                      <a:endParaRPr lang="nl-NL" sz="1200" b="1" kern="1200" dirty="0">
                        <a:solidFill>
                          <a:srgbClr val="593137"/>
                        </a:solidFill>
                        <a:latin typeface="+mn-lt"/>
                        <a:ea typeface="+mn-ea"/>
                        <a:cs typeface="+mn-cs"/>
                      </a:endParaRPr>
                    </a:p>
                  </a:txBody>
                  <a:tcPr marL="51435" marR="51435" marT="0" marB="0">
                    <a:solidFill>
                      <a:srgbClr val="71C8B1"/>
                    </a:solidFill>
                  </a:tcPr>
                </a:tc>
                <a:extLst>
                  <a:ext uri="{0D108BD9-81ED-4DB2-BD59-A6C34878D82A}">
                    <a16:rowId xmlns:a16="http://schemas.microsoft.com/office/drawing/2014/main" val="3574287117"/>
                  </a:ext>
                </a:extLst>
              </a:tr>
              <a:tr h="240626">
                <a:tc>
                  <a:txBody>
                    <a:bodyPr/>
                    <a:lstStyle/>
                    <a:p>
                      <a:pPr marL="0" algn="l" defTabSz="914400" rtl="0" eaLnBrk="1" latinLnBrk="0" hangingPunct="1">
                        <a:lnSpc>
                          <a:spcPct val="107000"/>
                        </a:lnSpc>
                        <a:spcAft>
                          <a:spcPts val="800"/>
                        </a:spcAft>
                      </a:pPr>
                      <a:r>
                        <a:rPr lang="nl-NL" sz="1200" b="1" kern="1200" dirty="0">
                          <a:solidFill>
                            <a:srgbClr val="593137"/>
                          </a:solidFill>
                          <a:latin typeface="+mn-lt"/>
                          <a:ea typeface="+mn-ea"/>
                          <a:cs typeface="+mn-cs"/>
                        </a:rPr>
                        <a:t>Bijeenkomst</a:t>
                      </a:r>
                    </a:p>
                  </a:txBody>
                  <a:tcPr marL="51435" marR="51435" marT="0" marB="0">
                    <a:solidFill>
                      <a:srgbClr val="71C8B1"/>
                    </a:solidFill>
                  </a:tcPr>
                </a:tc>
                <a:tc>
                  <a:txBody>
                    <a:bodyPr/>
                    <a:lstStyle/>
                    <a:p>
                      <a:pPr marL="0" algn="ctr" defTabSz="914400" rtl="0" eaLnBrk="1" latinLnBrk="0" hangingPunct="1">
                        <a:lnSpc>
                          <a:spcPct val="107000"/>
                        </a:lnSpc>
                        <a:spcAft>
                          <a:spcPts val="800"/>
                        </a:spcAft>
                      </a:pPr>
                      <a:r>
                        <a:rPr lang="nl-NL" sz="1200" b="1" kern="1200" dirty="0">
                          <a:solidFill>
                            <a:srgbClr val="593137"/>
                          </a:solidFill>
                          <a:latin typeface="+mn-lt"/>
                          <a:ea typeface="+mn-ea"/>
                          <a:cs typeface="+mn-cs"/>
                        </a:rPr>
                        <a:t>A+++</a:t>
                      </a:r>
                    </a:p>
                  </a:txBody>
                  <a:tcPr marL="51435" marR="51435" marT="0" marB="0">
                    <a:solidFill>
                      <a:srgbClr val="EAF6F3"/>
                    </a:solidFill>
                  </a:tcPr>
                </a:tc>
                <a:extLst>
                  <a:ext uri="{0D108BD9-81ED-4DB2-BD59-A6C34878D82A}">
                    <a16:rowId xmlns:a16="http://schemas.microsoft.com/office/drawing/2014/main" val="1275476417"/>
                  </a:ext>
                </a:extLst>
              </a:tr>
              <a:tr h="240626">
                <a:tc>
                  <a:txBody>
                    <a:bodyPr/>
                    <a:lstStyle/>
                    <a:p>
                      <a:pPr marL="0" algn="l" defTabSz="914400" rtl="0" eaLnBrk="1" latinLnBrk="0" hangingPunct="1">
                        <a:lnSpc>
                          <a:spcPct val="107000"/>
                        </a:lnSpc>
                        <a:spcAft>
                          <a:spcPts val="800"/>
                        </a:spcAft>
                      </a:pPr>
                      <a:r>
                        <a:rPr lang="nl-NL" sz="1200" b="1" kern="1200" dirty="0">
                          <a:solidFill>
                            <a:srgbClr val="593137"/>
                          </a:solidFill>
                          <a:latin typeface="+mn-lt"/>
                          <a:ea typeface="+mn-ea"/>
                          <a:cs typeface="+mn-cs"/>
                        </a:rPr>
                        <a:t>Bijeenkomst met KDV</a:t>
                      </a:r>
                    </a:p>
                  </a:txBody>
                  <a:tcPr marL="51435" marR="51435" marT="0" marB="0">
                    <a:solidFill>
                      <a:srgbClr val="71C8B1"/>
                    </a:solidFill>
                  </a:tcPr>
                </a:tc>
                <a:tc>
                  <a:txBody>
                    <a:bodyPr/>
                    <a:lstStyle/>
                    <a:p>
                      <a:pPr marL="0" algn="ctr" defTabSz="914400" rtl="0" eaLnBrk="1" latinLnBrk="0" hangingPunct="1">
                        <a:lnSpc>
                          <a:spcPct val="107000"/>
                        </a:lnSpc>
                        <a:spcAft>
                          <a:spcPts val="800"/>
                        </a:spcAft>
                      </a:pPr>
                      <a:r>
                        <a:rPr lang="nl-NL" sz="1200" b="1" kern="1200" dirty="0">
                          <a:solidFill>
                            <a:srgbClr val="593137"/>
                          </a:solidFill>
                          <a:latin typeface="+mn-lt"/>
                          <a:ea typeface="+mn-ea"/>
                          <a:cs typeface="+mn-cs"/>
                        </a:rPr>
                        <a:t>A+++</a:t>
                      </a:r>
                    </a:p>
                  </a:txBody>
                  <a:tcPr marL="51435" marR="51435" marT="0" marB="0">
                    <a:solidFill>
                      <a:srgbClr val="E1F2ED"/>
                    </a:solidFill>
                  </a:tcPr>
                </a:tc>
                <a:extLst>
                  <a:ext uri="{0D108BD9-81ED-4DB2-BD59-A6C34878D82A}">
                    <a16:rowId xmlns:a16="http://schemas.microsoft.com/office/drawing/2014/main" val="1023464016"/>
                  </a:ext>
                </a:extLst>
              </a:tr>
              <a:tr h="240626">
                <a:tc>
                  <a:txBody>
                    <a:bodyPr/>
                    <a:lstStyle/>
                    <a:p>
                      <a:pPr marL="0" algn="l" defTabSz="914400" rtl="0" eaLnBrk="1" latinLnBrk="0" hangingPunct="1">
                        <a:lnSpc>
                          <a:spcPct val="107000"/>
                        </a:lnSpc>
                        <a:spcAft>
                          <a:spcPts val="800"/>
                        </a:spcAft>
                      </a:pPr>
                      <a:r>
                        <a:rPr lang="nl-NL" sz="1200" b="1" kern="1200" dirty="0">
                          <a:solidFill>
                            <a:srgbClr val="593137"/>
                          </a:solidFill>
                          <a:latin typeface="+mn-lt"/>
                          <a:ea typeface="+mn-ea"/>
                          <a:cs typeface="+mn-cs"/>
                        </a:rPr>
                        <a:t>Cel</a:t>
                      </a:r>
                    </a:p>
                  </a:txBody>
                  <a:tcPr marL="51435" marR="51435" marT="0" marB="0">
                    <a:solidFill>
                      <a:srgbClr val="71C8B1"/>
                    </a:solidFill>
                  </a:tcPr>
                </a:tc>
                <a:tc>
                  <a:txBody>
                    <a:bodyPr/>
                    <a:lstStyle/>
                    <a:p>
                      <a:pPr marL="0" algn="ctr" defTabSz="914400" rtl="0" eaLnBrk="1" latinLnBrk="0" hangingPunct="1">
                        <a:lnSpc>
                          <a:spcPct val="107000"/>
                        </a:lnSpc>
                        <a:spcAft>
                          <a:spcPts val="800"/>
                        </a:spcAft>
                      </a:pPr>
                      <a:r>
                        <a:rPr lang="nl-NL" sz="1200" b="1" kern="1200" dirty="0">
                          <a:solidFill>
                            <a:srgbClr val="593137"/>
                          </a:solidFill>
                          <a:latin typeface="+mn-lt"/>
                          <a:ea typeface="+mn-ea"/>
                          <a:cs typeface="+mn-cs"/>
                        </a:rPr>
                        <a:t>A++</a:t>
                      </a:r>
                    </a:p>
                  </a:txBody>
                  <a:tcPr marL="51435" marR="51435" marT="0" marB="0">
                    <a:solidFill>
                      <a:srgbClr val="EAF6F3"/>
                    </a:solidFill>
                  </a:tcPr>
                </a:tc>
                <a:extLst>
                  <a:ext uri="{0D108BD9-81ED-4DB2-BD59-A6C34878D82A}">
                    <a16:rowId xmlns:a16="http://schemas.microsoft.com/office/drawing/2014/main" val="3508650619"/>
                  </a:ext>
                </a:extLst>
              </a:tr>
              <a:tr h="240626">
                <a:tc>
                  <a:txBody>
                    <a:bodyPr/>
                    <a:lstStyle/>
                    <a:p>
                      <a:pPr marL="0" algn="l" defTabSz="914400" rtl="0" eaLnBrk="1" latinLnBrk="0" hangingPunct="1">
                        <a:lnSpc>
                          <a:spcPct val="107000"/>
                        </a:lnSpc>
                        <a:spcAft>
                          <a:spcPts val="800"/>
                        </a:spcAft>
                      </a:pPr>
                      <a:r>
                        <a:rPr lang="nl-NL" sz="1200" b="1" kern="1200">
                          <a:solidFill>
                            <a:srgbClr val="593137"/>
                          </a:solidFill>
                          <a:latin typeface="+mn-lt"/>
                          <a:ea typeface="+mn-ea"/>
                          <a:cs typeface="+mn-cs"/>
                        </a:rPr>
                        <a:t>Gezondheid</a:t>
                      </a:r>
                    </a:p>
                  </a:txBody>
                  <a:tcPr marL="51435" marR="51435" marT="0" marB="0">
                    <a:solidFill>
                      <a:srgbClr val="71C8B1"/>
                    </a:solidFill>
                  </a:tcPr>
                </a:tc>
                <a:tc>
                  <a:txBody>
                    <a:bodyPr/>
                    <a:lstStyle/>
                    <a:p>
                      <a:pPr marL="0" algn="ctr" defTabSz="914400" rtl="0" eaLnBrk="1" latinLnBrk="0" hangingPunct="1">
                        <a:lnSpc>
                          <a:spcPct val="107000"/>
                        </a:lnSpc>
                        <a:spcAft>
                          <a:spcPts val="800"/>
                        </a:spcAft>
                      </a:pPr>
                      <a:r>
                        <a:rPr lang="nl-NL" sz="1200" b="1" kern="1200" dirty="0">
                          <a:solidFill>
                            <a:srgbClr val="593137"/>
                          </a:solidFill>
                          <a:latin typeface="+mn-lt"/>
                          <a:ea typeface="+mn-ea"/>
                          <a:cs typeface="+mn-cs"/>
                        </a:rPr>
                        <a:t>A+++</a:t>
                      </a:r>
                    </a:p>
                  </a:txBody>
                  <a:tcPr marL="51435" marR="51435" marT="0" marB="0">
                    <a:solidFill>
                      <a:srgbClr val="E1F2ED"/>
                    </a:solidFill>
                  </a:tcPr>
                </a:tc>
                <a:extLst>
                  <a:ext uri="{0D108BD9-81ED-4DB2-BD59-A6C34878D82A}">
                    <a16:rowId xmlns:a16="http://schemas.microsoft.com/office/drawing/2014/main" val="2976519239"/>
                  </a:ext>
                </a:extLst>
              </a:tr>
              <a:tr h="240626">
                <a:tc>
                  <a:txBody>
                    <a:bodyPr/>
                    <a:lstStyle/>
                    <a:p>
                      <a:pPr marL="0" algn="l" defTabSz="914400" rtl="0" eaLnBrk="1" latinLnBrk="0" hangingPunct="1">
                        <a:lnSpc>
                          <a:spcPct val="107000"/>
                        </a:lnSpc>
                        <a:spcAft>
                          <a:spcPts val="800"/>
                        </a:spcAft>
                      </a:pPr>
                      <a:r>
                        <a:rPr lang="nl-NL" sz="1200" b="1" kern="1200" dirty="0">
                          <a:solidFill>
                            <a:srgbClr val="593137"/>
                          </a:solidFill>
                          <a:latin typeface="+mn-lt"/>
                          <a:ea typeface="+mn-ea"/>
                          <a:cs typeface="+mn-cs"/>
                        </a:rPr>
                        <a:t>Gezondheid met bed</a:t>
                      </a:r>
                    </a:p>
                  </a:txBody>
                  <a:tcPr marL="51435" marR="51435" marT="0" marB="0">
                    <a:solidFill>
                      <a:srgbClr val="71C8B1"/>
                    </a:solidFill>
                  </a:tcPr>
                </a:tc>
                <a:tc>
                  <a:txBody>
                    <a:bodyPr/>
                    <a:lstStyle/>
                    <a:p>
                      <a:pPr marL="0" algn="ctr" defTabSz="914400" rtl="0" eaLnBrk="1" latinLnBrk="0" hangingPunct="1">
                        <a:lnSpc>
                          <a:spcPct val="107000"/>
                        </a:lnSpc>
                        <a:spcAft>
                          <a:spcPts val="800"/>
                        </a:spcAft>
                      </a:pPr>
                      <a:r>
                        <a:rPr lang="nl-NL" sz="1200" b="1" kern="1200" dirty="0">
                          <a:solidFill>
                            <a:srgbClr val="593137"/>
                          </a:solidFill>
                          <a:latin typeface="+mn-lt"/>
                          <a:ea typeface="+mn-ea"/>
                          <a:cs typeface="+mn-cs"/>
                        </a:rPr>
                        <a:t>A++</a:t>
                      </a:r>
                    </a:p>
                  </a:txBody>
                  <a:tcPr marL="51435" marR="51435" marT="0" marB="0">
                    <a:solidFill>
                      <a:srgbClr val="EAF6F3"/>
                    </a:solidFill>
                  </a:tcPr>
                </a:tc>
                <a:extLst>
                  <a:ext uri="{0D108BD9-81ED-4DB2-BD59-A6C34878D82A}">
                    <a16:rowId xmlns:a16="http://schemas.microsoft.com/office/drawing/2014/main" val="1301508436"/>
                  </a:ext>
                </a:extLst>
              </a:tr>
              <a:tr h="240626">
                <a:tc>
                  <a:txBody>
                    <a:bodyPr/>
                    <a:lstStyle/>
                    <a:p>
                      <a:pPr marL="0" algn="l" defTabSz="914400" rtl="0" eaLnBrk="1" latinLnBrk="0" hangingPunct="1">
                        <a:lnSpc>
                          <a:spcPct val="107000"/>
                        </a:lnSpc>
                        <a:spcAft>
                          <a:spcPts val="800"/>
                        </a:spcAft>
                      </a:pPr>
                      <a:r>
                        <a:rPr lang="en-US" sz="1200" b="1" kern="1200">
                          <a:solidFill>
                            <a:srgbClr val="593137"/>
                          </a:solidFill>
                          <a:latin typeface="+mn-lt"/>
                          <a:ea typeface="+mn-ea"/>
                          <a:cs typeface="+mn-cs"/>
                        </a:rPr>
                        <a:t>Kantoor</a:t>
                      </a:r>
                      <a:endParaRPr lang="nl-NL" sz="1200" b="1" kern="1200">
                        <a:solidFill>
                          <a:srgbClr val="593137"/>
                        </a:solidFill>
                        <a:latin typeface="+mn-lt"/>
                        <a:ea typeface="+mn-ea"/>
                        <a:cs typeface="+mn-cs"/>
                      </a:endParaRPr>
                    </a:p>
                  </a:txBody>
                  <a:tcPr marL="51435" marR="51435" marT="0" marB="0">
                    <a:solidFill>
                      <a:srgbClr val="71C8B1"/>
                    </a:solidFill>
                  </a:tcPr>
                </a:tc>
                <a:tc>
                  <a:txBody>
                    <a:bodyPr/>
                    <a:lstStyle/>
                    <a:p>
                      <a:pPr marL="0" algn="ctr" defTabSz="914400" rtl="0" eaLnBrk="1" latinLnBrk="0" hangingPunct="1">
                        <a:lnSpc>
                          <a:spcPct val="107000"/>
                        </a:lnSpc>
                        <a:spcAft>
                          <a:spcPts val="800"/>
                        </a:spcAft>
                      </a:pPr>
                      <a:r>
                        <a:rPr lang="en-US" sz="1200" b="1" kern="1200" dirty="0">
                          <a:solidFill>
                            <a:srgbClr val="593137"/>
                          </a:solidFill>
                          <a:latin typeface="+mn-lt"/>
                          <a:ea typeface="+mn-ea"/>
                          <a:cs typeface="+mn-cs"/>
                        </a:rPr>
                        <a:t>A+++</a:t>
                      </a:r>
                      <a:endParaRPr lang="nl-NL" sz="1200" b="1" kern="1200" dirty="0">
                        <a:solidFill>
                          <a:srgbClr val="593137"/>
                        </a:solidFill>
                        <a:latin typeface="+mn-lt"/>
                        <a:ea typeface="+mn-ea"/>
                        <a:cs typeface="+mn-cs"/>
                      </a:endParaRPr>
                    </a:p>
                  </a:txBody>
                  <a:tcPr marL="51435" marR="51435" marT="0" marB="0">
                    <a:solidFill>
                      <a:srgbClr val="E1F2ED"/>
                    </a:solidFill>
                  </a:tcPr>
                </a:tc>
                <a:extLst>
                  <a:ext uri="{0D108BD9-81ED-4DB2-BD59-A6C34878D82A}">
                    <a16:rowId xmlns:a16="http://schemas.microsoft.com/office/drawing/2014/main" val="2051697039"/>
                  </a:ext>
                </a:extLst>
              </a:tr>
              <a:tr h="240626">
                <a:tc>
                  <a:txBody>
                    <a:bodyPr/>
                    <a:lstStyle/>
                    <a:p>
                      <a:pPr marL="0" algn="l" defTabSz="914400" rtl="0" eaLnBrk="1" latinLnBrk="0" hangingPunct="1">
                        <a:lnSpc>
                          <a:spcPct val="107000"/>
                        </a:lnSpc>
                        <a:spcAft>
                          <a:spcPts val="800"/>
                        </a:spcAft>
                      </a:pPr>
                      <a:r>
                        <a:rPr lang="en-US" sz="1200" b="1" kern="1200" dirty="0" err="1">
                          <a:solidFill>
                            <a:srgbClr val="593137"/>
                          </a:solidFill>
                          <a:latin typeface="+mn-lt"/>
                          <a:ea typeface="+mn-ea"/>
                          <a:cs typeface="+mn-cs"/>
                        </a:rPr>
                        <a:t>Logies</a:t>
                      </a:r>
                      <a:r>
                        <a:rPr lang="en-US" sz="1200" b="1" kern="1200" dirty="0">
                          <a:solidFill>
                            <a:srgbClr val="593137"/>
                          </a:solidFill>
                          <a:latin typeface="+mn-lt"/>
                          <a:ea typeface="+mn-ea"/>
                          <a:cs typeface="+mn-cs"/>
                        </a:rPr>
                        <a:t> in </a:t>
                      </a:r>
                      <a:r>
                        <a:rPr lang="en-US" sz="1200" b="1" kern="1200" dirty="0" err="1">
                          <a:solidFill>
                            <a:srgbClr val="593137"/>
                          </a:solidFill>
                          <a:latin typeface="+mn-lt"/>
                          <a:ea typeface="+mn-ea"/>
                          <a:cs typeface="+mn-cs"/>
                        </a:rPr>
                        <a:t>logiesgebouw</a:t>
                      </a:r>
                      <a:endParaRPr lang="nl-NL" sz="1200" b="1" kern="1200" dirty="0">
                        <a:solidFill>
                          <a:srgbClr val="593137"/>
                        </a:solidFill>
                        <a:latin typeface="+mn-lt"/>
                        <a:ea typeface="+mn-ea"/>
                        <a:cs typeface="+mn-cs"/>
                      </a:endParaRPr>
                    </a:p>
                  </a:txBody>
                  <a:tcPr marL="51435" marR="51435" marT="0" marB="0">
                    <a:solidFill>
                      <a:srgbClr val="71C8B1"/>
                    </a:solidFill>
                  </a:tcPr>
                </a:tc>
                <a:tc>
                  <a:txBody>
                    <a:bodyPr/>
                    <a:lstStyle/>
                    <a:p>
                      <a:pPr marL="0" algn="ctr" defTabSz="914400" rtl="0" eaLnBrk="1" latinLnBrk="0" hangingPunct="1">
                        <a:lnSpc>
                          <a:spcPct val="107000"/>
                        </a:lnSpc>
                        <a:spcAft>
                          <a:spcPts val="800"/>
                        </a:spcAft>
                      </a:pPr>
                      <a:r>
                        <a:rPr lang="en-US" sz="1200" b="1" kern="1200" dirty="0">
                          <a:solidFill>
                            <a:srgbClr val="593137"/>
                          </a:solidFill>
                          <a:latin typeface="+mn-lt"/>
                          <a:ea typeface="+mn-ea"/>
                          <a:cs typeface="+mn-cs"/>
                        </a:rPr>
                        <a:t>A++</a:t>
                      </a:r>
                      <a:endParaRPr lang="nl-NL" sz="1200" b="1" kern="1200" dirty="0">
                        <a:solidFill>
                          <a:srgbClr val="593137"/>
                        </a:solidFill>
                        <a:latin typeface="+mn-lt"/>
                        <a:ea typeface="+mn-ea"/>
                        <a:cs typeface="+mn-cs"/>
                      </a:endParaRPr>
                    </a:p>
                  </a:txBody>
                  <a:tcPr marL="51435" marR="51435" marT="0" marB="0">
                    <a:solidFill>
                      <a:srgbClr val="EAF6F3"/>
                    </a:solidFill>
                  </a:tcPr>
                </a:tc>
                <a:extLst>
                  <a:ext uri="{0D108BD9-81ED-4DB2-BD59-A6C34878D82A}">
                    <a16:rowId xmlns:a16="http://schemas.microsoft.com/office/drawing/2014/main" val="316397004"/>
                  </a:ext>
                </a:extLst>
              </a:tr>
              <a:tr h="240626">
                <a:tc>
                  <a:txBody>
                    <a:bodyPr/>
                    <a:lstStyle/>
                    <a:p>
                      <a:pPr marL="0" algn="l" defTabSz="914400" rtl="0" eaLnBrk="1" latinLnBrk="0" hangingPunct="1">
                        <a:lnSpc>
                          <a:spcPct val="107000"/>
                        </a:lnSpc>
                        <a:spcAft>
                          <a:spcPts val="800"/>
                        </a:spcAft>
                      </a:pPr>
                      <a:r>
                        <a:rPr lang="en-US" sz="1200" b="1" kern="1200" dirty="0" err="1">
                          <a:solidFill>
                            <a:srgbClr val="593137"/>
                          </a:solidFill>
                          <a:latin typeface="+mn-lt"/>
                          <a:ea typeface="+mn-ea"/>
                          <a:cs typeface="+mn-cs"/>
                        </a:rPr>
                        <a:t>Logies</a:t>
                      </a:r>
                      <a:r>
                        <a:rPr lang="en-US" sz="1200" b="1" kern="1200" dirty="0">
                          <a:solidFill>
                            <a:srgbClr val="593137"/>
                          </a:solidFill>
                          <a:latin typeface="+mn-lt"/>
                          <a:ea typeface="+mn-ea"/>
                          <a:cs typeface="+mn-cs"/>
                        </a:rPr>
                        <a:t> </a:t>
                      </a:r>
                      <a:r>
                        <a:rPr lang="en-US" sz="1200" b="1" kern="1200" dirty="0" err="1">
                          <a:solidFill>
                            <a:srgbClr val="593137"/>
                          </a:solidFill>
                          <a:latin typeface="+mn-lt"/>
                          <a:ea typeface="+mn-ea"/>
                          <a:cs typeface="+mn-cs"/>
                        </a:rPr>
                        <a:t>overig</a:t>
                      </a:r>
                      <a:endParaRPr lang="nl-NL" sz="1200" b="1" kern="1200" dirty="0">
                        <a:solidFill>
                          <a:srgbClr val="593137"/>
                        </a:solidFill>
                        <a:latin typeface="+mn-lt"/>
                        <a:ea typeface="+mn-ea"/>
                        <a:cs typeface="+mn-cs"/>
                      </a:endParaRPr>
                    </a:p>
                  </a:txBody>
                  <a:tcPr marL="51435" marR="51435" marT="0" marB="0">
                    <a:solidFill>
                      <a:srgbClr val="71C8B1"/>
                    </a:solidFill>
                  </a:tcPr>
                </a:tc>
                <a:tc>
                  <a:txBody>
                    <a:bodyPr/>
                    <a:lstStyle/>
                    <a:p>
                      <a:pPr marL="0" algn="ctr" defTabSz="914400" rtl="0" eaLnBrk="1" latinLnBrk="0" hangingPunct="1">
                        <a:lnSpc>
                          <a:spcPct val="107000"/>
                        </a:lnSpc>
                        <a:spcAft>
                          <a:spcPts val="800"/>
                        </a:spcAft>
                      </a:pPr>
                      <a:r>
                        <a:rPr lang="en-US" sz="1200" b="1" kern="1200" dirty="0">
                          <a:solidFill>
                            <a:srgbClr val="593137"/>
                          </a:solidFill>
                          <a:latin typeface="+mn-lt"/>
                          <a:ea typeface="+mn-ea"/>
                          <a:cs typeface="+mn-cs"/>
                        </a:rPr>
                        <a:t>A++</a:t>
                      </a:r>
                      <a:endParaRPr lang="nl-NL" sz="1200" b="1" kern="1200" dirty="0">
                        <a:solidFill>
                          <a:srgbClr val="593137"/>
                        </a:solidFill>
                        <a:latin typeface="+mn-lt"/>
                        <a:ea typeface="+mn-ea"/>
                        <a:cs typeface="+mn-cs"/>
                      </a:endParaRPr>
                    </a:p>
                  </a:txBody>
                  <a:tcPr marL="51435" marR="51435" marT="0" marB="0">
                    <a:solidFill>
                      <a:srgbClr val="E1F2ED"/>
                    </a:solidFill>
                  </a:tcPr>
                </a:tc>
                <a:extLst>
                  <a:ext uri="{0D108BD9-81ED-4DB2-BD59-A6C34878D82A}">
                    <a16:rowId xmlns:a16="http://schemas.microsoft.com/office/drawing/2014/main" val="707726378"/>
                  </a:ext>
                </a:extLst>
              </a:tr>
              <a:tr h="240626">
                <a:tc>
                  <a:txBody>
                    <a:bodyPr/>
                    <a:lstStyle/>
                    <a:p>
                      <a:pPr marL="0" algn="l" defTabSz="914400" rtl="0" eaLnBrk="1" latinLnBrk="0" hangingPunct="1">
                        <a:lnSpc>
                          <a:spcPct val="107000"/>
                        </a:lnSpc>
                        <a:spcAft>
                          <a:spcPts val="800"/>
                        </a:spcAft>
                      </a:pPr>
                      <a:r>
                        <a:rPr lang="en-US" sz="1200" b="1" kern="1200" dirty="0" err="1">
                          <a:solidFill>
                            <a:srgbClr val="593137"/>
                          </a:solidFill>
                          <a:latin typeface="+mn-lt"/>
                          <a:ea typeface="+mn-ea"/>
                          <a:cs typeface="+mn-cs"/>
                        </a:rPr>
                        <a:t>Onderwijs</a:t>
                      </a:r>
                      <a:endParaRPr lang="nl-NL" sz="1200" b="1" kern="1200" dirty="0">
                        <a:solidFill>
                          <a:srgbClr val="593137"/>
                        </a:solidFill>
                        <a:latin typeface="+mn-lt"/>
                        <a:ea typeface="+mn-ea"/>
                        <a:cs typeface="+mn-cs"/>
                      </a:endParaRPr>
                    </a:p>
                  </a:txBody>
                  <a:tcPr marL="51435" marR="51435" marT="0" marB="0">
                    <a:solidFill>
                      <a:srgbClr val="71C8B1"/>
                    </a:solidFill>
                  </a:tcPr>
                </a:tc>
                <a:tc>
                  <a:txBody>
                    <a:bodyPr/>
                    <a:lstStyle/>
                    <a:p>
                      <a:pPr marL="0" algn="ctr" defTabSz="914400" rtl="0" eaLnBrk="1" latinLnBrk="0" hangingPunct="1">
                        <a:lnSpc>
                          <a:spcPct val="107000"/>
                        </a:lnSpc>
                        <a:spcAft>
                          <a:spcPts val="800"/>
                        </a:spcAft>
                      </a:pPr>
                      <a:r>
                        <a:rPr lang="en-US" sz="1200" b="1" kern="1200" dirty="0">
                          <a:solidFill>
                            <a:srgbClr val="593137"/>
                          </a:solidFill>
                          <a:latin typeface="+mn-lt"/>
                          <a:ea typeface="+mn-ea"/>
                          <a:cs typeface="+mn-cs"/>
                        </a:rPr>
                        <a:t>A+++</a:t>
                      </a:r>
                      <a:endParaRPr lang="nl-NL" sz="1200" b="1" kern="1200" dirty="0">
                        <a:solidFill>
                          <a:srgbClr val="593137"/>
                        </a:solidFill>
                        <a:latin typeface="+mn-lt"/>
                        <a:ea typeface="+mn-ea"/>
                        <a:cs typeface="+mn-cs"/>
                      </a:endParaRPr>
                    </a:p>
                  </a:txBody>
                  <a:tcPr marL="51435" marR="51435" marT="0" marB="0">
                    <a:solidFill>
                      <a:srgbClr val="EAF6F3"/>
                    </a:solidFill>
                  </a:tcPr>
                </a:tc>
                <a:extLst>
                  <a:ext uri="{0D108BD9-81ED-4DB2-BD59-A6C34878D82A}">
                    <a16:rowId xmlns:a16="http://schemas.microsoft.com/office/drawing/2014/main" val="3778084540"/>
                  </a:ext>
                </a:extLst>
              </a:tr>
              <a:tr h="240626">
                <a:tc>
                  <a:txBody>
                    <a:bodyPr/>
                    <a:lstStyle/>
                    <a:p>
                      <a:pPr marL="0" algn="l" defTabSz="914400" rtl="0" eaLnBrk="1" latinLnBrk="0" hangingPunct="1">
                        <a:lnSpc>
                          <a:spcPct val="107000"/>
                        </a:lnSpc>
                        <a:spcAft>
                          <a:spcPts val="800"/>
                        </a:spcAft>
                      </a:pPr>
                      <a:r>
                        <a:rPr lang="en-US" sz="1200" b="1" kern="1200" dirty="0">
                          <a:solidFill>
                            <a:srgbClr val="593137"/>
                          </a:solidFill>
                          <a:latin typeface="+mn-lt"/>
                          <a:ea typeface="+mn-ea"/>
                          <a:cs typeface="+mn-cs"/>
                        </a:rPr>
                        <a:t>Sport</a:t>
                      </a:r>
                      <a:endParaRPr lang="nl-NL" sz="1200" b="1" kern="1200" dirty="0">
                        <a:solidFill>
                          <a:srgbClr val="593137"/>
                        </a:solidFill>
                        <a:latin typeface="+mn-lt"/>
                        <a:ea typeface="+mn-ea"/>
                        <a:cs typeface="+mn-cs"/>
                      </a:endParaRPr>
                    </a:p>
                  </a:txBody>
                  <a:tcPr marL="51435" marR="51435" marT="0" marB="0">
                    <a:solidFill>
                      <a:srgbClr val="71C8B1"/>
                    </a:solidFill>
                  </a:tcPr>
                </a:tc>
                <a:tc>
                  <a:txBody>
                    <a:bodyPr/>
                    <a:lstStyle/>
                    <a:p>
                      <a:pPr marL="0" algn="ctr" defTabSz="914400" rtl="0" eaLnBrk="1" latinLnBrk="0" hangingPunct="1">
                        <a:lnSpc>
                          <a:spcPct val="107000"/>
                        </a:lnSpc>
                        <a:spcAft>
                          <a:spcPts val="800"/>
                        </a:spcAft>
                      </a:pPr>
                      <a:r>
                        <a:rPr lang="en-US" sz="1200" b="1" kern="1200" dirty="0">
                          <a:solidFill>
                            <a:srgbClr val="593137"/>
                          </a:solidFill>
                          <a:latin typeface="+mn-lt"/>
                          <a:ea typeface="+mn-ea"/>
                          <a:cs typeface="+mn-cs"/>
                        </a:rPr>
                        <a:t>A++</a:t>
                      </a:r>
                      <a:endParaRPr lang="nl-NL" sz="1200" b="1" kern="1200" dirty="0">
                        <a:solidFill>
                          <a:srgbClr val="593137"/>
                        </a:solidFill>
                        <a:latin typeface="+mn-lt"/>
                        <a:ea typeface="+mn-ea"/>
                        <a:cs typeface="+mn-cs"/>
                      </a:endParaRPr>
                    </a:p>
                  </a:txBody>
                  <a:tcPr marL="51435" marR="51435" marT="0" marB="0">
                    <a:solidFill>
                      <a:srgbClr val="E1F2ED"/>
                    </a:solidFill>
                  </a:tcPr>
                </a:tc>
                <a:extLst>
                  <a:ext uri="{0D108BD9-81ED-4DB2-BD59-A6C34878D82A}">
                    <a16:rowId xmlns:a16="http://schemas.microsoft.com/office/drawing/2014/main" val="4008611103"/>
                  </a:ext>
                </a:extLst>
              </a:tr>
              <a:tr h="240626">
                <a:tc>
                  <a:txBody>
                    <a:bodyPr/>
                    <a:lstStyle/>
                    <a:p>
                      <a:pPr marL="0" algn="l" defTabSz="914400" rtl="0" eaLnBrk="1" latinLnBrk="0" hangingPunct="1">
                        <a:lnSpc>
                          <a:spcPct val="107000"/>
                        </a:lnSpc>
                        <a:spcAft>
                          <a:spcPts val="800"/>
                        </a:spcAft>
                      </a:pPr>
                      <a:r>
                        <a:rPr lang="en-US" sz="1200" b="1" kern="1200" dirty="0">
                          <a:solidFill>
                            <a:srgbClr val="593137"/>
                          </a:solidFill>
                          <a:latin typeface="+mn-lt"/>
                          <a:ea typeface="+mn-ea"/>
                          <a:cs typeface="+mn-cs"/>
                        </a:rPr>
                        <a:t>Winkel</a:t>
                      </a:r>
                      <a:endParaRPr lang="nl-NL" sz="1200" b="1" kern="1200" dirty="0">
                        <a:solidFill>
                          <a:srgbClr val="593137"/>
                        </a:solidFill>
                        <a:latin typeface="+mn-lt"/>
                        <a:ea typeface="+mn-ea"/>
                        <a:cs typeface="+mn-cs"/>
                      </a:endParaRPr>
                    </a:p>
                  </a:txBody>
                  <a:tcPr marL="51435" marR="51435" marT="0" marB="0">
                    <a:solidFill>
                      <a:srgbClr val="71C8B1"/>
                    </a:solidFill>
                  </a:tcPr>
                </a:tc>
                <a:tc>
                  <a:txBody>
                    <a:bodyPr/>
                    <a:lstStyle/>
                    <a:p>
                      <a:pPr marL="0" algn="ctr" defTabSz="914400" rtl="0" eaLnBrk="1" latinLnBrk="0" hangingPunct="1">
                        <a:lnSpc>
                          <a:spcPct val="107000"/>
                        </a:lnSpc>
                        <a:spcAft>
                          <a:spcPts val="800"/>
                        </a:spcAft>
                      </a:pPr>
                      <a:r>
                        <a:rPr lang="en-US" sz="1200" b="1" kern="1200" dirty="0">
                          <a:solidFill>
                            <a:srgbClr val="593137"/>
                          </a:solidFill>
                          <a:latin typeface="+mn-lt"/>
                          <a:ea typeface="+mn-ea"/>
                          <a:cs typeface="+mn-cs"/>
                        </a:rPr>
                        <a:t>A+++</a:t>
                      </a:r>
                      <a:endParaRPr lang="nl-NL" sz="1200" b="1" kern="1200" dirty="0">
                        <a:solidFill>
                          <a:srgbClr val="593137"/>
                        </a:solidFill>
                        <a:latin typeface="+mn-lt"/>
                        <a:ea typeface="+mn-ea"/>
                        <a:cs typeface="+mn-cs"/>
                      </a:endParaRPr>
                    </a:p>
                  </a:txBody>
                  <a:tcPr marL="51435" marR="51435" marT="0" marB="0">
                    <a:solidFill>
                      <a:srgbClr val="EAF6F3"/>
                    </a:solidFill>
                  </a:tcPr>
                </a:tc>
                <a:extLst>
                  <a:ext uri="{0D108BD9-81ED-4DB2-BD59-A6C34878D82A}">
                    <a16:rowId xmlns:a16="http://schemas.microsoft.com/office/drawing/2014/main" val="3964087902"/>
                  </a:ext>
                </a:extLst>
              </a:tr>
            </a:tbl>
          </a:graphicData>
        </a:graphic>
      </p:graphicFrame>
      <p:sp>
        <p:nvSpPr>
          <p:cNvPr id="13" name="Tijdelijke aanduiding voor inhoud 12">
            <a:extLst>
              <a:ext uri="{FF2B5EF4-FFF2-40B4-BE49-F238E27FC236}">
                <a16:creationId xmlns:a16="http://schemas.microsoft.com/office/drawing/2014/main" id="{8BAC76BC-3E00-4915-A004-A5BDE5F1F6C1}"/>
              </a:ext>
            </a:extLst>
          </p:cNvPr>
          <p:cNvSpPr>
            <a:spLocks noGrp="1"/>
          </p:cNvSpPr>
          <p:nvPr>
            <p:ph sz="half" idx="2"/>
          </p:nvPr>
        </p:nvSpPr>
        <p:spPr>
          <a:xfrm>
            <a:off x="4914899" y="1707355"/>
            <a:ext cx="3753000" cy="3436145"/>
          </a:xfrm>
        </p:spPr>
        <p:txBody>
          <a:bodyPr>
            <a:normAutofit fontScale="92500" lnSpcReduction="20000"/>
          </a:bodyPr>
          <a:lstStyle/>
          <a:p>
            <a:r>
              <a:rPr lang="nl-NL" dirty="0"/>
              <a:t>Tot 2030 renovatiestandaard</a:t>
            </a:r>
          </a:p>
          <a:p>
            <a:pPr lvl="1"/>
            <a:r>
              <a:rPr lang="nl-NL" dirty="0"/>
              <a:t>Zeer hoge energieprestatie</a:t>
            </a:r>
          </a:p>
          <a:p>
            <a:pPr lvl="1"/>
            <a:r>
              <a:rPr lang="nl-NL" dirty="0" err="1"/>
              <a:t>Kostenoptimaal</a:t>
            </a:r>
            <a:r>
              <a:rPr lang="nl-NL" dirty="0"/>
              <a:t> niveau van energieprestatie</a:t>
            </a:r>
          </a:p>
          <a:p>
            <a:pPr lvl="1"/>
            <a:r>
              <a:rPr lang="nl-NL" dirty="0"/>
              <a:t>Vrijwillige richtlijn </a:t>
            </a:r>
          </a:p>
          <a:p>
            <a:r>
              <a:rPr lang="nl-NL" dirty="0"/>
              <a:t>Periodiek herzien</a:t>
            </a:r>
          </a:p>
          <a:p>
            <a:r>
              <a:rPr lang="nl-NL" dirty="0"/>
              <a:t>Nu: techniek neutraal</a:t>
            </a:r>
          </a:p>
          <a:p>
            <a:pPr marL="472500" lvl="2" indent="0">
              <a:buNone/>
            </a:pPr>
            <a:r>
              <a:rPr lang="nl-NL" sz="1050" dirty="0"/>
              <a:t>Dat kan ook met een aardgasaansluiting</a:t>
            </a:r>
          </a:p>
          <a:p>
            <a:r>
              <a:rPr lang="nl-NL" dirty="0"/>
              <a:t>Na 2030 invoering wettelijke eindnorm</a:t>
            </a:r>
          </a:p>
          <a:p>
            <a:pPr lvl="1"/>
            <a:r>
              <a:rPr lang="nl-NL" dirty="0"/>
              <a:t>Zeer hoge energieprestatie</a:t>
            </a:r>
          </a:p>
          <a:p>
            <a:pPr lvl="1"/>
            <a:r>
              <a:rPr lang="nl-NL" dirty="0"/>
              <a:t>Fossielvrij</a:t>
            </a:r>
          </a:p>
          <a:p>
            <a:pPr lvl="1"/>
            <a:r>
              <a:rPr lang="nl-NL" dirty="0"/>
              <a:t>Maximale opwek hernieuwbare energie</a:t>
            </a:r>
          </a:p>
        </p:txBody>
      </p:sp>
      <p:sp>
        <p:nvSpPr>
          <p:cNvPr id="3" name="Titel 2">
            <a:extLst>
              <a:ext uri="{FF2B5EF4-FFF2-40B4-BE49-F238E27FC236}">
                <a16:creationId xmlns:a16="http://schemas.microsoft.com/office/drawing/2014/main" id="{3FA60AF1-EBE2-4648-B05B-CFE58C40C945}"/>
              </a:ext>
            </a:extLst>
          </p:cNvPr>
          <p:cNvSpPr>
            <a:spLocks noGrp="1"/>
          </p:cNvSpPr>
          <p:nvPr>
            <p:ph type="title"/>
          </p:nvPr>
        </p:nvSpPr>
        <p:spPr>
          <a:xfrm>
            <a:off x="476250" y="789385"/>
            <a:ext cx="8192691" cy="711035"/>
          </a:xfrm>
        </p:spPr>
        <p:txBody>
          <a:bodyPr/>
          <a:lstStyle/>
          <a:p>
            <a:r>
              <a:rPr lang="nl-NL" dirty="0"/>
              <a:t>Renovatiestandaard – voor nu</a:t>
            </a:r>
          </a:p>
        </p:txBody>
      </p:sp>
      <p:sp>
        <p:nvSpPr>
          <p:cNvPr id="4" name="Tijdelijke aanduiding voor dianummer 3">
            <a:extLst>
              <a:ext uri="{FF2B5EF4-FFF2-40B4-BE49-F238E27FC236}">
                <a16:creationId xmlns:a16="http://schemas.microsoft.com/office/drawing/2014/main" id="{0D289F17-FBDE-4BE1-B8F9-603E814A53DC}"/>
              </a:ext>
            </a:extLst>
          </p:cNvPr>
          <p:cNvSpPr>
            <a:spLocks noGrp="1"/>
          </p:cNvSpPr>
          <p:nvPr>
            <p:ph type="sldNum" sz="quarter" idx="12"/>
          </p:nvPr>
        </p:nvSpPr>
        <p:spPr>
          <a:xfrm>
            <a:off x="4914900" y="4666060"/>
            <a:ext cx="3754042" cy="241556"/>
          </a:xfrm>
        </p:spPr>
        <p:txBody>
          <a:bodyPr/>
          <a:lstStyle/>
          <a:p>
            <a:pPr defTabSz="685800"/>
            <a:fld id="{10A0A6AF-03C5-477E-939A-E28F7E7F05EA}" type="slidenum">
              <a:rPr lang="nl-NL">
                <a:solidFill>
                  <a:srgbClr val="FFFFFF">
                    <a:lumMod val="65000"/>
                  </a:srgbClr>
                </a:solidFill>
                <a:latin typeface="Verdana"/>
              </a:rPr>
              <a:pPr defTabSz="685800"/>
              <a:t>31</a:t>
            </a:fld>
            <a:endParaRPr lang="nl-NL" dirty="0">
              <a:solidFill>
                <a:srgbClr val="FFFFFF">
                  <a:lumMod val="65000"/>
                </a:srgbClr>
              </a:solidFill>
              <a:latin typeface="Verdana"/>
            </a:endParaRPr>
          </a:p>
        </p:txBody>
      </p:sp>
      <p:sp>
        <p:nvSpPr>
          <p:cNvPr id="5" name="Tijdelijke aanduiding voor voettekst 4">
            <a:extLst>
              <a:ext uri="{FF2B5EF4-FFF2-40B4-BE49-F238E27FC236}">
                <a16:creationId xmlns:a16="http://schemas.microsoft.com/office/drawing/2014/main" id="{ABC1B228-DBC3-4AB7-95E0-0F5CD0BBA131}"/>
              </a:ext>
            </a:extLst>
          </p:cNvPr>
          <p:cNvSpPr>
            <a:spLocks noGrp="1"/>
          </p:cNvSpPr>
          <p:nvPr>
            <p:ph type="ftr" sz="quarter" idx="3"/>
          </p:nvPr>
        </p:nvSpPr>
        <p:spPr>
          <a:xfrm>
            <a:off x="476250" y="4666060"/>
            <a:ext cx="3752850" cy="241556"/>
          </a:xfrm>
        </p:spPr>
        <p:txBody>
          <a:bodyPr/>
          <a:lstStyle/>
          <a:p>
            <a:pPr defTabSz="685800"/>
            <a:r>
              <a:rPr lang="nl-NL">
                <a:solidFill>
                  <a:srgbClr val="FFFFFF">
                    <a:lumMod val="65000"/>
                  </a:srgbClr>
                </a:solidFill>
                <a:latin typeface="Verdana"/>
              </a:rPr>
              <a:t>9 mei 2023 | Aanpak Utiliteitsbouw</a:t>
            </a:r>
            <a:endParaRPr lang="nl-NL" dirty="0">
              <a:solidFill>
                <a:srgbClr val="FFFFFF">
                  <a:lumMod val="65000"/>
                </a:srgbClr>
              </a:solidFill>
              <a:latin typeface="Verdana"/>
            </a:endParaRPr>
          </a:p>
        </p:txBody>
      </p:sp>
      <p:pic>
        <p:nvPicPr>
          <p:cNvPr id="7" name="Afbeelding 6">
            <a:extLst>
              <a:ext uri="{FF2B5EF4-FFF2-40B4-BE49-F238E27FC236}">
                <a16:creationId xmlns:a16="http://schemas.microsoft.com/office/drawing/2014/main" id="{629D4D67-F279-451B-A36E-F8A95C273B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0703" y="2880096"/>
            <a:ext cx="303956" cy="203144"/>
          </a:xfrm>
          <a:prstGeom prst="rect">
            <a:avLst/>
          </a:prstGeom>
        </p:spPr>
      </p:pic>
      <p:pic>
        <p:nvPicPr>
          <p:cNvPr id="9" name="Afbeelding 8">
            <a:extLst>
              <a:ext uri="{FF2B5EF4-FFF2-40B4-BE49-F238E27FC236}">
                <a16:creationId xmlns:a16="http://schemas.microsoft.com/office/drawing/2014/main" id="{339644B1-1FAA-48B1-A1D5-4FE2035B69D7}"/>
              </a:ext>
            </a:extLst>
          </p:cNvPr>
          <p:cNvPicPr>
            <a:picLocks/>
          </p:cNvPicPr>
          <p:nvPr/>
        </p:nvPicPr>
        <p:blipFill rotWithShape="1">
          <a:blip r:embed="rId3" cstate="print">
            <a:extLst>
              <a:ext uri="{28A0092B-C50C-407E-A947-70E740481C1C}">
                <a14:useLocalDpi xmlns:a14="http://schemas.microsoft.com/office/drawing/2010/main" val="0"/>
              </a:ext>
            </a:extLst>
          </a:blip>
          <a:srcRect l="14449" t="33384" r="72512" b="51667"/>
          <a:stretch/>
        </p:blipFill>
        <p:spPr>
          <a:xfrm>
            <a:off x="7715250" y="624120"/>
            <a:ext cx="810000" cy="810000"/>
          </a:xfrm>
          <a:prstGeom prst="rect">
            <a:avLst/>
          </a:prstGeom>
        </p:spPr>
      </p:pic>
      <p:pic>
        <p:nvPicPr>
          <p:cNvPr id="10" name="Graphic 9" descr="Waarschuwing silhouet">
            <a:extLst>
              <a:ext uri="{FF2B5EF4-FFF2-40B4-BE49-F238E27FC236}">
                <a16:creationId xmlns:a16="http://schemas.microsoft.com/office/drawing/2014/main" id="{5FE145C7-95A7-4992-9782-1D31AD8457A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976973" y="3353525"/>
            <a:ext cx="286554" cy="286554"/>
          </a:xfrm>
          <a:prstGeom prst="rect">
            <a:avLst/>
          </a:prstGeom>
        </p:spPr>
      </p:pic>
    </p:spTree>
    <p:extLst>
      <p:ext uri="{BB962C8B-B14F-4D97-AF65-F5344CB8AC3E}">
        <p14:creationId xmlns:p14="http://schemas.microsoft.com/office/powerpoint/2010/main" val="17008672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B47D54DF-4B11-A275-7E7D-DD53C1CBC778}"/>
              </a:ext>
            </a:extLst>
          </p:cNvPr>
          <p:cNvSpPr>
            <a:spLocks noGrp="1"/>
          </p:cNvSpPr>
          <p:nvPr>
            <p:ph sz="half" idx="1"/>
          </p:nvPr>
        </p:nvSpPr>
        <p:spPr>
          <a:xfrm>
            <a:off x="476250" y="1707356"/>
            <a:ext cx="8065077" cy="2958704"/>
          </a:xfrm>
        </p:spPr>
        <p:txBody>
          <a:bodyPr>
            <a:normAutofit fontScale="77500" lnSpcReduction="20000"/>
          </a:bodyPr>
          <a:lstStyle/>
          <a:p>
            <a:pPr marL="0" indent="0">
              <a:buNone/>
            </a:pPr>
            <a:r>
              <a:rPr lang="nl-NL" sz="2100" i="1" dirty="0"/>
              <a:t>“In 2030 voldoet 25% van de utiliteitsgebouwen aan de renovatiestandaard”</a:t>
            </a:r>
          </a:p>
          <a:p>
            <a:pPr marL="0" indent="0">
              <a:buNone/>
            </a:pPr>
            <a:r>
              <a:rPr lang="nl-NL" sz="2100" i="1" dirty="0"/>
              <a:t> </a:t>
            </a:r>
          </a:p>
          <a:p>
            <a:pPr marL="234900" lvl="1" indent="0">
              <a:buNone/>
            </a:pPr>
            <a:r>
              <a:rPr lang="nl-NL" sz="1800" dirty="0"/>
              <a:t>Stimuleren renoveren naar de renovatiestandaard:</a:t>
            </a:r>
            <a:endParaRPr lang="nl-NL" sz="1800" b="1" dirty="0"/>
          </a:p>
          <a:p>
            <a:pPr lvl="1"/>
            <a:r>
              <a:rPr lang="nl-NL" dirty="0"/>
              <a:t>Bestaande subsidieregelingen (DUMAVA, EIA)</a:t>
            </a:r>
          </a:p>
          <a:p>
            <a:pPr lvl="1"/>
            <a:r>
              <a:rPr lang="nl-NL" dirty="0"/>
              <a:t>Energielabel (vanaf juni 2023)</a:t>
            </a:r>
          </a:p>
          <a:p>
            <a:pPr lvl="1"/>
            <a:r>
              <a:rPr lang="nl-NL" dirty="0"/>
              <a:t>Werkwijze financiële partijen en marktpartijen</a:t>
            </a:r>
          </a:p>
          <a:p>
            <a:pPr marL="234900" lvl="1" indent="0">
              <a:buNone/>
            </a:pPr>
            <a:endParaRPr lang="nl-NL" dirty="0"/>
          </a:p>
          <a:p>
            <a:r>
              <a:rPr lang="nl-NL" dirty="0"/>
              <a:t>Daarnaast</a:t>
            </a:r>
          </a:p>
          <a:p>
            <a:pPr lvl="1"/>
            <a:r>
              <a:rPr lang="nl-NL" dirty="0"/>
              <a:t>Vrijstelling gebouw-gebonden maatregelen energiebesparingsplicht (vanaf 2024)</a:t>
            </a:r>
          </a:p>
          <a:p>
            <a:pPr lvl="1"/>
            <a:r>
              <a:rPr lang="nl-NL" dirty="0"/>
              <a:t>Communicatie goede voorbeelden</a:t>
            </a:r>
          </a:p>
          <a:p>
            <a:pPr lvl="1"/>
            <a:r>
              <a:rPr lang="nl-NL" dirty="0"/>
              <a:t>Onderzoek betaalbaarheid renovatiestandaard </a:t>
            </a:r>
          </a:p>
          <a:p>
            <a:pPr marL="234900" lvl="1" indent="0">
              <a:buNone/>
            </a:pPr>
            <a:endParaRPr lang="nl-NL" dirty="0"/>
          </a:p>
        </p:txBody>
      </p:sp>
      <p:sp>
        <p:nvSpPr>
          <p:cNvPr id="4" name="Titel 3">
            <a:extLst>
              <a:ext uri="{FF2B5EF4-FFF2-40B4-BE49-F238E27FC236}">
                <a16:creationId xmlns:a16="http://schemas.microsoft.com/office/drawing/2014/main" id="{11BFAC09-D24C-5412-B902-2630D325845B}"/>
              </a:ext>
            </a:extLst>
          </p:cNvPr>
          <p:cNvSpPr>
            <a:spLocks noGrp="1"/>
          </p:cNvSpPr>
          <p:nvPr>
            <p:ph type="title"/>
          </p:nvPr>
        </p:nvSpPr>
        <p:spPr/>
        <p:txBody>
          <a:bodyPr/>
          <a:lstStyle/>
          <a:p>
            <a:r>
              <a:rPr lang="nl-NL" dirty="0"/>
              <a:t>Wat gaan wij doen</a:t>
            </a:r>
          </a:p>
        </p:txBody>
      </p:sp>
      <p:sp>
        <p:nvSpPr>
          <p:cNvPr id="5" name="Tijdelijke aanduiding voor dianummer 4">
            <a:extLst>
              <a:ext uri="{FF2B5EF4-FFF2-40B4-BE49-F238E27FC236}">
                <a16:creationId xmlns:a16="http://schemas.microsoft.com/office/drawing/2014/main" id="{AE730727-2CFB-45CA-EAAA-17255EAE6A6A}"/>
              </a:ext>
            </a:extLst>
          </p:cNvPr>
          <p:cNvSpPr>
            <a:spLocks noGrp="1"/>
          </p:cNvSpPr>
          <p:nvPr>
            <p:ph type="sldNum" sz="quarter" idx="12"/>
          </p:nvPr>
        </p:nvSpPr>
        <p:spPr/>
        <p:txBody>
          <a:bodyPr/>
          <a:lstStyle/>
          <a:p>
            <a:pPr defTabSz="685800"/>
            <a:fld id="{10A0A6AF-03C5-477E-939A-E28F7E7F05EA}" type="slidenum">
              <a:rPr lang="nl-NL">
                <a:solidFill>
                  <a:srgbClr val="FFFFFF">
                    <a:lumMod val="65000"/>
                  </a:srgbClr>
                </a:solidFill>
                <a:latin typeface="Verdana"/>
              </a:rPr>
              <a:pPr defTabSz="685800"/>
              <a:t>32</a:t>
            </a:fld>
            <a:endParaRPr lang="nl-NL" dirty="0">
              <a:solidFill>
                <a:srgbClr val="FFFFFF">
                  <a:lumMod val="65000"/>
                </a:srgbClr>
              </a:solidFill>
              <a:latin typeface="Verdana"/>
            </a:endParaRPr>
          </a:p>
        </p:txBody>
      </p:sp>
      <p:sp>
        <p:nvSpPr>
          <p:cNvPr id="6" name="Tijdelijke aanduiding voor voettekst 5">
            <a:extLst>
              <a:ext uri="{FF2B5EF4-FFF2-40B4-BE49-F238E27FC236}">
                <a16:creationId xmlns:a16="http://schemas.microsoft.com/office/drawing/2014/main" id="{DEC9E0F0-4BD1-657B-2273-B6029BAD7E29}"/>
              </a:ext>
            </a:extLst>
          </p:cNvPr>
          <p:cNvSpPr>
            <a:spLocks noGrp="1"/>
          </p:cNvSpPr>
          <p:nvPr>
            <p:ph type="ftr" sz="quarter" idx="3"/>
          </p:nvPr>
        </p:nvSpPr>
        <p:spPr/>
        <p:txBody>
          <a:bodyPr/>
          <a:lstStyle/>
          <a:p>
            <a:pPr defTabSz="685800"/>
            <a:fld id="{DBA5E0FA-9490-48F2-980B-B1A0CFFB9C0F}" type="datetime4">
              <a:rPr lang="nl-NL">
                <a:solidFill>
                  <a:srgbClr val="FFFFFF">
                    <a:lumMod val="65000"/>
                  </a:srgbClr>
                </a:solidFill>
                <a:latin typeface="Verdana"/>
              </a:rPr>
              <a:pPr defTabSz="685800"/>
              <a:t>24 mei 2023</a:t>
            </a:fld>
            <a:r>
              <a:rPr lang="en-US" dirty="0">
                <a:solidFill>
                  <a:srgbClr val="FFFFFF">
                    <a:lumMod val="65000"/>
                  </a:srgbClr>
                </a:solidFill>
                <a:latin typeface="Verdana"/>
              </a:rPr>
              <a:t> | </a:t>
            </a:r>
            <a:r>
              <a:rPr lang="en-US" dirty="0" err="1">
                <a:solidFill>
                  <a:srgbClr val="FFFFFF">
                    <a:lumMod val="65000"/>
                  </a:srgbClr>
                </a:solidFill>
                <a:latin typeface="Verdana"/>
              </a:rPr>
              <a:t>Voettekst</a:t>
            </a:r>
            <a:endParaRPr lang="nl-NL" dirty="0">
              <a:solidFill>
                <a:srgbClr val="FFFFFF">
                  <a:lumMod val="65000"/>
                </a:srgbClr>
              </a:solidFill>
              <a:latin typeface="Verdana"/>
            </a:endParaRPr>
          </a:p>
        </p:txBody>
      </p:sp>
      <p:sp>
        <p:nvSpPr>
          <p:cNvPr id="3" name="Tekstvak 2">
            <a:extLst>
              <a:ext uri="{FF2B5EF4-FFF2-40B4-BE49-F238E27FC236}">
                <a16:creationId xmlns:a16="http://schemas.microsoft.com/office/drawing/2014/main" id="{0B2570B6-83A7-781C-DDFF-1311C725921F}"/>
              </a:ext>
            </a:extLst>
          </p:cNvPr>
          <p:cNvSpPr txBox="1"/>
          <p:nvPr/>
        </p:nvSpPr>
        <p:spPr>
          <a:xfrm>
            <a:off x="5708073" y="297874"/>
            <a:ext cx="2833254" cy="507831"/>
          </a:xfrm>
          <a:prstGeom prst="rect">
            <a:avLst/>
          </a:prstGeom>
          <a:noFill/>
        </p:spPr>
        <p:txBody>
          <a:bodyPr wrap="square" rtlCol="0">
            <a:spAutoFit/>
          </a:bodyPr>
          <a:lstStyle/>
          <a:p>
            <a:pPr defTabSz="685800"/>
            <a:r>
              <a:rPr lang="nl-NL" sz="1350" dirty="0">
                <a:solidFill>
                  <a:srgbClr val="000000"/>
                </a:solidFill>
                <a:latin typeface="Verdana"/>
              </a:rPr>
              <a:t>Voor vragen: Margot Recter (</a:t>
            </a:r>
            <a:r>
              <a:rPr lang="nl-NL" sz="1350" dirty="0" err="1">
                <a:solidFill>
                  <a:srgbClr val="000000"/>
                </a:solidFill>
                <a:latin typeface="Verdana"/>
              </a:rPr>
              <a:t>margot.recter@</a:t>
            </a:r>
            <a:r>
              <a:rPr lang="nl-NL" sz="1350" err="1">
                <a:solidFill>
                  <a:srgbClr val="000000"/>
                </a:solidFill>
                <a:latin typeface="Verdana"/>
              </a:rPr>
              <a:t>minbzk</a:t>
            </a:r>
            <a:r>
              <a:rPr lang="nl-NL" sz="1350">
                <a:solidFill>
                  <a:srgbClr val="000000"/>
                </a:solidFill>
                <a:latin typeface="Verdana"/>
              </a:rPr>
              <a:t>.nl)</a:t>
            </a:r>
          </a:p>
        </p:txBody>
      </p:sp>
    </p:spTree>
    <p:extLst>
      <p:ext uri="{BB962C8B-B14F-4D97-AF65-F5344CB8AC3E}">
        <p14:creationId xmlns:p14="http://schemas.microsoft.com/office/powerpoint/2010/main" val="22198263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73C729-562D-324C-AB0E-3201E01FD9E2}"/>
              </a:ext>
            </a:extLst>
          </p:cNvPr>
          <p:cNvSpPr>
            <a:spLocks noGrp="1"/>
          </p:cNvSpPr>
          <p:nvPr>
            <p:ph type="ctrTitle"/>
          </p:nvPr>
        </p:nvSpPr>
        <p:spPr/>
        <p:txBody>
          <a:bodyPr>
            <a:normAutofit/>
          </a:bodyPr>
          <a:lstStyle/>
          <a:p>
            <a:endParaRPr lang="nl-NL" dirty="0"/>
          </a:p>
        </p:txBody>
      </p:sp>
      <p:sp>
        <p:nvSpPr>
          <p:cNvPr id="3" name="Ondertitel 2">
            <a:extLst>
              <a:ext uri="{FF2B5EF4-FFF2-40B4-BE49-F238E27FC236}">
                <a16:creationId xmlns:a16="http://schemas.microsoft.com/office/drawing/2014/main" id="{8D5F6D6C-E739-EE49-8C5C-0A4423122C68}"/>
              </a:ext>
            </a:extLst>
          </p:cNvPr>
          <p:cNvSpPr>
            <a:spLocks noGrp="1"/>
          </p:cNvSpPr>
          <p:nvPr>
            <p:ph type="subTitle" idx="1"/>
          </p:nvPr>
        </p:nvSpPr>
        <p:spPr>
          <a:xfrm>
            <a:off x="4766772" y="1766020"/>
            <a:ext cx="3878753" cy="1445266"/>
          </a:xfrm>
        </p:spPr>
        <p:txBody>
          <a:bodyPr>
            <a:normAutofit/>
          </a:bodyPr>
          <a:lstStyle/>
          <a:p>
            <a:pPr algn="ctr"/>
            <a:r>
              <a:rPr lang="nl-NL" sz="3000" b="1" dirty="0"/>
              <a:t>Vragen?</a:t>
            </a:r>
            <a:endParaRPr lang="nl-NL" sz="3000" dirty="0"/>
          </a:p>
          <a:p>
            <a:endParaRPr lang="nl-NL" dirty="0"/>
          </a:p>
        </p:txBody>
      </p:sp>
      <p:sp>
        <p:nvSpPr>
          <p:cNvPr id="4" name="Tijdelijke aanduiding voor tekst 3">
            <a:extLst>
              <a:ext uri="{FF2B5EF4-FFF2-40B4-BE49-F238E27FC236}">
                <a16:creationId xmlns:a16="http://schemas.microsoft.com/office/drawing/2014/main" id="{ACA56F21-D6D6-7E41-BB94-C0B4E84965CB}"/>
              </a:ext>
            </a:extLst>
          </p:cNvPr>
          <p:cNvSpPr>
            <a:spLocks noGrp="1"/>
          </p:cNvSpPr>
          <p:nvPr>
            <p:ph type="body" sz="quarter" idx="11"/>
          </p:nvPr>
        </p:nvSpPr>
        <p:spPr>
          <a:xfrm>
            <a:off x="4766772" y="4182652"/>
            <a:ext cx="4256995" cy="698897"/>
          </a:xfrm>
        </p:spPr>
        <p:txBody>
          <a:bodyPr/>
          <a:lstStyle/>
          <a:p>
            <a:endParaRPr lang="nl-NL" dirty="0"/>
          </a:p>
        </p:txBody>
      </p:sp>
      <p:pic>
        <p:nvPicPr>
          <p:cNvPr id="5" name="Afbeelding 4"/>
          <p:cNvPicPr/>
          <p:nvPr/>
        </p:nvPicPr>
        <p:blipFill>
          <a:blip r:embed="rId3">
            <a:extLst>
              <a:ext uri="{28A0092B-C50C-407E-A947-70E740481C1C}">
                <a14:useLocalDpi xmlns:a14="http://schemas.microsoft.com/office/drawing/2010/main" val="0"/>
              </a:ext>
            </a:extLst>
          </a:blip>
          <a:srcRect/>
          <a:stretch>
            <a:fillRect/>
          </a:stretch>
        </p:blipFill>
        <p:spPr bwMode="auto">
          <a:xfrm>
            <a:off x="1992085" y="130629"/>
            <a:ext cx="1023257" cy="457190"/>
          </a:xfrm>
          <a:prstGeom prst="rect">
            <a:avLst/>
          </a:prstGeom>
          <a:noFill/>
          <a:ln>
            <a:noFill/>
          </a:ln>
        </p:spPr>
      </p:pic>
    </p:spTree>
    <p:extLst>
      <p:ext uri="{BB962C8B-B14F-4D97-AF65-F5344CB8AC3E}">
        <p14:creationId xmlns:p14="http://schemas.microsoft.com/office/powerpoint/2010/main" val="844821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1EDDB"/>
        </a:solidFill>
        <a:effectLst/>
      </p:bgPr>
    </p:bg>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8B0D4D4B-F239-4716-BA5A-9F328E1172FF}"/>
              </a:ext>
            </a:extLst>
          </p:cNvPr>
          <p:cNvGrpSpPr/>
          <p:nvPr/>
        </p:nvGrpSpPr>
        <p:grpSpPr>
          <a:xfrm>
            <a:off x="1" y="-55418"/>
            <a:ext cx="9189026" cy="1838964"/>
            <a:chOff x="0" y="-30480"/>
            <a:chExt cx="12252035" cy="2451952"/>
          </a:xfrm>
        </p:grpSpPr>
        <p:sp>
          <p:nvSpPr>
            <p:cNvPr id="4" name="Rechthoek 3">
              <a:extLst>
                <a:ext uri="{FF2B5EF4-FFF2-40B4-BE49-F238E27FC236}">
                  <a16:creationId xmlns:a16="http://schemas.microsoft.com/office/drawing/2014/main" id="{80A1143E-6D19-40FC-8B7E-6FB610806094}"/>
                </a:ext>
              </a:extLst>
            </p:cNvPr>
            <p:cNvSpPr/>
            <p:nvPr/>
          </p:nvSpPr>
          <p:spPr>
            <a:xfrm>
              <a:off x="0" y="1"/>
              <a:ext cx="12192000" cy="2421471"/>
            </a:xfrm>
            <a:prstGeom prst="rect">
              <a:avLst/>
            </a:prstGeom>
            <a:solidFill>
              <a:srgbClr val="39870C"/>
            </a:solidFill>
            <a:ln>
              <a:solidFill>
                <a:srgbClr val="3987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NL" sz="1350" dirty="0">
                <a:solidFill>
                  <a:prstClr val="white"/>
                </a:solidFill>
                <a:latin typeface="Calibri" panose="020F0502020204030204"/>
              </a:endParaRPr>
            </a:p>
          </p:txBody>
        </p:sp>
        <p:pic>
          <p:nvPicPr>
            <p:cNvPr id="10" name="Afbeelding 9">
              <a:extLst>
                <a:ext uri="{FF2B5EF4-FFF2-40B4-BE49-F238E27FC236}">
                  <a16:creationId xmlns:a16="http://schemas.microsoft.com/office/drawing/2014/main" id="{63022B89-9B01-4EB2-ABB4-F6C4F7E8636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43103" y="-30480"/>
              <a:ext cx="10496550" cy="1448524"/>
            </a:xfrm>
            <a:prstGeom prst="rect">
              <a:avLst/>
            </a:prstGeom>
          </p:spPr>
        </p:pic>
        <p:sp>
          <p:nvSpPr>
            <p:cNvPr id="11" name="Tekstvak 10">
              <a:extLst>
                <a:ext uri="{FF2B5EF4-FFF2-40B4-BE49-F238E27FC236}">
                  <a16:creationId xmlns:a16="http://schemas.microsoft.com/office/drawing/2014/main" id="{26900E4F-E7B6-4B8E-8D55-E5892C9EA584}"/>
                </a:ext>
              </a:extLst>
            </p:cNvPr>
            <p:cNvSpPr txBox="1"/>
            <p:nvPr/>
          </p:nvSpPr>
          <p:spPr>
            <a:xfrm>
              <a:off x="4535055" y="1985819"/>
              <a:ext cx="4747489" cy="400109"/>
            </a:xfrm>
            <a:prstGeom prst="rect">
              <a:avLst/>
            </a:prstGeom>
            <a:noFill/>
          </p:spPr>
          <p:txBody>
            <a:bodyPr wrap="square" rtlCol="0">
              <a:spAutoFit/>
            </a:bodyPr>
            <a:lstStyle/>
            <a:p>
              <a:pPr defTabSz="685800"/>
              <a:endParaRPr lang="nl-NL" sz="1350" dirty="0">
                <a:solidFill>
                  <a:prstClr val="black"/>
                </a:solidFill>
                <a:latin typeface="Calibri" panose="020F0502020204030204"/>
              </a:endParaRPr>
            </a:p>
          </p:txBody>
        </p:sp>
        <p:sp>
          <p:nvSpPr>
            <p:cNvPr id="3" name="Tekstvak 2">
              <a:extLst>
                <a:ext uri="{FF2B5EF4-FFF2-40B4-BE49-F238E27FC236}">
                  <a16:creationId xmlns:a16="http://schemas.microsoft.com/office/drawing/2014/main" id="{8A7CDEC2-1CAC-4457-BC00-D0AC5E1091FE}"/>
                </a:ext>
              </a:extLst>
            </p:cNvPr>
            <p:cNvSpPr txBox="1"/>
            <p:nvPr/>
          </p:nvSpPr>
          <p:spPr>
            <a:xfrm>
              <a:off x="60035" y="1126879"/>
              <a:ext cx="12192000" cy="861775"/>
            </a:xfrm>
            <a:prstGeom prst="rect">
              <a:avLst/>
            </a:prstGeom>
            <a:noFill/>
          </p:spPr>
          <p:txBody>
            <a:bodyPr wrap="square" rtlCol="0">
              <a:spAutoFit/>
            </a:bodyPr>
            <a:lstStyle/>
            <a:p>
              <a:pPr algn="ctr" defTabSz="685800"/>
              <a:r>
                <a:rPr lang="nl-NL" sz="3600" dirty="0">
                  <a:solidFill>
                    <a:prstClr val="white"/>
                  </a:solidFill>
                  <a:latin typeface="Calibri" panose="020F0502020204030204"/>
                </a:rPr>
                <a:t>Energiebesparing</a:t>
              </a:r>
            </a:p>
          </p:txBody>
        </p:sp>
      </p:grpSp>
      <p:sp>
        <p:nvSpPr>
          <p:cNvPr id="6" name="Tekstvak 5">
            <a:extLst>
              <a:ext uri="{FF2B5EF4-FFF2-40B4-BE49-F238E27FC236}">
                <a16:creationId xmlns:a16="http://schemas.microsoft.com/office/drawing/2014/main" id="{72A2A905-4928-486D-AD18-7BCA7B75F364}"/>
              </a:ext>
            </a:extLst>
          </p:cNvPr>
          <p:cNvSpPr txBox="1"/>
          <p:nvPr/>
        </p:nvSpPr>
        <p:spPr>
          <a:xfrm>
            <a:off x="332508" y="2681846"/>
            <a:ext cx="7987145" cy="507831"/>
          </a:xfrm>
          <a:prstGeom prst="rect">
            <a:avLst/>
          </a:prstGeom>
          <a:noFill/>
        </p:spPr>
        <p:txBody>
          <a:bodyPr wrap="square" rtlCol="0">
            <a:spAutoFit/>
          </a:bodyPr>
          <a:lstStyle/>
          <a:p>
            <a:pPr defTabSz="685800"/>
            <a:r>
              <a:rPr lang="nl-NL" sz="2700" dirty="0">
                <a:solidFill>
                  <a:prstClr val="black"/>
                </a:solidFill>
                <a:latin typeface="Calibri" panose="020F0502020204030204"/>
              </a:rPr>
              <a:t>Toezicht en handhaving Energielabel C bij </a:t>
            </a:r>
            <a:r>
              <a:rPr lang="nl-NL" sz="2700" dirty="0" smtClean="0">
                <a:solidFill>
                  <a:prstClr val="black"/>
                </a:solidFill>
                <a:latin typeface="Calibri" panose="020F0502020204030204"/>
              </a:rPr>
              <a:t>kantoren</a:t>
            </a:r>
            <a:endParaRPr lang="nl-NL" sz="2700" dirty="0">
              <a:solidFill>
                <a:prstClr val="black"/>
              </a:solidFill>
              <a:latin typeface="Calibri" panose="020F0502020204030204"/>
            </a:endParaRPr>
          </a:p>
        </p:txBody>
      </p:sp>
      <p:cxnSp>
        <p:nvCxnSpPr>
          <p:cNvPr id="8" name="Rechte verbindingslijn 7">
            <a:extLst>
              <a:ext uri="{FF2B5EF4-FFF2-40B4-BE49-F238E27FC236}">
                <a16:creationId xmlns:a16="http://schemas.microsoft.com/office/drawing/2014/main" id="{457B14D8-D563-4D77-8E81-18BF2F1F7BE0}"/>
              </a:ext>
            </a:extLst>
          </p:cNvPr>
          <p:cNvCxnSpPr>
            <a:cxnSpLocks/>
          </p:cNvCxnSpPr>
          <p:nvPr/>
        </p:nvCxnSpPr>
        <p:spPr>
          <a:xfrm>
            <a:off x="332507" y="3793068"/>
            <a:ext cx="8472055" cy="0"/>
          </a:xfrm>
          <a:prstGeom prst="line">
            <a:avLst/>
          </a:prstGeom>
          <a:ln w="38100">
            <a:solidFill>
              <a:srgbClr val="39870C"/>
            </a:solidFill>
          </a:ln>
        </p:spPr>
        <p:style>
          <a:lnRef idx="3">
            <a:schemeClr val="accent6"/>
          </a:lnRef>
          <a:fillRef idx="0">
            <a:schemeClr val="accent6"/>
          </a:fillRef>
          <a:effectRef idx="2">
            <a:schemeClr val="accent6"/>
          </a:effectRef>
          <a:fontRef idx="minor">
            <a:schemeClr val="tx1"/>
          </a:fontRef>
        </p:style>
      </p:cxnSp>
      <p:sp>
        <p:nvSpPr>
          <p:cNvPr id="12" name="Tekstvak 11">
            <a:extLst>
              <a:ext uri="{FF2B5EF4-FFF2-40B4-BE49-F238E27FC236}">
                <a16:creationId xmlns:a16="http://schemas.microsoft.com/office/drawing/2014/main" id="{3264AB2F-A99D-4E5D-B854-72665E8F8A32}"/>
              </a:ext>
            </a:extLst>
          </p:cNvPr>
          <p:cNvSpPr txBox="1"/>
          <p:nvPr/>
        </p:nvSpPr>
        <p:spPr>
          <a:xfrm>
            <a:off x="332508" y="3331403"/>
            <a:ext cx="7987145" cy="461665"/>
          </a:xfrm>
          <a:prstGeom prst="rect">
            <a:avLst/>
          </a:prstGeom>
          <a:noFill/>
        </p:spPr>
        <p:txBody>
          <a:bodyPr wrap="square" rtlCol="0">
            <a:spAutoFit/>
          </a:bodyPr>
          <a:lstStyle/>
          <a:p>
            <a:pPr defTabSz="685800"/>
            <a:r>
              <a:rPr lang="nl-NL" sz="2400" dirty="0" smtClean="0">
                <a:solidFill>
                  <a:srgbClr val="39870C"/>
                </a:solidFill>
                <a:latin typeface="Calibri" panose="020F0502020204030204"/>
              </a:rPr>
              <a:t>Sprekers op 9, 10 en 16 mei</a:t>
            </a:r>
            <a:endParaRPr lang="nl-NL" sz="2400" dirty="0">
              <a:solidFill>
                <a:srgbClr val="39870C"/>
              </a:solidFill>
              <a:latin typeface="Calibri" panose="020F0502020204030204"/>
            </a:endParaRPr>
          </a:p>
        </p:txBody>
      </p:sp>
      <p:cxnSp>
        <p:nvCxnSpPr>
          <p:cNvPr id="13" name="Rechte verbindingslijn 12">
            <a:extLst>
              <a:ext uri="{FF2B5EF4-FFF2-40B4-BE49-F238E27FC236}">
                <a16:creationId xmlns:a16="http://schemas.microsoft.com/office/drawing/2014/main" id="{841D42ED-1230-4463-83E4-1CFF66B65BDD}"/>
              </a:ext>
            </a:extLst>
          </p:cNvPr>
          <p:cNvCxnSpPr>
            <a:cxnSpLocks/>
          </p:cNvCxnSpPr>
          <p:nvPr/>
        </p:nvCxnSpPr>
        <p:spPr>
          <a:xfrm>
            <a:off x="332508" y="2571750"/>
            <a:ext cx="8472055" cy="0"/>
          </a:xfrm>
          <a:prstGeom prst="line">
            <a:avLst/>
          </a:prstGeom>
          <a:ln w="38100">
            <a:solidFill>
              <a:srgbClr val="39870C"/>
            </a:solidFill>
          </a:ln>
        </p:spPr>
        <p:style>
          <a:lnRef idx="3">
            <a:schemeClr val="accent6"/>
          </a:lnRef>
          <a:fillRef idx="0">
            <a:schemeClr val="accent6"/>
          </a:fillRef>
          <a:effectRef idx="2">
            <a:schemeClr val="accent6"/>
          </a:effectRef>
          <a:fontRef idx="minor">
            <a:schemeClr val="tx1"/>
          </a:fontRef>
        </p:style>
      </p:cxnSp>
      <p:sp>
        <p:nvSpPr>
          <p:cNvPr id="15" name="Tekstvak 14">
            <a:extLst>
              <a:ext uri="{FF2B5EF4-FFF2-40B4-BE49-F238E27FC236}">
                <a16:creationId xmlns:a16="http://schemas.microsoft.com/office/drawing/2014/main" id="{1E3E5C32-ED48-4A5C-9032-89DF642AE307}"/>
              </a:ext>
            </a:extLst>
          </p:cNvPr>
          <p:cNvSpPr txBox="1"/>
          <p:nvPr/>
        </p:nvSpPr>
        <p:spPr>
          <a:xfrm>
            <a:off x="332507" y="3863401"/>
            <a:ext cx="8856520" cy="1708160"/>
          </a:xfrm>
          <a:prstGeom prst="rect">
            <a:avLst/>
          </a:prstGeom>
          <a:noFill/>
        </p:spPr>
        <p:txBody>
          <a:bodyPr wrap="square" rtlCol="0">
            <a:spAutoFit/>
          </a:bodyPr>
          <a:lstStyle/>
          <a:p>
            <a:pPr defTabSz="685800"/>
            <a:r>
              <a:rPr lang="nl-NL" sz="1500" dirty="0">
                <a:solidFill>
                  <a:prstClr val="black"/>
                </a:solidFill>
                <a:latin typeface="Calibri" panose="020F0502020204030204"/>
              </a:rPr>
              <a:t>Yorick Vink		Adviseur Energiebesparing bij </a:t>
            </a:r>
            <a:r>
              <a:rPr lang="nl-NL" sz="1500" dirty="0" smtClean="0">
                <a:solidFill>
                  <a:prstClr val="black"/>
                </a:solidFill>
                <a:latin typeface="Calibri" panose="020F0502020204030204"/>
              </a:rPr>
              <a:t>IPLO</a:t>
            </a:r>
          </a:p>
          <a:p>
            <a:pPr defTabSz="685800"/>
            <a:r>
              <a:rPr lang="nl-NL" sz="1500" dirty="0">
                <a:solidFill>
                  <a:prstClr val="black"/>
                </a:solidFill>
              </a:rPr>
              <a:t>Hans van den </a:t>
            </a:r>
            <a:r>
              <a:rPr lang="nl-NL" sz="1500" dirty="0" err="1" smtClean="0">
                <a:solidFill>
                  <a:prstClr val="black"/>
                </a:solidFill>
              </a:rPr>
              <a:t>Biggelaar</a:t>
            </a:r>
            <a:r>
              <a:rPr lang="nl-NL" sz="1500" dirty="0">
                <a:solidFill>
                  <a:prstClr val="black"/>
                </a:solidFill>
              </a:rPr>
              <a:t>	</a:t>
            </a:r>
            <a:r>
              <a:rPr lang="nl-NL" sz="1500" dirty="0" smtClean="0">
                <a:solidFill>
                  <a:prstClr val="black"/>
                </a:solidFill>
              </a:rPr>
              <a:t>Teamleider </a:t>
            </a:r>
            <a:r>
              <a:rPr lang="nl-NL" sz="1500" dirty="0">
                <a:solidFill>
                  <a:prstClr val="black"/>
                </a:solidFill>
              </a:rPr>
              <a:t>Milieu bij gemeente Groningen</a:t>
            </a:r>
          </a:p>
          <a:p>
            <a:pPr defTabSz="685800"/>
            <a:r>
              <a:rPr lang="nl-NL" sz="1500" dirty="0">
                <a:solidFill>
                  <a:prstClr val="black"/>
                </a:solidFill>
              </a:rPr>
              <a:t>Co de Smalen	</a:t>
            </a:r>
            <a:r>
              <a:rPr lang="nl-NL" sz="1500" dirty="0" smtClean="0">
                <a:solidFill>
                  <a:prstClr val="black"/>
                </a:solidFill>
              </a:rPr>
              <a:t>	Adviseur </a:t>
            </a:r>
            <a:r>
              <a:rPr lang="nl-NL" sz="1500" dirty="0">
                <a:solidFill>
                  <a:prstClr val="black"/>
                </a:solidFill>
              </a:rPr>
              <a:t>Duurzaamheid en Vervoer Omgevingsdienst </a:t>
            </a:r>
            <a:r>
              <a:rPr lang="nl-NL" sz="1500" dirty="0" smtClean="0">
                <a:solidFill>
                  <a:prstClr val="black"/>
                </a:solidFill>
              </a:rPr>
              <a:t>Noordzeekanaalgebied</a:t>
            </a:r>
            <a:endParaRPr lang="nl-NL" sz="1500" dirty="0" smtClean="0">
              <a:solidFill>
                <a:prstClr val="black"/>
              </a:solidFill>
              <a:latin typeface="Calibri" panose="020F0502020204030204"/>
            </a:endParaRPr>
          </a:p>
          <a:p>
            <a:r>
              <a:rPr lang="nl-NL" sz="1500" dirty="0" smtClean="0">
                <a:solidFill>
                  <a:prstClr val="black"/>
                </a:solidFill>
                <a:latin typeface="Calibri" panose="020F0502020204030204"/>
              </a:rPr>
              <a:t>Marianne Koolwijk</a:t>
            </a:r>
            <a:r>
              <a:rPr lang="nl-NL" sz="1500" dirty="0">
                <a:solidFill>
                  <a:prstClr val="black"/>
                </a:solidFill>
                <a:latin typeface="Calibri" panose="020F0502020204030204"/>
              </a:rPr>
              <a:t>	 </a:t>
            </a:r>
            <a:r>
              <a:rPr lang="nl-NL" sz="1500" dirty="0" smtClean="0">
                <a:solidFill>
                  <a:prstClr val="black"/>
                </a:solidFill>
                <a:latin typeface="Calibri" panose="020F0502020204030204"/>
              </a:rPr>
              <a:t>    </a:t>
            </a:r>
            <a:r>
              <a:rPr lang="nl-NL" sz="1500" dirty="0" smtClean="0"/>
              <a:t>Senior </a:t>
            </a:r>
            <a:r>
              <a:rPr lang="nl-NL" sz="1500" dirty="0"/>
              <a:t>Adviseur Toezicht en Handhaving Bestaande </a:t>
            </a:r>
            <a:r>
              <a:rPr lang="nl-NL" sz="1500" dirty="0" smtClean="0"/>
              <a:t>Bouw bij Gemeente Eindhoven</a:t>
            </a:r>
            <a:endParaRPr lang="nl-NL" sz="1500" dirty="0"/>
          </a:p>
          <a:p>
            <a:endParaRPr lang="nl-NL" sz="1500" dirty="0"/>
          </a:p>
          <a:p>
            <a:endParaRPr lang="nl-NL" sz="1500" dirty="0"/>
          </a:p>
          <a:p>
            <a:pPr defTabSz="685800"/>
            <a:endParaRPr lang="nl-NL" sz="1500" dirty="0">
              <a:solidFill>
                <a:prstClr val="black"/>
              </a:solidFill>
              <a:latin typeface="Calibri" panose="020F0502020204030204"/>
            </a:endParaRPr>
          </a:p>
        </p:txBody>
      </p:sp>
      <p:pic>
        <p:nvPicPr>
          <p:cNvPr id="14" name="Afbeelding 13">
            <a:extLst>
              <a:ext uri="{FF2B5EF4-FFF2-40B4-BE49-F238E27FC236}">
                <a16:creationId xmlns:a16="http://schemas.microsoft.com/office/drawing/2014/main" id="{9CD56352-918B-2A3A-3FA3-CF049DE33010}"/>
              </a:ext>
            </a:extLst>
          </p:cNvPr>
          <p:cNvPicPr>
            <a:picLocks noChangeAspect="1"/>
          </p:cNvPicPr>
          <p:nvPr/>
        </p:nvPicPr>
        <p:blipFill rotWithShape="1">
          <a:blip r:embed="rId4"/>
          <a:srcRect b="27413"/>
          <a:stretch/>
        </p:blipFill>
        <p:spPr>
          <a:xfrm>
            <a:off x="174400" y="134364"/>
            <a:ext cx="1400247" cy="380281"/>
          </a:xfrm>
          <a:prstGeom prst="rect">
            <a:avLst/>
          </a:prstGeom>
        </p:spPr>
      </p:pic>
    </p:spTree>
    <p:extLst>
      <p:ext uri="{BB962C8B-B14F-4D97-AF65-F5344CB8AC3E}">
        <p14:creationId xmlns:p14="http://schemas.microsoft.com/office/powerpoint/2010/main" val="752522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963323F8-E946-45BD-97D4-B971EFBE3B04}"/>
              </a:ext>
            </a:extLst>
          </p:cNvPr>
          <p:cNvGrpSpPr/>
          <p:nvPr/>
        </p:nvGrpSpPr>
        <p:grpSpPr>
          <a:xfrm>
            <a:off x="0" y="0"/>
            <a:ext cx="9144000" cy="809587"/>
            <a:chOff x="0" y="0"/>
            <a:chExt cx="12192000" cy="1079449"/>
          </a:xfrm>
        </p:grpSpPr>
        <p:sp>
          <p:nvSpPr>
            <p:cNvPr id="4" name="Rechthoek 3">
              <a:extLst>
                <a:ext uri="{FF2B5EF4-FFF2-40B4-BE49-F238E27FC236}">
                  <a16:creationId xmlns:a16="http://schemas.microsoft.com/office/drawing/2014/main" id="{DDAD8DAC-7C9C-433A-97BB-7CCD94638FFA}"/>
                </a:ext>
              </a:extLst>
            </p:cNvPr>
            <p:cNvSpPr/>
            <p:nvPr/>
          </p:nvSpPr>
          <p:spPr>
            <a:xfrm>
              <a:off x="0" y="0"/>
              <a:ext cx="12192000" cy="1079449"/>
            </a:xfrm>
            <a:prstGeom prst="rect">
              <a:avLst/>
            </a:prstGeom>
            <a:solidFill>
              <a:srgbClr val="39870C"/>
            </a:solidFill>
            <a:ln>
              <a:solidFill>
                <a:srgbClr val="3987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NL" sz="1350" dirty="0">
                <a:solidFill>
                  <a:prstClr val="white"/>
                </a:solidFill>
                <a:latin typeface="Calibri" panose="020F0502020204030204"/>
              </a:endParaRPr>
            </a:p>
          </p:txBody>
        </p:sp>
        <p:pic>
          <p:nvPicPr>
            <p:cNvPr id="5" name="Afbeelding 4">
              <a:extLst>
                <a:ext uri="{FF2B5EF4-FFF2-40B4-BE49-F238E27FC236}">
                  <a16:creationId xmlns:a16="http://schemas.microsoft.com/office/drawing/2014/main" id="{10A1D523-6C31-48AE-B595-FCEC4A1B106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18648"/>
            <a:stretch/>
          </p:blipFill>
          <p:spPr>
            <a:xfrm>
              <a:off x="1288472" y="0"/>
              <a:ext cx="9615055" cy="1079449"/>
            </a:xfrm>
            <a:prstGeom prst="rect">
              <a:avLst/>
            </a:prstGeom>
          </p:spPr>
        </p:pic>
      </p:grpSp>
      <p:sp>
        <p:nvSpPr>
          <p:cNvPr id="12" name="Rechthoek 11"/>
          <p:cNvSpPr/>
          <p:nvPr/>
        </p:nvSpPr>
        <p:spPr>
          <a:xfrm>
            <a:off x="228600" y="4187839"/>
            <a:ext cx="9062357" cy="715581"/>
          </a:xfrm>
          <a:prstGeom prst="rect">
            <a:avLst/>
          </a:prstGeom>
        </p:spPr>
        <p:txBody>
          <a:bodyPr wrap="square">
            <a:spAutoFit/>
          </a:bodyPr>
          <a:lstStyle/>
          <a:p>
            <a:pPr marL="342900" lvl="1" defTabSz="685800"/>
            <a:endParaRPr lang="nl-NL" sz="1350" dirty="0">
              <a:solidFill>
                <a:prstClr val="black"/>
              </a:solidFill>
              <a:latin typeface="Calibri" panose="020F0502020204030204"/>
            </a:endParaRPr>
          </a:p>
          <a:p>
            <a:pPr marL="342900" lvl="1" defTabSz="685800"/>
            <a:endParaRPr lang="nl-NL" sz="1350" dirty="0">
              <a:solidFill>
                <a:prstClr val="black"/>
              </a:solidFill>
              <a:latin typeface="Calibri" panose="020F0502020204030204"/>
            </a:endParaRPr>
          </a:p>
          <a:p>
            <a:pPr marL="342900" lvl="1" defTabSz="685800"/>
            <a:r>
              <a:rPr lang="nl-NL" sz="1350" dirty="0">
                <a:solidFill>
                  <a:prstClr val="black"/>
                </a:solidFill>
                <a:latin typeface="Calibri" panose="020F0502020204030204"/>
              </a:rPr>
              <a:t>Beschikbaar op IPLO: </a:t>
            </a:r>
            <a:r>
              <a:rPr lang="nl-NL" sz="1350" dirty="0">
                <a:solidFill>
                  <a:prstClr val="black"/>
                </a:solidFill>
                <a:latin typeface="Calibri" panose="020F0502020204030204"/>
                <a:hlinkClick r:id="rId4"/>
              </a:rPr>
              <a:t>https://iplo.nl/thema/energiebesparing/energielabel-verplichting-kantoren/</a:t>
            </a:r>
            <a:endParaRPr lang="nl-NL" sz="1350" dirty="0">
              <a:solidFill>
                <a:prstClr val="black"/>
              </a:solidFill>
              <a:latin typeface="Calibri" panose="020F0502020204030204"/>
            </a:endParaRPr>
          </a:p>
        </p:txBody>
      </p:sp>
      <p:graphicFrame>
        <p:nvGraphicFramePr>
          <p:cNvPr id="13" name="Diagram 12"/>
          <p:cNvGraphicFramePr/>
          <p:nvPr>
            <p:extLst>
              <p:ext uri="{D42A27DB-BD31-4B8C-83A1-F6EECF244321}">
                <p14:modId xmlns:p14="http://schemas.microsoft.com/office/powerpoint/2010/main" val="4131565786"/>
              </p:ext>
            </p:extLst>
          </p:nvPr>
        </p:nvGraphicFramePr>
        <p:xfrm>
          <a:off x="691244" y="1860059"/>
          <a:ext cx="7603671" cy="21771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Afbeelding 8">
            <a:extLst>
              <a:ext uri="{FF2B5EF4-FFF2-40B4-BE49-F238E27FC236}">
                <a16:creationId xmlns:a16="http://schemas.microsoft.com/office/drawing/2014/main" id="{9CD56352-918B-2A3A-3FA3-CF049DE33010}"/>
              </a:ext>
            </a:extLst>
          </p:cNvPr>
          <p:cNvPicPr>
            <a:picLocks noChangeAspect="1"/>
          </p:cNvPicPr>
          <p:nvPr/>
        </p:nvPicPr>
        <p:blipFill rotWithShape="1">
          <a:blip r:embed="rId10"/>
          <a:srcRect b="27413"/>
          <a:stretch/>
        </p:blipFill>
        <p:spPr>
          <a:xfrm>
            <a:off x="174400" y="134364"/>
            <a:ext cx="1400247" cy="380281"/>
          </a:xfrm>
          <a:prstGeom prst="rect">
            <a:avLst/>
          </a:prstGeom>
        </p:spPr>
      </p:pic>
    </p:spTree>
    <p:extLst>
      <p:ext uri="{BB962C8B-B14F-4D97-AF65-F5344CB8AC3E}">
        <p14:creationId xmlns:p14="http://schemas.microsoft.com/office/powerpoint/2010/main" val="20500019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963323F8-E946-45BD-97D4-B971EFBE3B04}"/>
              </a:ext>
            </a:extLst>
          </p:cNvPr>
          <p:cNvGrpSpPr/>
          <p:nvPr/>
        </p:nvGrpSpPr>
        <p:grpSpPr>
          <a:xfrm>
            <a:off x="0" y="0"/>
            <a:ext cx="9144000" cy="809587"/>
            <a:chOff x="0" y="0"/>
            <a:chExt cx="12192000" cy="1079449"/>
          </a:xfrm>
        </p:grpSpPr>
        <p:sp>
          <p:nvSpPr>
            <p:cNvPr id="4" name="Rechthoek 3">
              <a:extLst>
                <a:ext uri="{FF2B5EF4-FFF2-40B4-BE49-F238E27FC236}">
                  <a16:creationId xmlns:a16="http://schemas.microsoft.com/office/drawing/2014/main" id="{DDAD8DAC-7C9C-433A-97BB-7CCD94638FFA}"/>
                </a:ext>
              </a:extLst>
            </p:cNvPr>
            <p:cNvSpPr/>
            <p:nvPr/>
          </p:nvSpPr>
          <p:spPr>
            <a:xfrm>
              <a:off x="0" y="0"/>
              <a:ext cx="12192000" cy="1079449"/>
            </a:xfrm>
            <a:prstGeom prst="rect">
              <a:avLst/>
            </a:prstGeom>
            <a:solidFill>
              <a:srgbClr val="39870C"/>
            </a:solidFill>
            <a:ln>
              <a:solidFill>
                <a:srgbClr val="3987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NL" sz="1350" dirty="0">
                <a:solidFill>
                  <a:prstClr val="white"/>
                </a:solidFill>
                <a:latin typeface="Calibri" panose="020F0502020204030204"/>
              </a:endParaRPr>
            </a:p>
          </p:txBody>
        </p:sp>
        <p:pic>
          <p:nvPicPr>
            <p:cNvPr id="5" name="Afbeelding 4">
              <a:extLst>
                <a:ext uri="{FF2B5EF4-FFF2-40B4-BE49-F238E27FC236}">
                  <a16:creationId xmlns:a16="http://schemas.microsoft.com/office/drawing/2014/main" id="{10A1D523-6C31-48AE-B595-FCEC4A1B106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18648"/>
            <a:stretch/>
          </p:blipFill>
          <p:spPr>
            <a:xfrm>
              <a:off x="1288472" y="0"/>
              <a:ext cx="9615055" cy="1079449"/>
            </a:xfrm>
            <a:prstGeom prst="rect">
              <a:avLst/>
            </a:prstGeom>
          </p:spPr>
        </p:pic>
      </p:grpSp>
      <p:sp>
        <p:nvSpPr>
          <p:cNvPr id="6" name="Tekstvak 5">
            <a:extLst>
              <a:ext uri="{FF2B5EF4-FFF2-40B4-BE49-F238E27FC236}">
                <a16:creationId xmlns:a16="http://schemas.microsoft.com/office/drawing/2014/main" id="{F7A4CBA1-9163-49CA-89FC-D4FD4C4BA2BD}"/>
              </a:ext>
            </a:extLst>
          </p:cNvPr>
          <p:cNvSpPr txBox="1"/>
          <p:nvPr/>
        </p:nvSpPr>
        <p:spPr>
          <a:xfrm>
            <a:off x="3415145" y="1551709"/>
            <a:ext cx="3560618" cy="300082"/>
          </a:xfrm>
          <a:prstGeom prst="rect">
            <a:avLst/>
          </a:prstGeom>
          <a:noFill/>
        </p:spPr>
        <p:txBody>
          <a:bodyPr wrap="square" rtlCol="0">
            <a:spAutoFit/>
          </a:bodyPr>
          <a:lstStyle/>
          <a:p>
            <a:pPr defTabSz="685800"/>
            <a:endParaRPr lang="nl-NL" sz="1350" dirty="0">
              <a:solidFill>
                <a:prstClr val="black"/>
              </a:solidFill>
              <a:latin typeface="Calibri" panose="020F0502020204030204"/>
            </a:endParaRPr>
          </a:p>
        </p:txBody>
      </p:sp>
      <p:sp>
        <p:nvSpPr>
          <p:cNvPr id="12" name="Titel 2"/>
          <p:cNvSpPr>
            <a:spLocks noGrp="1"/>
          </p:cNvSpPr>
          <p:nvPr>
            <p:ph type="title"/>
          </p:nvPr>
        </p:nvSpPr>
        <p:spPr>
          <a:xfrm>
            <a:off x="280036" y="1201700"/>
            <a:ext cx="7170896" cy="486982"/>
          </a:xfrm>
        </p:spPr>
        <p:txBody>
          <a:bodyPr>
            <a:normAutofit/>
          </a:bodyPr>
          <a:lstStyle/>
          <a:p>
            <a:r>
              <a:rPr lang="nl-NL" b="1" dirty="0">
                <a:solidFill>
                  <a:srgbClr val="275937"/>
                </a:solidFill>
              </a:rPr>
              <a:t>Handreiking</a:t>
            </a:r>
          </a:p>
        </p:txBody>
      </p:sp>
      <p:pic>
        <p:nvPicPr>
          <p:cNvPr id="7" name="Afbeelding 6"/>
          <p:cNvPicPr>
            <a:picLocks noChangeAspect="1"/>
          </p:cNvPicPr>
          <p:nvPr/>
        </p:nvPicPr>
        <p:blipFill>
          <a:blip r:embed="rId4"/>
          <a:stretch>
            <a:fillRect/>
          </a:stretch>
        </p:blipFill>
        <p:spPr>
          <a:xfrm>
            <a:off x="1350169" y="1724275"/>
            <a:ext cx="5768578" cy="31712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Afbeelding 7">
            <a:extLst>
              <a:ext uri="{FF2B5EF4-FFF2-40B4-BE49-F238E27FC236}">
                <a16:creationId xmlns:a16="http://schemas.microsoft.com/office/drawing/2014/main" id="{9CD56352-918B-2A3A-3FA3-CF049DE33010}"/>
              </a:ext>
            </a:extLst>
          </p:cNvPr>
          <p:cNvPicPr>
            <a:picLocks noChangeAspect="1"/>
          </p:cNvPicPr>
          <p:nvPr/>
        </p:nvPicPr>
        <p:blipFill rotWithShape="1">
          <a:blip r:embed="rId5"/>
          <a:srcRect b="27413"/>
          <a:stretch/>
        </p:blipFill>
        <p:spPr>
          <a:xfrm>
            <a:off x="174400" y="134364"/>
            <a:ext cx="1400247" cy="380281"/>
          </a:xfrm>
          <a:prstGeom prst="rect">
            <a:avLst/>
          </a:prstGeom>
        </p:spPr>
      </p:pic>
    </p:spTree>
    <p:extLst>
      <p:ext uri="{BB962C8B-B14F-4D97-AF65-F5344CB8AC3E}">
        <p14:creationId xmlns:p14="http://schemas.microsoft.com/office/powerpoint/2010/main" val="113920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963323F8-E946-45BD-97D4-B971EFBE3B04}"/>
              </a:ext>
            </a:extLst>
          </p:cNvPr>
          <p:cNvGrpSpPr/>
          <p:nvPr/>
        </p:nvGrpSpPr>
        <p:grpSpPr>
          <a:xfrm>
            <a:off x="0" y="0"/>
            <a:ext cx="9144000" cy="809587"/>
            <a:chOff x="0" y="0"/>
            <a:chExt cx="12192000" cy="1079449"/>
          </a:xfrm>
        </p:grpSpPr>
        <p:sp>
          <p:nvSpPr>
            <p:cNvPr id="4" name="Rechthoek 3">
              <a:extLst>
                <a:ext uri="{FF2B5EF4-FFF2-40B4-BE49-F238E27FC236}">
                  <a16:creationId xmlns:a16="http://schemas.microsoft.com/office/drawing/2014/main" id="{DDAD8DAC-7C9C-433A-97BB-7CCD94638FFA}"/>
                </a:ext>
              </a:extLst>
            </p:cNvPr>
            <p:cNvSpPr/>
            <p:nvPr/>
          </p:nvSpPr>
          <p:spPr>
            <a:xfrm>
              <a:off x="0" y="0"/>
              <a:ext cx="12192000" cy="1079449"/>
            </a:xfrm>
            <a:prstGeom prst="rect">
              <a:avLst/>
            </a:prstGeom>
            <a:solidFill>
              <a:srgbClr val="39870C"/>
            </a:solidFill>
            <a:ln>
              <a:solidFill>
                <a:srgbClr val="3987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NL" sz="1350" dirty="0">
                <a:solidFill>
                  <a:prstClr val="white"/>
                </a:solidFill>
                <a:latin typeface="Calibri" panose="020F0502020204030204"/>
              </a:endParaRPr>
            </a:p>
          </p:txBody>
        </p:sp>
        <p:pic>
          <p:nvPicPr>
            <p:cNvPr id="5" name="Afbeelding 4">
              <a:extLst>
                <a:ext uri="{FF2B5EF4-FFF2-40B4-BE49-F238E27FC236}">
                  <a16:creationId xmlns:a16="http://schemas.microsoft.com/office/drawing/2014/main" id="{10A1D523-6C31-48AE-B595-FCEC4A1B106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18648"/>
            <a:stretch/>
          </p:blipFill>
          <p:spPr>
            <a:xfrm>
              <a:off x="1288472" y="0"/>
              <a:ext cx="9615055" cy="1079449"/>
            </a:xfrm>
            <a:prstGeom prst="rect">
              <a:avLst/>
            </a:prstGeom>
          </p:spPr>
        </p:pic>
      </p:grpSp>
      <p:sp>
        <p:nvSpPr>
          <p:cNvPr id="6" name="Tekstvak 5">
            <a:extLst>
              <a:ext uri="{FF2B5EF4-FFF2-40B4-BE49-F238E27FC236}">
                <a16:creationId xmlns:a16="http://schemas.microsoft.com/office/drawing/2014/main" id="{F7A4CBA1-9163-49CA-89FC-D4FD4C4BA2BD}"/>
              </a:ext>
            </a:extLst>
          </p:cNvPr>
          <p:cNvSpPr txBox="1"/>
          <p:nvPr/>
        </p:nvSpPr>
        <p:spPr>
          <a:xfrm>
            <a:off x="3415145" y="1551709"/>
            <a:ext cx="3560618" cy="300082"/>
          </a:xfrm>
          <a:prstGeom prst="rect">
            <a:avLst/>
          </a:prstGeom>
          <a:noFill/>
        </p:spPr>
        <p:txBody>
          <a:bodyPr wrap="square" rtlCol="0">
            <a:spAutoFit/>
          </a:bodyPr>
          <a:lstStyle/>
          <a:p>
            <a:pPr defTabSz="685800"/>
            <a:endParaRPr lang="nl-NL" sz="1350" dirty="0">
              <a:solidFill>
                <a:prstClr val="black"/>
              </a:solidFill>
              <a:latin typeface="Calibri" panose="020F0502020204030204"/>
            </a:endParaRPr>
          </a:p>
        </p:txBody>
      </p:sp>
      <p:sp>
        <p:nvSpPr>
          <p:cNvPr id="12" name="Titel 2"/>
          <p:cNvSpPr>
            <a:spLocks noGrp="1"/>
          </p:cNvSpPr>
          <p:nvPr>
            <p:ph type="title"/>
          </p:nvPr>
        </p:nvSpPr>
        <p:spPr>
          <a:xfrm>
            <a:off x="301467" y="831564"/>
            <a:ext cx="7170896" cy="486982"/>
          </a:xfrm>
        </p:spPr>
        <p:txBody>
          <a:bodyPr>
            <a:normAutofit/>
          </a:bodyPr>
          <a:lstStyle/>
          <a:p>
            <a:r>
              <a:rPr lang="nl-NL" dirty="0"/>
              <a:t>Informatieblad Toezicht en handhaving</a:t>
            </a:r>
          </a:p>
        </p:txBody>
      </p:sp>
      <p:sp>
        <p:nvSpPr>
          <p:cNvPr id="3" name="Tijdelijke aanduiding voor tekst 2"/>
          <p:cNvSpPr>
            <a:spLocks noGrp="1"/>
          </p:cNvSpPr>
          <p:nvPr>
            <p:ph type="body" sz="half" idx="2"/>
          </p:nvPr>
        </p:nvSpPr>
        <p:spPr/>
        <p:txBody>
          <a:bodyPr/>
          <a:lstStyle/>
          <a:p>
            <a:endParaRPr lang="nl-NL" dirty="0"/>
          </a:p>
        </p:txBody>
      </p:sp>
      <p:pic>
        <p:nvPicPr>
          <p:cNvPr id="7" name="Afbeelding 6"/>
          <p:cNvPicPr>
            <a:picLocks noChangeAspect="1"/>
          </p:cNvPicPr>
          <p:nvPr/>
        </p:nvPicPr>
        <p:blipFill>
          <a:blip r:embed="rId4"/>
          <a:stretch>
            <a:fillRect/>
          </a:stretch>
        </p:blipFill>
        <p:spPr>
          <a:xfrm>
            <a:off x="629841" y="1474277"/>
            <a:ext cx="6858000" cy="34917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Afbeelding 9">
            <a:extLst>
              <a:ext uri="{FF2B5EF4-FFF2-40B4-BE49-F238E27FC236}">
                <a16:creationId xmlns:a16="http://schemas.microsoft.com/office/drawing/2014/main" id="{9CD56352-918B-2A3A-3FA3-CF049DE33010}"/>
              </a:ext>
            </a:extLst>
          </p:cNvPr>
          <p:cNvPicPr>
            <a:picLocks noChangeAspect="1"/>
          </p:cNvPicPr>
          <p:nvPr/>
        </p:nvPicPr>
        <p:blipFill rotWithShape="1">
          <a:blip r:embed="rId5"/>
          <a:srcRect b="27413"/>
          <a:stretch/>
        </p:blipFill>
        <p:spPr>
          <a:xfrm>
            <a:off x="174400" y="134364"/>
            <a:ext cx="1400247" cy="380281"/>
          </a:xfrm>
          <a:prstGeom prst="rect">
            <a:avLst/>
          </a:prstGeom>
        </p:spPr>
      </p:pic>
    </p:spTree>
    <p:extLst>
      <p:ext uri="{BB962C8B-B14F-4D97-AF65-F5344CB8AC3E}">
        <p14:creationId xmlns:p14="http://schemas.microsoft.com/office/powerpoint/2010/main" val="11681386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963323F8-E946-45BD-97D4-B971EFBE3B04}"/>
              </a:ext>
            </a:extLst>
          </p:cNvPr>
          <p:cNvGrpSpPr/>
          <p:nvPr/>
        </p:nvGrpSpPr>
        <p:grpSpPr>
          <a:xfrm>
            <a:off x="0" y="0"/>
            <a:ext cx="9144000" cy="809587"/>
            <a:chOff x="0" y="0"/>
            <a:chExt cx="12192000" cy="1079449"/>
          </a:xfrm>
        </p:grpSpPr>
        <p:sp>
          <p:nvSpPr>
            <p:cNvPr id="4" name="Rechthoek 3">
              <a:extLst>
                <a:ext uri="{FF2B5EF4-FFF2-40B4-BE49-F238E27FC236}">
                  <a16:creationId xmlns:a16="http://schemas.microsoft.com/office/drawing/2014/main" id="{DDAD8DAC-7C9C-433A-97BB-7CCD94638FFA}"/>
                </a:ext>
              </a:extLst>
            </p:cNvPr>
            <p:cNvSpPr/>
            <p:nvPr/>
          </p:nvSpPr>
          <p:spPr>
            <a:xfrm>
              <a:off x="0" y="0"/>
              <a:ext cx="12192000" cy="1079449"/>
            </a:xfrm>
            <a:prstGeom prst="rect">
              <a:avLst/>
            </a:prstGeom>
            <a:solidFill>
              <a:srgbClr val="39870C"/>
            </a:solidFill>
            <a:ln>
              <a:solidFill>
                <a:srgbClr val="3987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NL" sz="1350" dirty="0">
                <a:solidFill>
                  <a:prstClr val="white"/>
                </a:solidFill>
                <a:latin typeface="Calibri" panose="020F0502020204030204"/>
              </a:endParaRPr>
            </a:p>
          </p:txBody>
        </p:sp>
        <p:pic>
          <p:nvPicPr>
            <p:cNvPr id="5" name="Afbeelding 4">
              <a:extLst>
                <a:ext uri="{FF2B5EF4-FFF2-40B4-BE49-F238E27FC236}">
                  <a16:creationId xmlns:a16="http://schemas.microsoft.com/office/drawing/2014/main" id="{10A1D523-6C31-48AE-B595-FCEC4A1B106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18648"/>
            <a:stretch/>
          </p:blipFill>
          <p:spPr>
            <a:xfrm>
              <a:off x="1288472" y="0"/>
              <a:ext cx="9615055" cy="1079449"/>
            </a:xfrm>
            <a:prstGeom prst="rect">
              <a:avLst/>
            </a:prstGeom>
          </p:spPr>
        </p:pic>
      </p:grpSp>
      <p:sp>
        <p:nvSpPr>
          <p:cNvPr id="6" name="Tekstvak 5">
            <a:extLst>
              <a:ext uri="{FF2B5EF4-FFF2-40B4-BE49-F238E27FC236}">
                <a16:creationId xmlns:a16="http://schemas.microsoft.com/office/drawing/2014/main" id="{F7A4CBA1-9163-49CA-89FC-D4FD4C4BA2BD}"/>
              </a:ext>
            </a:extLst>
          </p:cNvPr>
          <p:cNvSpPr txBox="1"/>
          <p:nvPr/>
        </p:nvSpPr>
        <p:spPr>
          <a:xfrm>
            <a:off x="3443251" y="2026143"/>
            <a:ext cx="3560618" cy="300082"/>
          </a:xfrm>
          <a:prstGeom prst="rect">
            <a:avLst/>
          </a:prstGeom>
          <a:noFill/>
        </p:spPr>
        <p:txBody>
          <a:bodyPr wrap="square" rtlCol="0">
            <a:spAutoFit/>
          </a:bodyPr>
          <a:lstStyle/>
          <a:p>
            <a:pPr defTabSz="685800"/>
            <a:endParaRPr lang="nl-NL" sz="1350" dirty="0">
              <a:solidFill>
                <a:prstClr val="black"/>
              </a:solidFill>
              <a:latin typeface="Calibri" panose="020F0502020204030204"/>
            </a:endParaRPr>
          </a:p>
        </p:txBody>
      </p:sp>
      <p:sp>
        <p:nvSpPr>
          <p:cNvPr id="12" name="Titel 2"/>
          <p:cNvSpPr>
            <a:spLocks noGrp="1"/>
          </p:cNvSpPr>
          <p:nvPr>
            <p:ph type="title"/>
          </p:nvPr>
        </p:nvSpPr>
        <p:spPr>
          <a:xfrm>
            <a:off x="280036" y="1201700"/>
            <a:ext cx="7170896" cy="486982"/>
          </a:xfrm>
        </p:spPr>
        <p:txBody>
          <a:bodyPr>
            <a:normAutofit/>
          </a:bodyPr>
          <a:lstStyle/>
          <a:p>
            <a:r>
              <a:rPr lang="nl-NL" b="1" dirty="0">
                <a:solidFill>
                  <a:srgbClr val="275937"/>
                </a:solidFill>
              </a:rPr>
              <a:t>Belangrijkste uitgangspunten Toezicht en handhaving</a:t>
            </a:r>
          </a:p>
        </p:txBody>
      </p:sp>
      <p:sp>
        <p:nvSpPr>
          <p:cNvPr id="13" name="Tekstvak 12"/>
          <p:cNvSpPr txBox="1"/>
          <p:nvPr/>
        </p:nvSpPr>
        <p:spPr>
          <a:xfrm>
            <a:off x="268605" y="1671109"/>
            <a:ext cx="8549640" cy="2585323"/>
          </a:xfrm>
          <a:prstGeom prst="rect">
            <a:avLst/>
          </a:prstGeom>
          <a:noFill/>
        </p:spPr>
        <p:txBody>
          <a:bodyPr wrap="square" rtlCol="0">
            <a:spAutoFit/>
          </a:bodyPr>
          <a:lstStyle/>
          <a:p>
            <a:pPr defTabSz="685800"/>
            <a:r>
              <a:rPr lang="nl-NL" sz="1350" dirty="0">
                <a:solidFill>
                  <a:srgbClr val="275937"/>
                </a:solidFill>
                <a:latin typeface="Calibri" panose="020F0502020204030204"/>
              </a:rPr>
              <a:t>Toezicht gericht op opheffen overtreding</a:t>
            </a:r>
          </a:p>
          <a:p>
            <a:pPr marL="557213" lvl="1" indent="-214313" defTabSz="685800">
              <a:buFont typeface="Arial" panose="020B0604020202020204" pitchFamily="34" charset="0"/>
              <a:buChar char="•"/>
            </a:pPr>
            <a:r>
              <a:rPr lang="nl-NL" sz="1350" dirty="0">
                <a:solidFill>
                  <a:srgbClr val="275937"/>
                </a:solidFill>
                <a:latin typeface="Calibri" panose="020F0502020204030204"/>
              </a:rPr>
              <a:t>Na afschrijving 12 weken de tijd om:</a:t>
            </a:r>
          </a:p>
          <a:p>
            <a:pPr marL="900113" lvl="2" indent="-214313" defTabSz="685800">
              <a:buFont typeface="Arial" panose="020B0604020202020204" pitchFamily="34" charset="0"/>
              <a:buChar char="•"/>
            </a:pPr>
            <a:r>
              <a:rPr lang="nl-NL" sz="1350" dirty="0">
                <a:solidFill>
                  <a:srgbClr val="275937"/>
                </a:solidFill>
                <a:latin typeface="Calibri" panose="020F0502020204030204"/>
              </a:rPr>
              <a:t>Een label te registreren</a:t>
            </a:r>
          </a:p>
          <a:p>
            <a:pPr marL="900113" lvl="2" indent="-214313" defTabSz="685800">
              <a:buFont typeface="Arial" panose="020B0604020202020204" pitchFamily="34" charset="0"/>
              <a:buChar char="•"/>
            </a:pPr>
            <a:r>
              <a:rPr lang="nl-NL" sz="1350" dirty="0">
                <a:solidFill>
                  <a:srgbClr val="275937"/>
                </a:solidFill>
                <a:latin typeface="Calibri" panose="020F0502020204030204"/>
              </a:rPr>
              <a:t>Een planning aan te leveren die niet langer is dan 1 jaar</a:t>
            </a:r>
          </a:p>
          <a:p>
            <a:pPr marL="557213" lvl="1" indent="-214313" defTabSz="685800">
              <a:buFont typeface="Arial" panose="020B0604020202020204" pitchFamily="34" charset="0"/>
              <a:buChar char="•"/>
            </a:pPr>
            <a:r>
              <a:rPr lang="nl-NL" sz="1350" dirty="0">
                <a:solidFill>
                  <a:srgbClr val="275937"/>
                </a:solidFill>
                <a:latin typeface="Calibri" panose="020F0502020204030204"/>
              </a:rPr>
              <a:t>Bij een planning langer dan 6 maanden en tussentijdse telefonische controle</a:t>
            </a:r>
          </a:p>
          <a:p>
            <a:pPr marL="557213" lvl="1" indent="-214313" defTabSz="685800">
              <a:buFont typeface="Arial" panose="020B0604020202020204" pitchFamily="34" charset="0"/>
              <a:buChar char="•"/>
            </a:pPr>
            <a:endParaRPr lang="nl-NL" sz="1350" dirty="0">
              <a:solidFill>
                <a:srgbClr val="275937"/>
              </a:solidFill>
              <a:latin typeface="Calibri" panose="020F0502020204030204"/>
            </a:endParaRPr>
          </a:p>
          <a:p>
            <a:pPr marL="557213" lvl="1" indent="-214313" defTabSz="685800">
              <a:buFont typeface="Arial" panose="020B0604020202020204" pitchFamily="34" charset="0"/>
              <a:buChar char="•"/>
            </a:pPr>
            <a:endParaRPr lang="nl-NL" sz="1350" dirty="0">
              <a:solidFill>
                <a:srgbClr val="275937"/>
              </a:solidFill>
              <a:latin typeface="Calibri" panose="020F0502020204030204"/>
            </a:endParaRPr>
          </a:p>
          <a:p>
            <a:pPr marL="557213" lvl="1" indent="-214313" defTabSz="685800">
              <a:buFont typeface="Arial" panose="020B0604020202020204" pitchFamily="34" charset="0"/>
              <a:buChar char="•"/>
            </a:pPr>
            <a:r>
              <a:rPr lang="nl-NL" sz="1350" dirty="0">
                <a:solidFill>
                  <a:srgbClr val="275937"/>
                </a:solidFill>
                <a:latin typeface="Calibri" panose="020F0502020204030204"/>
              </a:rPr>
              <a:t>Hercontrole</a:t>
            </a:r>
          </a:p>
          <a:p>
            <a:pPr marL="900113" lvl="2" indent="-214313" defTabSz="685800">
              <a:buFontTx/>
              <a:buChar char="-"/>
              <a:defRPr/>
            </a:pPr>
            <a:r>
              <a:rPr lang="nl-NL" sz="1350" dirty="0">
                <a:solidFill>
                  <a:srgbClr val="275937"/>
                </a:solidFill>
                <a:latin typeface="Calibri" panose="020F0502020204030204"/>
              </a:rPr>
              <a:t>Na verlopen 12 weken of verlopen aangeleverde planning.</a:t>
            </a:r>
          </a:p>
          <a:p>
            <a:pPr marL="900113" lvl="2" indent="-214313" defTabSz="685800">
              <a:buFontTx/>
              <a:buChar char="-"/>
              <a:defRPr/>
            </a:pPr>
            <a:r>
              <a:rPr lang="nl-NL" sz="1350" dirty="0">
                <a:solidFill>
                  <a:srgbClr val="275937"/>
                </a:solidFill>
                <a:latin typeface="Calibri" panose="020F0502020204030204"/>
              </a:rPr>
              <a:t>Geen label C? Door naar handhaving</a:t>
            </a:r>
          </a:p>
          <a:p>
            <a:pPr marL="685800" lvl="2" defTabSz="685800"/>
            <a:endParaRPr lang="nl-NL" sz="1350" dirty="0">
              <a:solidFill>
                <a:srgbClr val="275937"/>
              </a:solidFill>
              <a:latin typeface="Calibri" panose="020F0502020204030204"/>
            </a:endParaRPr>
          </a:p>
          <a:p>
            <a:pPr marL="557213" lvl="1" indent="-214313" defTabSz="685800">
              <a:buFont typeface="Arial" panose="020B0604020202020204" pitchFamily="34" charset="0"/>
              <a:buChar char="•"/>
            </a:pPr>
            <a:endParaRPr lang="nl-NL" sz="1350" dirty="0">
              <a:solidFill>
                <a:srgbClr val="275937"/>
              </a:solidFill>
              <a:latin typeface="Calibri" panose="020F0502020204030204"/>
            </a:endParaRPr>
          </a:p>
        </p:txBody>
      </p:sp>
      <p:pic>
        <p:nvPicPr>
          <p:cNvPr id="8" name="Afbeelding 7">
            <a:extLst>
              <a:ext uri="{FF2B5EF4-FFF2-40B4-BE49-F238E27FC236}">
                <a16:creationId xmlns:a16="http://schemas.microsoft.com/office/drawing/2014/main" id="{9CD56352-918B-2A3A-3FA3-CF049DE33010}"/>
              </a:ext>
            </a:extLst>
          </p:cNvPr>
          <p:cNvPicPr>
            <a:picLocks noChangeAspect="1"/>
          </p:cNvPicPr>
          <p:nvPr/>
        </p:nvPicPr>
        <p:blipFill rotWithShape="1">
          <a:blip r:embed="rId4"/>
          <a:srcRect b="27413"/>
          <a:stretch/>
        </p:blipFill>
        <p:spPr>
          <a:xfrm>
            <a:off x="174400" y="134364"/>
            <a:ext cx="1400247" cy="380281"/>
          </a:xfrm>
          <a:prstGeom prst="rect">
            <a:avLst/>
          </a:prstGeom>
        </p:spPr>
      </p:pic>
    </p:spTree>
    <p:extLst>
      <p:ext uri="{BB962C8B-B14F-4D97-AF65-F5344CB8AC3E}">
        <p14:creationId xmlns:p14="http://schemas.microsoft.com/office/powerpoint/2010/main" val="82296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963323F8-E946-45BD-97D4-B971EFBE3B04}"/>
              </a:ext>
            </a:extLst>
          </p:cNvPr>
          <p:cNvGrpSpPr/>
          <p:nvPr/>
        </p:nvGrpSpPr>
        <p:grpSpPr>
          <a:xfrm>
            <a:off x="0" y="0"/>
            <a:ext cx="9144000" cy="809587"/>
            <a:chOff x="0" y="0"/>
            <a:chExt cx="12192000" cy="1079449"/>
          </a:xfrm>
        </p:grpSpPr>
        <p:sp>
          <p:nvSpPr>
            <p:cNvPr id="4" name="Rechthoek 3">
              <a:extLst>
                <a:ext uri="{FF2B5EF4-FFF2-40B4-BE49-F238E27FC236}">
                  <a16:creationId xmlns:a16="http://schemas.microsoft.com/office/drawing/2014/main" id="{DDAD8DAC-7C9C-433A-97BB-7CCD94638FFA}"/>
                </a:ext>
              </a:extLst>
            </p:cNvPr>
            <p:cNvSpPr/>
            <p:nvPr/>
          </p:nvSpPr>
          <p:spPr>
            <a:xfrm>
              <a:off x="0" y="0"/>
              <a:ext cx="12192000" cy="1079449"/>
            </a:xfrm>
            <a:prstGeom prst="rect">
              <a:avLst/>
            </a:prstGeom>
            <a:solidFill>
              <a:srgbClr val="39870C"/>
            </a:solidFill>
            <a:ln>
              <a:solidFill>
                <a:srgbClr val="3987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NL" sz="1350" dirty="0">
                <a:solidFill>
                  <a:prstClr val="white"/>
                </a:solidFill>
                <a:latin typeface="Calibri" panose="020F0502020204030204"/>
              </a:endParaRPr>
            </a:p>
          </p:txBody>
        </p:sp>
        <p:pic>
          <p:nvPicPr>
            <p:cNvPr id="5" name="Afbeelding 4">
              <a:extLst>
                <a:ext uri="{FF2B5EF4-FFF2-40B4-BE49-F238E27FC236}">
                  <a16:creationId xmlns:a16="http://schemas.microsoft.com/office/drawing/2014/main" id="{10A1D523-6C31-48AE-B595-FCEC4A1B106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18648"/>
            <a:stretch/>
          </p:blipFill>
          <p:spPr>
            <a:xfrm>
              <a:off x="1288472" y="0"/>
              <a:ext cx="9615055" cy="1079449"/>
            </a:xfrm>
            <a:prstGeom prst="rect">
              <a:avLst/>
            </a:prstGeom>
          </p:spPr>
        </p:pic>
      </p:grpSp>
      <p:sp>
        <p:nvSpPr>
          <p:cNvPr id="6" name="Tekstvak 5">
            <a:extLst>
              <a:ext uri="{FF2B5EF4-FFF2-40B4-BE49-F238E27FC236}">
                <a16:creationId xmlns:a16="http://schemas.microsoft.com/office/drawing/2014/main" id="{F7A4CBA1-9163-49CA-89FC-D4FD4C4BA2BD}"/>
              </a:ext>
            </a:extLst>
          </p:cNvPr>
          <p:cNvSpPr txBox="1"/>
          <p:nvPr/>
        </p:nvSpPr>
        <p:spPr>
          <a:xfrm>
            <a:off x="3415145" y="1551709"/>
            <a:ext cx="3560618" cy="300082"/>
          </a:xfrm>
          <a:prstGeom prst="rect">
            <a:avLst/>
          </a:prstGeom>
          <a:noFill/>
        </p:spPr>
        <p:txBody>
          <a:bodyPr wrap="square" rtlCol="0">
            <a:spAutoFit/>
          </a:bodyPr>
          <a:lstStyle/>
          <a:p>
            <a:pPr defTabSz="685800"/>
            <a:endParaRPr lang="nl-NL" sz="1350" dirty="0">
              <a:solidFill>
                <a:prstClr val="black"/>
              </a:solidFill>
              <a:latin typeface="Calibri" panose="020F0502020204030204"/>
            </a:endParaRPr>
          </a:p>
        </p:txBody>
      </p:sp>
      <p:sp>
        <p:nvSpPr>
          <p:cNvPr id="12" name="Titel 2"/>
          <p:cNvSpPr>
            <a:spLocks noGrp="1"/>
          </p:cNvSpPr>
          <p:nvPr>
            <p:ph type="title"/>
          </p:nvPr>
        </p:nvSpPr>
        <p:spPr>
          <a:xfrm>
            <a:off x="280036" y="1201700"/>
            <a:ext cx="7170896" cy="486982"/>
          </a:xfrm>
        </p:spPr>
        <p:txBody>
          <a:bodyPr>
            <a:normAutofit/>
          </a:bodyPr>
          <a:lstStyle/>
          <a:p>
            <a:r>
              <a:rPr lang="nl-NL" dirty="0">
                <a:solidFill>
                  <a:srgbClr val="275937"/>
                </a:solidFill>
              </a:rPr>
              <a:t>Proces in stroomdiagram</a:t>
            </a:r>
          </a:p>
        </p:txBody>
      </p:sp>
      <p:pic>
        <p:nvPicPr>
          <p:cNvPr id="7" name="Afbeelding 6"/>
          <p:cNvPicPr>
            <a:picLocks noChangeAspect="1"/>
          </p:cNvPicPr>
          <p:nvPr/>
        </p:nvPicPr>
        <p:blipFill>
          <a:blip r:embed="rId4"/>
          <a:stretch>
            <a:fillRect/>
          </a:stretch>
        </p:blipFill>
        <p:spPr>
          <a:xfrm>
            <a:off x="432841" y="2015050"/>
            <a:ext cx="3530184" cy="2797175"/>
          </a:xfrm>
          <a:prstGeom prst="rect">
            <a:avLst/>
          </a:prstGeom>
        </p:spPr>
      </p:pic>
      <p:pic>
        <p:nvPicPr>
          <p:cNvPr id="13" name="Afbeelding 12"/>
          <p:cNvPicPr>
            <a:picLocks noChangeAspect="1"/>
          </p:cNvPicPr>
          <p:nvPr/>
        </p:nvPicPr>
        <p:blipFill>
          <a:blip r:embed="rId5"/>
          <a:stretch>
            <a:fillRect/>
          </a:stretch>
        </p:blipFill>
        <p:spPr>
          <a:xfrm>
            <a:off x="4750008" y="2178718"/>
            <a:ext cx="4033820" cy="2543183"/>
          </a:xfrm>
          <a:prstGeom prst="rect">
            <a:avLst/>
          </a:prstGeom>
        </p:spPr>
      </p:pic>
      <p:cxnSp>
        <p:nvCxnSpPr>
          <p:cNvPr id="16" name="Gebogen verbindingslijn 15"/>
          <p:cNvCxnSpPr/>
          <p:nvPr/>
        </p:nvCxnSpPr>
        <p:spPr>
          <a:xfrm flipV="1">
            <a:off x="3159178" y="2310360"/>
            <a:ext cx="1590830" cy="547772"/>
          </a:xfrm>
          <a:prstGeom prst="bentConnector3">
            <a:avLst>
              <a:gd name="adj1" fmla="val 530"/>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Afbeelding 9">
            <a:extLst>
              <a:ext uri="{FF2B5EF4-FFF2-40B4-BE49-F238E27FC236}">
                <a16:creationId xmlns:a16="http://schemas.microsoft.com/office/drawing/2014/main" id="{9CD56352-918B-2A3A-3FA3-CF049DE33010}"/>
              </a:ext>
            </a:extLst>
          </p:cNvPr>
          <p:cNvPicPr>
            <a:picLocks noChangeAspect="1"/>
          </p:cNvPicPr>
          <p:nvPr/>
        </p:nvPicPr>
        <p:blipFill rotWithShape="1">
          <a:blip r:embed="rId6"/>
          <a:srcRect b="27413"/>
          <a:stretch/>
        </p:blipFill>
        <p:spPr>
          <a:xfrm>
            <a:off x="174400" y="134364"/>
            <a:ext cx="1400247" cy="380281"/>
          </a:xfrm>
          <a:prstGeom prst="rect">
            <a:avLst/>
          </a:prstGeom>
        </p:spPr>
      </p:pic>
    </p:spTree>
    <p:extLst>
      <p:ext uri="{BB962C8B-B14F-4D97-AF65-F5344CB8AC3E}">
        <p14:creationId xmlns:p14="http://schemas.microsoft.com/office/powerpoint/2010/main" val="1108440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D35000BC-ACBD-FD63-0B7C-7D5DC3BAA6ED}"/>
              </a:ext>
            </a:extLst>
          </p:cNvPr>
          <p:cNvSpPr>
            <a:spLocks noGrp="1"/>
          </p:cNvSpPr>
          <p:nvPr>
            <p:ph idx="1"/>
          </p:nvPr>
        </p:nvSpPr>
        <p:spPr>
          <a:xfrm>
            <a:off x="413658" y="810000"/>
            <a:ext cx="8081414" cy="3915000"/>
          </a:xfrm>
        </p:spPr>
        <p:txBody>
          <a:bodyPr/>
          <a:lstStyle/>
          <a:p>
            <a:r>
              <a:rPr lang="nl-NL" sz="1400" dirty="0"/>
              <a:t>Coalitieakkoord 2021 – 2025 </a:t>
            </a:r>
          </a:p>
          <a:p>
            <a:r>
              <a:rPr lang="nl-NL" sz="1400" dirty="0"/>
              <a:t>VVD, D66, CDA en ChristenUnie 15 december 2021</a:t>
            </a:r>
          </a:p>
          <a:p>
            <a:endParaRPr lang="nl-NL" sz="1400" dirty="0"/>
          </a:p>
          <a:p>
            <a:pPr marL="285750" indent="-285750">
              <a:buFont typeface="Arial" panose="020B0604020202020204" pitchFamily="34" charset="0"/>
              <a:buChar char="•"/>
            </a:pPr>
            <a:r>
              <a:rPr lang="nl-NL" sz="1400" dirty="0"/>
              <a:t>Nederland wil koploper in Europa zijn bij het tegengaan van de opwarming van de aarde. </a:t>
            </a:r>
          </a:p>
          <a:p>
            <a:pPr marL="285750" indent="-285750">
              <a:buFont typeface="Arial" panose="020B0604020202020204" pitchFamily="34" charset="0"/>
              <a:buChar char="•"/>
            </a:pPr>
            <a:r>
              <a:rPr lang="nl-NL" sz="1400" dirty="0"/>
              <a:t>Om uiterlijk in 2050 klimaatneutraal te zijn, scherpen we het doel voor 2030 in de Klimaatwet aan tot tenminste 55% CO2 reductie. </a:t>
            </a:r>
          </a:p>
          <a:p>
            <a:pPr marL="285750" indent="-285750">
              <a:buFont typeface="Arial" panose="020B0604020202020204" pitchFamily="34" charset="0"/>
              <a:buChar char="•"/>
            </a:pPr>
            <a:r>
              <a:rPr lang="nl-NL" sz="1400" dirty="0"/>
              <a:t>We committeren ons hard aan dit doel en zullen indien nodig extra stappen zetten om dit te realiseren. </a:t>
            </a:r>
          </a:p>
          <a:p>
            <a:pPr marL="285750" indent="-285750">
              <a:buFont typeface="Arial" panose="020B0604020202020204" pitchFamily="34" charset="0"/>
              <a:buChar char="•"/>
            </a:pPr>
            <a:r>
              <a:rPr lang="nl-NL" sz="1400" dirty="0"/>
              <a:t>Om dit doel ook zeker te halen, spreken we af om ons in het beleid te richten op een hogere opgave, wat neerkomt op circa 60% in 2030.</a:t>
            </a:r>
          </a:p>
          <a:p>
            <a:pPr marL="285750" indent="-285750">
              <a:buFont typeface="Arial" panose="020B0604020202020204" pitchFamily="34" charset="0"/>
              <a:buChar char="•"/>
            </a:pPr>
            <a:r>
              <a:rPr lang="nl-NL" sz="1400" dirty="0"/>
              <a:t>Ook na 2030 is het nodig om ambitieus door te gaan met CO2 reductie. We zetten in op een reductie van 70% in 2035 en 80% in 2040. </a:t>
            </a:r>
          </a:p>
          <a:p>
            <a:endParaRPr lang="nl-NL" sz="1400" dirty="0"/>
          </a:p>
          <a:p>
            <a:r>
              <a:rPr lang="nl-NL" sz="1600" b="1" u="sng" dirty="0">
                <a:highlight>
                  <a:srgbClr val="FFFF00"/>
                </a:highlight>
              </a:rPr>
              <a:t>DE AMBITIE: Nederland is uiterlijk in 2050 klimaatneutraal</a:t>
            </a:r>
          </a:p>
        </p:txBody>
      </p:sp>
      <p:pic>
        <p:nvPicPr>
          <p:cNvPr id="4" name="Afbeelding 3"/>
          <p:cNvPicPr/>
          <p:nvPr/>
        </p:nvPicPr>
        <p:blipFill>
          <a:blip r:embed="rId2">
            <a:extLst>
              <a:ext uri="{28A0092B-C50C-407E-A947-70E740481C1C}">
                <a14:useLocalDpi xmlns:a14="http://schemas.microsoft.com/office/drawing/2010/main" val="0"/>
              </a:ext>
            </a:extLst>
          </a:blip>
          <a:srcRect/>
          <a:stretch>
            <a:fillRect/>
          </a:stretch>
        </p:blipFill>
        <p:spPr bwMode="auto">
          <a:xfrm>
            <a:off x="1992085" y="130629"/>
            <a:ext cx="1023257" cy="457190"/>
          </a:xfrm>
          <a:prstGeom prst="rect">
            <a:avLst/>
          </a:prstGeom>
          <a:noFill/>
          <a:ln>
            <a:noFill/>
          </a:ln>
        </p:spPr>
      </p:pic>
    </p:spTree>
    <p:extLst>
      <p:ext uri="{BB962C8B-B14F-4D97-AF65-F5344CB8AC3E}">
        <p14:creationId xmlns:p14="http://schemas.microsoft.com/office/powerpoint/2010/main" val="9820507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963323F8-E946-45BD-97D4-B971EFBE3B04}"/>
              </a:ext>
            </a:extLst>
          </p:cNvPr>
          <p:cNvGrpSpPr/>
          <p:nvPr/>
        </p:nvGrpSpPr>
        <p:grpSpPr>
          <a:xfrm>
            <a:off x="0" y="0"/>
            <a:ext cx="9144000" cy="809587"/>
            <a:chOff x="0" y="0"/>
            <a:chExt cx="12192000" cy="1079449"/>
          </a:xfrm>
        </p:grpSpPr>
        <p:sp>
          <p:nvSpPr>
            <p:cNvPr id="4" name="Rechthoek 3">
              <a:extLst>
                <a:ext uri="{FF2B5EF4-FFF2-40B4-BE49-F238E27FC236}">
                  <a16:creationId xmlns:a16="http://schemas.microsoft.com/office/drawing/2014/main" id="{DDAD8DAC-7C9C-433A-97BB-7CCD94638FFA}"/>
                </a:ext>
              </a:extLst>
            </p:cNvPr>
            <p:cNvSpPr/>
            <p:nvPr/>
          </p:nvSpPr>
          <p:spPr>
            <a:xfrm>
              <a:off x="0" y="0"/>
              <a:ext cx="12192000" cy="1079449"/>
            </a:xfrm>
            <a:prstGeom prst="rect">
              <a:avLst/>
            </a:prstGeom>
            <a:solidFill>
              <a:srgbClr val="39870C"/>
            </a:solidFill>
            <a:ln>
              <a:solidFill>
                <a:srgbClr val="3987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NL" sz="1350" dirty="0">
                <a:solidFill>
                  <a:prstClr val="white"/>
                </a:solidFill>
                <a:latin typeface="Calibri" panose="020F0502020204030204"/>
              </a:endParaRPr>
            </a:p>
          </p:txBody>
        </p:sp>
        <p:pic>
          <p:nvPicPr>
            <p:cNvPr id="5" name="Afbeelding 4">
              <a:extLst>
                <a:ext uri="{FF2B5EF4-FFF2-40B4-BE49-F238E27FC236}">
                  <a16:creationId xmlns:a16="http://schemas.microsoft.com/office/drawing/2014/main" id="{10A1D523-6C31-48AE-B595-FCEC4A1B106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18648"/>
            <a:stretch/>
          </p:blipFill>
          <p:spPr>
            <a:xfrm>
              <a:off x="1288472" y="0"/>
              <a:ext cx="9615055" cy="1079449"/>
            </a:xfrm>
            <a:prstGeom prst="rect">
              <a:avLst/>
            </a:prstGeom>
          </p:spPr>
        </p:pic>
      </p:grpSp>
      <p:sp>
        <p:nvSpPr>
          <p:cNvPr id="6" name="Tekstvak 5">
            <a:extLst>
              <a:ext uri="{FF2B5EF4-FFF2-40B4-BE49-F238E27FC236}">
                <a16:creationId xmlns:a16="http://schemas.microsoft.com/office/drawing/2014/main" id="{F7A4CBA1-9163-49CA-89FC-D4FD4C4BA2BD}"/>
              </a:ext>
            </a:extLst>
          </p:cNvPr>
          <p:cNvSpPr txBox="1"/>
          <p:nvPr/>
        </p:nvSpPr>
        <p:spPr>
          <a:xfrm>
            <a:off x="3415145" y="1551709"/>
            <a:ext cx="3560618" cy="300082"/>
          </a:xfrm>
          <a:prstGeom prst="rect">
            <a:avLst/>
          </a:prstGeom>
          <a:noFill/>
        </p:spPr>
        <p:txBody>
          <a:bodyPr wrap="square" rtlCol="0">
            <a:spAutoFit/>
          </a:bodyPr>
          <a:lstStyle/>
          <a:p>
            <a:pPr defTabSz="685800"/>
            <a:endParaRPr lang="nl-NL" sz="1350" dirty="0">
              <a:solidFill>
                <a:prstClr val="black"/>
              </a:solidFill>
              <a:latin typeface="Calibri" panose="020F0502020204030204"/>
            </a:endParaRPr>
          </a:p>
        </p:txBody>
      </p:sp>
      <p:sp>
        <p:nvSpPr>
          <p:cNvPr id="12" name="Titel 2"/>
          <p:cNvSpPr>
            <a:spLocks noGrp="1"/>
          </p:cNvSpPr>
          <p:nvPr>
            <p:ph type="title"/>
          </p:nvPr>
        </p:nvSpPr>
        <p:spPr>
          <a:xfrm>
            <a:off x="263707" y="1023294"/>
            <a:ext cx="7170896" cy="486982"/>
          </a:xfrm>
        </p:spPr>
        <p:txBody>
          <a:bodyPr>
            <a:normAutofit/>
          </a:bodyPr>
          <a:lstStyle/>
          <a:p>
            <a:r>
              <a:rPr lang="nl-NL" b="1" dirty="0">
                <a:solidFill>
                  <a:srgbClr val="275937"/>
                </a:solidFill>
              </a:rPr>
              <a:t>Tools in ontwikkeling met ODMH</a:t>
            </a:r>
          </a:p>
        </p:txBody>
      </p:sp>
      <p:pic>
        <p:nvPicPr>
          <p:cNvPr id="3" name="Afbeelding 2"/>
          <p:cNvPicPr>
            <a:picLocks noChangeAspect="1"/>
          </p:cNvPicPr>
          <p:nvPr/>
        </p:nvPicPr>
        <p:blipFill rotWithShape="1">
          <a:blip r:embed="rId4"/>
          <a:srcRect r="50835"/>
          <a:stretch/>
        </p:blipFill>
        <p:spPr>
          <a:xfrm>
            <a:off x="1261866" y="1858084"/>
            <a:ext cx="2406620" cy="24930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Afbeelding 8"/>
          <p:cNvPicPr>
            <a:picLocks noChangeAspect="1"/>
          </p:cNvPicPr>
          <p:nvPr/>
        </p:nvPicPr>
        <p:blipFill>
          <a:blip r:embed="rId5"/>
          <a:stretch>
            <a:fillRect/>
          </a:stretch>
        </p:blipFill>
        <p:spPr>
          <a:xfrm>
            <a:off x="4790548" y="2080795"/>
            <a:ext cx="2442107" cy="20476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Afbeelding 9">
            <a:extLst>
              <a:ext uri="{FF2B5EF4-FFF2-40B4-BE49-F238E27FC236}">
                <a16:creationId xmlns:a16="http://schemas.microsoft.com/office/drawing/2014/main" id="{9CD56352-918B-2A3A-3FA3-CF049DE33010}"/>
              </a:ext>
            </a:extLst>
          </p:cNvPr>
          <p:cNvPicPr>
            <a:picLocks noChangeAspect="1"/>
          </p:cNvPicPr>
          <p:nvPr/>
        </p:nvPicPr>
        <p:blipFill rotWithShape="1">
          <a:blip r:embed="rId6"/>
          <a:srcRect b="27413"/>
          <a:stretch/>
        </p:blipFill>
        <p:spPr>
          <a:xfrm>
            <a:off x="174400" y="134364"/>
            <a:ext cx="1400247" cy="380281"/>
          </a:xfrm>
          <a:prstGeom prst="rect">
            <a:avLst/>
          </a:prstGeom>
        </p:spPr>
      </p:pic>
    </p:spTree>
    <p:extLst>
      <p:ext uri="{BB962C8B-B14F-4D97-AF65-F5344CB8AC3E}">
        <p14:creationId xmlns:p14="http://schemas.microsoft.com/office/powerpoint/2010/main" val="624493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963323F8-E946-45BD-97D4-B971EFBE3B04}"/>
              </a:ext>
            </a:extLst>
          </p:cNvPr>
          <p:cNvGrpSpPr/>
          <p:nvPr/>
        </p:nvGrpSpPr>
        <p:grpSpPr>
          <a:xfrm>
            <a:off x="0" y="0"/>
            <a:ext cx="9144000" cy="809587"/>
            <a:chOff x="0" y="0"/>
            <a:chExt cx="12192000" cy="1079449"/>
          </a:xfrm>
        </p:grpSpPr>
        <p:sp>
          <p:nvSpPr>
            <p:cNvPr id="4" name="Rechthoek 3">
              <a:extLst>
                <a:ext uri="{FF2B5EF4-FFF2-40B4-BE49-F238E27FC236}">
                  <a16:creationId xmlns:a16="http://schemas.microsoft.com/office/drawing/2014/main" id="{DDAD8DAC-7C9C-433A-97BB-7CCD94638FFA}"/>
                </a:ext>
              </a:extLst>
            </p:cNvPr>
            <p:cNvSpPr/>
            <p:nvPr/>
          </p:nvSpPr>
          <p:spPr>
            <a:xfrm>
              <a:off x="0" y="0"/>
              <a:ext cx="12192000" cy="1079449"/>
            </a:xfrm>
            <a:prstGeom prst="rect">
              <a:avLst/>
            </a:prstGeom>
            <a:solidFill>
              <a:srgbClr val="39870C"/>
            </a:solidFill>
            <a:ln>
              <a:solidFill>
                <a:srgbClr val="3987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NL" sz="1350" dirty="0">
                <a:solidFill>
                  <a:prstClr val="white"/>
                </a:solidFill>
                <a:latin typeface="Calibri" panose="020F0502020204030204"/>
              </a:endParaRPr>
            </a:p>
          </p:txBody>
        </p:sp>
        <p:pic>
          <p:nvPicPr>
            <p:cNvPr id="5" name="Afbeelding 4">
              <a:extLst>
                <a:ext uri="{FF2B5EF4-FFF2-40B4-BE49-F238E27FC236}">
                  <a16:creationId xmlns:a16="http://schemas.microsoft.com/office/drawing/2014/main" id="{10A1D523-6C31-48AE-B595-FCEC4A1B106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18648"/>
            <a:stretch/>
          </p:blipFill>
          <p:spPr>
            <a:xfrm>
              <a:off x="1288472" y="0"/>
              <a:ext cx="9615055" cy="1079449"/>
            </a:xfrm>
            <a:prstGeom prst="rect">
              <a:avLst/>
            </a:prstGeom>
          </p:spPr>
        </p:pic>
      </p:grpSp>
      <p:sp>
        <p:nvSpPr>
          <p:cNvPr id="3" name="Titel 2"/>
          <p:cNvSpPr>
            <a:spLocks noGrp="1"/>
          </p:cNvSpPr>
          <p:nvPr>
            <p:ph type="title"/>
          </p:nvPr>
        </p:nvSpPr>
        <p:spPr>
          <a:xfrm>
            <a:off x="154305" y="1054624"/>
            <a:ext cx="7886700" cy="648447"/>
          </a:xfrm>
        </p:spPr>
        <p:txBody>
          <a:bodyPr/>
          <a:lstStyle/>
          <a:p>
            <a:r>
              <a:rPr lang="nl-NL" dirty="0"/>
              <a:t>Meer informatie?</a:t>
            </a:r>
          </a:p>
        </p:txBody>
      </p:sp>
      <p:sp>
        <p:nvSpPr>
          <p:cNvPr id="8" name="Tekstvak 7"/>
          <p:cNvSpPr txBox="1"/>
          <p:nvPr/>
        </p:nvSpPr>
        <p:spPr>
          <a:xfrm>
            <a:off x="268605" y="1671108"/>
            <a:ext cx="8549640" cy="1546577"/>
          </a:xfrm>
          <a:prstGeom prst="rect">
            <a:avLst/>
          </a:prstGeom>
          <a:noFill/>
        </p:spPr>
        <p:txBody>
          <a:bodyPr wrap="square" rtlCol="0">
            <a:spAutoFit/>
          </a:bodyPr>
          <a:lstStyle/>
          <a:p>
            <a:pPr marL="214313" indent="-214313" defTabSz="685800">
              <a:buFont typeface="Arial" panose="020B0604020202020204" pitchFamily="34" charset="0"/>
              <a:buChar char="•"/>
            </a:pPr>
            <a:r>
              <a:rPr lang="nl-NL" sz="1350" dirty="0">
                <a:solidFill>
                  <a:srgbClr val="275937"/>
                </a:solidFill>
                <a:latin typeface="Calibri" panose="020F0502020204030204"/>
              </a:rPr>
              <a:t>Kijk op de website – </a:t>
            </a:r>
            <a:r>
              <a:rPr lang="nl-NL" sz="1350" dirty="0">
                <a:solidFill>
                  <a:srgbClr val="275937"/>
                </a:solidFill>
                <a:latin typeface="Calibri" panose="020F0502020204030204"/>
                <a:hlinkClick r:id="rId4"/>
              </a:rPr>
              <a:t>https://iplo.nl/thema/energiebesparing/energielabel-verplichting-kantoren/</a:t>
            </a:r>
            <a:endParaRPr lang="nl-NL" sz="1350" dirty="0">
              <a:solidFill>
                <a:srgbClr val="275937"/>
              </a:solidFill>
              <a:latin typeface="Calibri" panose="020F0502020204030204"/>
            </a:endParaRPr>
          </a:p>
          <a:p>
            <a:pPr marL="214313" indent="-214313" defTabSz="685800">
              <a:buFont typeface="Arial" panose="020B0604020202020204" pitchFamily="34" charset="0"/>
              <a:buChar char="•"/>
            </a:pPr>
            <a:r>
              <a:rPr lang="nl-NL" sz="1350" dirty="0">
                <a:solidFill>
                  <a:srgbClr val="275937"/>
                </a:solidFill>
                <a:latin typeface="Calibri" panose="020F0502020204030204"/>
              </a:rPr>
              <a:t>Komt u er niet uit?</a:t>
            </a:r>
          </a:p>
          <a:p>
            <a:pPr marL="557213" lvl="1" indent="-214313" defTabSz="685800">
              <a:buFont typeface="Arial" panose="020B0604020202020204" pitchFamily="34" charset="0"/>
              <a:buChar char="•"/>
            </a:pPr>
            <a:r>
              <a:rPr lang="nl-NL" sz="1350" dirty="0">
                <a:solidFill>
                  <a:srgbClr val="275937"/>
                </a:solidFill>
                <a:latin typeface="Calibri" panose="020F0502020204030204"/>
              </a:rPr>
              <a:t>U kunt altijd terecht bij de helpdesk! – </a:t>
            </a:r>
            <a:r>
              <a:rPr lang="nl-NL" sz="1350" dirty="0">
                <a:solidFill>
                  <a:srgbClr val="275937"/>
                </a:solidFill>
                <a:latin typeface="Calibri" panose="020F0502020204030204"/>
                <a:hlinkClick r:id="rId5"/>
              </a:rPr>
              <a:t>Iplo.nl/contact</a:t>
            </a:r>
            <a:endParaRPr lang="nl-NL" sz="1350" dirty="0">
              <a:solidFill>
                <a:srgbClr val="275937"/>
              </a:solidFill>
              <a:latin typeface="Calibri" panose="020F0502020204030204"/>
            </a:endParaRPr>
          </a:p>
          <a:p>
            <a:pPr marL="557213" lvl="1" indent="-214313" defTabSz="685800">
              <a:buFont typeface="Arial" panose="020B0604020202020204" pitchFamily="34" charset="0"/>
              <a:buChar char="•"/>
            </a:pPr>
            <a:endParaRPr lang="nl-NL" sz="1350" dirty="0">
              <a:solidFill>
                <a:srgbClr val="275937"/>
              </a:solidFill>
              <a:latin typeface="Calibri" panose="020F0502020204030204"/>
            </a:endParaRPr>
          </a:p>
          <a:p>
            <a:pPr marL="214313" indent="-214313" defTabSz="685800">
              <a:buFont typeface="Arial" panose="020B0604020202020204" pitchFamily="34" charset="0"/>
              <a:buChar char="•"/>
            </a:pPr>
            <a:r>
              <a:rPr lang="nl-NL" sz="1350" dirty="0">
                <a:solidFill>
                  <a:srgbClr val="275937"/>
                </a:solidFill>
                <a:latin typeface="Calibri" panose="020F0502020204030204"/>
              </a:rPr>
              <a:t>Blijf op de hoogte met een abonnement op IPLO Nieuws</a:t>
            </a:r>
          </a:p>
          <a:p>
            <a:pPr marL="557213" lvl="1" indent="-214313" defTabSz="685800">
              <a:buFont typeface="Arial" panose="020B0604020202020204" pitchFamily="34" charset="0"/>
              <a:buChar char="•"/>
            </a:pPr>
            <a:r>
              <a:rPr lang="nl-NL" sz="1350" dirty="0">
                <a:solidFill>
                  <a:srgbClr val="275937"/>
                </a:solidFill>
                <a:latin typeface="Calibri" panose="020F0502020204030204"/>
              </a:rPr>
              <a:t>Meld u aan via de link: </a:t>
            </a:r>
            <a:r>
              <a:rPr lang="nl-NL" sz="1350" dirty="0">
                <a:solidFill>
                  <a:srgbClr val="275937"/>
                </a:solidFill>
                <a:latin typeface="Calibri" panose="020F0502020204030204"/>
                <a:hlinkClick r:id="rId6"/>
              </a:rPr>
              <a:t>https://iplo.nl/nieuwsbrief</a:t>
            </a:r>
            <a:r>
              <a:rPr lang="nl-NL" sz="1350" dirty="0">
                <a:solidFill>
                  <a:srgbClr val="275937"/>
                </a:solidFill>
                <a:latin typeface="Calibri" panose="020F0502020204030204"/>
              </a:rPr>
              <a:t>   </a:t>
            </a:r>
          </a:p>
          <a:p>
            <a:pPr marL="557213" lvl="1" indent="-214313" defTabSz="685800">
              <a:buFont typeface="Arial" panose="020B0604020202020204" pitchFamily="34" charset="0"/>
              <a:buChar char="•"/>
            </a:pPr>
            <a:endParaRPr lang="nl-NL" sz="1350" dirty="0">
              <a:solidFill>
                <a:prstClr val="black"/>
              </a:solidFill>
              <a:latin typeface="Calibri" panose="020F0502020204030204"/>
            </a:endParaRPr>
          </a:p>
        </p:txBody>
      </p:sp>
      <p:pic>
        <p:nvPicPr>
          <p:cNvPr id="7" name="Afbeelding 6">
            <a:extLst>
              <a:ext uri="{FF2B5EF4-FFF2-40B4-BE49-F238E27FC236}">
                <a16:creationId xmlns:a16="http://schemas.microsoft.com/office/drawing/2014/main" id="{9CD56352-918B-2A3A-3FA3-CF049DE33010}"/>
              </a:ext>
            </a:extLst>
          </p:cNvPr>
          <p:cNvPicPr>
            <a:picLocks noChangeAspect="1"/>
          </p:cNvPicPr>
          <p:nvPr/>
        </p:nvPicPr>
        <p:blipFill rotWithShape="1">
          <a:blip r:embed="rId7"/>
          <a:srcRect b="27413"/>
          <a:stretch/>
        </p:blipFill>
        <p:spPr>
          <a:xfrm>
            <a:off x="174400" y="134364"/>
            <a:ext cx="1400247" cy="380281"/>
          </a:xfrm>
          <a:prstGeom prst="rect">
            <a:avLst/>
          </a:prstGeom>
        </p:spPr>
      </p:pic>
    </p:spTree>
    <p:extLst>
      <p:ext uri="{BB962C8B-B14F-4D97-AF65-F5344CB8AC3E}">
        <p14:creationId xmlns:p14="http://schemas.microsoft.com/office/powerpoint/2010/main" val="13622730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emeenten controleren nauwelijks op energiebesparing">
            <a:extLst>
              <a:ext uri="{FF2B5EF4-FFF2-40B4-BE49-F238E27FC236}">
                <a16:creationId xmlns:a16="http://schemas.microsoft.com/office/drawing/2014/main" id="{1FA78535-3F71-40DA-AC29-DABE7BDD49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523" r="16737" b="13599"/>
          <a:stretch/>
        </p:blipFill>
        <p:spPr bwMode="auto">
          <a:xfrm>
            <a:off x="4086909" y="706018"/>
            <a:ext cx="5057092" cy="4444013"/>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98C2A859-1EB6-4CA8-BEC9-F62FBD1B7DBE}"/>
              </a:ext>
            </a:extLst>
          </p:cNvPr>
          <p:cNvPicPr>
            <a:picLocks noChangeAspect="1"/>
          </p:cNvPicPr>
          <p:nvPr/>
        </p:nvPicPr>
        <p:blipFill rotWithShape="1">
          <a:blip r:embed="rId3"/>
          <a:srcRect l="16797" t="22548" r="48990" b="71370"/>
          <a:stretch/>
        </p:blipFill>
        <p:spPr>
          <a:xfrm>
            <a:off x="235132" y="226917"/>
            <a:ext cx="6652094" cy="665290"/>
          </a:xfrm>
          <a:prstGeom prst="rect">
            <a:avLst/>
          </a:prstGeom>
        </p:spPr>
      </p:pic>
      <p:pic>
        <p:nvPicPr>
          <p:cNvPr id="5" name="Afbeelding 4" descr="Werken bij Gemeente Groningen | Glassdoor.nl">
            <a:extLst>
              <a:ext uri="{FF2B5EF4-FFF2-40B4-BE49-F238E27FC236}">
                <a16:creationId xmlns:a16="http://schemas.microsoft.com/office/drawing/2014/main" id="{BB762746-23D9-49B4-8A7C-08232FAA7C0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789735" y="99970"/>
            <a:ext cx="992981" cy="992981"/>
          </a:xfrm>
          <a:prstGeom prst="rect">
            <a:avLst/>
          </a:prstGeom>
          <a:noFill/>
          <a:ln>
            <a:noFill/>
          </a:ln>
        </p:spPr>
      </p:pic>
      <p:pic>
        <p:nvPicPr>
          <p:cNvPr id="4" name="Afbeelding 3">
            <a:extLst>
              <a:ext uri="{FF2B5EF4-FFF2-40B4-BE49-F238E27FC236}">
                <a16:creationId xmlns:a16="http://schemas.microsoft.com/office/drawing/2014/main" id="{BE1A1A7B-EB97-4AFB-87AB-C002C4E2AF23}"/>
              </a:ext>
            </a:extLst>
          </p:cNvPr>
          <p:cNvPicPr>
            <a:picLocks noChangeAspect="1"/>
          </p:cNvPicPr>
          <p:nvPr/>
        </p:nvPicPr>
        <p:blipFill rotWithShape="1">
          <a:blip r:embed="rId5"/>
          <a:srcRect l="76350"/>
          <a:stretch/>
        </p:blipFill>
        <p:spPr>
          <a:xfrm>
            <a:off x="6292981" y="63775"/>
            <a:ext cx="1359276" cy="1065368"/>
          </a:xfrm>
          <a:prstGeom prst="rect">
            <a:avLst/>
          </a:prstGeom>
        </p:spPr>
      </p:pic>
      <p:sp>
        <p:nvSpPr>
          <p:cNvPr id="11" name="Tekstvak 10">
            <a:extLst>
              <a:ext uri="{FF2B5EF4-FFF2-40B4-BE49-F238E27FC236}">
                <a16:creationId xmlns:a16="http://schemas.microsoft.com/office/drawing/2014/main" id="{923FF0B0-7169-488E-B7F8-62FA0DE03A47}"/>
              </a:ext>
            </a:extLst>
          </p:cNvPr>
          <p:cNvSpPr txBox="1"/>
          <p:nvPr/>
        </p:nvSpPr>
        <p:spPr>
          <a:xfrm>
            <a:off x="692332" y="1371309"/>
            <a:ext cx="3394577"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highlight>
                  <a:srgbClr val="FF0000"/>
                </a:highlight>
                <a:uLnTx/>
                <a:uFillTx/>
                <a:latin typeface="Calibri" panose="020F0502020204030204"/>
                <a:ea typeface="+mn-ea"/>
                <a:cs typeface="+mn-cs"/>
              </a:rPr>
              <a:t>  Label C kantoren  .   </a:t>
            </a:r>
          </a:p>
        </p:txBody>
      </p:sp>
      <p:sp>
        <p:nvSpPr>
          <p:cNvPr id="12" name="Rechthoek 11">
            <a:extLst>
              <a:ext uri="{FF2B5EF4-FFF2-40B4-BE49-F238E27FC236}">
                <a16:creationId xmlns:a16="http://schemas.microsoft.com/office/drawing/2014/main" id="{1351363B-03F3-4836-B834-2D0D62BDC011}"/>
              </a:ext>
            </a:extLst>
          </p:cNvPr>
          <p:cNvSpPr/>
          <p:nvPr/>
        </p:nvSpPr>
        <p:spPr>
          <a:xfrm>
            <a:off x="3493548" y="4003765"/>
            <a:ext cx="814880" cy="11397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8359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emeenten controleren nauwelijks op energiebesparing">
            <a:extLst>
              <a:ext uri="{FF2B5EF4-FFF2-40B4-BE49-F238E27FC236}">
                <a16:creationId xmlns:a16="http://schemas.microsoft.com/office/drawing/2014/main" id="{1FA78535-3F71-40DA-AC29-DABE7BDD49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523" r="16737" b="13599"/>
          <a:stretch/>
        </p:blipFill>
        <p:spPr bwMode="auto">
          <a:xfrm>
            <a:off x="4086909" y="706018"/>
            <a:ext cx="5057092" cy="4444013"/>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98C2A859-1EB6-4CA8-BEC9-F62FBD1B7DBE}"/>
              </a:ext>
            </a:extLst>
          </p:cNvPr>
          <p:cNvPicPr>
            <a:picLocks noChangeAspect="1"/>
          </p:cNvPicPr>
          <p:nvPr/>
        </p:nvPicPr>
        <p:blipFill rotWithShape="1">
          <a:blip r:embed="rId3"/>
          <a:srcRect l="16797" t="22548" r="48990" b="71370"/>
          <a:stretch/>
        </p:blipFill>
        <p:spPr>
          <a:xfrm>
            <a:off x="235132" y="226917"/>
            <a:ext cx="6652094" cy="665290"/>
          </a:xfrm>
          <a:prstGeom prst="rect">
            <a:avLst/>
          </a:prstGeom>
        </p:spPr>
      </p:pic>
      <p:pic>
        <p:nvPicPr>
          <p:cNvPr id="5" name="Afbeelding 4" descr="Werken bij Gemeente Groningen | Glassdoor.nl">
            <a:extLst>
              <a:ext uri="{FF2B5EF4-FFF2-40B4-BE49-F238E27FC236}">
                <a16:creationId xmlns:a16="http://schemas.microsoft.com/office/drawing/2014/main" id="{BB762746-23D9-49B4-8A7C-08232FAA7C0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789735" y="99970"/>
            <a:ext cx="992981" cy="992981"/>
          </a:xfrm>
          <a:prstGeom prst="rect">
            <a:avLst/>
          </a:prstGeom>
          <a:noFill/>
          <a:ln>
            <a:noFill/>
          </a:ln>
        </p:spPr>
      </p:pic>
      <p:pic>
        <p:nvPicPr>
          <p:cNvPr id="4" name="Afbeelding 3">
            <a:extLst>
              <a:ext uri="{FF2B5EF4-FFF2-40B4-BE49-F238E27FC236}">
                <a16:creationId xmlns:a16="http://schemas.microsoft.com/office/drawing/2014/main" id="{BE1A1A7B-EB97-4AFB-87AB-C002C4E2AF23}"/>
              </a:ext>
            </a:extLst>
          </p:cNvPr>
          <p:cNvPicPr>
            <a:picLocks noChangeAspect="1"/>
          </p:cNvPicPr>
          <p:nvPr/>
        </p:nvPicPr>
        <p:blipFill rotWithShape="1">
          <a:blip r:embed="rId5"/>
          <a:srcRect l="76350"/>
          <a:stretch/>
        </p:blipFill>
        <p:spPr>
          <a:xfrm>
            <a:off x="6292981" y="63775"/>
            <a:ext cx="1359276" cy="1065368"/>
          </a:xfrm>
          <a:prstGeom prst="rect">
            <a:avLst/>
          </a:prstGeom>
        </p:spPr>
      </p:pic>
      <p:sp>
        <p:nvSpPr>
          <p:cNvPr id="11" name="Tekstvak 10">
            <a:extLst>
              <a:ext uri="{FF2B5EF4-FFF2-40B4-BE49-F238E27FC236}">
                <a16:creationId xmlns:a16="http://schemas.microsoft.com/office/drawing/2014/main" id="{923FF0B0-7169-488E-B7F8-62FA0DE03A47}"/>
              </a:ext>
            </a:extLst>
          </p:cNvPr>
          <p:cNvSpPr txBox="1"/>
          <p:nvPr/>
        </p:nvSpPr>
        <p:spPr>
          <a:xfrm>
            <a:off x="692331" y="1371309"/>
            <a:ext cx="3879669" cy="272382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highlight>
                  <a:srgbClr val="FF0000"/>
                </a:highlight>
                <a:uLnTx/>
                <a:uFillTx/>
                <a:latin typeface="Calibri" panose="020F0502020204030204"/>
                <a:ea typeface="+mn-ea"/>
                <a:cs typeface="+mn-cs"/>
              </a:rPr>
              <a:t>  Label C kantoren  .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2100" b="0" i="0" u="none" strike="noStrike" kern="1200" cap="none" spc="0" normalizeH="0" baseline="0" noProof="0" dirty="0">
                <a:ln>
                  <a:noFill/>
                </a:ln>
                <a:solidFill>
                  <a:srgbClr val="FF0000"/>
                </a:solidFill>
                <a:effectLst/>
                <a:uLnTx/>
                <a:uFillTx/>
                <a:latin typeface="Calibri" panose="020F0502020204030204"/>
                <a:ea typeface="+mn-ea"/>
                <a:cs typeface="+mn-cs"/>
              </a:rPr>
              <a:t> </a:t>
            </a:r>
          </a:p>
          <a:p>
            <a:pPr marL="214313" marR="0" lvl="0" indent="-214313" algn="l" defTabSz="6858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nl-NL" sz="2100" b="0" i="0" u="none" strike="noStrike" kern="1200" cap="none" spc="0" normalizeH="0" baseline="0" noProof="0" dirty="0">
                <a:ln>
                  <a:noFill/>
                </a:ln>
                <a:solidFill>
                  <a:srgbClr val="FF0000"/>
                </a:solidFill>
                <a:effectLst/>
                <a:uLnTx/>
                <a:uFillTx/>
                <a:latin typeface="Calibri" panose="020F0502020204030204"/>
                <a:ea typeface="+mn-ea"/>
                <a:cs typeface="+mn-cs"/>
              </a:rPr>
              <a:t>Wie zijn we?</a:t>
            </a:r>
          </a:p>
          <a:p>
            <a:pPr marL="214313" marR="0" lvl="0" indent="-214313" algn="l" defTabSz="6858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nl-NL" sz="2100" b="0" i="0" u="none" strike="noStrike" kern="1200" cap="none" spc="0" normalizeH="0" baseline="0" noProof="0" dirty="0">
                <a:ln>
                  <a:noFill/>
                </a:ln>
                <a:solidFill>
                  <a:srgbClr val="FF0000"/>
                </a:solidFill>
                <a:effectLst/>
                <a:uLnTx/>
                <a:uFillTx/>
                <a:latin typeface="Calibri" panose="020F0502020204030204"/>
                <a:ea typeface="+mn-ea"/>
                <a:cs typeface="+mn-cs"/>
              </a:rPr>
              <a:t>Wat doen we ?</a:t>
            </a:r>
          </a:p>
          <a:p>
            <a:pPr marL="214313" marR="0" lvl="0" indent="-214313" algn="l" defTabSz="6858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nl-NL" sz="2100" b="0" i="0" u="none" strike="noStrike" kern="1200" cap="none" spc="0" normalizeH="0" baseline="0" noProof="0" dirty="0">
                <a:ln>
                  <a:noFill/>
                </a:ln>
                <a:solidFill>
                  <a:srgbClr val="FF0000"/>
                </a:solidFill>
                <a:effectLst/>
                <a:uLnTx/>
                <a:uFillTx/>
                <a:latin typeface="Calibri" panose="020F0502020204030204"/>
                <a:ea typeface="+mn-ea"/>
                <a:cs typeface="+mn-cs"/>
              </a:rPr>
              <a:t>Waarom doen we dat?</a:t>
            </a:r>
          </a:p>
          <a:p>
            <a:pPr marL="214313" marR="0" lvl="0" indent="-214313" algn="l" defTabSz="6858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nl-NL" sz="2100" b="0" i="0" u="none" strike="noStrike" kern="1200" cap="none" spc="0" normalizeH="0" baseline="0" noProof="0" dirty="0">
                <a:ln>
                  <a:noFill/>
                </a:ln>
                <a:solidFill>
                  <a:srgbClr val="FF0000"/>
                </a:solidFill>
                <a:effectLst/>
                <a:uLnTx/>
                <a:uFillTx/>
                <a:latin typeface="Calibri" panose="020F0502020204030204"/>
                <a:ea typeface="+mn-ea"/>
                <a:cs typeface="+mn-cs"/>
              </a:rPr>
              <a:t>Hoe dan we dat?</a:t>
            </a:r>
          </a:p>
          <a:p>
            <a:pPr marL="214313" marR="0" lvl="0" indent="-214313" algn="l" defTabSz="6858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nl-NL" sz="2100" b="0" i="0" u="none" strike="noStrike" kern="1200" cap="none" spc="0" normalizeH="0" baseline="0" noProof="0" dirty="0">
                <a:ln>
                  <a:noFill/>
                </a:ln>
                <a:solidFill>
                  <a:srgbClr val="FF0000"/>
                </a:solidFill>
                <a:effectLst/>
                <a:uLnTx/>
                <a:uFillTx/>
                <a:latin typeface="Calibri" panose="020F0502020204030204"/>
                <a:ea typeface="+mn-ea"/>
                <a:cs typeface="+mn-cs"/>
              </a:rPr>
              <a:t>Wanneer doen we dit?</a:t>
            </a:r>
          </a:p>
          <a:p>
            <a:pPr marL="214313" marR="0" lvl="0" indent="-214313" algn="l" defTabSz="6858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nl-NL" sz="2100" b="0" i="0" u="none" strike="noStrike" kern="1200" cap="none" spc="0" normalizeH="0" baseline="0" noProof="0" dirty="0">
                <a:ln>
                  <a:noFill/>
                </a:ln>
                <a:solidFill>
                  <a:srgbClr val="FF0000"/>
                </a:solidFill>
                <a:effectLst/>
                <a:uLnTx/>
                <a:uFillTx/>
                <a:latin typeface="Calibri" panose="020F0502020204030204"/>
                <a:ea typeface="+mn-ea"/>
                <a:cs typeface="+mn-cs"/>
              </a:rPr>
              <a:t>Wat zijn de resultaten?</a:t>
            </a:r>
          </a:p>
        </p:txBody>
      </p:sp>
      <p:sp>
        <p:nvSpPr>
          <p:cNvPr id="12" name="Rechthoek 11">
            <a:extLst>
              <a:ext uri="{FF2B5EF4-FFF2-40B4-BE49-F238E27FC236}">
                <a16:creationId xmlns:a16="http://schemas.microsoft.com/office/drawing/2014/main" id="{1351363B-03F3-4836-B834-2D0D62BDC011}"/>
              </a:ext>
            </a:extLst>
          </p:cNvPr>
          <p:cNvSpPr/>
          <p:nvPr/>
        </p:nvSpPr>
        <p:spPr>
          <a:xfrm>
            <a:off x="3493548" y="4003765"/>
            <a:ext cx="814880" cy="11397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22813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856E5D6-6502-4401-834C-9DBC2A11104B}"/>
              </a:ext>
            </a:extLst>
          </p:cNvPr>
          <p:cNvPicPr>
            <a:picLocks noChangeAspect="1"/>
          </p:cNvPicPr>
          <p:nvPr/>
        </p:nvPicPr>
        <p:blipFill rotWithShape="1">
          <a:blip r:embed="rId2"/>
          <a:srcRect l="31824" t="7384" r="20778" b="64410"/>
          <a:stretch/>
        </p:blipFill>
        <p:spPr>
          <a:xfrm rot="16200000">
            <a:off x="649468" y="1730440"/>
            <a:ext cx="1438590" cy="1140203"/>
          </a:xfrm>
          <a:prstGeom prst="rect">
            <a:avLst/>
          </a:prstGeom>
        </p:spPr>
      </p:pic>
      <p:pic>
        <p:nvPicPr>
          <p:cNvPr id="4" name="Afbeelding 3" descr="Werken bij Gemeente Groningen | Glassdoor.nl">
            <a:extLst>
              <a:ext uri="{FF2B5EF4-FFF2-40B4-BE49-F238E27FC236}">
                <a16:creationId xmlns:a16="http://schemas.microsoft.com/office/drawing/2014/main" id="{6B0E36CF-36FE-429C-BD1B-2C5FA8379A4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789735" y="99970"/>
            <a:ext cx="992981" cy="992981"/>
          </a:xfrm>
          <a:prstGeom prst="rect">
            <a:avLst/>
          </a:prstGeom>
          <a:noFill/>
          <a:ln>
            <a:noFill/>
          </a:ln>
        </p:spPr>
      </p:pic>
      <p:pic>
        <p:nvPicPr>
          <p:cNvPr id="7" name="Afbeelding 6">
            <a:extLst>
              <a:ext uri="{FF2B5EF4-FFF2-40B4-BE49-F238E27FC236}">
                <a16:creationId xmlns:a16="http://schemas.microsoft.com/office/drawing/2014/main" id="{22E1428A-5215-4342-8233-F1700873F155}"/>
              </a:ext>
            </a:extLst>
          </p:cNvPr>
          <p:cNvPicPr>
            <a:picLocks noChangeAspect="1"/>
          </p:cNvPicPr>
          <p:nvPr/>
        </p:nvPicPr>
        <p:blipFill rotWithShape="1">
          <a:blip r:embed="rId4"/>
          <a:srcRect l="76350"/>
          <a:stretch/>
        </p:blipFill>
        <p:spPr>
          <a:xfrm>
            <a:off x="6292981" y="63775"/>
            <a:ext cx="1359276" cy="1065368"/>
          </a:xfrm>
          <a:prstGeom prst="rect">
            <a:avLst/>
          </a:prstGeom>
        </p:spPr>
      </p:pic>
      <p:pic>
        <p:nvPicPr>
          <p:cNvPr id="9" name="Afbeelding 8">
            <a:extLst>
              <a:ext uri="{FF2B5EF4-FFF2-40B4-BE49-F238E27FC236}">
                <a16:creationId xmlns:a16="http://schemas.microsoft.com/office/drawing/2014/main" id="{525591AB-670F-48D2-A087-C615ABEBF775}"/>
              </a:ext>
            </a:extLst>
          </p:cNvPr>
          <p:cNvPicPr>
            <a:picLocks noChangeAspect="1"/>
          </p:cNvPicPr>
          <p:nvPr/>
        </p:nvPicPr>
        <p:blipFill rotWithShape="1">
          <a:blip r:embed="rId5"/>
          <a:srcRect t="10969"/>
          <a:stretch/>
        </p:blipFill>
        <p:spPr>
          <a:xfrm>
            <a:off x="4328501" y="3778860"/>
            <a:ext cx="1087533" cy="1299353"/>
          </a:xfrm>
          <a:prstGeom prst="rect">
            <a:avLst/>
          </a:prstGeom>
        </p:spPr>
      </p:pic>
      <p:pic>
        <p:nvPicPr>
          <p:cNvPr id="10242" name="Picture 2" descr="Peter Spaak">
            <a:extLst>
              <a:ext uri="{FF2B5EF4-FFF2-40B4-BE49-F238E27FC236}">
                <a16:creationId xmlns:a16="http://schemas.microsoft.com/office/drawing/2014/main" id="{6DE69BCB-F1A3-4A46-970B-3E60D26EDDF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8447"/>
          <a:stretch/>
        </p:blipFill>
        <p:spPr bwMode="auto">
          <a:xfrm>
            <a:off x="4328501" y="2454189"/>
            <a:ext cx="1087533" cy="1187870"/>
          </a:xfrm>
          <a:prstGeom prst="rect">
            <a:avLst/>
          </a:prstGeom>
          <a:noFill/>
          <a:extLst>
            <a:ext uri="{909E8E84-426E-40DD-AFC4-6F175D3DCCD1}">
              <a14:hiddenFill xmlns:a14="http://schemas.microsoft.com/office/drawing/2010/main">
                <a:solidFill>
                  <a:srgbClr val="FFFFFF"/>
                </a:solidFill>
              </a14:hiddenFill>
            </a:ext>
          </a:extLst>
        </p:spPr>
      </p:pic>
      <p:pic>
        <p:nvPicPr>
          <p:cNvPr id="11" name="Afbeelding 10" descr="Afbeelding met tekst, buiten, persoon&#10;&#10;Automatisch gegenereerde beschrijving">
            <a:extLst>
              <a:ext uri="{FF2B5EF4-FFF2-40B4-BE49-F238E27FC236}">
                <a16:creationId xmlns:a16="http://schemas.microsoft.com/office/drawing/2014/main" id="{CB59ED3C-073F-4298-A042-D15376832C2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27786" y="3330364"/>
            <a:ext cx="1187870" cy="1299353"/>
          </a:xfrm>
          <a:prstGeom prst="rect">
            <a:avLst/>
          </a:prstGeom>
        </p:spPr>
      </p:pic>
      <p:pic>
        <p:nvPicPr>
          <p:cNvPr id="13" name="Afbeelding 12" descr="Afbeelding met persoon, person, poseren&#10;&#10;Automatisch gegenereerde beschrijving">
            <a:extLst>
              <a:ext uri="{FF2B5EF4-FFF2-40B4-BE49-F238E27FC236}">
                <a16:creationId xmlns:a16="http://schemas.microsoft.com/office/drawing/2014/main" id="{5E6D36AA-0399-477C-B72F-F308B538EF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68756" y="849879"/>
            <a:ext cx="1463040" cy="1463040"/>
          </a:xfrm>
          <a:prstGeom prst="rect">
            <a:avLst/>
          </a:prstGeom>
        </p:spPr>
      </p:pic>
      <p:sp>
        <p:nvSpPr>
          <p:cNvPr id="15" name="Rechthoek 14">
            <a:extLst>
              <a:ext uri="{FF2B5EF4-FFF2-40B4-BE49-F238E27FC236}">
                <a16:creationId xmlns:a16="http://schemas.microsoft.com/office/drawing/2014/main" id="{8768FAAC-734C-487C-B7C4-08845E4F523C}"/>
              </a:ext>
            </a:extLst>
          </p:cNvPr>
          <p:cNvSpPr/>
          <p:nvPr/>
        </p:nvSpPr>
        <p:spPr>
          <a:xfrm>
            <a:off x="744583" y="438346"/>
            <a:ext cx="5335706" cy="3888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2700" b="0" i="0" u="none" strike="noStrike" kern="1200" cap="none" spc="0" normalizeH="0" baseline="0" noProof="0" dirty="0">
                <a:ln>
                  <a:noFill/>
                </a:ln>
                <a:solidFill>
                  <a:prstClr val="white"/>
                </a:solidFill>
                <a:effectLst/>
                <a:uLnTx/>
                <a:uFillTx/>
                <a:latin typeface="Calibri" panose="020F0502020204030204"/>
                <a:ea typeface="+mn-ea"/>
                <a:cs typeface="+mn-cs"/>
              </a:rPr>
              <a:t>Dit zijn wij!</a:t>
            </a:r>
          </a:p>
        </p:txBody>
      </p:sp>
      <p:sp>
        <p:nvSpPr>
          <p:cNvPr id="14" name="Tekstvak 13">
            <a:extLst>
              <a:ext uri="{FF2B5EF4-FFF2-40B4-BE49-F238E27FC236}">
                <a16:creationId xmlns:a16="http://schemas.microsoft.com/office/drawing/2014/main" id="{54D0A98D-A6BC-4B2D-A976-C486CAE56A6C}"/>
              </a:ext>
            </a:extLst>
          </p:cNvPr>
          <p:cNvSpPr txBox="1"/>
          <p:nvPr/>
        </p:nvSpPr>
        <p:spPr>
          <a:xfrm>
            <a:off x="2090057" y="1952981"/>
            <a:ext cx="1822165" cy="5078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black"/>
                </a:solidFill>
                <a:effectLst/>
                <a:uLnTx/>
                <a:uFillTx/>
                <a:latin typeface="Calibri" panose="020F0502020204030204"/>
                <a:ea typeface="+mn-ea"/>
                <a:cs typeface="+mn-cs"/>
              </a:rPr>
              <a:t>Hans van den </a:t>
            </a:r>
            <a:r>
              <a:rPr kumimoji="0" lang="nl-NL" sz="1350" b="0" i="0" u="none" strike="noStrike" kern="1200" cap="none" spc="0" normalizeH="0" baseline="0" noProof="0" dirty="0" err="1">
                <a:ln>
                  <a:noFill/>
                </a:ln>
                <a:solidFill>
                  <a:prstClr val="black"/>
                </a:solidFill>
                <a:effectLst/>
                <a:uLnTx/>
                <a:uFillTx/>
                <a:latin typeface="Calibri" panose="020F0502020204030204"/>
                <a:ea typeface="+mn-ea"/>
                <a:cs typeface="+mn-cs"/>
              </a:rPr>
              <a:t>Biggelaar</a:t>
            </a:r>
            <a:endParaRPr kumimoji="0" lang="nl-NL"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black"/>
                </a:solidFill>
                <a:effectLst/>
                <a:uLnTx/>
                <a:uFillTx/>
                <a:latin typeface="Calibri" panose="020F0502020204030204"/>
                <a:ea typeface="+mn-ea"/>
                <a:cs typeface="+mn-cs"/>
              </a:rPr>
              <a:t>Teamleider milieu</a:t>
            </a:r>
          </a:p>
        </p:txBody>
      </p:sp>
      <p:sp>
        <p:nvSpPr>
          <p:cNvPr id="17" name="Tekstvak 16">
            <a:extLst>
              <a:ext uri="{FF2B5EF4-FFF2-40B4-BE49-F238E27FC236}">
                <a16:creationId xmlns:a16="http://schemas.microsoft.com/office/drawing/2014/main" id="{20863144-8C20-46B7-95C7-8245C69AF0D3}"/>
              </a:ext>
            </a:extLst>
          </p:cNvPr>
          <p:cNvSpPr txBox="1"/>
          <p:nvPr/>
        </p:nvSpPr>
        <p:spPr>
          <a:xfrm>
            <a:off x="2051628" y="3556775"/>
            <a:ext cx="2327047" cy="71558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black"/>
                </a:solidFill>
                <a:effectLst/>
                <a:uLnTx/>
                <a:uFillTx/>
                <a:latin typeface="Calibri" panose="020F0502020204030204"/>
                <a:ea typeface="+mn-ea"/>
                <a:cs typeface="+mn-cs"/>
              </a:rPr>
              <a:t>Nadine Wessels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black"/>
                </a:solidFill>
                <a:effectLst/>
                <a:uLnTx/>
                <a:uFillTx/>
                <a:latin typeface="Calibri" panose="020F0502020204030204"/>
                <a:ea typeface="+mn-ea"/>
                <a:cs typeface="+mn-cs"/>
              </a:rPr>
              <a:t>Toezichthouder/adviseur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black"/>
                </a:solidFill>
                <a:effectLst/>
                <a:uLnTx/>
                <a:uFillTx/>
                <a:latin typeface="Calibri" panose="020F0502020204030204"/>
                <a:ea typeface="+mn-ea"/>
                <a:cs typeface="+mn-cs"/>
              </a:rPr>
              <a:t>energiebesparing bij bedrijven</a:t>
            </a:r>
          </a:p>
        </p:txBody>
      </p:sp>
      <p:sp>
        <p:nvSpPr>
          <p:cNvPr id="18" name="Tekstvak 17">
            <a:extLst>
              <a:ext uri="{FF2B5EF4-FFF2-40B4-BE49-F238E27FC236}">
                <a16:creationId xmlns:a16="http://schemas.microsoft.com/office/drawing/2014/main" id="{7826C81A-4980-4E4E-AE7C-FA6C256BB8C8}"/>
              </a:ext>
            </a:extLst>
          </p:cNvPr>
          <p:cNvSpPr txBox="1"/>
          <p:nvPr/>
        </p:nvSpPr>
        <p:spPr>
          <a:xfrm>
            <a:off x="5834182" y="1339026"/>
            <a:ext cx="2327047" cy="71558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black"/>
                </a:solidFill>
                <a:effectLst/>
                <a:uLnTx/>
                <a:uFillTx/>
                <a:latin typeface="Calibri" panose="020F0502020204030204"/>
                <a:ea typeface="+mn-ea"/>
                <a:cs typeface="+mn-cs"/>
              </a:rPr>
              <a:t>Stef Jonker</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black"/>
                </a:solidFill>
                <a:effectLst/>
                <a:uLnTx/>
                <a:uFillTx/>
                <a:latin typeface="Calibri" panose="020F0502020204030204"/>
                <a:ea typeface="+mn-ea"/>
                <a:cs typeface="+mn-cs"/>
              </a:rPr>
              <a:t>Toezichthouder/adviseur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black"/>
                </a:solidFill>
                <a:effectLst/>
                <a:uLnTx/>
                <a:uFillTx/>
                <a:latin typeface="Calibri" panose="020F0502020204030204"/>
                <a:ea typeface="+mn-ea"/>
                <a:cs typeface="+mn-cs"/>
              </a:rPr>
              <a:t>energiebesparing bij bedrijven</a:t>
            </a:r>
          </a:p>
        </p:txBody>
      </p:sp>
      <p:sp>
        <p:nvSpPr>
          <p:cNvPr id="19" name="Tekstvak 18">
            <a:extLst>
              <a:ext uri="{FF2B5EF4-FFF2-40B4-BE49-F238E27FC236}">
                <a16:creationId xmlns:a16="http://schemas.microsoft.com/office/drawing/2014/main" id="{BD805A83-5703-4DDC-A520-A0798214EDE4}"/>
              </a:ext>
            </a:extLst>
          </p:cNvPr>
          <p:cNvSpPr txBox="1"/>
          <p:nvPr/>
        </p:nvSpPr>
        <p:spPr>
          <a:xfrm>
            <a:off x="5953935" y="2673588"/>
            <a:ext cx="2327047" cy="71558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black"/>
                </a:solidFill>
                <a:effectLst/>
                <a:uLnTx/>
                <a:uFillTx/>
                <a:latin typeface="Calibri" panose="020F0502020204030204"/>
                <a:ea typeface="+mn-ea"/>
                <a:cs typeface="+mn-cs"/>
              </a:rPr>
              <a:t>Peter Spaak</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black"/>
                </a:solidFill>
                <a:effectLst/>
                <a:uLnTx/>
                <a:uFillTx/>
                <a:latin typeface="Calibri" panose="020F0502020204030204"/>
                <a:ea typeface="+mn-ea"/>
                <a:cs typeface="+mn-cs"/>
              </a:rPr>
              <a:t>Toezichthouder/adviseur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black"/>
                </a:solidFill>
                <a:effectLst/>
                <a:uLnTx/>
                <a:uFillTx/>
                <a:latin typeface="Calibri" panose="020F0502020204030204"/>
                <a:ea typeface="+mn-ea"/>
                <a:cs typeface="+mn-cs"/>
              </a:rPr>
              <a:t>energiebesparing bij bedrijven</a:t>
            </a:r>
          </a:p>
        </p:txBody>
      </p:sp>
      <p:sp>
        <p:nvSpPr>
          <p:cNvPr id="20" name="Tekstvak 19">
            <a:extLst>
              <a:ext uri="{FF2B5EF4-FFF2-40B4-BE49-F238E27FC236}">
                <a16:creationId xmlns:a16="http://schemas.microsoft.com/office/drawing/2014/main" id="{B67B67A6-3FF9-4517-BBBA-9B1679FED003}"/>
              </a:ext>
            </a:extLst>
          </p:cNvPr>
          <p:cNvSpPr txBox="1"/>
          <p:nvPr/>
        </p:nvSpPr>
        <p:spPr>
          <a:xfrm>
            <a:off x="5953935" y="4082287"/>
            <a:ext cx="2327047" cy="71558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black"/>
                </a:solidFill>
                <a:effectLst/>
                <a:uLnTx/>
                <a:uFillTx/>
                <a:latin typeface="Calibri" panose="020F0502020204030204"/>
                <a:ea typeface="+mn-ea"/>
                <a:cs typeface="+mn-cs"/>
              </a:rPr>
              <a:t>Fenne Ellenkamp</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black"/>
                </a:solidFill>
                <a:effectLst/>
                <a:uLnTx/>
                <a:uFillTx/>
                <a:latin typeface="Calibri" panose="020F0502020204030204"/>
                <a:ea typeface="+mn-ea"/>
                <a:cs typeface="+mn-cs"/>
              </a:rPr>
              <a:t>Toezichthouder/adviseur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black"/>
                </a:solidFill>
                <a:effectLst/>
                <a:uLnTx/>
                <a:uFillTx/>
                <a:latin typeface="Calibri" panose="020F0502020204030204"/>
                <a:ea typeface="+mn-ea"/>
                <a:cs typeface="+mn-cs"/>
              </a:rPr>
              <a:t>energiebesparing bij bedrijven</a:t>
            </a:r>
          </a:p>
        </p:txBody>
      </p:sp>
    </p:spTree>
    <p:extLst>
      <p:ext uri="{BB962C8B-B14F-4D97-AF65-F5344CB8AC3E}">
        <p14:creationId xmlns:p14="http://schemas.microsoft.com/office/powerpoint/2010/main" val="33041435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912F146-97A0-41CB-A7E8-F6FAA5C669A1}"/>
              </a:ext>
            </a:extLst>
          </p:cNvPr>
          <p:cNvPicPr>
            <a:picLocks noChangeAspect="1"/>
          </p:cNvPicPr>
          <p:nvPr/>
        </p:nvPicPr>
        <p:blipFill rotWithShape="1">
          <a:blip r:embed="rId2"/>
          <a:srcRect l="16328" t="41528" r="42031" b="19583"/>
          <a:stretch/>
        </p:blipFill>
        <p:spPr>
          <a:xfrm>
            <a:off x="252443" y="987704"/>
            <a:ext cx="6860283" cy="3603902"/>
          </a:xfrm>
          <a:prstGeom prst="rect">
            <a:avLst/>
          </a:prstGeom>
        </p:spPr>
      </p:pic>
      <p:pic>
        <p:nvPicPr>
          <p:cNvPr id="4" name="Afbeelding 3" descr="Werken bij Gemeente Groningen | Glassdoor.nl">
            <a:extLst>
              <a:ext uri="{FF2B5EF4-FFF2-40B4-BE49-F238E27FC236}">
                <a16:creationId xmlns:a16="http://schemas.microsoft.com/office/drawing/2014/main" id="{C69F6E92-E1F1-40FA-AB91-F800313A97B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789735" y="99970"/>
            <a:ext cx="992981" cy="992981"/>
          </a:xfrm>
          <a:prstGeom prst="rect">
            <a:avLst/>
          </a:prstGeom>
          <a:noFill/>
          <a:ln>
            <a:noFill/>
          </a:ln>
        </p:spPr>
      </p:pic>
      <p:pic>
        <p:nvPicPr>
          <p:cNvPr id="5" name="Afbeelding 4">
            <a:extLst>
              <a:ext uri="{FF2B5EF4-FFF2-40B4-BE49-F238E27FC236}">
                <a16:creationId xmlns:a16="http://schemas.microsoft.com/office/drawing/2014/main" id="{EEE972A2-913C-45E4-B78D-C4948026B4E2}"/>
              </a:ext>
            </a:extLst>
          </p:cNvPr>
          <p:cNvPicPr>
            <a:picLocks noChangeAspect="1"/>
          </p:cNvPicPr>
          <p:nvPr/>
        </p:nvPicPr>
        <p:blipFill rotWithShape="1">
          <a:blip r:embed="rId4"/>
          <a:srcRect l="76350"/>
          <a:stretch/>
        </p:blipFill>
        <p:spPr>
          <a:xfrm>
            <a:off x="6292981" y="63775"/>
            <a:ext cx="1359276" cy="1065368"/>
          </a:xfrm>
          <a:prstGeom prst="rect">
            <a:avLst/>
          </a:prstGeom>
        </p:spPr>
      </p:pic>
      <p:sp>
        <p:nvSpPr>
          <p:cNvPr id="6" name="Rechthoek 5">
            <a:extLst>
              <a:ext uri="{FF2B5EF4-FFF2-40B4-BE49-F238E27FC236}">
                <a16:creationId xmlns:a16="http://schemas.microsoft.com/office/drawing/2014/main" id="{FA78BC7A-9EE5-43EA-AF0A-C14D8F374682}"/>
              </a:ext>
            </a:extLst>
          </p:cNvPr>
          <p:cNvSpPr/>
          <p:nvPr/>
        </p:nvSpPr>
        <p:spPr>
          <a:xfrm>
            <a:off x="744583" y="438346"/>
            <a:ext cx="5335706" cy="3888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2700" b="0" i="0" u="none" strike="noStrike" kern="1200" cap="none" spc="0" normalizeH="0" baseline="0" noProof="0" dirty="0">
                <a:ln>
                  <a:noFill/>
                </a:ln>
                <a:solidFill>
                  <a:prstClr val="white"/>
                </a:solidFill>
                <a:effectLst/>
                <a:uLnTx/>
                <a:uFillTx/>
                <a:latin typeface="Calibri" panose="020F0502020204030204"/>
                <a:ea typeface="+mn-ea"/>
                <a:cs typeface="+mn-cs"/>
              </a:rPr>
              <a:t>Waarom doen we dat?</a:t>
            </a:r>
          </a:p>
        </p:txBody>
      </p:sp>
      <p:sp>
        <p:nvSpPr>
          <p:cNvPr id="2" name="Rechthoek 1">
            <a:extLst>
              <a:ext uri="{FF2B5EF4-FFF2-40B4-BE49-F238E27FC236}">
                <a16:creationId xmlns:a16="http://schemas.microsoft.com/office/drawing/2014/main" id="{0F450BE9-3253-426E-B989-F87A2DE6C298}"/>
              </a:ext>
            </a:extLst>
          </p:cNvPr>
          <p:cNvSpPr/>
          <p:nvPr/>
        </p:nvSpPr>
        <p:spPr>
          <a:xfrm>
            <a:off x="666206" y="987704"/>
            <a:ext cx="1763486" cy="488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48630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955C95B-8F98-426A-BA37-333200AD581A}"/>
              </a:ext>
            </a:extLst>
          </p:cNvPr>
          <p:cNvPicPr>
            <a:picLocks noChangeAspect="1"/>
          </p:cNvPicPr>
          <p:nvPr/>
        </p:nvPicPr>
        <p:blipFill rotWithShape="1">
          <a:blip r:embed="rId2"/>
          <a:srcRect l="56641" t="63090" r="29297" b="13030"/>
          <a:stretch/>
        </p:blipFill>
        <p:spPr>
          <a:xfrm>
            <a:off x="5933873" y="1555748"/>
            <a:ext cx="2060201" cy="1866756"/>
          </a:xfrm>
          <a:prstGeom prst="rect">
            <a:avLst/>
          </a:prstGeom>
        </p:spPr>
      </p:pic>
      <p:pic>
        <p:nvPicPr>
          <p:cNvPr id="4" name="Afbeelding 3">
            <a:extLst>
              <a:ext uri="{FF2B5EF4-FFF2-40B4-BE49-F238E27FC236}">
                <a16:creationId xmlns:a16="http://schemas.microsoft.com/office/drawing/2014/main" id="{2DA9B726-E1F2-4F53-A880-FDE6AA721FA4}"/>
              </a:ext>
            </a:extLst>
          </p:cNvPr>
          <p:cNvPicPr>
            <a:picLocks noChangeAspect="1"/>
          </p:cNvPicPr>
          <p:nvPr/>
        </p:nvPicPr>
        <p:blipFill rotWithShape="1">
          <a:blip r:embed="rId3"/>
          <a:srcRect t="31454" b="34826"/>
          <a:stretch/>
        </p:blipFill>
        <p:spPr>
          <a:xfrm>
            <a:off x="3452064" y="1531824"/>
            <a:ext cx="2218630" cy="1873680"/>
          </a:xfrm>
          <a:prstGeom prst="rect">
            <a:avLst/>
          </a:prstGeom>
        </p:spPr>
      </p:pic>
      <p:pic>
        <p:nvPicPr>
          <p:cNvPr id="5" name="Afbeelding 4">
            <a:extLst>
              <a:ext uri="{FF2B5EF4-FFF2-40B4-BE49-F238E27FC236}">
                <a16:creationId xmlns:a16="http://schemas.microsoft.com/office/drawing/2014/main" id="{49A135C2-7088-45E0-A7E6-2774710AD651}"/>
              </a:ext>
            </a:extLst>
          </p:cNvPr>
          <p:cNvPicPr>
            <a:picLocks noChangeAspect="1"/>
          </p:cNvPicPr>
          <p:nvPr/>
        </p:nvPicPr>
        <p:blipFill rotWithShape="1">
          <a:blip r:embed="rId3"/>
          <a:srcRect t="6351" b="64612"/>
          <a:stretch/>
        </p:blipFill>
        <p:spPr>
          <a:xfrm>
            <a:off x="744583" y="1531824"/>
            <a:ext cx="2566952" cy="1866756"/>
          </a:xfrm>
          <a:prstGeom prst="rect">
            <a:avLst/>
          </a:prstGeom>
        </p:spPr>
      </p:pic>
      <p:pic>
        <p:nvPicPr>
          <p:cNvPr id="7" name="Afbeelding 6" descr="Werken bij Gemeente Groningen | Glassdoor.nl">
            <a:extLst>
              <a:ext uri="{FF2B5EF4-FFF2-40B4-BE49-F238E27FC236}">
                <a16:creationId xmlns:a16="http://schemas.microsoft.com/office/drawing/2014/main" id="{41183980-65D4-4D6B-88B6-EB6C9D7BBA9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789735" y="99970"/>
            <a:ext cx="992981" cy="992981"/>
          </a:xfrm>
          <a:prstGeom prst="rect">
            <a:avLst/>
          </a:prstGeom>
          <a:noFill/>
          <a:ln>
            <a:noFill/>
          </a:ln>
        </p:spPr>
      </p:pic>
      <p:pic>
        <p:nvPicPr>
          <p:cNvPr id="8" name="Afbeelding 7">
            <a:extLst>
              <a:ext uri="{FF2B5EF4-FFF2-40B4-BE49-F238E27FC236}">
                <a16:creationId xmlns:a16="http://schemas.microsoft.com/office/drawing/2014/main" id="{A3FDF837-44F9-4A3A-BDE0-76A3C7A13BE6}"/>
              </a:ext>
            </a:extLst>
          </p:cNvPr>
          <p:cNvPicPr>
            <a:picLocks noChangeAspect="1"/>
          </p:cNvPicPr>
          <p:nvPr/>
        </p:nvPicPr>
        <p:blipFill rotWithShape="1">
          <a:blip r:embed="rId5"/>
          <a:srcRect l="76350"/>
          <a:stretch/>
        </p:blipFill>
        <p:spPr>
          <a:xfrm>
            <a:off x="6292981" y="63775"/>
            <a:ext cx="1359276" cy="1065368"/>
          </a:xfrm>
          <a:prstGeom prst="rect">
            <a:avLst/>
          </a:prstGeom>
        </p:spPr>
      </p:pic>
      <p:sp>
        <p:nvSpPr>
          <p:cNvPr id="9" name="Rechthoek 8">
            <a:extLst>
              <a:ext uri="{FF2B5EF4-FFF2-40B4-BE49-F238E27FC236}">
                <a16:creationId xmlns:a16="http://schemas.microsoft.com/office/drawing/2014/main" id="{49E40C57-D7B2-4BFC-B0F0-84B98B762BBF}"/>
              </a:ext>
            </a:extLst>
          </p:cNvPr>
          <p:cNvSpPr/>
          <p:nvPr/>
        </p:nvSpPr>
        <p:spPr>
          <a:xfrm>
            <a:off x="744583" y="438346"/>
            <a:ext cx="5335706" cy="3888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2700" b="0" i="0" u="none" strike="noStrike" kern="1200" cap="none" spc="0" normalizeH="0" baseline="0" noProof="0" dirty="0">
                <a:ln>
                  <a:noFill/>
                </a:ln>
                <a:solidFill>
                  <a:prstClr val="white"/>
                </a:solidFill>
                <a:effectLst/>
                <a:uLnTx/>
                <a:uFillTx/>
                <a:latin typeface="Calibri" panose="020F0502020204030204"/>
                <a:ea typeface="+mn-ea"/>
                <a:cs typeface="+mn-cs"/>
              </a:rPr>
              <a:t>Wat doen we?</a:t>
            </a:r>
          </a:p>
        </p:txBody>
      </p:sp>
      <p:pic>
        <p:nvPicPr>
          <p:cNvPr id="7172" name="Picture 4" descr="ROUTEKAART GRONINGEN CO2-NEUTRAAL 2035">
            <a:extLst>
              <a:ext uri="{FF2B5EF4-FFF2-40B4-BE49-F238E27FC236}">
                <a16:creationId xmlns:a16="http://schemas.microsoft.com/office/drawing/2014/main" id="{E0D4F823-5035-4934-97C8-79CBD6ADBC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4257" y="3431470"/>
            <a:ext cx="1900238" cy="135731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O2-neutraal - Homij DEC">
            <a:extLst>
              <a:ext uri="{FF2B5EF4-FFF2-40B4-BE49-F238E27FC236}">
                <a16:creationId xmlns:a16="http://schemas.microsoft.com/office/drawing/2014/main" id="{EB7A7CE0-E91C-4D94-AF35-64453640D5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9319" y="3538627"/>
            <a:ext cx="1878806" cy="1250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2170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Werken bij Gemeente Groningen | Glassdoor.nl">
            <a:extLst>
              <a:ext uri="{FF2B5EF4-FFF2-40B4-BE49-F238E27FC236}">
                <a16:creationId xmlns:a16="http://schemas.microsoft.com/office/drawing/2014/main" id="{91FD27E5-1CD0-479F-9020-6A4FB75570B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789735" y="99970"/>
            <a:ext cx="992981" cy="992981"/>
          </a:xfrm>
          <a:prstGeom prst="rect">
            <a:avLst/>
          </a:prstGeom>
          <a:noFill/>
          <a:ln>
            <a:noFill/>
          </a:ln>
        </p:spPr>
      </p:pic>
      <p:pic>
        <p:nvPicPr>
          <p:cNvPr id="5" name="Afbeelding 4">
            <a:extLst>
              <a:ext uri="{FF2B5EF4-FFF2-40B4-BE49-F238E27FC236}">
                <a16:creationId xmlns:a16="http://schemas.microsoft.com/office/drawing/2014/main" id="{6225039D-7092-4C51-B261-9F01319FBE3C}"/>
              </a:ext>
            </a:extLst>
          </p:cNvPr>
          <p:cNvPicPr>
            <a:picLocks noChangeAspect="1"/>
          </p:cNvPicPr>
          <p:nvPr/>
        </p:nvPicPr>
        <p:blipFill rotWithShape="1">
          <a:blip r:embed="rId3"/>
          <a:srcRect l="76350"/>
          <a:stretch/>
        </p:blipFill>
        <p:spPr>
          <a:xfrm>
            <a:off x="6292981" y="63775"/>
            <a:ext cx="1359276" cy="1065368"/>
          </a:xfrm>
          <a:prstGeom prst="rect">
            <a:avLst/>
          </a:prstGeom>
        </p:spPr>
      </p:pic>
      <p:sp>
        <p:nvSpPr>
          <p:cNvPr id="7" name="Rechthoek 6">
            <a:extLst>
              <a:ext uri="{FF2B5EF4-FFF2-40B4-BE49-F238E27FC236}">
                <a16:creationId xmlns:a16="http://schemas.microsoft.com/office/drawing/2014/main" id="{531B2573-9745-4FC7-A824-EC74AB77E572}"/>
              </a:ext>
            </a:extLst>
          </p:cNvPr>
          <p:cNvSpPr/>
          <p:nvPr/>
        </p:nvSpPr>
        <p:spPr>
          <a:xfrm>
            <a:off x="744583" y="438346"/>
            <a:ext cx="5335706" cy="3888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2700" b="0" i="0" u="none" strike="noStrike" kern="1200" cap="none" spc="0" normalizeH="0" baseline="0" noProof="0" dirty="0">
                <a:ln>
                  <a:noFill/>
                </a:ln>
                <a:solidFill>
                  <a:prstClr val="white"/>
                </a:solidFill>
                <a:effectLst/>
                <a:uLnTx/>
                <a:uFillTx/>
                <a:latin typeface="Calibri" panose="020F0502020204030204"/>
                <a:ea typeface="+mn-ea"/>
                <a:cs typeface="+mn-cs"/>
              </a:rPr>
              <a:t>Hoe &amp; wanneer doen we dat ?</a:t>
            </a:r>
          </a:p>
        </p:txBody>
      </p:sp>
      <p:sp>
        <p:nvSpPr>
          <p:cNvPr id="9" name="Rechthoek 8">
            <a:extLst>
              <a:ext uri="{FF2B5EF4-FFF2-40B4-BE49-F238E27FC236}">
                <a16:creationId xmlns:a16="http://schemas.microsoft.com/office/drawing/2014/main" id="{EC90F403-1F7D-4A4C-80D3-DE104B70001C}"/>
              </a:ext>
            </a:extLst>
          </p:cNvPr>
          <p:cNvSpPr/>
          <p:nvPr/>
        </p:nvSpPr>
        <p:spPr>
          <a:xfrm>
            <a:off x="751241" y="1055746"/>
            <a:ext cx="2737683" cy="313509"/>
          </a:xfrm>
          <a:prstGeom prst="rect">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highlight>
                  <a:srgbClr val="FF0000"/>
                </a:highlight>
                <a:uLnTx/>
                <a:uFillTx/>
                <a:latin typeface="Calibri" panose="020F0502020204030204"/>
                <a:ea typeface="+mn-ea"/>
                <a:cs typeface="+mn-cs"/>
              </a:rPr>
              <a:t>Energielabel C kantoren</a:t>
            </a:r>
          </a:p>
        </p:txBody>
      </p:sp>
      <p:sp>
        <p:nvSpPr>
          <p:cNvPr id="12" name="Ovaal 11">
            <a:extLst>
              <a:ext uri="{FF2B5EF4-FFF2-40B4-BE49-F238E27FC236}">
                <a16:creationId xmlns:a16="http://schemas.microsoft.com/office/drawing/2014/main" id="{90472282-93D7-417E-BB0B-ABE3BFA88C60}"/>
              </a:ext>
            </a:extLst>
          </p:cNvPr>
          <p:cNvSpPr/>
          <p:nvPr/>
        </p:nvSpPr>
        <p:spPr>
          <a:xfrm>
            <a:off x="867468" y="1955099"/>
            <a:ext cx="352697" cy="30044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cxnSp>
        <p:nvCxnSpPr>
          <p:cNvPr id="14" name="Rechte verbindingslijn met pijl 13">
            <a:extLst>
              <a:ext uri="{FF2B5EF4-FFF2-40B4-BE49-F238E27FC236}">
                <a16:creationId xmlns:a16="http://schemas.microsoft.com/office/drawing/2014/main" id="{0AFBFDEA-406C-46D9-8857-B16732F45C4D}"/>
              </a:ext>
            </a:extLst>
          </p:cNvPr>
          <p:cNvCxnSpPr/>
          <p:nvPr/>
        </p:nvCxnSpPr>
        <p:spPr>
          <a:xfrm>
            <a:off x="1397726" y="2105322"/>
            <a:ext cx="58129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08EF4730-FE0B-4622-A3BC-D382122EDAD6}"/>
              </a:ext>
            </a:extLst>
          </p:cNvPr>
          <p:cNvSpPr txBox="1"/>
          <p:nvPr/>
        </p:nvSpPr>
        <p:spPr>
          <a:xfrm>
            <a:off x="2272937" y="1987279"/>
            <a:ext cx="2724592"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black"/>
                </a:solidFill>
                <a:effectLst/>
                <a:uLnTx/>
                <a:uFillTx/>
                <a:latin typeface="Calibri" panose="020F0502020204030204"/>
                <a:ea typeface="+mn-ea"/>
                <a:cs typeface="+mn-cs"/>
              </a:rPr>
              <a:t>2021: Informeren gebouweigenaren</a:t>
            </a:r>
          </a:p>
        </p:txBody>
      </p:sp>
      <p:sp>
        <p:nvSpPr>
          <p:cNvPr id="16" name="Ovaal 15">
            <a:extLst>
              <a:ext uri="{FF2B5EF4-FFF2-40B4-BE49-F238E27FC236}">
                <a16:creationId xmlns:a16="http://schemas.microsoft.com/office/drawing/2014/main" id="{08B3BC29-5038-4CAC-BA82-60877F1FEF8F}"/>
              </a:ext>
            </a:extLst>
          </p:cNvPr>
          <p:cNvSpPr/>
          <p:nvPr/>
        </p:nvSpPr>
        <p:spPr>
          <a:xfrm>
            <a:off x="867468" y="2421527"/>
            <a:ext cx="352697" cy="30044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cxnSp>
        <p:nvCxnSpPr>
          <p:cNvPr id="17" name="Rechte verbindingslijn met pijl 16">
            <a:extLst>
              <a:ext uri="{FF2B5EF4-FFF2-40B4-BE49-F238E27FC236}">
                <a16:creationId xmlns:a16="http://schemas.microsoft.com/office/drawing/2014/main" id="{DCD0EC02-4327-4157-84C3-A82837F313CD}"/>
              </a:ext>
            </a:extLst>
          </p:cNvPr>
          <p:cNvCxnSpPr/>
          <p:nvPr/>
        </p:nvCxnSpPr>
        <p:spPr>
          <a:xfrm>
            <a:off x="1397725" y="2571749"/>
            <a:ext cx="58129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8080CF0F-8039-496D-8C7B-707F8CBA49BD}"/>
              </a:ext>
            </a:extLst>
          </p:cNvPr>
          <p:cNvSpPr txBox="1"/>
          <p:nvPr/>
        </p:nvSpPr>
        <p:spPr>
          <a:xfrm>
            <a:off x="2272937" y="2398282"/>
            <a:ext cx="2724592"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black"/>
                </a:solidFill>
                <a:effectLst/>
                <a:uLnTx/>
                <a:uFillTx/>
                <a:latin typeface="Calibri" panose="020F0502020204030204"/>
                <a:ea typeface="+mn-ea"/>
                <a:cs typeface="+mn-cs"/>
              </a:rPr>
              <a:t>2022: Informeren gebouweigenaren</a:t>
            </a:r>
          </a:p>
        </p:txBody>
      </p:sp>
      <p:sp>
        <p:nvSpPr>
          <p:cNvPr id="19" name="Ovaal 18">
            <a:extLst>
              <a:ext uri="{FF2B5EF4-FFF2-40B4-BE49-F238E27FC236}">
                <a16:creationId xmlns:a16="http://schemas.microsoft.com/office/drawing/2014/main" id="{3FBB92BD-3E5F-4585-AE1C-84F6CFDF9606}"/>
              </a:ext>
            </a:extLst>
          </p:cNvPr>
          <p:cNvSpPr/>
          <p:nvPr/>
        </p:nvSpPr>
        <p:spPr>
          <a:xfrm>
            <a:off x="867467" y="2887955"/>
            <a:ext cx="352697" cy="30044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cxnSp>
        <p:nvCxnSpPr>
          <p:cNvPr id="21" name="Rechte verbindingslijn met pijl 20">
            <a:extLst>
              <a:ext uri="{FF2B5EF4-FFF2-40B4-BE49-F238E27FC236}">
                <a16:creationId xmlns:a16="http://schemas.microsoft.com/office/drawing/2014/main" id="{89E27E36-4F5D-4247-A231-BED8371027A4}"/>
              </a:ext>
            </a:extLst>
          </p:cNvPr>
          <p:cNvCxnSpPr/>
          <p:nvPr/>
        </p:nvCxnSpPr>
        <p:spPr>
          <a:xfrm>
            <a:off x="1397725" y="3038177"/>
            <a:ext cx="58129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kstvak 21">
            <a:extLst>
              <a:ext uri="{FF2B5EF4-FFF2-40B4-BE49-F238E27FC236}">
                <a16:creationId xmlns:a16="http://schemas.microsoft.com/office/drawing/2014/main" id="{2823D900-D057-48B9-87AB-74093F14F8DA}"/>
              </a:ext>
            </a:extLst>
          </p:cNvPr>
          <p:cNvSpPr txBox="1"/>
          <p:nvPr/>
        </p:nvSpPr>
        <p:spPr>
          <a:xfrm>
            <a:off x="2272936" y="2869701"/>
            <a:ext cx="3518784"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black"/>
                </a:solidFill>
                <a:effectLst/>
                <a:uLnTx/>
                <a:uFillTx/>
                <a:latin typeface="Calibri" panose="020F0502020204030204"/>
                <a:ea typeface="+mn-ea"/>
                <a:cs typeface="+mn-cs"/>
              </a:rPr>
              <a:t>1 maart 2023: voornemen opleggen dwangsom</a:t>
            </a:r>
          </a:p>
        </p:txBody>
      </p:sp>
      <p:sp>
        <p:nvSpPr>
          <p:cNvPr id="23" name="Ovaal 22">
            <a:extLst>
              <a:ext uri="{FF2B5EF4-FFF2-40B4-BE49-F238E27FC236}">
                <a16:creationId xmlns:a16="http://schemas.microsoft.com/office/drawing/2014/main" id="{A2CF80BE-B673-4AE3-B484-6F0E92D4E145}"/>
              </a:ext>
            </a:extLst>
          </p:cNvPr>
          <p:cNvSpPr/>
          <p:nvPr/>
        </p:nvSpPr>
        <p:spPr>
          <a:xfrm>
            <a:off x="867466" y="3354383"/>
            <a:ext cx="352697" cy="30044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cxnSp>
        <p:nvCxnSpPr>
          <p:cNvPr id="24" name="Rechte verbindingslijn met pijl 23">
            <a:extLst>
              <a:ext uri="{FF2B5EF4-FFF2-40B4-BE49-F238E27FC236}">
                <a16:creationId xmlns:a16="http://schemas.microsoft.com/office/drawing/2014/main" id="{B15CCCB8-0AFF-40AF-A34B-A8D8C20DA52E}"/>
              </a:ext>
            </a:extLst>
          </p:cNvPr>
          <p:cNvCxnSpPr/>
          <p:nvPr/>
        </p:nvCxnSpPr>
        <p:spPr>
          <a:xfrm>
            <a:off x="1397725" y="3504605"/>
            <a:ext cx="58129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kstvak 24">
            <a:extLst>
              <a:ext uri="{FF2B5EF4-FFF2-40B4-BE49-F238E27FC236}">
                <a16:creationId xmlns:a16="http://schemas.microsoft.com/office/drawing/2014/main" id="{B4072EE1-B67F-4376-AE7C-367917ED2605}"/>
              </a:ext>
            </a:extLst>
          </p:cNvPr>
          <p:cNvSpPr txBox="1"/>
          <p:nvPr/>
        </p:nvSpPr>
        <p:spPr>
          <a:xfrm>
            <a:off x="2272937" y="3969363"/>
            <a:ext cx="2449645"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black"/>
                </a:solidFill>
                <a:effectLst/>
                <a:uLnTx/>
                <a:uFillTx/>
                <a:latin typeface="Calibri" panose="020F0502020204030204"/>
                <a:ea typeface="+mn-ea"/>
                <a:cs typeface="+mn-cs"/>
              </a:rPr>
              <a:t>1 maart 2024: iedereen voldoet </a:t>
            </a:r>
          </a:p>
        </p:txBody>
      </p:sp>
      <p:pic>
        <p:nvPicPr>
          <p:cNvPr id="13314" name="Picture 2" descr="De energielabel C-verplichting komt eraan. Wat kunt u doen?">
            <a:extLst>
              <a:ext uri="{FF2B5EF4-FFF2-40B4-BE49-F238E27FC236}">
                <a16:creationId xmlns:a16="http://schemas.microsoft.com/office/drawing/2014/main" id="{56806428-1CD5-40D5-8323-632B51ACF9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229" r="12875"/>
          <a:stretch/>
        </p:blipFill>
        <p:spPr bwMode="auto">
          <a:xfrm>
            <a:off x="6207408" y="3101253"/>
            <a:ext cx="2936593" cy="2042247"/>
          </a:xfrm>
          <a:prstGeom prst="rect">
            <a:avLst/>
          </a:prstGeom>
          <a:noFill/>
          <a:extLst>
            <a:ext uri="{909E8E84-426E-40DD-AFC4-6F175D3DCCD1}">
              <a14:hiddenFill xmlns:a14="http://schemas.microsoft.com/office/drawing/2010/main">
                <a:solidFill>
                  <a:srgbClr val="FFFFFF"/>
                </a:solidFill>
              </a14:hiddenFill>
            </a:ext>
          </a:extLst>
        </p:spPr>
      </p:pic>
      <p:sp>
        <p:nvSpPr>
          <p:cNvPr id="2" name="Ovaal 1">
            <a:extLst>
              <a:ext uri="{FF2B5EF4-FFF2-40B4-BE49-F238E27FC236}">
                <a16:creationId xmlns:a16="http://schemas.microsoft.com/office/drawing/2014/main" id="{8C151E05-7AB1-FC0E-4FF8-1E2173D6F945}"/>
              </a:ext>
            </a:extLst>
          </p:cNvPr>
          <p:cNvSpPr/>
          <p:nvPr/>
        </p:nvSpPr>
        <p:spPr>
          <a:xfrm>
            <a:off x="867466" y="3964274"/>
            <a:ext cx="352697" cy="31620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cxnSp>
        <p:nvCxnSpPr>
          <p:cNvPr id="3" name="Rechte verbindingslijn met pijl 2">
            <a:extLst>
              <a:ext uri="{FF2B5EF4-FFF2-40B4-BE49-F238E27FC236}">
                <a16:creationId xmlns:a16="http://schemas.microsoft.com/office/drawing/2014/main" id="{30F04EE9-C0DD-4C4A-B36A-FEDA1BDC39E9}"/>
              </a:ext>
            </a:extLst>
          </p:cNvPr>
          <p:cNvCxnSpPr/>
          <p:nvPr/>
        </p:nvCxnSpPr>
        <p:spPr>
          <a:xfrm>
            <a:off x="1340575" y="4140399"/>
            <a:ext cx="58129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kstvak 5">
            <a:extLst>
              <a:ext uri="{FF2B5EF4-FFF2-40B4-BE49-F238E27FC236}">
                <a16:creationId xmlns:a16="http://schemas.microsoft.com/office/drawing/2014/main" id="{5F94E1B4-53F7-E558-E94D-A8D6C50DD49E}"/>
              </a:ext>
            </a:extLst>
          </p:cNvPr>
          <p:cNvSpPr txBox="1"/>
          <p:nvPr/>
        </p:nvSpPr>
        <p:spPr>
          <a:xfrm>
            <a:off x="2272936" y="3362504"/>
            <a:ext cx="3322192"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black"/>
                </a:solidFill>
                <a:effectLst/>
                <a:uLnTx/>
                <a:uFillTx/>
                <a:latin typeface="Calibri" panose="020F0502020204030204"/>
                <a:ea typeface="+mn-ea"/>
                <a:cs typeface="+mn-cs"/>
              </a:rPr>
              <a:t>1 september 2023: opleggen dwangsommen</a:t>
            </a:r>
          </a:p>
        </p:txBody>
      </p:sp>
    </p:spTree>
    <p:extLst>
      <p:ext uri="{BB962C8B-B14F-4D97-AF65-F5344CB8AC3E}">
        <p14:creationId xmlns:p14="http://schemas.microsoft.com/office/powerpoint/2010/main" val="8941553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9DACCFF-F9E9-5C55-1B00-CB894AA685BC}"/>
              </a:ext>
            </a:extLst>
          </p:cNvPr>
          <p:cNvPicPr>
            <a:picLocks noChangeAspect="1"/>
          </p:cNvPicPr>
          <p:nvPr/>
        </p:nvPicPr>
        <p:blipFill rotWithShape="1">
          <a:blip r:embed="rId2"/>
          <a:srcRect l="36797" t="18107" r="39375" b="17233"/>
          <a:stretch/>
        </p:blipFill>
        <p:spPr>
          <a:xfrm>
            <a:off x="4622006" y="536038"/>
            <a:ext cx="3021806" cy="4409360"/>
          </a:xfrm>
          <a:prstGeom prst="rect">
            <a:avLst/>
          </a:prstGeom>
        </p:spPr>
      </p:pic>
      <p:sp>
        <p:nvSpPr>
          <p:cNvPr id="5" name="Rechthoek 4">
            <a:extLst>
              <a:ext uri="{FF2B5EF4-FFF2-40B4-BE49-F238E27FC236}">
                <a16:creationId xmlns:a16="http://schemas.microsoft.com/office/drawing/2014/main" id="{86B72960-B373-1416-E2CF-67BBC9A31234}"/>
              </a:ext>
            </a:extLst>
          </p:cNvPr>
          <p:cNvSpPr/>
          <p:nvPr/>
        </p:nvSpPr>
        <p:spPr>
          <a:xfrm>
            <a:off x="407194" y="757238"/>
            <a:ext cx="3336131" cy="123586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Hoe doen we stap 1 /2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Informatiebrief &amp; Flyer</a:t>
            </a:r>
          </a:p>
        </p:txBody>
      </p:sp>
    </p:spTree>
    <p:extLst>
      <p:ext uri="{BB962C8B-B14F-4D97-AF65-F5344CB8AC3E}">
        <p14:creationId xmlns:p14="http://schemas.microsoft.com/office/powerpoint/2010/main" val="2622775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177C544-3DFE-7473-AFFB-3CDF32B9E56C}"/>
              </a:ext>
            </a:extLst>
          </p:cNvPr>
          <p:cNvPicPr>
            <a:picLocks noChangeAspect="1"/>
          </p:cNvPicPr>
          <p:nvPr/>
        </p:nvPicPr>
        <p:blipFill rotWithShape="1">
          <a:blip r:embed="rId2"/>
          <a:srcRect l="16094" t="35274" r="27656" b="19971"/>
          <a:stretch/>
        </p:blipFill>
        <p:spPr>
          <a:xfrm>
            <a:off x="814387" y="1560115"/>
            <a:ext cx="7015163" cy="3020418"/>
          </a:xfrm>
          <a:prstGeom prst="rect">
            <a:avLst/>
          </a:prstGeom>
        </p:spPr>
      </p:pic>
      <p:sp>
        <p:nvSpPr>
          <p:cNvPr id="7" name="Rechthoek 6">
            <a:extLst>
              <a:ext uri="{FF2B5EF4-FFF2-40B4-BE49-F238E27FC236}">
                <a16:creationId xmlns:a16="http://schemas.microsoft.com/office/drawing/2014/main" id="{5FD104EF-7E46-3CFA-9D68-1F3E0721A668}"/>
              </a:ext>
            </a:extLst>
          </p:cNvPr>
          <p:cNvSpPr/>
          <p:nvPr/>
        </p:nvSpPr>
        <p:spPr>
          <a:xfrm>
            <a:off x="940444" y="895881"/>
            <a:ext cx="6889106" cy="52898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     Hoe doen we stap 3 ? Voornemen tot opleggen last onder dwangsom</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Afbeelding 7">
            <a:extLst>
              <a:ext uri="{FF2B5EF4-FFF2-40B4-BE49-F238E27FC236}">
                <a16:creationId xmlns:a16="http://schemas.microsoft.com/office/drawing/2014/main" id="{1E0EFCE3-8D94-DBB7-8A11-E2B201CC2A2D}"/>
              </a:ext>
            </a:extLst>
          </p:cNvPr>
          <p:cNvPicPr>
            <a:picLocks noChangeAspect="1"/>
          </p:cNvPicPr>
          <p:nvPr/>
        </p:nvPicPr>
        <p:blipFill rotWithShape="1">
          <a:blip r:embed="rId3"/>
          <a:srcRect l="76350"/>
          <a:stretch/>
        </p:blipFill>
        <p:spPr>
          <a:xfrm>
            <a:off x="5785775" y="248383"/>
            <a:ext cx="802741" cy="629169"/>
          </a:xfrm>
          <a:prstGeom prst="rect">
            <a:avLst/>
          </a:prstGeom>
        </p:spPr>
      </p:pic>
      <p:pic>
        <p:nvPicPr>
          <p:cNvPr id="9" name="Afbeelding 8" descr="Werken bij Gemeente Groningen | Glassdoor.nl">
            <a:extLst>
              <a:ext uri="{FF2B5EF4-FFF2-40B4-BE49-F238E27FC236}">
                <a16:creationId xmlns:a16="http://schemas.microsoft.com/office/drawing/2014/main" id="{734F1F84-14E0-9E76-9291-F2D04DD1514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836569" y="266711"/>
            <a:ext cx="802742" cy="629169"/>
          </a:xfrm>
          <a:prstGeom prst="rect">
            <a:avLst/>
          </a:prstGeom>
          <a:noFill/>
          <a:ln>
            <a:noFill/>
          </a:ln>
        </p:spPr>
      </p:pic>
    </p:spTree>
    <p:extLst>
      <p:ext uri="{BB962C8B-B14F-4D97-AF65-F5344CB8AC3E}">
        <p14:creationId xmlns:p14="http://schemas.microsoft.com/office/powerpoint/2010/main" val="7176549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60DCD480-1513-91AF-6016-72EA72E1949A}"/>
              </a:ext>
            </a:extLst>
          </p:cNvPr>
          <p:cNvSpPr>
            <a:spLocks noGrp="1"/>
          </p:cNvSpPr>
          <p:nvPr>
            <p:ph idx="1"/>
          </p:nvPr>
        </p:nvSpPr>
        <p:spPr>
          <a:xfrm>
            <a:off x="810000" y="548743"/>
            <a:ext cx="7524900" cy="3915000"/>
          </a:xfrm>
        </p:spPr>
        <p:txBody>
          <a:bodyPr/>
          <a:lstStyle/>
          <a:p>
            <a:pPr algn="ctr"/>
            <a:r>
              <a:rPr lang="nl-NL" sz="2400" b="1" u="sng" dirty="0" err="1">
                <a:latin typeface="Verdana" panose="020B0604030504040204" pitchFamily="34" charset="0"/>
                <a:ea typeface="Verdana" panose="020B0604030504040204" pitchFamily="34" charset="0"/>
                <a:cs typeface="Verdana" panose="020B0604030504040204" pitchFamily="34" charset="0"/>
              </a:rPr>
              <a:t>Klimaatgat</a:t>
            </a:r>
            <a:r>
              <a:rPr lang="nl-NL" sz="2400" b="1" u="sng" dirty="0">
                <a:latin typeface="Verdana" panose="020B0604030504040204" pitchFamily="34" charset="0"/>
                <a:ea typeface="Verdana" panose="020B0604030504040204" pitchFamily="34" charset="0"/>
                <a:cs typeface="Verdana" panose="020B0604030504040204" pitchFamily="34" charset="0"/>
              </a:rPr>
              <a:t> </a:t>
            </a:r>
            <a:r>
              <a:rPr lang="nl-NL" sz="2400" b="1" u="sng"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a:t>
            </a:r>
          </a:p>
          <a:p>
            <a:endParaRPr lang="nl-NL" sz="1400" dirty="0">
              <a:latin typeface="Verdana" panose="020B0604030504040204" pitchFamily="34" charset="0"/>
              <a:ea typeface="Verdana" panose="020B0604030504040204" pitchFamily="34" charset="0"/>
              <a:cs typeface="Verdana" panose="020B0604030504040204" pitchFamily="34" charset="0"/>
            </a:endParaRPr>
          </a:p>
          <a:p>
            <a:r>
              <a:rPr lang="nl-NL" sz="1400" dirty="0">
                <a:latin typeface="Verdana" panose="020B0604030504040204" pitchFamily="34" charset="0"/>
                <a:ea typeface="Verdana" panose="020B0604030504040204" pitchFamily="34" charset="0"/>
                <a:cs typeface="Verdana" panose="020B0604030504040204" pitchFamily="34" charset="0"/>
              </a:rPr>
              <a:t>Omdat is geconstateerd dat het kabinet met de afgesproken maatregelen niet tot de beloofde reductie komt, heeft het kabinet op 26 april 2023 </a:t>
            </a:r>
            <a:r>
              <a:rPr lang="nl-NL" sz="1400" dirty="0">
                <a:latin typeface="Verdana" panose="020B0604030504040204" pitchFamily="34" charset="0"/>
                <a:ea typeface="Verdana" panose="020B0604030504040204" pitchFamily="34" charset="0"/>
                <a:cs typeface="Verdana" panose="020B0604030504040204" pitchFamily="34" charset="0"/>
                <a:hlinkClick r:id="rId2">
                  <a:extLst>
                    <a:ext uri="{A12FA001-AC4F-418D-AE19-62706E023703}">
                      <ahyp:hlinkClr xmlns:ahyp="http://schemas.microsoft.com/office/drawing/2018/hyperlinkcolor" xmlns="" val="tx"/>
                    </a:ext>
                  </a:extLst>
                </a:hlinkClick>
              </a:rPr>
              <a:t>een aanvullend klimaatpakket gepresenteerd</a:t>
            </a:r>
            <a:r>
              <a:rPr lang="nl-NL" sz="1400" dirty="0">
                <a:latin typeface="Verdana" panose="020B0604030504040204" pitchFamily="34" charset="0"/>
                <a:ea typeface="Verdana" panose="020B0604030504040204" pitchFamily="34" charset="0"/>
                <a:cs typeface="Verdana" panose="020B0604030504040204" pitchFamily="34" charset="0"/>
              </a:rPr>
              <a:t>.</a:t>
            </a:r>
          </a:p>
          <a:p>
            <a:endParaRPr lang="nl-NL" sz="1400" dirty="0">
              <a:latin typeface="Verdana" panose="020B0604030504040204" pitchFamily="34" charset="0"/>
              <a:ea typeface="Verdana" panose="020B0604030504040204" pitchFamily="34" charset="0"/>
              <a:cs typeface="Verdana" panose="020B0604030504040204" pitchFamily="34" charset="0"/>
            </a:endParaRPr>
          </a:p>
          <a:p>
            <a:r>
              <a:rPr lang="nl-NL" sz="1400" dirty="0">
                <a:latin typeface="Verdana" panose="020B0604030504040204" pitchFamily="34" charset="0"/>
                <a:ea typeface="Verdana" panose="020B0604030504040204" pitchFamily="34" charset="0"/>
                <a:cs typeface="Verdana" panose="020B0604030504040204" pitchFamily="34" charset="0"/>
              </a:rPr>
              <a:t>Met dit pakket maakt Nederland in een keer de benodigde inhaalslag, worden de lusten en lasten zo eerlijk mogelijk verdeeld en de groene economie van de toekomst versterkt. Van alle sectoren wordt een extra bijdrage gevraagd. </a:t>
            </a:r>
          </a:p>
          <a:p>
            <a:endParaRPr lang="nl-NL" sz="1400" dirty="0">
              <a:latin typeface="Verdana" panose="020B0604030504040204" pitchFamily="34" charset="0"/>
              <a:ea typeface="Verdana" panose="020B0604030504040204" pitchFamily="34" charset="0"/>
              <a:cs typeface="Verdana" panose="020B0604030504040204" pitchFamily="34" charset="0"/>
            </a:endParaRPr>
          </a:p>
          <a:p>
            <a:r>
              <a:rPr lang="nl-NL" sz="1400" dirty="0">
                <a:latin typeface="Verdana" panose="020B0604030504040204" pitchFamily="34" charset="0"/>
                <a:ea typeface="Verdana" panose="020B0604030504040204" pitchFamily="34" charset="0"/>
                <a:cs typeface="Verdana" panose="020B0604030504040204" pitchFamily="34" charset="0"/>
              </a:rPr>
              <a:t>De maatregelen zorgen voor een extra uitstootvermindering van circa 22 megaton, waarmee de doelstelling van 55%-60% minder CO2-uitstoot in 2030 ten opzichte van 1990 naar verwachting gehaald wordt.</a:t>
            </a:r>
          </a:p>
          <a:p>
            <a:endParaRPr lang="nl-NL" sz="1400" dirty="0">
              <a:latin typeface="Verdana" panose="020B0604030504040204" pitchFamily="34" charset="0"/>
              <a:ea typeface="Verdana" panose="020B0604030504040204" pitchFamily="34" charset="0"/>
              <a:cs typeface="Verdana" panose="020B0604030504040204" pitchFamily="34" charset="0"/>
            </a:endParaRPr>
          </a:p>
        </p:txBody>
      </p:sp>
      <p:pic>
        <p:nvPicPr>
          <p:cNvPr id="5" name="Afbeelding 4"/>
          <p:cNvPicPr/>
          <p:nvPr/>
        </p:nvPicPr>
        <p:blipFill>
          <a:blip r:embed="rId3">
            <a:extLst>
              <a:ext uri="{28A0092B-C50C-407E-A947-70E740481C1C}">
                <a14:useLocalDpi xmlns:a14="http://schemas.microsoft.com/office/drawing/2010/main" val="0"/>
              </a:ext>
            </a:extLst>
          </a:blip>
          <a:srcRect/>
          <a:stretch>
            <a:fillRect/>
          </a:stretch>
        </p:blipFill>
        <p:spPr bwMode="auto">
          <a:xfrm>
            <a:off x="1992085" y="130629"/>
            <a:ext cx="1023257" cy="457190"/>
          </a:xfrm>
          <a:prstGeom prst="rect">
            <a:avLst/>
          </a:prstGeom>
          <a:noFill/>
          <a:ln>
            <a:noFill/>
          </a:ln>
        </p:spPr>
      </p:pic>
    </p:spTree>
    <p:extLst>
      <p:ext uri="{BB962C8B-B14F-4D97-AF65-F5344CB8AC3E}">
        <p14:creationId xmlns:p14="http://schemas.microsoft.com/office/powerpoint/2010/main" val="38051922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Werken bij Gemeente Groningen | Glassdoor.nl">
            <a:extLst>
              <a:ext uri="{FF2B5EF4-FFF2-40B4-BE49-F238E27FC236}">
                <a16:creationId xmlns:a16="http://schemas.microsoft.com/office/drawing/2014/main" id="{74C8F29B-5270-407A-9149-97A584E87EF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789735" y="99970"/>
            <a:ext cx="992981" cy="992981"/>
          </a:xfrm>
          <a:prstGeom prst="rect">
            <a:avLst/>
          </a:prstGeom>
          <a:noFill/>
          <a:ln>
            <a:noFill/>
          </a:ln>
        </p:spPr>
      </p:pic>
      <p:pic>
        <p:nvPicPr>
          <p:cNvPr id="5" name="Afbeelding 4">
            <a:extLst>
              <a:ext uri="{FF2B5EF4-FFF2-40B4-BE49-F238E27FC236}">
                <a16:creationId xmlns:a16="http://schemas.microsoft.com/office/drawing/2014/main" id="{3B5DE708-2957-4161-B82D-5A9373F1BBDC}"/>
              </a:ext>
            </a:extLst>
          </p:cNvPr>
          <p:cNvPicPr>
            <a:picLocks noChangeAspect="1"/>
          </p:cNvPicPr>
          <p:nvPr/>
        </p:nvPicPr>
        <p:blipFill rotWithShape="1">
          <a:blip r:embed="rId3"/>
          <a:srcRect l="76350"/>
          <a:stretch/>
        </p:blipFill>
        <p:spPr>
          <a:xfrm>
            <a:off x="6292981" y="63775"/>
            <a:ext cx="1359276" cy="1065368"/>
          </a:xfrm>
          <a:prstGeom prst="rect">
            <a:avLst/>
          </a:prstGeom>
        </p:spPr>
      </p:pic>
      <p:sp>
        <p:nvSpPr>
          <p:cNvPr id="6" name="Rechthoek 5">
            <a:extLst>
              <a:ext uri="{FF2B5EF4-FFF2-40B4-BE49-F238E27FC236}">
                <a16:creationId xmlns:a16="http://schemas.microsoft.com/office/drawing/2014/main" id="{05E6CE54-B567-4A08-B9F7-BCE1D6848B19}"/>
              </a:ext>
            </a:extLst>
          </p:cNvPr>
          <p:cNvSpPr/>
          <p:nvPr/>
        </p:nvSpPr>
        <p:spPr>
          <a:xfrm>
            <a:off x="744583" y="438346"/>
            <a:ext cx="5335706" cy="3888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2700" b="0" i="0" u="none" strike="noStrike" kern="1200" cap="none" spc="0" normalizeH="0" baseline="0" noProof="0" dirty="0">
                <a:ln>
                  <a:noFill/>
                </a:ln>
                <a:solidFill>
                  <a:prstClr val="white"/>
                </a:solidFill>
                <a:effectLst/>
                <a:uLnTx/>
                <a:uFillTx/>
                <a:latin typeface="Calibri" panose="020F0502020204030204"/>
                <a:ea typeface="+mn-ea"/>
                <a:cs typeface="+mn-cs"/>
              </a:rPr>
              <a:t>Wat zijn de resultaten ?</a:t>
            </a:r>
          </a:p>
        </p:txBody>
      </p:sp>
      <p:pic>
        <p:nvPicPr>
          <p:cNvPr id="4098" name="Picture 2" descr="ROUTEKAART GRONINGEN CO2-NEUTRAAL 2035">
            <a:extLst>
              <a:ext uri="{FF2B5EF4-FFF2-40B4-BE49-F238E27FC236}">
                <a16:creationId xmlns:a16="http://schemas.microsoft.com/office/drawing/2014/main" id="{7698A46F-A60E-4C42-A27E-C54CECABED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8073"/>
          <a:stretch/>
        </p:blipFill>
        <p:spPr bwMode="auto">
          <a:xfrm>
            <a:off x="7031228" y="3697108"/>
            <a:ext cx="1868864" cy="1346423"/>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E7ED06E7-4793-457A-CFA6-6279DF56E2C6}"/>
              </a:ext>
            </a:extLst>
          </p:cNvPr>
          <p:cNvPicPr>
            <a:picLocks noChangeAspect="1"/>
          </p:cNvPicPr>
          <p:nvPr/>
        </p:nvPicPr>
        <p:blipFill rotWithShape="1">
          <a:blip r:embed="rId5"/>
          <a:srcRect l="23516" t="60740" r="66719" b="20379"/>
          <a:stretch/>
        </p:blipFill>
        <p:spPr>
          <a:xfrm>
            <a:off x="250032" y="1138770"/>
            <a:ext cx="2078831" cy="2095463"/>
          </a:xfrm>
          <a:prstGeom prst="rect">
            <a:avLst/>
          </a:prstGeom>
        </p:spPr>
      </p:pic>
      <p:sp>
        <p:nvSpPr>
          <p:cNvPr id="8" name="Tekstvak 7">
            <a:extLst>
              <a:ext uri="{FF2B5EF4-FFF2-40B4-BE49-F238E27FC236}">
                <a16:creationId xmlns:a16="http://schemas.microsoft.com/office/drawing/2014/main" id="{213F67A0-831D-6AD9-AE50-9D6E76A337B2}"/>
              </a:ext>
            </a:extLst>
          </p:cNvPr>
          <p:cNvSpPr txBox="1"/>
          <p:nvPr/>
        </p:nvSpPr>
        <p:spPr>
          <a:xfrm>
            <a:off x="2543839" y="1251983"/>
            <a:ext cx="5590067" cy="279307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dirty="0">
                <a:ln>
                  <a:noFill/>
                </a:ln>
                <a:solidFill>
                  <a:prstClr val="black"/>
                </a:solidFill>
                <a:effectLst/>
                <a:uLnTx/>
                <a:uFillTx/>
                <a:latin typeface="Calibri" panose="020F0502020204030204"/>
                <a:ea typeface="+mn-ea"/>
                <a:cs typeface="+mn-cs"/>
              </a:rPr>
              <a:t>1300 </a:t>
            </a:r>
            <a:r>
              <a:rPr kumimoji="0" lang="nl-NL" sz="15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10 % label c		140</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40 % uitzondering	560</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50 % geen reactie		700</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5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dirty="0">
                <a:ln>
                  <a:noFill/>
                </a:ln>
                <a:solidFill>
                  <a:prstClr val="black"/>
                </a:solidFill>
                <a:effectLst/>
                <a:uLnTx/>
                <a:uFillTx/>
                <a:latin typeface="Calibri" panose="020F0502020204030204"/>
                <a:ea typeface="+mn-ea"/>
                <a:cs typeface="+mn-cs"/>
              </a:rPr>
              <a:t>333 </a:t>
            </a:r>
            <a:r>
              <a:rPr kumimoji="0" lang="nl-NL" sz="15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25 % label c of gedegen </a:t>
            </a:r>
            <a:r>
              <a:rPr kumimoji="0" lang="nl-NL" sz="15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anose="05000000000000000000" pitchFamily="2" charset="2"/>
              </a:rPr>
              <a:t>pva</a:t>
            </a:r>
            <a:r>
              <a:rPr kumimoji="0" lang="nl-NL" sz="15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35 % uitzondering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30 % geen reactie		112</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5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388 nieuwe </a:t>
            </a:r>
            <a:r>
              <a:rPr kumimoji="0" lang="nl-NL" sz="15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anose="05000000000000000000" pitchFamily="2" charset="2"/>
              </a:rPr>
              <a:t>energielabels</a:t>
            </a:r>
            <a:r>
              <a:rPr kumimoji="0" lang="nl-NL" sz="15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(C of hoger)</a:t>
            </a:r>
          </a:p>
          <a:p>
            <a:pPr marL="257175" marR="0" lvl="0" indent="-257175" algn="l" defTabSz="685800" rtl="0" eaLnBrk="1" fontAlgn="auto" latinLnBrk="0" hangingPunct="1">
              <a:lnSpc>
                <a:spcPct val="100000"/>
              </a:lnSpc>
              <a:spcBef>
                <a:spcPts val="0"/>
              </a:spcBef>
              <a:spcAft>
                <a:spcPts val="0"/>
              </a:spcAft>
              <a:buClrTx/>
              <a:buSzTx/>
              <a:buFontTx/>
              <a:buAutoNum type="arabicPlain" startAt="305"/>
              <a:tabLst/>
              <a:defRPr/>
            </a:pPr>
            <a:endParaRPr kumimoji="0" lang="nl-NL"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5235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Werken bij Gemeente Groningen | Glassdoor.nl">
            <a:extLst>
              <a:ext uri="{FF2B5EF4-FFF2-40B4-BE49-F238E27FC236}">
                <a16:creationId xmlns:a16="http://schemas.microsoft.com/office/drawing/2014/main" id="{74C8F29B-5270-407A-9149-97A584E87EF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789735" y="99970"/>
            <a:ext cx="992981" cy="992981"/>
          </a:xfrm>
          <a:prstGeom prst="rect">
            <a:avLst/>
          </a:prstGeom>
          <a:noFill/>
          <a:ln>
            <a:noFill/>
          </a:ln>
        </p:spPr>
      </p:pic>
      <p:pic>
        <p:nvPicPr>
          <p:cNvPr id="5" name="Afbeelding 4">
            <a:extLst>
              <a:ext uri="{FF2B5EF4-FFF2-40B4-BE49-F238E27FC236}">
                <a16:creationId xmlns:a16="http://schemas.microsoft.com/office/drawing/2014/main" id="{3B5DE708-2957-4161-B82D-5A9373F1BBDC}"/>
              </a:ext>
            </a:extLst>
          </p:cNvPr>
          <p:cNvPicPr>
            <a:picLocks noChangeAspect="1"/>
          </p:cNvPicPr>
          <p:nvPr/>
        </p:nvPicPr>
        <p:blipFill rotWithShape="1">
          <a:blip r:embed="rId3"/>
          <a:srcRect l="76350"/>
          <a:stretch/>
        </p:blipFill>
        <p:spPr>
          <a:xfrm>
            <a:off x="6292981" y="63775"/>
            <a:ext cx="1359276" cy="1065368"/>
          </a:xfrm>
          <a:prstGeom prst="rect">
            <a:avLst/>
          </a:prstGeom>
        </p:spPr>
      </p:pic>
      <p:sp>
        <p:nvSpPr>
          <p:cNvPr id="6" name="Rechthoek 5">
            <a:extLst>
              <a:ext uri="{FF2B5EF4-FFF2-40B4-BE49-F238E27FC236}">
                <a16:creationId xmlns:a16="http://schemas.microsoft.com/office/drawing/2014/main" id="{05E6CE54-B567-4A08-B9F7-BCE1D6848B19}"/>
              </a:ext>
            </a:extLst>
          </p:cNvPr>
          <p:cNvSpPr/>
          <p:nvPr/>
        </p:nvSpPr>
        <p:spPr>
          <a:xfrm>
            <a:off x="744583" y="438346"/>
            <a:ext cx="5335706" cy="3888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2700" b="0" i="0" u="none" strike="noStrike" kern="1200" cap="none" spc="0" normalizeH="0" baseline="0" noProof="0" dirty="0">
                <a:ln>
                  <a:noFill/>
                </a:ln>
                <a:solidFill>
                  <a:prstClr val="white"/>
                </a:solidFill>
                <a:effectLst/>
                <a:uLnTx/>
                <a:uFillTx/>
                <a:latin typeface="Calibri" panose="020F0502020204030204"/>
                <a:ea typeface="+mn-ea"/>
                <a:cs typeface="+mn-cs"/>
              </a:rPr>
              <a:t>Wat zijn de resultaten / smoezen ?</a:t>
            </a:r>
          </a:p>
        </p:txBody>
      </p:sp>
      <p:pic>
        <p:nvPicPr>
          <p:cNvPr id="4098" name="Picture 2" descr="ROUTEKAART GRONINGEN CO2-NEUTRAAL 2035">
            <a:extLst>
              <a:ext uri="{FF2B5EF4-FFF2-40B4-BE49-F238E27FC236}">
                <a16:creationId xmlns:a16="http://schemas.microsoft.com/office/drawing/2014/main" id="{7698A46F-A60E-4C42-A27E-C54CECABED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8073"/>
          <a:stretch/>
        </p:blipFill>
        <p:spPr bwMode="auto">
          <a:xfrm>
            <a:off x="7031228" y="3697108"/>
            <a:ext cx="1868864" cy="1346423"/>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E7ED06E7-4793-457A-CFA6-6279DF56E2C6}"/>
              </a:ext>
            </a:extLst>
          </p:cNvPr>
          <p:cNvPicPr>
            <a:picLocks noChangeAspect="1"/>
          </p:cNvPicPr>
          <p:nvPr/>
        </p:nvPicPr>
        <p:blipFill rotWithShape="1">
          <a:blip r:embed="rId5"/>
          <a:srcRect l="23516" t="60740" r="66719" b="20379"/>
          <a:stretch/>
        </p:blipFill>
        <p:spPr>
          <a:xfrm>
            <a:off x="250032" y="1138770"/>
            <a:ext cx="2078831" cy="2095463"/>
          </a:xfrm>
          <a:prstGeom prst="rect">
            <a:avLst/>
          </a:prstGeom>
        </p:spPr>
      </p:pic>
      <p:sp>
        <p:nvSpPr>
          <p:cNvPr id="8" name="Tekstvak 7">
            <a:extLst>
              <a:ext uri="{FF2B5EF4-FFF2-40B4-BE49-F238E27FC236}">
                <a16:creationId xmlns:a16="http://schemas.microsoft.com/office/drawing/2014/main" id="{213F67A0-831D-6AD9-AE50-9D6E76A337B2}"/>
              </a:ext>
            </a:extLst>
          </p:cNvPr>
          <p:cNvSpPr txBox="1"/>
          <p:nvPr/>
        </p:nvSpPr>
        <p:spPr>
          <a:xfrm>
            <a:off x="2453482" y="1614058"/>
            <a:ext cx="5895734" cy="1685077"/>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ProRail, spoorveiligheid</a:t>
            </a:r>
          </a:p>
          <a:p>
            <a:pPr marL="257175" marR="0" lvl="0" indent="-2571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Politie, portefeuille aanpak</a:t>
            </a:r>
          </a:p>
          <a:p>
            <a:pPr marL="257175" marR="0" lvl="0" indent="-2571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Gemeente, strategisch vastgoed</a:t>
            </a:r>
          </a:p>
          <a:p>
            <a:pPr marL="257175" marR="0" lvl="0" indent="-2571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Verhuizen, verkopen, sloop (zonder concrete datum)</a:t>
            </a:r>
          </a:p>
          <a:p>
            <a:pPr marL="257175" marR="0" lvl="0" indent="-2571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aardbevingsschade</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01041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Werken bij Gemeente Groningen | Glassdoor.nl">
            <a:extLst>
              <a:ext uri="{FF2B5EF4-FFF2-40B4-BE49-F238E27FC236}">
                <a16:creationId xmlns:a16="http://schemas.microsoft.com/office/drawing/2014/main" id="{74C8F29B-5270-407A-9149-97A584E87EF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789735" y="99970"/>
            <a:ext cx="992981" cy="992981"/>
          </a:xfrm>
          <a:prstGeom prst="rect">
            <a:avLst/>
          </a:prstGeom>
          <a:noFill/>
          <a:ln>
            <a:noFill/>
          </a:ln>
        </p:spPr>
      </p:pic>
      <p:pic>
        <p:nvPicPr>
          <p:cNvPr id="5" name="Afbeelding 4">
            <a:extLst>
              <a:ext uri="{FF2B5EF4-FFF2-40B4-BE49-F238E27FC236}">
                <a16:creationId xmlns:a16="http://schemas.microsoft.com/office/drawing/2014/main" id="{3B5DE708-2957-4161-B82D-5A9373F1BBDC}"/>
              </a:ext>
            </a:extLst>
          </p:cNvPr>
          <p:cNvPicPr>
            <a:picLocks noChangeAspect="1"/>
          </p:cNvPicPr>
          <p:nvPr/>
        </p:nvPicPr>
        <p:blipFill rotWithShape="1">
          <a:blip r:embed="rId3"/>
          <a:srcRect l="76350"/>
          <a:stretch/>
        </p:blipFill>
        <p:spPr>
          <a:xfrm>
            <a:off x="6292981" y="63775"/>
            <a:ext cx="1359276" cy="1065368"/>
          </a:xfrm>
          <a:prstGeom prst="rect">
            <a:avLst/>
          </a:prstGeom>
        </p:spPr>
      </p:pic>
      <p:sp>
        <p:nvSpPr>
          <p:cNvPr id="6" name="Rechthoek 5">
            <a:extLst>
              <a:ext uri="{FF2B5EF4-FFF2-40B4-BE49-F238E27FC236}">
                <a16:creationId xmlns:a16="http://schemas.microsoft.com/office/drawing/2014/main" id="{05E6CE54-B567-4A08-B9F7-BCE1D6848B19}"/>
              </a:ext>
            </a:extLst>
          </p:cNvPr>
          <p:cNvSpPr/>
          <p:nvPr/>
        </p:nvSpPr>
        <p:spPr>
          <a:xfrm>
            <a:off x="744583" y="438346"/>
            <a:ext cx="5335706" cy="3888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2700" b="0" i="0" u="none" strike="noStrike" kern="1200" cap="none" spc="0" normalizeH="0" baseline="0" noProof="0" dirty="0">
                <a:ln>
                  <a:noFill/>
                </a:ln>
                <a:solidFill>
                  <a:prstClr val="white"/>
                </a:solidFill>
                <a:effectLst/>
                <a:uLnTx/>
                <a:uFillTx/>
                <a:latin typeface="Calibri" panose="020F0502020204030204"/>
                <a:ea typeface="+mn-ea"/>
                <a:cs typeface="+mn-cs"/>
              </a:rPr>
              <a:t>Wat zijn de resultaten / leerpunten ?</a:t>
            </a:r>
          </a:p>
        </p:txBody>
      </p:sp>
      <p:pic>
        <p:nvPicPr>
          <p:cNvPr id="4098" name="Picture 2" descr="ROUTEKAART GRONINGEN CO2-NEUTRAAL 2035">
            <a:extLst>
              <a:ext uri="{FF2B5EF4-FFF2-40B4-BE49-F238E27FC236}">
                <a16:creationId xmlns:a16="http://schemas.microsoft.com/office/drawing/2014/main" id="{7698A46F-A60E-4C42-A27E-C54CECABED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8073"/>
          <a:stretch/>
        </p:blipFill>
        <p:spPr bwMode="auto">
          <a:xfrm>
            <a:off x="964407" y="3130872"/>
            <a:ext cx="1868864" cy="1346423"/>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2AEA832C-7520-778A-27FA-D58F73874FB2}"/>
              </a:ext>
            </a:extLst>
          </p:cNvPr>
          <p:cNvSpPr txBox="1"/>
          <p:nvPr/>
        </p:nvSpPr>
        <p:spPr>
          <a:xfrm>
            <a:off x="964406" y="1750218"/>
            <a:ext cx="6029159" cy="1200329"/>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Definitie niet conform bestanden;</a:t>
            </a:r>
          </a:p>
          <a:p>
            <a:pPr marL="257175" marR="0" lvl="0" indent="-2571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Heel veel uitzonderingen </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regels voor </a:t>
            </a:r>
            <a:r>
              <a:rPr kumimoji="0" lang="nl-NL" sz="18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label utiliteit;</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57175" marR="0" lvl="0" indent="-2571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veel werk voor weinig (26 %) naleving;</a:t>
            </a:r>
          </a:p>
          <a:p>
            <a:pPr marL="257175" marR="0" lvl="0" indent="-2571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Wel mooi 338 extra labels.</a:t>
            </a:r>
          </a:p>
        </p:txBody>
      </p:sp>
      <p:pic>
        <p:nvPicPr>
          <p:cNvPr id="7" name="Picture 4" descr="ROUTEKAART GRONINGEN CO2-NEUTRAAL 2035">
            <a:extLst>
              <a:ext uri="{FF2B5EF4-FFF2-40B4-BE49-F238E27FC236}">
                <a16:creationId xmlns:a16="http://schemas.microsoft.com/office/drawing/2014/main" id="{C6330DA9-5EDE-D818-03EA-D00EC5B893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9475" y="3495265"/>
            <a:ext cx="1900238" cy="13573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O2-neutraal - Homij DEC">
            <a:extLst>
              <a:ext uri="{FF2B5EF4-FFF2-40B4-BE49-F238E27FC236}">
                <a16:creationId xmlns:a16="http://schemas.microsoft.com/office/drawing/2014/main" id="{F3E1C459-FB53-B60C-7E44-AEA1D98977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3578" y="3227139"/>
            <a:ext cx="1878806" cy="12501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OUTEKAART GRONINGEN CO2-NEUTRAAL 2035">
            <a:extLst>
              <a:ext uri="{FF2B5EF4-FFF2-40B4-BE49-F238E27FC236}">
                <a16:creationId xmlns:a16="http://schemas.microsoft.com/office/drawing/2014/main" id="{C87F249B-9AA5-6D01-297F-19DBB8B175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4055" y="3222120"/>
            <a:ext cx="1900238" cy="1357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12184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descr="Energielabel C voor kantoren per 2023 | Groothandel Van Walraven">
            <a:extLst>
              <a:ext uri="{FF2B5EF4-FFF2-40B4-BE49-F238E27FC236}">
                <a16:creationId xmlns:a16="http://schemas.microsoft.com/office/drawing/2014/main" id="{A4E36BBF-A46C-4001-9476-9E9735C891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275" r="20074" b="2523"/>
          <a:stretch/>
        </p:blipFill>
        <p:spPr bwMode="auto">
          <a:xfrm>
            <a:off x="737574" y="275301"/>
            <a:ext cx="7334336" cy="4348677"/>
          </a:xfrm>
          <a:prstGeom prst="rect">
            <a:avLst/>
          </a:prstGeom>
          <a:noFill/>
          <a:extLst>
            <a:ext uri="{909E8E84-426E-40DD-AFC4-6F175D3DCCD1}">
              <a14:hiddenFill xmlns:a14="http://schemas.microsoft.com/office/drawing/2010/main">
                <a:solidFill>
                  <a:srgbClr val="FFFFFF"/>
                </a:solidFill>
              </a14:hiddenFill>
            </a:ext>
          </a:extLst>
        </p:spPr>
      </p:pic>
      <p:sp>
        <p:nvSpPr>
          <p:cNvPr id="11" name="Titel 3">
            <a:extLst>
              <a:ext uri="{FF2B5EF4-FFF2-40B4-BE49-F238E27FC236}">
                <a16:creationId xmlns:a16="http://schemas.microsoft.com/office/drawing/2014/main" id="{AF1DB198-F187-4E3D-A1C4-9C0B86DE658A}"/>
              </a:ext>
            </a:extLst>
          </p:cNvPr>
          <p:cNvSpPr txBox="1">
            <a:spLocks/>
          </p:cNvSpPr>
          <p:nvPr/>
        </p:nvSpPr>
        <p:spPr bwMode="auto">
          <a:xfrm>
            <a:off x="737574" y="195487"/>
            <a:ext cx="7614846" cy="515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defTabSz="684213" rtl="0" eaLnBrk="0" fontAlgn="base" hangingPunct="0">
              <a:lnSpc>
                <a:spcPct val="90000"/>
              </a:lnSpc>
              <a:spcBef>
                <a:spcPct val="0"/>
              </a:spcBef>
              <a:spcAft>
                <a:spcPct val="0"/>
              </a:spcAft>
              <a:defRPr sz="2700" b="1" kern="1200">
                <a:solidFill>
                  <a:srgbClr val="00567D"/>
                </a:solidFill>
                <a:latin typeface="Tahoma" panose="020B0604030504040204" pitchFamily="34" charset="0"/>
                <a:ea typeface="+mj-ea"/>
                <a:cs typeface="Tahoma" panose="020B0604030504040204" pitchFamily="34" charset="0"/>
              </a:defRPr>
            </a:lvl1pPr>
            <a:lvl2pPr algn="l" defTabSz="684213" rtl="0" eaLnBrk="0" fontAlgn="base" hangingPunct="0">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2pPr>
            <a:lvl3pPr algn="l" defTabSz="684213" rtl="0" eaLnBrk="0" fontAlgn="base" hangingPunct="0">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3pPr>
            <a:lvl4pPr algn="l" defTabSz="684213" rtl="0" eaLnBrk="0" fontAlgn="base" hangingPunct="0">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4pPr>
            <a:lvl5pPr algn="l" defTabSz="684213" rtl="0" eaLnBrk="0" fontAlgn="base" hangingPunct="0">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5pPr>
            <a:lvl6pPr marL="457200" algn="l" defTabSz="684213" rtl="0" fontAlgn="base">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6pPr>
            <a:lvl7pPr marL="914400" algn="l" defTabSz="684213" rtl="0" fontAlgn="base">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7pPr>
            <a:lvl8pPr marL="1371600" algn="l" defTabSz="684213" rtl="0" fontAlgn="base">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8pPr>
            <a:lvl9pPr marL="1828800" algn="l" defTabSz="684213" rtl="0" fontAlgn="base">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9pPr>
          </a:lstStyle>
          <a:p>
            <a:pPr marL="0" marR="0" lvl="0" indent="0" algn="l" defTabSz="513160" rtl="0" eaLnBrk="0" fontAlgn="base" latinLnBrk="0" hangingPunct="0">
              <a:lnSpc>
                <a:spcPct val="90000"/>
              </a:lnSpc>
              <a:spcBef>
                <a:spcPct val="0"/>
              </a:spcBef>
              <a:spcAft>
                <a:spcPct val="0"/>
              </a:spcAft>
              <a:buClrTx/>
              <a:buSzTx/>
              <a:buFontTx/>
              <a:buNone/>
              <a:tabLst/>
              <a:defRPr/>
            </a:pPr>
            <a:r>
              <a:rPr kumimoji="0" lang="nl-NL" sz="2100" b="1" i="0" u="none" strike="noStrike" kern="1200" cap="none" spc="0" normalizeH="0" baseline="0" noProof="0" dirty="0">
                <a:ln>
                  <a:noFill/>
                </a:ln>
                <a:solidFill>
                  <a:srgbClr val="00567D"/>
                </a:solidFill>
                <a:effectLst/>
                <a:uLnTx/>
                <a:uFillTx/>
                <a:latin typeface="Tahoma" panose="020B0604030504040204" pitchFamily="34" charset="0"/>
                <a:ea typeface="+mj-ea"/>
                <a:cs typeface="Tahoma" panose="020B0604030504040204" pitchFamily="34" charset="0"/>
              </a:rPr>
              <a:t>Energielabel C – stand van zaken toezicht – OD NZKG</a:t>
            </a:r>
            <a:endParaRPr kumimoji="0" lang="nl-NL" sz="2025" b="1" i="0" u="none" strike="noStrike" kern="1200" cap="none" spc="0" normalizeH="0" baseline="0" noProof="0" dirty="0">
              <a:ln>
                <a:noFill/>
              </a:ln>
              <a:solidFill>
                <a:srgbClr val="00567D"/>
              </a:solidFill>
              <a:effectLst/>
              <a:uLnTx/>
              <a:uFillTx/>
              <a:latin typeface="Tahoma" panose="020B0604030504040204" pitchFamily="34" charset="0"/>
              <a:ea typeface="+mj-ea"/>
              <a:cs typeface="Tahoma" panose="020B0604030504040204" pitchFamily="34" charset="0"/>
            </a:endParaRPr>
          </a:p>
        </p:txBody>
      </p:sp>
      <p:sp>
        <p:nvSpPr>
          <p:cNvPr id="4" name="Rechthoek 3">
            <a:extLst>
              <a:ext uri="{FF2B5EF4-FFF2-40B4-BE49-F238E27FC236}">
                <a16:creationId xmlns:a16="http://schemas.microsoft.com/office/drawing/2014/main" id="{ED764A40-BF6D-41AA-AAB2-4E556E7F7FF2}"/>
              </a:ext>
            </a:extLst>
          </p:cNvPr>
          <p:cNvSpPr/>
          <p:nvPr/>
        </p:nvSpPr>
        <p:spPr>
          <a:xfrm>
            <a:off x="20632" y="4703793"/>
            <a:ext cx="2782649" cy="238115"/>
          </a:xfrm>
          <a:prstGeom prst="rect">
            <a:avLst/>
          </a:prstGeom>
          <a:solidFill>
            <a:srgbClr val="CC8B0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243000" bIns="34290" rtlCol="0" anchor="ctr"/>
          <a:lstStyle/>
          <a:p>
            <a:pPr marL="0" marR="0" lvl="0" indent="0" algn="l" defTabSz="317897" rtl="0" eaLnBrk="0" fontAlgn="base" latinLnBrk="0" hangingPunct="0">
              <a:lnSpc>
                <a:spcPct val="100000"/>
              </a:lnSpc>
              <a:spcBef>
                <a:spcPct val="0"/>
              </a:spcBef>
              <a:spcAft>
                <a:spcPct val="0"/>
              </a:spcAft>
              <a:buClrTx/>
              <a:buSzTx/>
              <a:buFontTx/>
              <a:buNone/>
              <a:tabLst/>
              <a:defRPr/>
            </a:pPr>
            <a:r>
              <a:rPr kumimoji="0" lang="nl-NL" sz="1500" b="0" i="0" u="none" strike="noStrike" kern="1200" cap="none" spc="0" normalizeH="0" baseline="0" noProof="0" dirty="0">
                <a:ln>
                  <a:noFill/>
                </a:ln>
                <a:solidFill>
                  <a:srgbClr val="FFFFFF"/>
                </a:solidFill>
                <a:effectLst/>
                <a:uLnTx/>
                <a:uFillTx/>
                <a:latin typeface="Tahoma"/>
                <a:ea typeface="Tahoma"/>
                <a:cs typeface="Tahoma"/>
              </a:rPr>
              <a:t>Co de Smalen</a:t>
            </a:r>
          </a:p>
        </p:txBody>
      </p:sp>
      <p:sp>
        <p:nvSpPr>
          <p:cNvPr id="6" name="Rechthoek 5">
            <a:extLst>
              <a:ext uri="{FF2B5EF4-FFF2-40B4-BE49-F238E27FC236}">
                <a16:creationId xmlns:a16="http://schemas.microsoft.com/office/drawing/2014/main" id="{57B4FAB1-69F5-481A-9B40-55F5BCCD5317}"/>
              </a:ext>
            </a:extLst>
          </p:cNvPr>
          <p:cNvSpPr/>
          <p:nvPr/>
        </p:nvSpPr>
        <p:spPr>
          <a:xfrm>
            <a:off x="3761910" y="4709899"/>
            <a:ext cx="2376264" cy="238115"/>
          </a:xfrm>
          <a:prstGeom prst="rect">
            <a:avLst/>
          </a:prstGeom>
          <a:solidFill>
            <a:srgbClr val="CC8B0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243000" bIns="34290" rtlCol="0" anchor="ctr"/>
          <a:lstStyle/>
          <a:p>
            <a:pPr marL="0" marR="0" lvl="0" indent="0" algn="l" defTabSz="317897" rtl="0" eaLnBrk="0" fontAlgn="base" latinLnBrk="0" hangingPunct="0">
              <a:lnSpc>
                <a:spcPct val="100000"/>
              </a:lnSpc>
              <a:spcBef>
                <a:spcPct val="0"/>
              </a:spcBef>
              <a:spcAft>
                <a:spcPct val="0"/>
              </a:spcAft>
              <a:buClrTx/>
              <a:buSzTx/>
              <a:buFontTx/>
              <a:buNone/>
              <a:tabLst/>
              <a:defRPr/>
            </a:pPr>
            <a:r>
              <a:rPr kumimoji="0" lang="nl-NL" sz="1500" b="0" i="0" u="none" strike="noStrike" kern="1200" cap="none" spc="0" normalizeH="0" baseline="0" noProof="0" dirty="0">
                <a:ln>
                  <a:noFill/>
                </a:ln>
                <a:solidFill>
                  <a:srgbClr val="FFFFFF"/>
                </a:solidFill>
                <a:effectLst/>
                <a:uLnTx/>
                <a:uFillTx/>
                <a:latin typeface="Tahoma"/>
                <a:ea typeface="Tahoma"/>
                <a:cs typeface="Tahoma"/>
              </a:rPr>
              <a:t>10 mei 2023</a:t>
            </a:r>
          </a:p>
        </p:txBody>
      </p:sp>
    </p:spTree>
    <p:extLst>
      <p:ext uri="{BB962C8B-B14F-4D97-AF65-F5344CB8AC3E}">
        <p14:creationId xmlns:p14="http://schemas.microsoft.com/office/powerpoint/2010/main" val="13385143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3">
            <a:extLst>
              <a:ext uri="{FF2B5EF4-FFF2-40B4-BE49-F238E27FC236}">
                <a16:creationId xmlns:a16="http://schemas.microsoft.com/office/drawing/2014/main" id="{AF1DB198-F187-4E3D-A1C4-9C0B86DE658A}"/>
              </a:ext>
            </a:extLst>
          </p:cNvPr>
          <p:cNvSpPr txBox="1">
            <a:spLocks/>
          </p:cNvSpPr>
          <p:nvPr/>
        </p:nvSpPr>
        <p:spPr bwMode="auto">
          <a:xfrm>
            <a:off x="35497" y="269529"/>
            <a:ext cx="1417001" cy="515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defTabSz="684213" rtl="0" eaLnBrk="0" fontAlgn="base" hangingPunct="0">
              <a:lnSpc>
                <a:spcPct val="90000"/>
              </a:lnSpc>
              <a:spcBef>
                <a:spcPct val="0"/>
              </a:spcBef>
              <a:spcAft>
                <a:spcPct val="0"/>
              </a:spcAft>
              <a:defRPr sz="2700" b="1" kern="1200">
                <a:solidFill>
                  <a:srgbClr val="00567D"/>
                </a:solidFill>
                <a:latin typeface="Tahoma" panose="020B0604030504040204" pitchFamily="34" charset="0"/>
                <a:ea typeface="+mj-ea"/>
                <a:cs typeface="Tahoma" panose="020B0604030504040204" pitchFamily="34" charset="0"/>
              </a:defRPr>
            </a:lvl1pPr>
            <a:lvl2pPr algn="l" defTabSz="684213" rtl="0" eaLnBrk="0" fontAlgn="base" hangingPunct="0">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2pPr>
            <a:lvl3pPr algn="l" defTabSz="684213" rtl="0" eaLnBrk="0" fontAlgn="base" hangingPunct="0">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3pPr>
            <a:lvl4pPr algn="l" defTabSz="684213" rtl="0" eaLnBrk="0" fontAlgn="base" hangingPunct="0">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4pPr>
            <a:lvl5pPr algn="l" defTabSz="684213" rtl="0" eaLnBrk="0" fontAlgn="base" hangingPunct="0">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5pPr>
            <a:lvl6pPr marL="457200" algn="l" defTabSz="684213" rtl="0" fontAlgn="base">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6pPr>
            <a:lvl7pPr marL="914400" algn="l" defTabSz="684213" rtl="0" fontAlgn="base">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7pPr>
            <a:lvl8pPr marL="1371600" algn="l" defTabSz="684213" rtl="0" fontAlgn="base">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8pPr>
            <a:lvl9pPr marL="1828800" algn="l" defTabSz="684213" rtl="0" fontAlgn="base">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9pPr>
          </a:lstStyle>
          <a:p>
            <a:pPr marL="0" marR="0" lvl="0" indent="0" algn="l" defTabSz="513160" rtl="0" eaLnBrk="0" fontAlgn="base" latinLnBrk="0" hangingPunct="0">
              <a:lnSpc>
                <a:spcPct val="90000"/>
              </a:lnSpc>
              <a:spcBef>
                <a:spcPct val="0"/>
              </a:spcBef>
              <a:spcAft>
                <a:spcPct val="0"/>
              </a:spcAft>
              <a:buClrTx/>
              <a:buSzTx/>
              <a:buFontTx/>
              <a:buNone/>
              <a:tabLst/>
              <a:defRPr/>
            </a:pPr>
            <a:r>
              <a:rPr kumimoji="0" lang="nl-NL" sz="2025" b="1" i="0" u="none" strike="noStrike" kern="1200" cap="none" spc="0" normalizeH="0" baseline="0" noProof="0" dirty="0">
                <a:ln>
                  <a:noFill/>
                </a:ln>
                <a:solidFill>
                  <a:srgbClr val="00567D"/>
                </a:solidFill>
                <a:effectLst/>
                <a:uLnTx/>
                <a:uFillTx/>
                <a:latin typeface="Tahoma" panose="020B0604030504040204" pitchFamily="34" charset="0"/>
                <a:ea typeface="+mj-ea"/>
                <a:cs typeface="Tahoma" panose="020B0604030504040204" pitchFamily="34" charset="0"/>
              </a:rPr>
              <a:t>Label C </a:t>
            </a:r>
          </a:p>
        </p:txBody>
      </p:sp>
      <p:pic>
        <p:nvPicPr>
          <p:cNvPr id="7" name="Afbeelding 6">
            <a:extLst>
              <a:ext uri="{FF2B5EF4-FFF2-40B4-BE49-F238E27FC236}">
                <a16:creationId xmlns:a16="http://schemas.microsoft.com/office/drawing/2014/main" id="{D117E18E-EE27-41DF-99D3-380CBBEDAB5F}"/>
              </a:ext>
            </a:extLst>
          </p:cNvPr>
          <p:cNvPicPr>
            <a:picLocks noChangeAspect="1"/>
          </p:cNvPicPr>
          <p:nvPr/>
        </p:nvPicPr>
        <p:blipFill rotWithShape="1">
          <a:blip r:embed="rId3"/>
          <a:srcRect t="24253" r="2757" b="27017"/>
          <a:stretch/>
        </p:blipFill>
        <p:spPr>
          <a:xfrm>
            <a:off x="1741717" y="249493"/>
            <a:ext cx="6047018" cy="3583061"/>
          </a:xfrm>
          <a:prstGeom prst="rect">
            <a:avLst/>
          </a:prstGeom>
        </p:spPr>
      </p:pic>
      <p:pic>
        <p:nvPicPr>
          <p:cNvPr id="8" name="Afbeelding 7">
            <a:extLst>
              <a:ext uri="{FF2B5EF4-FFF2-40B4-BE49-F238E27FC236}">
                <a16:creationId xmlns:a16="http://schemas.microsoft.com/office/drawing/2014/main" id="{F1AC356B-82F7-412E-9CEF-FA5EB289F472}"/>
              </a:ext>
            </a:extLst>
          </p:cNvPr>
          <p:cNvPicPr>
            <a:picLocks noChangeAspect="1"/>
          </p:cNvPicPr>
          <p:nvPr/>
        </p:nvPicPr>
        <p:blipFill>
          <a:blip r:embed="rId4"/>
          <a:stretch>
            <a:fillRect/>
          </a:stretch>
        </p:blipFill>
        <p:spPr>
          <a:xfrm>
            <a:off x="1900597" y="3832554"/>
            <a:ext cx="5729259" cy="735407"/>
          </a:xfrm>
          <a:prstGeom prst="rect">
            <a:avLst/>
          </a:prstGeom>
        </p:spPr>
      </p:pic>
      <p:sp>
        <p:nvSpPr>
          <p:cNvPr id="12" name="Titel 3">
            <a:extLst>
              <a:ext uri="{FF2B5EF4-FFF2-40B4-BE49-F238E27FC236}">
                <a16:creationId xmlns:a16="http://schemas.microsoft.com/office/drawing/2014/main" id="{B2DE99A3-A866-4FB0-99CC-AB7172CB3285}"/>
              </a:ext>
            </a:extLst>
          </p:cNvPr>
          <p:cNvSpPr txBox="1">
            <a:spLocks/>
          </p:cNvSpPr>
          <p:nvPr/>
        </p:nvSpPr>
        <p:spPr>
          <a:xfrm>
            <a:off x="283722" y="3931029"/>
            <a:ext cx="1457996" cy="538456"/>
          </a:xfrm>
          <a:prstGeom prst="rect">
            <a:avLst/>
          </a:prstGeom>
        </p:spPr>
        <p:txBody>
          <a:bodyPr vert="horz" lIns="68580" tIns="34290" rIns="68580" bIns="34290" rtlCol="0" anchor="ctr">
            <a:normAutofit/>
          </a:bodyPr>
          <a:lstStyle>
            <a:lvl1pPr algn="l" defTabSz="685775" rtl="0" eaLnBrk="1" latinLnBrk="0" hangingPunct="1">
              <a:lnSpc>
                <a:spcPct val="90000"/>
              </a:lnSpc>
              <a:spcBef>
                <a:spcPct val="0"/>
              </a:spcBef>
              <a:buNone/>
              <a:defRPr sz="2700" b="1" i="0" kern="1200" baseline="0">
                <a:solidFill>
                  <a:srgbClr val="00567D"/>
                </a:solidFill>
                <a:latin typeface="Tahoma" panose="020B0604030504040204" pitchFamily="34" charset="0"/>
                <a:ea typeface="+mj-ea"/>
                <a:cs typeface="Tahoma" panose="020B0604030504040204" pitchFamily="34" charset="0"/>
              </a:defRPr>
            </a:lvl1pPr>
          </a:lstStyle>
          <a:p>
            <a:pPr marL="0" marR="0" lvl="0" indent="0" algn="l" defTabSz="514331" rtl="0" eaLnBrk="1" fontAlgn="base" latinLnBrk="0" hangingPunct="1">
              <a:lnSpc>
                <a:spcPct val="90000"/>
              </a:lnSpc>
              <a:spcBef>
                <a:spcPct val="0"/>
              </a:spcBef>
              <a:spcAft>
                <a:spcPct val="0"/>
              </a:spcAft>
              <a:buClrTx/>
              <a:buSzTx/>
              <a:buFontTx/>
              <a:buNone/>
              <a:tabLst/>
              <a:defRPr/>
            </a:pPr>
            <a:r>
              <a:rPr kumimoji="0" lang="nl-NL" sz="1200" b="1" i="0" u="none" strike="noStrike" kern="1200" cap="none" spc="0" normalizeH="0" baseline="0" noProof="0" dirty="0">
                <a:ln>
                  <a:noFill/>
                </a:ln>
                <a:solidFill>
                  <a:srgbClr val="00567D"/>
                </a:solidFill>
                <a:effectLst/>
                <a:uLnTx/>
                <a:uFillTx/>
                <a:latin typeface="Tahoma" panose="020B0604030504040204" pitchFamily="34" charset="0"/>
                <a:ea typeface="+mj-ea"/>
                <a:cs typeface="Tahoma" panose="020B0604030504040204" pitchFamily="34" charset="0"/>
              </a:rPr>
              <a:t>Energielabel C </a:t>
            </a:r>
          </a:p>
          <a:p>
            <a:pPr marL="0" marR="0" lvl="0" indent="0" algn="l" defTabSz="514331" rtl="0" eaLnBrk="1" fontAlgn="base" latinLnBrk="0" hangingPunct="1">
              <a:lnSpc>
                <a:spcPct val="90000"/>
              </a:lnSpc>
              <a:spcBef>
                <a:spcPct val="0"/>
              </a:spcBef>
              <a:spcAft>
                <a:spcPct val="0"/>
              </a:spcAft>
              <a:buClrTx/>
              <a:buSzTx/>
              <a:buFontTx/>
              <a:buNone/>
              <a:tabLst/>
              <a:defRPr/>
            </a:pPr>
            <a:r>
              <a:rPr kumimoji="0" lang="nl-NL" sz="1200" b="0" i="0" u="none" strike="noStrike" kern="1200" cap="none" spc="0" normalizeH="0" baseline="0" noProof="0" dirty="0">
                <a:ln>
                  <a:noFill/>
                </a:ln>
                <a:solidFill>
                  <a:srgbClr val="00567D"/>
                </a:solidFill>
                <a:effectLst/>
                <a:uLnTx/>
                <a:uFillTx/>
                <a:latin typeface="Tahoma" panose="020B0604030504040204" pitchFamily="34" charset="0"/>
                <a:ea typeface="+mj-ea"/>
                <a:cs typeface="Tahoma" panose="020B0604030504040204" pitchFamily="34" charset="0"/>
              </a:rPr>
              <a:t>225 kWh/m2/jaar</a:t>
            </a:r>
          </a:p>
        </p:txBody>
      </p:sp>
    </p:spTree>
    <p:extLst>
      <p:ext uri="{BB962C8B-B14F-4D97-AF65-F5344CB8AC3E}">
        <p14:creationId xmlns:p14="http://schemas.microsoft.com/office/powerpoint/2010/main" val="7387468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9218DDC-2956-4C2C-8621-CF216EBD0FE0}"/>
              </a:ext>
            </a:extLst>
          </p:cNvPr>
          <p:cNvPicPr>
            <a:picLocks noChangeAspect="1"/>
          </p:cNvPicPr>
          <p:nvPr/>
        </p:nvPicPr>
        <p:blipFill rotWithShape="1">
          <a:blip r:embed="rId3"/>
          <a:srcRect r="33478"/>
          <a:stretch/>
        </p:blipFill>
        <p:spPr>
          <a:xfrm>
            <a:off x="1313188" y="1418287"/>
            <a:ext cx="4716974" cy="2233583"/>
          </a:xfrm>
          <a:prstGeom prst="rect">
            <a:avLst/>
          </a:prstGeom>
        </p:spPr>
      </p:pic>
      <p:pic>
        <p:nvPicPr>
          <p:cNvPr id="4098" name="Picture 2" descr="7 redenen waarom rijden op zonne- en windenergie een goede keuze is">
            <a:extLst>
              <a:ext uri="{FF2B5EF4-FFF2-40B4-BE49-F238E27FC236}">
                <a16:creationId xmlns:a16="http://schemas.microsoft.com/office/drawing/2014/main" id="{802EE968-CCBF-47DF-BB86-0487AC1DC0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4108" y="249492"/>
            <a:ext cx="2456892" cy="1298826"/>
          </a:xfrm>
          <a:prstGeom prst="rect">
            <a:avLst/>
          </a:prstGeom>
          <a:noFill/>
          <a:extLst>
            <a:ext uri="{909E8E84-426E-40DD-AFC4-6F175D3DCCD1}">
              <a14:hiddenFill xmlns:a14="http://schemas.microsoft.com/office/drawing/2010/main">
                <a:solidFill>
                  <a:srgbClr val="FFFFFF"/>
                </a:solidFill>
              </a14:hiddenFill>
            </a:ext>
          </a:extLst>
        </p:spPr>
      </p:pic>
      <p:pic>
        <p:nvPicPr>
          <p:cNvPr id="11" name="Afbeelding 10">
            <a:extLst>
              <a:ext uri="{FF2B5EF4-FFF2-40B4-BE49-F238E27FC236}">
                <a16:creationId xmlns:a16="http://schemas.microsoft.com/office/drawing/2014/main" id="{28086B2D-486B-457B-9AFF-5D12DF9F869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1111" y="1909010"/>
            <a:ext cx="848942" cy="726445"/>
          </a:xfrm>
          <a:prstGeom prst="rect">
            <a:avLst/>
          </a:prstGeom>
          <a:noFill/>
          <a:ln>
            <a:noFill/>
          </a:ln>
        </p:spPr>
      </p:pic>
      <p:pic>
        <p:nvPicPr>
          <p:cNvPr id="10" name="Afbeelding 9">
            <a:extLst>
              <a:ext uri="{FF2B5EF4-FFF2-40B4-BE49-F238E27FC236}">
                <a16:creationId xmlns:a16="http://schemas.microsoft.com/office/drawing/2014/main" id="{87374B3A-7B6E-4030-828D-737D16BD1D0A}"/>
              </a:ext>
            </a:extLst>
          </p:cNvPr>
          <p:cNvPicPr>
            <a:picLocks noChangeAspect="1"/>
          </p:cNvPicPr>
          <p:nvPr/>
        </p:nvPicPr>
        <p:blipFill>
          <a:blip r:embed="rId6"/>
          <a:stretch>
            <a:fillRect/>
          </a:stretch>
        </p:blipFill>
        <p:spPr>
          <a:xfrm>
            <a:off x="1158491" y="3811897"/>
            <a:ext cx="6251609" cy="802456"/>
          </a:xfrm>
          <a:prstGeom prst="rect">
            <a:avLst/>
          </a:prstGeom>
        </p:spPr>
      </p:pic>
      <p:pic>
        <p:nvPicPr>
          <p:cNvPr id="12" name="Afbeelding 11">
            <a:extLst>
              <a:ext uri="{FF2B5EF4-FFF2-40B4-BE49-F238E27FC236}">
                <a16:creationId xmlns:a16="http://schemas.microsoft.com/office/drawing/2014/main" id="{74644C30-3285-4465-949D-30FEA0F5D64A}"/>
              </a:ext>
            </a:extLst>
          </p:cNvPr>
          <p:cNvPicPr>
            <a:picLocks noChangeAspect="1"/>
          </p:cNvPicPr>
          <p:nvPr/>
        </p:nvPicPr>
        <p:blipFill>
          <a:blip r:embed="rId7"/>
          <a:stretch>
            <a:fillRect/>
          </a:stretch>
        </p:blipFill>
        <p:spPr>
          <a:xfrm>
            <a:off x="6730836" y="2902276"/>
            <a:ext cx="1160106" cy="609181"/>
          </a:xfrm>
          <a:prstGeom prst="rect">
            <a:avLst/>
          </a:prstGeom>
        </p:spPr>
      </p:pic>
      <p:sp>
        <p:nvSpPr>
          <p:cNvPr id="2" name="Titel 1">
            <a:extLst>
              <a:ext uri="{FF2B5EF4-FFF2-40B4-BE49-F238E27FC236}">
                <a16:creationId xmlns:a16="http://schemas.microsoft.com/office/drawing/2014/main" id="{876AC363-2D16-4AD3-95BE-355744DAC1FE}"/>
              </a:ext>
            </a:extLst>
          </p:cNvPr>
          <p:cNvSpPr>
            <a:spLocks noGrp="1"/>
          </p:cNvSpPr>
          <p:nvPr>
            <p:ph type="title"/>
          </p:nvPr>
        </p:nvSpPr>
        <p:spPr>
          <a:xfrm>
            <a:off x="1175106" y="275584"/>
            <a:ext cx="5450477" cy="507130"/>
          </a:xfrm>
        </p:spPr>
        <p:txBody>
          <a:bodyPr>
            <a:normAutofit fontScale="90000"/>
          </a:bodyPr>
          <a:lstStyle/>
          <a:p>
            <a:pPr>
              <a:lnSpc>
                <a:spcPct val="150000"/>
              </a:lnSpc>
            </a:pPr>
            <a:r>
              <a:rPr lang="nl-NL" dirty="0"/>
              <a:t>De uitdaging gebouwde omgeving </a:t>
            </a:r>
            <a:br>
              <a:rPr lang="nl-NL" dirty="0"/>
            </a:br>
            <a:r>
              <a:rPr lang="nl-NL" sz="1013" dirty="0"/>
              <a:t>daling energieverbruik met 2/3</a:t>
            </a:r>
          </a:p>
        </p:txBody>
      </p:sp>
      <p:sp>
        <p:nvSpPr>
          <p:cNvPr id="8" name="Titel 3">
            <a:extLst>
              <a:ext uri="{FF2B5EF4-FFF2-40B4-BE49-F238E27FC236}">
                <a16:creationId xmlns:a16="http://schemas.microsoft.com/office/drawing/2014/main" id="{77D612BE-0B50-402F-A67D-2474C9B2D493}"/>
              </a:ext>
            </a:extLst>
          </p:cNvPr>
          <p:cNvSpPr txBox="1">
            <a:spLocks/>
          </p:cNvSpPr>
          <p:nvPr/>
        </p:nvSpPr>
        <p:spPr>
          <a:xfrm>
            <a:off x="111504" y="1909010"/>
            <a:ext cx="1061610" cy="538456"/>
          </a:xfrm>
          <a:prstGeom prst="rect">
            <a:avLst/>
          </a:prstGeom>
        </p:spPr>
        <p:txBody>
          <a:bodyPr vert="horz" lIns="68580" tIns="34290" rIns="68580" bIns="34290" rtlCol="0" anchor="ctr">
            <a:normAutofit/>
          </a:bodyPr>
          <a:lstStyle>
            <a:lvl1pPr algn="l" defTabSz="685775" rtl="0" eaLnBrk="1" latinLnBrk="0" hangingPunct="1">
              <a:lnSpc>
                <a:spcPct val="90000"/>
              </a:lnSpc>
              <a:spcBef>
                <a:spcPct val="0"/>
              </a:spcBef>
              <a:buNone/>
              <a:defRPr sz="2700" b="1" i="0" kern="1200" baseline="0">
                <a:solidFill>
                  <a:srgbClr val="00567D"/>
                </a:solidFill>
                <a:latin typeface="Tahoma" panose="020B0604030504040204" pitchFamily="34" charset="0"/>
                <a:ea typeface="+mj-ea"/>
                <a:cs typeface="Tahoma" panose="020B0604030504040204" pitchFamily="34" charset="0"/>
              </a:defRPr>
            </a:lvl1pPr>
          </a:lstStyle>
          <a:p>
            <a:pPr marL="0" marR="0" lvl="0" indent="0" algn="l" defTabSz="514331" rtl="0" eaLnBrk="1" fontAlgn="base" latinLnBrk="0" hangingPunct="1">
              <a:lnSpc>
                <a:spcPct val="90000"/>
              </a:lnSpc>
              <a:spcBef>
                <a:spcPct val="0"/>
              </a:spcBef>
              <a:spcAft>
                <a:spcPct val="0"/>
              </a:spcAft>
              <a:buClrTx/>
              <a:buSzTx/>
              <a:buFontTx/>
              <a:buNone/>
              <a:tabLst/>
              <a:defRPr/>
            </a:pPr>
            <a:r>
              <a:rPr kumimoji="0" lang="nl-NL" sz="900" b="1" i="0" u="none" strike="noStrike" kern="1200" cap="none" spc="0" normalizeH="0" baseline="0" noProof="0" dirty="0">
                <a:ln>
                  <a:noFill/>
                </a:ln>
                <a:solidFill>
                  <a:srgbClr val="00567D"/>
                </a:solidFill>
                <a:effectLst/>
                <a:uLnTx/>
                <a:uFillTx/>
                <a:latin typeface="Tahoma" panose="020B0604030504040204" pitchFamily="34" charset="0"/>
                <a:ea typeface="+mj-ea"/>
                <a:cs typeface="Tahoma" panose="020B0604030504040204" pitchFamily="34" charset="0"/>
              </a:rPr>
              <a:t>Energielabel C </a:t>
            </a:r>
          </a:p>
          <a:p>
            <a:pPr marL="0" marR="0" lvl="0" indent="0" algn="l" defTabSz="514331" rtl="0" eaLnBrk="1" fontAlgn="base" latinLnBrk="0" hangingPunct="1">
              <a:lnSpc>
                <a:spcPct val="90000"/>
              </a:lnSpc>
              <a:spcBef>
                <a:spcPct val="0"/>
              </a:spcBef>
              <a:spcAft>
                <a:spcPct val="0"/>
              </a:spcAft>
              <a:buClrTx/>
              <a:buSzTx/>
              <a:buFontTx/>
              <a:buNone/>
              <a:tabLst/>
              <a:defRPr/>
            </a:pPr>
            <a:r>
              <a:rPr kumimoji="0" lang="nl-NL" sz="900" b="0" i="0" u="none" strike="noStrike" kern="1200" cap="none" spc="0" normalizeH="0" baseline="0" noProof="0" dirty="0">
                <a:ln>
                  <a:noFill/>
                </a:ln>
                <a:solidFill>
                  <a:srgbClr val="00567D"/>
                </a:solidFill>
                <a:effectLst/>
                <a:uLnTx/>
                <a:uFillTx/>
                <a:latin typeface="Tahoma" panose="020B0604030504040204" pitchFamily="34" charset="0"/>
                <a:ea typeface="+mj-ea"/>
                <a:cs typeface="Tahoma" panose="020B0604030504040204" pitchFamily="34" charset="0"/>
              </a:rPr>
              <a:t>225 kWh/m2/jaar</a:t>
            </a:r>
          </a:p>
        </p:txBody>
      </p:sp>
    </p:spTree>
    <p:extLst>
      <p:ext uri="{BB962C8B-B14F-4D97-AF65-F5344CB8AC3E}">
        <p14:creationId xmlns:p14="http://schemas.microsoft.com/office/powerpoint/2010/main" val="368820997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3">
            <a:extLst>
              <a:ext uri="{FF2B5EF4-FFF2-40B4-BE49-F238E27FC236}">
                <a16:creationId xmlns:a16="http://schemas.microsoft.com/office/drawing/2014/main" id="{AF1DB198-F187-4E3D-A1C4-9C0B86DE658A}"/>
              </a:ext>
            </a:extLst>
          </p:cNvPr>
          <p:cNvSpPr txBox="1">
            <a:spLocks/>
          </p:cNvSpPr>
          <p:nvPr/>
        </p:nvSpPr>
        <p:spPr bwMode="auto">
          <a:xfrm>
            <a:off x="143508" y="418352"/>
            <a:ext cx="3895297" cy="386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anchor="ctr" anchorCtr="0" compatLnSpc="1">
            <a:prstTxWarp prst="textNoShape">
              <a:avLst/>
            </a:prstTxWarp>
          </a:bodyPr>
          <a:lstStyle>
            <a:lvl1pPr algn="l" defTabSz="684213" rtl="0" eaLnBrk="0" fontAlgn="base" hangingPunct="0">
              <a:lnSpc>
                <a:spcPct val="90000"/>
              </a:lnSpc>
              <a:spcBef>
                <a:spcPct val="0"/>
              </a:spcBef>
              <a:spcAft>
                <a:spcPct val="0"/>
              </a:spcAft>
              <a:defRPr sz="2700" b="1" kern="1200">
                <a:solidFill>
                  <a:srgbClr val="00567D"/>
                </a:solidFill>
                <a:latin typeface="Tahoma" panose="020B0604030504040204" pitchFamily="34" charset="0"/>
                <a:ea typeface="+mj-ea"/>
                <a:cs typeface="Tahoma" panose="020B0604030504040204" pitchFamily="34" charset="0"/>
              </a:defRPr>
            </a:lvl1pPr>
            <a:lvl2pPr algn="l" defTabSz="684213" rtl="0" eaLnBrk="0" fontAlgn="base" hangingPunct="0">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2pPr>
            <a:lvl3pPr algn="l" defTabSz="684213" rtl="0" eaLnBrk="0" fontAlgn="base" hangingPunct="0">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3pPr>
            <a:lvl4pPr algn="l" defTabSz="684213" rtl="0" eaLnBrk="0" fontAlgn="base" hangingPunct="0">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4pPr>
            <a:lvl5pPr algn="l" defTabSz="684213" rtl="0" eaLnBrk="0" fontAlgn="base" hangingPunct="0">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5pPr>
            <a:lvl6pPr marL="457200" algn="l" defTabSz="684213" rtl="0" fontAlgn="base">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6pPr>
            <a:lvl7pPr marL="914400" algn="l" defTabSz="684213" rtl="0" fontAlgn="base">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7pPr>
            <a:lvl8pPr marL="1371600" algn="l" defTabSz="684213" rtl="0" fontAlgn="base">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8pPr>
            <a:lvl9pPr marL="1828800" algn="l" defTabSz="684213" rtl="0" fontAlgn="base">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9pPr>
          </a:lstStyle>
          <a:p>
            <a:pPr marL="0" marR="0" lvl="0" indent="0" algn="l" defTabSz="384870" rtl="0" eaLnBrk="0" fontAlgn="base" latinLnBrk="0" hangingPunct="0">
              <a:lnSpc>
                <a:spcPct val="90000"/>
              </a:lnSpc>
              <a:spcBef>
                <a:spcPct val="0"/>
              </a:spcBef>
              <a:spcAft>
                <a:spcPct val="0"/>
              </a:spcAft>
              <a:buClrTx/>
              <a:buSzTx/>
              <a:buFontTx/>
              <a:buNone/>
              <a:tabLst/>
              <a:defRPr/>
            </a:pPr>
            <a:r>
              <a:rPr kumimoji="0" lang="nl-NL" sz="2400" b="1" i="0" u="none" strike="noStrike" kern="1200" cap="none" spc="0" normalizeH="0" baseline="0" noProof="0" dirty="0">
                <a:ln>
                  <a:noFill/>
                </a:ln>
                <a:solidFill>
                  <a:srgbClr val="00567D"/>
                </a:solidFill>
                <a:effectLst/>
                <a:uLnTx/>
                <a:uFillTx/>
                <a:latin typeface="Tahoma" panose="020B0604030504040204" pitchFamily="34" charset="0"/>
                <a:ea typeface="+mj-ea"/>
                <a:cs typeface="Tahoma" panose="020B0604030504040204" pitchFamily="34" charset="0"/>
              </a:rPr>
              <a:t>Label C in het nieuws</a:t>
            </a:r>
          </a:p>
        </p:txBody>
      </p:sp>
      <p:pic>
        <p:nvPicPr>
          <p:cNvPr id="4" name="Afbeelding 3">
            <a:extLst>
              <a:ext uri="{FF2B5EF4-FFF2-40B4-BE49-F238E27FC236}">
                <a16:creationId xmlns:a16="http://schemas.microsoft.com/office/drawing/2014/main" id="{B4A3F941-7914-4935-BB2A-744768FCA1A8}"/>
              </a:ext>
            </a:extLst>
          </p:cNvPr>
          <p:cNvPicPr>
            <a:picLocks noChangeAspect="1"/>
          </p:cNvPicPr>
          <p:nvPr/>
        </p:nvPicPr>
        <p:blipFill>
          <a:blip r:embed="rId3"/>
          <a:stretch>
            <a:fillRect/>
          </a:stretch>
        </p:blipFill>
        <p:spPr>
          <a:xfrm>
            <a:off x="143508" y="896631"/>
            <a:ext cx="9016725" cy="3050323"/>
          </a:xfrm>
          <a:prstGeom prst="rect">
            <a:avLst/>
          </a:prstGeom>
        </p:spPr>
      </p:pic>
      <p:sp>
        <p:nvSpPr>
          <p:cNvPr id="7" name="Titel 1">
            <a:extLst>
              <a:ext uri="{FF2B5EF4-FFF2-40B4-BE49-F238E27FC236}">
                <a16:creationId xmlns:a16="http://schemas.microsoft.com/office/drawing/2014/main" id="{7398EC5E-068D-4241-8EA1-18C0DBC17F36}"/>
              </a:ext>
            </a:extLst>
          </p:cNvPr>
          <p:cNvSpPr txBox="1">
            <a:spLocks/>
          </p:cNvSpPr>
          <p:nvPr/>
        </p:nvSpPr>
        <p:spPr>
          <a:xfrm>
            <a:off x="0" y="4054965"/>
            <a:ext cx="1517838" cy="594066"/>
          </a:xfrm>
          <a:prstGeom prst="rect">
            <a:avLst/>
          </a:prstGeom>
          <a:solidFill>
            <a:srgbClr val="FFC000"/>
          </a:solidFill>
        </p:spPr>
        <p:txBody>
          <a:bodyPr vert="horz" lIns="68580" tIns="34290" rIns="68580" bIns="34290" rtlCol="0" anchor="ctr">
            <a:normAutofit/>
          </a:bodyPr>
          <a:lstStyle>
            <a:lvl1pPr algn="l" defTabSz="685775" rtl="0" eaLnBrk="1" latinLnBrk="0" hangingPunct="1">
              <a:lnSpc>
                <a:spcPct val="90000"/>
              </a:lnSpc>
              <a:spcBef>
                <a:spcPct val="0"/>
              </a:spcBef>
              <a:buNone/>
              <a:defRPr sz="2700" b="1" i="0" kern="1200" baseline="0">
                <a:solidFill>
                  <a:srgbClr val="00567D"/>
                </a:solidFill>
                <a:latin typeface="Tahoma" panose="020B0604030504040204" pitchFamily="34" charset="0"/>
                <a:ea typeface="+mj-ea"/>
                <a:cs typeface="Tahoma" panose="020B0604030504040204" pitchFamily="34" charset="0"/>
              </a:defRPr>
            </a:lvl1pPr>
          </a:lstStyle>
          <a:p>
            <a:pPr marL="0" marR="0" lvl="0" indent="0" algn="l" defTabSz="514331" rtl="0" eaLnBrk="1" fontAlgn="base" latinLnBrk="0" hangingPunct="1">
              <a:lnSpc>
                <a:spcPct val="90000"/>
              </a:lnSpc>
              <a:spcBef>
                <a:spcPct val="0"/>
              </a:spcBef>
              <a:spcAft>
                <a:spcPct val="0"/>
              </a:spcAft>
              <a:buClrTx/>
              <a:buSzTx/>
              <a:buFontTx/>
              <a:buNone/>
              <a:tabLst/>
              <a:defRPr/>
            </a:pPr>
            <a:r>
              <a:rPr kumimoji="0" lang="nl-NL" sz="1200" b="1" i="0" u="none" strike="noStrike" kern="1200" cap="none" spc="0" normalizeH="0" baseline="0" noProof="0" dirty="0">
                <a:ln>
                  <a:noFill/>
                </a:ln>
                <a:solidFill>
                  <a:srgbClr val="00567D"/>
                </a:solidFill>
                <a:effectLst/>
                <a:uLnTx/>
                <a:uFillTx/>
                <a:latin typeface="Tahoma" panose="020B0604030504040204" pitchFamily="34" charset="0"/>
                <a:ea typeface="+mj-ea"/>
                <a:cs typeface="Tahoma" panose="020B0604030504040204" pitchFamily="34" charset="0"/>
              </a:rPr>
              <a:t>Aanloop 2023:</a:t>
            </a:r>
          </a:p>
          <a:p>
            <a:pPr marL="0" marR="0" lvl="0" indent="0" algn="l" defTabSz="514331" rtl="0" eaLnBrk="1" fontAlgn="base" latinLnBrk="0" hangingPunct="1">
              <a:lnSpc>
                <a:spcPct val="90000"/>
              </a:lnSpc>
              <a:spcBef>
                <a:spcPct val="0"/>
              </a:spcBef>
              <a:spcAft>
                <a:spcPct val="0"/>
              </a:spcAft>
              <a:buClrTx/>
              <a:buSzTx/>
              <a:buFontTx/>
              <a:buNone/>
              <a:tabLst/>
              <a:defRPr/>
            </a:pPr>
            <a:r>
              <a:rPr kumimoji="0" lang="nl-NL" sz="1500" b="1" i="0" u="none" strike="noStrike" kern="1200" cap="none" spc="0" normalizeH="0" baseline="0" noProof="0" dirty="0">
                <a:ln>
                  <a:noFill/>
                </a:ln>
                <a:solidFill>
                  <a:srgbClr val="00567D"/>
                </a:solidFill>
                <a:effectLst/>
                <a:uLnTx/>
                <a:uFillTx/>
                <a:latin typeface="Tahoma" panose="020B0604030504040204" pitchFamily="34" charset="0"/>
                <a:ea typeface="+mj-ea"/>
                <a:cs typeface="Tahoma" panose="020B0604030504040204" pitchFamily="34" charset="0"/>
              </a:rPr>
              <a:t>Communicatie</a:t>
            </a:r>
          </a:p>
        </p:txBody>
      </p:sp>
    </p:spTree>
    <p:extLst>
      <p:ext uri="{BB962C8B-B14F-4D97-AF65-F5344CB8AC3E}">
        <p14:creationId xmlns:p14="http://schemas.microsoft.com/office/powerpoint/2010/main" val="31334263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FE57DA-6915-4922-ACDB-7627360CBFED}"/>
              </a:ext>
            </a:extLst>
          </p:cNvPr>
          <p:cNvSpPr>
            <a:spLocks noGrp="1"/>
          </p:cNvSpPr>
          <p:nvPr>
            <p:ph type="title"/>
          </p:nvPr>
        </p:nvSpPr>
        <p:spPr>
          <a:xfrm>
            <a:off x="143508" y="303499"/>
            <a:ext cx="2053140" cy="569714"/>
          </a:xfrm>
        </p:spPr>
        <p:txBody>
          <a:bodyPr/>
          <a:lstStyle/>
          <a:p>
            <a:r>
              <a:rPr lang="nl-NL" dirty="0"/>
              <a:t>Presentatie</a:t>
            </a:r>
          </a:p>
        </p:txBody>
      </p:sp>
      <p:sp>
        <p:nvSpPr>
          <p:cNvPr id="3" name="Tijdelijke aanduiding voor inhoud 2">
            <a:extLst>
              <a:ext uri="{FF2B5EF4-FFF2-40B4-BE49-F238E27FC236}">
                <a16:creationId xmlns:a16="http://schemas.microsoft.com/office/drawing/2014/main" id="{270065E0-A048-4D1E-BAFF-8D35698C21B8}"/>
              </a:ext>
            </a:extLst>
          </p:cNvPr>
          <p:cNvSpPr>
            <a:spLocks noGrp="1"/>
          </p:cNvSpPr>
          <p:nvPr>
            <p:ph idx="1"/>
          </p:nvPr>
        </p:nvSpPr>
        <p:spPr/>
        <p:txBody>
          <a:bodyPr/>
          <a:lstStyle/>
          <a:p>
            <a:endParaRPr lang="nl-NL"/>
          </a:p>
        </p:txBody>
      </p:sp>
      <p:sp>
        <p:nvSpPr>
          <p:cNvPr id="4" name="Titel 1">
            <a:extLst>
              <a:ext uri="{FF2B5EF4-FFF2-40B4-BE49-F238E27FC236}">
                <a16:creationId xmlns:a16="http://schemas.microsoft.com/office/drawing/2014/main" id="{CD168C6E-1B3A-433C-82FF-63AB288CC00F}"/>
              </a:ext>
            </a:extLst>
          </p:cNvPr>
          <p:cNvSpPr txBox="1">
            <a:spLocks/>
          </p:cNvSpPr>
          <p:nvPr/>
        </p:nvSpPr>
        <p:spPr bwMode="auto">
          <a:xfrm>
            <a:off x="2627784" y="1332894"/>
            <a:ext cx="3888432" cy="2322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defTabSz="684213" rtl="0" eaLnBrk="1" fontAlgn="base" hangingPunct="1">
              <a:lnSpc>
                <a:spcPct val="90000"/>
              </a:lnSpc>
              <a:spcBef>
                <a:spcPct val="0"/>
              </a:spcBef>
              <a:spcAft>
                <a:spcPct val="0"/>
              </a:spcAft>
              <a:defRPr sz="2700" b="1" kern="1200">
                <a:solidFill>
                  <a:srgbClr val="00567D"/>
                </a:solidFill>
                <a:latin typeface="Tahoma" panose="020B0604030504040204" pitchFamily="34" charset="0"/>
                <a:ea typeface="+mj-ea"/>
                <a:cs typeface="Tahoma" panose="020B0604030504040204" pitchFamily="34" charset="0"/>
              </a:defRPr>
            </a:lvl1pPr>
            <a:lvl2pPr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2pPr>
            <a:lvl3pPr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3pPr>
            <a:lvl4pPr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4pPr>
            <a:lvl5pPr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5pPr>
            <a:lvl6pPr marL="457200"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6pPr>
            <a:lvl7pPr marL="914400"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7pPr>
            <a:lvl8pPr marL="1371600"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8pPr>
            <a:lvl9pPr marL="1828800"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9pPr>
          </a:lstStyle>
          <a:p>
            <a:pPr marL="257175" marR="0" lvl="0" indent="-257175" algn="l" defTabSz="513160" rtl="0" eaLnBrk="1" fontAlgn="base" latinLnBrk="0" hangingPunct="1">
              <a:lnSpc>
                <a:spcPct val="150000"/>
              </a:lnSpc>
              <a:spcBef>
                <a:spcPct val="0"/>
              </a:spcBef>
              <a:spcAft>
                <a:spcPct val="0"/>
              </a:spcAft>
              <a:buClrTx/>
              <a:buSzTx/>
              <a:buFont typeface="+mj-lt"/>
              <a:buAutoNum type="arabicPeriod"/>
              <a:tabLst/>
              <a:defRPr/>
            </a:pPr>
            <a:r>
              <a:rPr kumimoji="0" lang="nl-NL" sz="1800" b="0" i="0" u="none" strike="noStrike" kern="1200" cap="none" spc="0" normalizeH="0" baseline="0" noProof="0" dirty="0">
                <a:ln>
                  <a:noFill/>
                </a:ln>
                <a:solidFill>
                  <a:srgbClr val="00567D"/>
                </a:solidFill>
                <a:effectLst/>
                <a:uLnTx/>
                <a:uFillTx/>
                <a:latin typeface="Tahoma" panose="020B0604030504040204" pitchFamily="34" charset="0"/>
                <a:ea typeface="Times New Roman" panose="02020603050405020304" pitchFamily="18" charset="0"/>
                <a:cs typeface="Tahoma" panose="020B0604030504040204" pitchFamily="34" charset="0"/>
              </a:rPr>
              <a:t>De voorbereidingen </a:t>
            </a:r>
          </a:p>
          <a:p>
            <a:pPr marL="257175" marR="0" lvl="0" indent="-257175" algn="l" defTabSz="513160" rtl="0" eaLnBrk="1" fontAlgn="base" latinLnBrk="0" hangingPunct="1">
              <a:lnSpc>
                <a:spcPct val="150000"/>
              </a:lnSpc>
              <a:spcBef>
                <a:spcPct val="0"/>
              </a:spcBef>
              <a:spcAft>
                <a:spcPct val="0"/>
              </a:spcAft>
              <a:buClrTx/>
              <a:buSzTx/>
              <a:buFont typeface="+mj-lt"/>
              <a:buAutoNum type="arabicPeriod"/>
              <a:tabLst/>
              <a:defRPr/>
            </a:pPr>
            <a:r>
              <a:rPr kumimoji="0" lang="nl-NL" sz="1800" b="0" i="0" u="none" strike="noStrike" kern="1200" cap="none" spc="0" normalizeH="0" baseline="0" noProof="0" dirty="0">
                <a:ln>
                  <a:noFill/>
                </a:ln>
                <a:solidFill>
                  <a:srgbClr val="00567D"/>
                </a:solidFill>
                <a:effectLst/>
                <a:uLnTx/>
                <a:uFillTx/>
                <a:latin typeface="Tahoma" panose="020B0604030504040204" pitchFamily="34" charset="0"/>
                <a:ea typeface="Times New Roman" panose="02020603050405020304" pitchFamily="18" charset="0"/>
                <a:cs typeface="Tahoma" panose="020B0604030504040204" pitchFamily="34" charset="0"/>
              </a:rPr>
              <a:t>De handhavingsstrategie – proces</a:t>
            </a:r>
            <a:endParaRPr kumimoji="0" lang="nl-NL" sz="1800" b="0" i="0" u="none" strike="noStrike" kern="1200" cap="none" spc="0" normalizeH="0" baseline="0" noProof="0" dirty="0">
              <a:ln>
                <a:noFill/>
              </a:ln>
              <a:solidFill>
                <a:srgbClr val="00567D"/>
              </a:solidFill>
              <a:effectLst/>
              <a:uLnTx/>
              <a:uFillTx/>
              <a:latin typeface="Calibri" panose="020F0502020204030204" pitchFamily="34" charset="0"/>
              <a:ea typeface="Calibri" panose="020F0502020204030204" pitchFamily="34" charset="0"/>
              <a:cs typeface="Tahoma" panose="020B0604030504040204" pitchFamily="34" charset="0"/>
            </a:endParaRPr>
          </a:p>
          <a:p>
            <a:pPr marL="257175" marR="0" lvl="0" indent="-257175" algn="l" defTabSz="513160" rtl="0" eaLnBrk="1" fontAlgn="base" latinLnBrk="0" hangingPunct="1">
              <a:lnSpc>
                <a:spcPct val="150000"/>
              </a:lnSpc>
              <a:spcBef>
                <a:spcPct val="0"/>
              </a:spcBef>
              <a:spcAft>
                <a:spcPct val="0"/>
              </a:spcAft>
              <a:buClrTx/>
              <a:buSzTx/>
              <a:buFont typeface="+mj-lt"/>
              <a:buAutoNum type="arabicPeriod"/>
              <a:tabLst/>
              <a:defRPr/>
            </a:pPr>
            <a:r>
              <a:rPr kumimoji="0" lang="nl-NL" sz="1800" b="0" i="0" u="none" strike="noStrike" kern="1200" cap="none" spc="0" normalizeH="0" baseline="0" noProof="0" dirty="0">
                <a:ln>
                  <a:noFill/>
                </a:ln>
                <a:solidFill>
                  <a:srgbClr val="00567D"/>
                </a:solidFill>
                <a:effectLst/>
                <a:uLnTx/>
                <a:uFillTx/>
                <a:latin typeface="Tahoma" panose="020B0604030504040204" pitchFamily="34" charset="0"/>
                <a:ea typeface="Times New Roman" panose="02020603050405020304" pitchFamily="18" charset="0"/>
                <a:cs typeface="Tahoma" panose="020B0604030504040204" pitchFamily="34" charset="0"/>
              </a:rPr>
              <a:t>De aantallen en het budget</a:t>
            </a:r>
            <a:endParaRPr kumimoji="0" lang="nl-NL" sz="1800" b="0" i="0" u="none" strike="noStrike" kern="1200" cap="none" spc="0" normalizeH="0" baseline="0" noProof="0" dirty="0">
              <a:ln>
                <a:noFill/>
              </a:ln>
              <a:solidFill>
                <a:srgbClr val="00567D"/>
              </a:solidFill>
              <a:effectLst/>
              <a:uLnTx/>
              <a:uFillTx/>
              <a:latin typeface="Calibri" panose="020F0502020204030204" pitchFamily="34" charset="0"/>
              <a:ea typeface="Calibri" panose="020F0502020204030204" pitchFamily="34" charset="0"/>
              <a:cs typeface="Tahoma" panose="020B0604030504040204" pitchFamily="34" charset="0"/>
            </a:endParaRPr>
          </a:p>
          <a:p>
            <a:pPr marL="257175" marR="0" lvl="0" indent="-257175" algn="l" defTabSz="513160" rtl="0" eaLnBrk="1" fontAlgn="base" latinLnBrk="0" hangingPunct="1">
              <a:lnSpc>
                <a:spcPct val="150000"/>
              </a:lnSpc>
              <a:spcBef>
                <a:spcPct val="0"/>
              </a:spcBef>
              <a:spcAft>
                <a:spcPct val="0"/>
              </a:spcAft>
              <a:buClrTx/>
              <a:buSzTx/>
              <a:buFont typeface="+mj-lt"/>
              <a:buAutoNum type="arabicPeriod"/>
              <a:tabLst/>
              <a:defRPr/>
            </a:pPr>
            <a:r>
              <a:rPr kumimoji="0" lang="nl-NL" sz="1800" b="0" i="0" u="none" strike="noStrike" kern="1200" cap="none" spc="0" normalizeH="0" baseline="0" noProof="0" dirty="0">
                <a:ln>
                  <a:noFill/>
                </a:ln>
                <a:solidFill>
                  <a:srgbClr val="00567D"/>
                </a:solidFill>
                <a:effectLst/>
                <a:uLnTx/>
                <a:uFillTx/>
                <a:latin typeface="Tahoma" panose="020B0604030504040204" pitchFamily="34" charset="0"/>
                <a:ea typeface="Times New Roman" panose="02020603050405020304" pitchFamily="18" charset="0"/>
                <a:cs typeface="Tahoma" panose="020B0604030504040204" pitchFamily="34" charset="0"/>
              </a:rPr>
              <a:t>Concreet - de start</a:t>
            </a:r>
            <a:endParaRPr kumimoji="0" lang="nl-NL" sz="1800" b="0" i="0" u="none" strike="noStrike" kern="1200" cap="none" spc="0" normalizeH="0" baseline="0" noProof="0" dirty="0">
              <a:ln>
                <a:noFill/>
              </a:ln>
              <a:solidFill>
                <a:srgbClr val="00567D"/>
              </a:solidFill>
              <a:effectLst/>
              <a:uLnTx/>
              <a:uFillTx/>
              <a:latin typeface="Calibri" panose="020F0502020204030204" pitchFamily="34" charset="0"/>
              <a:ea typeface="Calibri" panose="020F0502020204030204" pitchFamily="34" charset="0"/>
              <a:cs typeface="Tahoma" panose="020B0604030504040204" pitchFamily="34" charset="0"/>
            </a:endParaRPr>
          </a:p>
          <a:p>
            <a:pPr marL="257175" marR="0" lvl="0" indent="-257175" algn="l" defTabSz="513160" rtl="0" eaLnBrk="1" fontAlgn="base" latinLnBrk="0" hangingPunct="1">
              <a:lnSpc>
                <a:spcPct val="150000"/>
              </a:lnSpc>
              <a:spcBef>
                <a:spcPct val="0"/>
              </a:spcBef>
              <a:spcAft>
                <a:spcPct val="0"/>
              </a:spcAft>
              <a:buClrTx/>
              <a:buSzTx/>
              <a:buFont typeface="+mj-lt"/>
              <a:buAutoNum type="arabicPeriod"/>
              <a:tabLst/>
              <a:defRPr/>
            </a:pPr>
            <a:r>
              <a:rPr kumimoji="0" lang="nl-NL" sz="1800" b="0" i="0" u="none" strike="noStrike" kern="1200" cap="none" spc="0" normalizeH="0" baseline="0" noProof="0" dirty="0">
                <a:ln>
                  <a:noFill/>
                </a:ln>
                <a:solidFill>
                  <a:srgbClr val="00567D"/>
                </a:solidFill>
                <a:effectLst/>
                <a:uLnTx/>
                <a:uFillTx/>
                <a:latin typeface="Tahoma" panose="020B0604030504040204" pitchFamily="34" charset="0"/>
                <a:ea typeface="Times New Roman" panose="02020603050405020304" pitchFamily="18" charset="0"/>
                <a:cs typeface="Tahoma" panose="020B0604030504040204" pitchFamily="34" charset="0"/>
              </a:rPr>
              <a:t>Communicatie</a:t>
            </a:r>
            <a:endParaRPr kumimoji="0" lang="nl-NL" sz="1800" b="0" i="0" u="none" strike="noStrike" kern="1200" cap="none" spc="0" normalizeH="0" baseline="0" noProof="0" dirty="0">
              <a:ln>
                <a:noFill/>
              </a:ln>
              <a:solidFill>
                <a:srgbClr val="00567D"/>
              </a:solidFill>
              <a:effectLst/>
              <a:uLnTx/>
              <a:uFillTx/>
              <a:latin typeface="Calibri" panose="020F0502020204030204" pitchFamily="34" charset="0"/>
              <a:ea typeface="Calibri" panose="020F0502020204030204" pitchFamily="34" charset="0"/>
              <a:cs typeface="Tahoma" panose="020B0604030504040204" pitchFamily="34" charset="0"/>
            </a:endParaRPr>
          </a:p>
          <a:p>
            <a:pPr marL="0" marR="0" lvl="0" indent="0" algn="l" defTabSz="513160" rtl="0" eaLnBrk="1" fontAlgn="base" latinLnBrk="0" hangingPunct="1">
              <a:lnSpc>
                <a:spcPct val="90000"/>
              </a:lnSpc>
              <a:spcBef>
                <a:spcPct val="0"/>
              </a:spcBef>
              <a:spcAft>
                <a:spcPct val="0"/>
              </a:spcAft>
              <a:buClrTx/>
              <a:buSzTx/>
              <a:buFontTx/>
              <a:buNone/>
              <a:tabLst/>
              <a:defRPr/>
            </a:pPr>
            <a:endParaRPr kumimoji="0" lang="nl-NL" sz="1800" b="1" i="0" u="none" strike="noStrike" kern="1200" cap="none" spc="0" normalizeH="0" baseline="0" noProof="0" dirty="0">
              <a:ln>
                <a:noFill/>
              </a:ln>
              <a:solidFill>
                <a:srgbClr val="00567D"/>
              </a:solidFill>
              <a:effectLst/>
              <a:uLnTx/>
              <a:uFillTx/>
              <a:latin typeface="Tahoma" panose="020B0604030504040204" pitchFamily="34" charset="0"/>
              <a:ea typeface="+mj-ea"/>
              <a:cs typeface="Tahoma" panose="020B0604030504040204" pitchFamily="34" charset="0"/>
            </a:endParaRPr>
          </a:p>
        </p:txBody>
      </p:sp>
      <p:sp>
        <p:nvSpPr>
          <p:cNvPr id="5" name="Titel 1">
            <a:extLst>
              <a:ext uri="{FF2B5EF4-FFF2-40B4-BE49-F238E27FC236}">
                <a16:creationId xmlns:a16="http://schemas.microsoft.com/office/drawing/2014/main" id="{028B8BF5-5CD2-6082-EB73-49D36681AD26}"/>
              </a:ext>
            </a:extLst>
          </p:cNvPr>
          <p:cNvSpPr txBox="1">
            <a:spLocks/>
          </p:cNvSpPr>
          <p:nvPr/>
        </p:nvSpPr>
        <p:spPr bwMode="auto">
          <a:xfrm rot="21331305">
            <a:off x="5937530" y="3791912"/>
            <a:ext cx="3024336" cy="540060"/>
          </a:xfrm>
          <a:prstGeom prst="rect">
            <a:avLst/>
          </a:prstGeom>
          <a:solidFill>
            <a:srgbClr val="FFC000"/>
          </a:solidFill>
          <a:ln>
            <a:noFill/>
          </a:ln>
        </p:spPr>
        <p:txBody>
          <a:bodyPr vert="horz" wrap="square" lIns="68580" tIns="34290" rIns="68580" bIns="34290" numCol="1" anchor="ctr" anchorCtr="0" compatLnSpc="1">
            <a:prstTxWarp prst="textNoShape">
              <a:avLst/>
            </a:prstTxWarp>
          </a:bodyPr>
          <a:lstStyle>
            <a:lvl1pPr algn="l" defTabSz="684213" rtl="0" eaLnBrk="1" fontAlgn="base" hangingPunct="1">
              <a:lnSpc>
                <a:spcPct val="90000"/>
              </a:lnSpc>
              <a:spcBef>
                <a:spcPct val="0"/>
              </a:spcBef>
              <a:spcAft>
                <a:spcPct val="0"/>
              </a:spcAft>
              <a:defRPr sz="2700" b="1" kern="1200">
                <a:solidFill>
                  <a:srgbClr val="00567D"/>
                </a:solidFill>
                <a:latin typeface="Tahoma" panose="020B0604030504040204" pitchFamily="34" charset="0"/>
                <a:ea typeface="+mj-ea"/>
                <a:cs typeface="Tahoma" panose="020B0604030504040204" pitchFamily="34" charset="0"/>
              </a:defRPr>
            </a:lvl1pPr>
            <a:lvl2pPr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2pPr>
            <a:lvl3pPr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3pPr>
            <a:lvl4pPr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4pPr>
            <a:lvl5pPr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5pPr>
            <a:lvl6pPr marL="457200"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6pPr>
            <a:lvl7pPr marL="914400"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7pPr>
            <a:lvl8pPr marL="1371600"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8pPr>
            <a:lvl9pPr marL="1828800"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9pPr>
          </a:lstStyle>
          <a:p>
            <a:pPr marL="0" marR="0" lvl="0" indent="0" algn="ctr" defTabSz="513160" rtl="0" eaLnBrk="1" fontAlgn="base" latinLnBrk="0" hangingPunct="1">
              <a:lnSpc>
                <a:spcPct val="90000"/>
              </a:lnSpc>
              <a:spcBef>
                <a:spcPct val="0"/>
              </a:spcBef>
              <a:spcAft>
                <a:spcPct val="0"/>
              </a:spcAft>
              <a:buClrTx/>
              <a:buSzTx/>
              <a:buFontTx/>
              <a:buNone/>
              <a:tabLst/>
              <a:defRPr/>
            </a:pPr>
            <a:r>
              <a:rPr kumimoji="0" lang="nl-NL" sz="1500" b="1" i="0" u="none" strike="noStrike" kern="1200" cap="none" spc="0" normalizeH="0" baseline="0" noProof="0" dirty="0">
                <a:ln>
                  <a:noFill/>
                </a:ln>
                <a:solidFill>
                  <a:srgbClr val="00567D"/>
                </a:solidFill>
                <a:effectLst/>
                <a:uLnTx/>
                <a:uFillTx/>
                <a:latin typeface="Tahoma" panose="020B0604030504040204" pitchFamily="34" charset="0"/>
                <a:ea typeface="Times New Roman" panose="02020603050405020304" pitchFamily="18" charset="0"/>
                <a:cs typeface="Tahoma" panose="020B0604030504040204" pitchFamily="34" charset="0"/>
              </a:rPr>
              <a:t>Sanctie</a:t>
            </a:r>
          </a:p>
          <a:p>
            <a:pPr marL="0" marR="0" lvl="0" indent="0" algn="ctr" defTabSz="513160" rtl="0" eaLnBrk="1" fontAlgn="base" latinLnBrk="0" hangingPunct="1">
              <a:lnSpc>
                <a:spcPct val="90000"/>
              </a:lnSpc>
              <a:spcBef>
                <a:spcPct val="0"/>
              </a:spcBef>
              <a:spcAft>
                <a:spcPct val="0"/>
              </a:spcAft>
              <a:buClrTx/>
              <a:buSzTx/>
              <a:buFontTx/>
              <a:buNone/>
              <a:tabLst/>
              <a:defRPr/>
            </a:pPr>
            <a:r>
              <a:rPr kumimoji="0" lang="nl-NL" sz="1500" b="1" i="0" u="none" strike="noStrike" kern="1200" cap="none" spc="0" normalizeH="0" baseline="0" noProof="0" dirty="0">
                <a:ln>
                  <a:noFill/>
                </a:ln>
                <a:solidFill>
                  <a:srgbClr val="00567D"/>
                </a:solidFill>
                <a:effectLst/>
                <a:uLnTx/>
                <a:uFillTx/>
                <a:latin typeface="Tahoma" panose="020B0604030504040204" pitchFamily="34" charset="0"/>
                <a:ea typeface="Times New Roman" panose="02020603050405020304" pitchFamily="18" charset="0"/>
                <a:cs typeface="Tahoma" panose="020B0604030504040204" pitchFamily="34" charset="0"/>
              </a:rPr>
              <a:t>Geen label – geen kantoor!</a:t>
            </a:r>
            <a:endParaRPr kumimoji="0" lang="nl-NL" sz="2025" b="1" i="0" u="none" strike="noStrike" kern="1200" cap="none" spc="0" normalizeH="0" baseline="0" noProof="0" dirty="0">
              <a:ln>
                <a:noFill/>
              </a:ln>
              <a:solidFill>
                <a:srgbClr val="00567D"/>
              </a:solidFill>
              <a:effectLst/>
              <a:uLnTx/>
              <a:uFillTx/>
              <a:latin typeface="Tahoma" panose="020B0604030504040204" pitchFamily="34" charset="0"/>
              <a:ea typeface="+mj-ea"/>
              <a:cs typeface="Tahoma" panose="020B0604030504040204" pitchFamily="34" charset="0"/>
            </a:endParaRPr>
          </a:p>
        </p:txBody>
      </p:sp>
    </p:spTree>
    <p:extLst>
      <p:ext uri="{BB962C8B-B14F-4D97-AF65-F5344CB8AC3E}">
        <p14:creationId xmlns:p14="http://schemas.microsoft.com/office/powerpoint/2010/main" val="133717159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FDD270-DC6B-4FAC-9EC1-4664051864A0}"/>
              </a:ext>
            </a:extLst>
          </p:cNvPr>
          <p:cNvSpPr>
            <a:spLocks noGrp="1"/>
          </p:cNvSpPr>
          <p:nvPr>
            <p:ph type="title"/>
          </p:nvPr>
        </p:nvSpPr>
        <p:spPr>
          <a:xfrm>
            <a:off x="1176013" y="303499"/>
            <a:ext cx="4044059" cy="461419"/>
          </a:xfrm>
        </p:spPr>
        <p:txBody>
          <a:bodyPr>
            <a:normAutofit fontScale="90000"/>
          </a:bodyPr>
          <a:lstStyle/>
          <a:p>
            <a:r>
              <a:rPr lang="nl-NL" dirty="0"/>
              <a:t>Inventarisatie kantorenbestand</a:t>
            </a:r>
          </a:p>
        </p:txBody>
      </p:sp>
      <p:sp>
        <p:nvSpPr>
          <p:cNvPr id="3" name="Tijdelijke aanduiding voor inhoud 2">
            <a:extLst>
              <a:ext uri="{FF2B5EF4-FFF2-40B4-BE49-F238E27FC236}">
                <a16:creationId xmlns:a16="http://schemas.microsoft.com/office/drawing/2014/main" id="{1C863183-ED5B-43DD-9428-600018D8E7DA}"/>
              </a:ext>
            </a:extLst>
          </p:cNvPr>
          <p:cNvSpPr>
            <a:spLocks noGrp="1"/>
          </p:cNvSpPr>
          <p:nvPr>
            <p:ph idx="1"/>
          </p:nvPr>
        </p:nvSpPr>
        <p:spPr/>
        <p:txBody>
          <a:bodyPr/>
          <a:lstStyle/>
          <a:p>
            <a:endParaRPr lang="nl-NL" dirty="0"/>
          </a:p>
        </p:txBody>
      </p:sp>
      <p:pic>
        <p:nvPicPr>
          <p:cNvPr id="9" name="Afbeelding 8">
            <a:extLst>
              <a:ext uri="{FF2B5EF4-FFF2-40B4-BE49-F238E27FC236}">
                <a16:creationId xmlns:a16="http://schemas.microsoft.com/office/drawing/2014/main" id="{F60C6346-8167-417C-B870-18DF377850E4}"/>
              </a:ext>
            </a:extLst>
          </p:cNvPr>
          <p:cNvPicPr>
            <a:picLocks noChangeAspect="1"/>
          </p:cNvPicPr>
          <p:nvPr/>
        </p:nvPicPr>
        <p:blipFill>
          <a:blip r:embed="rId2"/>
          <a:stretch>
            <a:fillRect/>
          </a:stretch>
        </p:blipFill>
        <p:spPr>
          <a:xfrm>
            <a:off x="1143001" y="1034947"/>
            <a:ext cx="7169360" cy="3621863"/>
          </a:xfrm>
          <a:prstGeom prst="rect">
            <a:avLst/>
          </a:prstGeom>
        </p:spPr>
      </p:pic>
    </p:spTree>
    <p:extLst>
      <p:ext uri="{BB962C8B-B14F-4D97-AF65-F5344CB8AC3E}">
        <p14:creationId xmlns:p14="http://schemas.microsoft.com/office/powerpoint/2010/main" val="114844419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FDD270-DC6B-4FAC-9EC1-4664051864A0}"/>
              </a:ext>
            </a:extLst>
          </p:cNvPr>
          <p:cNvSpPr>
            <a:spLocks noGrp="1"/>
          </p:cNvSpPr>
          <p:nvPr>
            <p:ph type="title"/>
          </p:nvPr>
        </p:nvSpPr>
        <p:spPr>
          <a:xfrm>
            <a:off x="12360" y="249492"/>
            <a:ext cx="1613789" cy="461419"/>
          </a:xfrm>
        </p:spPr>
        <p:txBody>
          <a:bodyPr>
            <a:normAutofit/>
          </a:bodyPr>
          <a:lstStyle/>
          <a:p>
            <a:r>
              <a:rPr lang="nl-NL" dirty="0"/>
              <a:t>Dashboard</a:t>
            </a:r>
          </a:p>
        </p:txBody>
      </p:sp>
      <p:sp>
        <p:nvSpPr>
          <p:cNvPr id="3" name="Tijdelijke aanduiding voor inhoud 2">
            <a:extLst>
              <a:ext uri="{FF2B5EF4-FFF2-40B4-BE49-F238E27FC236}">
                <a16:creationId xmlns:a16="http://schemas.microsoft.com/office/drawing/2014/main" id="{1C863183-ED5B-43DD-9428-600018D8E7DA}"/>
              </a:ext>
            </a:extLst>
          </p:cNvPr>
          <p:cNvSpPr>
            <a:spLocks noGrp="1"/>
          </p:cNvSpPr>
          <p:nvPr>
            <p:ph idx="1"/>
          </p:nvPr>
        </p:nvSpPr>
        <p:spPr/>
        <p:txBody>
          <a:bodyPr/>
          <a:lstStyle/>
          <a:p>
            <a:endParaRPr lang="nl-NL" dirty="0"/>
          </a:p>
        </p:txBody>
      </p:sp>
      <p:pic>
        <p:nvPicPr>
          <p:cNvPr id="5" name="Afbeelding 4">
            <a:extLst>
              <a:ext uri="{FF2B5EF4-FFF2-40B4-BE49-F238E27FC236}">
                <a16:creationId xmlns:a16="http://schemas.microsoft.com/office/drawing/2014/main" id="{94BA881C-DAF1-0431-A4B7-9B215B546691}"/>
              </a:ext>
            </a:extLst>
          </p:cNvPr>
          <p:cNvPicPr>
            <a:picLocks noChangeAspect="1"/>
          </p:cNvPicPr>
          <p:nvPr/>
        </p:nvPicPr>
        <p:blipFill>
          <a:blip r:embed="rId2"/>
          <a:stretch>
            <a:fillRect/>
          </a:stretch>
        </p:blipFill>
        <p:spPr>
          <a:xfrm>
            <a:off x="2141730" y="249492"/>
            <a:ext cx="5694584" cy="4348963"/>
          </a:xfrm>
          <a:prstGeom prst="rect">
            <a:avLst/>
          </a:prstGeom>
        </p:spPr>
      </p:pic>
      <p:sp>
        <p:nvSpPr>
          <p:cNvPr id="6" name="Titel 1">
            <a:extLst>
              <a:ext uri="{FF2B5EF4-FFF2-40B4-BE49-F238E27FC236}">
                <a16:creationId xmlns:a16="http://schemas.microsoft.com/office/drawing/2014/main" id="{25A87D42-D387-A493-AFFC-1A041AA32E09}"/>
              </a:ext>
            </a:extLst>
          </p:cNvPr>
          <p:cNvSpPr txBox="1">
            <a:spLocks/>
          </p:cNvSpPr>
          <p:nvPr/>
        </p:nvSpPr>
        <p:spPr bwMode="auto">
          <a:xfrm rot="218003">
            <a:off x="6744217" y="1020359"/>
            <a:ext cx="2184194" cy="417808"/>
          </a:xfrm>
          <a:prstGeom prst="rect">
            <a:avLst/>
          </a:prstGeom>
          <a:solidFill>
            <a:srgbClr val="FFC000"/>
          </a:solidFill>
          <a:ln>
            <a:noFill/>
          </a:ln>
        </p:spPr>
        <p:txBody>
          <a:bodyPr vert="horz" wrap="square" lIns="68580" tIns="34290" rIns="68580" bIns="34290" numCol="1" anchor="ctr" anchorCtr="0" compatLnSpc="1">
            <a:prstTxWarp prst="textNoShape">
              <a:avLst/>
            </a:prstTxWarp>
          </a:bodyPr>
          <a:lstStyle>
            <a:lvl1pPr algn="l" defTabSz="684213" rtl="0" eaLnBrk="1" fontAlgn="base" hangingPunct="1">
              <a:lnSpc>
                <a:spcPct val="90000"/>
              </a:lnSpc>
              <a:spcBef>
                <a:spcPct val="0"/>
              </a:spcBef>
              <a:spcAft>
                <a:spcPct val="0"/>
              </a:spcAft>
              <a:defRPr sz="2700" b="1" kern="1200">
                <a:solidFill>
                  <a:srgbClr val="00567D"/>
                </a:solidFill>
                <a:latin typeface="Tahoma" panose="020B0604030504040204" pitchFamily="34" charset="0"/>
                <a:ea typeface="+mj-ea"/>
                <a:cs typeface="Tahoma" panose="020B0604030504040204" pitchFamily="34" charset="0"/>
              </a:defRPr>
            </a:lvl1pPr>
            <a:lvl2pPr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2pPr>
            <a:lvl3pPr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3pPr>
            <a:lvl4pPr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4pPr>
            <a:lvl5pPr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5pPr>
            <a:lvl6pPr marL="457200"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6pPr>
            <a:lvl7pPr marL="914400"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7pPr>
            <a:lvl8pPr marL="1371600"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8pPr>
            <a:lvl9pPr marL="1828800"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9pPr>
          </a:lstStyle>
          <a:p>
            <a:pPr marL="0" marR="0" lvl="0" indent="0" algn="ctr" defTabSz="513160" rtl="0" eaLnBrk="1" fontAlgn="base" latinLnBrk="0" hangingPunct="1">
              <a:lnSpc>
                <a:spcPct val="90000"/>
              </a:lnSpc>
              <a:spcBef>
                <a:spcPct val="0"/>
              </a:spcBef>
              <a:spcAft>
                <a:spcPct val="0"/>
              </a:spcAft>
              <a:buClrTx/>
              <a:buSzTx/>
              <a:buFontTx/>
              <a:buNone/>
              <a:tabLst/>
              <a:defRPr/>
            </a:pPr>
            <a:r>
              <a:rPr kumimoji="0" lang="nl-NL" sz="1200" b="1" i="0" u="none" strike="noStrike" kern="1200" cap="none" spc="0" normalizeH="0" baseline="0" noProof="0" dirty="0">
                <a:ln>
                  <a:noFill/>
                </a:ln>
                <a:solidFill>
                  <a:srgbClr val="00567D"/>
                </a:solidFill>
                <a:effectLst/>
                <a:uLnTx/>
                <a:uFillTx/>
                <a:latin typeface="Tahoma" panose="020B0604030504040204" pitchFamily="34" charset="0"/>
                <a:ea typeface="+mj-ea"/>
                <a:cs typeface="Tahoma" panose="020B0604030504040204" pitchFamily="34" charset="0"/>
              </a:rPr>
              <a:t>800 kantoren voldoen niet  </a:t>
            </a:r>
          </a:p>
        </p:txBody>
      </p:sp>
    </p:spTree>
    <p:extLst>
      <p:ext uri="{BB962C8B-B14F-4D97-AF65-F5344CB8AC3E}">
        <p14:creationId xmlns:p14="http://schemas.microsoft.com/office/powerpoint/2010/main" val="19961480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Afbeelding met tekst, schermopname, diagram, Parallel&#10;&#10;Automatisch gegenereerde beschrijving">
            <a:extLst>
              <a:ext uri="{FF2B5EF4-FFF2-40B4-BE49-F238E27FC236}">
                <a16:creationId xmlns:a16="http://schemas.microsoft.com/office/drawing/2014/main" id="{49E45A45-10A9-E6CB-F7E7-3A8836791A65}"/>
              </a:ext>
            </a:extLst>
          </p:cNvPr>
          <p:cNvPicPr>
            <a:picLocks noGrp="1" noChangeAspect="1"/>
          </p:cNvPicPr>
          <p:nvPr>
            <p:ph idx="1"/>
          </p:nvPr>
        </p:nvPicPr>
        <p:blipFill>
          <a:blip r:embed="rId2"/>
          <a:stretch>
            <a:fillRect/>
          </a:stretch>
        </p:blipFill>
        <p:spPr>
          <a:xfrm>
            <a:off x="0" y="0"/>
            <a:ext cx="9414645" cy="5143500"/>
          </a:xfrm>
          <a:noFill/>
        </p:spPr>
      </p:pic>
    </p:spTree>
    <p:extLst>
      <p:ext uri="{BB962C8B-B14F-4D97-AF65-F5344CB8AC3E}">
        <p14:creationId xmlns:p14="http://schemas.microsoft.com/office/powerpoint/2010/main" val="259454454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DEFFC0-1F91-4478-B6EF-EF8C3FEE1160}"/>
              </a:ext>
            </a:extLst>
          </p:cNvPr>
          <p:cNvSpPr>
            <a:spLocks noGrp="1"/>
          </p:cNvSpPr>
          <p:nvPr>
            <p:ph type="title"/>
          </p:nvPr>
        </p:nvSpPr>
        <p:spPr>
          <a:xfrm>
            <a:off x="69173" y="411510"/>
            <a:ext cx="3275856" cy="623437"/>
          </a:xfrm>
        </p:spPr>
        <p:txBody>
          <a:bodyPr>
            <a:noAutofit/>
          </a:bodyPr>
          <a:lstStyle/>
          <a:p>
            <a:pPr>
              <a:lnSpc>
                <a:spcPct val="100000"/>
              </a:lnSpc>
            </a:pPr>
            <a:r>
              <a:rPr lang="nl-NL" sz="2400" dirty="0">
                <a:solidFill>
                  <a:srgbClr val="015B7E"/>
                </a:solidFill>
              </a:rPr>
              <a:t>Communicatie-</a:t>
            </a:r>
            <a:br>
              <a:rPr lang="nl-NL" sz="2400" dirty="0">
                <a:solidFill>
                  <a:srgbClr val="015B7E"/>
                </a:solidFill>
              </a:rPr>
            </a:br>
            <a:r>
              <a:rPr lang="nl-NL" sz="2400" dirty="0">
                <a:solidFill>
                  <a:srgbClr val="015B7E"/>
                </a:solidFill>
              </a:rPr>
              <a:t>campagne</a:t>
            </a:r>
          </a:p>
        </p:txBody>
      </p:sp>
      <p:sp>
        <p:nvSpPr>
          <p:cNvPr id="3" name="Tijdelijke aanduiding voor inhoud 2">
            <a:extLst>
              <a:ext uri="{FF2B5EF4-FFF2-40B4-BE49-F238E27FC236}">
                <a16:creationId xmlns:a16="http://schemas.microsoft.com/office/drawing/2014/main" id="{429BD694-EEB8-4612-97BA-E862D2EBFBAC}"/>
              </a:ext>
            </a:extLst>
          </p:cNvPr>
          <p:cNvSpPr>
            <a:spLocks noGrp="1"/>
          </p:cNvSpPr>
          <p:nvPr>
            <p:ph idx="1"/>
          </p:nvPr>
        </p:nvSpPr>
        <p:spPr/>
        <p:txBody>
          <a:bodyPr/>
          <a:lstStyle/>
          <a:p>
            <a:endParaRPr lang="nl-NL"/>
          </a:p>
        </p:txBody>
      </p:sp>
      <p:pic>
        <p:nvPicPr>
          <p:cNvPr id="4" name="Afbeelding 3">
            <a:extLst>
              <a:ext uri="{FF2B5EF4-FFF2-40B4-BE49-F238E27FC236}">
                <a16:creationId xmlns:a16="http://schemas.microsoft.com/office/drawing/2014/main" id="{7396BA17-ED43-41F1-835F-1817CAD55E18}"/>
              </a:ext>
            </a:extLst>
          </p:cNvPr>
          <p:cNvPicPr>
            <a:picLocks noChangeAspect="1"/>
          </p:cNvPicPr>
          <p:nvPr/>
        </p:nvPicPr>
        <p:blipFill>
          <a:blip r:embed="rId2"/>
          <a:stretch>
            <a:fillRect/>
          </a:stretch>
        </p:blipFill>
        <p:spPr>
          <a:xfrm>
            <a:off x="3761911" y="285744"/>
            <a:ext cx="4320479" cy="4871533"/>
          </a:xfrm>
          <a:prstGeom prst="rect">
            <a:avLst/>
          </a:prstGeom>
        </p:spPr>
      </p:pic>
      <p:sp>
        <p:nvSpPr>
          <p:cNvPr id="7" name="Titel 1">
            <a:extLst>
              <a:ext uri="{FF2B5EF4-FFF2-40B4-BE49-F238E27FC236}">
                <a16:creationId xmlns:a16="http://schemas.microsoft.com/office/drawing/2014/main" id="{DBEF60E3-8C0A-4F2E-953C-752778325F34}"/>
              </a:ext>
            </a:extLst>
          </p:cNvPr>
          <p:cNvSpPr txBox="1">
            <a:spLocks/>
          </p:cNvSpPr>
          <p:nvPr/>
        </p:nvSpPr>
        <p:spPr>
          <a:xfrm>
            <a:off x="463024" y="3057804"/>
            <a:ext cx="3186354" cy="1118366"/>
          </a:xfrm>
          <a:prstGeom prst="rect">
            <a:avLst/>
          </a:prstGeom>
        </p:spPr>
        <p:txBody>
          <a:bodyPr vert="horz" lIns="68580" tIns="34290" rIns="68580" bIns="34290" rtlCol="0" anchor="ctr">
            <a:normAutofit fontScale="97500"/>
          </a:bodyPr>
          <a:lstStyle>
            <a:lvl1pPr algn="l" defTabSz="685775" rtl="0" eaLnBrk="1" latinLnBrk="0" hangingPunct="1">
              <a:lnSpc>
                <a:spcPct val="90000"/>
              </a:lnSpc>
              <a:spcBef>
                <a:spcPct val="0"/>
              </a:spcBef>
              <a:buNone/>
              <a:defRPr sz="2700" b="1" i="0" kern="1200" baseline="0">
                <a:solidFill>
                  <a:srgbClr val="00567D"/>
                </a:solidFill>
                <a:latin typeface="Tahoma" panose="020B0604030504040204" pitchFamily="34" charset="0"/>
                <a:ea typeface="+mj-ea"/>
                <a:cs typeface="Tahoma" panose="020B0604030504040204" pitchFamily="34" charset="0"/>
              </a:defRPr>
            </a:lvl1pPr>
          </a:lstStyle>
          <a:p>
            <a:pPr marL="0" marR="0" lvl="0" indent="0" algn="l" defTabSz="514331" rtl="0" eaLnBrk="1" fontAlgn="base" latinLnBrk="0" hangingPunct="1">
              <a:lnSpc>
                <a:spcPct val="150000"/>
              </a:lnSpc>
              <a:spcBef>
                <a:spcPct val="0"/>
              </a:spcBef>
              <a:spcAft>
                <a:spcPct val="0"/>
              </a:spcAft>
              <a:buClrTx/>
              <a:buSzTx/>
              <a:buFontTx/>
              <a:buNone/>
              <a:tabLst/>
              <a:defRPr/>
            </a:pPr>
            <a:r>
              <a:rPr kumimoji="0" lang="nl-NL" sz="1350" b="1" i="0" u="none" strike="noStrike" kern="1200" cap="none" spc="0" normalizeH="0" baseline="0" noProof="0" dirty="0">
                <a:ln>
                  <a:noFill/>
                </a:ln>
                <a:solidFill>
                  <a:srgbClr val="00567D"/>
                </a:solidFill>
                <a:effectLst/>
                <a:uLnTx/>
                <a:uFillTx/>
                <a:latin typeface="Tahoma" panose="020B0604030504040204" pitchFamily="34" charset="0"/>
                <a:ea typeface="+mj-ea"/>
                <a:cs typeface="Tahoma" panose="020B0604030504040204" pitchFamily="34" charset="0"/>
              </a:rPr>
              <a:t>Totaal alle gemeenten</a:t>
            </a:r>
          </a:p>
          <a:p>
            <a:pPr marL="257175" marR="0" lvl="0" indent="-257175" algn="l" defTabSz="514331"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nl-NL" sz="1350" b="0" i="0" u="none" strike="noStrike" kern="1200" cap="none" spc="0" normalizeH="0" baseline="0" noProof="0" dirty="0">
                <a:ln>
                  <a:noFill/>
                </a:ln>
                <a:solidFill>
                  <a:srgbClr val="00567D"/>
                </a:solidFill>
                <a:effectLst/>
                <a:uLnTx/>
                <a:uFillTx/>
                <a:latin typeface="Tahoma" panose="020B0604030504040204" pitchFamily="34" charset="0"/>
                <a:ea typeface="+mj-ea"/>
                <a:cs typeface="Tahoma" panose="020B0604030504040204" pitchFamily="34" charset="0"/>
              </a:rPr>
              <a:t>3500 panden</a:t>
            </a:r>
          </a:p>
          <a:p>
            <a:pPr marL="257175" marR="0" lvl="0" indent="-257175" algn="l" defTabSz="514331"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nl-NL" sz="1350" b="0" i="0" u="none" strike="noStrike" kern="1200" cap="none" spc="0" normalizeH="0" baseline="0" noProof="0" dirty="0">
                <a:ln>
                  <a:noFill/>
                </a:ln>
                <a:solidFill>
                  <a:srgbClr val="00567D"/>
                </a:solidFill>
                <a:effectLst/>
                <a:uLnTx/>
                <a:uFillTx/>
                <a:latin typeface="Tahoma" panose="020B0604030504040204" pitchFamily="34" charset="0"/>
                <a:ea typeface="+mj-ea"/>
                <a:cs typeface="Tahoma" panose="020B0604030504040204" pitchFamily="34" charset="0"/>
              </a:rPr>
              <a:t>5000 eigenaren brief ontvangen</a:t>
            </a:r>
          </a:p>
          <a:p>
            <a:pPr marL="0" marR="0" lvl="0" indent="0" algn="l" defTabSz="514331" rtl="0" eaLnBrk="1" fontAlgn="base" latinLnBrk="0" hangingPunct="1">
              <a:lnSpc>
                <a:spcPct val="150000"/>
              </a:lnSpc>
              <a:spcBef>
                <a:spcPct val="0"/>
              </a:spcBef>
              <a:spcAft>
                <a:spcPct val="0"/>
              </a:spcAft>
              <a:buClrTx/>
              <a:buSzTx/>
              <a:buFontTx/>
              <a:buNone/>
              <a:tabLst/>
              <a:defRPr/>
            </a:pPr>
            <a:endParaRPr kumimoji="0" lang="nl-NL" sz="1050" b="0" i="0" u="none" strike="noStrike" kern="1200" cap="none" spc="0" normalizeH="0" baseline="0" noProof="0" dirty="0">
              <a:ln>
                <a:noFill/>
              </a:ln>
              <a:solidFill>
                <a:srgbClr val="D08A10"/>
              </a:solidFill>
              <a:effectLst/>
              <a:uLnTx/>
              <a:uFillTx/>
              <a:latin typeface="Tahoma" panose="020B0604030504040204" pitchFamily="34" charset="0"/>
              <a:ea typeface="+mj-ea"/>
              <a:cs typeface="Tahoma" panose="020B0604030504040204" pitchFamily="34" charset="0"/>
            </a:endParaRPr>
          </a:p>
        </p:txBody>
      </p:sp>
      <p:sp>
        <p:nvSpPr>
          <p:cNvPr id="8" name="Titel 1">
            <a:extLst>
              <a:ext uri="{FF2B5EF4-FFF2-40B4-BE49-F238E27FC236}">
                <a16:creationId xmlns:a16="http://schemas.microsoft.com/office/drawing/2014/main" id="{6D2BC2C5-D0C3-492D-8A09-49A2756E1E66}"/>
              </a:ext>
            </a:extLst>
          </p:cNvPr>
          <p:cNvSpPr txBox="1">
            <a:spLocks/>
          </p:cNvSpPr>
          <p:nvPr/>
        </p:nvSpPr>
        <p:spPr>
          <a:xfrm>
            <a:off x="463024" y="1944612"/>
            <a:ext cx="1998222" cy="623437"/>
          </a:xfrm>
          <a:prstGeom prst="rect">
            <a:avLst/>
          </a:prstGeom>
        </p:spPr>
        <p:txBody>
          <a:bodyPr vert="horz" lIns="68580" tIns="34290" rIns="68580" bIns="34290" rtlCol="0" anchor="ctr">
            <a:normAutofit fontScale="97500" lnSpcReduction="10000"/>
          </a:bodyPr>
          <a:lstStyle>
            <a:lvl1pPr algn="l" defTabSz="685775" rtl="0" eaLnBrk="1" latinLnBrk="0" hangingPunct="1">
              <a:lnSpc>
                <a:spcPct val="90000"/>
              </a:lnSpc>
              <a:spcBef>
                <a:spcPct val="0"/>
              </a:spcBef>
              <a:buNone/>
              <a:defRPr sz="2700" b="1" i="0" kern="1200" baseline="0">
                <a:solidFill>
                  <a:srgbClr val="00567D"/>
                </a:solidFill>
                <a:latin typeface="Tahoma" panose="020B0604030504040204" pitchFamily="34" charset="0"/>
                <a:ea typeface="+mj-ea"/>
                <a:cs typeface="Tahoma" panose="020B0604030504040204" pitchFamily="34" charset="0"/>
              </a:defRPr>
            </a:lvl1pPr>
          </a:lstStyle>
          <a:p>
            <a:pPr marL="0" marR="0" lvl="0" indent="0" algn="l" defTabSz="514331" rtl="0" eaLnBrk="1" fontAlgn="base" latinLnBrk="0" hangingPunct="1">
              <a:lnSpc>
                <a:spcPct val="100000"/>
              </a:lnSpc>
              <a:spcBef>
                <a:spcPct val="0"/>
              </a:spcBef>
              <a:spcAft>
                <a:spcPct val="0"/>
              </a:spcAft>
              <a:buClrTx/>
              <a:buSzTx/>
              <a:buFontTx/>
              <a:buNone/>
              <a:tabLst/>
              <a:defRPr/>
            </a:pPr>
            <a:r>
              <a:rPr kumimoji="0" lang="nl-NL" sz="1350" b="1" i="0" u="none" strike="noStrike" kern="1200" cap="none" spc="0" normalizeH="0" baseline="0" noProof="0" dirty="0">
                <a:ln>
                  <a:noFill/>
                </a:ln>
                <a:solidFill>
                  <a:srgbClr val="00567D"/>
                </a:solidFill>
                <a:effectLst/>
                <a:uLnTx/>
                <a:uFillTx/>
                <a:latin typeface="Tahoma" panose="020B0604030504040204" pitchFamily="34" charset="0"/>
                <a:ea typeface="+mj-ea"/>
                <a:cs typeface="Tahoma" panose="020B0604030504040204" pitchFamily="34" charset="0"/>
              </a:rPr>
              <a:t>Brief aan eigenaren</a:t>
            </a:r>
          </a:p>
          <a:p>
            <a:pPr marL="214313" marR="0" lvl="0" indent="-214313" algn="l" defTabSz="514331"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nl-NL" sz="1350" b="1" i="0" u="none" strike="noStrike" kern="1200" cap="none" spc="0" normalizeH="0" baseline="0" noProof="0" dirty="0">
                <a:ln>
                  <a:noFill/>
                </a:ln>
                <a:solidFill>
                  <a:srgbClr val="00567D"/>
                </a:solidFill>
                <a:effectLst/>
                <a:uLnTx/>
                <a:uFillTx/>
                <a:latin typeface="Tahoma" panose="020B0604030504040204" pitchFamily="34" charset="0"/>
                <a:ea typeface="+mj-ea"/>
                <a:cs typeface="Tahoma" panose="020B0604030504040204" pitchFamily="34" charset="0"/>
              </a:rPr>
              <a:t>Juni 2021</a:t>
            </a:r>
          </a:p>
          <a:p>
            <a:pPr marL="214313" marR="0" lvl="0" indent="-214313" algn="l" defTabSz="514331"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nl-NL" sz="1350" b="1" i="0" u="none" strike="noStrike" kern="1200" cap="none" spc="0" normalizeH="0" baseline="0" noProof="0" dirty="0">
                <a:ln>
                  <a:noFill/>
                </a:ln>
                <a:solidFill>
                  <a:srgbClr val="00567D"/>
                </a:solidFill>
                <a:effectLst/>
                <a:uLnTx/>
                <a:uFillTx/>
                <a:latin typeface="Tahoma" panose="020B0604030504040204" pitchFamily="34" charset="0"/>
                <a:ea typeface="+mj-ea"/>
                <a:cs typeface="Tahoma" panose="020B0604030504040204" pitchFamily="34" charset="0"/>
              </a:rPr>
              <a:t>Juni 2022</a:t>
            </a:r>
          </a:p>
        </p:txBody>
      </p:sp>
    </p:spTree>
    <p:extLst>
      <p:ext uri="{BB962C8B-B14F-4D97-AF65-F5344CB8AC3E}">
        <p14:creationId xmlns:p14="http://schemas.microsoft.com/office/powerpoint/2010/main" val="149821679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297ADA-87F5-471D-95B0-9630655308E4}"/>
              </a:ext>
            </a:extLst>
          </p:cNvPr>
          <p:cNvSpPr>
            <a:spLocks noGrp="1"/>
          </p:cNvSpPr>
          <p:nvPr>
            <p:ph type="title"/>
          </p:nvPr>
        </p:nvSpPr>
        <p:spPr>
          <a:xfrm>
            <a:off x="89502" y="303499"/>
            <a:ext cx="973020" cy="569714"/>
          </a:xfrm>
        </p:spPr>
        <p:txBody>
          <a:bodyPr/>
          <a:lstStyle/>
          <a:p>
            <a:r>
              <a:rPr lang="nl-NL" dirty="0"/>
              <a:t>Flyer</a:t>
            </a:r>
          </a:p>
        </p:txBody>
      </p:sp>
      <p:sp>
        <p:nvSpPr>
          <p:cNvPr id="3" name="Tijdelijke aanduiding voor inhoud 2">
            <a:extLst>
              <a:ext uri="{FF2B5EF4-FFF2-40B4-BE49-F238E27FC236}">
                <a16:creationId xmlns:a16="http://schemas.microsoft.com/office/drawing/2014/main" id="{BE1E61A3-3006-4BE5-96F2-3A0482179E10}"/>
              </a:ext>
            </a:extLst>
          </p:cNvPr>
          <p:cNvSpPr>
            <a:spLocks noGrp="1"/>
          </p:cNvSpPr>
          <p:nvPr>
            <p:ph idx="1"/>
          </p:nvPr>
        </p:nvSpPr>
        <p:spPr/>
        <p:txBody>
          <a:bodyPr/>
          <a:lstStyle/>
          <a:p>
            <a:endParaRPr lang="nl-NL"/>
          </a:p>
        </p:txBody>
      </p:sp>
      <p:pic>
        <p:nvPicPr>
          <p:cNvPr id="4" name="Afbeelding 3">
            <a:extLst>
              <a:ext uri="{FF2B5EF4-FFF2-40B4-BE49-F238E27FC236}">
                <a16:creationId xmlns:a16="http://schemas.microsoft.com/office/drawing/2014/main" id="{DBC1648E-55EB-458D-8054-DBD004B729D3}"/>
              </a:ext>
            </a:extLst>
          </p:cNvPr>
          <p:cNvPicPr>
            <a:picLocks noChangeAspect="1"/>
          </p:cNvPicPr>
          <p:nvPr/>
        </p:nvPicPr>
        <p:blipFill>
          <a:blip r:embed="rId2"/>
          <a:stretch>
            <a:fillRect/>
          </a:stretch>
        </p:blipFill>
        <p:spPr>
          <a:xfrm>
            <a:off x="2325200" y="61472"/>
            <a:ext cx="4493601" cy="5020557"/>
          </a:xfrm>
          <a:prstGeom prst="rect">
            <a:avLst/>
          </a:prstGeom>
        </p:spPr>
      </p:pic>
      <p:sp>
        <p:nvSpPr>
          <p:cNvPr id="5" name="Titel 1">
            <a:extLst>
              <a:ext uri="{FF2B5EF4-FFF2-40B4-BE49-F238E27FC236}">
                <a16:creationId xmlns:a16="http://schemas.microsoft.com/office/drawing/2014/main" id="{07550F04-89D3-47F3-8278-6E8CFA0B2120}"/>
              </a:ext>
            </a:extLst>
          </p:cNvPr>
          <p:cNvSpPr txBox="1">
            <a:spLocks/>
          </p:cNvSpPr>
          <p:nvPr/>
        </p:nvSpPr>
        <p:spPr bwMode="auto">
          <a:xfrm rot="349936">
            <a:off x="7164288" y="1059583"/>
            <a:ext cx="2181208" cy="569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defTabSz="684213" rtl="0" eaLnBrk="1" fontAlgn="base" hangingPunct="1">
              <a:lnSpc>
                <a:spcPct val="90000"/>
              </a:lnSpc>
              <a:spcBef>
                <a:spcPct val="0"/>
              </a:spcBef>
              <a:spcAft>
                <a:spcPct val="0"/>
              </a:spcAft>
              <a:defRPr sz="2700" b="1" kern="1200">
                <a:solidFill>
                  <a:srgbClr val="00567D"/>
                </a:solidFill>
                <a:latin typeface="Tahoma" panose="020B0604030504040204" pitchFamily="34" charset="0"/>
                <a:ea typeface="+mj-ea"/>
                <a:cs typeface="Tahoma" panose="020B0604030504040204" pitchFamily="34" charset="0"/>
              </a:defRPr>
            </a:lvl1pPr>
            <a:lvl2pPr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2pPr>
            <a:lvl3pPr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3pPr>
            <a:lvl4pPr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4pPr>
            <a:lvl5pPr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5pPr>
            <a:lvl6pPr marL="457200"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6pPr>
            <a:lvl7pPr marL="914400"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7pPr>
            <a:lvl8pPr marL="1371600"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8pPr>
            <a:lvl9pPr marL="1828800"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9pPr>
          </a:lstStyle>
          <a:p>
            <a:pPr marL="0" marR="0" lvl="0" indent="0" algn="l" defTabSz="513160" rtl="0" eaLnBrk="1" fontAlgn="base" latinLnBrk="0" hangingPunct="1">
              <a:lnSpc>
                <a:spcPct val="90000"/>
              </a:lnSpc>
              <a:spcBef>
                <a:spcPct val="0"/>
              </a:spcBef>
              <a:spcAft>
                <a:spcPct val="0"/>
              </a:spcAft>
              <a:buClrTx/>
              <a:buSzTx/>
              <a:buFontTx/>
              <a:buNone/>
              <a:tabLst/>
              <a:defRPr/>
            </a:pPr>
            <a:r>
              <a:rPr kumimoji="0" lang="nl-NL" sz="1200" b="1" i="0" u="none" strike="noStrike" kern="1200" cap="none" spc="0" normalizeH="0" baseline="0" noProof="0" dirty="0">
                <a:ln>
                  <a:noFill/>
                </a:ln>
                <a:solidFill>
                  <a:srgbClr val="00567D"/>
                </a:solidFill>
                <a:effectLst/>
                <a:uLnTx/>
                <a:uFillTx/>
                <a:latin typeface="Tahoma" panose="020B0604030504040204" pitchFamily="34" charset="0"/>
                <a:ea typeface="+mj-ea"/>
                <a:cs typeface="Tahoma" panose="020B0604030504040204" pitchFamily="34" charset="0"/>
              </a:rPr>
              <a:t>Landelijk gedeeld (BZK)</a:t>
            </a:r>
          </a:p>
        </p:txBody>
      </p:sp>
    </p:spTree>
    <p:extLst>
      <p:ext uri="{BB962C8B-B14F-4D97-AF65-F5344CB8AC3E}">
        <p14:creationId xmlns:p14="http://schemas.microsoft.com/office/powerpoint/2010/main" val="403110611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8247EEB7-DC3F-4FD7-9AA5-631EC7C39F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1631" y="87474"/>
            <a:ext cx="3754310" cy="4968552"/>
          </a:xfrm>
          <a:prstGeom prst="rect">
            <a:avLst/>
          </a:prstGeom>
        </p:spPr>
      </p:pic>
      <p:sp>
        <p:nvSpPr>
          <p:cNvPr id="6" name="Rechthoek 5">
            <a:extLst>
              <a:ext uri="{FF2B5EF4-FFF2-40B4-BE49-F238E27FC236}">
                <a16:creationId xmlns:a16="http://schemas.microsoft.com/office/drawing/2014/main" id="{4D3C9505-3735-4E16-BFCD-BBF6FAFAB2C0}"/>
              </a:ext>
            </a:extLst>
          </p:cNvPr>
          <p:cNvSpPr/>
          <p:nvPr/>
        </p:nvSpPr>
        <p:spPr>
          <a:xfrm>
            <a:off x="6001626" y="1977685"/>
            <a:ext cx="1270675" cy="507831"/>
          </a:xfrm>
          <a:prstGeom prst="rect">
            <a:avLst/>
          </a:prstGeom>
        </p:spPr>
        <p:txBody>
          <a:bodyPr wrap="square">
            <a:spAutoFit/>
          </a:bodyPr>
          <a:lstStyle/>
          <a:p>
            <a:pPr marL="0" marR="0" lvl="0" indent="0" algn="l" defTabSz="317897" rtl="0" eaLnBrk="0" fontAlgn="base" latinLnBrk="0" hangingPunct="0">
              <a:lnSpc>
                <a:spcPct val="100000"/>
              </a:lnSpc>
              <a:spcBef>
                <a:spcPct val="0"/>
              </a:spcBef>
              <a:spcAft>
                <a:spcPct val="0"/>
              </a:spcAft>
              <a:buClrTx/>
              <a:buSzTx/>
              <a:buFontTx/>
              <a:buNone/>
              <a:tabLst/>
              <a:defRPr/>
            </a:pPr>
            <a:r>
              <a:rPr kumimoji="0" lang="nl-NL" sz="13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Vind label op</a:t>
            </a:r>
          </a:p>
          <a:p>
            <a:pPr marL="0" marR="0" lvl="0" indent="0" algn="l" defTabSz="317897" rtl="0" eaLnBrk="0" fontAlgn="base" latinLnBrk="0" hangingPunct="0">
              <a:lnSpc>
                <a:spcPct val="100000"/>
              </a:lnSpc>
              <a:spcBef>
                <a:spcPct val="0"/>
              </a:spcBef>
              <a:spcAft>
                <a:spcPct val="0"/>
              </a:spcAft>
              <a:buClrTx/>
              <a:buSzTx/>
              <a:buFontTx/>
              <a:buNone/>
              <a:tabLst/>
              <a:defRPr/>
            </a:pPr>
            <a:r>
              <a:rPr kumimoji="0" lang="nl-NL" sz="13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hlinkClick r:id="rId3"/>
              </a:rPr>
              <a:t>EP-online</a:t>
            </a:r>
            <a:endParaRPr kumimoji="0" lang="nl-NL" sz="13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0007756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946601-13B7-4D41-83C1-64A6D4527EAF}"/>
              </a:ext>
            </a:extLst>
          </p:cNvPr>
          <p:cNvSpPr>
            <a:spLocks noGrp="1"/>
          </p:cNvSpPr>
          <p:nvPr>
            <p:ph type="title"/>
          </p:nvPr>
        </p:nvSpPr>
        <p:spPr>
          <a:xfrm>
            <a:off x="6354198" y="117443"/>
            <a:ext cx="3025248" cy="994172"/>
          </a:xfrm>
        </p:spPr>
        <p:txBody>
          <a:bodyPr/>
          <a:lstStyle/>
          <a:p>
            <a:r>
              <a:rPr lang="nl-NL" dirty="0"/>
              <a:t>Verificatie van data</a:t>
            </a:r>
          </a:p>
        </p:txBody>
      </p:sp>
      <p:sp>
        <p:nvSpPr>
          <p:cNvPr id="3" name="Tijdelijke aanduiding voor inhoud 2">
            <a:extLst>
              <a:ext uri="{FF2B5EF4-FFF2-40B4-BE49-F238E27FC236}">
                <a16:creationId xmlns:a16="http://schemas.microsoft.com/office/drawing/2014/main" id="{EA12EA3D-6ED5-4F12-94D0-C0F45FD327E8}"/>
              </a:ext>
            </a:extLst>
          </p:cNvPr>
          <p:cNvSpPr>
            <a:spLocks noGrp="1"/>
          </p:cNvSpPr>
          <p:nvPr>
            <p:ph idx="1"/>
          </p:nvPr>
        </p:nvSpPr>
        <p:spPr/>
        <p:txBody>
          <a:bodyPr/>
          <a:lstStyle/>
          <a:p>
            <a:endParaRPr lang="nl-NL"/>
          </a:p>
        </p:txBody>
      </p:sp>
      <p:pic>
        <p:nvPicPr>
          <p:cNvPr id="12" name="Afbeelding 11">
            <a:extLst>
              <a:ext uri="{FF2B5EF4-FFF2-40B4-BE49-F238E27FC236}">
                <a16:creationId xmlns:a16="http://schemas.microsoft.com/office/drawing/2014/main" id="{4E4BAE47-4883-429F-B201-C430E22B1011}"/>
              </a:ext>
            </a:extLst>
          </p:cNvPr>
          <p:cNvPicPr>
            <a:picLocks noChangeAspect="1"/>
          </p:cNvPicPr>
          <p:nvPr/>
        </p:nvPicPr>
        <p:blipFill>
          <a:blip r:embed="rId3"/>
          <a:stretch>
            <a:fillRect/>
          </a:stretch>
        </p:blipFill>
        <p:spPr>
          <a:xfrm>
            <a:off x="21171" y="249492"/>
            <a:ext cx="6032050" cy="4368535"/>
          </a:xfrm>
          <a:prstGeom prst="rect">
            <a:avLst/>
          </a:prstGeom>
        </p:spPr>
      </p:pic>
      <p:pic>
        <p:nvPicPr>
          <p:cNvPr id="10" name="Afbeelding 9">
            <a:extLst>
              <a:ext uri="{FF2B5EF4-FFF2-40B4-BE49-F238E27FC236}">
                <a16:creationId xmlns:a16="http://schemas.microsoft.com/office/drawing/2014/main" id="{B9153271-C748-47B3-A370-74BF7BBBF41E}"/>
              </a:ext>
            </a:extLst>
          </p:cNvPr>
          <p:cNvPicPr>
            <a:picLocks noChangeAspect="1"/>
          </p:cNvPicPr>
          <p:nvPr/>
        </p:nvPicPr>
        <p:blipFill rotWithShape="1">
          <a:blip r:embed="rId4"/>
          <a:srcRect l="20123"/>
          <a:stretch/>
        </p:blipFill>
        <p:spPr>
          <a:xfrm>
            <a:off x="4572000" y="3067833"/>
            <a:ext cx="4576577" cy="1550194"/>
          </a:xfrm>
          <a:prstGeom prst="rect">
            <a:avLst/>
          </a:prstGeom>
        </p:spPr>
      </p:pic>
      <p:sp>
        <p:nvSpPr>
          <p:cNvPr id="13" name="Titel 1">
            <a:extLst>
              <a:ext uri="{FF2B5EF4-FFF2-40B4-BE49-F238E27FC236}">
                <a16:creationId xmlns:a16="http://schemas.microsoft.com/office/drawing/2014/main" id="{BC784EEE-5D02-4BC8-B444-CD79783A923F}"/>
              </a:ext>
            </a:extLst>
          </p:cNvPr>
          <p:cNvSpPr txBox="1">
            <a:spLocks/>
          </p:cNvSpPr>
          <p:nvPr/>
        </p:nvSpPr>
        <p:spPr bwMode="auto">
          <a:xfrm>
            <a:off x="6472118" y="1727666"/>
            <a:ext cx="2257560" cy="540060"/>
          </a:xfrm>
          <a:prstGeom prst="rect">
            <a:avLst/>
          </a:prstGeom>
          <a:solidFill>
            <a:srgbClr val="FFC000"/>
          </a:solidFill>
          <a:ln>
            <a:noFill/>
          </a:ln>
        </p:spPr>
        <p:txBody>
          <a:bodyPr vert="horz" wrap="square" lIns="68580" tIns="34290" rIns="68580" bIns="34290" numCol="1" anchor="ctr" anchorCtr="0" compatLnSpc="1">
            <a:prstTxWarp prst="textNoShape">
              <a:avLst/>
            </a:prstTxWarp>
          </a:bodyPr>
          <a:lstStyle>
            <a:lvl1pPr algn="l" defTabSz="684213" rtl="0" eaLnBrk="1" fontAlgn="base" hangingPunct="1">
              <a:lnSpc>
                <a:spcPct val="90000"/>
              </a:lnSpc>
              <a:spcBef>
                <a:spcPct val="0"/>
              </a:spcBef>
              <a:spcAft>
                <a:spcPct val="0"/>
              </a:spcAft>
              <a:defRPr sz="2700" b="1" kern="1200">
                <a:solidFill>
                  <a:srgbClr val="00567D"/>
                </a:solidFill>
                <a:latin typeface="Tahoma" panose="020B0604030504040204" pitchFamily="34" charset="0"/>
                <a:ea typeface="+mj-ea"/>
                <a:cs typeface="Tahoma" panose="020B0604030504040204" pitchFamily="34" charset="0"/>
              </a:defRPr>
            </a:lvl1pPr>
            <a:lvl2pPr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2pPr>
            <a:lvl3pPr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3pPr>
            <a:lvl4pPr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4pPr>
            <a:lvl5pPr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5pPr>
            <a:lvl6pPr marL="457200"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6pPr>
            <a:lvl7pPr marL="914400"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7pPr>
            <a:lvl8pPr marL="1371600"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8pPr>
            <a:lvl9pPr marL="1828800"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9pPr>
          </a:lstStyle>
          <a:p>
            <a:pPr marL="0" marR="0" lvl="0" indent="0" algn="ctr" defTabSz="513160" rtl="0" eaLnBrk="1" fontAlgn="base" latinLnBrk="0" hangingPunct="1">
              <a:lnSpc>
                <a:spcPct val="90000"/>
              </a:lnSpc>
              <a:spcBef>
                <a:spcPct val="0"/>
              </a:spcBef>
              <a:spcAft>
                <a:spcPct val="0"/>
              </a:spcAft>
              <a:buClrTx/>
              <a:buSzTx/>
              <a:buFontTx/>
              <a:buNone/>
              <a:tabLst/>
              <a:defRPr/>
            </a:pPr>
            <a:r>
              <a:rPr kumimoji="0" lang="nl-NL" sz="1200" b="1" i="0" u="none" strike="noStrike" kern="1200" cap="none" spc="0" normalizeH="0" baseline="0" noProof="0" dirty="0">
                <a:ln>
                  <a:noFill/>
                </a:ln>
                <a:solidFill>
                  <a:srgbClr val="00567D"/>
                </a:solidFill>
                <a:effectLst/>
                <a:uLnTx/>
                <a:uFillTx/>
                <a:latin typeface="Tahoma" panose="020B0604030504040204" pitchFamily="34" charset="0"/>
                <a:ea typeface="+mj-ea"/>
                <a:cs typeface="Tahoma" panose="020B0604030504040204" pitchFamily="34" charset="0"/>
              </a:rPr>
              <a:t>50% blijkt ‘zeker kantoor’</a:t>
            </a:r>
          </a:p>
          <a:p>
            <a:pPr marL="0" marR="0" lvl="0" indent="0" algn="ctr" defTabSz="513160" rtl="0" eaLnBrk="1" fontAlgn="base" latinLnBrk="0" hangingPunct="1">
              <a:lnSpc>
                <a:spcPct val="90000"/>
              </a:lnSpc>
              <a:spcBef>
                <a:spcPct val="0"/>
              </a:spcBef>
              <a:spcAft>
                <a:spcPct val="0"/>
              </a:spcAft>
              <a:buClrTx/>
              <a:buSzTx/>
              <a:buFontTx/>
              <a:buNone/>
              <a:tabLst/>
              <a:defRPr/>
            </a:pPr>
            <a:r>
              <a:rPr kumimoji="0" lang="nl-NL" sz="1200" b="1" i="0" u="none" strike="noStrike" kern="1200" cap="none" spc="0" normalizeH="0" baseline="0" noProof="0" dirty="0">
                <a:ln>
                  <a:noFill/>
                </a:ln>
                <a:solidFill>
                  <a:srgbClr val="00567D"/>
                </a:solidFill>
                <a:effectLst/>
                <a:uLnTx/>
                <a:uFillTx/>
                <a:latin typeface="Tahoma" panose="020B0604030504040204" pitchFamily="34" charset="0"/>
                <a:ea typeface="+mj-ea"/>
                <a:cs typeface="Tahoma" panose="020B0604030504040204" pitchFamily="34" charset="0"/>
              </a:rPr>
              <a:t>Circa 1700 kantoren</a:t>
            </a:r>
          </a:p>
        </p:txBody>
      </p:sp>
      <p:sp>
        <p:nvSpPr>
          <p:cNvPr id="14" name="Titel 1">
            <a:extLst>
              <a:ext uri="{FF2B5EF4-FFF2-40B4-BE49-F238E27FC236}">
                <a16:creationId xmlns:a16="http://schemas.microsoft.com/office/drawing/2014/main" id="{C13294DF-B371-43BF-AEF1-B2B1C2B3E6F6}"/>
              </a:ext>
            </a:extLst>
          </p:cNvPr>
          <p:cNvSpPr txBox="1">
            <a:spLocks/>
          </p:cNvSpPr>
          <p:nvPr/>
        </p:nvSpPr>
        <p:spPr bwMode="auto">
          <a:xfrm>
            <a:off x="6472118" y="2382398"/>
            <a:ext cx="2257560" cy="540060"/>
          </a:xfrm>
          <a:prstGeom prst="rect">
            <a:avLst/>
          </a:prstGeom>
          <a:solidFill>
            <a:srgbClr val="FFC000"/>
          </a:solidFill>
          <a:ln>
            <a:noFill/>
          </a:ln>
        </p:spPr>
        <p:txBody>
          <a:bodyPr vert="horz" wrap="square" lIns="68580" tIns="34290" rIns="68580" bIns="34290" numCol="1" anchor="ctr" anchorCtr="0" compatLnSpc="1">
            <a:prstTxWarp prst="textNoShape">
              <a:avLst/>
            </a:prstTxWarp>
          </a:bodyPr>
          <a:lstStyle>
            <a:lvl1pPr algn="l" defTabSz="684213" rtl="0" eaLnBrk="1" fontAlgn="base" hangingPunct="1">
              <a:lnSpc>
                <a:spcPct val="90000"/>
              </a:lnSpc>
              <a:spcBef>
                <a:spcPct val="0"/>
              </a:spcBef>
              <a:spcAft>
                <a:spcPct val="0"/>
              </a:spcAft>
              <a:defRPr sz="2700" b="1" kern="1200">
                <a:solidFill>
                  <a:srgbClr val="00567D"/>
                </a:solidFill>
                <a:latin typeface="Tahoma" panose="020B0604030504040204" pitchFamily="34" charset="0"/>
                <a:ea typeface="+mj-ea"/>
                <a:cs typeface="Tahoma" panose="020B0604030504040204" pitchFamily="34" charset="0"/>
              </a:defRPr>
            </a:lvl1pPr>
            <a:lvl2pPr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2pPr>
            <a:lvl3pPr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3pPr>
            <a:lvl4pPr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4pPr>
            <a:lvl5pPr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5pPr>
            <a:lvl6pPr marL="457200"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6pPr>
            <a:lvl7pPr marL="914400"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7pPr>
            <a:lvl8pPr marL="1371600"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8pPr>
            <a:lvl9pPr marL="1828800"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9pPr>
          </a:lstStyle>
          <a:p>
            <a:pPr marL="0" marR="0" lvl="0" indent="0" algn="ctr" defTabSz="513160" rtl="0" eaLnBrk="1" fontAlgn="base" latinLnBrk="0" hangingPunct="1">
              <a:lnSpc>
                <a:spcPct val="90000"/>
              </a:lnSpc>
              <a:spcBef>
                <a:spcPct val="0"/>
              </a:spcBef>
              <a:spcAft>
                <a:spcPct val="0"/>
              </a:spcAft>
              <a:buClrTx/>
              <a:buSzTx/>
              <a:buFontTx/>
              <a:buNone/>
              <a:tabLst/>
              <a:defRPr/>
            </a:pPr>
            <a:r>
              <a:rPr kumimoji="0" lang="nl-NL" sz="1200" b="1" i="0" u="none" strike="noStrike" kern="1200" cap="none" spc="0" normalizeH="0" baseline="0" noProof="0" dirty="0">
                <a:ln>
                  <a:noFill/>
                </a:ln>
                <a:solidFill>
                  <a:srgbClr val="00567D"/>
                </a:solidFill>
                <a:effectLst/>
                <a:uLnTx/>
                <a:uFillTx/>
                <a:latin typeface="Tahoma" panose="020B0604030504040204" pitchFamily="34" charset="0"/>
                <a:ea typeface="+mj-ea"/>
                <a:cs typeface="Tahoma" panose="020B0604030504040204" pitchFamily="34" charset="0"/>
              </a:rPr>
              <a:t>Hiervan voldoet niet:</a:t>
            </a:r>
          </a:p>
          <a:p>
            <a:pPr marL="0" marR="0" lvl="0" indent="0" algn="ctr" defTabSz="513160" rtl="0" eaLnBrk="1" fontAlgn="base" latinLnBrk="0" hangingPunct="1">
              <a:lnSpc>
                <a:spcPct val="90000"/>
              </a:lnSpc>
              <a:spcBef>
                <a:spcPct val="0"/>
              </a:spcBef>
              <a:spcAft>
                <a:spcPct val="0"/>
              </a:spcAft>
              <a:buClrTx/>
              <a:buSzTx/>
              <a:buFontTx/>
              <a:buNone/>
              <a:tabLst/>
              <a:defRPr/>
            </a:pPr>
            <a:r>
              <a:rPr kumimoji="0" lang="nl-NL" sz="1200" b="1" i="0" u="none" strike="noStrike" kern="1200" cap="none" spc="0" normalizeH="0" baseline="0" noProof="0" dirty="0">
                <a:ln>
                  <a:noFill/>
                </a:ln>
                <a:solidFill>
                  <a:srgbClr val="00567D"/>
                </a:solidFill>
                <a:effectLst/>
                <a:uLnTx/>
                <a:uFillTx/>
                <a:latin typeface="Tahoma" panose="020B0604030504040204" pitchFamily="34" charset="0"/>
                <a:ea typeface="+mj-ea"/>
                <a:cs typeface="Tahoma" panose="020B0604030504040204" pitchFamily="34" charset="0"/>
              </a:rPr>
              <a:t> 800 kantoren  </a:t>
            </a:r>
          </a:p>
        </p:txBody>
      </p:sp>
      <p:sp>
        <p:nvSpPr>
          <p:cNvPr id="15" name="Titel 1">
            <a:extLst>
              <a:ext uri="{FF2B5EF4-FFF2-40B4-BE49-F238E27FC236}">
                <a16:creationId xmlns:a16="http://schemas.microsoft.com/office/drawing/2014/main" id="{CC647FFB-5311-4865-9B09-F5FC2DD246A0}"/>
              </a:ext>
            </a:extLst>
          </p:cNvPr>
          <p:cNvSpPr txBox="1">
            <a:spLocks/>
          </p:cNvSpPr>
          <p:nvPr/>
        </p:nvSpPr>
        <p:spPr bwMode="auto">
          <a:xfrm>
            <a:off x="6472118" y="1003523"/>
            <a:ext cx="2257560" cy="540060"/>
          </a:xfrm>
          <a:prstGeom prst="rect">
            <a:avLst/>
          </a:prstGeom>
          <a:solidFill>
            <a:srgbClr val="FFC000"/>
          </a:solidFill>
          <a:ln>
            <a:noFill/>
          </a:ln>
        </p:spPr>
        <p:txBody>
          <a:bodyPr vert="horz" wrap="square" lIns="68580" tIns="34290" rIns="68580" bIns="34290" numCol="1" anchor="ctr" anchorCtr="0" compatLnSpc="1">
            <a:prstTxWarp prst="textNoShape">
              <a:avLst/>
            </a:prstTxWarp>
          </a:bodyPr>
          <a:lstStyle>
            <a:lvl1pPr algn="l" defTabSz="684213" rtl="0" eaLnBrk="1" fontAlgn="base" hangingPunct="1">
              <a:lnSpc>
                <a:spcPct val="90000"/>
              </a:lnSpc>
              <a:spcBef>
                <a:spcPct val="0"/>
              </a:spcBef>
              <a:spcAft>
                <a:spcPct val="0"/>
              </a:spcAft>
              <a:defRPr sz="2700" b="1" kern="1200">
                <a:solidFill>
                  <a:srgbClr val="00567D"/>
                </a:solidFill>
                <a:latin typeface="Tahoma" panose="020B0604030504040204" pitchFamily="34" charset="0"/>
                <a:ea typeface="+mj-ea"/>
                <a:cs typeface="Tahoma" panose="020B0604030504040204" pitchFamily="34" charset="0"/>
              </a:defRPr>
            </a:lvl1pPr>
            <a:lvl2pPr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2pPr>
            <a:lvl3pPr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3pPr>
            <a:lvl4pPr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4pPr>
            <a:lvl5pPr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5pPr>
            <a:lvl6pPr marL="457200"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6pPr>
            <a:lvl7pPr marL="914400"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7pPr>
            <a:lvl8pPr marL="1371600"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8pPr>
            <a:lvl9pPr marL="1828800"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9pPr>
          </a:lstStyle>
          <a:p>
            <a:pPr marL="0" marR="0" lvl="0" indent="0" algn="ctr" defTabSz="513160" rtl="0" eaLnBrk="1" fontAlgn="base" latinLnBrk="0" hangingPunct="1">
              <a:lnSpc>
                <a:spcPct val="90000"/>
              </a:lnSpc>
              <a:spcBef>
                <a:spcPct val="0"/>
              </a:spcBef>
              <a:spcAft>
                <a:spcPct val="0"/>
              </a:spcAft>
              <a:buClrTx/>
              <a:buSzTx/>
              <a:buFontTx/>
              <a:buNone/>
              <a:tabLst/>
              <a:defRPr/>
            </a:pPr>
            <a:r>
              <a:rPr kumimoji="0" lang="nl-NL" sz="1200" b="1" i="0" u="none" strike="noStrike" kern="1200" cap="none" spc="0" normalizeH="0" baseline="0" noProof="0" dirty="0">
                <a:ln>
                  <a:noFill/>
                </a:ln>
                <a:solidFill>
                  <a:srgbClr val="00567D"/>
                </a:solidFill>
                <a:effectLst/>
                <a:uLnTx/>
                <a:uFillTx/>
                <a:latin typeface="Tahoma" panose="020B0604030504040204" pitchFamily="34" charset="0"/>
                <a:ea typeface="+mj-ea"/>
                <a:cs typeface="Tahoma" panose="020B0604030504040204" pitchFamily="34" charset="0"/>
              </a:rPr>
              <a:t>Oorspronkelijke bestand</a:t>
            </a:r>
          </a:p>
          <a:p>
            <a:pPr marL="0" marR="0" lvl="0" indent="0" algn="ctr" defTabSz="513160" rtl="0" eaLnBrk="1" fontAlgn="base" latinLnBrk="0" hangingPunct="1">
              <a:lnSpc>
                <a:spcPct val="90000"/>
              </a:lnSpc>
              <a:spcBef>
                <a:spcPct val="0"/>
              </a:spcBef>
              <a:spcAft>
                <a:spcPct val="0"/>
              </a:spcAft>
              <a:buClrTx/>
              <a:buSzTx/>
              <a:buFontTx/>
              <a:buNone/>
              <a:tabLst/>
              <a:defRPr/>
            </a:pPr>
            <a:r>
              <a:rPr kumimoji="0" lang="nl-NL" sz="1200" b="1" i="0" u="none" strike="noStrike" kern="1200" cap="none" spc="0" normalizeH="0" baseline="0" noProof="0" dirty="0">
                <a:ln>
                  <a:noFill/>
                </a:ln>
                <a:solidFill>
                  <a:srgbClr val="00567D"/>
                </a:solidFill>
                <a:effectLst/>
                <a:uLnTx/>
                <a:uFillTx/>
                <a:latin typeface="Tahoma" panose="020B0604030504040204" pitchFamily="34" charset="0"/>
                <a:ea typeface="+mj-ea"/>
                <a:cs typeface="Tahoma" panose="020B0604030504040204" pitchFamily="34" charset="0"/>
              </a:rPr>
              <a:t>Circa 3500 kantoren</a:t>
            </a:r>
          </a:p>
        </p:txBody>
      </p:sp>
    </p:spTree>
    <p:extLst>
      <p:ext uri="{BB962C8B-B14F-4D97-AF65-F5344CB8AC3E}">
        <p14:creationId xmlns:p14="http://schemas.microsoft.com/office/powerpoint/2010/main" val="267613264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F4409C-C5C3-4CCC-AE86-04B7BD99526A}"/>
              </a:ext>
            </a:extLst>
          </p:cNvPr>
          <p:cNvSpPr>
            <a:spLocks noGrp="1"/>
          </p:cNvSpPr>
          <p:nvPr>
            <p:ph type="title"/>
          </p:nvPr>
        </p:nvSpPr>
        <p:spPr>
          <a:xfrm>
            <a:off x="143508" y="295855"/>
            <a:ext cx="4739746" cy="623437"/>
          </a:xfrm>
        </p:spPr>
        <p:txBody>
          <a:bodyPr>
            <a:normAutofit fontScale="90000"/>
          </a:bodyPr>
          <a:lstStyle/>
          <a:p>
            <a:r>
              <a:rPr lang="nl-NL" dirty="0"/>
              <a:t>Handhavingsstrategie Label C kantoren</a:t>
            </a:r>
          </a:p>
        </p:txBody>
      </p:sp>
      <p:sp>
        <p:nvSpPr>
          <p:cNvPr id="3" name="Tijdelijke aanduiding voor inhoud 2">
            <a:extLst>
              <a:ext uri="{FF2B5EF4-FFF2-40B4-BE49-F238E27FC236}">
                <a16:creationId xmlns:a16="http://schemas.microsoft.com/office/drawing/2014/main" id="{B96A6DC1-C6BF-4EF7-B58C-341523661A39}"/>
              </a:ext>
            </a:extLst>
          </p:cNvPr>
          <p:cNvSpPr>
            <a:spLocks noGrp="1"/>
          </p:cNvSpPr>
          <p:nvPr>
            <p:ph idx="1"/>
          </p:nvPr>
        </p:nvSpPr>
        <p:spPr/>
        <p:txBody>
          <a:bodyPr/>
          <a:lstStyle/>
          <a:p>
            <a:endParaRPr lang="nl-NL"/>
          </a:p>
        </p:txBody>
      </p:sp>
      <p:sp>
        <p:nvSpPr>
          <p:cNvPr id="4" name="Titel 1">
            <a:extLst>
              <a:ext uri="{FF2B5EF4-FFF2-40B4-BE49-F238E27FC236}">
                <a16:creationId xmlns:a16="http://schemas.microsoft.com/office/drawing/2014/main" id="{9A216905-BEE8-444E-8E2B-3A0FE021AEB7}"/>
              </a:ext>
            </a:extLst>
          </p:cNvPr>
          <p:cNvSpPr txBox="1">
            <a:spLocks/>
          </p:cNvSpPr>
          <p:nvPr/>
        </p:nvSpPr>
        <p:spPr>
          <a:xfrm>
            <a:off x="1566476" y="1059582"/>
            <a:ext cx="3059531" cy="486054"/>
          </a:xfrm>
          <a:prstGeom prst="rect">
            <a:avLst/>
          </a:prstGeom>
        </p:spPr>
        <p:txBody>
          <a:bodyPr vert="horz" lIns="68580" tIns="34290" rIns="68580" bIns="34290" rtlCol="0" anchor="ctr">
            <a:normAutofit/>
          </a:bodyPr>
          <a:lstStyle>
            <a:lvl1pPr algn="l" defTabSz="685775" rtl="0" eaLnBrk="1" latinLnBrk="0" hangingPunct="1">
              <a:lnSpc>
                <a:spcPct val="90000"/>
              </a:lnSpc>
              <a:spcBef>
                <a:spcPct val="0"/>
              </a:spcBef>
              <a:buNone/>
              <a:defRPr sz="2700" b="1" i="0" kern="1200" baseline="0">
                <a:solidFill>
                  <a:srgbClr val="00567D"/>
                </a:solidFill>
                <a:latin typeface="Tahoma" panose="020B0604030504040204" pitchFamily="34" charset="0"/>
                <a:ea typeface="+mj-ea"/>
                <a:cs typeface="Tahoma" panose="020B0604030504040204" pitchFamily="34" charset="0"/>
              </a:defRPr>
            </a:lvl1pPr>
          </a:lstStyle>
          <a:p>
            <a:pPr marL="0" marR="0" lvl="0" indent="0" algn="l" defTabSz="514331" rtl="0" eaLnBrk="1" fontAlgn="auto" latinLnBrk="0" hangingPunct="1">
              <a:lnSpc>
                <a:spcPct val="90000"/>
              </a:lnSpc>
              <a:spcBef>
                <a:spcPct val="0"/>
              </a:spcBef>
              <a:spcAft>
                <a:spcPts val="0"/>
              </a:spcAft>
              <a:buClrTx/>
              <a:buSzTx/>
              <a:buFontTx/>
              <a:buNone/>
              <a:tabLst/>
              <a:defRPr/>
            </a:pPr>
            <a:endParaRPr kumimoji="0" lang="nl-NL" sz="1200" b="0" i="0" u="none" strike="noStrike" kern="1200" cap="none" spc="0" normalizeH="0" baseline="0" noProof="0" dirty="0">
              <a:ln>
                <a:noFill/>
              </a:ln>
              <a:solidFill>
                <a:srgbClr val="00567D"/>
              </a:solidFill>
              <a:effectLst/>
              <a:uLnTx/>
              <a:uFillTx/>
              <a:latin typeface="Tahoma" panose="020B0604030504040204" pitchFamily="34" charset="0"/>
              <a:ea typeface="+mj-ea"/>
              <a:cs typeface="Tahoma" panose="020B0604030504040204" pitchFamily="34" charset="0"/>
            </a:endParaRPr>
          </a:p>
        </p:txBody>
      </p:sp>
      <p:sp>
        <p:nvSpPr>
          <p:cNvPr id="11" name="Tijdelijke aanduiding voor tekst 16">
            <a:extLst>
              <a:ext uri="{FF2B5EF4-FFF2-40B4-BE49-F238E27FC236}">
                <a16:creationId xmlns:a16="http://schemas.microsoft.com/office/drawing/2014/main" id="{7DA53A7D-6769-46EA-86D3-25F79140A990}"/>
              </a:ext>
            </a:extLst>
          </p:cNvPr>
          <p:cNvSpPr txBox="1">
            <a:spLocks/>
          </p:cNvSpPr>
          <p:nvPr/>
        </p:nvSpPr>
        <p:spPr>
          <a:xfrm>
            <a:off x="1871700" y="1437624"/>
            <a:ext cx="5705824" cy="1395791"/>
          </a:xfrm>
          <a:prstGeom prst="rect">
            <a:avLst/>
          </a:prstGeom>
        </p:spPr>
        <p:txBody>
          <a:bodyPr>
            <a:normAutofit fontScale="92500" lnSpcReduction="20000"/>
          </a:bodyPr>
          <a:lstStyle>
            <a:lvl1pPr marL="171444" indent="-171444" algn="l" defTabSz="685775" rtl="0" eaLnBrk="1" latinLnBrk="0" hangingPunct="1">
              <a:lnSpc>
                <a:spcPct val="90000"/>
              </a:lnSpc>
              <a:spcBef>
                <a:spcPts val="1350"/>
              </a:spcBef>
              <a:buClr>
                <a:srgbClr val="00567D"/>
              </a:buClr>
              <a:buFont typeface="Arial" panose="020B0604020202020204" pitchFamily="34" charset="0"/>
              <a:buChar char="•"/>
              <a:defRPr sz="1800" b="0" kern="120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14332" indent="-171444" algn="l" defTabSz="685775" rtl="0" eaLnBrk="1" latinLnBrk="0" hangingPunct="1">
              <a:lnSpc>
                <a:spcPct val="90000"/>
              </a:lnSpc>
              <a:spcBef>
                <a:spcPts val="375"/>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857219" indent="-171444" algn="l" defTabSz="685775" rtl="0" eaLnBrk="1" latinLnBrk="0" hangingPunct="1">
              <a:lnSpc>
                <a:spcPct val="90000"/>
              </a:lnSpc>
              <a:spcBef>
                <a:spcPts val="375"/>
              </a:spcBef>
              <a:buFont typeface="Arial" panose="020B0604020202020204" pitchFamily="34" charset="0"/>
              <a:buChar char="•"/>
              <a:defRPr sz="15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200107" indent="-171444" algn="l" defTabSz="685775" rtl="0" eaLnBrk="1" latinLnBrk="0" hangingPunct="1">
              <a:lnSpc>
                <a:spcPct val="90000"/>
              </a:lnSpc>
              <a:spcBef>
                <a:spcPts val="375"/>
              </a:spcBef>
              <a:buFont typeface="Arial" panose="020B0604020202020204" pitchFamily="34" charset="0"/>
              <a:buChar char="•"/>
              <a:defRPr sz="135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542994" indent="-171444" algn="l" defTabSz="685775" rtl="0" eaLnBrk="1" latinLnBrk="0" hangingPunct="1">
              <a:lnSpc>
                <a:spcPct val="90000"/>
              </a:lnSpc>
              <a:spcBef>
                <a:spcPts val="375"/>
              </a:spcBef>
              <a:buFont typeface="Arial" panose="020B0604020202020204" pitchFamily="34" charset="0"/>
              <a:buChar char="•"/>
              <a:defRPr sz="135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885882" indent="-171444" algn="l" defTabSz="68577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70" indent="-171444" algn="l" defTabSz="68577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57" indent="-171444" algn="l" defTabSz="68577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45" indent="-171444" algn="l" defTabSz="68577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57175" marR="0" lvl="1" indent="0" algn="l" defTabSz="514331" rtl="0" eaLnBrk="1" fontAlgn="auto" latinLnBrk="0" hangingPunct="1">
              <a:lnSpc>
                <a:spcPct val="110000"/>
              </a:lnSpc>
              <a:spcBef>
                <a:spcPts val="281"/>
              </a:spcBef>
              <a:spcAft>
                <a:spcPts val="0"/>
              </a:spcAft>
              <a:buClrTx/>
              <a:buSzTx/>
              <a:buFont typeface="Arial" panose="020B0604020202020204" pitchFamily="34" charset="0"/>
              <a:buNone/>
              <a:tabLst/>
              <a:defRPr/>
            </a:pPr>
            <a:r>
              <a:rPr kumimoji="0" lang="nl-NL" sz="12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Stap 1</a:t>
            </a:r>
            <a:r>
              <a:rPr kumimoji="0" lang="nl-NL" sz="1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Waarschuwingsbrief</a:t>
            </a:r>
          </a:p>
          <a:p>
            <a:pPr marL="471488" marR="0" lvl="1" indent="-214313" algn="l" defTabSz="514331" rtl="0" eaLnBrk="1" fontAlgn="auto" latinLnBrk="0" hangingPunct="1">
              <a:lnSpc>
                <a:spcPct val="110000"/>
              </a:lnSpc>
              <a:spcBef>
                <a:spcPts val="281"/>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3 maanden om te reageren</a:t>
            </a:r>
          </a:p>
          <a:p>
            <a:pPr marL="471488" marR="0" lvl="1" indent="-214313" algn="l" defTabSz="514331" rtl="0" eaLnBrk="1" fontAlgn="auto" latinLnBrk="0" hangingPunct="1">
              <a:lnSpc>
                <a:spcPct val="110000"/>
              </a:lnSpc>
              <a:spcBef>
                <a:spcPts val="281"/>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Registreren Energielabel of Verbeterplan met planning maatregelen</a:t>
            </a:r>
          </a:p>
          <a:p>
            <a:pPr marL="471488" marR="0" lvl="1" indent="-214313" algn="l" defTabSz="514331" rtl="0" eaLnBrk="1" fontAlgn="auto" latinLnBrk="0" hangingPunct="1">
              <a:lnSpc>
                <a:spcPct val="110000"/>
              </a:lnSpc>
              <a:spcBef>
                <a:spcPts val="281"/>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Controle voortgang en planning</a:t>
            </a:r>
          </a:p>
          <a:p>
            <a:pPr marL="257175" marR="0" lvl="1" indent="0" algn="l" defTabSz="514331" rtl="0" eaLnBrk="1" fontAlgn="auto" latinLnBrk="0" hangingPunct="1">
              <a:lnSpc>
                <a:spcPct val="110000"/>
              </a:lnSpc>
              <a:spcBef>
                <a:spcPts val="281"/>
              </a:spcBef>
              <a:spcAft>
                <a:spcPts val="0"/>
              </a:spcAft>
              <a:buClrTx/>
              <a:buSzTx/>
              <a:buFont typeface="Arial" panose="020B0604020202020204" pitchFamily="34" charset="0"/>
              <a:buNone/>
              <a:tabLst/>
              <a:defRPr/>
            </a:pPr>
            <a:endParaRPr kumimoji="0" lang="nl-NL" sz="12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257175" marR="0" lvl="1" indent="0" algn="l" defTabSz="514331" rtl="0" eaLnBrk="1" fontAlgn="auto" latinLnBrk="0" hangingPunct="1">
              <a:lnSpc>
                <a:spcPct val="110000"/>
              </a:lnSpc>
              <a:spcBef>
                <a:spcPts val="281"/>
              </a:spcBef>
              <a:spcAft>
                <a:spcPts val="0"/>
              </a:spcAft>
              <a:buClrTx/>
              <a:buSzTx/>
              <a:buFont typeface="Arial" panose="020B0604020202020204" pitchFamily="34" charset="0"/>
              <a:buNone/>
              <a:tabLst/>
              <a:defRPr/>
            </a:pPr>
            <a:r>
              <a:rPr kumimoji="0" lang="nl-NL" sz="12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Stap 2</a:t>
            </a:r>
            <a:r>
              <a:rPr kumimoji="0" lang="nl-NL" sz="1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Handhaving na verlopen termijn</a:t>
            </a:r>
          </a:p>
          <a:p>
            <a:pPr marL="471488" marR="0" lvl="1" indent="-214313" algn="l" defTabSz="514331" rtl="0" eaLnBrk="1" fontAlgn="auto" latinLnBrk="0" hangingPunct="1">
              <a:lnSpc>
                <a:spcPct val="110000"/>
              </a:lnSpc>
              <a:spcBef>
                <a:spcPts val="281"/>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Last onder dwangsom</a:t>
            </a:r>
          </a:p>
        </p:txBody>
      </p:sp>
      <p:sp>
        <p:nvSpPr>
          <p:cNvPr id="15" name="Titel 1">
            <a:extLst>
              <a:ext uri="{FF2B5EF4-FFF2-40B4-BE49-F238E27FC236}">
                <a16:creationId xmlns:a16="http://schemas.microsoft.com/office/drawing/2014/main" id="{C2F4E94F-DEC2-466F-BB07-9A8879790632}"/>
              </a:ext>
            </a:extLst>
          </p:cNvPr>
          <p:cNvSpPr txBox="1">
            <a:spLocks/>
          </p:cNvSpPr>
          <p:nvPr/>
        </p:nvSpPr>
        <p:spPr>
          <a:xfrm>
            <a:off x="5436096" y="351998"/>
            <a:ext cx="3564396" cy="486054"/>
          </a:xfrm>
          <a:prstGeom prst="rect">
            <a:avLst/>
          </a:prstGeom>
        </p:spPr>
        <p:txBody>
          <a:bodyPr vert="horz" lIns="68580" tIns="34290" rIns="68580" bIns="34290" rtlCol="0" anchor="ctr">
            <a:normAutofit/>
          </a:bodyPr>
          <a:lstStyle>
            <a:lvl1pPr algn="l" defTabSz="685775" rtl="0" eaLnBrk="1" latinLnBrk="0" hangingPunct="1">
              <a:lnSpc>
                <a:spcPct val="90000"/>
              </a:lnSpc>
              <a:spcBef>
                <a:spcPct val="0"/>
              </a:spcBef>
              <a:buNone/>
              <a:defRPr sz="2700" b="1" i="0" kern="1200" baseline="0">
                <a:solidFill>
                  <a:srgbClr val="00567D"/>
                </a:solidFill>
                <a:latin typeface="Tahoma" panose="020B0604030504040204" pitchFamily="34" charset="0"/>
                <a:ea typeface="+mj-ea"/>
                <a:cs typeface="Tahoma" panose="020B0604030504040204" pitchFamily="34" charset="0"/>
              </a:defRPr>
            </a:lvl1pPr>
          </a:lstStyle>
          <a:p>
            <a:pPr marL="0" marR="0" lvl="0" indent="0" algn="l" defTabSz="514331" rtl="0" eaLnBrk="1" fontAlgn="auto" latinLnBrk="0" hangingPunct="1">
              <a:lnSpc>
                <a:spcPct val="90000"/>
              </a:lnSpc>
              <a:spcBef>
                <a:spcPct val="0"/>
              </a:spcBef>
              <a:spcAft>
                <a:spcPts val="0"/>
              </a:spcAft>
              <a:buClrTx/>
              <a:buSzTx/>
              <a:buFontTx/>
              <a:buNone/>
              <a:tabLst/>
              <a:defRPr/>
            </a:pPr>
            <a:r>
              <a:rPr kumimoji="0" lang="nl-NL" sz="1200" b="0" i="0" u="none" strike="noStrike" kern="1200" cap="none" spc="0" normalizeH="0" baseline="0" noProof="0" dirty="0">
                <a:ln>
                  <a:noFill/>
                </a:ln>
                <a:solidFill>
                  <a:srgbClr val="00567D">
                    <a:lumMod val="75000"/>
                  </a:srgbClr>
                </a:solidFill>
                <a:effectLst/>
                <a:uLnTx/>
                <a:uFillTx/>
                <a:latin typeface="Tahoma" panose="020B0604030504040204" pitchFamily="34" charset="0"/>
                <a:ea typeface="+mj-ea"/>
                <a:cs typeface="Tahoma" panose="020B0604030504040204" pitchFamily="34" charset="0"/>
                <a:hlinkClick r:id="rId3">
                  <a:extLst>
                    <a:ext uri="{A12FA001-AC4F-418D-AE19-62706E023703}">
                      <ahyp:hlinkClr xmlns:ahyp="http://schemas.microsoft.com/office/drawing/2018/hyperlinkcolor" xmlns="" val="tx"/>
                    </a:ext>
                  </a:extLst>
                </a:hlinkClick>
              </a:rPr>
              <a:t>Landelijke Handhavingsstrategie</a:t>
            </a:r>
            <a:r>
              <a:rPr kumimoji="0" lang="nl-NL" sz="1200" b="0" i="0" u="none" strike="noStrike" kern="1200" cap="none" spc="0" normalizeH="0" baseline="0" noProof="0" dirty="0">
                <a:ln>
                  <a:noFill/>
                </a:ln>
                <a:solidFill>
                  <a:srgbClr val="00567D">
                    <a:lumMod val="75000"/>
                  </a:srgbClr>
                </a:solidFill>
                <a:effectLst/>
                <a:uLnTx/>
                <a:uFillTx/>
                <a:latin typeface="Tahoma" panose="020B0604030504040204" pitchFamily="34" charset="0"/>
                <a:ea typeface="+mj-ea"/>
                <a:cs typeface="Tahoma" panose="020B0604030504040204" pitchFamily="34" charset="0"/>
              </a:rPr>
              <a:t> </a:t>
            </a:r>
            <a:r>
              <a:rPr kumimoji="0" lang="nl-NL" sz="1200" b="0" i="0" u="none" strike="noStrike" kern="1200" cap="none" spc="0" normalizeH="0" baseline="0" noProof="0" dirty="0">
                <a:ln>
                  <a:noFill/>
                </a:ln>
                <a:solidFill>
                  <a:srgbClr val="000000"/>
                </a:solidFill>
                <a:effectLst/>
                <a:uLnTx/>
                <a:uFillTx/>
                <a:latin typeface="Tahoma" panose="020B0604030504040204" pitchFamily="34" charset="0"/>
                <a:ea typeface="+mj-ea"/>
                <a:cs typeface="Tahoma" panose="020B0604030504040204" pitchFamily="34" charset="0"/>
              </a:rPr>
              <a:t>= gelijk speelveld</a:t>
            </a:r>
            <a:endParaRPr kumimoji="0" lang="nl-NL" sz="1200" b="0" i="0" u="none" strike="noStrike" kern="1200" cap="none" spc="0" normalizeH="0" baseline="0" noProof="0" dirty="0">
              <a:ln>
                <a:noFill/>
              </a:ln>
              <a:solidFill>
                <a:srgbClr val="00567D"/>
              </a:solidFill>
              <a:effectLst/>
              <a:uLnTx/>
              <a:uFillTx/>
              <a:latin typeface="Tahoma" panose="020B0604030504040204" pitchFamily="34" charset="0"/>
              <a:ea typeface="+mj-ea"/>
              <a:cs typeface="Tahoma" panose="020B0604030504040204" pitchFamily="34" charset="0"/>
            </a:endParaRPr>
          </a:p>
        </p:txBody>
      </p:sp>
      <p:pic>
        <p:nvPicPr>
          <p:cNvPr id="6" name="Afbeelding 5">
            <a:extLst>
              <a:ext uri="{FF2B5EF4-FFF2-40B4-BE49-F238E27FC236}">
                <a16:creationId xmlns:a16="http://schemas.microsoft.com/office/drawing/2014/main" id="{F47D2797-EA46-4B94-97EF-3E6696BD0C2D}"/>
              </a:ext>
            </a:extLst>
          </p:cNvPr>
          <p:cNvPicPr>
            <a:picLocks noChangeAspect="1"/>
          </p:cNvPicPr>
          <p:nvPr/>
        </p:nvPicPr>
        <p:blipFill>
          <a:blip r:embed="rId4"/>
          <a:stretch>
            <a:fillRect/>
          </a:stretch>
        </p:blipFill>
        <p:spPr>
          <a:xfrm>
            <a:off x="576058" y="3001756"/>
            <a:ext cx="8099897" cy="1512168"/>
          </a:xfrm>
          <a:prstGeom prst="rect">
            <a:avLst/>
          </a:prstGeom>
        </p:spPr>
      </p:pic>
      <p:sp>
        <p:nvSpPr>
          <p:cNvPr id="8" name="Titel 1">
            <a:extLst>
              <a:ext uri="{FF2B5EF4-FFF2-40B4-BE49-F238E27FC236}">
                <a16:creationId xmlns:a16="http://schemas.microsoft.com/office/drawing/2014/main" id="{2C4FA6CB-D3D1-4E84-AEE4-C87806428558}"/>
              </a:ext>
            </a:extLst>
          </p:cNvPr>
          <p:cNvSpPr txBox="1">
            <a:spLocks/>
          </p:cNvSpPr>
          <p:nvPr/>
        </p:nvSpPr>
        <p:spPr>
          <a:xfrm>
            <a:off x="1115616" y="1315868"/>
            <a:ext cx="1352736" cy="486054"/>
          </a:xfrm>
          <a:prstGeom prst="rect">
            <a:avLst/>
          </a:prstGeom>
        </p:spPr>
        <p:txBody>
          <a:bodyPr vert="horz" lIns="68580" tIns="34290" rIns="68580" bIns="34290" rtlCol="0" anchor="ctr">
            <a:normAutofit/>
          </a:bodyPr>
          <a:lstStyle>
            <a:lvl1pPr algn="l" defTabSz="685775" rtl="0" eaLnBrk="1" latinLnBrk="0" hangingPunct="1">
              <a:lnSpc>
                <a:spcPct val="90000"/>
              </a:lnSpc>
              <a:spcBef>
                <a:spcPct val="0"/>
              </a:spcBef>
              <a:buNone/>
              <a:defRPr sz="2700" b="1" i="0" kern="1200" baseline="0">
                <a:solidFill>
                  <a:srgbClr val="00567D"/>
                </a:solidFill>
                <a:latin typeface="Tahoma" panose="020B0604030504040204" pitchFamily="34" charset="0"/>
                <a:ea typeface="+mj-ea"/>
                <a:cs typeface="Tahoma" panose="020B0604030504040204" pitchFamily="34" charset="0"/>
              </a:defRPr>
            </a:lvl1pPr>
          </a:lstStyle>
          <a:p>
            <a:pPr marL="0" marR="0" lvl="0" indent="0" algn="l" defTabSz="514331" rtl="0" eaLnBrk="1" fontAlgn="auto" latinLnBrk="0" hangingPunct="1">
              <a:lnSpc>
                <a:spcPct val="90000"/>
              </a:lnSpc>
              <a:spcBef>
                <a:spcPct val="0"/>
              </a:spcBef>
              <a:spcAft>
                <a:spcPts val="0"/>
              </a:spcAft>
              <a:buClrTx/>
              <a:buSzTx/>
              <a:buFontTx/>
              <a:buNone/>
              <a:tabLst/>
              <a:defRPr/>
            </a:pPr>
            <a:r>
              <a:rPr kumimoji="0" lang="nl-NL" sz="1200" b="0" i="0" u="none" strike="noStrike" kern="1200" cap="none" spc="0" normalizeH="0" baseline="0" noProof="0" dirty="0">
                <a:ln>
                  <a:noFill/>
                </a:ln>
                <a:solidFill>
                  <a:srgbClr val="00567D">
                    <a:lumMod val="75000"/>
                  </a:srgbClr>
                </a:solidFill>
                <a:effectLst/>
                <a:uLnTx/>
                <a:uFillTx/>
                <a:latin typeface="Tahoma" panose="020B0604030504040204" pitchFamily="34" charset="0"/>
                <a:ea typeface="+mj-ea"/>
                <a:cs typeface="Tahoma" panose="020B0604030504040204" pitchFamily="34" charset="0"/>
              </a:rPr>
              <a:t>Start 2023</a:t>
            </a:r>
            <a:endParaRPr kumimoji="0" lang="nl-NL" sz="1200" b="0" i="0" u="none" strike="noStrike" kern="1200" cap="none" spc="0" normalizeH="0" baseline="0" noProof="0" dirty="0">
              <a:ln>
                <a:noFill/>
              </a:ln>
              <a:solidFill>
                <a:srgbClr val="00567D"/>
              </a:solidFill>
              <a:effectLst/>
              <a:uLnTx/>
              <a:uFillTx/>
              <a:latin typeface="Tahoma" panose="020B0604030504040204" pitchFamily="34" charset="0"/>
              <a:ea typeface="+mj-ea"/>
              <a:cs typeface="Tahoma" panose="020B0604030504040204" pitchFamily="34" charset="0"/>
            </a:endParaRPr>
          </a:p>
        </p:txBody>
      </p:sp>
    </p:spTree>
    <p:extLst>
      <p:ext uri="{BB962C8B-B14F-4D97-AF65-F5344CB8AC3E}">
        <p14:creationId xmlns:p14="http://schemas.microsoft.com/office/powerpoint/2010/main" val="225638707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4A45EDD-D188-4C54-8127-8ED65FC90945}"/>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1E01C2F7-B80B-4D09-A24A-CDA685D2FD28}"/>
              </a:ext>
            </a:extLst>
          </p:cNvPr>
          <p:cNvPicPr>
            <a:picLocks noChangeAspect="1"/>
          </p:cNvPicPr>
          <p:nvPr/>
        </p:nvPicPr>
        <p:blipFill>
          <a:blip r:embed="rId2"/>
          <a:stretch>
            <a:fillRect/>
          </a:stretch>
        </p:blipFill>
        <p:spPr>
          <a:xfrm>
            <a:off x="825620" y="297728"/>
            <a:ext cx="7310776" cy="4320932"/>
          </a:xfrm>
          <a:prstGeom prst="rect">
            <a:avLst/>
          </a:prstGeom>
        </p:spPr>
      </p:pic>
    </p:spTree>
    <p:extLst>
      <p:ext uri="{BB962C8B-B14F-4D97-AF65-F5344CB8AC3E}">
        <p14:creationId xmlns:p14="http://schemas.microsoft.com/office/powerpoint/2010/main" val="294542038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E3136F-5867-40EA-BE0A-87138D34B2CE}"/>
              </a:ext>
            </a:extLst>
          </p:cNvPr>
          <p:cNvSpPr>
            <a:spLocks noGrp="1"/>
          </p:cNvSpPr>
          <p:nvPr>
            <p:ph type="title"/>
          </p:nvPr>
        </p:nvSpPr>
        <p:spPr>
          <a:xfrm>
            <a:off x="0" y="249493"/>
            <a:ext cx="4807446" cy="702078"/>
          </a:xfrm>
        </p:spPr>
        <p:txBody>
          <a:bodyPr/>
          <a:lstStyle/>
          <a:p>
            <a:r>
              <a:rPr lang="nl-NL" sz="2100" dirty="0">
                <a:ea typeface="Times New Roman" panose="02020603050405020304" pitchFamily="18" charset="0"/>
              </a:rPr>
              <a:t>De handhavingsstrategie – proces</a:t>
            </a:r>
            <a:endParaRPr lang="nl-NL" dirty="0"/>
          </a:p>
        </p:txBody>
      </p:sp>
      <p:sp>
        <p:nvSpPr>
          <p:cNvPr id="3" name="Tijdelijke aanduiding voor inhoud 2">
            <a:extLst>
              <a:ext uri="{FF2B5EF4-FFF2-40B4-BE49-F238E27FC236}">
                <a16:creationId xmlns:a16="http://schemas.microsoft.com/office/drawing/2014/main" id="{04A45EDD-D188-4C54-8127-8ED65FC90945}"/>
              </a:ext>
            </a:extLst>
          </p:cNvPr>
          <p:cNvSpPr>
            <a:spLocks noGrp="1"/>
          </p:cNvSpPr>
          <p:nvPr>
            <p:ph idx="1"/>
          </p:nvPr>
        </p:nvSpPr>
        <p:spPr/>
        <p:txBody>
          <a:bodyPr/>
          <a:lstStyle/>
          <a:p>
            <a:endParaRPr lang="nl-NL"/>
          </a:p>
        </p:txBody>
      </p:sp>
      <p:pic>
        <p:nvPicPr>
          <p:cNvPr id="7" name="Afbeelding 6">
            <a:extLst>
              <a:ext uri="{FF2B5EF4-FFF2-40B4-BE49-F238E27FC236}">
                <a16:creationId xmlns:a16="http://schemas.microsoft.com/office/drawing/2014/main" id="{544FD987-DCE4-4580-A6B6-2DE0F005B2D7}"/>
              </a:ext>
            </a:extLst>
          </p:cNvPr>
          <p:cNvPicPr>
            <a:picLocks noChangeAspect="1"/>
          </p:cNvPicPr>
          <p:nvPr/>
        </p:nvPicPr>
        <p:blipFill>
          <a:blip r:embed="rId2"/>
          <a:stretch>
            <a:fillRect/>
          </a:stretch>
        </p:blipFill>
        <p:spPr>
          <a:xfrm>
            <a:off x="0" y="1005576"/>
            <a:ext cx="9129788" cy="3585419"/>
          </a:xfrm>
          <a:prstGeom prst="rect">
            <a:avLst/>
          </a:prstGeom>
        </p:spPr>
      </p:pic>
      <p:sp>
        <p:nvSpPr>
          <p:cNvPr id="4" name="Titel 1">
            <a:extLst>
              <a:ext uri="{FF2B5EF4-FFF2-40B4-BE49-F238E27FC236}">
                <a16:creationId xmlns:a16="http://schemas.microsoft.com/office/drawing/2014/main" id="{70299E5A-967F-862D-7309-2D8FDC968884}"/>
              </a:ext>
            </a:extLst>
          </p:cNvPr>
          <p:cNvSpPr txBox="1">
            <a:spLocks/>
          </p:cNvSpPr>
          <p:nvPr/>
        </p:nvSpPr>
        <p:spPr bwMode="auto">
          <a:xfrm>
            <a:off x="5453022" y="249493"/>
            <a:ext cx="3672408" cy="864095"/>
          </a:xfrm>
          <a:prstGeom prst="rect">
            <a:avLst/>
          </a:prstGeom>
          <a:solidFill>
            <a:srgbClr val="FFC000"/>
          </a:solidFill>
          <a:ln>
            <a:noFill/>
          </a:ln>
        </p:spPr>
        <p:txBody>
          <a:bodyPr vert="horz" wrap="square" lIns="68580" tIns="34290" rIns="68580" bIns="34290" numCol="1" anchor="ctr" anchorCtr="0" compatLnSpc="1">
            <a:prstTxWarp prst="textNoShape">
              <a:avLst/>
            </a:prstTxWarp>
          </a:bodyPr>
          <a:lstStyle>
            <a:lvl1pPr algn="l" defTabSz="684213" rtl="0" eaLnBrk="1" fontAlgn="base" hangingPunct="1">
              <a:lnSpc>
                <a:spcPct val="90000"/>
              </a:lnSpc>
              <a:spcBef>
                <a:spcPct val="0"/>
              </a:spcBef>
              <a:spcAft>
                <a:spcPct val="0"/>
              </a:spcAft>
              <a:defRPr sz="2700" b="1" kern="1200">
                <a:solidFill>
                  <a:srgbClr val="00567D"/>
                </a:solidFill>
                <a:latin typeface="Tahoma" panose="020B0604030504040204" pitchFamily="34" charset="0"/>
                <a:ea typeface="+mj-ea"/>
                <a:cs typeface="Tahoma" panose="020B0604030504040204" pitchFamily="34" charset="0"/>
              </a:defRPr>
            </a:lvl1pPr>
            <a:lvl2pPr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2pPr>
            <a:lvl3pPr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3pPr>
            <a:lvl4pPr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4pPr>
            <a:lvl5pPr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5pPr>
            <a:lvl6pPr marL="457200"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6pPr>
            <a:lvl7pPr marL="914400"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7pPr>
            <a:lvl8pPr marL="1371600"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8pPr>
            <a:lvl9pPr marL="1828800"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9pPr>
          </a:lstStyle>
          <a:p>
            <a:pPr marL="0" marR="0" lvl="0" indent="0" algn="l" defTabSz="513160" rtl="0" eaLnBrk="1" fontAlgn="base" latinLnBrk="0" hangingPunct="1">
              <a:lnSpc>
                <a:spcPct val="100000"/>
              </a:lnSpc>
              <a:spcBef>
                <a:spcPct val="0"/>
              </a:spcBef>
              <a:spcAft>
                <a:spcPct val="0"/>
              </a:spcAft>
              <a:buClrTx/>
              <a:buSzTx/>
              <a:buFontTx/>
              <a:buNone/>
              <a:tabLst/>
              <a:defRPr/>
            </a:pPr>
            <a:r>
              <a:rPr kumimoji="0" lang="nl-NL" sz="1500" b="1" i="0" u="none" strike="noStrike" kern="1200" cap="none" spc="0" normalizeH="0" baseline="0" noProof="0" dirty="0">
                <a:ln>
                  <a:noFill/>
                </a:ln>
                <a:solidFill>
                  <a:srgbClr val="00567D"/>
                </a:solidFill>
                <a:effectLst/>
                <a:uLnTx/>
                <a:uFillTx/>
                <a:latin typeface="Calibri" panose="020F0502020204030204" pitchFamily="34" charset="0"/>
                <a:ea typeface="Calibri" panose="020F0502020204030204" pitchFamily="34" charset="0"/>
                <a:cs typeface="Tahoma" panose="020B0604030504040204" pitchFamily="34" charset="0"/>
              </a:rPr>
              <a:t>waarschuwingsbrief naar 800 kantoren</a:t>
            </a:r>
          </a:p>
          <a:p>
            <a:pPr marL="342900" marR="0" lvl="0" indent="-342900" algn="l" defTabSz="51316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nl-NL" sz="1500" b="1" i="0" u="none" strike="noStrike" kern="1200" cap="none" spc="0" normalizeH="0" baseline="0" noProof="0" dirty="0">
                <a:ln>
                  <a:noFill/>
                </a:ln>
                <a:solidFill>
                  <a:srgbClr val="00567D"/>
                </a:solidFill>
                <a:effectLst/>
                <a:uLnTx/>
                <a:uFillTx/>
                <a:latin typeface="Calibri" panose="020F0502020204030204" pitchFamily="34" charset="0"/>
                <a:ea typeface="Calibri" panose="020F0502020204030204" pitchFamily="34" charset="0"/>
                <a:cs typeface="Tahoma" panose="020B0604030504040204" pitchFamily="34" charset="0"/>
              </a:rPr>
              <a:t>600 toezicht door de OD</a:t>
            </a:r>
          </a:p>
          <a:p>
            <a:pPr marL="342900" marR="0" lvl="0" indent="-342900" algn="l" defTabSz="51316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nl-NL" sz="1500" b="1" i="0" u="none" strike="noStrike" kern="1200" cap="none" spc="0" normalizeH="0" baseline="0" noProof="0" dirty="0">
                <a:ln>
                  <a:noFill/>
                </a:ln>
                <a:solidFill>
                  <a:srgbClr val="00567D"/>
                </a:solidFill>
                <a:effectLst/>
                <a:uLnTx/>
                <a:uFillTx/>
                <a:latin typeface="Calibri" panose="020F0502020204030204" pitchFamily="34" charset="0"/>
                <a:ea typeface="Calibri" panose="020F0502020204030204" pitchFamily="34" charset="0"/>
                <a:cs typeface="Tahoma" panose="020B0604030504040204" pitchFamily="34" charset="0"/>
              </a:rPr>
              <a:t>200 toezicht door Adam (100-800 m2)</a:t>
            </a:r>
          </a:p>
        </p:txBody>
      </p:sp>
    </p:spTree>
    <p:extLst>
      <p:ext uri="{BB962C8B-B14F-4D97-AF65-F5344CB8AC3E}">
        <p14:creationId xmlns:p14="http://schemas.microsoft.com/office/powerpoint/2010/main" val="24880929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E3136F-5867-40EA-BE0A-87138D34B2CE}"/>
              </a:ext>
            </a:extLst>
          </p:cNvPr>
          <p:cNvSpPr>
            <a:spLocks noGrp="1"/>
          </p:cNvSpPr>
          <p:nvPr>
            <p:ph type="title"/>
          </p:nvPr>
        </p:nvSpPr>
        <p:spPr>
          <a:xfrm rot="5400000">
            <a:off x="4212622" y="1224502"/>
            <a:ext cx="1242138" cy="540060"/>
          </a:xfrm>
        </p:spPr>
        <p:txBody>
          <a:bodyPr/>
          <a:lstStyle/>
          <a:p>
            <a:pPr lvl="0">
              <a:lnSpc>
                <a:spcPct val="150000"/>
              </a:lnSpc>
            </a:pPr>
            <a:r>
              <a:rPr lang="nl-NL" sz="2400" dirty="0">
                <a:ea typeface="Times New Roman" panose="02020603050405020304" pitchFamily="18" charset="0"/>
              </a:rPr>
              <a:t>Budget</a:t>
            </a:r>
            <a:endParaRPr lang="nl-NL" sz="2400" dirty="0">
              <a:latin typeface="Calibri" panose="020F0502020204030204" pitchFamily="34" charset="0"/>
              <a:ea typeface="Calibri" panose="020F0502020204030204" pitchFamily="34" charset="0"/>
            </a:endParaRPr>
          </a:p>
        </p:txBody>
      </p:sp>
      <p:sp>
        <p:nvSpPr>
          <p:cNvPr id="3" name="Tijdelijke aanduiding voor inhoud 2">
            <a:extLst>
              <a:ext uri="{FF2B5EF4-FFF2-40B4-BE49-F238E27FC236}">
                <a16:creationId xmlns:a16="http://schemas.microsoft.com/office/drawing/2014/main" id="{04A45EDD-D188-4C54-8127-8ED65FC90945}"/>
              </a:ext>
            </a:extLst>
          </p:cNvPr>
          <p:cNvSpPr>
            <a:spLocks noGrp="1"/>
          </p:cNvSpPr>
          <p:nvPr>
            <p:ph idx="1"/>
          </p:nvPr>
        </p:nvSpPr>
        <p:spPr/>
        <p:txBody>
          <a:bodyPr/>
          <a:lstStyle/>
          <a:p>
            <a:endParaRPr lang="nl-NL"/>
          </a:p>
        </p:txBody>
      </p:sp>
      <p:pic>
        <p:nvPicPr>
          <p:cNvPr id="12" name="Afbeelding 11">
            <a:extLst>
              <a:ext uri="{FF2B5EF4-FFF2-40B4-BE49-F238E27FC236}">
                <a16:creationId xmlns:a16="http://schemas.microsoft.com/office/drawing/2014/main" id="{38C378F8-B9F8-42CA-89B9-8D8721FE4D27}"/>
              </a:ext>
            </a:extLst>
          </p:cNvPr>
          <p:cNvPicPr>
            <a:picLocks noChangeAspect="1"/>
          </p:cNvPicPr>
          <p:nvPr/>
        </p:nvPicPr>
        <p:blipFill>
          <a:blip r:embed="rId3"/>
          <a:stretch>
            <a:fillRect/>
          </a:stretch>
        </p:blipFill>
        <p:spPr>
          <a:xfrm>
            <a:off x="305526" y="249492"/>
            <a:ext cx="3942438" cy="2721951"/>
          </a:xfrm>
          <a:prstGeom prst="rect">
            <a:avLst/>
          </a:prstGeom>
        </p:spPr>
      </p:pic>
      <p:sp>
        <p:nvSpPr>
          <p:cNvPr id="13" name="Titel 1">
            <a:extLst>
              <a:ext uri="{FF2B5EF4-FFF2-40B4-BE49-F238E27FC236}">
                <a16:creationId xmlns:a16="http://schemas.microsoft.com/office/drawing/2014/main" id="{2535F1C4-312A-4657-B7D8-4A120AB5CF7F}"/>
              </a:ext>
            </a:extLst>
          </p:cNvPr>
          <p:cNvSpPr txBox="1">
            <a:spLocks/>
          </p:cNvSpPr>
          <p:nvPr/>
        </p:nvSpPr>
        <p:spPr bwMode="auto">
          <a:xfrm>
            <a:off x="44508" y="951570"/>
            <a:ext cx="1827193" cy="648072"/>
          </a:xfrm>
          <a:prstGeom prst="rect">
            <a:avLst/>
          </a:prstGeom>
          <a:solidFill>
            <a:srgbClr val="FFC000"/>
          </a:solidFill>
          <a:ln>
            <a:noFill/>
          </a:ln>
        </p:spPr>
        <p:txBody>
          <a:bodyPr vert="horz" wrap="square" lIns="68580" tIns="34290" rIns="68580" bIns="34290" numCol="1" anchor="ctr" anchorCtr="0" compatLnSpc="1">
            <a:prstTxWarp prst="textNoShape">
              <a:avLst/>
            </a:prstTxWarp>
          </a:bodyPr>
          <a:lstStyle>
            <a:lvl1pPr algn="l" defTabSz="684213" rtl="0" eaLnBrk="1" fontAlgn="base" hangingPunct="1">
              <a:lnSpc>
                <a:spcPct val="90000"/>
              </a:lnSpc>
              <a:spcBef>
                <a:spcPct val="0"/>
              </a:spcBef>
              <a:spcAft>
                <a:spcPct val="0"/>
              </a:spcAft>
              <a:defRPr sz="2700" b="1" kern="1200">
                <a:solidFill>
                  <a:srgbClr val="00567D"/>
                </a:solidFill>
                <a:latin typeface="Tahoma" panose="020B0604030504040204" pitchFamily="34" charset="0"/>
                <a:ea typeface="+mj-ea"/>
                <a:cs typeface="Tahoma" panose="020B0604030504040204" pitchFamily="34" charset="0"/>
              </a:defRPr>
            </a:lvl1pPr>
            <a:lvl2pPr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2pPr>
            <a:lvl3pPr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3pPr>
            <a:lvl4pPr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4pPr>
            <a:lvl5pPr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5pPr>
            <a:lvl6pPr marL="457200"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6pPr>
            <a:lvl7pPr marL="914400"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7pPr>
            <a:lvl8pPr marL="1371600"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8pPr>
            <a:lvl9pPr marL="1828800"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9pPr>
          </a:lstStyle>
          <a:p>
            <a:pPr marL="0" marR="0" lvl="0" indent="0" algn="l" defTabSz="513160" rtl="0" eaLnBrk="1" fontAlgn="base" latinLnBrk="0" hangingPunct="1">
              <a:lnSpc>
                <a:spcPct val="100000"/>
              </a:lnSpc>
              <a:spcBef>
                <a:spcPct val="0"/>
              </a:spcBef>
              <a:spcAft>
                <a:spcPct val="0"/>
              </a:spcAft>
              <a:buClrTx/>
              <a:buSzTx/>
              <a:buFontTx/>
              <a:buNone/>
              <a:tabLst/>
              <a:defRPr/>
            </a:pPr>
            <a:r>
              <a:rPr kumimoji="0" lang="nl-NL" sz="2100" b="1" i="0" u="none" strike="noStrike" kern="1200" cap="none" spc="0" normalizeH="0" baseline="0" noProof="0" dirty="0">
                <a:ln>
                  <a:noFill/>
                </a:ln>
                <a:solidFill>
                  <a:srgbClr val="00567D"/>
                </a:solidFill>
                <a:effectLst/>
                <a:uLnTx/>
                <a:uFillTx/>
                <a:latin typeface="Calibri" panose="020F0502020204030204" pitchFamily="34" charset="0"/>
                <a:ea typeface="Calibri" panose="020F0502020204030204" pitchFamily="34" charset="0"/>
                <a:cs typeface="Tahoma" panose="020B0604030504040204" pitchFamily="34" charset="0"/>
              </a:rPr>
              <a:t>Kunnen we het er voor doen?</a:t>
            </a:r>
          </a:p>
        </p:txBody>
      </p:sp>
      <p:pic>
        <p:nvPicPr>
          <p:cNvPr id="16" name="Afbeelding 15">
            <a:extLst>
              <a:ext uri="{FF2B5EF4-FFF2-40B4-BE49-F238E27FC236}">
                <a16:creationId xmlns:a16="http://schemas.microsoft.com/office/drawing/2014/main" id="{800AF3C5-F5F2-4F6F-A197-36BDE06FCC93}"/>
              </a:ext>
            </a:extLst>
          </p:cNvPr>
          <p:cNvPicPr>
            <a:picLocks noChangeAspect="1"/>
          </p:cNvPicPr>
          <p:nvPr/>
        </p:nvPicPr>
        <p:blipFill>
          <a:blip r:embed="rId4"/>
          <a:stretch>
            <a:fillRect/>
          </a:stretch>
        </p:blipFill>
        <p:spPr>
          <a:xfrm>
            <a:off x="5222082" y="278250"/>
            <a:ext cx="3921919" cy="2693194"/>
          </a:xfrm>
          <a:prstGeom prst="rect">
            <a:avLst/>
          </a:prstGeom>
        </p:spPr>
      </p:pic>
      <p:pic>
        <p:nvPicPr>
          <p:cNvPr id="18" name="Afbeelding 17">
            <a:extLst>
              <a:ext uri="{FF2B5EF4-FFF2-40B4-BE49-F238E27FC236}">
                <a16:creationId xmlns:a16="http://schemas.microsoft.com/office/drawing/2014/main" id="{22961D27-6691-45DB-AF7D-A5ED37AE5B49}"/>
              </a:ext>
            </a:extLst>
          </p:cNvPr>
          <p:cNvPicPr>
            <a:picLocks noChangeAspect="1"/>
          </p:cNvPicPr>
          <p:nvPr/>
        </p:nvPicPr>
        <p:blipFill>
          <a:blip r:embed="rId5"/>
          <a:stretch>
            <a:fillRect/>
          </a:stretch>
        </p:blipFill>
        <p:spPr>
          <a:xfrm>
            <a:off x="295088" y="3165816"/>
            <a:ext cx="8577861" cy="1458162"/>
          </a:xfrm>
          <a:prstGeom prst="rect">
            <a:avLst/>
          </a:prstGeom>
        </p:spPr>
      </p:pic>
    </p:spTree>
    <p:extLst>
      <p:ext uri="{BB962C8B-B14F-4D97-AF65-F5344CB8AC3E}">
        <p14:creationId xmlns:p14="http://schemas.microsoft.com/office/powerpoint/2010/main" val="315906440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1D1C40-76C1-40A4-8F47-4DA1EF724626}"/>
              </a:ext>
            </a:extLst>
          </p:cNvPr>
          <p:cNvSpPr>
            <a:spLocks noGrp="1"/>
          </p:cNvSpPr>
          <p:nvPr>
            <p:ph type="title"/>
          </p:nvPr>
        </p:nvSpPr>
        <p:spPr>
          <a:xfrm>
            <a:off x="92174" y="357821"/>
            <a:ext cx="6048672" cy="623720"/>
          </a:xfrm>
        </p:spPr>
        <p:txBody>
          <a:bodyPr/>
          <a:lstStyle/>
          <a:p>
            <a:r>
              <a:rPr lang="nl-NL" sz="2400" dirty="0">
                <a:ea typeface="Times New Roman" panose="02020603050405020304" pitchFamily="18" charset="0"/>
              </a:rPr>
              <a:t>Status gemeentelijke panden</a:t>
            </a:r>
            <a:r>
              <a:rPr lang="nl-NL" sz="2100" b="0" dirty="0">
                <a:latin typeface="Calibri" panose="020F0502020204030204" pitchFamily="34" charset="0"/>
                <a:ea typeface="Calibri" panose="020F0502020204030204" pitchFamily="34" charset="0"/>
              </a:rPr>
              <a:t/>
            </a:r>
            <a:br>
              <a:rPr lang="nl-NL" sz="2100" b="0" dirty="0">
                <a:latin typeface="Calibri" panose="020F0502020204030204" pitchFamily="34" charset="0"/>
                <a:ea typeface="Calibri" panose="020F0502020204030204" pitchFamily="34" charset="0"/>
              </a:rPr>
            </a:br>
            <a:endParaRPr lang="nl-NL" dirty="0"/>
          </a:p>
        </p:txBody>
      </p:sp>
      <p:sp>
        <p:nvSpPr>
          <p:cNvPr id="3" name="Tijdelijke aanduiding voor inhoud 2">
            <a:extLst>
              <a:ext uri="{FF2B5EF4-FFF2-40B4-BE49-F238E27FC236}">
                <a16:creationId xmlns:a16="http://schemas.microsoft.com/office/drawing/2014/main" id="{B4FF68C7-3BDF-4A10-857C-C2405FF1066B}"/>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AEABC645-633C-4DB9-9A64-22F94AD95AFA}"/>
              </a:ext>
            </a:extLst>
          </p:cNvPr>
          <p:cNvPicPr>
            <a:picLocks noChangeAspect="1"/>
          </p:cNvPicPr>
          <p:nvPr/>
        </p:nvPicPr>
        <p:blipFill rotWithShape="1">
          <a:blip r:embed="rId3"/>
          <a:srcRect t="18463" r="47771"/>
          <a:stretch/>
        </p:blipFill>
        <p:spPr>
          <a:xfrm>
            <a:off x="3243891" y="948770"/>
            <a:ext cx="4669721" cy="1801178"/>
          </a:xfrm>
          <a:prstGeom prst="rect">
            <a:avLst/>
          </a:prstGeom>
        </p:spPr>
      </p:pic>
      <p:pic>
        <p:nvPicPr>
          <p:cNvPr id="6" name="Afbeelding 5">
            <a:hlinkClick r:id="rId4" tgtFrame="_blank"/>
            <a:extLst>
              <a:ext uri="{FF2B5EF4-FFF2-40B4-BE49-F238E27FC236}">
                <a16:creationId xmlns:a16="http://schemas.microsoft.com/office/drawing/2014/main" id="{B1FD266B-8940-4BFD-9FDD-E7FAB264004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25706" y="2895786"/>
            <a:ext cx="835819" cy="1114425"/>
          </a:xfrm>
          <a:prstGeom prst="rect">
            <a:avLst/>
          </a:prstGeom>
          <a:noFill/>
          <a:ln>
            <a:noFill/>
          </a:ln>
        </p:spPr>
      </p:pic>
      <p:pic>
        <p:nvPicPr>
          <p:cNvPr id="8" name="Afbeelding 7">
            <a:extLst>
              <a:ext uri="{FF2B5EF4-FFF2-40B4-BE49-F238E27FC236}">
                <a16:creationId xmlns:a16="http://schemas.microsoft.com/office/drawing/2014/main" id="{05450F82-08FC-4DFB-9BA3-5734CD60C907}"/>
              </a:ext>
            </a:extLst>
          </p:cNvPr>
          <p:cNvPicPr>
            <a:picLocks noChangeAspect="1"/>
          </p:cNvPicPr>
          <p:nvPr/>
        </p:nvPicPr>
        <p:blipFill>
          <a:blip r:embed="rId6"/>
          <a:stretch>
            <a:fillRect/>
          </a:stretch>
        </p:blipFill>
        <p:spPr>
          <a:xfrm>
            <a:off x="3329862" y="2772985"/>
            <a:ext cx="4669721" cy="1801178"/>
          </a:xfrm>
          <a:prstGeom prst="rect">
            <a:avLst/>
          </a:prstGeom>
        </p:spPr>
      </p:pic>
      <p:pic>
        <p:nvPicPr>
          <p:cNvPr id="1026" name="Picture 2">
            <a:extLst>
              <a:ext uri="{FF2B5EF4-FFF2-40B4-BE49-F238E27FC236}">
                <a16:creationId xmlns:a16="http://schemas.microsoft.com/office/drawing/2014/main" id="{1A359084-B11D-415D-A8A6-86302E64AFF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904" t="25559" b="36042"/>
          <a:stretch/>
        </p:blipFill>
        <p:spPr bwMode="auto">
          <a:xfrm>
            <a:off x="1493659" y="981225"/>
            <a:ext cx="1622852" cy="551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04167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DC89BE7-45A8-42DE-9AFD-E1F6DD180F84}"/>
              </a:ext>
            </a:extLst>
          </p:cNvPr>
          <p:cNvPicPr>
            <a:picLocks noChangeAspect="1"/>
          </p:cNvPicPr>
          <p:nvPr/>
        </p:nvPicPr>
        <p:blipFill rotWithShape="1">
          <a:blip r:embed="rId2"/>
          <a:srcRect t="48152" r="25440"/>
          <a:stretch/>
        </p:blipFill>
        <p:spPr>
          <a:xfrm>
            <a:off x="2871632" y="341372"/>
            <a:ext cx="5194580" cy="4536504"/>
          </a:xfrm>
          <a:prstGeom prst="rect">
            <a:avLst/>
          </a:prstGeom>
        </p:spPr>
      </p:pic>
      <p:pic>
        <p:nvPicPr>
          <p:cNvPr id="7" name="Afbeelding 6">
            <a:extLst>
              <a:ext uri="{FF2B5EF4-FFF2-40B4-BE49-F238E27FC236}">
                <a16:creationId xmlns:a16="http://schemas.microsoft.com/office/drawing/2014/main" id="{EE0DD20E-6516-45D6-919D-07A39330072F}"/>
              </a:ext>
            </a:extLst>
          </p:cNvPr>
          <p:cNvPicPr>
            <a:picLocks noChangeAspect="1"/>
          </p:cNvPicPr>
          <p:nvPr/>
        </p:nvPicPr>
        <p:blipFill rotWithShape="1">
          <a:blip r:embed="rId2"/>
          <a:srcRect l="71199" t="12469" b="75200"/>
          <a:stretch/>
        </p:blipFill>
        <p:spPr>
          <a:xfrm>
            <a:off x="7463917" y="1199790"/>
            <a:ext cx="1701601" cy="914938"/>
          </a:xfrm>
          <a:prstGeom prst="rect">
            <a:avLst/>
          </a:prstGeom>
        </p:spPr>
      </p:pic>
      <p:sp>
        <p:nvSpPr>
          <p:cNvPr id="2" name="Titel 1">
            <a:extLst>
              <a:ext uri="{FF2B5EF4-FFF2-40B4-BE49-F238E27FC236}">
                <a16:creationId xmlns:a16="http://schemas.microsoft.com/office/drawing/2014/main" id="{DD1D1C40-76C1-40A4-8F47-4DA1EF724626}"/>
              </a:ext>
            </a:extLst>
          </p:cNvPr>
          <p:cNvSpPr>
            <a:spLocks noGrp="1"/>
          </p:cNvSpPr>
          <p:nvPr>
            <p:ph type="title"/>
          </p:nvPr>
        </p:nvSpPr>
        <p:spPr>
          <a:xfrm>
            <a:off x="257129" y="1345400"/>
            <a:ext cx="2478667" cy="623720"/>
          </a:xfrm>
          <a:solidFill>
            <a:schemeClr val="accent2">
              <a:lumMod val="40000"/>
              <a:lumOff val="60000"/>
            </a:schemeClr>
          </a:solidFill>
        </p:spPr>
        <p:txBody>
          <a:bodyPr/>
          <a:lstStyle/>
          <a:p>
            <a:r>
              <a:rPr lang="nl-NL" sz="1500" dirty="0"/>
              <a:t>de Waarschuwingsbrief</a:t>
            </a:r>
          </a:p>
        </p:txBody>
      </p:sp>
      <p:sp>
        <p:nvSpPr>
          <p:cNvPr id="3" name="Tijdelijke aanduiding voor inhoud 2">
            <a:extLst>
              <a:ext uri="{FF2B5EF4-FFF2-40B4-BE49-F238E27FC236}">
                <a16:creationId xmlns:a16="http://schemas.microsoft.com/office/drawing/2014/main" id="{B4FF68C7-3BDF-4A10-857C-C2405FF1066B}"/>
              </a:ext>
            </a:extLst>
          </p:cNvPr>
          <p:cNvSpPr>
            <a:spLocks noGrp="1"/>
          </p:cNvSpPr>
          <p:nvPr>
            <p:ph idx="1"/>
          </p:nvPr>
        </p:nvSpPr>
        <p:spPr/>
        <p:txBody>
          <a:bodyPr/>
          <a:lstStyle/>
          <a:p>
            <a:endParaRPr lang="nl-NL"/>
          </a:p>
        </p:txBody>
      </p:sp>
      <p:sp>
        <p:nvSpPr>
          <p:cNvPr id="8" name="Titel 1">
            <a:extLst>
              <a:ext uri="{FF2B5EF4-FFF2-40B4-BE49-F238E27FC236}">
                <a16:creationId xmlns:a16="http://schemas.microsoft.com/office/drawing/2014/main" id="{9467C896-7DD7-4075-B800-3D1CC0962B68}"/>
              </a:ext>
            </a:extLst>
          </p:cNvPr>
          <p:cNvSpPr txBox="1">
            <a:spLocks/>
          </p:cNvSpPr>
          <p:nvPr/>
        </p:nvSpPr>
        <p:spPr bwMode="auto">
          <a:xfrm>
            <a:off x="41263" y="327850"/>
            <a:ext cx="2592287" cy="62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defTabSz="684213" rtl="0" eaLnBrk="1" fontAlgn="base" hangingPunct="1">
              <a:lnSpc>
                <a:spcPct val="90000"/>
              </a:lnSpc>
              <a:spcBef>
                <a:spcPct val="0"/>
              </a:spcBef>
              <a:spcAft>
                <a:spcPct val="0"/>
              </a:spcAft>
              <a:defRPr sz="2700" b="1" kern="1200">
                <a:solidFill>
                  <a:srgbClr val="00567D"/>
                </a:solidFill>
                <a:latin typeface="Tahoma" panose="020B0604030504040204" pitchFamily="34" charset="0"/>
                <a:ea typeface="+mj-ea"/>
                <a:cs typeface="Tahoma" panose="020B0604030504040204" pitchFamily="34" charset="0"/>
              </a:defRPr>
            </a:lvl1pPr>
            <a:lvl2pPr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2pPr>
            <a:lvl3pPr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3pPr>
            <a:lvl4pPr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4pPr>
            <a:lvl5pPr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5pPr>
            <a:lvl6pPr marL="457200"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6pPr>
            <a:lvl7pPr marL="914400"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7pPr>
            <a:lvl8pPr marL="1371600"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8pPr>
            <a:lvl9pPr marL="1828800"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9pPr>
          </a:lstStyle>
          <a:p>
            <a:pPr marL="0" marR="0" lvl="0" indent="0" algn="l" defTabSz="513160" rtl="0" eaLnBrk="1" fontAlgn="base" latinLnBrk="0" hangingPunct="1">
              <a:lnSpc>
                <a:spcPct val="90000"/>
              </a:lnSpc>
              <a:spcBef>
                <a:spcPct val="0"/>
              </a:spcBef>
              <a:spcAft>
                <a:spcPct val="0"/>
              </a:spcAft>
              <a:buClrTx/>
              <a:buSzTx/>
              <a:buFontTx/>
              <a:buNone/>
              <a:tabLst/>
              <a:defRPr/>
            </a:pPr>
            <a:r>
              <a:rPr kumimoji="0" lang="nl-NL" sz="2100" b="1" i="0" u="none" strike="noStrike" kern="1200" cap="none" spc="0" normalizeH="0" baseline="0" noProof="0" dirty="0">
                <a:ln>
                  <a:noFill/>
                </a:ln>
                <a:solidFill>
                  <a:srgbClr val="00567D"/>
                </a:solidFill>
                <a:effectLst/>
                <a:uLnTx/>
                <a:uFillTx/>
                <a:latin typeface="Tahoma" panose="020B0604030504040204" pitchFamily="34" charset="0"/>
                <a:ea typeface="Times New Roman" panose="02020603050405020304" pitchFamily="18" charset="0"/>
                <a:cs typeface="Tahoma" panose="020B0604030504040204" pitchFamily="34" charset="0"/>
              </a:rPr>
              <a:t>Concreet de start</a:t>
            </a:r>
            <a:endParaRPr kumimoji="0" lang="nl-NL" sz="2025" b="1" i="0" u="none" strike="noStrike" kern="1200" cap="none" spc="0" normalizeH="0" baseline="0" noProof="0" dirty="0">
              <a:ln>
                <a:noFill/>
              </a:ln>
              <a:solidFill>
                <a:srgbClr val="00567D"/>
              </a:solidFill>
              <a:effectLst/>
              <a:uLnTx/>
              <a:uFillTx/>
              <a:latin typeface="Tahoma" panose="020B0604030504040204" pitchFamily="34" charset="0"/>
              <a:ea typeface="+mj-ea"/>
              <a:cs typeface="Tahoma" panose="020B0604030504040204" pitchFamily="34" charset="0"/>
            </a:endParaRPr>
          </a:p>
        </p:txBody>
      </p:sp>
      <p:pic>
        <p:nvPicPr>
          <p:cNvPr id="10" name="Afbeelding 9">
            <a:extLst>
              <a:ext uri="{FF2B5EF4-FFF2-40B4-BE49-F238E27FC236}">
                <a16:creationId xmlns:a16="http://schemas.microsoft.com/office/drawing/2014/main" id="{596D37FE-6C56-4E2B-AB54-14DB556BD84A}"/>
              </a:ext>
            </a:extLst>
          </p:cNvPr>
          <p:cNvPicPr>
            <a:picLocks noChangeAspect="1"/>
          </p:cNvPicPr>
          <p:nvPr/>
        </p:nvPicPr>
        <p:blipFill rotWithShape="1">
          <a:blip r:embed="rId2"/>
          <a:srcRect l="59562" t="-662" r="5903" b="94263"/>
          <a:stretch/>
        </p:blipFill>
        <p:spPr>
          <a:xfrm>
            <a:off x="7041489" y="371160"/>
            <a:ext cx="2040424" cy="474811"/>
          </a:xfrm>
          <a:prstGeom prst="rect">
            <a:avLst/>
          </a:prstGeom>
        </p:spPr>
      </p:pic>
      <p:sp>
        <p:nvSpPr>
          <p:cNvPr id="12" name="Titel 1">
            <a:extLst>
              <a:ext uri="{FF2B5EF4-FFF2-40B4-BE49-F238E27FC236}">
                <a16:creationId xmlns:a16="http://schemas.microsoft.com/office/drawing/2014/main" id="{868AEF89-676B-40BB-B104-23CF43277172}"/>
              </a:ext>
            </a:extLst>
          </p:cNvPr>
          <p:cNvSpPr txBox="1">
            <a:spLocks/>
          </p:cNvSpPr>
          <p:nvPr/>
        </p:nvSpPr>
        <p:spPr bwMode="auto">
          <a:xfrm>
            <a:off x="257129" y="2146406"/>
            <a:ext cx="1866035" cy="433835"/>
          </a:xfrm>
          <a:prstGeom prst="rect">
            <a:avLst/>
          </a:prstGeom>
          <a:solidFill>
            <a:schemeClr val="accent2">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defTabSz="684213" rtl="0" eaLnBrk="1" fontAlgn="base" hangingPunct="1">
              <a:lnSpc>
                <a:spcPct val="90000"/>
              </a:lnSpc>
              <a:spcBef>
                <a:spcPct val="0"/>
              </a:spcBef>
              <a:spcAft>
                <a:spcPct val="0"/>
              </a:spcAft>
              <a:defRPr sz="2700" b="1" kern="1200">
                <a:solidFill>
                  <a:srgbClr val="00567D"/>
                </a:solidFill>
                <a:latin typeface="Tahoma" panose="020B0604030504040204" pitchFamily="34" charset="0"/>
                <a:ea typeface="+mj-ea"/>
                <a:cs typeface="Tahoma" panose="020B0604030504040204" pitchFamily="34" charset="0"/>
              </a:defRPr>
            </a:lvl1pPr>
            <a:lvl2pPr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2pPr>
            <a:lvl3pPr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3pPr>
            <a:lvl4pPr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4pPr>
            <a:lvl5pPr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5pPr>
            <a:lvl6pPr marL="457200"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6pPr>
            <a:lvl7pPr marL="914400"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7pPr>
            <a:lvl8pPr marL="1371600"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8pPr>
            <a:lvl9pPr marL="1828800" algn="l" defTabSz="684213" rtl="0" eaLnBrk="1" fontAlgn="base" hangingPunct="1">
              <a:lnSpc>
                <a:spcPct val="90000"/>
              </a:lnSpc>
              <a:spcBef>
                <a:spcPct val="0"/>
              </a:spcBef>
              <a:spcAft>
                <a:spcPct val="0"/>
              </a:spcAft>
              <a:defRPr sz="2700" b="1">
                <a:solidFill>
                  <a:srgbClr val="00567D"/>
                </a:solidFill>
                <a:latin typeface="Tahoma" panose="020B0604030504040204" pitchFamily="34" charset="0"/>
                <a:cs typeface="Tahoma" panose="020B0604030504040204" pitchFamily="34" charset="0"/>
              </a:defRPr>
            </a:lvl9pPr>
          </a:lstStyle>
          <a:p>
            <a:pPr marL="0" marR="0" lvl="0" indent="0" algn="ctr" defTabSz="513160" rtl="0" eaLnBrk="1" fontAlgn="base" latinLnBrk="0" hangingPunct="1">
              <a:lnSpc>
                <a:spcPct val="90000"/>
              </a:lnSpc>
              <a:spcBef>
                <a:spcPct val="0"/>
              </a:spcBef>
              <a:spcAft>
                <a:spcPct val="0"/>
              </a:spcAft>
              <a:buClrTx/>
              <a:buSzTx/>
              <a:buFontTx/>
              <a:buNone/>
              <a:tabLst/>
              <a:defRPr/>
            </a:pPr>
            <a:r>
              <a:rPr kumimoji="0" lang="nl-NL" sz="1350" b="0" i="0" u="none" strike="noStrike" kern="1200" cap="none" spc="0" normalizeH="0" baseline="0" noProof="0" dirty="0">
                <a:ln>
                  <a:noFill/>
                </a:ln>
                <a:solidFill>
                  <a:srgbClr val="00567D"/>
                </a:solidFill>
                <a:effectLst/>
                <a:uLnTx/>
                <a:uFillTx/>
                <a:latin typeface="Tahoma" panose="020B0604030504040204" pitchFamily="34" charset="0"/>
                <a:ea typeface="+mj-ea"/>
                <a:cs typeface="Tahoma" panose="020B0604030504040204" pitchFamily="34" charset="0"/>
              </a:rPr>
              <a:t>Maart 2023 verstuurd</a:t>
            </a:r>
            <a:endParaRPr kumimoji="0" lang="nl-NL" sz="1350" b="1" i="0" u="none" strike="noStrike" kern="1200" cap="none" spc="0" normalizeH="0" baseline="0" noProof="0" dirty="0">
              <a:ln>
                <a:noFill/>
              </a:ln>
              <a:solidFill>
                <a:srgbClr val="00567D"/>
              </a:solidFill>
              <a:effectLst/>
              <a:uLnTx/>
              <a:uFillTx/>
              <a:latin typeface="Tahoma" panose="020B0604030504040204" pitchFamily="34" charset="0"/>
              <a:ea typeface="+mj-ea"/>
              <a:cs typeface="Tahoma" panose="020B0604030504040204" pitchFamily="34" charset="0"/>
            </a:endParaRPr>
          </a:p>
        </p:txBody>
      </p:sp>
    </p:spTree>
    <p:extLst>
      <p:ext uri="{BB962C8B-B14F-4D97-AF65-F5344CB8AC3E}">
        <p14:creationId xmlns:p14="http://schemas.microsoft.com/office/powerpoint/2010/main" val="4008580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47B24914-24C3-6D31-A3DB-6957FCDFFD3B}"/>
              </a:ext>
            </a:extLst>
          </p:cNvPr>
          <p:cNvPicPr>
            <a:picLocks noGrp="1" noChangeAspect="1"/>
          </p:cNvPicPr>
          <p:nvPr>
            <p:ph idx="1"/>
          </p:nvPr>
        </p:nvPicPr>
        <p:blipFill>
          <a:blip r:embed="rId2"/>
          <a:stretch>
            <a:fillRect/>
          </a:stretch>
        </p:blipFill>
        <p:spPr>
          <a:xfrm>
            <a:off x="1" y="412"/>
            <a:ext cx="9144000" cy="5143088"/>
          </a:xfrm>
          <a:noFill/>
        </p:spPr>
      </p:pic>
    </p:spTree>
    <p:extLst>
      <p:ext uri="{BB962C8B-B14F-4D97-AF65-F5344CB8AC3E}">
        <p14:creationId xmlns:p14="http://schemas.microsoft.com/office/powerpoint/2010/main" val="59824204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fbeelding 15">
            <a:extLst>
              <a:ext uri="{FF2B5EF4-FFF2-40B4-BE49-F238E27FC236}">
                <a16:creationId xmlns:a16="http://schemas.microsoft.com/office/drawing/2014/main" id="{D15FCD36-3AEC-4BC1-890E-784959654A0C}"/>
              </a:ext>
            </a:extLst>
          </p:cNvPr>
          <p:cNvPicPr>
            <a:picLocks noChangeAspect="1"/>
          </p:cNvPicPr>
          <p:nvPr/>
        </p:nvPicPr>
        <p:blipFill rotWithShape="1">
          <a:blip r:embed="rId2"/>
          <a:srcRect b="11994"/>
          <a:stretch/>
        </p:blipFill>
        <p:spPr>
          <a:xfrm>
            <a:off x="791580" y="411510"/>
            <a:ext cx="7861865" cy="3888433"/>
          </a:xfrm>
          <a:prstGeom prst="rect">
            <a:avLst/>
          </a:prstGeom>
        </p:spPr>
      </p:pic>
      <p:sp>
        <p:nvSpPr>
          <p:cNvPr id="2" name="Titel 1">
            <a:extLst>
              <a:ext uri="{FF2B5EF4-FFF2-40B4-BE49-F238E27FC236}">
                <a16:creationId xmlns:a16="http://schemas.microsoft.com/office/drawing/2014/main" id="{AA53F52F-E8F8-4AAB-AC80-863C9F1C2457}"/>
              </a:ext>
            </a:extLst>
          </p:cNvPr>
          <p:cNvSpPr>
            <a:spLocks noGrp="1"/>
          </p:cNvSpPr>
          <p:nvPr>
            <p:ph type="title"/>
          </p:nvPr>
        </p:nvSpPr>
        <p:spPr>
          <a:xfrm rot="16200000">
            <a:off x="-1091409" y="864293"/>
            <a:ext cx="2647253" cy="407412"/>
          </a:xfrm>
        </p:spPr>
        <p:txBody>
          <a:bodyPr/>
          <a:lstStyle/>
          <a:p>
            <a:r>
              <a:rPr lang="nl-NL" dirty="0"/>
              <a:t>Communicatie</a:t>
            </a:r>
          </a:p>
        </p:txBody>
      </p:sp>
      <p:sp>
        <p:nvSpPr>
          <p:cNvPr id="3" name="Tijdelijke aanduiding voor inhoud 2">
            <a:extLst>
              <a:ext uri="{FF2B5EF4-FFF2-40B4-BE49-F238E27FC236}">
                <a16:creationId xmlns:a16="http://schemas.microsoft.com/office/drawing/2014/main" id="{ADB2A06B-0999-4673-923A-CDEC0B64820D}"/>
              </a:ext>
            </a:extLst>
          </p:cNvPr>
          <p:cNvSpPr>
            <a:spLocks noGrp="1"/>
          </p:cNvSpPr>
          <p:nvPr>
            <p:ph idx="1"/>
          </p:nvPr>
        </p:nvSpPr>
        <p:spPr/>
        <p:txBody>
          <a:bodyPr/>
          <a:lstStyle/>
          <a:p>
            <a:endParaRPr lang="nl-NL"/>
          </a:p>
        </p:txBody>
      </p:sp>
      <p:sp>
        <p:nvSpPr>
          <p:cNvPr id="6" name="Titel 1">
            <a:extLst>
              <a:ext uri="{FF2B5EF4-FFF2-40B4-BE49-F238E27FC236}">
                <a16:creationId xmlns:a16="http://schemas.microsoft.com/office/drawing/2014/main" id="{4645A9EA-A003-445F-9061-BF6E3917467E}"/>
              </a:ext>
            </a:extLst>
          </p:cNvPr>
          <p:cNvSpPr txBox="1">
            <a:spLocks/>
          </p:cNvSpPr>
          <p:nvPr/>
        </p:nvSpPr>
        <p:spPr>
          <a:xfrm>
            <a:off x="1239348" y="1068000"/>
            <a:ext cx="2647253" cy="994186"/>
          </a:xfrm>
          <a:prstGeom prst="rect">
            <a:avLst/>
          </a:prstGeom>
        </p:spPr>
        <p:txBody>
          <a:bodyPr vert="horz" lIns="68580" tIns="34290" rIns="68580" bIns="34290" rtlCol="0" anchor="ctr">
            <a:normAutofit/>
          </a:bodyPr>
          <a:lstStyle>
            <a:lvl1pPr algn="l" defTabSz="685775" rtl="0" eaLnBrk="1" latinLnBrk="0" hangingPunct="1">
              <a:lnSpc>
                <a:spcPct val="90000"/>
              </a:lnSpc>
              <a:spcBef>
                <a:spcPct val="0"/>
              </a:spcBef>
              <a:buNone/>
              <a:defRPr sz="2700" b="1" i="0" kern="1200" baseline="0">
                <a:solidFill>
                  <a:srgbClr val="00567D"/>
                </a:solidFill>
                <a:latin typeface="Tahoma" panose="020B0604030504040204" pitchFamily="34" charset="0"/>
                <a:ea typeface="+mj-ea"/>
                <a:cs typeface="Tahoma" panose="020B0604030504040204" pitchFamily="34" charset="0"/>
              </a:defRPr>
            </a:lvl1pPr>
          </a:lstStyle>
          <a:p>
            <a:pPr marL="0" marR="0" lvl="0" indent="0" algn="l" defTabSz="514331" rtl="0" eaLnBrk="1" fontAlgn="auto" latinLnBrk="0" hangingPunct="1">
              <a:lnSpc>
                <a:spcPct val="90000"/>
              </a:lnSpc>
              <a:spcBef>
                <a:spcPct val="0"/>
              </a:spcBef>
              <a:spcAft>
                <a:spcPts val="0"/>
              </a:spcAft>
              <a:buClrTx/>
              <a:buSzTx/>
              <a:buFontTx/>
              <a:buNone/>
              <a:tabLst/>
              <a:defRPr/>
            </a:pPr>
            <a:endParaRPr kumimoji="0" lang="nl-NL" sz="2025" b="1" i="0" u="none" strike="noStrike" kern="1200" cap="none" spc="0" normalizeH="0" baseline="0" noProof="0" dirty="0">
              <a:ln>
                <a:noFill/>
              </a:ln>
              <a:solidFill>
                <a:srgbClr val="00567D"/>
              </a:solidFill>
              <a:effectLst/>
              <a:uLnTx/>
              <a:uFillTx/>
              <a:latin typeface="Tahoma" panose="020B0604030504040204" pitchFamily="34" charset="0"/>
              <a:ea typeface="+mj-ea"/>
              <a:cs typeface="Tahoma" panose="020B0604030504040204" pitchFamily="34" charset="0"/>
            </a:endParaRPr>
          </a:p>
        </p:txBody>
      </p:sp>
      <p:sp>
        <p:nvSpPr>
          <p:cNvPr id="7" name="Titel 1">
            <a:extLst>
              <a:ext uri="{FF2B5EF4-FFF2-40B4-BE49-F238E27FC236}">
                <a16:creationId xmlns:a16="http://schemas.microsoft.com/office/drawing/2014/main" id="{08EBB42E-521C-4429-87FF-44732FD2B9D1}"/>
              </a:ext>
            </a:extLst>
          </p:cNvPr>
          <p:cNvSpPr txBox="1">
            <a:spLocks/>
          </p:cNvSpPr>
          <p:nvPr/>
        </p:nvSpPr>
        <p:spPr>
          <a:xfrm rot="361301">
            <a:off x="7711782" y="483481"/>
            <a:ext cx="1404156" cy="608852"/>
          </a:xfrm>
          <a:prstGeom prst="rect">
            <a:avLst/>
          </a:prstGeom>
        </p:spPr>
        <p:txBody>
          <a:bodyPr vert="horz" lIns="68580" tIns="34290" rIns="68580" bIns="34290" rtlCol="0" anchor="ctr">
            <a:normAutofit/>
          </a:bodyPr>
          <a:lstStyle>
            <a:lvl1pPr algn="l" defTabSz="685775" rtl="0" eaLnBrk="1" latinLnBrk="0" hangingPunct="1">
              <a:lnSpc>
                <a:spcPct val="90000"/>
              </a:lnSpc>
              <a:spcBef>
                <a:spcPct val="0"/>
              </a:spcBef>
              <a:buNone/>
              <a:defRPr sz="2700" b="1" i="0" kern="1200" baseline="0">
                <a:solidFill>
                  <a:srgbClr val="00567D"/>
                </a:solidFill>
                <a:latin typeface="Tahoma" panose="020B0604030504040204" pitchFamily="34" charset="0"/>
                <a:ea typeface="+mj-ea"/>
                <a:cs typeface="Tahoma" panose="020B0604030504040204" pitchFamily="34" charset="0"/>
              </a:defRPr>
            </a:lvl1pPr>
          </a:lstStyle>
          <a:p>
            <a:pPr marL="0" marR="0" lvl="0" indent="0" algn="l" defTabSz="514331" rtl="0" eaLnBrk="1" fontAlgn="auto" latinLnBrk="0" hangingPunct="1">
              <a:lnSpc>
                <a:spcPct val="90000"/>
              </a:lnSpc>
              <a:spcBef>
                <a:spcPct val="0"/>
              </a:spcBef>
              <a:spcAft>
                <a:spcPts val="0"/>
              </a:spcAft>
              <a:buClrTx/>
              <a:buSzTx/>
              <a:buFontTx/>
              <a:buNone/>
              <a:tabLst/>
              <a:defRPr/>
            </a:pPr>
            <a:r>
              <a:rPr kumimoji="0" lang="nl-NL" sz="1500" b="1" i="0" u="none" strike="noStrike" kern="1200" cap="none" spc="0" normalizeH="0" baseline="0" noProof="0" dirty="0">
                <a:ln>
                  <a:noFill/>
                </a:ln>
                <a:solidFill>
                  <a:srgbClr val="0070C0"/>
                </a:solidFill>
                <a:effectLst/>
                <a:uLnTx/>
                <a:uFillTx/>
                <a:latin typeface="Tahoma" panose="020B0604030504040204" pitchFamily="34" charset="0"/>
                <a:ea typeface="+mj-ea"/>
                <a:cs typeface="Tahoma" panose="020B0604030504040204" pitchFamily="34" charset="0"/>
                <a:hlinkClick r:id="rId3">
                  <a:extLst>
                    <a:ext uri="{A12FA001-AC4F-418D-AE19-62706E023703}">
                      <ahyp:hlinkClr xmlns:ahyp="http://schemas.microsoft.com/office/drawing/2018/hyperlinkcolor" xmlns="" val="tx"/>
                    </a:ext>
                  </a:extLst>
                </a:hlinkClick>
              </a:rPr>
              <a:t>Website OD</a:t>
            </a:r>
            <a:endParaRPr kumimoji="0" lang="nl-NL" sz="1500" b="1" i="0" u="none" strike="noStrike" kern="1200" cap="none" spc="0" normalizeH="0" baseline="0" noProof="0" dirty="0">
              <a:ln>
                <a:noFill/>
              </a:ln>
              <a:solidFill>
                <a:srgbClr val="0070C0"/>
              </a:solidFill>
              <a:effectLst/>
              <a:uLnTx/>
              <a:uFillTx/>
              <a:latin typeface="Tahoma" panose="020B0604030504040204" pitchFamily="34" charset="0"/>
              <a:ea typeface="+mj-ea"/>
              <a:cs typeface="Tahoma" panose="020B0604030504040204" pitchFamily="34" charset="0"/>
            </a:endParaRPr>
          </a:p>
        </p:txBody>
      </p:sp>
    </p:spTree>
    <p:extLst>
      <p:ext uri="{BB962C8B-B14F-4D97-AF65-F5344CB8AC3E}">
        <p14:creationId xmlns:p14="http://schemas.microsoft.com/office/powerpoint/2010/main" val="339732582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544FD987-DCE4-4580-A6B6-2DE0F005B2D7}"/>
              </a:ext>
            </a:extLst>
          </p:cNvPr>
          <p:cNvPicPr>
            <a:picLocks noChangeAspect="1"/>
          </p:cNvPicPr>
          <p:nvPr/>
        </p:nvPicPr>
        <p:blipFill>
          <a:blip r:embed="rId2"/>
          <a:stretch>
            <a:fillRect/>
          </a:stretch>
        </p:blipFill>
        <p:spPr>
          <a:xfrm>
            <a:off x="0" y="1545637"/>
            <a:ext cx="7754591" cy="3045357"/>
          </a:xfrm>
          <a:prstGeom prst="rect">
            <a:avLst/>
          </a:prstGeom>
        </p:spPr>
      </p:pic>
      <p:sp>
        <p:nvSpPr>
          <p:cNvPr id="2" name="Titel 1">
            <a:extLst>
              <a:ext uri="{FF2B5EF4-FFF2-40B4-BE49-F238E27FC236}">
                <a16:creationId xmlns:a16="http://schemas.microsoft.com/office/drawing/2014/main" id="{96E3136F-5867-40EA-BE0A-87138D34B2CE}"/>
              </a:ext>
            </a:extLst>
          </p:cNvPr>
          <p:cNvSpPr>
            <a:spLocks noGrp="1"/>
          </p:cNvSpPr>
          <p:nvPr>
            <p:ph type="title"/>
          </p:nvPr>
        </p:nvSpPr>
        <p:spPr>
          <a:xfrm>
            <a:off x="143508" y="201467"/>
            <a:ext cx="3780420" cy="702078"/>
          </a:xfrm>
        </p:spPr>
        <p:txBody>
          <a:bodyPr/>
          <a:lstStyle/>
          <a:p>
            <a:r>
              <a:rPr lang="nl-NL" sz="2100" dirty="0">
                <a:ea typeface="Times New Roman" panose="02020603050405020304" pitchFamily="18" charset="0"/>
              </a:rPr>
              <a:t>Model en werkelijkheid?</a:t>
            </a:r>
            <a:endParaRPr lang="nl-NL" dirty="0"/>
          </a:p>
        </p:txBody>
      </p:sp>
      <p:sp>
        <p:nvSpPr>
          <p:cNvPr id="3" name="Tijdelijke aanduiding voor inhoud 2">
            <a:extLst>
              <a:ext uri="{FF2B5EF4-FFF2-40B4-BE49-F238E27FC236}">
                <a16:creationId xmlns:a16="http://schemas.microsoft.com/office/drawing/2014/main" id="{04A45EDD-D188-4C54-8127-8ED65FC90945}"/>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91DDF849-1C74-6F23-9ACA-90A23C9A6EE9}"/>
              </a:ext>
            </a:extLst>
          </p:cNvPr>
          <p:cNvPicPr>
            <a:picLocks noChangeAspect="1"/>
          </p:cNvPicPr>
          <p:nvPr/>
        </p:nvPicPr>
        <p:blipFill rotWithShape="1">
          <a:blip r:embed="rId3"/>
          <a:srcRect r="1184"/>
          <a:stretch/>
        </p:blipFill>
        <p:spPr>
          <a:xfrm>
            <a:off x="5622166" y="249492"/>
            <a:ext cx="3521834" cy="2856338"/>
          </a:xfrm>
          <a:prstGeom prst="rect">
            <a:avLst/>
          </a:prstGeom>
        </p:spPr>
      </p:pic>
    </p:spTree>
    <p:extLst>
      <p:ext uri="{BB962C8B-B14F-4D97-AF65-F5344CB8AC3E}">
        <p14:creationId xmlns:p14="http://schemas.microsoft.com/office/powerpoint/2010/main" val="375137374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C68C8B-F2D9-407C-9CA8-17C0492A5CEE}"/>
              </a:ext>
            </a:extLst>
          </p:cNvPr>
          <p:cNvSpPr>
            <a:spLocks noGrp="1"/>
          </p:cNvSpPr>
          <p:nvPr>
            <p:ph type="title"/>
          </p:nvPr>
        </p:nvSpPr>
        <p:spPr>
          <a:xfrm rot="225310">
            <a:off x="5058054" y="593016"/>
            <a:ext cx="3766400" cy="810090"/>
          </a:xfrm>
          <a:solidFill>
            <a:srgbClr val="FFC000"/>
          </a:solidFill>
        </p:spPr>
        <p:txBody>
          <a:bodyPr>
            <a:normAutofit fontScale="90000"/>
          </a:bodyPr>
          <a:lstStyle/>
          <a:p>
            <a:pPr algn="ctr"/>
            <a:r>
              <a:rPr lang="nl-NL" dirty="0"/>
              <a:t>Financiële markt reageert </a:t>
            </a:r>
            <a:br>
              <a:rPr lang="nl-NL" dirty="0"/>
            </a:br>
            <a:r>
              <a:rPr lang="nl-NL" dirty="0"/>
              <a:t>– waardeert verduurzaming</a:t>
            </a:r>
          </a:p>
        </p:txBody>
      </p:sp>
      <p:sp>
        <p:nvSpPr>
          <p:cNvPr id="3" name="Tijdelijke aanduiding voor inhoud 2">
            <a:extLst>
              <a:ext uri="{FF2B5EF4-FFF2-40B4-BE49-F238E27FC236}">
                <a16:creationId xmlns:a16="http://schemas.microsoft.com/office/drawing/2014/main" id="{E23B9A8B-ABDF-40C6-8D85-9E085ED176EC}"/>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151CD9CD-A06F-4BF7-ABFC-51729080A2D4}"/>
              </a:ext>
            </a:extLst>
          </p:cNvPr>
          <p:cNvPicPr>
            <a:picLocks noChangeAspect="1"/>
          </p:cNvPicPr>
          <p:nvPr/>
        </p:nvPicPr>
        <p:blipFill>
          <a:blip r:embed="rId2"/>
          <a:stretch>
            <a:fillRect/>
          </a:stretch>
        </p:blipFill>
        <p:spPr>
          <a:xfrm>
            <a:off x="4031940" y="1956676"/>
            <a:ext cx="5117512" cy="2593808"/>
          </a:xfrm>
          <a:prstGeom prst="rect">
            <a:avLst/>
          </a:prstGeom>
        </p:spPr>
      </p:pic>
      <p:pic>
        <p:nvPicPr>
          <p:cNvPr id="7" name="Afbeelding 6">
            <a:extLst>
              <a:ext uri="{FF2B5EF4-FFF2-40B4-BE49-F238E27FC236}">
                <a16:creationId xmlns:a16="http://schemas.microsoft.com/office/drawing/2014/main" id="{8655F2C5-7A4E-4D11-96CC-AADE66CAA111}"/>
              </a:ext>
            </a:extLst>
          </p:cNvPr>
          <p:cNvPicPr>
            <a:picLocks noChangeAspect="1"/>
          </p:cNvPicPr>
          <p:nvPr/>
        </p:nvPicPr>
        <p:blipFill>
          <a:blip r:embed="rId3"/>
          <a:stretch>
            <a:fillRect/>
          </a:stretch>
        </p:blipFill>
        <p:spPr>
          <a:xfrm>
            <a:off x="26602" y="357504"/>
            <a:ext cx="4153337" cy="4202199"/>
          </a:xfrm>
          <a:prstGeom prst="rect">
            <a:avLst/>
          </a:prstGeom>
        </p:spPr>
      </p:pic>
    </p:spTree>
    <p:extLst>
      <p:ext uri="{BB962C8B-B14F-4D97-AF65-F5344CB8AC3E}">
        <p14:creationId xmlns:p14="http://schemas.microsoft.com/office/powerpoint/2010/main" val="9772553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buiten, natuur, kust&#10;&#10;Automatisch gegenereerde beschrijving">
            <a:extLst>
              <a:ext uri="{FF2B5EF4-FFF2-40B4-BE49-F238E27FC236}">
                <a16:creationId xmlns:a16="http://schemas.microsoft.com/office/drawing/2014/main" id="{95391525-C60D-47C9-B3F4-E27CECEB8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9493"/>
            <a:ext cx="9144000" cy="4418048"/>
          </a:xfrm>
          <a:prstGeom prst="rect">
            <a:avLst/>
          </a:prstGeom>
        </p:spPr>
      </p:pic>
      <p:sp>
        <p:nvSpPr>
          <p:cNvPr id="12" name="Titel 3">
            <a:extLst>
              <a:ext uri="{FF2B5EF4-FFF2-40B4-BE49-F238E27FC236}">
                <a16:creationId xmlns:a16="http://schemas.microsoft.com/office/drawing/2014/main" id="{5F62835F-F584-4E62-BEDA-DB1164E24D39}"/>
              </a:ext>
            </a:extLst>
          </p:cNvPr>
          <p:cNvSpPr>
            <a:spLocks noGrp="1"/>
          </p:cNvSpPr>
          <p:nvPr>
            <p:ph type="title"/>
          </p:nvPr>
        </p:nvSpPr>
        <p:spPr>
          <a:xfrm>
            <a:off x="3194847" y="1275606"/>
            <a:ext cx="2754306" cy="1674186"/>
          </a:xfrm>
        </p:spPr>
        <p:txBody>
          <a:bodyPr>
            <a:normAutofit/>
          </a:bodyPr>
          <a:lstStyle/>
          <a:p>
            <a:pPr algn="l"/>
            <a:r>
              <a:rPr lang="nl-NL" sz="3300" dirty="0">
                <a:solidFill>
                  <a:srgbClr val="FFFFFF"/>
                </a:solidFill>
                <a:latin typeface="OpenSans-Bold"/>
              </a:rPr>
              <a:t>Vragen</a:t>
            </a:r>
            <a:endParaRPr lang="nl-NL" sz="3300" dirty="0">
              <a:solidFill>
                <a:schemeClr val="bg1"/>
              </a:solidFill>
            </a:endParaRPr>
          </a:p>
        </p:txBody>
      </p:sp>
    </p:spTree>
    <p:extLst>
      <p:ext uri="{BB962C8B-B14F-4D97-AF65-F5344CB8AC3E}">
        <p14:creationId xmlns:p14="http://schemas.microsoft.com/office/powerpoint/2010/main" val="149531555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3" name="Rectangle 1030">
            <a:extLst>
              <a:ext uri="{FF2B5EF4-FFF2-40B4-BE49-F238E27FC236}">
                <a16:creationId xmlns:a16="http://schemas.microsoft.com/office/drawing/2014/main" id="{2791B33F-CE76-4EF1-8227-54ED041CD4B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el 1">
            <a:extLst>
              <a:ext uri="{FF2B5EF4-FFF2-40B4-BE49-F238E27FC236}">
                <a16:creationId xmlns:a16="http://schemas.microsoft.com/office/drawing/2014/main" id="{DC133E35-1B21-B92B-83D6-88ECE94EDB56}"/>
              </a:ext>
            </a:extLst>
          </p:cNvPr>
          <p:cNvSpPr>
            <a:spLocks noGrp="1"/>
          </p:cNvSpPr>
          <p:nvPr>
            <p:ph type="ctrTitle"/>
          </p:nvPr>
        </p:nvSpPr>
        <p:spPr>
          <a:xfrm>
            <a:off x="1643062" y="417892"/>
            <a:ext cx="6472019" cy="2217175"/>
          </a:xfrm>
        </p:spPr>
        <p:txBody>
          <a:bodyPr anchor="b">
            <a:normAutofit/>
          </a:bodyPr>
          <a:lstStyle/>
          <a:p>
            <a:pPr algn="l"/>
            <a:r>
              <a:rPr lang="nl-NL" sz="3900">
                <a:latin typeface="+mn-lt"/>
              </a:rPr>
              <a:t>Marianne Koolwijk</a:t>
            </a:r>
          </a:p>
        </p:txBody>
      </p:sp>
      <p:sp>
        <p:nvSpPr>
          <p:cNvPr id="3" name="Ondertitel 2">
            <a:extLst>
              <a:ext uri="{FF2B5EF4-FFF2-40B4-BE49-F238E27FC236}">
                <a16:creationId xmlns:a16="http://schemas.microsoft.com/office/drawing/2014/main" id="{CB5FBD56-690A-74AE-0B38-F585E7C4D0E6}"/>
              </a:ext>
            </a:extLst>
          </p:cNvPr>
          <p:cNvSpPr>
            <a:spLocks noGrp="1"/>
          </p:cNvSpPr>
          <p:nvPr>
            <p:ph type="subTitle" idx="1"/>
          </p:nvPr>
        </p:nvSpPr>
        <p:spPr>
          <a:xfrm>
            <a:off x="1643062" y="2796461"/>
            <a:ext cx="6472019" cy="1371091"/>
          </a:xfrm>
        </p:spPr>
        <p:txBody>
          <a:bodyPr>
            <a:normAutofit/>
          </a:bodyPr>
          <a:lstStyle/>
          <a:p>
            <a:pPr marL="257175" indent="-257175" algn="l">
              <a:buFont typeface="Arial" panose="020B0604020202020204" pitchFamily="34" charset="0"/>
              <a:buChar char="•"/>
            </a:pPr>
            <a:r>
              <a:rPr lang="nl-NL"/>
              <a:t>Gemeente Eindhoven, afdeling Milieu-, Bouw- en Woningtoezicht</a:t>
            </a:r>
          </a:p>
          <a:p>
            <a:pPr marL="257175" indent="-257175" algn="l">
              <a:buFont typeface="Arial" panose="020B0604020202020204" pitchFamily="34" charset="0"/>
              <a:buChar char="•"/>
            </a:pPr>
            <a:r>
              <a:rPr lang="nl-NL"/>
              <a:t>Senior Adviseur Toezicht en Handhaving Bestaande Bouw</a:t>
            </a:r>
          </a:p>
          <a:p>
            <a:pPr algn="l"/>
            <a:endParaRPr lang="nl-NL" dirty="0"/>
          </a:p>
        </p:txBody>
      </p:sp>
      <p:pic>
        <p:nvPicPr>
          <p:cNvPr id="1026" name="Picture 2">
            <a:extLst>
              <a:ext uri="{FF2B5EF4-FFF2-40B4-BE49-F238E27FC236}">
                <a16:creationId xmlns:a16="http://schemas.microsoft.com/office/drawing/2014/main" id="{90826383-24C2-5609-E228-2A38F6A9950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7136" y="2095731"/>
            <a:ext cx="1097339" cy="476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34172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Flight Forum 1, Eindhoven | Kantoorruimte huren">
            <a:extLst>
              <a:ext uri="{FF2B5EF4-FFF2-40B4-BE49-F238E27FC236}">
                <a16:creationId xmlns:a16="http://schemas.microsoft.com/office/drawing/2014/main" id="{82A0B25A-7E4F-5460-0FF3-A5A17EF939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100" r="27608" b="992"/>
          <a:stretch/>
        </p:blipFill>
        <p:spPr bwMode="auto">
          <a:xfrm>
            <a:off x="2648908" y="7"/>
            <a:ext cx="6501384" cy="514349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8F90E445-A1D0-938A-6568-B925F9863755}"/>
              </a:ext>
            </a:extLst>
          </p:cNvPr>
          <p:cNvSpPr>
            <a:spLocks noGrp="1"/>
          </p:cNvSpPr>
          <p:nvPr>
            <p:ph type="ctrTitle"/>
          </p:nvPr>
        </p:nvSpPr>
        <p:spPr>
          <a:xfrm>
            <a:off x="358486" y="841772"/>
            <a:ext cx="3017520" cy="2403101"/>
          </a:xfrm>
        </p:spPr>
        <p:txBody>
          <a:bodyPr anchor="b">
            <a:normAutofit/>
          </a:bodyPr>
          <a:lstStyle/>
          <a:p>
            <a:pPr algn="l"/>
            <a:r>
              <a:rPr lang="nl-NL" sz="3600"/>
              <a:t>Project Label C kantoren </a:t>
            </a:r>
            <a:br>
              <a:rPr lang="nl-NL" sz="3600"/>
            </a:br>
            <a:r>
              <a:rPr lang="nl-NL" sz="3600"/>
              <a:t>Project Green Deal Kantoren</a:t>
            </a:r>
            <a:endParaRPr lang="nl-NL" sz="3600" dirty="0"/>
          </a:p>
        </p:txBody>
      </p:sp>
    </p:spTree>
    <p:extLst>
      <p:ext uri="{BB962C8B-B14F-4D97-AF65-F5344CB8AC3E}">
        <p14:creationId xmlns:p14="http://schemas.microsoft.com/office/powerpoint/2010/main" val="364682893"/>
      </p:ext>
    </p:extLst>
  </p:cSld>
  <p:clrMapOvr>
    <a:overrideClrMapping bg1="dk1" tx1="lt1" bg2="dk2" tx2="lt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907EF6B7-1338-4443-8C46-6A318D952D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 name="Freeform: Shape 9">
            <a:extLst>
              <a:ext uri="{FF2B5EF4-FFF2-40B4-BE49-F238E27FC236}">
                <a16:creationId xmlns:a16="http://schemas.microsoft.com/office/drawing/2014/main" id="{DAAE4CDD-124C-4DCF-9584-B6033B545D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125453" cy="51435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el 1">
            <a:extLst>
              <a:ext uri="{FF2B5EF4-FFF2-40B4-BE49-F238E27FC236}">
                <a16:creationId xmlns:a16="http://schemas.microsoft.com/office/drawing/2014/main" id="{EE5171DC-D2A1-7703-0EFD-DB7D1B4461E7}"/>
              </a:ext>
            </a:extLst>
          </p:cNvPr>
          <p:cNvSpPr>
            <a:spLocks noGrp="1"/>
          </p:cNvSpPr>
          <p:nvPr>
            <p:ph type="ctrTitle"/>
          </p:nvPr>
        </p:nvSpPr>
        <p:spPr>
          <a:xfrm>
            <a:off x="515126" y="865180"/>
            <a:ext cx="2400300" cy="3345872"/>
          </a:xfrm>
        </p:spPr>
        <p:txBody>
          <a:bodyPr vert="horz" lIns="68580" tIns="34290" rIns="68580" bIns="34290" rtlCol="0" anchor="ctr">
            <a:normAutofit/>
          </a:bodyPr>
          <a:lstStyle/>
          <a:p>
            <a:pPr algn="l"/>
            <a:r>
              <a:rPr lang="en-US" sz="3300">
                <a:solidFill>
                  <a:srgbClr val="FFFFFF"/>
                </a:solidFill>
              </a:rPr>
              <a:t>Aanleiding</a:t>
            </a:r>
          </a:p>
        </p:txBody>
      </p:sp>
      <p:sp>
        <p:nvSpPr>
          <p:cNvPr id="7" name="Arc 11">
            <a:extLst>
              <a:ext uri="{FF2B5EF4-FFF2-40B4-BE49-F238E27FC236}">
                <a16:creationId xmlns:a16="http://schemas.microsoft.com/office/drawing/2014/main" id="{081E4A58-353D-44AE-B2FC-2A74E2E400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2" y="1841610"/>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dirty="0">
              <a:solidFill>
                <a:prstClr val="black"/>
              </a:solidFill>
              <a:latin typeface="Calibri" panose="020F0502020204030204"/>
            </a:endParaRPr>
          </a:p>
        </p:txBody>
      </p:sp>
      <p:sp>
        <p:nvSpPr>
          <p:cNvPr id="3" name="Ondertitel 2">
            <a:extLst>
              <a:ext uri="{FF2B5EF4-FFF2-40B4-BE49-F238E27FC236}">
                <a16:creationId xmlns:a16="http://schemas.microsoft.com/office/drawing/2014/main" id="{E7957276-8798-CEAD-8AE1-DE988F874100}"/>
              </a:ext>
            </a:extLst>
          </p:cNvPr>
          <p:cNvSpPr>
            <a:spLocks noGrp="1"/>
          </p:cNvSpPr>
          <p:nvPr>
            <p:ph type="subTitle" idx="1"/>
          </p:nvPr>
        </p:nvSpPr>
        <p:spPr>
          <a:xfrm>
            <a:off x="3335482" y="443509"/>
            <a:ext cx="5179868" cy="4189214"/>
          </a:xfrm>
        </p:spPr>
        <p:txBody>
          <a:bodyPr vert="horz" lIns="68580" tIns="34290" rIns="68580" bIns="34290" rtlCol="0" anchor="ctr">
            <a:normAutofit/>
          </a:bodyPr>
          <a:lstStyle/>
          <a:p>
            <a:pPr marL="257175" indent="-171450" algn="l">
              <a:buFont typeface="Arial" panose="020B0604020202020204" pitchFamily="34" charset="0"/>
              <a:buChar char="•"/>
            </a:pPr>
            <a:r>
              <a:rPr lang="en-US" dirty="0"/>
              <a:t>Artikel 5.11 </a:t>
            </a:r>
            <a:r>
              <a:rPr lang="en-US" dirty="0" err="1"/>
              <a:t>uit</a:t>
            </a:r>
            <a:r>
              <a:rPr lang="en-US" dirty="0"/>
              <a:t> het </a:t>
            </a:r>
            <a:r>
              <a:rPr lang="en-US" dirty="0" err="1"/>
              <a:t>Bouwbesluit</a:t>
            </a:r>
            <a:r>
              <a:rPr lang="en-US" dirty="0"/>
              <a:t> 2012</a:t>
            </a:r>
          </a:p>
          <a:p>
            <a:pPr marL="257175" indent="-171450" algn="l">
              <a:buFont typeface="Arial" panose="020B0604020202020204" pitchFamily="34" charset="0"/>
              <a:buChar char="•"/>
            </a:pPr>
            <a:r>
              <a:rPr lang="en-US" dirty="0" err="1"/>
              <a:t>Klimaatambitie</a:t>
            </a:r>
            <a:r>
              <a:rPr lang="en-US" dirty="0"/>
              <a:t> gemeente Eindhoven</a:t>
            </a:r>
          </a:p>
          <a:p>
            <a:pPr marL="257175" indent="-171450" algn="l">
              <a:buFont typeface="Arial" panose="020B0604020202020204" pitchFamily="34" charset="0"/>
              <a:buChar char="•"/>
            </a:pPr>
            <a:r>
              <a:rPr lang="en-US" dirty="0" err="1"/>
              <a:t>Afdelingsdoelen</a:t>
            </a:r>
            <a:r>
              <a:rPr lang="en-US" dirty="0"/>
              <a:t> MBWT</a:t>
            </a:r>
          </a:p>
          <a:p>
            <a:pPr marL="600075" lvl="1" indent="-171450" algn="l">
              <a:buFont typeface="Arial" panose="020B0604020202020204" pitchFamily="34" charset="0"/>
              <a:buChar char="•"/>
            </a:pPr>
            <a:r>
              <a:rPr lang="en-US" dirty="0" err="1"/>
              <a:t>Zelfverantwoordelijkheid</a:t>
            </a:r>
            <a:r>
              <a:rPr lang="en-US" dirty="0"/>
              <a:t> </a:t>
            </a:r>
            <a:r>
              <a:rPr lang="en-US" dirty="0" err="1"/>
              <a:t>ondernemers</a:t>
            </a:r>
            <a:r>
              <a:rPr lang="en-US" dirty="0"/>
              <a:t>/</a:t>
            </a:r>
            <a:r>
              <a:rPr lang="en-US" dirty="0" err="1"/>
              <a:t>eigenaren</a:t>
            </a:r>
            <a:r>
              <a:rPr lang="en-US" dirty="0"/>
              <a:t> </a:t>
            </a:r>
            <a:r>
              <a:rPr lang="en-US" dirty="0" err="1"/>
              <a:t>vergroten</a:t>
            </a:r>
            <a:r>
              <a:rPr lang="en-US" dirty="0"/>
              <a:t> door nudging, </a:t>
            </a:r>
            <a:r>
              <a:rPr lang="en-US" dirty="0" err="1"/>
              <a:t>stimuleren</a:t>
            </a:r>
            <a:r>
              <a:rPr lang="en-US" dirty="0"/>
              <a:t> en </a:t>
            </a:r>
            <a:r>
              <a:rPr lang="en-US" dirty="0" err="1"/>
              <a:t>informeren</a:t>
            </a:r>
            <a:r>
              <a:rPr lang="en-US" dirty="0"/>
              <a:t> </a:t>
            </a:r>
          </a:p>
          <a:p>
            <a:pPr marL="600075" lvl="1" indent="-171450" algn="l">
              <a:buFont typeface="Arial" panose="020B0604020202020204" pitchFamily="34" charset="0"/>
              <a:buChar char="•"/>
            </a:pPr>
            <a:r>
              <a:rPr lang="en-US" dirty="0" err="1"/>
              <a:t>Samenwerken</a:t>
            </a:r>
            <a:r>
              <a:rPr lang="en-US" dirty="0"/>
              <a:t> met </a:t>
            </a:r>
            <a:r>
              <a:rPr lang="en-US" dirty="0" err="1"/>
              <a:t>andere</a:t>
            </a:r>
            <a:r>
              <a:rPr lang="en-US" dirty="0"/>
              <a:t> </a:t>
            </a:r>
            <a:r>
              <a:rPr lang="en-US" dirty="0" err="1"/>
              <a:t>afdelingen</a:t>
            </a:r>
            <a:r>
              <a:rPr lang="en-US" dirty="0"/>
              <a:t> </a:t>
            </a:r>
          </a:p>
          <a:p>
            <a:pPr marL="600075" lvl="1" indent="-171450" algn="l">
              <a:buFont typeface="Arial" panose="020B0604020202020204" pitchFamily="34" charset="0"/>
              <a:buChar char="•"/>
            </a:pPr>
            <a:r>
              <a:rPr lang="en-US" dirty="0" err="1"/>
              <a:t>Voldoen</a:t>
            </a:r>
            <a:r>
              <a:rPr lang="en-US" dirty="0"/>
              <a:t> </a:t>
            </a:r>
            <a:r>
              <a:rPr lang="en-US" dirty="0" err="1"/>
              <a:t>aan</a:t>
            </a:r>
            <a:r>
              <a:rPr lang="en-US" dirty="0"/>
              <a:t> </a:t>
            </a:r>
            <a:r>
              <a:rPr lang="en-US" dirty="0" err="1"/>
              <a:t>wetgeving</a:t>
            </a:r>
            <a:endParaRPr lang="en-US" dirty="0"/>
          </a:p>
          <a:p>
            <a:pPr marL="257175" indent="-171450" algn="l">
              <a:buFont typeface="Arial" panose="020B0604020202020204" pitchFamily="34" charset="0"/>
              <a:buChar char="•"/>
            </a:pPr>
            <a:endParaRPr lang="en-US" dirty="0"/>
          </a:p>
        </p:txBody>
      </p:sp>
    </p:spTree>
    <p:extLst>
      <p:ext uri="{BB962C8B-B14F-4D97-AF65-F5344CB8AC3E}">
        <p14:creationId xmlns:p14="http://schemas.microsoft.com/office/powerpoint/2010/main" val="25872026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907EF6B7-1338-4443-8C46-6A318D952D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 name="Freeform: Shape 9">
            <a:extLst>
              <a:ext uri="{FF2B5EF4-FFF2-40B4-BE49-F238E27FC236}">
                <a16:creationId xmlns:a16="http://schemas.microsoft.com/office/drawing/2014/main" id="{DAAE4CDD-124C-4DCF-9584-B6033B545D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125453" cy="51435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el 1">
            <a:extLst>
              <a:ext uri="{FF2B5EF4-FFF2-40B4-BE49-F238E27FC236}">
                <a16:creationId xmlns:a16="http://schemas.microsoft.com/office/drawing/2014/main" id="{DEA6E3BB-077E-5B31-E51F-37F8760B8DCF}"/>
              </a:ext>
            </a:extLst>
          </p:cNvPr>
          <p:cNvSpPr>
            <a:spLocks noGrp="1"/>
          </p:cNvSpPr>
          <p:nvPr>
            <p:ph type="title"/>
          </p:nvPr>
        </p:nvSpPr>
        <p:spPr>
          <a:xfrm>
            <a:off x="515126" y="865180"/>
            <a:ext cx="2400300" cy="3345872"/>
          </a:xfrm>
        </p:spPr>
        <p:txBody>
          <a:bodyPr>
            <a:normAutofit/>
          </a:bodyPr>
          <a:lstStyle/>
          <a:p>
            <a:r>
              <a:rPr lang="nl-NL">
                <a:solidFill>
                  <a:srgbClr val="FFFFFF"/>
                </a:solidFill>
              </a:rPr>
              <a:t>Schatting</a:t>
            </a:r>
            <a:br>
              <a:rPr lang="nl-NL">
                <a:solidFill>
                  <a:srgbClr val="FFFFFF"/>
                </a:solidFill>
              </a:rPr>
            </a:br>
            <a:r>
              <a:rPr lang="nl-NL">
                <a:solidFill>
                  <a:srgbClr val="FFFFFF"/>
                </a:solidFill>
              </a:rPr>
              <a:t>CO</a:t>
            </a:r>
            <a:r>
              <a:rPr lang="nl-NL" baseline="-25000">
                <a:solidFill>
                  <a:srgbClr val="FFFFFF"/>
                </a:solidFill>
              </a:rPr>
              <a:t>2</a:t>
            </a:r>
            <a:r>
              <a:rPr lang="nl-NL">
                <a:solidFill>
                  <a:srgbClr val="FFFFFF"/>
                </a:solidFill>
              </a:rPr>
              <a:t>-reductie </a:t>
            </a:r>
          </a:p>
        </p:txBody>
      </p:sp>
      <p:sp>
        <p:nvSpPr>
          <p:cNvPr id="7" name="Arc 11">
            <a:extLst>
              <a:ext uri="{FF2B5EF4-FFF2-40B4-BE49-F238E27FC236}">
                <a16:creationId xmlns:a16="http://schemas.microsoft.com/office/drawing/2014/main" id="{081E4A58-353D-44AE-B2FC-2A74E2E400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2" y="1841610"/>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dirty="0">
              <a:solidFill>
                <a:prstClr val="black"/>
              </a:solidFill>
              <a:latin typeface="Calibri" panose="020F0502020204030204"/>
            </a:endParaRPr>
          </a:p>
        </p:txBody>
      </p:sp>
      <p:sp>
        <p:nvSpPr>
          <p:cNvPr id="3" name="Tijdelijke aanduiding voor inhoud 2">
            <a:extLst>
              <a:ext uri="{FF2B5EF4-FFF2-40B4-BE49-F238E27FC236}">
                <a16:creationId xmlns:a16="http://schemas.microsoft.com/office/drawing/2014/main" id="{2AE25AD8-16C4-8DDB-B4A7-60A58E29FA5E}"/>
              </a:ext>
            </a:extLst>
          </p:cNvPr>
          <p:cNvSpPr>
            <a:spLocks noGrp="1"/>
          </p:cNvSpPr>
          <p:nvPr>
            <p:ph idx="1"/>
          </p:nvPr>
        </p:nvSpPr>
        <p:spPr>
          <a:xfrm>
            <a:off x="3335482" y="443509"/>
            <a:ext cx="5179868" cy="4189214"/>
          </a:xfrm>
        </p:spPr>
        <p:txBody>
          <a:bodyPr anchor="ctr">
            <a:normAutofit/>
          </a:bodyPr>
          <a:lstStyle/>
          <a:p>
            <a:r>
              <a:rPr lang="nl-NL"/>
              <a:t>Bouwjaar uit BAG</a:t>
            </a:r>
          </a:p>
          <a:p>
            <a:r>
              <a:rPr lang="nl-NL"/>
              <a:t>Gebruiksfunctie</a:t>
            </a:r>
          </a:p>
          <a:p>
            <a:r>
              <a:rPr lang="nl-NL"/>
              <a:t>Oppervlakte uit BAG</a:t>
            </a:r>
          </a:p>
          <a:p>
            <a:r>
              <a:rPr lang="nl-NL"/>
              <a:t>Monumenten uit BAG</a:t>
            </a:r>
          </a:p>
          <a:p>
            <a:r>
              <a:rPr lang="nl-NL"/>
              <a:t>ep-online</a:t>
            </a:r>
          </a:p>
          <a:p>
            <a:r>
              <a:rPr lang="nl-NL"/>
              <a:t>CO</a:t>
            </a:r>
            <a:r>
              <a:rPr lang="nl-NL" baseline="-25000"/>
              <a:t>2</a:t>
            </a:r>
            <a:r>
              <a:rPr lang="nl-NL"/>
              <a:t>-reductie mbv Rapport Economisch Instituut voor de Bouw</a:t>
            </a:r>
          </a:p>
        </p:txBody>
      </p:sp>
    </p:spTree>
    <p:extLst>
      <p:ext uri="{BB962C8B-B14F-4D97-AF65-F5344CB8AC3E}">
        <p14:creationId xmlns:p14="http://schemas.microsoft.com/office/powerpoint/2010/main" val="42559479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471F48-AB62-B467-E875-0B1DA056CE93}"/>
              </a:ext>
            </a:extLst>
          </p:cNvPr>
          <p:cNvSpPr>
            <a:spLocks noGrp="1"/>
          </p:cNvSpPr>
          <p:nvPr>
            <p:ph type="title"/>
          </p:nvPr>
        </p:nvSpPr>
        <p:spPr>
          <a:xfrm>
            <a:off x="628650" y="937471"/>
            <a:ext cx="7886700" cy="554321"/>
          </a:xfrm>
        </p:spPr>
        <p:txBody>
          <a:bodyPr>
            <a:normAutofit fontScale="90000"/>
          </a:bodyPr>
          <a:lstStyle/>
          <a:p>
            <a:r>
              <a:rPr lang="nl-NL" dirty="0"/>
              <a:t>Schatting CO</a:t>
            </a:r>
            <a:r>
              <a:rPr lang="nl-NL" baseline="-25000" dirty="0"/>
              <a:t>2</a:t>
            </a:r>
            <a:r>
              <a:rPr lang="nl-NL" dirty="0"/>
              <a:t>-reductie is 13.600 ton CO</a:t>
            </a:r>
            <a:r>
              <a:rPr lang="nl-NL" baseline="-25000" dirty="0"/>
              <a:t>2</a:t>
            </a:r>
            <a:r>
              <a:rPr lang="nl-NL" dirty="0"/>
              <a:t> per jaar, dit is 1% van de directe CO</a:t>
            </a:r>
            <a:r>
              <a:rPr lang="nl-NL" baseline="-25000" dirty="0"/>
              <a:t>2</a:t>
            </a:r>
            <a:r>
              <a:rPr lang="nl-NL" dirty="0"/>
              <a:t>-emissie van Eindhoven.</a:t>
            </a:r>
            <a:br>
              <a:rPr lang="nl-NL" dirty="0"/>
            </a:br>
            <a:r>
              <a:rPr lang="nl-NL" dirty="0"/>
              <a:t/>
            </a:r>
            <a:br>
              <a:rPr lang="nl-NL" dirty="0"/>
            </a:br>
            <a:endParaRPr lang="nl-NL" dirty="0"/>
          </a:p>
        </p:txBody>
      </p:sp>
      <p:sp>
        <p:nvSpPr>
          <p:cNvPr id="10" name="Rectangle 8">
            <a:extLst>
              <a:ext uri="{FF2B5EF4-FFF2-40B4-BE49-F238E27FC236}">
                <a16:creationId xmlns:a16="http://schemas.microsoft.com/office/drawing/2014/main" id="{242106FE-A9E3-168C-37E0-CF9718377F24}"/>
              </a:ext>
            </a:extLst>
          </p:cNvPr>
          <p:cNvSpPr>
            <a:spLocks noChangeArrowheads="1"/>
          </p:cNvSpPr>
          <p:nvPr/>
        </p:nvSpPr>
        <p:spPr bwMode="auto">
          <a:xfrm>
            <a:off x="628650" y="949972"/>
            <a:ext cx="2097294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a:endParaRPr lang="nl-NL" sz="1350">
              <a:solidFill>
                <a:prstClr val="black"/>
              </a:solidFill>
              <a:latin typeface="Calibri" panose="020F0502020204030204"/>
            </a:endParaRPr>
          </a:p>
        </p:txBody>
      </p:sp>
      <p:sp>
        <p:nvSpPr>
          <p:cNvPr id="12" name="Rectangle 9">
            <a:extLst>
              <a:ext uri="{FF2B5EF4-FFF2-40B4-BE49-F238E27FC236}">
                <a16:creationId xmlns:a16="http://schemas.microsoft.com/office/drawing/2014/main" id="{863E78E4-7E33-C463-1D86-08778FCBAB18}"/>
              </a:ext>
            </a:extLst>
          </p:cNvPr>
          <p:cNvSpPr>
            <a:spLocks noChangeArrowheads="1"/>
          </p:cNvSpPr>
          <p:nvPr/>
        </p:nvSpPr>
        <p:spPr bwMode="auto">
          <a:xfrm>
            <a:off x="628650" y="3016897"/>
            <a:ext cx="2097294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a:endParaRPr lang="nl-NL" sz="1350">
              <a:solidFill>
                <a:prstClr val="black"/>
              </a:solidFill>
              <a:latin typeface="Calibri" panose="020F0502020204030204"/>
            </a:endParaRPr>
          </a:p>
        </p:txBody>
      </p:sp>
      <p:graphicFrame>
        <p:nvGraphicFramePr>
          <p:cNvPr id="3" name="Grafiek 2">
            <a:extLst>
              <a:ext uri="{FF2B5EF4-FFF2-40B4-BE49-F238E27FC236}">
                <a16:creationId xmlns:a16="http://schemas.microsoft.com/office/drawing/2014/main" id="{16B64BF6-FCCC-1EB3-730E-D901330E7CAD}"/>
              </a:ext>
            </a:extLst>
          </p:cNvPr>
          <p:cNvGraphicFramePr>
            <a:graphicFrameLocks/>
          </p:cNvGraphicFramePr>
          <p:nvPr>
            <p:extLst/>
          </p:nvPr>
        </p:nvGraphicFramePr>
        <p:xfrm>
          <a:off x="763572" y="1543050"/>
          <a:ext cx="7536730" cy="330704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738669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907EF6B7-1338-4443-8C46-6A318D952D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 name="Freeform: Shape 9">
            <a:extLst>
              <a:ext uri="{FF2B5EF4-FFF2-40B4-BE49-F238E27FC236}">
                <a16:creationId xmlns:a16="http://schemas.microsoft.com/office/drawing/2014/main" id="{DAAE4CDD-124C-4DCF-9584-B6033B545D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125453" cy="51435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el 1">
            <a:extLst>
              <a:ext uri="{FF2B5EF4-FFF2-40B4-BE49-F238E27FC236}">
                <a16:creationId xmlns:a16="http://schemas.microsoft.com/office/drawing/2014/main" id="{603600ED-0FD6-CAB8-7014-490049E07A75}"/>
              </a:ext>
            </a:extLst>
          </p:cNvPr>
          <p:cNvSpPr>
            <a:spLocks noGrp="1"/>
          </p:cNvSpPr>
          <p:nvPr>
            <p:ph type="ctrTitle"/>
          </p:nvPr>
        </p:nvSpPr>
        <p:spPr>
          <a:xfrm>
            <a:off x="515126" y="865180"/>
            <a:ext cx="2400300" cy="3345872"/>
          </a:xfrm>
        </p:spPr>
        <p:txBody>
          <a:bodyPr vert="horz" lIns="68580" tIns="34290" rIns="68580" bIns="34290" rtlCol="0" anchor="ctr">
            <a:normAutofit/>
          </a:bodyPr>
          <a:lstStyle/>
          <a:p>
            <a:pPr algn="l"/>
            <a:r>
              <a:rPr lang="en-US" sz="2775">
                <a:solidFill>
                  <a:srgbClr val="FFFFFF"/>
                </a:solidFill>
              </a:rPr>
              <a:t>Samenwerking </a:t>
            </a:r>
          </a:p>
        </p:txBody>
      </p:sp>
      <p:sp>
        <p:nvSpPr>
          <p:cNvPr id="7" name="Arc 11">
            <a:extLst>
              <a:ext uri="{FF2B5EF4-FFF2-40B4-BE49-F238E27FC236}">
                <a16:creationId xmlns:a16="http://schemas.microsoft.com/office/drawing/2014/main" id="{081E4A58-353D-44AE-B2FC-2A74E2E400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2" y="1841610"/>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dirty="0">
              <a:solidFill>
                <a:prstClr val="black"/>
              </a:solidFill>
              <a:latin typeface="Calibri" panose="020F0502020204030204"/>
            </a:endParaRPr>
          </a:p>
        </p:txBody>
      </p:sp>
      <p:sp>
        <p:nvSpPr>
          <p:cNvPr id="3" name="Ondertitel 2">
            <a:extLst>
              <a:ext uri="{FF2B5EF4-FFF2-40B4-BE49-F238E27FC236}">
                <a16:creationId xmlns:a16="http://schemas.microsoft.com/office/drawing/2014/main" id="{8ECC6FCB-4C16-BC5F-4D24-5EC4D5E8E404}"/>
              </a:ext>
            </a:extLst>
          </p:cNvPr>
          <p:cNvSpPr>
            <a:spLocks noGrp="1"/>
          </p:cNvSpPr>
          <p:nvPr>
            <p:ph type="subTitle" idx="1"/>
          </p:nvPr>
        </p:nvSpPr>
        <p:spPr>
          <a:xfrm>
            <a:off x="3335482" y="443509"/>
            <a:ext cx="5179868" cy="4189214"/>
          </a:xfrm>
        </p:spPr>
        <p:txBody>
          <a:bodyPr vert="horz" lIns="68580" tIns="34290" rIns="68580" bIns="34290" rtlCol="0" anchor="ctr">
            <a:normAutofit/>
          </a:bodyPr>
          <a:lstStyle/>
          <a:p>
            <a:pPr marL="85725" indent="-171450" algn="l">
              <a:buFont typeface="Arial" panose="020B0604020202020204" pitchFamily="34" charset="0"/>
              <a:buChar char="•"/>
            </a:pPr>
            <a:endParaRPr lang="en-US" dirty="0"/>
          </a:p>
          <a:p>
            <a:pPr marL="257175" indent="-171450" algn="l">
              <a:buFont typeface="Arial" panose="020B0604020202020204" pitchFamily="34" charset="0"/>
              <a:buChar char="•"/>
            </a:pPr>
            <a:r>
              <a:rPr lang="en-US" dirty="0" err="1"/>
              <a:t>Afdeling</a:t>
            </a:r>
            <a:r>
              <a:rPr lang="en-US" dirty="0"/>
              <a:t> Geo-</a:t>
            </a:r>
            <a:r>
              <a:rPr lang="en-US" dirty="0" err="1"/>
              <a:t>informatie</a:t>
            </a:r>
            <a:r>
              <a:rPr lang="en-US" dirty="0"/>
              <a:t>, Data &amp; </a:t>
            </a:r>
            <a:r>
              <a:rPr lang="en-US" dirty="0" err="1"/>
              <a:t>Kwaliteit</a:t>
            </a:r>
            <a:endParaRPr lang="en-US" dirty="0"/>
          </a:p>
          <a:p>
            <a:pPr marL="257175" indent="-171450" algn="l">
              <a:buFont typeface="Arial" panose="020B0604020202020204" pitchFamily="34" charset="0"/>
              <a:buChar char="•"/>
            </a:pPr>
            <a:r>
              <a:rPr lang="en-US" dirty="0" err="1"/>
              <a:t>Afdeling</a:t>
            </a:r>
            <a:r>
              <a:rPr lang="en-US" dirty="0"/>
              <a:t> </a:t>
            </a:r>
            <a:r>
              <a:rPr lang="en-US" dirty="0" err="1"/>
              <a:t>Verkeer</a:t>
            </a:r>
            <a:r>
              <a:rPr lang="en-US" dirty="0"/>
              <a:t>-, Milieu- en Duurzaamheid: </a:t>
            </a:r>
          </a:p>
          <a:p>
            <a:pPr marL="428625" lvl="1" indent="-171450" algn="l">
              <a:buFont typeface="Arial" panose="020B0604020202020204" pitchFamily="34" charset="0"/>
              <a:buChar char="•"/>
            </a:pPr>
            <a:r>
              <a:rPr lang="en-US" sz="1800" dirty="0" err="1"/>
              <a:t>Kartrekker</a:t>
            </a:r>
            <a:r>
              <a:rPr lang="en-US" sz="1800" dirty="0"/>
              <a:t> Project Green Deal </a:t>
            </a:r>
            <a:r>
              <a:rPr lang="en-US" sz="1800" dirty="0" err="1"/>
              <a:t>Kantoren</a:t>
            </a:r>
            <a:endParaRPr lang="en-US" sz="1800" dirty="0"/>
          </a:p>
          <a:p>
            <a:pPr marL="257175" indent="-171450" algn="l">
              <a:buFont typeface="Arial" panose="020B0604020202020204" pitchFamily="34" charset="0"/>
              <a:buChar char="•"/>
            </a:pPr>
            <a:r>
              <a:rPr lang="en-US" dirty="0" err="1"/>
              <a:t>Afdeling</a:t>
            </a:r>
            <a:r>
              <a:rPr lang="en-US" dirty="0"/>
              <a:t> </a:t>
            </a:r>
            <a:r>
              <a:rPr lang="en-US" dirty="0" err="1"/>
              <a:t>Economische</a:t>
            </a:r>
            <a:r>
              <a:rPr lang="en-US" dirty="0"/>
              <a:t> </a:t>
            </a:r>
            <a:r>
              <a:rPr lang="en-US" dirty="0" err="1"/>
              <a:t>Zaken</a:t>
            </a:r>
            <a:endParaRPr lang="en-US" dirty="0"/>
          </a:p>
          <a:p>
            <a:pPr marL="257175" indent="-171450" algn="l">
              <a:buFont typeface="Arial" panose="020B0604020202020204" pitchFamily="34" charset="0"/>
              <a:buChar char="•"/>
            </a:pPr>
            <a:r>
              <a:rPr lang="en-US" dirty="0" err="1"/>
              <a:t>Afdeling</a:t>
            </a:r>
            <a:r>
              <a:rPr lang="en-US" dirty="0"/>
              <a:t> </a:t>
            </a:r>
            <a:r>
              <a:rPr lang="en-US" dirty="0" err="1"/>
              <a:t>Beleidscommunicatie</a:t>
            </a:r>
            <a:r>
              <a:rPr lang="en-US" dirty="0"/>
              <a:t>/Eigen media/Studio</a:t>
            </a:r>
          </a:p>
          <a:p>
            <a:pPr marL="257175" indent="-171450" algn="l">
              <a:buFont typeface="Arial" panose="020B0604020202020204" pitchFamily="34" charset="0"/>
              <a:buChar char="•"/>
            </a:pPr>
            <a:r>
              <a:rPr lang="en-US" dirty="0" err="1"/>
              <a:t>Afdeling</a:t>
            </a:r>
            <a:r>
              <a:rPr lang="en-US" dirty="0"/>
              <a:t> Milieu-, Bouw- en </a:t>
            </a:r>
            <a:r>
              <a:rPr lang="en-US" dirty="0" err="1"/>
              <a:t>Woningtoezicht</a:t>
            </a:r>
            <a:r>
              <a:rPr lang="en-US" dirty="0"/>
              <a:t>:</a:t>
            </a:r>
          </a:p>
          <a:p>
            <a:pPr marL="771525" lvl="2" indent="-171450" algn="l">
              <a:buFont typeface="Arial" panose="020B0604020202020204" pitchFamily="34" charset="0"/>
              <a:buChar char="•"/>
            </a:pPr>
            <a:r>
              <a:rPr lang="en-US" sz="1800" dirty="0" err="1"/>
              <a:t>Kartrekker</a:t>
            </a:r>
            <a:r>
              <a:rPr lang="en-US" sz="1800" dirty="0"/>
              <a:t> Project Label C </a:t>
            </a:r>
            <a:r>
              <a:rPr lang="en-US" sz="1800" dirty="0" err="1"/>
              <a:t>Kantoren</a:t>
            </a:r>
            <a:endParaRPr lang="en-US" sz="1800" dirty="0"/>
          </a:p>
          <a:p>
            <a:pPr marL="771525" lvl="2" indent="-171450" algn="l">
              <a:buFont typeface="Arial" panose="020B0604020202020204" pitchFamily="34" charset="0"/>
              <a:buChar char="•"/>
            </a:pPr>
            <a:r>
              <a:rPr lang="en-US" sz="1800" dirty="0" err="1"/>
              <a:t>Gedragspsycholoog</a:t>
            </a:r>
            <a:endParaRPr lang="en-US" sz="1800" dirty="0"/>
          </a:p>
          <a:p>
            <a:pPr algn="l"/>
            <a:endParaRPr lang="en-US" dirty="0"/>
          </a:p>
        </p:txBody>
      </p:sp>
    </p:spTree>
    <p:extLst>
      <p:ext uri="{BB962C8B-B14F-4D97-AF65-F5344CB8AC3E}">
        <p14:creationId xmlns:p14="http://schemas.microsoft.com/office/powerpoint/2010/main" val="3705296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3AD7EB54-1A68-D6BC-284D-BAFC8D8632D5}"/>
              </a:ext>
            </a:extLst>
          </p:cNvPr>
          <p:cNvSpPr>
            <a:spLocks noGrp="1"/>
          </p:cNvSpPr>
          <p:nvPr>
            <p:ph idx="1"/>
          </p:nvPr>
        </p:nvSpPr>
        <p:spPr>
          <a:xfrm>
            <a:off x="810000" y="810000"/>
            <a:ext cx="7921046" cy="3915000"/>
          </a:xfrm>
        </p:spPr>
        <p:txBody>
          <a:bodyPr/>
          <a:lstStyle/>
          <a:p>
            <a:r>
              <a:rPr lang="nl-NL" sz="2000" b="1" dirty="0"/>
              <a:t>Belangrijkste aanvullende maatregelen voor de Utiliteitsbouw:</a:t>
            </a:r>
          </a:p>
          <a:p>
            <a:endParaRPr lang="nl-NL" sz="1400" b="1" dirty="0"/>
          </a:p>
          <a:p>
            <a:pPr marL="457200" indent="-457200">
              <a:lnSpc>
                <a:spcPct val="107000"/>
              </a:lnSpc>
              <a:buClr>
                <a:srgbClr val="275937"/>
              </a:buClr>
              <a:buFont typeface="+mj-lt"/>
              <a:buAutoNum type="arabicPeriod"/>
            </a:pPr>
            <a:r>
              <a:rPr lang="nl-NL" sz="1400" i="1" dirty="0" err="1">
                <a:latin typeface="Verdana" panose="020B0604030504040204" pitchFamily="34" charset="0"/>
                <a:cs typeface="Times New Roman" panose="02020603050405020304" pitchFamily="18" charset="0"/>
              </a:rPr>
              <a:t>Uitfaseren</a:t>
            </a:r>
            <a:r>
              <a:rPr lang="nl-NL" sz="1400" i="1" dirty="0">
                <a:latin typeface="Verdana" panose="020B0604030504040204" pitchFamily="34" charset="0"/>
                <a:cs typeface="Times New Roman" panose="02020603050405020304" pitchFamily="18" charset="0"/>
              </a:rPr>
              <a:t> slechtste </a:t>
            </a:r>
            <a:r>
              <a:rPr lang="nl-NL" sz="1400" i="1" dirty="0" err="1">
                <a:latin typeface="Verdana" panose="020B0604030504040204" pitchFamily="34" charset="0"/>
                <a:cs typeface="Times New Roman" panose="02020603050405020304" pitchFamily="18" charset="0"/>
              </a:rPr>
              <a:t>energielabels</a:t>
            </a:r>
            <a:r>
              <a:rPr lang="nl-NL" sz="1400" i="1" dirty="0">
                <a:latin typeface="Verdana" panose="020B0604030504040204" pitchFamily="34" charset="0"/>
                <a:cs typeface="Times New Roman" panose="02020603050405020304" pitchFamily="18" charset="0"/>
              </a:rPr>
              <a:t> Utiliteitsbouw;</a:t>
            </a:r>
          </a:p>
          <a:p>
            <a:pPr marL="457200" indent="-457200">
              <a:lnSpc>
                <a:spcPct val="107000"/>
              </a:lnSpc>
              <a:buClr>
                <a:srgbClr val="275937"/>
              </a:buClr>
              <a:buFont typeface="+mj-lt"/>
              <a:buAutoNum type="arabicPeriod"/>
            </a:pPr>
            <a:r>
              <a:rPr lang="nl-NL" sz="1400" i="1" dirty="0">
                <a:latin typeface="Verdana" panose="020B0604030504040204" pitchFamily="34" charset="0"/>
                <a:cs typeface="Times New Roman" panose="02020603050405020304" pitchFamily="18" charset="0"/>
              </a:rPr>
              <a:t>Introductie energieprestatie-eisen industriefunctie;</a:t>
            </a:r>
          </a:p>
          <a:p>
            <a:pPr marL="457200" indent="-457200">
              <a:lnSpc>
                <a:spcPct val="107000"/>
              </a:lnSpc>
              <a:buClr>
                <a:srgbClr val="275937"/>
              </a:buClr>
              <a:buFont typeface="+mj-lt"/>
              <a:buAutoNum type="arabicPeriod"/>
            </a:pPr>
            <a:r>
              <a:rPr lang="nl-NL" sz="1400" i="1" dirty="0">
                <a:latin typeface="Verdana" panose="020B0604030504040204" pitchFamily="34" charset="0"/>
                <a:ea typeface="Times New Roman" panose="02020603050405020304" pitchFamily="18" charset="0"/>
                <a:cs typeface="Times New Roman" panose="02020603050405020304" pitchFamily="18" charset="0"/>
              </a:rPr>
              <a:t>Vervolg portefeuilleaanpak;</a:t>
            </a:r>
            <a:endParaRPr lang="nl-NL" sz="1400" dirty="0">
              <a:latin typeface="Arial" panose="020B0604020202020204" pitchFamily="34" charset="0"/>
              <a:ea typeface="Times New Roman" panose="02020603050405020304" pitchFamily="18" charset="0"/>
              <a:cs typeface="Times New Roman" panose="02020603050405020304" pitchFamily="18" charset="0"/>
            </a:endParaRPr>
          </a:p>
          <a:p>
            <a:pPr marL="457200" indent="-457200">
              <a:lnSpc>
                <a:spcPct val="107000"/>
              </a:lnSpc>
              <a:buClr>
                <a:srgbClr val="275937"/>
              </a:buClr>
              <a:buFont typeface="+mj-lt"/>
              <a:buAutoNum type="arabicPeriod"/>
            </a:pPr>
            <a:r>
              <a:rPr lang="nl-NL" sz="1400" i="1" dirty="0" err="1">
                <a:latin typeface="Verdana" panose="020B0604030504040204" pitchFamily="34" charset="0"/>
                <a:ea typeface="Times New Roman" panose="02020603050405020304" pitchFamily="18" charset="0"/>
                <a:cs typeface="Times New Roman" panose="02020603050405020304" pitchFamily="18" charset="0"/>
              </a:rPr>
              <a:t>Ontzorgingsprogramma</a:t>
            </a:r>
            <a:r>
              <a:rPr lang="nl-NL" sz="1400" i="1" dirty="0">
                <a:latin typeface="Verdana" panose="020B0604030504040204" pitchFamily="34" charset="0"/>
                <a:ea typeface="Times New Roman" panose="02020603050405020304" pitchFamily="18" charset="0"/>
                <a:cs typeface="Times New Roman" panose="02020603050405020304" pitchFamily="18" charset="0"/>
              </a:rPr>
              <a:t> MKB/bedrijventerreinen;</a:t>
            </a:r>
            <a:endParaRPr lang="nl-NL" sz="1400" dirty="0">
              <a:latin typeface="Arial" panose="020B0604020202020204" pitchFamily="34" charset="0"/>
              <a:ea typeface="Times New Roman" panose="02020603050405020304" pitchFamily="18" charset="0"/>
              <a:cs typeface="Times New Roman" panose="02020603050405020304" pitchFamily="18" charset="0"/>
            </a:endParaRPr>
          </a:p>
          <a:p>
            <a:pPr marL="457200" indent="-457200">
              <a:lnSpc>
                <a:spcPct val="107000"/>
              </a:lnSpc>
              <a:buClr>
                <a:srgbClr val="275937"/>
              </a:buClr>
              <a:buFont typeface="+mj-lt"/>
              <a:buAutoNum type="arabicPeriod"/>
            </a:pPr>
            <a:r>
              <a:rPr lang="nl-NL" sz="1400" i="1" dirty="0">
                <a:latin typeface="Verdana" panose="020B0604030504040204" pitchFamily="34" charset="0"/>
                <a:ea typeface="Verdana" panose="020B0604030504040204" pitchFamily="34" charset="0"/>
                <a:cs typeface="Verdana" panose="020B0604030504040204" pitchFamily="34" charset="0"/>
              </a:rPr>
              <a:t>Maatschappelijk vastgoed: Ondersteuning maatschappelijk vastgoed;</a:t>
            </a:r>
            <a:endParaRPr lang="nl-NL" sz="1400" dirty="0">
              <a:latin typeface="Arial" panose="020B0604020202020204" pitchFamily="34" charset="0"/>
              <a:ea typeface="Verdana" panose="020B0604030504040204" pitchFamily="34" charset="0"/>
              <a:cs typeface="Times New Roman" panose="02020603050405020304" pitchFamily="18" charset="0"/>
            </a:endParaRPr>
          </a:p>
          <a:p>
            <a:pPr marL="457200" indent="-457200">
              <a:lnSpc>
                <a:spcPct val="107000"/>
              </a:lnSpc>
              <a:buClr>
                <a:srgbClr val="275937"/>
              </a:buClr>
              <a:buFont typeface="+mj-lt"/>
              <a:buAutoNum type="arabicPeriod"/>
            </a:pPr>
            <a:r>
              <a:rPr lang="nl-NL" sz="1400" i="1" dirty="0">
                <a:latin typeface="Verdana" panose="020B0604030504040204" pitchFamily="34" charset="0"/>
                <a:ea typeface="Times New Roman" panose="02020603050405020304" pitchFamily="18" charset="0"/>
                <a:cs typeface="Times New Roman" panose="02020603050405020304" pitchFamily="18" charset="0"/>
              </a:rPr>
              <a:t>Maatschappelijk vastgoed: </a:t>
            </a:r>
            <a:r>
              <a:rPr lang="nl-NL" sz="1400" i="1" dirty="0" err="1">
                <a:latin typeface="Verdana" panose="020B0604030504040204" pitchFamily="34" charset="0"/>
                <a:ea typeface="Times New Roman" panose="02020603050405020304" pitchFamily="18" charset="0"/>
                <a:cs typeface="Times New Roman" panose="02020603050405020304" pitchFamily="18" charset="0"/>
              </a:rPr>
              <a:t>Revolverend</a:t>
            </a:r>
            <a:r>
              <a:rPr lang="nl-NL" sz="1400" i="1" dirty="0">
                <a:latin typeface="Verdana" panose="020B0604030504040204" pitchFamily="34" charset="0"/>
                <a:ea typeface="Times New Roman" panose="02020603050405020304" pitchFamily="18" charset="0"/>
                <a:cs typeface="Times New Roman" panose="02020603050405020304" pitchFamily="18" charset="0"/>
              </a:rPr>
              <a:t> fonds;</a:t>
            </a:r>
            <a:endParaRPr lang="nl-NL" sz="1400" dirty="0">
              <a:latin typeface="Verdana" panose="020B0604030504040204" pitchFamily="34" charset="0"/>
              <a:ea typeface="Times New Roman" panose="02020603050405020304" pitchFamily="18" charset="0"/>
              <a:cs typeface="Times New Roman" panose="02020603050405020304" pitchFamily="18" charset="0"/>
            </a:endParaRPr>
          </a:p>
          <a:p>
            <a:pPr marL="457200" indent="-457200">
              <a:lnSpc>
                <a:spcPct val="107000"/>
              </a:lnSpc>
              <a:buClr>
                <a:srgbClr val="275937"/>
              </a:buClr>
              <a:buFont typeface="+mj-lt"/>
              <a:buAutoNum type="arabicPeriod"/>
            </a:pPr>
            <a:r>
              <a:rPr lang="nl-NL" sz="1400" i="1" dirty="0">
                <a:latin typeface="Verdana" panose="020B0604030504040204" pitchFamily="34" charset="0"/>
                <a:ea typeface="Times New Roman" panose="02020603050405020304" pitchFamily="18" charset="0"/>
                <a:cs typeface="Times New Roman" panose="02020603050405020304" pitchFamily="18" charset="0"/>
              </a:rPr>
              <a:t>Energiebesparingsplicht beter handhaven en aanscherpen tot 7 jaar terugverdientijd;</a:t>
            </a:r>
            <a:endParaRPr lang="nl-NL" sz="1400" dirty="0">
              <a:latin typeface="Verdana" panose="020B0604030504040204" pitchFamily="34" charset="0"/>
              <a:ea typeface="Times New Roman" panose="02020603050405020304" pitchFamily="18" charset="0"/>
              <a:cs typeface="Times New Roman" panose="02020603050405020304" pitchFamily="18" charset="0"/>
            </a:endParaRPr>
          </a:p>
          <a:p>
            <a:pPr marL="457200" indent="-457200">
              <a:lnSpc>
                <a:spcPct val="107000"/>
              </a:lnSpc>
              <a:buClr>
                <a:srgbClr val="275937"/>
              </a:buClr>
              <a:buFont typeface="+mj-lt"/>
              <a:buAutoNum type="arabicPeriod"/>
            </a:pPr>
            <a:r>
              <a:rPr lang="nl-NL" sz="1400" i="1" dirty="0">
                <a:latin typeface="Verdana" panose="020B0604030504040204" pitchFamily="34" charset="0"/>
                <a:ea typeface="Times New Roman" panose="02020603050405020304" pitchFamily="18" charset="0"/>
                <a:cs typeface="Times New Roman" panose="02020603050405020304" pitchFamily="18" charset="0"/>
              </a:rPr>
              <a:t>Aanvulling subsidieregeling </a:t>
            </a:r>
            <a:r>
              <a:rPr lang="nl-NL" sz="1400" i="1" dirty="0">
                <a:latin typeface="Verdana" panose="020B0604030504040204" pitchFamily="34" charset="0"/>
                <a:cs typeface="Times New Roman" panose="02020603050405020304" pitchFamily="18" charset="0"/>
              </a:rPr>
              <a:t>Investeringssubsidie duurzame energie en energiebesparing (ISDE)</a:t>
            </a:r>
            <a:r>
              <a:rPr lang="nl-NL" sz="1400" i="1" dirty="0">
                <a:latin typeface="Verdana" panose="020B0604030504040204" pitchFamily="34" charset="0"/>
                <a:ea typeface="Times New Roman" panose="02020603050405020304" pitchFamily="18" charset="0"/>
                <a:cs typeface="Times New Roman" panose="02020603050405020304" pitchFamily="18" charset="0"/>
              </a:rPr>
              <a:t>;</a:t>
            </a:r>
          </a:p>
          <a:p>
            <a:pPr marL="457200" indent="-457200">
              <a:lnSpc>
                <a:spcPct val="107000"/>
              </a:lnSpc>
              <a:buClr>
                <a:srgbClr val="275937"/>
              </a:buClr>
              <a:buFont typeface="+mj-lt"/>
              <a:buAutoNum type="arabicPeriod"/>
            </a:pPr>
            <a:r>
              <a:rPr lang="nl-NL" sz="1400" i="1" dirty="0">
                <a:latin typeface="Verdana" panose="020B0604030504040204" pitchFamily="34" charset="0"/>
                <a:ea typeface="Times New Roman" panose="02020603050405020304" pitchFamily="18" charset="0"/>
                <a:cs typeface="Times New Roman" panose="02020603050405020304" pitchFamily="18" charset="0"/>
              </a:rPr>
              <a:t>Aanscherping CO</a:t>
            </a:r>
            <a:r>
              <a:rPr lang="nl-NL" sz="1400" i="1" baseline="-25000" dirty="0">
                <a:latin typeface="Verdana" panose="020B0604030504040204" pitchFamily="34" charset="0"/>
                <a:ea typeface="Times New Roman" panose="02020603050405020304" pitchFamily="18" charset="0"/>
                <a:cs typeface="Times New Roman" panose="02020603050405020304" pitchFamily="18" charset="0"/>
              </a:rPr>
              <a:t>2</a:t>
            </a:r>
            <a:r>
              <a:rPr lang="nl-NL" sz="1400" i="1" dirty="0">
                <a:latin typeface="Verdana" panose="020B0604030504040204" pitchFamily="34" charset="0"/>
                <a:ea typeface="Times New Roman" panose="02020603050405020304" pitchFamily="18" charset="0"/>
                <a:cs typeface="Times New Roman" panose="02020603050405020304" pitchFamily="18" charset="0"/>
              </a:rPr>
              <a:t>-doel </a:t>
            </a:r>
            <a:r>
              <a:rPr lang="nl-NL" sz="1400" i="1" dirty="0" err="1">
                <a:latin typeface="Verdana" panose="020B0604030504040204" pitchFamily="34" charset="0"/>
                <a:ea typeface="Times New Roman" panose="02020603050405020304" pitchFamily="18" charset="0"/>
                <a:cs typeface="Times New Roman" panose="02020603050405020304" pitchFamily="18" charset="0"/>
              </a:rPr>
              <a:t>werkgebonden</a:t>
            </a:r>
            <a:r>
              <a:rPr lang="nl-NL" sz="1400" i="1" dirty="0">
                <a:latin typeface="Verdana" panose="020B0604030504040204" pitchFamily="34" charset="0"/>
                <a:ea typeface="Times New Roman" panose="02020603050405020304" pitchFamily="18" charset="0"/>
                <a:cs typeface="Times New Roman" panose="02020603050405020304" pitchFamily="18" charset="0"/>
              </a:rPr>
              <a:t> personenmobiliteit;</a:t>
            </a:r>
            <a:endParaRPr lang="nl-NL" sz="1400" dirty="0">
              <a:latin typeface="Arial" panose="020B0604020202020204" pitchFamily="34" charset="0"/>
              <a:ea typeface="Times New Roman" panose="02020603050405020304" pitchFamily="18" charset="0"/>
              <a:cs typeface="Times New Roman" panose="02020603050405020304" pitchFamily="18" charset="0"/>
            </a:endParaRPr>
          </a:p>
        </p:txBody>
      </p:sp>
      <p:pic>
        <p:nvPicPr>
          <p:cNvPr id="4" name="Afbeelding 3"/>
          <p:cNvPicPr/>
          <p:nvPr/>
        </p:nvPicPr>
        <p:blipFill>
          <a:blip r:embed="rId2">
            <a:extLst>
              <a:ext uri="{28A0092B-C50C-407E-A947-70E740481C1C}">
                <a14:useLocalDpi xmlns:a14="http://schemas.microsoft.com/office/drawing/2010/main" val="0"/>
              </a:ext>
            </a:extLst>
          </a:blip>
          <a:srcRect/>
          <a:stretch>
            <a:fillRect/>
          </a:stretch>
        </p:blipFill>
        <p:spPr bwMode="auto">
          <a:xfrm>
            <a:off x="1926771" y="152402"/>
            <a:ext cx="1023257" cy="457190"/>
          </a:xfrm>
          <a:prstGeom prst="rect">
            <a:avLst/>
          </a:prstGeom>
          <a:noFill/>
          <a:ln>
            <a:noFill/>
          </a:ln>
        </p:spPr>
      </p:pic>
    </p:spTree>
    <p:extLst>
      <p:ext uri="{BB962C8B-B14F-4D97-AF65-F5344CB8AC3E}">
        <p14:creationId xmlns:p14="http://schemas.microsoft.com/office/powerpoint/2010/main" val="419634465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Doelen : Waarom doelen stellen? Mijn persoonlijke doelen voor dit ...">
            <a:extLst>
              <a:ext uri="{FF2B5EF4-FFF2-40B4-BE49-F238E27FC236}">
                <a16:creationId xmlns:a16="http://schemas.microsoft.com/office/drawing/2014/main" id="{0703F107-3734-9F13-7991-949347132E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405" r="31028" b="-1"/>
          <a:stretch/>
        </p:blipFill>
        <p:spPr bwMode="auto">
          <a:xfrm>
            <a:off x="2641851" y="7"/>
            <a:ext cx="6502149" cy="5143493"/>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C60FB44E-2B88-C82B-0196-69BD8D476988}"/>
              </a:ext>
            </a:extLst>
          </p:cNvPr>
          <p:cNvSpPr>
            <a:spLocks noGrp="1"/>
          </p:cNvSpPr>
          <p:nvPr>
            <p:ph idx="1"/>
          </p:nvPr>
        </p:nvSpPr>
        <p:spPr>
          <a:xfrm>
            <a:off x="278320" y="1969771"/>
            <a:ext cx="2579180" cy="2474213"/>
          </a:xfrm>
        </p:spPr>
        <p:txBody>
          <a:bodyPr anchor="t">
            <a:normAutofit lnSpcReduction="10000"/>
          </a:bodyPr>
          <a:lstStyle/>
          <a:p>
            <a:pPr marL="0" indent="0">
              <a:buNone/>
            </a:pPr>
            <a:r>
              <a:rPr lang="nl-NL" sz="1275" dirty="0">
                <a:latin typeface="Open Sans" panose="020B0606030504020204" pitchFamily="34" charset="0"/>
              </a:rPr>
              <a:t>Doel</a:t>
            </a:r>
          </a:p>
          <a:p>
            <a:pPr marL="0" indent="0">
              <a:buNone/>
            </a:pPr>
            <a:r>
              <a:rPr lang="nl-NL" sz="1275" dirty="0">
                <a:latin typeface="Open Sans" panose="020B0606030504020204" pitchFamily="34" charset="0"/>
              </a:rPr>
              <a:t>Op 1-1-2023 voldoen alle kantoren, waarop label C van toepassing is, aan label C of doen mee aan de Green Deal Kantoren.</a:t>
            </a:r>
          </a:p>
          <a:p>
            <a:pPr marL="0" indent="0">
              <a:buNone/>
            </a:pPr>
            <a:endParaRPr lang="nl-NL" sz="1275" dirty="0"/>
          </a:p>
          <a:p>
            <a:pPr marL="0" indent="0">
              <a:buNone/>
            </a:pPr>
            <a:r>
              <a:rPr lang="nl-NL" sz="1275" dirty="0">
                <a:latin typeface="Open Sans" panose="020B0606030504020204" pitchFamily="34" charset="0"/>
              </a:rPr>
              <a:t>Resultaat</a:t>
            </a:r>
          </a:p>
          <a:p>
            <a:pPr marL="0" indent="0">
              <a:buNone/>
            </a:pPr>
            <a:r>
              <a:rPr lang="nl-NL" sz="1275" dirty="0">
                <a:latin typeface="Open Sans" panose="020B0606030504020204" pitchFamily="34" charset="0"/>
              </a:rPr>
              <a:t>Alle kantooreigenaren zijn tijdig geïnformeerd over de label C eis.</a:t>
            </a:r>
          </a:p>
          <a:p>
            <a:pPr marL="0" indent="0">
              <a:buNone/>
            </a:pPr>
            <a:r>
              <a:rPr lang="nl-NL" sz="1275" dirty="0">
                <a:latin typeface="Open Sans" panose="020B0606030504020204" pitchFamily="34" charset="0"/>
              </a:rPr>
              <a:t>Deelnemers aan de Green Deal Kantoren behalen label A.</a:t>
            </a:r>
            <a:endParaRPr lang="nl-NL" sz="1275" dirty="0"/>
          </a:p>
        </p:txBody>
      </p:sp>
    </p:spTree>
    <p:extLst>
      <p:ext uri="{BB962C8B-B14F-4D97-AF65-F5344CB8AC3E}">
        <p14:creationId xmlns:p14="http://schemas.microsoft.com/office/powerpoint/2010/main" val="3054253282"/>
      </p:ext>
    </p:extLst>
  </p:cSld>
  <p:clrMapOvr>
    <a:overrideClrMapping bg1="dk1" tx1="lt1" bg2="dk2" tx2="lt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125453" cy="51435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el 1">
            <a:extLst>
              <a:ext uri="{FF2B5EF4-FFF2-40B4-BE49-F238E27FC236}">
                <a16:creationId xmlns:a16="http://schemas.microsoft.com/office/drawing/2014/main" id="{CA65C87E-0737-7C9E-D25E-21AA4AD35273}"/>
              </a:ext>
            </a:extLst>
          </p:cNvPr>
          <p:cNvSpPr>
            <a:spLocks noGrp="1"/>
          </p:cNvSpPr>
          <p:nvPr>
            <p:ph type="title"/>
          </p:nvPr>
        </p:nvSpPr>
        <p:spPr>
          <a:xfrm>
            <a:off x="515126" y="865180"/>
            <a:ext cx="2400300" cy="3345872"/>
          </a:xfrm>
        </p:spPr>
        <p:txBody>
          <a:bodyPr>
            <a:normAutofit/>
          </a:bodyPr>
          <a:lstStyle/>
          <a:p>
            <a:r>
              <a:rPr lang="nl-NL" dirty="0">
                <a:solidFill>
                  <a:srgbClr val="FFFFFF"/>
                </a:solidFill>
              </a:rPr>
              <a:t>Project Label C Kantoren</a:t>
            </a:r>
            <a:br>
              <a:rPr lang="nl-NL" dirty="0">
                <a:solidFill>
                  <a:srgbClr val="FFFFFF"/>
                </a:solidFill>
              </a:rPr>
            </a:br>
            <a:endParaRPr lang="nl-NL"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2" y="1841610"/>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dirty="0">
              <a:solidFill>
                <a:prstClr val="black"/>
              </a:solidFill>
              <a:latin typeface="Calibri" panose="020F0502020204030204"/>
            </a:endParaRPr>
          </a:p>
        </p:txBody>
      </p:sp>
      <p:sp>
        <p:nvSpPr>
          <p:cNvPr id="3" name="Tijdelijke aanduiding voor inhoud 2">
            <a:extLst>
              <a:ext uri="{FF2B5EF4-FFF2-40B4-BE49-F238E27FC236}">
                <a16:creationId xmlns:a16="http://schemas.microsoft.com/office/drawing/2014/main" id="{286CE686-D93C-51FE-37F4-CFB73D10252D}"/>
              </a:ext>
            </a:extLst>
          </p:cNvPr>
          <p:cNvSpPr>
            <a:spLocks noGrp="1"/>
          </p:cNvSpPr>
          <p:nvPr>
            <p:ph idx="1"/>
          </p:nvPr>
        </p:nvSpPr>
        <p:spPr>
          <a:xfrm>
            <a:off x="3335482" y="443509"/>
            <a:ext cx="5179868" cy="4189214"/>
          </a:xfrm>
        </p:spPr>
        <p:txBody>
          <a:bodyPr anchor="ctr">
            <a:normAutofit/>
          </a:bodyPr>
          <a:lstStyle/>
          <a:p>
            <a:r>
              <a:rPr lang="nl-NL" dirty="0"/>
              <a:t>Filmpje via sociale media verspreiden</a:t>
            </a:r>
          </a:p>
          <a:p>
            <a:pPr marL="0" indent="0">
              <a:buNone/>
            </a:pPr>
            <a:r>
              <a:rPr lang="nl-NL" dirty="0">
                <a:hlinkClick r:id="rId2"/>
              </a:rPr>
              <a:t>Kantoren minimaal energielabel C per 1 januari 2023 – YouTube</a:t>
            </a:r>
            <a:endParaRPr lang="nl-NL" dirty="0"/>
          </a:p>
          <a:p>
            <a:r>
              <a:rPr lang="nl-NL" dirty="0"/>
              <a:t>Onderzoek om de juiste kantoren in beeld te brengen (start 2152 adressen)</a:t>
            </a:r>
          </a:p>
          <a:p>
            <a:r>
              <a:rPr lang="nl-NL" dirty="0"/>
              <a:t>Bellen/mailen</a:t>
            </a:r>
          </a:p>
          <a:p>
            <a:r>
              <a:rPr lang="nl-NL" dirty="0"/>
              <a:t>Brief met verzoek checklist terug te sturen</a:t>
            </a:r>
          </a:p>
          <a:p>
            <a:r>
              <a:rPr lang="nl-NL" dirty="0"/>
              <a:t>Monitoring</a:t>
            </a:r>
          </a:p>
          <a:p>
            <a:r>
              <a:rPr lang="nl-NL" dirty="0"/>
              <a:t>Aanbieden Green Deal Kantoren</a:t>
            </a:r>
          </a:p>
          <a:p>
            <a:r>
              <a:rPr lang="nl-NL" dirty="0"/>
              <a:t>Stagiaires</a:t>
            </a:r>
          </a:p>
        </p:txBody>
      </p:sp>
    </p:spTree>
    <p:extLst>
      <p:ext uri="{BB962C8B-B14F-4D97-AF65-F5344CB8AC3E}">
        <p14:creationId xmlns:p14="http://schemas.microsoft.com/office/powerpoint/2010/main" val="21105554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907EF6B7-1338-4443-8C46-6A318D952D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 name="Freeform: Shape 9">
            <a:extLst>
              <a:ext uri="{FF2B5EF4-FFF2-40B4-BE49-F238E27FC236}">
                <a16:creationId xmlns:a16="http://schemas.microsoft.com/office/drawing/2014/main" id="{DAAE4CDD-124C-4DCF-9584-B6033B545D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125453" cy="51435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el 1">
            <a:extLst>
              <a:ext uri="{FF2B5EF4-FFF2-40B4-BE49-F238E27FC236}">
                <a16:creationId xmlns:a16="http://schemas.microsoft.com/office/drawing/2014/main" id="{DFB4E3D4-7EE6-93E9-C3C6-132918075E8A}"/>
              </a:ext>
            </a:extLst>
          </p:cNvPr>
          <p:cNvSpPr>
            <a:spLocks noGrp="1"/>
          </p:cNvSpPr>
          <p:nvPr>
            <p:ph type="title"/>
          </p:nvPr>
        </p:nvSpPr>
        <p:spPr>
          <a:xfrm>
            <a:off x="515126" y="865180"/>
            <a:ext cx="2400300" cy="3345872"/>
          </a:xfrm>
        </p:spPr>
        <p:txBody>
          <a:bodyPr>
            <a:normAutofit/>
          </a:bodyPr>
          <a:lstStyle/>
          <a:p>
            <a:r>
              <a:rPr lang="nl-NL" dirty="0">
                <a:solidFill>
                  <a:srgbClr val="FFFFFF"/>
                </a:solidFill>
              </a:rPr>
              <a:t>Project Green Deal Kantoren</a:t>
            </a:r>
          </a:p>
        </p:txBody>
      </p:sp>
      <p:sp>
        <p:nvSpPr>
          <p:cNvPr id="7" name="Arc 11">
            <a:extLst>
              <a:ext uri="{FF2B5EF4-FFF2-40B4-BE49-F238E27FC236}">
                <a16:creationId xmlns:a16="http://schemas.microsoft.com/office/drawing/2014/main" id="{081E4A58-353D-44AE-B2FC-2A74E2E400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2" y="1841610"/>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dirty="0">
              <a:solidFill>
                <a:prstClr val="black"/>
              </a:solidFill>
              <a:latin typeface="Calibri" panose="020F0502020204030204"/>
            </a:endParaRPr>
          </a:p>
        </p:txBody>
      </p:sp>
      <p:sp>
        <p:nvSpPr>
          <p:cNvPr id="3" name="Tijdelijke aanduiding voor inhoud 2">
            <a:extLst>
              <a:ext uri="{FF2B5EF4-FFF2-40B4-BE49-F238E27FC236}">
                <a16:creationId xmlns:a16="http://schemas.microsoft.com/office/drawing/2014/main" id="{291A77F3-1D6D-E71A-6588-700AB674E6F3}"/>
              </a:ext>
            </a:extLst>
          </p:cNvPr>
          <p:cNvSpPr>
            <a:spLocks noGrp="1"/>
          </p:cNvSpPr>
          <p:nvPr>
            <p:ph idx="1"/>
          </p:nvPr>
        </p:nvSpPr>
        <p:spPr>
          <a:xfrm>
            <a:off x="3335482" y="443509"/>
            <a:ext cx="5179868" cy="4189214"/>
          </a:xfrm>
        </p:spPr>
        <p:txBody>
          <a:bodyPr anchor="ctr">
            <a:normAutofit/>
          </a:bodyPr>
          <a:lstStyle/>
          <a:p>
            <a:r>
              <a:rPr lang="nl-NL" dirty="0"/>
              <a:t>Naar label A </a:t>
            </a:r>
            <a:r>
              <a:rPr lang="nl-NL" dirty="0" err="1"/>
              <a:t>ipv</a:t>
            </a:r>
            <a:r>
              <a:rPr lang="nl-NL" dirty="0"/>
              <a:t> label C</a:t>
            </a:r>
          </a:p>
          <a:p>
            <a:r>
              <a:rPr lang="nl-NL" dirty="0"/>
              <a:t>Integrale aanpak energiewetgeving</a:t>
            </a:r>
          </a:p>
          <a:p>
            <a:r>
              <a:rPr lang="nl-NL" dirty="0"/>
              <a:t>Begeleiding</a:t>
            </a:r>
          </a:p>
          <a:p>
            <a:r>
              <a:rPr lang="nl-NL" dirty="0"/>
              <a:t>Bijeenkomsten</a:t>
            </a:r>
          </a:p>
          <a:p>
            <a:r>
              <a:rPr lang="nl-NL" dirty="0"/>
              <a:t>Toezicht en Handhaving is stok achter de deur</a:t>
            </a:r>
          </a:p>
        </p:txBody>
      </p:sp>
    </p:spTree>
    <p:extLst>
      <p:ext uri="{BB962C8B-B14F-4D97-AF65-F5344CB8AC3E}">
        <p14:creationId xmlns:p14="http://schemas.microsoft.com/office/powerpoint/2010/main" val="31916529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907EF6B7-1338-4443-8C46-6A318D952D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 name="Freeform: Shape 9">
            <a:extLst>
              <a:ext uri="{FF2B5EF4-FFF2-40B4-BE49-F238E27FC236}">
                <a16:creationId xmlns:a16="http://schemas.microsoft.com/office/drawing/2014/main" id="{DAAE4CDD-124C-4DCF-9584-B6033B545D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125453" cy="51435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el 1">
            <a:extLst>
              <a:ext uri="{FF2B5EF4-FFF2-40B4-BE49-F238E27FC236}">
                <a16:creationId xmlns:a16="http://schemas.microsoft.com/office/drawing/2014/main" id="{8614F8B9-BA5E-3E06-2E2A-87B084077CE1}"/>
              </a:ext>
            </a:extLst>
          </p:cNvPr>
          <p:cNvSpPr>
            <a:spLocks noGrp="1"/>
          </p:cNvSpPr>
          <p:nvPr>
            <p:ph type="title"/>
          </p:nvPr>
        </p:nvSpPr>
        <p:spPr>
          <a:xfrm>
            <a:off x="515126" y="865180"/>
            <a:ext cx="2400300" cy="3345872"/>
          </a:xfrm>
        </p:spPr>
        <p:txBody>
          <a:bodyPr>
            <a:normAutofit/>
          </a:bodyPr>
          <a:lstStyle/>
          <a:p>
            <a:r>
              <a:rPr lang="nl-NL">
                <a:solidFill>
                  <a:srgbClr val="FFFFFF"/>
                </a:solidFill>
              </a:rPr>
              <a:t>Resultaat</a:t>
            </a:r>
          </a:p>
        </p:txBody>
      </p:sp>
      <p:sp>
        <p:nvSpPr>
          <p:cNvPr id="7" name="Arc 11">
            <a:extLst>
              <a:ext uri="{FF2B5EF4-FFF2-40B4-BE49-F238E27FC236}">
                <a16:creationId xmlns:a16="http://schemas.microsoft.com/office/drawing/2014/main" id="{081E4A58-353D-44AE-B2FC-2A74E2E400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2" y="1841610"/>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dirty="0">
              <a:solidFill>
                <a:prstClr val="black"/>
              </a:solidFill>
              <a:latin typeface="Calibri" panose="020F0502020204030204"/>
            </a:endParaRPr>
          </a:p>
        </p:txBody>
      </p:sp>
      <p:sp>
        <p:nvSpPr>
          <p:cNvPr id="3" name="Tijdelijke aanduiding voor inhoud 2">
            <a:extLst>
              <a:ext uri="{FF2B5EF4-FFF2-40B4-BE49-F238E27FC236}">
                <a16:creationId xmlns:a16="http://schemas.microsoft.com/office/drawing/2014/main" id="{B4F33E3F-F4FD-C6AE-83B9-8FD412C65E3D}"/>
              </a:ext>
            </a:extLst>
          </p:cNvPr>
          <p:cNvSpPr>
            <a:spLocks noGrp="1"/>
          </p:cNvSpPr>
          <p:nvPr>
            <p:ph idx="1"/>
          </p:nvPr>
        </p:nvSpPr>
        <p:spPr>
          <a:xfrm>
            <a:off x="3335482" y="443509"/>
            <a:ext cx="5179868" cy="4189214"/>
          </a:xfrm>
        </p:spPr>
        <p:txBody>
          <a:bodyPr anchor="ctr">
            <a:normAutofit/>
          </a:bodyPr>
          <a:lstStyle/>
          <a:p>
            <a:r>
              <a:rPr lang="nl-NL" dirty="0"/>
              <a:t>Alle kantooreigenaren zijn geïnformeerd (961 adressen) </a:t>
            </a:r>
          </a:p>
          <a:p>
            <a:r>
              <a:rPr lang="nl-NL" dirty="0"/>
              <a:t>9 adressen voldoen nog niet.</a:t>
            </a:r>
          </a:p>
          <a:p>
            <a:r>
              <a:rPr lang="nl-NL" dirty="0"/>
              <a:t>43 adressen zijn bezig met een herontwikkelingstraject.</a:t>
            </a:r>
          </a:p>
          <a:p>
            <a:r>
              <a:rPr lang="nl-NL" dirty="0"/>
              <a:t>Geen deelnemers Green Deal Kantoren, maar wel een positieve impuls!</a:t>
            </a:r>
          </a:p>
          <a:p>
            <a:pPr marL="0" indent="0">
              <a:buNone/>
            </a:pPr>
            <a:endParaRPr lang="nl-NL" dirty="0"/>
          </a:p>
        </p:txBody>
      </p:sp>
    </p:spTree>
    <p:extLst>
      <p:ext uri="{BB962C8B-B14F-4D97-AF65-F5344CB8AC3E}">
        <p14:creationId xmlns:p14="http://schemas.microsoft.com/office/powerpoint/2010/main" val="11557877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56510F-7AA5-22BE-9F80-4AB7E841514E}"/>
              </a:ext>
            </a:extLst>
          </p:cNvPr>
          <p:cNvSpPr>
            <a:spLocks noGrp="1"/>
          </p:cNvSpPr>
          <p:nvPr>
            <p:ph type="title"/>
          </p:nvPr>
        </p:nvSpPr>
        <p:spPr>
          <a:xfrm>
            <a:off x="476251" y="480617"/>
            <a:ext cx="2563994" cy="4187361"/>
          </a:xfrm>
        </p:spPr>
        <p:txBody>
          <a:bodyPr anchor="ctr">
            <a:normAutofit/>
          </a:bodyPr>
          <a:lstStyle/>
          <a:p>
            <a:r>
              <a:rPr lang="nl-NL" sz="2550"/>
              <a:t>Labelontwikkeling tussen de start van het project en maart 2023</a:t>
            </a:r>
          </a:p>
        </p:txBody>
      </p:sp>
      <p:graphicFrame>
        <p:nvGraphicFramePr>
          <p:cNvPr id="4" name="Tijdelijke aanduiding voor inhoud 3">
            <a:extLst>
              <a:ext uri="{FF2B5EF4-FFF2-40B4-BE49-F238E27FC236}">
                <a16:creationId xmlns:a16="http://schemas.microsoft.com/office/drawing/2014/main" id="{89FDED94-3AC3-55BE-E50C-49A46EE689DB}"/>
              </a:ext>
            </a:extLst>
          </p:cNvPr>
          <p:cNvGraphicFramePr>
            <a:graphicFrameLocks noGrp="1"/>
          </p:cNvGraphicFramePr>
          <p:nvPr>
            <p:ph idx="1"/>
            <p:extLst/>
          </p:nvPr>
        </p:nvGraphicFramePr>
        <p:xfrm>
          <a:off x="3486014" y="480617"/>
          <a:ext cx="5175384" cy="415210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000046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5126">
            <a:extLst>
              <a:ext uri="{FF2B5EF4-FFF2-40B4-BE49-F238E27FC236}">
                <a16:creationId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el 1">
            <a:extLst>
              <a:ext uri="{FF2B5EF4-FFF2-40B4-BE49-F238E27FC236}">
                <a16:creationId xmlns:a16="http://schemas.microsoft.com/office/drawing/2014/main" id="{A055CCBA-7D4D-107C-DA4C-ECA0ABE7E843}"/>
              </a:ext>
            </a:extLst>
          </p:cNvPr>
          <p:cNvSpPr>
            <a:spLocks noGrp="1"/>
          </p:cNvSpPr>
          <p:nvPr>
            <p:ph type="title"/>
          </p:nvPr>
        </p:nvSpPr>
        <p:spPr>
          <a:xfrm>
            <a:off x="480060" y="244027"/>
            <a:ext cx="3276452" cy="1467631"/>
          </a:xfrm>
        </p:spPr>
        <p:txBody>
          <a:bodyPr vert="horz" lIns="68580" tIns="34290" rIns="68580" bIns="34290" rtlCol="0" anchor="b">
            <a:normAutofit/>
          </a:bodyPr>
          <a:lstStyle/>
          <a:p>
            <a:r>
              <a:rPr lang="en-US" sz="4050" b="1"/>
              <a:t>Vervolg</a:t>
            </a:r>
          </a:p>
        </p:txBody>
      </p:sp>
      <p:sp>
        <p:nvSpPr>
          <p:cNvPr id="5125" name="sketchy line">
            <a:extLst>
              <a:ext uri="{FF2B5EF4-FFF2-40B4-BE49-F238E27FC236}">
                <a16:creationId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1940246"/>
            <a:ext cx="2606040" cy="13716"/>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4" name="Tijdelijke aanduiding voor tekst 3">
            <a:extLst>
              <a:ext uri="{FF2B5EF4-FFF2-40B4-BE49-F238E27FC236}">
                <a16:creationId xmlns:a16="http://schemas.microsoft.com/office/drawing/2014/main" id="{D08BAE9C-EAC3-3A07-9EF1-A9DD6DAB1384}"/>
              </a:ext>
            </a:extLst>
          </p:cNvPr>
          <p:cNvSpPr>
            <a:spLocks noGrp="1"/>
          </p:cNvSpPr>
          <p:nvPr>
            <p:ph type="body" sz="half" idx="2"/>
          </p:nvPr>
        </p:nvSpPr>
        <p:spPr>
          <a:xfrm>
            <a:off x="480060" y="2154674"/>
            <a:ext cx="3182692" cy="2490501"/>
          </a:xfrm>
        </p:spPr>
        <p:txBody>
          <a:bodyPr vert="horz" lIns="68580" tIns="34290" rIns="68580" bIns="34290" rtlCol="0">
            <a:normAutofit/>
          </a:bodyPr>
          <a:lstStyle/>
          <a:p>
            <a:pPr marL="214313" indent="-171450">
              <a:buFont typeface="Arial" panose="020B0604020202020204" pitchFamily="34" charset="0"/>
              <a:buChar char="•"/>
            </a:pPr>
            <a:r>
              <a:rPr lang="en-US" sz="1650" dirty="0"/>
              <a:t>Monitoring </a:t>
            </a:r>
            <a:r>
              <a:rPr lang="en-US" sz="1650"/>
              <a:t>kantoren</a:t>
            </a:r>
            <a:r>
              <a:rPr lang="en-US" sz="1650" dirty="0"/>
              <a:t> die </a:t>
            </a:r>
            <a:r>
              <a:rPr lang="en-US" sz="1650"/>
              <a:t>nog</a:t>
            </a:r>
            <a:r>
              <a:rPr lang="en-US" sz="1650" dirty="0"/>
              <a:t> </a:t>
            </a:r>
            <a:r>
              <a:rPr lang="en-US" sz="1650"/>
              <a:t>niet</a:t>
            </a:r>
            <a:r>
              <a:rPr lang="en-US" sz="1650" dirty="0"/>
              <a:t> </a:t>
            </a:r>
            <a:r>
              <a:rPr lang="en-US" sz="1650"/>
              <a:t>voldoen</a:t>
            </a:r>
            <a:r>
              <a:rPr lang="en-US" sz="1650" dirty="0"/>
              <a:t>.</a:t>
            </a:r>
          </a:p>
          <a:p>
            <a:pPr marL="214313" indent="-171450">
              <a:buFont typeface="Arial" panose="020B0604020202020204" pitchFamily="34" charset="0"/>
              <a:buChar char="•"/>
            </a:pPr>
            <a:r>
              <a:rPr lang="en-US" sz="1650"/>
              <a:t>Indien</a:t>
            </a:r>
            <a:r>
              <a:rPr lang="en-US" sz="1650" dirty="0"/>
              <a:t> </a:t>
            </a:r>
            <a:r>
              <a:rPr lang="en-US" sz="1650"/>
              <a:t>nodig</a:t>
            </a:r>
            <a:r>
              <a:rPr lang="en-US" sz="1650" dirty="0"/>
              <a:t> </a:t>
            </a:r>
            <a:r>
              <a:rPr lang="en-US" sz="1650"/>
              <a:t>handhavingstraject</a:t>
            </a:r>
            <a:r>
              <a:rPr lang="en-US" sz="1650" dirty="0"/>
              <a:t> </a:t>
            </a:r>
            <a:r>
              <a:rPr lang="en-US" sz="1650"/>
              <a:t>inzetten</a:t>
            </a:r>
            <a:r>
              <a:rPr lang="en-US" sz="1650" dirty="0"/>
              <a:t>.</a:t>
            </a:r>
          </a:p>
          <a:p>
            <a:pPr marL="214313" indent="-171450">
              <a:buFont typeface="Arial" panose="020B0604020202020204" pitchFamily="34" charset="0"/>
              <a:buChar char="•"/>
            </a:pPr>
            <a:endParaRPr lang="en-US" sz="1650" dirty="0"/>
          </a:p>
        </p:txBody>
      </p:sp>
      <p:pic>
        <p:nvPicPr>
          <p:cNvPr id="5122" name="Picture 2" descr="Afbeelding met tekst, ontwerp, grafische vormgeving, schermopname&#10;&#10;Automatisch gegenereerde beschrijving">
            <a:extLst>
              <a:ext uri="{FF2B5EF4-FFF2-40B4-BE49-F238E27FC236}">
                <a16:creationId xmlns:a16="http://schemas.microsoft.com/office/drawing/2014/main" id="{46FE0A1F-7435-152B-FC6F-C67B9E81811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8742" r="43644"/>
          <a:stretch/>
        </p:blipFill>
        <p:spPr bwMode="auto">
          <a:xfrm>
            <a:off x="3983777" y="7"/>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341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907EF6B7-1338-4443-8C46-6A318D952D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 name="Freeform: Shape 9">
            <a:extLst>
              <a:ext uri="{FF2B5EF4-FFF2-40B4-BE49-F238E27FC236}">
                <a16:creationId xmlns:a16="http://schemas.microsoft.com/office/drawing/2014/main" id="{DAAE4CDD-124C-4DCF-9584-B6033B545D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125453" cy="51435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el 1">
            <a:extLst>
              <a:ext uri="{FF2B5EF4-FFF2-40B4-BE49-F238E27FC236}">
                <a16:creationId xmlns:a16="http://schemas.microsoft.com/office/drawing/2014/main" id="{35EAAF8A-690C-AD47-D544-58E8462882DB}"/>
              </a:ext>
            </a:extLst>
          </p:cNvPr>
          <p:cNvSpPr>
            <a:spLocks noGrp="1"/>
          </p:cNvSpPr>
          <p:nvPr>
            <p:ph type="title"/>
          </p:nvPr>
        </p:nvSpPr>
        <p:spPr>
          <a:xfrm>
            <a:off x="515126" y="865180"/>
            <a:ext cx="2400300" cy="3345872"/>
          </a:xfrm>
        </p:spPr>
        <p:txBody>
          <a:bodyPr>
            <a:normAutofit/>
          </a:bodyPr>
          <a:lstStyle/>
          <a:p>
            <a:r>
              <a:rPr lang="nl-NL">
                <a:solidFill>
                  <a:srgbClr val="FFFFFF"/>
                </a:solidFill>
              </a:rPr>
              <a:t>Vervolg</a:t>
            </a:r>
          </a:p>
        </p:txBody>
      </p:sp>
      <p:sp>
        <p:nvSpPr>
          <p:cNvPr id="7" name="Arc 11">
            <a:extLst>
              <a:ext uri="{FF2B5EF4-FFF2-40B4-BE49-F238E27FC236}">
                <a16:creationId xmlns:a16="http://schemas.microsoft.com/office/drawing/2014/main" id="{081E4A58-353D-44AE-B2FC-2A74E2E400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2" y="1841610"/>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dirty="0">
              <a:solidFill>
                <a:prstClr val="black"/>
              </a:solidFill>
              <a:latin typeface="Calibri" panose="020F0502020204030204"/>
            </a:endParaRPr>
          </a:p>
        </p:txBody>
      </p:sp>
      <p:sp>
        <p:nvSpPr>
          <p:cNvPr id="3" name="Tijdelijke aanduiding voor inhoud 2">
            <a:extLst>
              <a:ext uri="{FF2B5EF4-FFF2-40B4-BE49-F238E27FC236}">
                <a16:creationId xmlns:a16="http://schemas.microsoft.com/office/drawing/2014/main" id="{8206BDD1-0952-856F-B289-E53211B9E49A}"/>
              </a:ext>
            </a:extLst>
          </p:cNvPr>
          <p:cNvSpPr>
            <a:spLocks noGrp="1"/>
          </p:cNvSpPr>
          <p:nvPr>
            <p:ph idx="1"/>
          </p:nvPr>
        </p:nvSpPr>
        <p:spPr>
          <a:xfrm>
            <a:off x="3335482" y="443509"/>
            <a:ext cx="5179868" cy="4189214"/>
          </a:xfrm>
        </p:spPr>
        <p:txBody>
          <a:bodyPr anchor="ctr">
            <a:normAutofit/>
          </a:bodyPr>
          <a:lstStyle/>
          <a:p>
            <a:r>
              <a:rPr lang="nl-NL" dirty="0"/>
              <a:t>Methode inzetten bij eisen EPBD IV.</a:t>
            </a:r>
          </a:p>
          <a:p>
            <a:r>
              <a:rPr lang="nl-NL" dirty="0"/>
              <a:t>2027: utiliteitsbouw labels G en F </a:t>
            </a:r>
            <a:r>
              <a:rPr lang="nl-NL" dirty="0" err="1"/>
              <a:t>uitfaseren</a:t>
            </a:r>
            <a:endParaRPr lang="nl-NL" dirty="0"/>
          </a:p>
          <a:p>
            <a:r>
              <a:rPr lang="nl-NL" dirty="0"/>
              <a:t>2030: utiliteitsbouw labels E </a:t>
            </a:r>
            <a:r>
              <a:rPr lang="nl-NL" dirty="0" err="1"/>
              <a:t>uitfaseren</a:t>
            </a:r>
            <a:endParaRPr lang="nl-NL" dirty="0"/>
          </a:p>
          <a:p>
            <a:endParaRPr lang="nl-NL" dirty="0"/>
          </a:p>
          <a:p>
            <a:pPr marL="0" indent="0">
              <a:buNone/>
            </a:pPr>
            <a:r>
              <a:rPr lang="nl-NL" dirty="0"/>
              <a:t> </a:t>
            </a:r>
          </a:p>
        </p:txBody>
      </p:sp>
    </p:spTree>
    <p:extLst>
      <p:ext uri="{BB962C8B-B14F-4D97-AF65-F5344CB8AC3E}">
        <p14:creationId xmlns:p14="http://schemas.microsoft.com/office/powerpoint/2010/main" val="16928210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3D2EE0-955E-F653-ACA2-EE4B17ECE349}"/>
              </a:ext>
            </a:extLst>
          </p:cNvPr>
          <p:cNvSpPr>
            <a:spLocks noGrp="1"/>
          </p:cNvSpPr>
          <p:nvPr>
            <p:ph type="title"/>
          </p:nvPr>
        </p:nvSpPr>
        <p:spPr>
          <a:xfrm>
            <a:off x="480060" y="244027"/>
            <a:ext cx="3276452" cy="1467631"/>
          </a:xfrm>
        </p:spPr>
        <p:txBody>
          <a:bodyPr anchor="b">
            <a:normAutofit/>
          </a:bodyPr>
          <a:lstStyle/>
          <a:p>
            <a:r>
              <a:rPr lang="nl-NL" sz="4050" dirty="0"/>
              <a:t>Afsluiting</a:t>
            </a:r>
          </a:p>
        </p:txBody>
      </p:sp>
      <p:sp>
        <p:nvSpPr>
          <p:cNvPr id="3" name="Tijdelijke aanduiding voor inhoud 2">
            <a:extLst>
              <a:ext uri="{FF2B5EF4-FFF2-40B4-BE49-F238E27FC236}">
                <a16:creationId xmlns:a16="http://schemas.microsoft.com/office/drawing/2014/main" id="{2D51CE6D-C173-E2A7-CBDF-075B27CDAC09}"/>
              </a:ext>
            </a:extLst>
          </p:cNvPr>
          <p:cNvSpPr>
            <a:spLocks noGrp="1"/>
          </p:cNvSpPr>
          <p:nvPr>
            <p:ph idx="1"/>
          </p:nvPr>
        </p:nvSpPr>
        <p:spPr>
          <a:xfrm>
            <a:off x="480060" y="2154674"/>
            <a:ext cx="4345708" cy="2490501"/>
          </a:xfrm>
        </p:spPr>
        <p:txBody>
          <a:bodyPr>
            <a:normAutofit/>
          </a:bodyPr>
          <a:lstStyle/>
          <a:p>
            <a:r>
              <a:rPr lang="nl-NL" sz="1650" dirty="0"/>
              <a:t>Nut onderzocht: schatting mogelijke CO</a:t>
            </a:r>
            <a:r>
              <a:rPr lang="nl-NL" sz="1650" baseline="-25000" dirty="0"/>
              <a:t>2</a:t>
            </a:r>
            <a:r>
              <a:rPr lang="nl-NL" sz="1650" dirty="0"/>
              <a:t>-reductie</a:t>
            </a:r>
          </a:p>
          <a:p>
            <a:r>
              <a:rPr lang="nl-NL" sz="1650" dirty="0"/>
              <a:t>Doel: per 1-1-2023 voldoen alle kantoren of doen mee aan de GD</a:t>
            </a:r>
          </a:p>
          <a:p>
            <a:r>
              <a:rPr lang="nl-NL" sz="1650" dirty="0"/>
              <a:t>Werkwijze: persoonlijk informeren, gegevens controleren en Green Deal aanbieden</a:t>
            </a:r>
          </a:p>
        </p:txBody>
      </p:sp>
      <p:pic>
        <p:nvPicPr>
          <p:cNvPr id="1026" name="Picture 2" descr="Durft u het? 8 Tips voor koud bellen">
            <a:extLst>
              <a:ext uri="{FF2B5EF4-FFF2-40B4-BE49-F238E27FC236}">
                <a16:creationId xmlns:a16="http://schemas.microsoft.com/office/drawing/2014/main" id="{430DBFC7-DEE7-C37A-FC41-03B4BC81C7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268" r="9505"/>
          <a:stretch/>
        </p:blipFill>
        <p:spPr bwMode="auto">
          <a:xfrm>
            <a:off x="4825767" y="7"/>
            <a:ext cx="431709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1842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45EAF8-D9C4-5A1A-2E98-08D59DD9CCF8}"/>
              </a:ext>
            </a:extLst>
          </p:cNvPr>
          <p:cNvSpPr>
            <a:spLocks noGrp="1"/>
          </p:cNvSpPr>
          <p:nvPr>
            <p:ph type="title"/>
          </p:nvPr>
        </p:nvSpPr>
        <p:spPr>
          <a:xfrm>
            <a:off x="3973321" y="246888"/>
            <a:ext cx="4688333" cy="1337310"/>
          </a:xfrm>
        </p:spPr>
        <p:txBody>
          <a:bodyPr anchor="b">
            <a:normAutofit/>
          </a:bodyPr>
          <a:lstStyle/>
          <a:p>
            <a:r>
              <a:rPr lang="nl-NL" sz="4050" dirty="0"/>
              <a:t>Afsluiting</a:t>
            </a:r>
          </a:p>
        </p:txBody>
      </p:sp>
      <p:sp>
        <p:nvSpPr>
          <p:cNvPr id="3" name="Tijdelijke aanduiding voor inhoud 2">
            <a:extLst>
              <a:ext uri="{FF2B5EF4-FFF2-40B4-BE49-F238E27FC236}">
                <a16:creationId xmlns:a16="http://schemas.microsoft.com/office/drawing/2014/main" id="{81BFC8F1-EEF3-ED94-BEFC-86863C8AE43D}"/>
              </a:ext>
            </a:extLst>
          </p:cNvPr>
          <p:cNvSpPr>
            <a:spLocks noGrp="1"/>
          </p:cNvSpPr>
          <p:nvPr>
            <p:ph idx="1"/>
          </p:nvPr>
        </p:nvSpPr>
        <p:spPr>
          <a:xfrm>
            <a:off x="3973321" y="2029968"/>
            <a:ext cx="4688333" cy="2612898"/>
          </a:xfrm>
        </p:spPr>
        <p:txBody>
          <a:bodyPr>
            <a:normAutofit fontScale="92500"/>
          </a:bodyPr>
          <a:lstStyle/>
          <a:p>
            <a:r>
              <a:rPr lang="nl-NL" sz="1650" dirty="0"/>
              <a:t>Resultaat: alle eigenaren zijn geïnformeerd, &lt; 91% voldoet</a:t>
            </a:r>
          </a:p>
          <a:p>
            <a:r>
              <a:rPr lang="nl-NL" sz="1650" dirty="0"/>
              <a:t>Resultaat: onvoldoende en herontwikkeling zijn in beeld.</a:t>
            </a:r>
          </a:p>
          <a:p>
            <a:r>
              <a:rPr lang="nl-NL" sz="1650" dirty="0"/>
              <a:t>Vervolg: indien nodig handhavingstraject inzetten </a:t>
            </a:r>
          </a:p>
          <a:p>
            <a:r>
              <a:rPr lang="nl-NL" sz="1650" dirty="0"/>
              <a:t>Vervolg: onderzoek naar eenzelfde aanpak bij EPBD IV</a:t>
            </a:r>
          </a:p>
          <a:p>
            <a:r>
              <a:rPr lang="nl-NL" sz="1650" b="1" dirty="0"/>
              <a:t>Vraag aan BZK: versnel duidelijkheid EPBD IV zodat we eerder kunnen stimuleren en informeren (schatting </a:t>
            </a:r>
            <a:r>
              <a:rPr lang="nl-NL" sz="1650" b="1"/>
              <a:t>4200 gebouwen in Eindhoven), </a:t>
            </a:r>
            <a:r>
              <a:rPr lang="nl-NL" sz="1650" b="1" dirty="0"/>
              <a:t>het handhavingstraject is heel lastig en tijdrovend</a:t>
            </a:r>
            <a:r>
              <a:rPr lang="nl-NL" sz="1650" b="1"/>
              <a:t>! </a:t>
            </a:r>
            <a:endParaRPr lang="nl-NL" sz="1650" b="1" dirty="0"/>
          </a:p>
          <a:p>
            <a:endParaRPr lang="nl-NL" sz="1650" dirty="0"/>
          </a:p>
        </p:txBody>
      </p:sp>
      <p:pic>
        <p:nvPicPr>
          <p:cNvPr id="2050" name="Picture 2">
            <a:extLst>
              <a:ext uri="{FF2B5EF4-FFF2-40B4-BE49-F238E27FC236}">
                <a16:creationId xmlns:a16="http://schemas.microsoft.com/office/drawing/2014/main" id="{3B1E82EA-13E6-5061-9AEE-55B640DBD0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576"/>
          <a:stretch/>
        </p:blipFill>
        <p:spPr bwMode="auto">
          <a:xfrm>
            <a:off x="1" y="7"/>
            <a:ext cx="3493008" cy="5143493"/>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3731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32D45EE4-C4F0-4F72-B1C6-39F596D138A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9" name="Oval 7">
            <a:extLst>
              <a:ext uri="{FF2B5EF4-FFF2-40B4-BE49-F238E27FC236}">
                <a16:creationId xmlns:a16="http://schemas.microsoft.com/office/drawing/2014/main" id="{8C459BAD-4279-4A9D-B0C5-662C5F5ED21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2402598" y="-1545345"/>
            <a:ext cx="4236752" cy="7988753"/>
          </a:xfrm>
          <a:custGeom>
            <a:avLst/>
            <a:gdLst>
              <a:gd name="connsiteX0" fmla="*/ 0 w 5649003"/>
              <a:gd name="connsiteY0" fmla="*/ 5325836 h 10651671"/>
              <a:gd name="connsiteX1" fmla="*/ 2824502 w 5649003"/>
              <a:gd name="connsiteY1" fmla="*/ 0 h 10651671"/>
              <a:gd name="connsiteX2" fmla="*/ 5649004 w 5649003"/>
              <a:gd name="connsiteY2" fmla="*/ 5325836 h 10651671"/>
              <a:gd name="connsiteX3" fmla="*/ 2824502 w 5649003"/>
              <a:gd name="connsiteY3" fmla="*/ 10651672 h 10651671"/>
              <a:gd name="connsiteX4" fmla="*/ 0 w 5649003"/>
              <a:gd name="connsiteY4" fmla="*/ 5325836 h 10651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9003" h="10651671" fill="none" extrusionOk="0">
                <a:moveTo>
                  <a:pt x="0" y="5325836"/>
                </a:moveTo>
                <a:cubicBezTo>
                  <a:pt x="186946" y="2320485"/>
                  <a:pt x="1438121" y="-52385"/>
                  <a:pt x="2824502" y="0"/>
                </a:cubicBezTo>
                <a:cubicBezTo>
                  <a:pt x="4703838" y="-43168"/>
                  <a:pt x="5583840" y="2369660"/>
                  <a:pt x="5649004" y="5325836"/>
                </a:cubicBezTo>
                <a:cubicBezTo>
                  <a:pt x="5518761" y="8289338"/>
                  <a:pt x="4285196" y="10894014"/>
                  <a:pt x="2824502" y="10651672"/>
                </a:cubicBezTo>
                <a:cubicBezTo>
                  <a:pt x="1536945" y="11016699"/>
                  <a:pt x="142947" y="8418643"/>
                  <a:pt x="0" y="5325836"/>
                </a:cubicBezTo>
                <a:close/>
              </a:path>
              <a:path w="5649003" h="10651671" stroke="0" extrusionOk="0">
                <a:moveTo>
                  <a:pt x="0" y="5325836"/>
                </a:moveTo>
                <a:cubicBezTo>
                  <a:pt x="-54350" y="2332108"/>
                  <a:pt x="1351726" y="167869"/>
                  <a:pt x="2824502" y="0"/>
                </a:cubicBezTo>
                <a:cubicBezTo>
                  <a:pt x="4182679" y="-143942"/>
                  <a:pt x="5672665" y="2549517"/>
                  <a:pt x="5649004" y="5325836"/>
                </a:cubicBezTo>
                <a:cubicBezTo>
                  <a:pt x="5518596" y="8280244"/>
                  <a:pt x="4081190" y="10622204"/>
                  <a:pt x="2824502" y="10651672"/>
                </a:cubicBezTo>
                <a:cubicBezTo>
                  <a:pt x="1216708" y="10537144"/>
                  <a:pt x="-100850" y="8264979"/>
                  <a:pt x="0" y="5325836"/>
                </a:cubicBezTo>
                <a:close/>
              </a:path>
            </a:pathLst>
          </a:custGeom>
          <a:solidFill>
            <a:schemeClr val="accent2"/>
          </a:solidFill>
          <a:ln w="57150">
            <a:solidFill>
              <a:schemeClr val="accent2"/>
            </a:solidFill>
            <a:extLst>
              <a:ext uri="{C807C97D-BFC1-408E-A445-0C87EB9F89A2}">
                <ask:lineSketchStyleProps xmlns="" xmlns:ask="http://schemas.microsoft.com/office/drawing/2018/sketchyshapes" sd="63743190">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 name="Titel 1">
            <a:extLst>
              <a:ext uri="{FF2B5EF4-FFF2-40B4-BE49-F238E27FC236}">
                <a16:creationId xmlns:a16="http://schemas.microsoft.com/office/drawing/2014/main" id="{94139016-9277-E63F-EE56-DE9B9A08411F}"/>
              </a:ext>
            </a:extLst>
          </p:cNvPr>
          <p:cNvSpPr>
            <a:spLocks noGrp="1"/>
          </p:cNvSpPr>
          <p:nvPr>
            <p:ph type="ctrTitle"/>
          </p:nvPr>
        </p:nvSpPr>
        <p:spPr>
          <a:xfrm>
            <a:off x="1549908" y="1433323"/>
            <a:ext cx="6041898" cy="1557488"/>
          </a:xfrm>
        </p:spPr>
        <p:txBody>
          <a:bodyPr anchor="b">
            <a:normAutofit/>
          </a:bodyPr>
          <a:lstStyle/>
          <a:p>
            <a:r>
              <a:rPr lang="nl-NL" sz="4950">
                <a:solidFill>
                  <a:srgbClr val="FFFFFF"/>
                </a:solidFill>
              </a:rPr>
              <a:t>Zijn er nog vragen of opmerkingen?</a:t>
            </a:r>
            <a:endParaRPr lang="nl-NL" sz="4950" dirty="0">
              <a:solidFill>
                <a:srgbClr val="FFFFFF"/>
              </a:solidFill>
            </a:endParaRPr>
          </a:p>
        </p:txBody>
      </p:sp>
      <p:sp>
        <p:nvSpPr>
          <p:cNvPr id="3" name="Ondertitel 2">
            <a:extLst>
              <a:ext uri="{FF2B5EF4-FFF2-40B4-BE49-F238E27FC236}">
                <a16:creationId xmlns:a16="http://schemas.microsoft.com/office/drawing/2014/main" id="{5B0DCD21-FFE9-0B56-0FCE-80325DB92EC8}"/>
              </a:ext>
            </a:extLst>
          </p:cNvPr>
          <p:cNvSpPr>
            <a:spLocks noGrp="1"/>
          </p:cNvSpPr>
          <p:nvPr>
            <p:ph type="subTitle" idx="1"/>
          </p:nvPr>
        </p:nvSpPr>
        <p:spPr>
          <a:xfrm>
            <a:off x="2420874" y="3265130"/>
            <a:ext cx="4299966" cy="699516"/>
          </a:xfrm>
        </p:spPr>
        <p:txBody>
          <a:bodyPr>
            <a:normAutofit/>
          </a:bodyPr>
          <a:lstStyle/>
          <a:p>
            <a:r>
              <a:rPr lang="nl-NL">
                <a:solidFill>
                  <a:srgbClr val="FFFFFF"/>
                </a:solidFill>
              </a:rPr>
              <a:t>Tot ziens!</a:t>
            </a:r>
          </a:p>
        </p:txBody>
      </p:sp>
      <p:sp>
        <p:nvSpPr>
          <p:cNvPr id="20" name="sketch line">
            <a:extLst>
              <a:ext uri="{FF2B5EF4-FFF2-40B4-BE49-F238E27FC236}">
                <a16:creationId xmlns:a16="http://schemas.microsoft.com/office/drawing/2014/main" id="{0953BC39-9D68-40BE-BF3C-5C4EB782AF9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0655" y="3130124"/>
            <a:ext cx="3182692" cy="13716"/>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Tree>
    <p:extLst>
      <p:ext uri="{BB962C8B-B14F-4D97-AF65-F5344CB8AC3E}">
        <p14:creationId xmlns:p14="http://schemas.microsoft.com/office/powerpoint/2010/main" val="2776263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descr="Afbeelding met schermopname, Elektrisch blauw, blauw, Lettertype&#10;&#10;Automatisch gegenereerde beschrijving">
            <a:extLst>
              <a:ext uri="{FF2B5EF4-FFF2-40B4-BE49-F238E27FC236}">
                <a16:creationId xmlns:a16="http://schemas.microsoft.com/office/drawing/2014/main" id="{39496947-C0F6-E3FB-9E22-BCD885E39A35}"/>
              </a:ext>
            </a:extLst>
          </p:cNvPr>
          <p:cNvPicPr>
            <a:picLocks noGrp="1" noChangeAspect="1"/>
          </p:cNvPicPr>
          <p:nvPr>
            <p:ph idx="1"/>
          </p:nvPr>
        </p:nvPicPr>
        <p:blipFill>
          <a:blip r:embed="rId2"/>
          <a:stretch>
            <a:fillRect/>
          </a:stretch>
        </p:blipFill>
        <p:spPr>
          <a:xfrm>
            <a:off x="2361509" y="783520"/>
            <a:ext cx="3767148" cy="3815693"/>
          </a:xfrm>
          <a:noFill/>
        </p:spPr>
      </p:pic>
      <p:pic>
        <p:nvPicPr>
          <p:cNvPr id="5" name="Afbeelding 4"/>
          <p:cNvPicPr/>
          <p:nvPr/>
        </p:nvPicPr>
        <p:blipFill>
          <a:blip r:embed="rId3">
            <a:extLst>
              <a:ext uri="{28A0092B-C50C-407E-A947-70E740481C1C}">
                <a14:useLocalDpi xmlns:a14="http://schemas.microsoft.com/office/drawing/2010/main" val="0"/>
              </a:ext>
            </a:extLst>
          </a:blip>
          <a:srcRect/>
          <a:stretch>
            <a:fillRect/>
          </a:stretch>
        </p:blipFill>
        <p:spPr bwMode="auto">
          <a:xfrm>
            <a:off x="1969623" y="152402"/>
            <a:ext cx="1023257" cy="457190"/>
          </a:xfrm>
          <a:prstGeom prst="rect">
            <a:avLst/>
          </a:prstGeom>
          <a:noFill/>
          <a:ln>
            <a:noFill/>
          </a:ln>
        </p:spPr>
      </p:pic>
    </p:spTree>
    <p:extLst>
      <p:ext uri="{BB962C8B-B14F-4D97-AF65-F5344CB8AC3E}">
        <p14:creationId xmlns:p14="http://schemas.microsoft.com/office/powerpoint/2010/main" val="325732201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73C729-562D-324C-AB0E-3201E01FD9E2}"/>
              </a:ext>
            </a:extLst>
          </p:cNvPr>
          <p:cNvSpPr>
            <a:spLocks noGrp="1"/>
          </p:cNvSpPr>
          <p:nvPr>
            <p:ph type="ctrTitle"/>
          </p:nvPr>
        </p:nvSpPr>
        <p:spPr/>
        <p:txBody>
          <a:bodyPr>
            <a:normAutofit/>
          </a:bodyPr>
          <a:lstStyle/>
          <a:p>
            <a:endParaRPr lang="nl-NL" dirty="0"/>
          </a:p>
        </p:txBody>
      </p:sp>
      <p:sp>
        <p:nvSpPr>
          <p:cNvPr id="3" name="Ondertitel 2">
            <a:extLst>
              <a:ext uri="{FF2B5EF4-FFF2-40B4-BE49-F238E27FC236}">
                <a16:creationId xmlns:a16="http://schemas.microsoft.com/office/drawing/2014/main" id="{8D5F6D6C-E739-EE49-8C5C-0A4423122C68}"/>
              </a:ext>
            </a:extLst>
          </p:cNvPr>
          <p:cNvSpPr>
            <a:spLocks noGrp="1"/>
          </p:cNvSpPr>
          <p:nvPr>
            <p:ph type="subTitle" idx="1"/>
          </p:nvPr>
        </p:nvSpPr>
        <p:spPr>
          <a:xfrm>
            <a:off x="4766772" y="1766020"/>
            <a:ext cx="3878753" cy="1445266"/>
          </a:xfrm>
        </p:spPr>
        <p:txBody>
          <a:bodyPr>
            <a:normAutofit/>
          </a:bodyPr>
          <a:lstStyle/>
          <a:p>
            <a:pPr algn="ctr"/>
            <a:r>
              <a:rPr lang="nl-NL" sz="3000" b="1" dirty="0" smtClean="0"/>
              <a:t>Pauze</a:t>
            </a:r>
            <a:endParaRPr lang="nl-NL" sz="3000" b="1" dirty="0"/>
          </a:p>
        </p:txBody>
      </p:sp>
      <p:sp>
        <p:nvSpPr>
          <p:cNvPr id="4" name="Tijdelijke aanduiding voor tekst 3">
            <a:extLst>
              <a:ext uri="{FF2B5EF4-FFF2-40B4-BE49-F238E27FC236}">
                <a16:creationId xmlns:a16="http://schemas.microsoft.com/office/drawing/2014/main" id="{ACA56F21-D6D6-7E41-BB94-C0B4E84965CB}"/>
              </a:ext>
            </a:extLst>
          </p:cNvPr>
          <p:cNvSpPr>
            <a:spLocks noGrp="1"/>
          </p:cNvSpPr>
          <p:nvPr>
            <p:ph type="body" sz="quarter" idx="11"/>
          </p:nvPr>
        </p:nvSpPr>
        <p:spPr>
          <a:xfrm>
            <a:off x="4766772" y="4182652"/>
            <a:ext cx="4256995" cy="698897"/>
          </a:xfrm>
        </p:spPr>
        <p:txBody>
          <a:bodyPr/>
          <a:lstStyle/>
          <a:p>
            <a:endParaRPr lang="nl-NL" dirty="0"/>
          </a:p>
        </p:txBody>
      </p:sp>
      <p:pic>
        <p:nvPicPr>
          <p:cNvPr id="5" name="Afbeelding 4"/>
          <p:cNvPicPr/>
          <p:nvPr/>
        </p:nvPicPr>
        <p:blipFill>
          <a:blip r:embed="rId3">
            <a:extLst>
              <a:ext uri="{28A0092B-C50C-407E-A947-70E740481C1C}">
                <a14:useLocalDpi xmlns:a14="http://schemas.microsoft.com/office/drawing/2010/main" val="0"/>
              </a:ext>
            </a:extLst>
          </a:blip>
          <a:srcRect/>
          <a:stretch>
            <a:fillRect/>
          </a:stretch>
        </p:blipFill>
        <p:spPr bwMode="auto">
          <a:xfrm>
            <a:off x="1992085" y="130629"/>
            <a:ext cx="1023257" cy="457190"/>
          </a:xfrm>
          <a:prstGeom prst="rect">
            <a:avLst/>
          </a:prstGeom>
          <a:noFill/>
          <a:ln>
            <a:noFill/>
          </a:ln>
        </p:spPr>
      </p:pic>
    </p:spTree>
    <p:extLst>
      <p:ext uri="{BB962C8B-B14F-4D97-AF65-F5344CB8AC3E}">
        <p14:creationId xmlns:p14="http://schemas.microsoft.com/office/powerpoint/2010/main" val="407446408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p:cNvPicPr>
            <a:picLocks noGrp="1" noChangeAspect="1"/>
          </p:cNvPicPr>
          <p:nvPr>
            <p:ph type="pic" sz="quarter" idx="22"/>
          </p:nvPr>
        </p:nvPicPr>
        <p:blipFill>
          <a:blip r:embed="rId3">
            <a:extLst>
              <a:ext uri="{28A0092B-C50C-407E-A947-70E740481C1C}">
                <a14:useLocalDpi xmlns:a14="http://schemas.microsoft.com/office/drawing/2010/main" val="0"/>
              </a:ext>
            </a:extLst>
          </a:blip>
          <a:srcRect l="20337" r="20337"/>
          <a:stretch>
            <a:fillRect/>
          </a:stretch>
        </p:blipFill>
        <p:spPr/>
      </p:pic>
      <p:sp>
        <p:nvSpPr>
          <p:cNvPr id="3" name="Tijdelijke aanduiding voor tekst 2"/>
          <p:cNvSpPr>
            <a:spLocks noGrp="1"/>
          </p:cNvSpPr>
          <p:nvPr>
            <p:ph type="body" sz="quarter" idx="21"/>
          </p:nvPr>
        </p:nvSpPr>
        <p:spPr/>
        <p:txBody>
          <a:bodyPr/>
          <a:lstStyle/>
          <a:p>
            <a:r>
              <a:rPr lang="nl-NL" dirty="0" smtClean="0"/>
              <a:t>Tim </a:t>
            </a:r>
            <a:r>
              <a:rPr lang="nl-NL" dirty="0" err="1" smtClean="0"/>
              <a:t>von</a:t>
            </a:r>
            <a:r>
              <a:rPr lang="nl-NL" dirty="0" smtClean="0"/>
              <a:t> </a:t>
            </a:r>
            <a:r>
              <a:rPr lang="nl-NL" dirty="0" err="1" smtClean="0"/>
              <a:t>Harras</a:t>
            </a:r>
            <a:endParaRPr lang="nl-NL" dirty="0"/>
          </a:p>
        </p:txBody>
      </p:sp>
      <p:sp>
        <p:nvSpPr>
          <p:cNvPr id="4" name="Tijdelijke aanduiding voor dianummer 3"/>
          <p:cNvSpPr>
            <a:spLocks noGrp="1"/>
          </p:cNvSpPr>
          <p:nvPr>
            <p:ph type="sldNum" sz="quarter" idx="25"/>
          </p:nvPr>
        </p:nvSpPr>
        <p:spPr/>
        <p:txBody>
          <a:bodyPr/>
          <a:lstStyle/>
          <a:p>
            <a:pPr defTabSz="685800"/>
            <a:fld id="{10A0A6AF-03C5-477E-939A-E28F7E7F05EA}" type="slidenum">
              <a:rPr lang="nl-NL">
                <a:solidFill>
                  <a:srgbClr val="FFFFFF"/>
                </a:solidFill>
                <a:latin typeface="Verdana"/>
              </a:rPr>
              <a:pPr defTabSz="685800"/>
              <a:t>91</a:t>
            </a:fld>
            <a:endParaRPr lang="nl-NL" dirty="0">
              <a:solidFill>
                <a:srgbClr val="FFFFFF"/>
              </a:solidFill>
              <a:latin typeface="Verdana"/>
            </a:endParaRPr>
          </a:p>
        </p:txBody>
      </p:sp>
      <p:sp>
        <p:nvSpPr>
          <p:cNvPr id="5" name="Titel 4"/>
          <p:cNvSpPr>
            <a:spLocks noGrp="1"/>
          </p:cNvSpPr>
          <p:nvPr>
            <p:ph type="ctrTitle"/>
          </p:nvPr>
        </p:nvSpPr>
        <p:spPr/>
        <p:txBody>
          <a:bodyPr/>
          <a:lstStyle/>
          <a:p>
            <a:r>
              <a:rPr lang="nl-NL" dirty="0"/>
              <a:t>Portefeuille-aanpak</a:t>
            </a:r>
            <a:br>
              <a:rPr lang="nl-NL" dirty="0"/>
            </a:br>
            <a:endParaRPr lang="nl-NL" dirty="0"/>
          </a:p>
        </p:txBody>
      </p:sp>
      <p:sp>
        <p:nvSpPr>
          <p:cNvPr id="7" name="Tijdelijke aanduiding voor voettekst 6"/>
          <p:cNvSpPr>
            <a:spLocks noGrp="1"/>
          </p:cNvSpPr>
          <p:nvPr>
            <p:ph type="ftr" sz="quarter" idx="3"/>
          </p:nvPr>
        </p:nvSpPr>
        <p:spPr/>
        <p:txBody>
          <a:bodyPr/>
          <a:lstStyle/>
          <a:p>
            <a:pPr defTabSz="685800"/>
            <a:fld id="{5B6AAF2B-AF0B-4194-B5A9-FCA7BFB44B8C}" type="datetime4">
              <a:rPr lang="nl-NL">
                <a:solidFill>
                  <a:srgbClr val="FFFFFF"/>
                </a:solidFill>
                <a:latin typeface="Verdana"/>
              </a:rPr>
              <a:pPr defTabSz="685800"/>
              <a:t>24 mei 2023</a:t>
            </a:fld>
            <a:r>
              <a:rPr lang="en-US" dirty="0">
                <a:solidFill>
                  <a:srgbClr val="FFFFFF"/>
                </a:solidFill>
                <a:latin typeface="Verdana"/>
              </a:rPr>
              <a:t> | </a:t>
            </a:r>
            <a:r>
              <a:rPr lang="en-US" dirty="0" err="1">
                <a:solidFill>
                  <a:srgbClr val="FFFFFF"/>
                </a:solidFill>
                <a:latin typeface="Verdana"/>
              </a:rPr>
              <a:t>Voettekst</a:t>
            </a:r>
            <a:endParaRPr lang="nl-NL" dirty="0">
              <a:solidFill>
                <a:srgbClr val="FFFFFF"/>
              </a:solidFill>
              <a:latin typeface="Verdana"/>
            </a:endParaRPr>
          </a:p>
        </p:txBody>
      </p:sp>
    </p:spTree>
    <p:extLst>
      <p:ext uri="{BB962C8B-B14F-4D97-AF65-F5344CB8AC3E}">
        <p14:creationId xmlns:p14="http://schemas.microsoft.com/office/powerpoint/2010/main" val="26453490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half" idx="1"/>
          </p:nvPr>
        </p:nvSpPr>
        <p:spPr/>
        <p:txBody>
          <a:bodyPr/>
          <a:lstStyle/>
          <a:p>
            <a:r>
              <a:rPr lang="nl-NL" dirty="0"/>
              <a:t>Klimaatakkoord</a:t>
            </a:r>
          </a:p>
          <a:p>
            <a:r>
              <a:rPr lang="nl-NL" dirty="0"/>
              <a:t>Wens grote vastgoedeigenaren / concerns</a:t>
            </a:r>
          </a:p>
          <a:p>
            <a:r>
              <a:rPr lang="nl-NL" dirty="0"/>
              <a:t>Uitdrukkelijke wens van een aantal bevoegde gezagen</a:t>
            </a:r>
          </a:p>
        </p:txBody>
      </p:sp>
      <p:sp>
        <p:nvSpPr>
          <p:cNvPr id="3" name="Tijdelijke aanduiding voor inhoud 2"/>
          <p:cNvSpPr>
            <a:spLocks noGrp="1"/>
          </p:cNvSpPr>
          <p:nvPr>
            <p:ph sz="half" idx="2"/>
          </p:nvPr>
        </p:nvSpPr>
        <p:spPr/>
        <p:txBody>
          <a:bodyPr>
            <a:normAutofit fontScale="85000" lnSpcReduction="10000"/>
          </a:bodyPr>
          <a:lstStyle/>
          <a:p>
            <a:r>
              <a:rPr lang="nl-NL" dirty="0"/>
              <a:t>Beter aansluiten op natuurlijke momenten = </a:t>
            </a:r>
            <a:r>
              <a:rPr lang="nl-NL" dirty="0" err="1"/>
              <a:t>kosteneffectiever</a:t>
            </a:r>
            <a:endParaRPr lang="nl-NL" dirty="0"/>
          </a:p>
          <a:p>
            <a:r>
              <a:rPr lang="nl-NL" dirty="0"/>
              <a:t>Efficiëntere inzet van capaciteit</a:t>
            </a:r>
          </a:p>
          <a:p>
            <a:r>
              <a:rPr lang="nl-NL" dirty="0"/>
              <a:t>Minder administratieve lasten</a:t>
            </a:r>
          </a:p>
          <a:p>
            <a:r>
              <a:rPr lang="nl-NL" dirty="0"/>
              <a:t>Meer sturen op doelen i.p.v. losse maatregelen</a:t>
            </a:r>
          </a:p>
          <a:p>
            <a:r>
              <a:rPr lang="nl-NL" dirty="0"/>
              <a:t>Beter inzicht in plannen van grote gebouweigenaren / concerns</a:t>
            </a:r>
          </a:p>
          <a:p>
            <a:r>
              <a:rPr lang="nl-NL" dirty="0"/>
              <a:t>Planmatige en structurele verduurzaming i.p.v. ad hoc, betere borging in de organisatie</a:t>
            </a:r>
          </a:p>
          <a:p>
            <a:endParaRPr lang="nl-NL" dirty="0"/>
          </a:p>
        </p:txBody>
      </p:sp>
      <p:sp>
        <p:nvSpPr>
          <p:cNvPr id="4" name="Titel 3"/>
          <p:cNvSpPr>
            <a:spLocks noGrp="1"/>
          </p:cNvSpPr>
          <p:nvPr>
            <p:ph type="title"/>
          </p:nvPr>
        </p:nvSpPr>
        <p:spPr>
          <a:xfrm>
            <a:off x="476250" y="840820"/>
            <a:ext cx="8192691" cy="711035"/>
          </a:xfrm>
        </p:spPr>
        <p:txBody>
          <a:bodyPr/>
          <a:lstStyle/>
          <a:p>
            <a:r>
              <a:rPr lang="nl-NL" dirty="0"/>
              <a:t>Aanleiding</a:t>
            </a:r>
          </a:p>
        </p:txBody>
      </p:sp>
      <p:sp>
        <p:nvSpPr>
          <p:cNvPr id="5" name="Tijdelijke aanduiding voor dianummer 4"/>
          <p:cNvSpPr>
            <a:spLocks noGrp="1"/>
          </p:cNvSpPr>
          <p:nvPr>
            <p:ph type="sldNum" sz="quarter" idx="12"/>
          </p:nvPr>
        </p:nvSpPr>
        <p:spPr/>
        <p:txBody>
          <a:bodyPr/>
          <a:lstStyle/>
          <a:p>
            <a:pPr defTabSz="685800"/>
            <a:fld id="{10A0A6AF-03C5-477E-939A-E28F7E7F05EA}" type="slidenum">
              <a:rPr lang="nl-NL">
                <a:solidFill>
                  <a:srgbClr val="FFFFFF">
                    <a:lumMod val="65000"/>
                  </a:srgbClr>
                </a:solidFill>
                <a:latin typeface="Verdana"/>
              </a:rPr>
              <a:pPr defTabSz="685800"/>
              <a:t>92</a:t>
            </a:fld>
            <a:endParaRPr lang="nl-NL" dirty="0">
              <a:solidFill>
                <a:srgbClr val="FFFFFF">
                  <a:lumMod val="65000"/>
                </a:srgbClr>
              </a:solidFill>
              <a:latin typeface="Verdana"/>
            </a:endParaRPr>
          </a:p>
        </p:txBody>
      </p:sp>
      <p:sp>
        <p:nvSpPr>
          <p:cNvPr id="6" name="Tijdelijke aanduiding voor voettekst 5"/>
          <p:cNvSpPr>
            <a:spLocks noGrp="1"/>
          </p:cNvSpPr>
          <p:nvPr>
            <p:ph type="ftr" sz="quarter" idx="3"/>
          </p:nvPr>
        </p:nvSpPr>
        <p:spPr/>
        <p:txBody>
          <a:bodyPr/>
          <a:lstStyle/>
          <a:p>
            <a:pPr defTabSz="685800"/>
            <a:fld id="{DBA5E0FA-9490-48F2-980B-B1A0CFFB9C0F}" type="datetime4">
              <a:rPr lang="nl-NL">
                <a:solidFill>
                  <a:srgbClr val="FFFFFF">
                    <a:lumMod val="65000"/>
                  </a:srgbClr>
                </a:solidFill>
                <a:latin typeface="Verdana"/>
              </a:rPr>
              <a:pPr defTabSz="685800"/>
              <a:t>24 mei 2023</a:t>
            </a:fld>
            <a:r>
              <a:rPr lang="en-US">
                <a:solidFill>
                  <a:srgbClr val="FFFFFF">
                    <a:lumMod val="65000"/>
                  </a:srgbClr>
                </a:solidFill>
                <a:latin typeface="Verdana"/>
              </a:rPr>
              <a:t> | Voettekst</a:t>
            </a:r>
            <a:endParaRPr lang="nl-NL" dirty="0">
              <a:solidFill>
                <a:srgbClr val="FFFFFF">
                  <a:lumMod val="65000"/>
                </a:srgbClr>
              </a:solidFill>
              <a:latin typeface="Verdana"/>
            </a:endParaRPr>
          </a:p>
        </p:txBody>
      </p:sp>
    </p:spTree>
    <p:extLst>
      <p:ext uri="{BB962C8B-B14F-4D97-AF65-F5344CB8AC3E}">
        <p14:creationId xmlns:p14="http://schemas.microsoft.com/office/powerpoint/2010/main" val="396542103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half" idx="1"/>
          </p:nvPr>
        </p:nvSpPr>
        <p:spPr/>
        <p:txBody>
          <a:bodyPr/>
          <a:lstStyle/>
          <a:p>
            <a:r>
              <a:rPr lang="nl-NL" dirty="0"/>
              <a:t>Bedoelt voor koplopers</a:t>
            </a:r>
          </a:p>
          <a:p>
            <a:r>
              <a:rPr lang="nl-NL" dirty="0"/>
              <a:t>Hoger ambitieniveau bereik op portefeuilleniveau</a:t>
            </a:r>
          </a:p>
          <a:p>
            <a:r>
              <a:rPr lang="nl-NL" dirty="0"/>
              <a:t>Uitvoerbaar</a:t>
            </a:r>
          </a:p>
        </p:txBody>
      </p:sp>
      <p:sp>
        <p:nvSpPr>
          <p:cNvPr id="4" name="Titel 3"/>
          <p:cNvSpPr>
            <a:spLocks noGrp="1"/>
          </p:cNvSpPr>
          <p:nvPr>
            <p:ph type="title"/>
          </p:nvPr>
        </p:nvSpPr>
        <p:spPr>
          <a:xfrm>
            <a:off x="476251" y="789385"/>
            <a:ext cx="2448728" cy="711035"/>
          </a:xfrm>
        </p:spPr>
        <p:txBody>
          <a:bodyPr/>
          <a:lstStyle/>
          <a:p>
            <a:r>
              <a:rPr lang="nl-NL" dirty="0"/>
              <a:t>Voorwaarden</a:t>
            </a:r>
          </a:p>
        </p:txBody>
      </p:sp>
      <p:sp>
        <p:nvSpPr>
          <p:cNvPr id="5" name="Tijdelijke aanduiding voor dianummer 4"/>
          <p:cNvSpPr>
            <a:spLocks noGrp="1"/>
          </p:cNvSpPr>
          <p:nvPr>
            <p:ph type="sldNum" sz="quarter" idx="12"/>
          </p:nvPr>
        </p:nvSpPr>
        <p:spPr/>
        <p:txBody>
          <a:bodyPr/>
          <a:lstStyle/>
          <a:p>
            <a:pPr defTabSz="685800"/>
            <a:fld id="{10A0A6AF-03C5-477E-939A-E28F7E7F05EA}" type="slidenum">
              <a:rPr lang="nl-NL">
                <a:solidFill>
                  <a:srgbClr val="FFFFFF">
                    <a:lumMod val="65000"/>
                  </a:srgbClr>
                </a:solidFill>
                <a:latin typeface="Verdana"/>
              </a:rPr>
              <a:pPr defTabSz="685800"/>
              <a:t>93</a:t>
            </a:fld>
            <a:endParaRPr lang="nl-NL" dirty="0">
              <a:solidFill>
                <a:srgbClr val="FFFFFF">
                  <a:lumMod val="65000"/>
                </a:srgbClr>
              </a:solidFill>
              <a:latin typeface="Verdana"/>
            </a:endParaRPr>
          </a:p>
        </p:txBody>
      </p:sp>
      <p:sp>
        <p:nvSpPr>
          <p:cNvPr id="6" name="Tijdelijke aanduiding voor voettekst 5"/>
          <p:cNvSpPr>
            <a:spLocks noGrp="1"/>
          </p:cNvSpPr>
          <p:nvPr>
            <p:ph type="ftr" sz="quarter" idx="3"/>
          </p:nvPr>
        </p:nvSpPr>
        <p:spPr/>
        <p:txBody>
          <a:bodyPr/>
          <a:lstStyle/>
          <a:p>
            <a:pPr defTabSz="685800"/>
            <a:fld id="{DBA5E0FA-9490-48F2-980B-B1A0CFFB9C0F}" type="datetime4">
              <a:rPr lang="nl-NL">
                <a:solidFill>
                  <a:srgbClr val="FFFFFF">
                    <a:lumMod val="65000"/>
                  </a:srgbClr>
                </a:solidFill>
                <a:latin typeface="Verdana"/>
              </a:rPr>
              <a:pPr defTabSz="685800"/>
              <a:t>24 mei 2023</a:t>
            </a:fld>
            <a:r>
              <a:rPr lang="en-US">
                <a:solidFill>
                  <a:srgbClr val="FFFFFF">
                    <a:lumMod val="65000"/>
                  </a:srgbClr>
                </a:solidFill>
                <a:latin typeface="Verdana"/>
              </a:rPr>
              <a:t> | Voettekst</a:t>
            </a:r>
            <a:endParaRPr lang="nl-NL" dirty="0">
              <a:solidFill>
                <a:srgbClr val="FFFFFF">
                  <a:lumMod val="65000"/>
                </a:srgbClr>
              </a:solidFill>
              <a:latin typeface="Verdana"/>
            </a:endParaRPr>
          </a:p>
        </p:txBody>
      </p:sp>
      <p:sp>
        <p:nvSpPr>
          <p:cNvPr id="3" name="Tijdelijke aanduiding voor inhoud 1">
            <a:extLst>
              <a:ext uri="{FF2B5EF4-FFF2-40B4-BE49-F238E27FC236}">
                <a16:creationId xmlns:a16="http://schemas.microsoft.com/office/drawing/2014/main" id="{CA7A8EC4-1516-121C-9546-956CE22603A8}"/>
              </a:ext>
            </a:extLst>
          </p:cNvPr>
          <p:cNvSpPr txBox="1">
            <a:spLocks/>
          </p:cNvSpPr>
          <p:nvPr/>
        </p:nvSpPr>
        <p:spPr>
          <a:xfrm>
            <a:off x="5081587" y="1707356"/>
            <a:ext cx="3919538" cy="2958704"/>
          </a:xfrm>
          <a:prstGeom prst="rect">
            <a:avLst/>
          </a:prstGeom>
        </p:spPr>
        <p:txBody>
          <a:bodyPr vert="horz" lIns="68580" tIns="34290" rIns="68580" bIns="34290" rtlCol="0">
            <a:normAutofit/>
          </a:bodyPr>
          <a:lst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baseline="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017BC6"/>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pPr marL="237600" indent="-237600" defTabSz="685800">
              <a:spcBef>
                <a:spcPts val="900"/>
              </a:spcBef>
              <a:buClr>
                <a:srgbClr val="017BC6"/>
              </a:buClr>
            </a:pPr>
            <a:r>
              <a:rPr lang="nl-NL" sz="1800" dirty="0">
                <a:solidFill>
                  <a:srgbClr val="000000"/>
                </a:solidFill>
                <a:latin typeface="Verdana"/>
              </a:rPr>
              <a:t>Grote gebouweigenaren = minimaal 20 vestigingen verspreid over 2 OD regio’s</a:t>
            </a:r>
          </a:p>
          <a:p>
            <a:pPr marL="237600" indent="-237600" defTabSz="685800">
              <a:spcBef>
                <a:spcPts val="900"/>
              </a:spcBef>
              <a:buClr>
                <a:srgbClr val="017BC6"/>
              </a:buClr>
            </a:pPr>
            <a:r>
              <a:rPr lang="nl-NL" sz="1800" dirty="0">
                <a:solidFill>
                  <a:srgbClr val="000000"/>
                </a:solidFill>
                <a:latin typeface="Verdana"/>
              </a:rPr>
              <a:t>KvK analyse: potentiële doelgroep ca. 900 ondernemingen</a:t>
            </a:r>
          </a:p>
          <a:p>
            <a:pPr marL="237600" indent="-237600" defTabSz="685800">
              <a:spcBef>
                <a:spcPts val="900"/>
              </a:spcBef>
              <a:buClr>
                <a:srgbClr val="017BC6"/>
              </a:buClr>
            </a:pPr>
            <a:r>
              <a:rPr lang="nl-NL" sz="1800" dirty="0">
                <a:solidFill>
                  <a:srgbClr val="000000"/>
                </a:solidFill>
                <a:latin typeface="Verdana"/>
              </a:rPr>
              <a:t>Inschatting: +/- 100 grote gebouweigenaren</a:t>
            </a:r>
          </a:p>
        </p:txBody>
      </p:sp>
      <p:sp>
        <p:nvSpPr>
          <p:cNvPr id="7" name="Titel 3">
            <a:extLst>
              <a:ext uri="{FF2B5EF4-FFF2-40B4-BE49-F238E27FC236}">
                <a16:creationId xmlns:a16="http://schemas.microsoft.com/office/drawing/2014/main" id="{00663C5D-F4E5-CDA7-9CA8-24F7B665252D}"/>
              </a:ext>
            </a:extLst>
          </p:cNvPr>
          <p:cNvSpPr txBox="1">
            <a:spLocks/>
          </p:cNvSpPr>
          <p:nvPr/>
        </p:nvSpPr>
        <p:spPr>
          <a:xfrm>
            <a:off x="5081587" y="789385"/>
            <a:ext cx="2119600" cy="711035"/>
          </a:xfrm>
          <a:prstGeom prst="rect">
            <a:avLst/>
          </a:prstGeom>
        </p:spPr>
        <p:txBody>
          <a:bodyPr vert="horz" lIns="68580" tIns="34290" rIns="68580" bIns="34290" rtlCol="0" anchor="t" anchorCtr="0">
            <a:normAutofit/>
          </a:bodyPr>
          <a:lst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a:lstStyle>
          <a:p>
            <a:pPr defTabSz="685800"/>
            <a:r>
              <a:rPr lang="nl-NL" sz="2700" dirty="0">
                <a:solidFill>
                  <a:srgbClr val="017BC6"/>
                </a:solidFill>
                <a:latin typeface="Verdana"/>
              </a:rPr>
              <a:t>Doelgroep</a:t>
            </a:r>
          </a:p>
        </p:txBody>
      </p:sp>
    </p:spTree>
    <p:extLst>
      <p:ext uri="{BB962C8B-B14F-4D97-AF65-F5344CB8AC3E}">
        <p14:creationId xmlns:p14="http://schemas.microsoft.com/office/powerpoint/2010/main" val="44927729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half" idx="1"/>
          </p:nvPr>
        </p:nvSpPr>
        <p:spPr/>
        <p:txBody>
          <a:bodyPr>
            <a:normAutofit fontScale="85000" lnSpcReduction="10000"/>
          </a:bodyPr>
          <a:lstStyle/>
          <a:p>
            <a:r>
              <a:rPr lang="nl-NL" dirty="0"/>
              <a:t>4 jaarlijkse rapportage op </a:t>
            </a:r>
            <a:r>
              <a:rPr lang="nl-NL" dirty="0" err="1"/>
              <a:t>portefeuileniveau</a:t>
            </a:r>
            <a:r>
              <a:rPr lang="nl-NL" dirty="0"/>
              <a:t> incl. uitvoeringsplan (maatregelen + planning)</a:t>
            </a:r>
          </a:p>
          <a:p>
            <a:r>
              <a:rPr lang="nl-NL" dirty="0"/>
              <a:t>Centrale beoordeling door vertegenwoordigers van BG (gecoördineerd door OD NL)</a:t>
            </a:r>
          </a:p>
          <a:p>
            <a:r>
              <a:rPr lang="nl-NL" dirty="0"/>
              <a:t>Goedgekeurde rapportage = lage toezichtprioriteit</a:t>
            </a:r>
          </a:p>
          <a:p>
            <a:r>
              <a:rPr lang="nl-NL" dirty="0" err="1"/>
              <a:t>KPI’s</a:t>
            </a:r>
            <a:r>
              <a:rPr lang="nl-NL" dirty="0"/>
              <a:t> zijn bedacht aan de hand van een onderzoeksrapport van TNO</a:t>
            </a:r>
          </a:p>
          <a:p>
            <a:r>
              <a:rPr lang="nl-NL" dirty="0"/>
              <a:t>Vooral gebouw gebonden energie. Zie </a:t>
            </a:r>
            <a:r>
              <a:rPr lang="nl-NL" dirty="0" err="1"/>
              <a:t>PvE</a:t>
            </a:r>
            <a:r>
              <a:rPr lang="nl-NL" dirty="0"/>
              <a:t> voor meer informatie*</a:t>
            </a:r>
          </a:p>
          <a:p>
            <a:pPr marL="0" indent="0">
              <a:buNone/>
            </a:pPr>
            <a:endParaRPr lang="nl-NL" dirty="0"/>
          </a:p>
        </p:txBody>
      </p:sp>
      <p:sp>
        <p:nvSpPr>
          <p:cNvPr id="3" name="Tijdelijke aanduiding voor inhoud 2"/>
          <p:cNvSpPr>
            <a:spLocks noGrp="1"/>
          </p:cNvSpPr>
          <p:nvPr>
            <p:ph sz="half" idx="2"/>
          </p:nvPr>
        </p:nvSpPr>
        <p:spPr/>
        <p:txBody>
          <a:bodyPr>
            <a:normAutofit fontScale="85000" lnSpcReduction="10000"/>
          </a:bodyPr>
          <a:lstStyle/>
          <a:p>
            <a:r>
              <a:rPr lang="nl-NL" dirty="0">
                <a:solidFill>
                  <a:srgbClr val="00B050"/>
                </a:solidFill>
              </a:rPr>
              <a:t>Gemiddeld jaarlijks 3,5% reductie van het finale energiegebruik </a:t>
            </a:r>
            <a:r>
              <a:rPr lang="nl-NL" sz="1500" dirty="0">
                <a:solidFill>
                  <a:srgbClr val="00B050"/>
                </a:solidFill>
              </a:rPr>
              <a:t>(in kWh/m².j) op portefeuilleniveau</a:t>
            </a:r>
          </a:p>
          <a:p>
            <a:r>
              <a:rPr lang="nl-NL" dirty="0">
                <a:solidFill>
                  <a:srgbClr val="00B050"/>
                </a:solidFill>
              </a:rPr>
              <a:t>Gemiddeld jaarlijks 5,5% reductie van het aardgasgebruik </a:t>
            </a:r>
            <a:r>
              <a:rPr lang="nl-NL" sz="1500" dirty="0">
                <a:solidFill>
                  <a:srgbClr val="00B050"/>
                </a:solidFill>
              </a:rPr>
              <a:t>(in kWh/m².j) op portefeuilleniveau</a:t>
            </a:r>
          </a:p>
          <a:p>
            <a:r>
              <a:rPr lang="nl-NL" dirty="0">
                <a:solidFill>
                  <a:srgbClr val="00B050"/>
                </a:solidFill>
              </a:rPr>
              <a:t>Zo snel mogelijk voldoen aan label-C-verplichting voor kantoren</a:t>
            </a:r>
          </a:p>
          <a:p>
            <a:r>
              <a:rPr lang="nl-NL" dirty="0">
                <a:solidFill>
                  <a:srgbClr val="00B050"/>
                </a:solidFill>
              </a:rPr>
              <a:t>Uiterlijk 31-12-2026 voldaan aan alle energiebesparende maatregelen op gebouwniveau</a:t>
            </a:r>
          </a:p>
        </p:txBody>
      </p:sp>
      <p:sp>
        <p:nvSpPr>
          <p:cNvPr id="4" name="Titel 3"/>
          <p:cNvSpPr>
            <a:spLocks noGrp="1"/>
          </p:cNvSpPr>
          <p:nvPr>
            <p:ph type="title"/>
          </p:nvPr>
        </p:nvSpPr>
        <p:spPr/>
        <p:txBody>
          <a:bodyPr/>
          <a:lstStyle/>
          <a:p>
            <a:r>
              <a:rPr lang="nl-NL" dirty="0"/>
              <a:t>Essentie</a:t>
            </a:r>
          </a:p>
        </p:txBody>
      </p:sp>
      <p:sp>
        <p:nvSpPr>
          <p:cNvPr id="6" name="Tijdelijke aanduiding voor voettekst 5"/>
          <p:cNvSpPr>
            <a:spLocks noGrp="1"/>
          </p:cNvSpPr>
          <p:nvPr>
            <p:ph type="ftr" sz="quarter" idx="3"/>
          </p:nvPr>
        </p:nvSpPr>
        <p:spPr>
          <a:xfrm>
            <a:off x="476250" y="4666060"/>
            <a:ext cx="4438649" cy="241556"/>
          </a:xfrm>
        </p:spPr>
        <p:txBody>
          <a:bodyPr/>
          <a:lstStyle/>
          <a:p>
            <a:pPr defTabSz="685800"/>
            <a:fld id="{DBA5E0FA-9490-48F2-980B-B1A0CFFB9C0F}" type="datetime4">
              <a:rPr lang="nl-NL">
                <a:solidFill>
                  <a:srgbClr val="FFFFFF">
                    <a:lumMod val="65000"/>
                  </a:srgbClr>
                </a:solidFill>
                <a:latin typeface="Verdana"/>
              </a:rPr>
              <a:pPr defTabSz="685800"/>
              <a:t>24 mei 2023</a:t>
            </a:fld>
            <a:r>
              <a:rPr lang="en-US" dirty="0">
                <a:solidFill>
                  <a:srgbClr val="FFFFFF">
                    <a:lumMod val="65000"/>
                  </a:srgbClr>
                </a:solidFill>
                <a:latin typeface="Verdana"/>
              </a:rPr>
              <a:t> | *Er </a:t>
            </a:r>
            <a:r>
              <a:rPr lang="en-US" dirty="0" err="1">
                <a:solidFill>
                  <a:srgbClr val="FFFFFF">
                    <a:lumMod val="65000"/>
                  </a:srgbClr>
                </a:solidFill>
                <a:latin typeface="Verdana"/>
              </a:rPr>
              <a:t>kan</a:t>
            </a:r>
            <a:r>
              <a:rPr lang="en-US" dirty="0">
                <a:solidFill>
                  <a:srgbClr val="FFFFFF">
                    <a:lumMod val="65000"/>
                  </a:srgbClr>
                </a:solidFill>
                <a:latin typeface="Verdana"/>
              </a:rPr>
              <a:t> </a:t>
            </a:r>
            <a:r>
              <a:rPr lang="en-US" dirty="0" err="1">
                <a:solidFill>
                  <a:srgbClr val="FFFFFF">
                    <a:lumMod val="65000"/>
                  </a:srgbClr>
                </a:solidFill>
                <a:latin typeface="Verdana"/>
              </a:rPr>
              <a:t>ook</a:t>
            </a:r>
            <a:r>
              <a:rPr lang="en-US" dirty="0">
                <a:solidFill>
                  <a:srgbClr val="FFFFFF">
                    <a:lumMod val="65000"/>
                  </a:srgbClr>
                </a:solidFill>
                <a:latin typeface="Verdana"/>
              </a:rPr>
              <a:t> </a:t>
            </a:r>
            <a:r>
              <a:rPr lang="en-US" dirty="0" err="1">
                <a:solidFill>
                  <a:srgbClr val="FFFFFF">
                    <a:lumMod val="65000"/>
                  </a:srgbClr>
                </a:solidFill>
                <a:latin typeface="Verdana"/>
              </a:rPr>
              <a:t>sprake</a:t>
            </a:r>
            <a:r>
              <a:rPr lang="en-US" dirty="0">
                <a:solidFill>
                  <a:srgbClr val="FFFFFF">
                    <a:lumMod val="65000"/>
                  </a:srgbClr>
                </a:solidFill>
                <a:latin typeface="Verdana"/>
              </a:rPr>
              <a:t> </a:t>
            </a:r>
            <a:r>
              <a:rPr lang="en-US" dirty="0" err="1">
                <a:solidFill>
                  <a:srgbClr val="FFFFFF">
                    <a:lumMod val="65000"/>
                  </a:srgbClr>
                </a:solidFill>
                <a:latin typeface="Verdana"/>
              </a:rPr>
              <a:t>zijn</a:t>
            </a:r>
            <a:r>
              <a:rPr lang="en-US" dirty="0">
                <a:solidFill>
                  <a:srgbClr val="FFFFFF">
                    <a:lumMod val="65000"/>
                  </a:srgbClr>
                </a:solidFill>
                <a:latin typeface="Verdana"/>
              </a:rPr>
              <a:t> van </a:t>
            </a:r>
            <a:r>
              <a:rPr lang="en-US" dirty="0" err="1">
                <a:solidFill>
                  <a:srgbClr val="FFFFFF">
                    <a:lumMod val="65000"/>
                  </a:srgbClr>
                </a:solidFill>
                <a:latin typeface="Verdana"/>
              </a:rPr>
              <a:t>een</a:t>
            </a:r>
            <a:r>
              <a:rPr lang="en-US" dirty="0">
                <a:solidFill>
                  <a:srgbClr val="FFFFFF">
                    <a:lumMod val="65000"/>
                  </a:srgbClr>
                </a:solidFill>
                <a:latin typeface="Verdana"/>
              </a:rPr>
              <a:t> </a:t>
            </a:r>
            <a:r>
              <a:rPr lang="en-US" dirty="0" err="1">
                <a:solidFill>
                  <a:srgbClr val="FFFFFF">
                    <a:lumMod val="65000"/>
                  </a:srgbClr>
                </a:solidFill>
                <a:latin typeface="Verdana"/>
              </a:rPr>
              <a:t>klein</a:t>
            </a:r>
            <a:r>
              <a:rPr lang="en-US" dirty="0">
                <a:solidFill>
                  <a:srgbClr val="FFFFFF">
                    <a:lumMod val="65000"/>
                  </a:srgbClr>
                </a:solidFill>
                <a:latin typeface="Verdana"/>
              </a:rPr>
              <a:t> </a:t>
            </a:r>
            <a:r>
              <a:rPr lang="en-US" dirty="0" err="1">
                <a:solidFill>
                  <a:srgbClr val="FFFFFF">
                    <a:lumMod val="65000"/>
                  </a:srgbClr>
                </a:solidFill>
                <a:latin typeface="Verdana"/>
              </a:rPr>
              <a:t>deel</a:t>
            </a:r>
            <a:r>
              <a:rPr lang="en-US" dirty="0">
                <a:solidFill>
                  <a:srgbClr val="FFFFFF">
                    <a:lumMod val="65000"/>
                  </a:srgbClr>
                </a:solidFill>
                <a:latin typeface="Verdana"/>
              </a:rPr>
              <a:t> </a:t>
            </a:r>
            <a:r>
              <a:rPr lang="en-US" dirty="0" err="1">
                <a:solidFill>
                  <a:srgbClr val="FFFFFF">
                    <a:lumMod val="65000"/>
                  </a:srgbClr>
                </a:solidFill>
                <a:latin typeface="Verdana"/>
              </a:rPr>
              <a:t>procesgebonden</a:t>
            </a:r>
            <a:r>
              <a:rPr lang="en-US" dirty="0">
                <a:solidFill>
                  <a:srgbClr val="FFFFFF">
                    <a:lumMod val="65000"/>
                  </a:srgbClr>
                </a:solidFill>
                <a:latin typeface="Verdana"/>
              </a:rPr>
              <a:t> </a:t>
            </a:r>
            <a:r>
              <a:rPr lang="en-US" dirty="0" err="1">
                <a:solidFill>
                  <a:srgbClr val="FFFFFF">
                    <a:lumMod val="65000"/>
                  </a:srgbClr>
                </a:solidFill>
                <a:latin typeface="Verdana"/>
              </a:rPr>
              <a:t>energie</a:t>
            </a:r>
            <a:endParaRPr lang="nl-NL" dirty="0">
              <a:solidFill>
                <a:srgbClr val="FFFFFF">
                  <a:lumMod val="65000"/>
                </a:srgbClr>
              </a:solidFill>
              <a:latin typeface="Verdana"/>
            </a:endParaRPr>
          </a:p>
        </p:txBody>
      </p:sp>
    </p:spTree>
    <p:extLst>
      <p:ext uri="{BB962C8B-B14F-4D97-AF65-F5344CB8AC3E}">
        <p14:creationId xmlns:p14="http://schemas.microsoft.com/office/powerpoint/2010/main" val="36955729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EA4A0938-112B-4322-A0A2-497FB5E2AAD2}"/>
              </a:ext>
            </a:extLst>
          </p:cNvPr>
          <p:cNvSpPr>
            <a:spLocks noGrp="1"/>
          </p:cNvSpPr>
          <p:nvPr>
            <p:ph sz="half" idx="1"/>
          </p:nvPr>
        </p:nvSpPr>
        <p:spPr>
          <a:xfrm>
            <a:off x="476250" y="1707356"/>
            <a:ext cx="4861422" cy="2958704"/>
          </a:xfrm>
        </p:spPr>
        <p:txBody>
          <a:bodyPr>
            <a:normAutofit lnSpcReduction="10000"/>
          </a:bodyPr>
          <a:lstStyle/>
          <a:p>
            <a:r>
              <a:rPr lang="nl-NL" dirty="0"/>
              <a:t>Voor het klimaat</a:t>
            </a:r>
          </a:p>
          <a:p>
            <a:pPr lvl="1"/>
            <a:r>
              <a:rPr lang="nl-NL" dirty="0"/>
              <a:t>Hoger ambitieniveau bereiken dan in de wet</a:t>
            </a:r>
          </a:p>
          <a:p>
            <a:r>
              <a:rPr lang="nl-NL" dirty="0"/>
              <a:t>Voor eigenaar</a:t>
            </a:r>
          </a:p>
          <a:p>
            <a:pPr lvl="1"/>
            <a:r>
              <a:rPr lang="nl-NL" dirty="0"/>
              <a:t>Ruimte voor planmatige uitvoering</a:t>
            </a:r>
          </a:p>
          <a:p>
            <a:pPr lvl="1"/>
            <a:r>
              <a:rPr lang="nl-NL" dirty="0"/>
              <a:t>Eén centraal aanspreekpunt</a:t>
            </a:r>
          </a:p>
          <a:p>
            <a:r>
              <a:rPr lang="nl-NL" dirty="0"/>
              <a:t>Voor bevoegd gezag</a:t>
            </a:r>
          </a:p>
          <a:p>
            <a:pPr lvl="1"/>
            <a:r>
              <a:rPr lang="nl-NL" dirty="0"/>
              <a:t>Ook één aanspreekpunt per portefeuille</a:t>
            </a:r>
          </a:p>
          <a:p>
            <a:pPr lvl="1"/>
            <a:r>
              <a:rPr lang="nl-NL" dirty="0"/>
              <a:t>Lagere administratieve lasten</a:t>
            </a:r>
          </a:p>
          <a:p>
            <a:pPr lvl="1"/>
            <a:r>
              <a:rPr lang="nl-NL" dirty="0"/>
              <a:t>Toezicht houden waar het meer nodig is</a:t>
            </a:r>
          </a:p>
        </p:txBody>
      </p:sp>
      <p:sp>
        <p:nvSpPr>
          <p:cNvPr id="4" name="Titel 3">
            <a:extLst>
              <a:ext uri="{FF2B5EF4-FFF2-40B4-BE49-F238E27FC236}">
                <a16:creationId xmlns:a16="http://schemas.microsoft.com/office/drawing/2014/main" id="{C5CF5ACE-8A94-4544-BDDD-5CA37CA47617}"/>
              </a:ext>
            </a:extLst>
          </p:cNvPr>
          <p:cNvSpPr>
            <a:spLocks noGrp="1"/>
          </p:cNvSpPr>
          <p:nvPr>
            <p:ph type="title"/>
          </p:nvPr>
        </p:nvSpPr>
        <p:spPr/>
        <p:txBody>
          <a:bodyPr/>
          <a:lstStyle/>
          <a:p>
            <a:r>
              <a:rPr lang="nl-NL" dirty="0"/>
              <a:t>Voordelen</a:t>
            </a:r>
          </a:p>
        </p:txBody>
      </p:sp>
      <p:sp>
        <p:nvSpPr>
          <p:cNvPr id="5" name="Tijdelijke aanduiding voor dianummer 4">
            <a:extLst>
              <a:ext uri="{FF2B5EF4-FFF2-40B4-BE49-F238E27FC236}">
                <a16:creationId xmlns:a16="http://schemas.microsoft.com/office/drawing/2014/main" id="{5AE8FA73-9139-4DFB-97EF-762260E41F9B}"/>
              </a:ext>
            </a:extLst>
          </p:cNvPr>
          <p:cNvSpPr>
            <a:spLocks noGrp="1"/>
          </p:cNvSpPr>
          <p:nvPr>
            <p:ph type="sldNum" sz="quarter" idx="12"/>
          </p:nvPr>
        </p:nvSpPr>
        <p:spPr/>
        <p:txBody>
          <a:bodyPr/>
          <a:lstStyle/>
          <a:p>
            <a:pPr defTabSz="685800"/>
            <a:fld id="{10A0A6AF-03C5-477E-939A-E28F7E7F05EA}" type="slidenum">
              <a:rPr lang="nl-NL">
                <a:solidFill>
                  <a:srgbClr val="FFFFFF">
                    <a:lumMod val="65000"/>
                  </a:srgbClr>
                </a:solidFill>
                <a:latin typeface="Verdana"/>
              </a:rPr>
              <a:pPr defTabSz="685800"/>
              <a:t>95</a:t>
            </a:fld>
            <a:endParaRPr lang="nl-NL" dirty="0">
              <a:solidFill>
                <a:srgbClr val="FFFFFF">
                  <a:lumMod val="65000"/>
                </a:srgbClr>
              </a:solidFill>
              <a:latin typeface="Verdana"/>
            </a:endParaRPr>
          </a:p>
        </p:txBody>
      </p:sp>
      <p:sp>
        <p:nvSpPr>
          <p:cNvPr id="6" name="Tijdelijke aanduiding voor voettekst 5">
            <a:extLst>
              <a:ext uri="{FF2B5EF4-FFF2-40B4-BE49-F238E27FC236}">
                <a16:creationId xmlns:a16="http://schemas.microsoft.com/office/drawing/2014/main" id="{BC10A13F-F08A-4146-BA9C-7289D76B0146}"/>
              </a:ext>
            </a:extLst>
          </p:cNvPr>
          <p:cNvSpPr>
            <a:spLocks noGrp="1"/>
          </p:cNvSpPr>
          <p:nvPr>
            <p:ph type="ftr" sz="quarter" idx="3"/>
          </p:nvPr>
        </p:nvSpPr>
        <p:spPr/>
        <p:txBody>
          <a:bodyPr/>
          <a:lstStyle/>
          <a:p>
            <a:pPr defTabSz="685800"/>
            <a:fld id="{DBA5E0FA-9490-48F2-980B-B1A0CFFB9C0F}" type="datetime4">
              <a:rPr lang="nl-NL">
                <a:solidFill>
                  <a:srgbClr val="FFFFFF">
                    <a:lumMod val="65000"/>
                  </a:srgbClr>
                </a:solidFill>
                <a:latin typeface="Verdana"/>
              </a:rPr>
              <a:pPr defTabSz="685800"/>
              <a:t>24 mei 2023</a:t>
            </a:fld>
            <a:r>
              <a:rPr lang="en-US">
                <a:solidFill>
                  <a:srgbClr val="FFFFFF">
                    <a:lumMod val="65000"/>
                  </a:srgbClr>
                </a:solidFill>
                <a:latin typeface="Verdana"/>
              </a:rPr>
              <a:t> | Voettekst</a:t>
            </a:r>
            <a:endParaRPr lang="nl-NL" dirty="0">
              <a:solidFill>
                <a:srgbClr val="FFFFFF">
                  <a:lumMod val="65000"/>
                </a:srgbClr>
              </a:solidFill>
              <a:latin typeface="Verdana"/>
            </a:endParaRPr>
          </a:p>
        </p:txBody>
      </p:sp>
    </p:spTree>
    <p:extLst>
      <p:ext uri="{BB962C8B-B14F-4D97-AF65-F5344CB8AC3E}">
        <p14:creationId xmlns:p14="http://schemas.microsoft.com/office/powerpoint/2010/main" val="82347778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A3E55FF4-EC29-276B-6A18-722F5F9052AB}"/>
              </a:ext>
            </a:extLst>
          </p:cNvPr>
          <p:cNvSpPr>
            <a:spLocks noGrp="1"/>
          </p:cNvSpPr>
          <p:nvPr>
            <p:ph type="sldNum" sz="quarter" idx="12"/>
          </p:nvPr>
        </p:nvSpPr>
        <p:spPr/>
        <p:txBody>
          <a:bodyPr/>
          <a:lstStyle/>
          <a:p>
            <a:pPr defTabSz="685800"/>
            <a:fld id="{10A0A6AF-03C5-477E-939A-E28F7E7F05EA}" type="slidenum">
              <a:rPr lang="nl-NL">
                <a:solidFill>
                  <a:srgbClr val="FFFFFF">
                    <a:lumMod val="65000"/>
                  </a:srgbClr>
                </a:solidFill>
                <a:latin typeface="Verdana"/>
              </a:rPr>
              <a:pPr defTabSz="685800"/>
              <a:t>96</a:t>
            </a:fld>
            <a:endParaRPr lang="nl-NL" dirty="0">
              <a:solidFill>
                <a:srgbClr val="FFFFFF">
                  <a:lumMod val="65000"/>
                </a:srgbClr>
              </a:solidFill>
              <a:latin typeface="Verdana"/>
            </a:endParaRPr>
          </a:p>
        </p:txBody>
      </p:sp>
      <p:sp>
        <p:nvSpPr>
          <p:cNvPr id="6" name="Tijdelijke aanduiding voor voettekst 5">
            <a:extLst>
              <a:ext uri="{FF2B5EF4-FFF2-40B4-BE49-F238E27FC236}">
                <a16:creationId xmlns:a16="http://schemas.microsoft.com/office/drawing/2014/main" id="{891CAAB5-F5A8-9219-25AB-16604499DAB5}"/>
              </a:ext>
            </a:extLst>
          </p:cNvPr>
          <p:cNvSpPr>
            <a:spLocks noGrp="1"/>
          </p:cNvSpPr>
          <p:nvPr>
            <p:ph type="ftr" sz="quarter" idx="3"/>
          </p:nvPr>
        </p:nvSpPr>
        <p:spPr/>
        <p:txBody>
          <a:bodyPr/>
          <a:lstStyle/>
          <a:p>
            <a:pPr defTabSz="685800"/>
            <a:fld id="{DBA5E0FA-9490-48F2-980B-B1A0CFFB9C0F}" type="datetime4">
              <a:rPr lang="nl-NL">
                <a:solidFill>
                  <a:srgbClr val="FFFFFF">
                    <a:lumMod val="65000"/>
                  </a:srgbClr>
                </a:solidFill>
                <a:latin typeface="Verdana"/>
              </a:rPr>
              <a:pPr defTabSz="685800"/>
              <a:t>24 mei 2023</a:t>
            </a:fld>
            <a:r>
              <a:rPr lang="en-US">
                <a:solidFill>
                  <a:srgbClr val="FFFFFF">
                    <a:lumMod val="65000"/>
                  </a:srgbClr>
                </a:solidFill>
                <a:latin typeface="Verdana"/>
              </a:rPr>
              <a:t> | Voettekst</a:t>
            </a:r>
            <a:endParaRPr lang="nl-NL" dirty="0">
              <a:solidFill>
                <a:srgbClr val="FFFFFF">
                  <a:lumMod val="65000"/>
                </a:srgbClr>
              </a:solidFill>
              <a:latin typeface="Verdana"/>
            </a:endParaRPr>
          </a:p>
        </p:txBody>
      </p:sp>
      <p:sp>
        <p:nvSpPr>
          <p:cNvPr id="9" name="Tijdelijke aanduiding voor inhoud 1">
            <a:extLst>
              <a:ext uri="{FF2B5EF4-FFF2-40B4-BE49-F238E27FC236}">
                <a16:creationId xmlns:a16="http://schemas.microsoft.com/office/drawing/2014/main" id="{912E9EDA-A861-7C01-6E26-826C6D0DD2F6}"/>
              </a:ext>
            </a:extLst>
          </p:cNvPr>
          <p:cNvSpPr>
            <a:spLocks noGrp="1"/>
          </p:cNvSpPr>
          <p:nvPr>
            <p:ph sz="half" idx="1"/>
          </p:nvPr>
        </p:nvSpPr>
        <p:spPr>
          <a:xfrm>
            <a:off x="476250" y="1707356"/>
            <a:ext cx="3919538" cy="2958704"/>
          </a:xfrm>
        </p:spPr>
        <p:txBody>
          <a:bodyPr/>
          <a:lstStyle/>
          <a:p>
            <a:r>
              <a:rPr lang="nl-NL" dirty="0"/>
              <a:t>32 deelnemers</a:t>
            </a:r>
          </a:p>
          <a:p>
            <a:r>
              <a:rPr lang="nl-NL" dirty="0"/>
              <a:t>Meer dan 15.000 unieke objecten</a:t>
            </a:r>
          </a:p>
          <a:p>
            <a:r>
              <a:rPr lang="nl-NL" dirty="0"/>
              <a:t>Meer dan 23,5 miljoen m²</a:t>
            </a:r>
          </a:p>
          <a:p>
            <a:r>
              <a:rPr lang="nl-NL" dirty="0"/>
              <a:t>Deelnemers </a:t>
            </a:r>
            <a:r>
              <a:rPr lang="nl-NL" dirty="0" smtClean="0"/>
              <a:t>zijn op </a:t>
            </a:r>
            <a:r>
              <a:rPr lang="nl-NL" dirty="0"/>
              <a:t>de </a:t>
            </a:r>
            <a:r>
              <a:rPr lang="nl-NL" dirty="0">
                <a:hlinkClick r:id="rId3"/>
              </a:rPr>
              <a:t>website van RVO</a:t>
            </a:r>
            <a:r>
              <a:rPr lang="nl-NL" dirty="0"/>
              <a:t> </a:t>
            </a:r>
            <a:r>
              <a:rPr lang="nl-NL" dirty="0" smtClean="0"/>
              <a:t>gepubliceerd</a:t>
            </a:r>
            <a:endParaRPr lang="nl-NL" dirty="0"/>
          </a:p>
        </p:txBody>
      </p:sp>
      <p:sp>
        <p:nvSpPr>
          <p:cNvPr id="10" name="Titel 3">
            <a:extLst>
              <a:ext uri="{FF2B5EF4-FFF2-40B4-BE49-F238E27FC236}">
                <a16:creationId xmlns:a16="http://schemas.microsoft.com/office/drawing/2014/main" id="{588631CD-12E7-4E03-08DB-3C18115D0BEC}"/>
              </a:ext>
            </a:extLst>
          </p:cNvPr>
          <p:cNvSpPr>
            <a:spLocks noGrp="1"/>
          </p:cNvSpPr>
          <p:nvPr>
            <p:ph type="title"/>
          </p:nvPr>
        </p:nvSpPr>
        <p:spPr>
          <a:xfrm>
            <a:off x="476250" y="789385"/>
            <a:ext cx="8192691" cy="711035"/>
          </a:xfrm>
        </p:spPr>
        <p:txBody>
          <a:bodyPr/>
          <a:lstStyle/>
          <a:p>
            <a:r>
              <a:rPr lang="nl-NL" dirty="0"/>
              <a:t>Deelnemers</a:t>
            </a:r>
          </a:p>
        </p:txBody>
      </p:sp>
      <p:graphicFrame>
        <p:nvGraphicFramePr>
          <p:cNvPr id="13" name="Grafiek 12">
            <a:extLst>
              <a:ext uri="{FF2B5EF4-FFF2-40B4-BE49-F238E27FC236}">
                <a16:creationId xmlns:a16="http://schemas.microsoft.com/office/drawing/2014/main" id="{1834A498-7624-6BFD-9075-F3CA3D8BBD53}"/>
              </a:ext>
            </a:extLst>
          </p:cNvPr>
          <p:cNvGraphicFramePr/>
          <p:nvPr>
            <p:extLst/>
          </p:nvPr>
        </p:nvGraphicFramePr>
        <p:xfrm>
          <a:off x="3374834" y="722838"/>
          <a:ext cx="6096000" cy="4064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5287839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EA4A0938-112B-4322-A0A2-497FB5E2AAD2}"/>
              </a:ext>
            </a:extLst>
          </p:cNvPr>
          <p:cNvSpPr>
            <a:spLocks noGrp="1"/>
          </p:cNvSpPr>
          <p:nvPr>
            <p:ph sz="half" idx="1"/>
          </p:nvPr>
        </p:nvSpPr>
        <p:spPr>
          <a:xfrm>
            <a:off x="476250" y="1707356"/>
            <a:ext cx="4861422" cy="2958704"/>
          </a:xfrm>
        </p:spPr>
        <p:txBody>
          <a:bodyPr/>
          <a:lstStyle/>
          <a:p>
            <a:r>
              <a:rPr lang="nl-NL" dirty="0"/>
              <a:t>Vóór 31 mei 2023 alle routekaarten ingediend door deelnemers</a:t>
            </a:r>
          </a:p>
          <a:p>
            <a:r>
              <a:rPr lang="nl-NL" dirty="0"/>
              <a:t>Coördinatieteam portefeuilleaanpak klaar om te gaan beoordelen</a:t>
            </a:r>
          </a:p>
          <a:p>
            <a:r>
              <a:rPr lang="nl-NL" dirty="0"/>
              <a:t>Kennisdeling sessies tussen deelnemers en bevoegd gezag</a:t>
            </a:r>
          </a:p>
          <a:p>
            <a:r>
              <a:rPr lang="nl-NL" dirty="0"/>
              <a:t>Veel enthousiasme en drive om dit te laten slagen!</a:t>
            </a:r>
          </a:p>
        </p:txBody>
      </p:sp>
      <p:sp>
        <p:nvSpPr>
          <p:cNvPr id="4" name="Titel 3">
            <a:extLst>
              <a:ext uri="{FF2B5EF4-FFF2-40B4-BE49-F238E27FC236}">
                <a16:creationId xmlns:a16="http://schemas.microsoft.com/office/drawing/2014/main" id="{C5CF5ACE-8A94-4544-BDDD-5CA37CA47617}"/>
              </a:ext>
            </a:extLst>
          </p:cNvPr>
          <p:cNvSpPr>
            <a:spLocks noGrp="1"/>
          </p:cNvSpPr>
          <p:nvPr>
            <p:ph type="title"/>
          </p:nvPr>
        </p:nvSpPr>
        <p:spPr/>
        <p:txBody>
          <a:bodyPr/>
          <a:lstStyle/>
          <a:p>
            <a:r>
              <a:rPr lang="nl-NL" dirty="0"/>
              <a:t>Stand van zaken</a:t>
            </a:r>
          </a:p>
        </p:txBody>
      </p:sp>
      <p:sp>
        <p:nvSpPr>
          <p:cNvPr id="5" name="Tijdelijke aanduiding voor dianummer 4">
            <a:extLst>
              <a:ext uri="{FF2B5EF4-FFF2-40B4-BE49-F238E27FC236}">
                <a16:creationId xmlns:a16="http://schemas.microsoft.com/office/drawing/2014/main" id="{5AE8FA73-9139-4DFB-97EF-762260E41F9B}"/>
              </a:ext>
            </a:extLst>
          </p:cNvPr>
          <p:cNvSpPr>
            <a:spLocks noGrp="1"/>
          </p:cNvSpPr>
          <p:nvPr>
            <p:ph type="sldNum" sz="quarter" idx="12"/>
          </p:nvPr>
        </p:nvSpPr>
        <p:spPr/>
        <p:txBody>
          <a:bodyPr/>
          <a:lstStyle/>
          <a:p>
            <a:pPr defTabSz="685800"/>
            <a:fld id="{10A0A6AF-03C5-477E-939A-E28F7E7F05EA}" type="slidenum">
              <a:rPr lang="nl-NL">
                <a:solidFill>
                  <a:srgbClr val="FFFFFF">
                    <a:lumMod val="65000"/>
                  </a:srgbClr>
                </a:solidFill>
                <a:latin typeface="Verdana"/>
              </a:rPr>
              <a:pPr defTabSz="685800"/>
              <a:t>97</a:t>
            </a:fld>
            <a:endParaRPr lang="nl-NL" dirty="0">
              <a:solidFill>
                <a:srgbClr val="FFFFFF">
                  <a:lumMod val="65000"/>
                </a:srgbClr>
              </a:solidFill>
              <a:latin typeface="Verdana"/>
            </a:endParaRPr>
          </a:p>
        </p:txBody>
      </p:sp>
      <p:sp>
        <p:nvSpPr>
          <p:cNvPr id="6" name="Tijdelijke aanduiding voor voettekst 5">
            <a:extLst>
              <a:ext uri="{FF2B5EF4-FFF2-40B4-BE49-F238E27FC236}">
                <a16:creationId xmlns:a16="http://schemas.microsoft.com/office/drawing/2014/main" id="{BC10A13F-F08A-4146-BA9C-7289D76B0146}"/>
              </a:ext>
            </a:extLst>
          </p:cNvPr>
          <p:cNvSpPr>
            <a:spLocks noGrp="1"/>
          </p:cNvSpPr>
          <p:nvPr>
            <p:ph type="ftr" sz="quarter" idx="3"/>
          </p:nvPr>
        </p:nvSpPr>
        <p:spPr/>
        <p:txBody>
          <a:bodyPr/>
          <a:lstStyle/>
          <a:p>
            <a:pPr defTabSz="685800"/>
            <a:fld id="{DBA5E0FA-9490-48F2-980B-B1A0CFFB9C0F}" type="datetime4">
              <a:rPr lang="nl-NL">
                <a:solidFill>
                  <a:srgbClr val="FFFFFF">
                    <a:lumMod val="65000"/>
                  </a:srgbClr>
                </a:solidFill>
                <a:latin typeface="Verdana"/>
              </a:rPr>
              <a:pPr defTabSz="685800"/>
              <a:t>24 mei 2023</a:t>
            </a:fld>
            <a:r>
              <a:rPr lang="en-US">
                <a:solidFill>
                  <a:srgbClr val="FFFFFF">
                    <a:lumMod val="65000"/>
                  </a:srgbClr>
                </a:solidFill>
                <a:latin typeface="Verdana"/>
              </a:rPr>
              <a:t> | Voettekst</a:t>
            </a:r>
            <a:endParaRPr lang="nl-NL" dirty="0">
              <a:solidFill>
                <a:srgbClr val="FFFFFF">
                  <a:lumMod val="65000"/>
                </a:srgbClr>
              </a:solidFill>
              <a:latin typeface="Verdana"/>
            </a:endParaRPr>
          </a:p>
        </p:txBody>
      </p:sp>
      <p:grpSp>
        <p:nvGrpSpPr>
          <p:cNvPr id="3" name="Groep 2">
            <a:extLst>
              <a:ext uri="{FF2B5EF4-FFF2-40B4-BE49-F238E27FC236}">
                <a16:creationId xmlns:a16="http://schemas.microsoft.com/office/drawing/2014/main" id="{41C43BD2-2D94-43FE-9661-1255560656D0}"/>
              </a:ext>
            </a:extLst>
          </p:cNvPr>
          <p:cNvGrpSpPr>
            <a:grpSpLocks noChangeAspect="1"/>
          </p:cNvGrpSpPr>
          <p:nvPr/>
        </p:nvGrpSpPr>
        <p:grpSpPr>
          <a:xfrm>
            <a:off x="5527343" y="1333713"/>
            <a:ext cx="2671550" cy="3154108"/>
            <a:chOff x="7813438" y="1880892"/>
            <a:chExt cx="3200400" cy="3778483"/>
          </a:xfrm>
        </p:grpSpPr>
        <p:pic>
          <p:nvPicPr>
            <p:cNvPr id="7" name="Afbeelding 6">
              <a:extLst>
                <a:ext uri="{FF2B5EF4-FFF2-40B4-BE49-F238E27FC236}">
                  <a16:creationId xmlns:a16="http://schemas.microsoft.com/office/drawing/2014/main" id="{8CAFCE45-AC87-309D-00EA-0275BAA91E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3438" y="1880892"/>
              <a:ext cx="3200400" cy="3778483"/>
            </a:xfrm>
            <a:prstGeom prst="rect">
              <a:avLst/>
            </a:prstGeom>
          </p:spPr>
        </p:pic>
        <p:pic>
          <p:nvPicPr>
            <p:cNvPr id="8" name="Graphic 7" descr="School met effen opvulling">
              <a:extLst>
                <a:ext uri="{FF2B5EF4-FFF2-40B4-BE49-F238E27FC236}">
                  <a16:creationId xmlns:a16="http://schemas.microsoft.com/office/drawing/2014/main" id="{0D391EE8-9D38-3241-6439-8036E30A5A9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448050" y="2017665"/>
              <a:ext cx="387207" cy="387207"/>
            </a:xfrm>
            <a:prstGeom prst="rect">
              <a:avLst/>
            </a:prstGeom>
          </p:spPr>
        </p:pic>
        <p:pic>
          <p:nvPicPr>
            <p:cNvPr id="9" name="Graphic 8" descr="Gebouw met effen opvulling">
              <a:extLst>
                <a:ext uri="{FF2B5EF4-FFF2-40B4-BE49-F238E27FC236}">
                  <a16:creationId xmlns:a16="http://schemas.microsoft.com/office/drawing/2014/main" id="{3B2A6960-1CF8-1CD4-54B7-8755F4F05A9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480950" y="3761932"/>
              <a:ext cx="361298" cy="361298"/>
            </a:xfrm>
            <a:prstGeom prst="rect">
              <a:avLst/>
            </a:prstGeom>
          </p:spPr>
        </p:pic>
        <p:pic>
          <p:nvPicPr>
            <p:cNvPr id="10" name="Graphic 9" descr="Griekse tempel met effen opvulling">
              <a:extLst>
                <a:ext uri="{FF2B5EF4-FFF2-40B4-BE49-F238E27FC236}">
                  <a16:creationId xmlns:a16="http://schemas.microsoft.com/office/drawing/2014/main" id="{45305521-1A53-7AB4-130B-1E61FE93A55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8989450" y="3496756"/>
              <a:ext cx="265176" cy="265176"/>
            </a:xfrm>
            <a:prstGeom prst="rect">
              <a:avLst/>
            </a:prstGeom>
          </p:spPr>
        </p:pic>
        <p:pic>
          <p:nvPicPr>
            <p:cNvPr id="11" name="Tijdelijke aanduiding voor inhoud 6" descr="Moderne architectuur met effen opvulling">
              <a:extLst>
                <a:ext uri="{FF2B5EF4-FFF2-40B4-BE49-F238E27FC236}">
                  <a16:creationId xmlns:a16="http://schemas.microsoft.com/office/drawing/2014/main" id="{7A6BFCBC-03C3-A418-E07A-0EDFD852D4D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149781" y="3643698"/>
              <a:ext cx="388425" cy="388425"/>
            </a:xfrm>
            <a:prstGeom prst="rect">
              <a:avLst/>
            </a:prstGeom>
          </p:spPr>
        </p:pic>
        <p:pic>
          <p:nvPicPr>
            <p:cNvPr id="12" name="Graphic 11" descr="Gebouw met effen opvulling">
              <a:extLst>
                <a:ext uri="{FF2B5EF4-FFF2-40B4-BE49-F238E27FC236}">
                  <a16:creationId xmlns:a16="http://schemas.microsoft.com/office/drawing/2014/main" id="{4DBD92B5-E384-824F-FA1A-491697D3CAF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595502" y="4361747"/>
              <a:ext cx="361298" cy="361298"/>
            </a:xfrm>
            <a:prstGeom prst="rect">
              <a:avLst/>
            </a:prstGeom>
          </p:spPr>
        </p:pic>
        <p:pic>
          <p:nvPicPr>
            <p:cNvPr id="13" name="Graphic 12" descr="Gebouw met effen opvulling">
              <a:extLst>
                <a:ext uri="{FF2B5EF4-FFF2-40B4-BE49-F238E27FC236}">
                  <a16:creationId xmlns:a16="http://schemas.microsoft.com/office/drawing/2014/main" id="{2FDF24B1-321B-4DA3-04A9-063CCF6873A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758003" y="5137234"/>
              <a:ext cx="361298" cy="361298"/>
            </a:xfrm>
            <a:prstGeom prst="rect">
              <a:avLst/>
            </a:prstGeom>
          </p:spPr>
        </p:pic>
        <p:pic>
          <p:nvPicPr>
            <p:cNvPr id="14" name="Graphic 13" descr="Gebouw met effen opvulling">
              <a:extLst>
                <a:ext uri="{FF2B5EF4-FFF2-40B4-BE49-F238E27FC236}">
                  <a16:creationId xmlns:a16="http://schemas.microsoft.com/office/drawing/2014/main" id="{36A2873D-77EF-488F-F91D-C82652A3CBF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645073" y="2712720"/>
              <a:ext cx="361298" cy="361298"/>
            </a:xfrm>
            <a:prstGeom prst="rect">
              <a:avLst/>
            </a:prstGeom>
          </p:spPr>
        </p:pic>
        <p:pic>
          <p:nvPicPr>
            <p:cNvPr id="15" name="Graphic 14" descr="Griekse tempel met effen opvulling">
              <a:extLst>
                <a:ext uri="{FF2B5EF4-FFF2-40B4-BE49-F238E27FC236}">
                  <a16:creationId xmlns:a16="http://schemas.microsoft.com/office/drawing/2014/main" id="{598B854A-E38C-0212-536A-1366DD090B2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9260524" y="3713876"/>
              <a:ext cx="265176" cy="265176"/>
            </a:xfrm>
            <a:prstGeom prst="rect">
              <a:avLst/>
            </a:prstGeom>
          </p:spPr>
        </p:pic>
        <p:pic>
          <p:nvPicPr>
            <p:cNvPr id="16" name="Graphic 15" descr="Gebouw met effen opvulling">
              <a:extLst>
                <a:ext uri="{FF2B5EF4-FFF2-40B4-BE49-F238E27FC236}">
                  <a16:creationId xmlns:a16="http://schemas.microsoft.com/office/drawing/2014/main" id="{31D3E4E4-BE63-B388-0CF2-70778C5D4CA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893328" y="2712720"/>
              <a:ext cx="361298" cy="361298"/>
            </a:xfrm>
            <a:prstGeom prst="rect">
              <a:avLst/>
            </a:prstGeom>
          </p:spPr>
        </p:pic>
      </p:grpSp>
    </p:spTree>
    <p:extLst>
      <p:ext uri="{BB962C8B-B14F-4D97-AF65-F5344CB8AC3E}">
        <p14:creationId xmlns:p14="http://schemas.microsoft.com/office/powerpoint/2010/main" val="141628948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B18EE3-310B-2457-4F2F-E393D08337C5}"/>
              </a:ext>
            </a:extLst>
          </p:cNvPr>
          <p:cNvSpPr>
            <a:spLocks noGrp="1"/>
          </p:cNvSpPr>
          <p:nvPr>
            <p:ph type="title"/>
          </p:nvPr>
        </p:nvSpPr>
        <p:spPr/>
        <p:txBody>
          <a:bodyPr>
            <a:normAutofit/>
          </a:bodyPr>
          <a:lstStyle/>
          <a:p>
            <a:r>
              <a:rPr lang="nl-NL" dirty="0"/>
              <a:t>Belangrijke links</a:t>
            </a:r>
          </a:p>
        </p:txBody>
      </p:sp>
      <p:sp>
        <p:nvSpPr>
          <p:cNvPr id="5" name="Tijdelijke aanduiding voor dianummer 4">
            <a:extLst>
              <a:ext uri="{FF2B5EF4-FFF2-40B4-BE49-F238E27FC236}">
                <a16:creationId xmlns:a16="http://schemas.microsoft.com/office/drawing/2014/main" id="{05FFE636-7556-1837-1F99-D6A650697ADA}"/>
              </a:ext>
            </a:extLst>
          </p:cNvPr>
          <p:cNvSpPr>
            <a:spLocks noGrp="1"/>
          </p:cNvSpPr>
          <p:nvPr>
            <p:ph type="sldNum" sz="quarter" idx="12"/>
          </p:nvPr>
        </p:nvSpPr>
        <p:spPr/>
        <p:txBody>
          <a:bodyPr/>
          <a:lstStyle/>
          <a:p>
            <a:pPr defTabSz="685800"/>
            <a:fld id="{10A0A6AF-03C5-477E-939A-E28F7E7F05EA}" type="slidenum">
              <a:rPr lang="nl-NL">
                <a:solidFill>
                  <a:srgbClr val="FFFFFF">
                    <a:lumMod val="65000"/>
                  </a:srgbClr>
                </a:solidFill>
                <a:latin typeface="Verdana"/>
              </a:rPr>
              <a:pPr defTabSz="685800"/>
              <a:t>98</a:t>
            </a:fld>
            <a:endParaRPr lang="nl-NL" dirty="0">
              <a:solidFill>
                <a:srgbClr val="FFFFFF">
                  <a:lumMod val="65000"/>
                </a:srgbClr>
              </a:solidFill>
              <a:latin typeface="Verdana"/>
            </a:endParaRPr>
          </a:p>
        </p:txBody>
      </p:sp>
      <p:sp>
        <p:nvSpPr>
          <p:cNvPr id="6" name="Tijdelijke aanduiding voor voettekst 5">
            <a:extLst>
              <a:ext uri="{FF2B5EF4-FFF2-40B4-BE49-F238E27FC236}">
                <a16:creationId xmlns:a16="http://schemas.microsoft.com/office/drawing/2014/main" id="{4EC93A6F-3FFE-8D7D-569E-C19650D0C40D}"/>
              </a:ext>
            </a:extLst>
          </p:cNvPr>
          <p:cNvSpPr>
            <a:spLocks noGrp="1"/>
          </p:cNvSpPr>
          <p:nvPr>
            <p:ph type="ftr" sz="quarter" idx="3"/>
          </p:nvPr>
        </p:nvSpPr>
        <p:spPr/>
        <p:txBody>
          <a:bodyPr/>
          <a:lstStyle/>
          <a:p>
            <a:pPr defTabSz="685800"/>
            <a:fld id="{DBA5E0FA-9490-48F2-980B-B1A0CFFB9C0F}" type="datetime4">
              <a:rPr lang="nl-NL">
                <a:solidFill>
                  <a:srgbClr val="FFFFFF">
                    <a:lumMod val="65000"/>
                  </a:srgbClr>
                </a:solidFill>
                <a:latin typeface="Verdana"/>
              </a:rPr>
              <a:pPr defTabSz="685800"/>
              <a:t>24 mei 2023</a:t>
            </a:fld>
            <a:r>
              <a:rPr lang="en-US">
                <a:solidFill>
                  <a:srgbClr val="FFFFFF">
                    <a:lumMod val="65000"/>
                  </a:srgbClr>
                </a:solidFill>
                <a:latin typeface="Verdana"/>
              </a:rPr>
              <a:t> | Voettekst</a:t>
            </a:r>
            <a:endParaRPr lang="nl-NL" dirty="0">
              <a:solidFill>
                <a:srgbClr val="FFFFFF">
                  <a:lumMod val="65000"/>
                </a:srgbClr>
              </a:solidFill>
              <a:latin typeface="Verdana"/>
            </a:endParaRPr>
          </a:p>
        </p:txBody>
      </p:sp>
      <p:sp>
        <p:nvSpPr>
          <p:cNvPr id="7" name="Tijdelijke aanduiding voor inhoud 1">
            <a:extLst>
              <a:ext uri="{FF2B5EF4-FFF2-40B4-BE49-F238E27FC236}">
                <a16:creationId xmlns:a16="http://schemas.microsoft.com/office/drawing/2014/main" id="{8815A9A1-741C-6CEA-E364-BA6FCBADBBB2}"/>
              </a:ext>
            </a:extLst>
          </p:cNvPr>
          <p:cNvSpPr>
            <a:spLocks noGrp="1"/>
          </p:cNvSpPr>
          <p:nvPr>
            <p:ph sz="half" idx="1"/>
          </p:nvPr>
        </p:nvSpPr>
        <p:spPr>
          <a:xfrm>
            <a:off x="475059" y="1707356"/>
            <a:ext cx="5332538" cy="2958704"/>
          </a:xfrm>
        </p:spPr>
        <p:txBody>
          <a:bodyPr>
            <a:noAutofit/>
          </a:bodyPr>
          <a:lstStyle/>
          <a:p>
            <a:r>
              <a:rPr lang="nl-NL" sz="1500" dirty="0">
                <a:ea typeface="Calibri" panose="020F0502020204030204" pitchFamily="34" charset="0"/>
              </a:rPr>
              <a:t>Portefeuilleaanpak:</a:t>
            </a:r>
          </a:p>
          <a:p>
            <a:r>
              <a:rPr lang="nl-NL" sz="1500" u="sng" dirty="0">
                <a:solidFill>
                  <a:srgbClr val="0563C1"/>
                </a:solidFill>
                <a:ea typeface="Calibri" panose="020F0502020204030204" pitchFamily="34" charset="0"/>
                <a:hlinkClick r:id="rId3"/>
              </a:rPr>
              <a:t>Portefeuilleaanpak (rvo.nl)</a:t>
            </a:r>
            <a:endParaRPr lang="nl-NL" sz="1500" dirty="0">
              <a:ea typeface="Calibri" panose="020F0502020204030204" pitchFamily="34" charset="0"/>
            </a:endParaRPr>
          </a:p>
          <a:p>
            <a:r>
              <a:rPr lang="nl-NL" sz="1500" u="sng" dirty="0">
                <a:solidFill>
                  <a:srgbClr val="0563C1"/>
                </a:solidFill>
                <a:ea typeface="Calibri" panose="020F0502020204030204" pitchFamily="34" charset="0"/>
                <a:hlinkClick r:id="rId4"/>
              </a:rPr>
              <a:t>Programma van Eisen portefeuilleroutekaart 2023-2026 (rvo.nl)</a:t>
            </a:r>
            <a:endParaRPr lang="nl-NL" sz="1500" dirty="0">
              <a:ea typeface="Calibri" panose="020F0502020204030204" pitchFamily="34" charset="0"/>
            </a:endParaRPr>
          </a:p>
          <a:p>
            <a:r>
              <a:rPr lang="nl-NL" sz="1500" u="sng" dirty="0">
                <a:solidFill>
                  <a:srgbClr val="0563C1"/>
                </a:solidFill>
                <a:ea typeface="Calibri" panose="020F0502020204030204" pitchFamily="34" charset="0"/>
                <a:hlinkClick r:id="rId5"/>
              </a:rPr>
              <a:t>Werkwijze portefeuilleaanpak (rvo.nl)</a:t>
            </a:r>
            <a:endParaRPr lang="nl-NL" sz="1500" u="sng" dirty="0">
              <a:solidFill>
                <a:srgbClr val="0563C1"/>
              </a:solidFill>
              <a:ea typeface="Calibri" panose="020F0502020204030204" pitchFamily="34" charset="0"/>
            </a:endParaRPr>
          </a:p>
          <a:p>
            <a:endParaRPr lang="nl-NL" sz="1500" u="sng" dirty="0">
              <a:solidFill>
                <a:srgbClr val="0563C1"/>
              </a:solidFill>
              <a:ea typeface="Calibri" panose="020F0502020204030204" pitchFamily="34" charset="0"/>
            </a:endParaRPr>
          </a:p>
          <a:p>
            <a:r>
              <a:rPr lang="nl-NL" sz="1500" dirty="0">
                <a:ea typeface="Calibri" panose="020F0502020204030204" pitchFamily="34" charset="0"/>
              </a:rPr>
              <a:t>Voor contact met BZK:</a:t>
            </a:r>
          </a:p>
          <a:p>
            <a:r>
              <a:rPr lang="nl-NL" sz="1500" dirty="0">
                <a:ea typeface="Calibri" panose="020F0502020204030204" pitchFamily="34" charset="0"/>
                <a:hlinkClick r:id="rId6"/>
              </a:rPr>
              <a:t>Stef.koning@minbzk.nl</a:t>
            </a:r>
            <a:endParaRPr lang="nl-NL" sz="1500" dirty="0">
              <a:ea typeface="Calibri" panose="020F0502020204030204" pitchFamily="34" charset="0"/>
            </a:endParaRPr>
          </a:p>
          <a:p>
            <a:pPr marL="0" indent="0">
              <a:buNone/>
            </a:pPr>
            <a:endParaRPr lang="nl-NL" sz="1500" dirty="0">
              <a:ea typeface="Calibri" panose="020F0502020204030204" pitchFamily="34" charset="0"/>
            </a:endParaRPr>
          </a:p>
        </p:txBody>
      </p:sp>
      <p:sp>
        <p:nvSpPr>
          <p:cNvPr id="2" name="Tijdelijke aanduiding voor inhoud 1">
            <a:extLst>
              <a:ext uri="{FF2B5EF4-FFF2-40B4-BE49-F238E27FC236}">
                <a16:creationId xmlns:a16="http://schemas.microsoft.com/office/drawing/2014/main" id="{4B348038-E2AA-C8EE-0BD3-AB989CDE6FD8}"/>
              </a:ext>
            </a:extLst>
          </p:cNvPr>
          <p:cNvSpPr txBox="1">
            <a:spLocks/>
          </p:cNvSpPr>
          <p:nvPr/>
        </p:nvSpPr>
        <p:spPr>
          <a:xfrm>
            <a:off x="5807597" y="1500420"/>
            <a:ext cx="3272743" cy="3768955"/>
          </a:xfrm>
          <a:prstGeom prst="rect">
            <a:avLst/>
          </a:prstGeom>
        </p:spPr>
        <p:txBody>
          <a:bodyPr vert="horz" lIns="68580" tIns="34290" rIns="68580" bIns="34290" rtlCol="0">
            <a:noAutofit/>
          </a:bodyPr>
          <a:lst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baseline="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017BC6"/>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pPr marL="237600" indent="-237600" defTabSz="685800">
              <a:spcBef>
                <a:spcPts val="900"/>
              </a:spcBef>
              <a:buClr>
                <a:srgbClr val="017BC6"/>
              </a:buClr>
            </a:pPr>
            <a:r>
              <a:rPr lang="nl-NL" sz="1500" dirty="0">
                <a:solidFill>
                  <a:srgbClr val="000000"/>
                </a:solidFill>
                <a:latin typeface="Verdana"/>
                <a:ea typeface="Calibri" panose="020F0502020204030204" pitchFamily="34" charset="0"/>
              </a:rPr>
              <a:t>Energiebesparingsplicht en C-label verplichting:</a:t>
            </a:r>
          </a:p>
          <a:p>
            <a:pPr marL="237600" indent="-237600" defTabSz="685800">
              <a:spcBef>
                <a:spcPts val="900"/>
              </a:spcBef>
              <a:buClr>
                <a:srgbClr val="017BC6"/>
              </a:buClr>
            </a:pPr>
            <a:r>
              <a:rPr lang="nl-NL" sz="1500" u="sng" dirty="0">
                <a:solidFill>
                  <a:srgbClr val="0563C1"/>
                </a:solidFill>
                <a:latin typeface="Verdana"/>
                <a:ea typeface="Calibri" panose="020F0502020204030204" pitchFamily="34" charset="0"/>
                <a:hlinkClick r:id="rId7"/>
              </a:rPr>
              <a:t>Wat is de energiebesparingsplicht? (vanaf 2023) (rvo.nl)</a:t>
            </a:r>
            <a:endParaRPr lang="nl-NL" sz="1500" dirty="0">
              <a:solidFill>
                <a:srgbClr val="000000"/>
              </a:solidFill>
              <a:latin typeface="Verdana"/>
              <a:ea typeface="Calibri" panose="020F0502020204030204" pitchFamily="34" charset="0"/>
            </a:endParaRPr>
          </a:p>
          <a:p>
            <a:pPr marL="237600" indent="-237600" defTabSz="685800">
              <a:spcBef>
                <a:spcPts val="900"/>
              </a:spcBef>
              <a:buClr>
                <a:srgbClr val="017BC6"/>
              </a:buClr>
            </a:pPr>
            <a:r>
              <a:rPr lang="nl-NL" sz="1500" u="sng" dirty="0">
                <a:solidFill>
                  <a:srgbClr val="0563C1"/>
                </a:solidFill>
                <a:latin typeface="Verdana"/>
                <a:ea typeface="Calibri" panose="020F0502020204030204" pitchFamily="34" charset="0"/>
                <a:hlinkClick r:id="rId8"/>
              </a:rPr>
              <a:t>Erkende maatregelenlijsten (EML) vanaf 2023 (rvo.nl)</a:t>
            </a:r>
            <a:endParaRPr lang="nl-NL" sz="1500" dirty="0">
              <a:solidFill>
                <a:srgbClr val="000000"/>
              </a:solidFill>
              <a:latin typeface="Verdana"/>
              <a:ea typeface="Calibri" panose="020F0502020204030204" pitchFamily="34" charset="0"/>
            </a:endParaRPr>
          </a:p>
          <a:p>
            <a:pPr marL="237600" indent="-237600" defTabSz="685800">
              <a:spcBef>
                <a:spcPts val="900"/>
              </a:spcBef>
              <a:buClr>
                <a:srgbClr val="017BC6"/>
              </a:buClr>
            </a:pPr>
            <a:r>
              <a:rPr lang="nl-NL" sz="1500" u="sng" dirty="0">
                <a:solidFill>
                  <a:srgbClr val="0563C1"/>
                </a:solidFill>
                <a:latin typeface="Verdana"/>
                <a:ea typeface="Calibri" panose="020F0502020204030204" pitchFamily="34" charset="0"/>
                <a:hlinkClick r:id="rId9"/>
              </a:rPr>
              <a:t>Voorgenomen erkende maatregelenlijst (EML) (rvo.nl)</a:t>
            </a:r>
            <a:endParaRPr lang="nl-NL" sz="1500" dirty="0">
              <a:solidFill>
                <a:srgbClr val="000000"/>
              </a:solidFill>
              <a:latin typeface="Verdana"/>
              <a:ea typeface="Calibri" panose="020F0502020204030204" pitchFamily="34" charset="0"/>
            </a:endParaRPr>
          </a:p>
          <a:p>
            <a:pPr marL="237600" indent="-237600" defTabSz="685800">
              <a:spcBef>
                <a:spcPts val="900"/>
              </a:spcBef>
              <a:buClr>
                <a:srgbClr val="017BC6"/>
              </a:buClr>
            </a:pPr>
            <a:r>
              <a:rPr lang="nl-NL" sz="1500" u="sng" dirty="0">
                <a:solidFill>
                  <a:srgbClr val="0563C1"/>
                </a:solidFill>
                <a:latin typeface="Verdana"/>
                <a:ea typeface="Calibri" panose="020F0502020204030204" pitchFamily="34" charset="0"/>
                <a:hlinkClick r:id="rId10"/>
              </a:rPr>
              <a:t>Energielabel C kantoren (rvo.nl)</a:t>
            </a:r>
            <a:endParaRPr lang="nl-NL" sz="1500" dirty="0">
              <a:solidFill>
                <a:srgbClr val="000000"/>
              </a:solidFill>
              <a:latin typeface="Verdana"/>
              <a:ea typeface="Calibri" panose="020F0502020204030204" pitchFamily="34" charset="0"/>
            </a:endParaRPr>
          </a:p>
        </p:txBody>
      </p:sp>
    </p:spTree>
    <p:extLst>
      <p:ext uri="{BB962C8B-B14F-4D97-AF65-F5344CB8AC3E}">
        <p14:creationId xmlns:p14="http://schemas.microsoft.com/office/powerpoint/2010/main" val="59849507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p:cNvSpPr>
            <a:spLocks noGrp="1"/>
          </p:cNvSpPr>
          <p:nvPr>
            <p:ph type="title"/>
          </p:nvPr>
        </p:nvSpPr>
        <p:spPr>
          <a:xfrm>
            <a:off x="1288257" y="63103"/>
            <a:ext cx="3470672" cy="481013"/>
          </a:xfrm>
        </p:spPr>
        <p:txBody>
          <a:bodyPr/>
          <a:lstStyle/>
          <a:p>
            <a:r>
              <a:rPr lang="nl-NL" altLang="nl-NL" smtClean="0">
                <a:solidFill>
                  <a:srgbClr val="0070C0"/>
                </a:solidFill>
              </a:rPr>
              <a:t>Doel Portefeuille-aanpak</a:t>
            </a:r>
          </a:p>
        </p:txBody>
      </p:sp>
      <p:sp>
        <p:nvSpPr>
          <p:cNvPr id="21507" name="Tijdelijke aanduiding voor inhoud 2"/>
          <p:cNvSpPr>
            <a:spLocks noGrp="1"/>
          </p:cNvSpPr>
          <p:nvPr>
            <p:ph idx="1"/>
          </p:nvPr>
        </p:nvSpPr>
        <p:spPr>
          <a:xfrm>
            <a:off x="1369219" y="1940719"/>
            <a:ext cx="6544866" cy="1241822"/>
          </a:xfrm>
          <a:solidFill>
            <a:schemeClr val="bg1">
              <a:lumMod val="95000"/>
            </a:schemeClr>
          </a:solidFill>
        </p:spPr>
        <p:txBody>
          <a:bodyPr/>
          <a:lstStyle/>
          <a:p>
            <a:pPr>
              <a:defRPr/>
            </a:pPr>
            <a:r>
              <a:rPr lang="nl-NL" altLang="nl-NL" dirty="0"/>
              <a:t>Efficiënte aanpak – CO</a:t>
            </a:r>
            <a:r>
              <a:rPr lang="nl-NL" altLang="nl-NL" baseline="-25000" dirty="0"/>
              <a:t>2</a:t>
            </a:r>
            <a:r>
              <a:rPr lang="nl-NL" altLang="nl-NL" dirty="0"/>
              <a:t> reductie</a:t>
            </a:r>
          </a:p>
          <a:p>
            <a:pPr>
              <a:defRPr/>
            </a:pPr>
            <a:r>
              <a:rPr lang="nl-NL" altLang="nl-NL" dirty="0"/>
              <a:t>Voldoen aan wettelijke verplichtingen (EML en Label C)</a:t>
            </a:r>
          </a:p>
          <a:p>
            <a:pPr>
              <a:defRPr/>
            </a:pPr>
            <a:r>
              <a:rPr lang="nl-NL" altLang="nl-NL" dirty="0"/>
              <a:t>Duurzame relatie </a:t>
            </a:r>
            <a:r>
              <a:rPr lang="nl-NL" altLang="nl-NL" dirty="0" err="1"/>
              <a:t>OD’s</a:t>
            </a:r>
            <a:r>
              <a:rPr lang="nl-NL" altLang="nl-NL" dirty="0"/>
              <a:t> – samenwerking energietransitie</a:t>
            </a:r>
          </a:p>
        </p:txBody>
      </p:sp>
      <p:sp>
        <p:nvSpPr>
          <p:cNvPr id="15364" name="Tijdelijke aanduiding voor dianummer 3"/>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1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defTabSz="342900" fontAlgn="base">
              <a:spcBef>
                <a:spcPct val="0"/>
              </a:spcBef>
              <a:spcAft>
                <a:spcPct val="0"/>
              </a:spcAft>
              <a:buNone/>
            </a:pPr>
            <a:fld id="{D34F4D1D-8E41-44B0-8F40-38B2E1686C90}" type="slidenum">
              <a:rPr lang="nl-NL" altLang="nl-NL" sz="1050">
                <a:solidFill>
                  <a:prstClr val="black"/>
                </a:solidFill>
              </a:rPr>
              <a:pPr defTabSz="342900" fontAlgn="base">
                <a:spcBef>
                  <a:spcPct val="0"/>
                </a:spcBef>
                <a:spcAft>
                  <a:spcPct val="0"/>
                </a:spcAft>
                <a:buNone/>
              </a:pPr>
              <a:t>99</a:t>
            </a:fld>
            <a:endParaRPr lang="nl-NL" altLang="nl-NL" sz="1050">
              <a:solidFill>
                <a:prstClr val="black"/>
              </a:solidFill>
            </a:endParaRPr>
          </a:p>
        </p:txBody>
      </p:sp>
      <p:pic>
        <p:nvPicPr>
          <p:cNvPr id="15365" name="Afbeelding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19" y="4106467"/>
            <a:ext cx="6432947" cy="973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itel 1"/>
          <p:cNvSpPr txBox="1">
            <a:spLocks noChangeArrowheads="1"/>
          </p:cNvSpPr>
          <p:nvPr/>
        </p:nvSpPr>
        <p:spPr bwMode="auto">
          <a:xfrm>
            <a:off x="4813698" y="1188244"/>
            <a:ext cx="3187303" cy="33218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342900" eaLnBrk="0" fontAlgn="base" hangingPunct="0">
              <a:spcBef>
                <a:spcPct val="0"/>
              </a:spcBef>
              <a:spcAft>
                <a:spcPct val="0"/>
              </a:spcAft>
              <a:buNone/>
            </a:pPr>
            <a:r>
              <a:rPr lang="nl-NL" altLang="nl-NL" sz="1800" b="1">
                <a:solidFill>
                  <a:srgbClr val="0070C0"/>
                </a:solidFill>
                <a:cs typeface="Arial" panose="020B0604020202020204" pitchFamily="34" charset="0"/>
              </a:rPr>
              <a:t>Herenakkoord voor koplopers</a:t>
            </a:r>
          </a:p>
        </p:txBody>
      </p:sp>
      <p:sp>
        <p:nvSpPr>
          <p:cNvPr id="15367" name="Tekstvak 8"/>
          <p:cNvSpPr txBox="1">
            <a:spLocks noChangeArrowheads="1"/>
          </p:cNvSpPr>
          <p:nvPr/>
        </p:nvSpPr>
        <p:spPr bwMode="auto">
          <a:xfrm>
            <a:off x="1288257" y="503635"/>
            <a:ext cx="370284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eaLnBrk="0" fontAlgn="base" hangingPunct="0">
              <a:spcBef>
                <a:spcPct val="0"/>
              </a:spcBef>
              <a:spcAft>
                <a:spcPct val="0"/>
              </a:spcAft>
              <a:buNone/>
            </a:pPr>
            <a:r>
              <a:rPr lang="nl-NL" altLang="nl-NL" sz="1350">
                <a:solidFill>
                  <a:prstClr val="black"/>
                </a:solidFill>
                <a:latin typeface="Arial" panose="020B0604020202020204" pitchFamily="34" charset="0"/>
                <a:cs typeface="Arial" panose="020B0604020202020204" pitchFamily="34" charset="0"/>
              </a:rPr>
              <a:t>Versnellen verduurzaming energieverbruik NL</a:t>
            </a:r>
          </a:p>
        </p:txBody>
      </p:sp>
    </p:spTree>
    <p:extLst>
      <p:ext uri="{BB962C8B-B14F-4D97-AF65-F5344CB8AC3E}">
        <p14:creationId xmlns:p14="http://schemas.microsoft.com/office/powerpoint/2010/main" val="846477075"/>
      </p:ext>
    </p:extLst>
  </p:cSld>
  <p:clrMapOvr>
    <a:masterClrMapping/>
  </p:clrMapOvr>
  <p:timing>
    <p:tnLst>
      <p:par>
        <p:cTn id="1" dur="indefinite" restart="never" nodeType="tmRoot"/>
      </p:par>
    </p:tnLst>
  </p:timing>
</p:sld>
</file>

<file path=ppt/theme/theme1.xml><?xml version="1.0" encoding="utf-8"?>
<a:theme xmlns:a="http://schemas.openxmlformats.org/drawingml/2006/main" name="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plo-presentatie-sjabloon [Alleen-lezen]" id="{6BEFE53B-604C-4D2D-809D-04B54F35EDEC}" vid="{550554A4-08AB-42CB-8069-BBAB48002F0F}"/>
    </a:ext>
  </a:extLst>
</a:theme>
</file>

<file path=ppt/theme/theme10.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format Schakeldag 2022" id="{81AB4C17-FBC4-440E-8A0F-E44E8E5D1583}" vid="{551F29D4-EF3F-40C3-83D2-06E117EF1E71}"/>
    </a:ext>
  </a:extLst>
</a:theme>
</file>

<file path=ppt/theme/theme3.xml><?xml version="1.0" encoding="utf-8"?>
<a:theme xmlns:a="http://schemas.openxmlformats.org/drawingml/2006/main" name="BZK Presentatie - Algemeen">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4.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OD">
  <a:themeElements>
    <a:clrScheme name="od">
      <a:dk1>
        <a:srgbClr val="000000"/>
      </a:dk1>
      <a:lt1>
        <a:srgbClr val="FFFFFF"/>
      </a:lt1>
      <a:dk2>
        <a:srgbClr val="00567D"/>
      </a:dk2>
      <a:lt2>
        <a:srgbClr val="E7E6E6"/>
      </a:lt2>
      <a:accent1>
        <a:srgbClr val="00567D"/>
      </a:accent1>
      <a:accent2>
        <a:srgbClr val="CF8A10"/>
      </a:accent2>
      <a:accent3>
        <a:srgbClr val="DBD8D7"/>
      </a:accent3>
      <a:accent4>
        <a:srgbClr val="D70E38"/>
      </a:accent4>
      <a:accent5>
        <a:srgbClr val="883278"/>
      </a:accent5>
      <a:accent6>
        <a:srgbClr val="A8AE1C"/>
      </a:accent6>
      <a:hlink>
        <a:srgbClr val="0563C1"/>
      </a:hlink>
      <a:folHlink>
        <a:srgbClr val="D70E3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rmAutofit/>
      </a:bodyPr>
      <a:lstStyle>
        <a:defPPr algn="l">
          <a:defRPr sz="2400" dirty="0" smtClean="0">
            <a:solidFill>
              <a:schemeClr val="bg1"/>
            </a:solidFill>
          </a:defRPr>
        </a:defPPr>
      </a:lstStyle>
    </a:txDef>
  </a:objectDefaults>
  <a:extraClrSchemeLst/>
  <a:extLst>
    <a:ext uri="{05A4C25C-085E-4340-85A3-A5531E510DB2}">
      <thm15:themeFamily xmlns:thm15="http://schemas.microsoft.com/office/thememl/2012/main" name="Presentatie3" id="{D834CCAF-6634-EA4B-81A0-B774802A0A5C}" vid="{6126C70C-F992-944E-B7FC-D2DECFC1D4DA}"/>
    </a:ext>
  </a:extLst>
</a:theme>
</file>

<file path=ppt/theme/theme6.xml><?xml version="1.0" encoding="utf-8"?>
<a:theme xmlns:a="http://schemas.openxmlformats.org/drawingml/2006/main" name="1_1-OD">
  <a:themeElements>
    <a:clrScheme name="od">
      <a:dk1>
        <a:srgbClr val="000000"/>
      </a:dk1>
      <a:lt1>
        <a:srgbClr val="FFFFFF"/>
      </a:lt1>
      <a:dk2>
        <a:srgbClr val="00567D"/>
      </a:dk2>
      <a:lt2>
        <a:srgbClr val="E7E6E6"/>
      </a:lt2>
      <a:accent1>
        <a:srgbClr val="00567D"/>
      </a:accent1>
      <a:accent2>
        <a:srgbClr val="CF8A10"/>
      </a:accent2>
      <a:accent3>
        <a:srgbClr val="DBD8D7"/>
      </a:accent3>
      <a:accent4>
        <a:srgbClr val="D70E38"/>
      </a:accent4>
      <a:accent5>
        <a:srgbClr val="883278"/>
      </a:accent5>
      <a:accent6>
        <a:srgbClr val="A8AE1C"/>
      </a:accent6>
      <a:hlink>
        <a:srgbClr val="0563C1"/>
      </a:hlink>
      <a:folHlink>
        <a:srgbClr val="D70E3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rmAutofit/>
      </a:bodyPr>
      <a:lstStyle>
        <a:defPPr algn="l">
          <a:defRPr sz="2400" dirty="0" smtClean="0">
            <a:solidFill>
              <a:schemeClr val="bg1"/>
            </a:solidFill>
          </a:defRPr>
        </a:defPPr>
      </a:lstStyle>
    </a:txDef>
  </a:objectDefaults>
  <a:extraClrSchemeLst/>
  <a:extLst>
    <a:ext uri="{05A4C25C-085E-4340-85A3-A5531E510DB2}">
      <thm15:themeFamily xmlns:thm15="http://schemas.microsoft.com/office/thememl/2012/main" name="Lege Powerpoint_v4 kopie" id="{4D940934-61BE-2D4F-802D-AE90A740C761}" vid="{05743150-3AB3-E84D-9FDB-99172CA42BEC}"/>
    </a:ext>
  </a:extLst>
</a:theme>
</file>

<file path=ppt/theme/theme7.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format Schakeldag 2022" id="{81AB4C17-FBC4-440E-8A0F-E44E8E5D1583}" vid="{551F29D4-EF3F-40C3-83D2-06E117EF1E71}"/>
    </a:ext>
  </a:extLst>
</a:theme>
</file>

<file path=ppt/theme/theme9.xml><?xml version="1.0" encoding="utf-8"?>
<a:theme xmlns:a="http://schemas.openxmlformats.org/drawingml/2006/main" name="VNG_Basis - kopie">
  <a:themeElements>
    <a:clrScheme name="Aangepast 17">
      <a:dk1>
        <a:srgbClr val="000000"/>
      </a:dk1>
      <a:lt1>
        <a:srgbClr val="FFFFFF"/>
      </a:lt1>
      <a:dk2>
        <a:srgbClr val="002C64"/>
      </a:dk2>
      <a:lt2>
        <a:srgbClr val="00A9F3"/>
      </a:lt2>
      <a:accent1>
        <a:srgbClr val="8EBAE5"/>
      </a:accent1>
      <a:accent2>
        <a:srgbClr val="3DB7E4"/>
      </a:accent2>
      <a:accent3>
        <a:srgbClr val="002F5F"/>
      </a:accent3>
      <a:accent4>
        <a:srgbClr val="F0AB00"/>
      </a:accent4>
      <a:accent5>
        <a:srgbClr val="00853C"/>
      </a:accent5>
      <a:accent6>
        <a:srgbClr val="C20015"/>
      </a:accent6>
      <a:hlink>
        <a:srgbClr val="999999"/>
      </a:hlink>
      <a:folHlink>
        <a:srgbClr val="CCCCCC"/>
      </a:folHlink>
    </a:clrScheme>
    <a:fontScheme name="V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CE455056-2E07-40E3-A23C-F1856412D281}" vid="{436D15DC-6C1F-43E0-BA25-266AD42F8E4E}"/>
    </a:ext>
  </a:extLst>
</a:theme>
</file>

<file path=docProps/app.xml><?xml version="1.0" encoding="utf-8"?>
<Properties xmlns="http://schemas.openxmlformats.org/officeDocument/2006/extended-properties" xmlns:vt="http://schemas.openxmlformats.org/officeDocument/2006/docPropsVTypes">
  <Template>iplo-presentatie-sjabloon-verkort</Template>
  <TotalTime>515</TotalTime>
  <Words>6261</Words>
  <Application>Microsoft Office PowerPoint</Application>
  <PresentationFormat>Diavoorstelling (16:9)</PresentationFormat>
  <Paragraphs>1075</Paragraphs>
  <Slides>134</Slides>
  <Notes>52</Notes>
  <HiddenSlides>0</HiddenSlides>
  <MMClips>0</MMClips>
  <ScaleCrop>false</ScaleCrop>
  <HeadingPairs>
    <vt:vector size="6" baseType="variant">
      <vt:variant>
        <vt:lpstr>Gebruikte lettertypen</vt:lpstr>
      </vt:variant>
      <vt:variant>
        <vt:i4>16</vt:i4>
      </vt:variant>
      <vt:variant>
        <vt:lpstr>Thema</vt:lpstr>
      </vt:variant>
      <vt:variant>
        <vt:i4>9</vt:i4>
      </vt:variant>
      <vt:variant>
        <vt:lpstr>Diatitels</vt:lpstr>
      </vt:variant>
      <vt:variant>
        <vt:i4>134</vt:i4>
      </vt:variant>
    </vt:vector>
  </HeadingPairs>
  <TitlesOfParts>
    <vt:vector size="159" baseType="lpstr">
      <vt:lpstr>ＭＳ Ｐゴシック</vt:lpstr>
      <vt:lpstr>Arial</vt:lpstr>
      <vt:lpstr>AvenirLTStd-Book</vt:lpstr>
      <vt:lpstr>AvenirLTStd-BookOblique</vt:lpstr>
      <vt:lpstr>Calibri</vt:lpstr>
      <vt:lpstr>Calibri Light</vt:lpstr>
      <vt:lpstr>Open Sans</vt:lpstr>
      <vt:lpstr>OpenSans-Bold</vt:lpstr>
      <vt:lpstr>RijksoverheidSans</vt:lpstr>
      <vt:lpstr>RijksoverheidSansText</vt:lpstr>
      <vt:lpstr>RO Sans</vt:lpstr>
      <vt:lpstr>Symbol</vt:lpstr>
      <vt:lpstr>Tahoma</vt:lpstr>
      <vt:lpstr>Times New Roman</vt:lpstr>
      <vt:lpstr>Verdana</vt:lpstr>
      <vt:lpstr>Wingdings</vt:lpstr>
      <vt:lpstr>Aangepast ontwerp</vt:lpstr>
      <vt:lpstr>Kantoorthema</vt:lpstr>
      <vt:lpstr>BZK Presentatie - Algemeen</vt:lpstr>
      <vt:lpstr>Office-thema</vt:lpstr>
      <vt:lpstr>1-OD</vt:lpstr>
      <vt:lpstr>1_1-OD</vt:lpstr>
      <vt:lpstr>1_Kantoorthema</vt:lpstr>
      <vt:lpstr>2_Kantoorthema</vt:lpstr>
      <vt:lpstr>VNG_Basis - kopie</vt:lpstr>
      <vt:lpstr>Welkom </vt:lpstr>
      <vt:lpstr>PowerPoint-presentatie</vt:lpstr>
      <vt:lpstr>Klimaatbeleid in de steigers.  Op naar de gemeentelijke uitvoering.</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De wijkaanpak</vt:lpstr>
      <vt:lpstr>De wijkaanpak</vt:lpstr>
      <vt:lpstr>Vraag: Valt jullie iets op aan dit plaatje? </vt:lpstr>
      <vt:lpstr>De wijkaanpak</vt:lpstr>
      <vt:lpstr>De wortel en de stok methode</vt:lpstr>
      <vt:lpstr>De wortel en de stok methode</vt:lpstr>
      <vt:lpstr>PowerPoint-presentatie</vt:lpstr>
      <vt:lpstr>Hulpmiddelen</vt:lpstr>
      <vt:lpstr>Andere hulpmiddelen</vt:lpstr>
      <vt:lpstr>Andere hulpmiddelen</vt:lpstr>
      <vt:lpstr>Andere hulpmiddelen</vt:lpstr>
      <vt:lpstr>PowerPoint-presentatie</vt:lpstr>
      <vt:lpstr>PowerPoint-presentatie</vt:lpstr>
      <vt:lpstr>PowerPoint-presentatie</vt:lpstr>
      <vt:lpstr>Renovatiestandaard en eindnorm</vt:lpstr>
      <vt:lpstr>Renovatiestandaard – voor nu</vt:lpstr>
      <vt:lpstr>Wat gaan wij doen</vt:lpstr>
      <vt:lpstr>PowerPoint-presentatie</vt:lpstr>
      <vt:lpstr>PowerPoint-presentatie</vt:lpstr>
      <vt:lpstr>PowerPoint-presentatie</vt:lpstr>
      <vt:lpstr>Handreiking</vt:lpstr>
      <vt:lpstr>Informatieblad Toezicht en handhaving</vt:lpstr>
      <vt:lpstr>Belangrijkste uitgangspunten Toezicht en handhaving</vt:lpstr>
      <vt:lpstr>Proces in stroomdiagram</vt:lpstr>
      <vt:lpstr>Tools in ontwikkeling met ODMH</vt:lpstr>
      <vt:lpstr>Meer informatie?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De uitdaging gebouwde omgeving  daling energieverbruik met 2/3</vt:lpstr>
      <vt:lpstr>PowerPoint-presentatie</vt:lpstr>
      <vt:lpstr>Presentatie</vt:lpstr>
      <vt:lpstr>Inventarisatie kantorenbestand</vt:lpstr>
      <vt:lpstr>Dashboard</vt:lpstr>
      <vt:lpstr>Communicatie- campagne</vt:lpstr>
      <vt:lpstr>Flyer</vt:lpstr>
      <vt:lpstr>PowerPoint-presentatie</vt:lpstr>
      <vt:lpstr>Verificatie van data</vt:lpstr>
      <vt:lpstr>Handhavingsstrategie Label C kantoren</vt:lpstr>
      <vt:lpstr>PowerPoint-presentatie</vt:lpstr>
      <vt:lpstr>De handhavingsstrategie – proces</vt:lpstr>
      <vt:lpstr>Budget</vt:lpstr>
      <vt:lpstr>Status gemeentelijke panden </vt:lpstr>
      <vt:lpstr>de Waarschuwingsbrief</vt:lpstr>
      <vt:lpstr>Communicatie</vt:lpstr>
      <vt:lpstr>Model en werkelijkheid?</vt:lpstr>
      <vt:lpstr>Financiële markt reageert  – waardeert verduurzaming</vt:lpstr>
      <vt:lpstr>Vragen</vt:lpstr>
      <vt:lpstr>Marianne Koolwijk</vt:lpstr>
      <vt:lpstr>Project Label C kantoren  Project Green Deal Kantoren</vt:lpstr>
      <vt:lpstr>Aanleiding</vt:lpstr>
      <vt:lpstr>Schatting CO2-reductie </vt:lpstr>
      <vt:lpstr>Schatting CO2-reductie is 13.600 ton CO2 per jaar, dit is 1% van de directe CO2-emissie van Eindhoven.  </vt:lpstr>
      <vt:lpstr>Samenwerking </vt:lpstr>
      <vt:lpstr>PowerPoint-presentatie</vt:lpstr>
      <vt:lpstr>Project Label C Kantoren </vt:lpstr>
      <vt:lpstr>Project Green Deal Kantoren</vt:lpstr>
      <vt:lpstr>Resultaat</vt:lpstr>
      <vt:lpstr>Labelontwikkeling tussen de start van het project en maart 2023</vt:lpstr>
      <vt:lpstr>Vervolg</vt:lpstr>
      <vt:lpstr>Vervolg</vt:lpstr>
      <vt:lpstr>Afsluiting</vt:lpstr>
      <vt:lpstr>Afsluiting</vt:lpstr>
      <vt:lpstr>Zijn er nog vragen of opmerkingen?</vt:lpstr>
      <vt:lpstr>PowerPoint-presentatie</vt:lpstr>
      <vt:lpstr>Portefeuille-aanpak </vt:lpstr>
      <vt:lpstr>Aanleiding</vt:lpstr>
      <vt:lpstr>Voorwaarden</vt:lpstr>
      <vt:lpstr>Essentie</vt:lpstr>
      <vt:lpstr>Voordelen</vt:lpstr>
      <vt:lpstr>Deelnemers</vt:lpstr>
      <vt:lpstr>Stand van zaken</vt:lpstr>
      <vt:lpstr>Belangrijke links</vt:lpstr>
      <vt:lpstr>Doel Portefeuille-aanpak</vt:lpstr>
      <vt:lpstr>De partijen</vt:lpstr>
      <vt:lpstr>Beeldvorming</vt:lpstr>
      <vt:lpstr>4 thema’s</vt:lpstr>
      <vt:lpstr>Definitie Kernvoorraad -beschrijving concernniveau</vt:lpstr>
      <vt:lpstr>Definitie Kernvoorraad - overzicht van de gebouwen met relevante data</vt:lpstr>
      <vt:lpstr>Kpi’s concernniveau</vt:lpstr>
      <vt:lpstr>Eigen opwek wordt gewaardeerd*</vt:lpstr>
      <vt:lpstr>2. Energiemanagement</vt:lpstr>
      <vt:lpstr>3. Ambitie, strategie en doelen</vt:lpstr>
      <vt:lpstr>Uitvoeringsplan 2023-2026</vt:lpstr>
      <vt:lpstr>Integraal Energiemanagementsysteem - Energieverbruik geaggregeerd/gebenchemarked - EML per locatie filterbaar - per locatie per jaar - Eindnormen geïntegreerd (parish-proof) - export in Excel</vt:lpstr>
      <vt:lpstr>Integraal Energiemanagementsysteem - Energieverbruik geagregeerd/benchemark/ - EML per locatie filterbaar - per locatie per jaar - Eindnormen geïntegreerd (paris-proof) - export in Excel</vt:lpstr>
      <vt:lpstr>Integraal Energiemanagementsysteem - Energieverbruik geaggregeerd/gebenchemarked - EML per locatie filterbaar - per locatie per jaar - Eindnormen geïntegreerd (parish-proof) - export in Excel</vt:lpstr>
      <vt:lpstr>Rolverdeling OD’s en gemeenten</vt:lpstr>
      <vt:lpstr>Beoordeling routekaart</vt:lpstr>
      <vt:lpstr>PowerPoint-presentatie</vt:lpstr>
      <vt:lpstr>Deelsessies</vt:lpstr>
      <vt:lpstr>ODMH Identificatie-tool &amp; Label Check </vt:lpstr>
      <vt:lpstr>ODMH Identificatie-tool</vt:lpstr>
      <vt:lpstr>ODMH Label Check</vt:lpstr>
      <vt:lpstr>Verduurzamen maatschappelijk vastgoed gemeenten:  Geen optie meer    </vt:lpstr>
      <vt:lpstr>Sectorale routekaart </vt:lpstr>
      <vt:lpstr>Sectorale routekaart, aanpak op hoofdlijnen</vt:lpstr>
      <vt:lpstr>Portefeuille aanpak </vt:lpstr>
      <vt:lpstr>Mijlpalen verduurzamen maatschappelijk vastgoed</vt:lpstr>
      <vt:lpstr>Opgave voor Maatschappelijk Vastgoed: versnellen</vt:lpstr>
      <vt:lpstr>Programma's en financiering</vt:lpstr>
      <vt:lpstr>Meer in de pijplijn</vt:lpstr>
      <vt:lpstr>PowerPoint-presentatie</vt:lpstr>
      <vt:lpstr>PowerPoint-presentatie</vt:lpstr>
      <vt:lpstr>VNG MV: wat doen wij</vt:lpstr>
      <vt:lpstr>Projecten VNG MV werkplan 2022 - 2023</vt:lpstr>
      <vt:lpstr>Partners en overleg </vt:lpstr>
      <vt:lpstr>Handige sites</vt:lpstr>
      <vt:lpstr>Vragen over Maatschappelijk Vastgoed?</vt:lpstr>
    </vt:vector>
  </TitlesOfParts>
  <Company>Rijkswaterstaat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Mahabier, Vharsa (WVL)</dc:creator>
  <cp:lastModifiedBy>Vink, Yorick (WVL)</cp:lastModifiedBy>
  <cp:revision>44</cp:revision>
  <dcterms:created xsi:type="dcterms:W3CDTF">2021-04-12T14:23:47Z</dcterms:created>
  <dcterms:modified xsi:type="dcterms:W3CDTF">2023-05-24T14:53:36Z</dcterms:modified>
</cp:coreProperties>
</file>