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4"/>
  </p:sldMasterIdLst>
  <p:notesMasterIdLst>
    <p:notesMasterId r:id="rId12"/>
  </p:notesMasterIdLst>
  <p:handoutMasterIdLst>
    <p:handoutMasterId r:id="rId13"/>
  </p:handoutMasterIdLst>
  <p:sldIdLst>
    <p:sldId id="291" r:id="rId5"/>
    <p:sldId id="278" r:id="rId6"/>
    <p:sldId id="279" r:id="rId7"/>
    <p:sldId id="294" r:id="rId8"/>
    <p:sldId id="295" r:id="rId9"/>
    <p:sldId id="280" r:id="rId10"/>
    <p:sldId id="298" r:id="rId11"/>
  </p:sldIdLst>
  <p:sldSz cx="12192000" cy="6858000"/>
  <p:notesSz cx="6797675" cy="9928225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3" userDrawn="1">
          <p15:clr>
            <a:srgbClr val="A4A3A4"/>
          </p15:clr>
        </p15:guide>
        <p15:guide id="2" orient="horz" pos="1141" userDrawn="1">
          <p15:clr>
            <a:srgbClr val="A4A3A4"/>
          </p15:clr>
        </p15:guide>
        <p15:guide id="3" orient="horz" pos="2286" userDrawn="1">
          <p15:clr>
            <a:srgbClr val="A4A3A4"/>
          </p15:clr>
        </p15:guide>
        <p15:guide id="4" pos="3856" userDrawn="1">
          <p15:clr>
            <a:srgbClr val="A4A3A4"/>
          </p15:clr>
        </p15:guide>
        <p15:guide id="5" pos="3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937"/>
    <a:srgbClr val="39870C"/>
    <a:srgbClr val="2B5781"/>
    <a:srgbClr val="E17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F36E4-0533-4343-90AC-98B061DA5391}" v="1" dt="2024-05-06T09:23:5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151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14" y="696"/>
      </p:cViewPr>
      <p:guideLst>
        <p:guide orient="horz" pos="3863"/>
        <p:guide orient="horz" pos="1141"/>
        <p:guide orient="horz" pos="2286"/>
        <p:guide pos="3856"/>
        <p:guide pos="3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51" d="100"/>
          <a:sy n="151" d="100"/>
        </p:scale>
        <p:origin x="47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ja Terpstra" userId="3738ae28-8fcc-466c-91df-5e4673c41a98" providerId="ADAL" clId="{587F55BF-93F5-4813-B858-17CE976FE7AB}"/>
    <pc:docChg chg="undo custSel delSld modSld">
      <pc:chgData name="Anja Terpstra" userId="3738ae28-8fcc-466c-91df-5e4673c41a98" providerId="ADAL" clId="{587F55BF-93F5-4813-B858-17CE976FE7AB}" dt="2024-05-02T13:46:36.192" v="2042" actId="27636"/>
      <pc:docMkLst>
        <pc:docMk/>
      </pc:docMkLst>
      <pc:sldChg chg="modSp mod">
        <pc:chgData name="Anja Terpstra" userId="3738ae28-8fcc-466c-91df-5e4673c41a98" providerId="ADAL" clId="{587F55BF-93F5-4813-B858-17CE976FE7AB}" dt="2024-05-02T12:20:35.800" v="553" actId="20577"/>
        <pc:sldMkLst>
          <pc:docMk/>
          <pc:sldMk cId="2812081518" sldId="278"/>
        </pc:sldMkLst>
        <pc:spChg chg="mod">
          <ac:chgData name="Anja Terpstra" userId="3738ae28-8fcc-466c-91df-5e4673c41a98" providerId="ADAL" clId="{587F55BF-93F5-4813-B858-17CE976FE7AB}" dt="2024-05-02T12:05:44.388" v="206" actId="20577"/>
          <ac:spMkLst>
            <pc:docMk/>
            <pc:sldMk cId="2812081518" sldId="278"/>
            <ac:spMk id="4" creationId="{00000000-0000-0000-0000-000000000000}"/>
          </ac:spMkLst>
        </pc:spChg>
        <pc:spChg chg="mod">
          <ac:chgData name="Anja Terpstra" userId="3738ae28-8fcc-466c-91df-5e4673c41a98" providerId="ADAL" clId="{587F55BF-93F5-4813-B858-17CE976FE7AB}" dt="2024-05-02T12:20:35.800" v="553" actId="20577"/>
          <ac:spMkLst>
            <pc:docMk/>
            <pc:sldMk cId="2812081518" sldId="278"/>
            <ac:spMk id="5" creationId="{00000000-0000-0000-0000-000000000000}"/>
          </ac:spMkLst>
        </pc:spChg>
      </pc:sldChg>
      <pc:sldChg chg="modSp mod modNotesTx">
        <pc:chgData name="Anja Terpstra" userId="3738ae28-8fcc-466c-91df-5e4673c41a98" providerId="ADAL" clId="{587F55BF-93F5-4813-B858-17CE976FE7AB}" dt="2024-05-02T13:46:36.192" v="2042" actId="27636"/>
        <pc:sldMkLst>
          <pc:docMk/>
          <pc:sldMk cId="4014320515" sldId="279"/>
        </pc:sldMkLst>
        <pc:spChg chg="mod">
          <ac:chgData name="Anja Terpstra" userId="3738ae28-8fcc-466c-91df-5e4673c41a98" providerId="ADAL" clId="{587F55BF-93F5-4813-B858-17CE976FE7AB}" dt="2024-05-02T12:14:31.019" v="428" actId="20577"/>
          <ac:spMkLst>
            <pc:docMk/>
            <pc:sldMk cId="4014320515" sldId="279"/>
            <ac:spMk id="4" creationId="{00000000-0000-0000-0000-000000000000}"/>
          </ac:spMkLst>
        </pc:spChg>
        <pc:spChg chg="mod">
          <ac:chgData name="Anja Terpstra" userId="3738ae28-8fcc-466c-91df-5e4673c41a98" providerId="ADAL" clId="{587F55BF-93F5-4813-B858-17CE976FE7AB}" dt="2024-05-02T13:46:36.192" v="2042" actId="27636"/>
          <ac:spMkLst>
            <pc:docMk/>
            <pc:sldMk cId="4014320515" sldId="279"/>
            <ac:spMk id="5" creationId="{00000000-0000-0000-0000-000000000000}"/>
          </ac:spMkLst>
        </pc:spChg>
      </pc:sldChg>
      <pc:sldChg chg="modSp mod">
        <pc:chgData name="Anja Terpstra" userId="3738ae28-8fcc-466c-91df-5e4673c41a98" providerId="ADAL" clId="{587F55BF-93F5-4813-B858-17CE976FE7AB}" dt="2024-05-02T13:40:07.060" v="1951" actId="255"/>
        <pc:sldMkLst>
          <pc:docMk/>
          <pc:sldMk cId="3217366146" sldId="280"/>
        </pc:sldMkLst>
        <pc:spChg chg="mod">
          <ac:chgData name="Anja Terpstra" userId="3738ae28-8fcc-466c-91df-5e4673c41a98" providerId="ADAL" clId="{587F55BF-93F5-4813-B858-17CE976FE7AB}" dt="2024-05-02T13:40:07.060" v="1951" actId="255"/>
          <ac:spMkLst>
            <pc:docMk/>
            <pc:sldMk cId="3217366146" sldId="280"/>
            <ac:spMk id="3" creationId="{00000000-0000-0000-0000-000000000000}"/>
          </ac:spMkLst>
        </pc:spChg>
      </pc:sldChg>
      <pc:sldChg chg="del">
        <pc:chgData name="Anja Terpstra" userId="3738ae28-8fcc-466c-91df-5e4673c41a98" providerId="ADAL" clId="{587F55BF-93F5-4813-B858-17CE976FE7AB}" dt="2024-05-02T13:41:28.443" v="1953" actId="2696"/>
        <pc:sldMkLst>
          <pc:docMk/>
          <pc:sldMk cId="1816076288" sldId="285"/>
        </pc:sldMkLst>
      </pc:sldChg>
      <pc:sldChg chg="modSp mod">
        <pc:chgData name="Anja Terpstra" userId="3738ae28-8fcc-466c-91df-5e4673c41a98" providerId="ADAL" clId="{587F55BF-93F5-4813-B858-17CE976FE7AB}" dt="2024-05-02T12:03:39.364" v="84" actId="20577"/>
        <pc:sldMkLst>
          <pc:docMk/>
          <pc:sldMk cId="615856219" sldId="291"/>
        </pc:sldMkLst>
        <pc:spChg chg="mod">
          <ac:chgData name="Anja Terpstra" userId="3738ae28-8fcc-466c-91df-5e4673c41a98" providerId="ADAL" clId="{587F55BF-93F5-4813-B858-17CE976FE7AB}" dt="2024-05-02T12:03:15.741" v="36" actId="20577"/>
          <ac:spMkLst>
            <pc:docMk/>
            <pc:sldMk cId="615856219" sldId="291"/>
            <ac:spMk id="3" creationId="{00000000-0000-0000-0000-000000000000}"/>
          </ac:spMkLst>
        </pc:spChg>
        <pc:spChg chg="mod">
          <ac:chgData name="Anja Terpstra" userId="3738ae28-8fcc-466c-91df-5e4673c41a98" providerId="ADAL" clId="{587F55BF-93F5-4813-B858-17CE976FE7AB}" dt="2024-05-02T12:03:39.364" v="84" actId="20577"/>
          <ac:spMkLst>
            <pc:docMk/>
            <pc:sldMk cId="615856219" sldId="291"/>
            <ac:spMk id="4" creationId="{ACA56F21-D6D6-7E41-BB94-C0B4E84965CB}"/>
          </ac:spMkLst>
        </pc:spChg>
      </pc:sldChg>
      <pc:sldChg chg="del">
        <pc:chgData name="Anja Terpstra" userId="3738ae28-8fcc-466c-91df-5e4673c41a98" providerId="ADAL" clId="{587F55BF-93F5-4813-B858-17CE976FE7AB}" dt="2024-05-02T13:41:24.532" v="1952" actId="2696"/>
        <pc:sldMkLst>
          <pc:docMk/>
          <pc:sldMk cId="2568985375" sldId="292"/>
        </pc:sldMkLst>
      </pc:sldChg>
      <pc:sldChg chg="modSp mod">
        <pc:chgData name="Anja Terpstra" userId="3738ae28-8fcc-466c-91df-5e4673c41a98" providerId="ADAL" clId="{587F55BF-93F5-4813-B858-17CE976FE7AB}" dt="2024-05-02T12:55:21.534" v="1508" actId="20577"/>
        <pc:sldMkLst>
          <pc:docMk/>
          <pc:sldMk cId="2778207926" sldId="294"/>
        </pc:sldMkLst>
        <pc:spChg chg="mod">
          <ac:chgData name="Anja Terpstra" userId="3738ae28-8fcc-466c-91df-5e4673c41a98" providerId="ADAL" clId="{587F55BF-93F5-4813-B858-17CE976FE7AB}" dt="2024-05-02T12:39:58.316" v="1324" actId="20577"/>
          <ac:spMkLst>
            <pc:docMk/>
            <pc:sldMk cId="2778207926" sldId="294"/>
            <ac:spMk id="4" creationId="{00000000-0000-0000-0000-000000000000}"/>
          </ac:spMkLst>
        </pc:spChg>
        <pc:spChg chg="mod">
          <ac:chgData name="Anja Terpstra" userId="3738ae28-8fcc-466c-91df-5e4673c41a98" providerId="ADAL" clId="{587F55BF-93F5-4813-B858-17CE976FE7AB}" dt="2024-05-02T12:55:21.534" v="1508" actId="20577"/>
          <ac:spMkLst>
            <pc:docMk/>
            <pc:sldMk cId="2778207926" sldId="294"/>
            <ac:spMk id="5" creationId="{00000000-0000-0000-0000-000000000000}"/>
          </ac:spMkLst>
        </pc:spChg>
      </pc:sldChg>
      <pc:sldChg chg="modSp mod">
        <pc:chgData name="Anja Terpstra" userId="3738ae28-8fcc-466c-91df-5e4673c41a98" providerId="ADAL" clId="{587F55BF-93F5-4813-B858-17CE976FE7AB}" dt="2024-05-02T13:44:51.948" v="1983" actId="20577"/>
        <pc:sldMkLst>
          <pc:docMk/>
          <pc:sldMk cId="1999715892" sldId="295"/>
        </pc:sldMkLst>
        <pc:spChg chg="mod">
          <ac:chgData name="Anja Terpstra" userId="3738ae28-8fcc-466c-91df-5e4673c41a98" providerId="ADAL" clId="{587F55BF-93F5-4813-B858-17CE976FE7AB}" dt="2024-05-02T12:56:23.557" v="1551" actId="20577"/>
          <ac:spMkLst>
            <pc:docMk/>
            <pc:sldMk cId="1999715892" sldId="295"/>
            <ac:spMk id="4" creationId="{00000000-0000-0000-0000-000000000000}"/>
          </ac:spMkLst>
        </pc:spChg>
        <pc:spChg chg="mod">
          <ac:chgData name="Anja Terpstra" userId="3738ae28-8fcc-466c-91df-5e4673c41a98" providerId="ADAL" clId="{587F55BF-93F5-4813-B858-17CE976FE7AB}" dt="2024-05-02T13:44:51.948" v="1983" actId="20577"/>
          <ac:spMkLst>
            <pc:docMk/>
            <pc:sldMk cId="1999715892" sldId="295"/>
            <ac:spMk id="5" creationId="{00000000-0000-0000-0000-000000000000}"/>
          </ac:spMkLst>
        </pc:spChg>
      </pc:sldChg>
    </pc:docChg>
  </pc:docChgLst>
  <pc:docChgLst>
    <pc:chgData name="Anja Terpstra" userId="3738ae28-8fcc-466c-91df-5e4673c41a98" providerId="ADAL" clId="{6C2F36E4-0533-4343-90AC-98B061DA5391}"/>
    <pc:docChg chg="undo custSel modSld modNotesMaster modHandout">
      <pc:chgData name="Anja Terpstra" userId="3738ae28-8fcc-466c-91df-5e4673c41a98" providerId="ADAL" clId="{6C2F36E4-0533-4343-90AC-98B061DA5391}" dt="2024-05-06T09:53:56.813" v="4" actId="115"/>
      <pc:docMkLst>
        <pc:docMk/>
      </pc:docMkLst>
      <pc:sldChg chg="modSp mod">
        <pc:chgData name="Anja Terpstra" userId="3738ae28-8fcc-466c-91df-5e4673c41a98" providerId="ADAL" clId="{6C2F36E4-0533-4343-90AC-98B061DA5391}" dt="2024-05-06T09:53:56.813" v="4" actId="115"/>
        <pc:sldMkLst>
          <pc:docMk/>
          <pc:sldMk cId="4014320515" sldId="279"/>
        </pc:sldMkLst>
        <pc:spChg chg="mod">
          <ac:chgData name="Anja Terpstra" userId="3738ae28-8fcc-466c-91df-5e4673c41a98" providerId="ADAL" clId="{6C2F36E4-0533-4343-90AC-98B061DA5391}" dt="2024-05-06T09:53:56.813" v="4" actId="115"/>
          <ac:spMkLst>
            <pc:docMk/>
            <pc:sldMk cId="4014320515" sldId="279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DB60-9960-7E4E-BA4A-B29DFB46F3EE}" type="datetime1">
              <a:rPr lang="nl-NL" smtClean="0"/>
              <a:t>21-5-2024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0EAE8-FB6A-B847-B804-B8BC08416A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335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3F22-96A7-2946-9F02-228CB8E4306F}" type="datetime1">
              <a:rPr lang="nl-NL" smtClean="0"/>
              <a:t>21-5-2024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D882-3718-4F40-87D5-7C3050DB7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858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9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Overleg met rechtbanken over de manier waarop de </a:t>
            </a:r>
            <a:r>
              <a:rPr lang="nl-NL" b="1" dirty="0" err="1"/>
              <a:t>bekrachtigingsprocdure</a:t>
            </a:r>
            <a:r>
              <a:rPr lang="nl-NL" b="1" dirty="0"/>
              <a:t> gaat werken (botsproef)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453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Geen inhoudelijke bespreking, maar meer de termijnen en wijze aanleveren dossier</a:t>
            </a:r>
          </a:p>
          <a:p>
            <a:endParaRPr lang="nl-NL" b="1" dirty="0"/>
          </a:p>
          <a:p>
            <a:r>
              <a:rPr lang="nl-NL" b="1" dirty="0"/>
              <a:t>De rechtbank heeft aangegeven de 6 maanden te willen halen en daarom zal de </a:t>
            </a:r>
            <a:r>
              <a:rPr lang="nl-NL" b="1" dirty="0" err="1"/>
              <a:t>onteigenaar</a:t>
            </a:r>
            <a:r>
              <a:rPr lang="nl-NL" b="1" dirty="0"/>
              <a:t> korte termijnen krijgen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82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Link </a:t>
            </a:r>
            <a:r>
              <a:rPr lang="nl-NL" dirty="0"/>
              <a:t>naar het betreffende omgevingsplan (‘regels op de kaart’)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753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Rechtbank is voorstander van de modellen en geeft aan dat het gebruik daarvan de voorkeur geniet. Natuurlijk aan te passen aan stijl van het bestuursorgaan zelf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978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90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26CAFB3-B952-5E41-8366-D28F5BBD163D}"/>
              </a:ext>
            </a:extLst>
          </p:cNvPr>
          <p:cNvSpPr/>
          <p:nvPr userDrawn="1"/>
        </p:nvSpPr>
        <p:spPr>
          <a:xfrm>
            <a:off x="251" y="892799"/>
            <a:ext cx="12208683" cy="5609601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0E62FF2-996E-EE4F-8AD3-63F8BA2B3C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3424048"/>
            <a:ext cx="5171671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6356351" y="5402697"/>
            <a:ext cx="5171016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C38CDB2-3601-9440-8755-F766D2452C38}"/>
              </a:ext>
            </a:extLst>
          </p:cNvPr>
          <p:cNvSpPr txBox="1"/>
          <p:nvPr userDrawn="1"/>
        </p:nvSpPr>
        <p:spPr>
          <a:xfrm>
            <a:off x="2022231" y="3253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7525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F3612BFF-8B8D-A445-BE85-25A4D5787366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601134" y="1811338"/>
            <a:ext cx="10964333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199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9F7C79B-7513-0040-807E-BCD64B44B924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590551" y="1811338"/>
            <a:ext cx="59383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6915151" y="1811338"/>
            <a:ext cx="4658783" cy="430053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1187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059EE069-E041-7D4E-AF5F-769655BE0B20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9"/>
            <a:ext cx="12192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10972800" cy="66312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609600" y="1811338"/>
            <a:ext cx="10964333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467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B8CC9E27-A66F-9947-B318-08B7BF55BA15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601133" y="4078830"/>
            <a:ext cx="5187672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10972800" cy="66312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601133" y="1811339"/>
            <a:ext cx="109728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6386261" y="4078830"/>
            <a:ext cx="5187672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87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BB9C7D7F-C5E1-0140-BB57-0FBAD6675830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6390192" y="1805083"/>
            <a:ext cx="5187672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10972800" cy="66312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609600" y="1811339"/>
            <a:ext cx="5262747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6386261" y="4078830"/>
            <a:ext cx="5187672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5758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3BE2A5B-4D60-474A-9000-DB2D4E891825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4981736" cy="66312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609600" y="2182862"/>
            <a:ext cx="4973269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6089652" y="1160463"/>
            <a:ext cx="5646689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76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2C612CF5-18B5-914F-B3E0-D3BD0CF3F514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926167" y="1168400"/>
            <a:ext cx="832619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6937" y="5384244"/>
            <a:ext cx="8325427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926167" y="5765368"/>
            <a:ext cx="8326967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07895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1D9D6F7E-172C-1F44-81E6-052D9B58844C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926166" y="1168400"/>
            <a:ext cx="3892743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6937" y="5384244"/>
            <a:ext cx="8325427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926167" y="5765368"/>
            <a:ext cx="8326967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6342303" y="1160463"/>
            <a:ext cx="3910061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2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CAF4B903-1467-C34F-9567-8E31016B8910}"/>
              </a:ext>
            </a:extLst>
          </p:cNvPr>
          <p:cNvSpPr/>
          <p:nvPr userDrawn="1"/>
        </p:nvSpPr>
        <p:spPr>
          <a:xfrm>
            <a:off x="6105907" y="890588"/>
            <a:ext cx="6102776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0E62FF2-996E-EE4F-8AD3-63F8BA2B3C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3424048"/>
            <a:ext cx="5171671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6356351" y="5402697"/>
            <a:ext cx="5171016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C38CDB2-3601-9440-8755-F766D2452C38}"/>
              </a:ext>
            </a:extLst>
          </p:cNvPr>
          <p:cNvSpPr txBox="1"/>
          <p:nvPr userDrawn="1"/>
        </p:nvSpPr>
        <p:spPr>
          <a:xfrm>
            <a:off x="2022231" y="3253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22DC3BBA-D385-EF47-B9A6-F185736EA7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92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7CBC099-CCD2-3C47-AD87-7F5EFB280463}"/>
              </a:ext>
            </a:extLst>
          </p:cNvPr>
          <p:cNvSpPr/>
          <p:nvPr userDrawn="1"/>
        </p:nvSpPr>
        <p:spPr>
          <a:xfrm>
            <a:off x="6105907" y="890588"/>
            <a:ext cx="6102776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3424048"/>
            <a:ext cx="5171671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6356351" y="5402697"/>
            <a:ext cx="5171016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C38CDB2-3601-9440-8755-F766D2452C38}"/>
              </a:ext>
            </a:extLst>
          </p:cNvPr>
          <p:cNvSpPr txBox="1"/>
          <p:nvPr userDrawn="1"/>
        </p:nvSpPr>
        <p:spPr>
          <a:xfrm>
            <a:off x="2022231" y="3253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E77F28CE-3807-4F4B-962D-474278733B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9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E99B19B-C344-0D42-81F4-64B43FAE8D5D}"/>
              </a:ext>
            </a:extLst>
          </p:cNvPr>
          <p:cNvSpPr/>
          <p:nvPr userDrawn="1"/>
        </p:nvSpPr>
        <p:spPr>
          <a:xfrm>
            <a:off x="6105907" y="890588"/>
            <a:ext cx="6102776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4AF8A1A-4A3E-584A-A9A1-B9AF37AAC0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2413591"/>
            <a:ext cx="5171671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4AE6D71D-11A7-9F49-9E1B-C6D812DC6B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5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6105907" y="890588"/>
            <a:ext cx="6102776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2413591"/>
            <a:ext cx="5171671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EF75599-F1CF-3C43-89DE-9AFFD38848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356144" y="1171764"/>
            <a:ext cx="5353512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356145" y="2413591"/>
            <a:ext cx="5171671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6A851FF-3974-124A-B209-6F99BD0837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526" r="118"/>
          <a:stretch/>
        </p:blipFill>
        <p:spPr>
          <a:xfrm>
            <a:off x="2039" y="890588"/>
            <a:ext cx="6111369" cy="56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7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90550" y="1171764"/>
            <a:ext cx="10954905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590551" y="2413591"/>
            <a:ext cx="10954904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-8342" y="6499852"/>
            <a:ext cx="12208683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225913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90550" y="1171764"/>
            <a:ext cx="10954905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590551" y="2413591"/>
            <a:ext cx="10954904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sp>
        <p:nvSpPr>
          <p:cNvPr id="13" name="Rechthoek 12"/>
          <p:cNvSpPr/>
          <p:nvPr userDrawn="1"/>
        </p:nvSpPr>
        <p:spPr>
          <a:xfrm>
            <a:off x="0" y="6506109"/>
            <a:ext cx="12192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18E1D89-AC64-E14C-A351-0097B0BA1A06}"/>
              </a:ext>
            </a:extLst>
          </p:cNvPr>
          <p:cNvSpPr/>
          <p:nvPr userDrawn="1"/>
        </p:nvSpPr>
        <p:spPr>
          <a:xfrm>
            <a:off x="251" y="892799"/>
            <a:ext cx="12208683" cy="5609601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79312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71E858-B10F-3F46-9281-6B6F1FFFB294}"/>
              </a:ext>
            </a:extLst>
          </p:cNvPr>
          <p:cNvSpPr/>
          <p:nvPr userDrawn="1"/>
        </p:nvSpPr>
        <p:spPr>
          <a:xfrm>
            <a:off x="0" y="6513085"/>
            <a:ext cx="12192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601134" y="1811338"/>
            <a:ext cx="10964333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337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1133" y="1169391"/>
            <a:ext cx="109728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1133" y="1733121"/>
            <a:ext cx="11057212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8891540" y="65061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21/5/24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609600" y="651308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804278-0ED3-524C-8B87-AC1FCEE79A0D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15288" y="73590"/>
            <a:ext cx="2709572" cy="78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0" r:id="rId2"/>
    <p:sldLayoutId id="2147483709" r:id="rId3"/>
    <p:sldLayoutId id="2147483711" r:id="rId4"/>
    <p:sldLayoutId id="2147483697" r:id="rId5"/>
    <p:sldLayoutId id="2147483700" r:id="rId6"/>
    <p:sldLayoutId id="2147483701" r:id="rId7"/>
    <p:sldLayoutId id="2147483702" r:id="rId8"/>
    <p:sldLayoutId id="2147483690" r:id="rId9"/>
    <p:sldLayoutId id="2147483695" r:id="rId10"/>
    <p:sldLayoutId id="2147483704" r:id="rId11"/>
    <p:sldLayoutId id="2147483691" r:id="rId12"/>
    <p:sldLayoutId id="2147483705" r:id="rId13"/>
    <p:sldLayoutId id="2147483706" r:id="rId14"/>
    <p:sldLayoutId id="2147483692" r:id="rId15"/>
    <p:sldLayoutId id="2147483693" r:id="rId16"/>
    <p:sldLayoutId id="2147483694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A56F21-D6D6-7E41-BB94-C0B4E84965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Anja Terpstra, gemeente Den Haag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Bekrachtigingsprocedure rechtbank</a:t>
            </a:r>
          </a:p>
        </p:txBody>
      </p:sp>
      <p:pic>
        <p:nvPicPr>
          <p:cNvPr id="6" name="Afbeelding 5" title="Log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1" t="39394" r="3856" b="43413"/>
          <a:stretch/>
        </p:blipFill>
        <p:spPr>
          <a:xfrm>
            <a:off x="287079" y="15948"/>
            <a:ext cx="3604437" cy="81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Afdeling </a:t>
            </a:r>
            <a:r>
              <a:rPr lang="nl-NL" dirty="0"/>
              <a:t>16.9 Omgevingswet (Ow)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275937"/>
                </a:solidFill>
                <a:effectLst/>
                <a:uLnTx/>
                <a:uFillTx/>
                <a:latin typeface="Verdana"/>
                <a:ea typeface="+mn-ea"/>
              </a:rPr>
              <a:t>Procesreglement bestuursrecht rechtbanken 2021, Hoofdstuk 7</a:t>
            </a:r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Hoe werkt het verzoeken om bekrachtiging van onteigeningsbeschikkingen?</a:t>
            </a:r>
          </a:p>
        </p:txBody>
      </p:sp>
      <p:pic>
        <p:nvPicPr>
          <p:cNvPr id="2" name="Afbeelding 1" title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37" y="10633"/>
            <a:ext cx="36099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8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90551" y="2413590"/>
            <a:ext cx="10954904" cy="4288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Artikel 16.105 (Ow): uitspraaktermijn</a:t>
            </a:r>
          </a:p>
          <a:p>
            <a:pPr>
              <a:buFontTx/>
              <a:buChar char="-"/>
            </a:pPr>
            <a:r>
              <a:rPr lang="nl-NL" dirty="0"/>
              <a:t>Zonder bedenkingen: uitspraak &lt; 6 maanden na afloop van de termijn (van 6 weken) waarbinnen bedenkingen kunnen worden ingebracht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Met bedenkingen: uitspraak &lt; 6 maanden na ontvangst van de reactie (binnen 4 weken) op de bedenkingen 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Streven is om de termijn van 6 maanden te halen:</a:t>
            </a:r>
          </a:p>
          <a:p>
            <a:pPr marL="0" indent="0">
              <a:buNone/>
            </a:pPr>
            <a:r>
              <a:rPr lang="nl-NL" dirty="0"/>
              <a:t>	- compleet dossier aanleveren</a:t>
            </a:r>
          </a:p>
          <a:p>
            <a:pPr marL="0" indent="0">
              <a:buNone/>
            </a:pPr>
            <a:r>
              <a:rPr lang="nl-NL" dirty="0"/>
              <a:t>	- bestuursorgaan krijgt korte termijnen (2 weken)</a:t>
            </a:r>
          </a:p>
          <a:p>
            <a:pPr marL="0" indent="0">
              <a:buNone/>
            </a:pPr>
            <a:r>
              <a:rPr lang="nl-NL" dirty="0"/>
              <a:t>	- contactpersoon en wens tot digitaal communiceren aangeven</a:t>
            </a:r>
          </a:p>
          <a:p>
            <a:pPr marL="0" indent="0">
              <a:buNone/>
            </a:pPr>
            <a:r>
              <a:rPr lang="nl-NL" dirty="0"/>
              <a:t>	- zittingsdatum wordt geprikt zonder te vragen naar verhinderdata</a:t>
            </a:r>
          </a:p>
          <a:p>
            <a:pPr marL="0" indent="0">
              <a:buNone/>
            </a:pPr>
            <a:r>
              <a:rPr lang="nl-NL" dirty="0"/>
              <a:t>	- zorg voor aanwezigheid en/of vervanging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Bekrachtigingsprocedure onteigeningsbeschikking: afdeling 16.9 Omgevingswet</a:t>
            </a:r>
          </a:p>
        </p:txBody>
      </p:sp>
      <p:pic>
        <p:nvPicPr>
          <p:cNvPr id="2" name="Afbeelding 1" title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38" y="0"/>
            <a:ext cx="36099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2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90551" y="2413591"/>
            <a:ext cx="10954904" cy="403350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- Artikel 7.1 lid 1: verzoek om bekrachtiging van een onteigeningsbeschikking (naam onteigeningsplan)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Artikel 7.2 lid 2: in ieder geval de volgende stukken(zie ook artikel 16.93 Ow):</a:t>
            </a:r>
          </a:p>
          <a:p>
            <a:pPr marL="0" indent="0">
              <a:buNone/>
            </a:pPr>
            <a:r>
              <a:rPr lang="nl-NL" dirty="0"/>
              <a:t>	- onteigeningsdossier dat ter inzage heeft gelegen</a:t>
            </a:r>
          </a:p>
          <a:p>
            <a:pPr marL="0" indent="0">
              <a:buNone/>
            </a:pPr>
            <a:r>
              <a:rPr lang="nl-NL" dirty="0"/>
              <a:t>	- logboeken: geactualiseerd en zelfstandig leesbaar,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275937"/>
                </a:solidFill>
                <a:effectLst/>
                <a:uLnTx/>
                <a:uFillTx/>
                <a:latin typeface="Verdana"/>
                <a:ea typeface="+mn-ea"/>
              </a:rPr>
              <a:t>namelijk zonder biedingsbrieven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	- onteigeningsbelang: omgevingsplan, BOPA, projectbesluit</a:t>
            </a:r>
          </a:p>
          <a:p>
            <a:pPr marL="0" indent="0">
              <a:buNone/>
            </a:pPr>
            <a:r>
              <a:rPr lang="nl-NL" dirty="0"/>
              <a:t>	- bewijsstukken van wie zijn aangeschreven waaronder een belanghebbendenlijst</a:t>
            </a:r>
          </a:p>
          <a:p>
            <a:pPr marL="0" indent="0">
              <a:buNone/>
            </a:pPr>
            <a:r>
              <a:rPr lang="nl-NL" dirty="0"/>
              <a:t>	- bewijsstukken van publicaties van ontwerpbeschikking en definitieve beschikking</a:t>
            </a:r>
          </a:p>
          <a:p>
            <a:pPr marL="0" indent="0">
              <a:buNone/>
            </a:pPr>
            <a:r>
              <a:rPr lang="nl-NL" dirty="0"/>
              <a:t>	- recente kadastrale uittreksels</a:t>
            </a:r>
          </a:p>
          <a:p>
            <a:pPr marL="0" indent="0">
              <a:buNone/>
            </a:pPr>
            <a:r>
              <a:rPr lang="nl-NL" dirty="0"/>
              <a:t>	- ingediende zienswijzen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Procesreglement bestuursrecht rechtbank 2021, Hoofdstuk 7</a:t>
            </a:r>
          </a:p>
        </p:txBody>
      </p:sp>
      <p:pic>
        <p:nvPicPr>
          <p:cNvPr id="2" name="Afbeelding 1" title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03" y="0"/>
            <a:ext cx="36099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0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90551" y="2413591"/>
            <a:ext cx="10954904" cy="3408475"/>
          </a:xfrm>
        </p:spPr>
        <p:txBody>
          <a:bodyPr>
            <a:normAutofit/>
          </a:bodyPr>
          <a:lstStyle/>
          <a:p>
            <a:r>
              <a:rPr lang="nl-NL" dirty="0"/>
              <a:t>Stukken digitaal én fysiek in tweevoud</a:t>
            </a:r>
          </a:p>
          <a:p>
            <a:r>
              <a:rPr lang="nl-NL" dirty="0"/>
              <a:t>Inventarisatielijst</a:t>
            </a:r>
          </a:p>
          <a:p>
            <a:r>
              <a:rPr lang="nl-NL" dirty="0"/>
              <a:t>Onderscheid algemene stukken (‘moederdossier’) en specifieke stukken per perceel of per groep percelen van een rechthebbende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NB de rechtbanken komen met een checklist welke op rechtspraak.nl gepubliceerd zal worden; ook de Praktijkgids zal aangepast worden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NB het gebruiken van de modellen uit de Praktijkgids voorkomt het maken van fouten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Wijze van aanleveren bij de rechtbank</a:t>
            </a:r>
          </a:p>
        </p:txBody>
      </p:sp>
      <p:pic>
        <p:nvPicPr>
          <p:cNvPr id="2" name="Afbeelding 1" title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02" y="0"/>
            <a:ext cx="36099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71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sz="4400" dirty="0"/>
              <a:t>Vragen?</a:t>
            </a:r>
          </a:p>
        </p:txBody>
      </p:sp>
      <p:pic>
        <p:nvPicPr>
          <p:cNvPr id="2" name="Afbeelding 1" title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03" y="0"/>
            <a:ext cx="36099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6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6" descr="QR KCO.png" title="QR code">
            <a:extLst>
              <a:ext uri="{FF2B5EF4-FFF2-40B4-BE49-F238E27FC236}">
                <a16:creationId xmlns:a16="http://schemas.microsoft.com/office/drawing/2014/main" id="{8E69569C-DF18-4B17-9495-5843FC87E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300" y="3594100"/>
            <a:ext cx="1930400" cy="19304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366510" y="1557449"/>
            <a:ext cx="5353512" cy="1940661"/>
          </a:xfrm>
        </p:spPr>
        <p:txBody>
          <a:bodyPr>
            <a:normAutofit fontScale="90000"/>
          </a:bodyPr>
          <a:lstStyle/>
          <a:p>
            <a:r>
              <a:rPr lang="en-US" sz="2000" dirty="0" err="1"/>
              <a:t>Bezoek</a:t>
            </a:r>
            <a:r>
              <a:rPr lang="en-US" sz="2000" dirty="0"/>
              <a:t> </a:t>
            </a:r>
            <a:r>
              <a:rPr lang="en-US" sz="2000" dirty="0" err="1"/>
              <a:t>onze</a:t>
            </a:r>
            <a:r>
              <a:rPr lang="en-US" sz="2000" dirty="0"/>
              <a:t> website op:</a:t>
            </a:r>
            <a:r>
              <a:rPr lang="nl-NL" sz="2000" dirty="0"/>
              <a:t> </a:t>
            </a:r>
            <a:r>
              <a:rPr lang="nl-NL" sz="2000" dirty="0">
                <a:solidFill>
                  <a:srgbClr val="FFFFFF"/>
                </a:solidFill>
                <a:ea typeface="Verdana"/>
              </a:rPr>
              <a:t/>
            </a:r>
            <a:br>
              <a:rPr lang="nl-NL" sz="2000" dirty="0">
                <a:solidFill>
                  <a:srgbClr val="FFFFFF"/>
                </a:solidFill>
                <a:ea typeface="Verdana"/>
              </a:rPr>
            </a:br>
            <a:r>
              <a:rPr lang="nl-NL" sz="2000" dirty="0">
                <a:solidFill>
                  <a:srgbClr val="F2F2F2"/>
                </a:solidFill>
                <a:ea typeface="Verdana"/>
              </a:rPr>
              <a:t>https://iplo.nl/thema/ruimtelijke-ontwikkelingen/instrumenten-grondbeleid/onteigening/kenniscentrum-onteigeningen/</a:t>
            </a:r>
            <a:br>
              <a:rPr lang="nl-NL" sz="2000" dirty="0">
                <a:solidFill>
                  <a:srgbClr val="F2F2F2"/>
                </a:solidFill>
                <a:ea typeface="Verdana"/>
              </a:rPr>
            </a:br>
            <a:r>
              <a:rPr lang="nl-NL" sz="2000" dirty="0">
                <a:solidFill>
                  <a:srgbClr val="F2F2F2"/>
                </a:solidFill>
              </a:rPr>
              <a:t/>
            </a:r>
            <a:br>
              <a:rPr lang="nl-NL" sz="2000" dirty="0">
                <a:solidFill>
                  <a:srgbClr val="F2F2F2"/>
                </a:solidFill>
              </a:rPr>
            </a:br>
            <a:r>
              <a:rPr lang="nl-NL" sz="1800" dirty="0"/>
              <a:t>of scan:</a:t>
            </a:r>
            <a:r>
              <a:rPr lang="nl-NL" sz="1800" dirty="0">
                <a:ea typeface="Verdana"/>
              </a:rPr>
              <a:t/>
            </a:r>
            <a:br>
              <a:rPr lang="nl-NL" sz="1800" dirty="0">
                <a:ea typeface="Verdana"/>
              </a:rPr>
            </a:br>
            <a:endParaRPr lang="nl-NL" sz="1800" dirty="0"/>
          </a:p>
        </p:txBody>
      </p:sp>
      <p:pic>
        <p:nvPicPr>
          <p:cNvPr id="2" name="Afbeelding 1" title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02" y="0"/>
            <a:ext cx="36099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599017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1" id="{5A996074-B84D-6F42-8143-CCA715446DCD}" vid="{F9227270-10CD-5D40-98F1-7AA12FF94A75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808edb1-8341-4931-ac2a-aba29b3ec7d9">
      <UserInfo>
        <DisplayName>Elshof, D.J.M. (David) (Rijksmedewerker)</DisplayName>
        <AccountId>11</AccountId>
        <AccountType/>
      </UserInfo>
      <UserInfo>
        <DisplayName>Rob-Rüssel, S.E.M. (Fieke) (Rijksmedewerker)</DisplayName>
        <AccountId>23</AccountId>
        <AccountType/>
      </UserInfo>
      <UserInfo>
        <DisplayName>Steenvoorden, A.H.W. (Arjan) (Rijksmedewerker)</DisplayName>
        <AccountId>22</AccountId>
        <AccountType/>
      </UserInfo>
      <UserInfo>
        <DisplayName>Timmer, L.B. (Loïs) (Rijksmedewerker)</DisplayName>
        <AccountId>19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40FDE6A2915C4FAE2739C9B9A01317" ma:contentTypeVersion="2" ma:contentTypeDescription="Een nieuw document maken." ma:contentTypeScope="" ma:versionID="f7f668b99d5850c1980c4de6d6756970">
  <xsd:schema xmlns:xsd="http://www.w3.org/2001/XMLSchema" xmlns:xs="http://www.w3.org/2001/XMLSchema" xmlns:p="http://schemas.microsoft.com/office/2006/metadata/properties" xmlns:ns2="4808edb1-8341-4931-ac2a-aba29b3ec7d9" targetNamespace="http://schemas.microsoft.com/office/2006/metadata/properties" ma:root="true" ma:fieldsID="d51c15a1a3cc1d3a40079ea01aa8aa6e" ns2:_="">
    <xsd:import namespace="4808edb1-8341-4931-ac2a-aba29b3ec7d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8edb1-8341-4931-ac2a-aba29b3ec7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5B1E96-3710-4A66-BFD5-7A053454B99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4808edb1-8341-4931-ac2a-aba29b3ec7d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5222A1-C40F-4064-B183-707153A402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08edb1-8341-4931-ac2a-aba29b3ec7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47806E-9754-4221-9E06-0D2CCD71D9B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f9dcbe8-f8ca-464f-983b-20ccb4ae3e2c}" enabled="1" method="Privileged" siteId="{8c653938-6726-49c5-bca7-8e44a4bf202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190470-01 IPLO presentatie-aangepast-klein.DEF</Template>
  <TotalTime>410</TotalTime>
  <Words>407</Words>
  <Application>Microsoft Office PowerPoint</Application>
  <PresentationFormat>Breedbeeld</PresentationFormat>
  <Paragraphs>52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Aangepast ontwerp</vt:lpstr>
      <vt:lpstr>Bekrachtigingsprocedure rechtbank</vt:lpstr>
      <vt:lpstr>Hoe werkt het verzoeken om bekrachtiging van onteigeningsbeschikkingen?</vt:lpstr>
      <vt:lpstr>Bekrachtigingsprocedure onteigeningsbeschikking: afdeling 16.9 Omgevingswet</vt:lpstr>
      <vt:lpstr>Procesreglement bestuursrecht rechtbank 2021, Hoofdstuk 7</vt:lpstr>
      <vt:lpstr>Wijze van aanleveren bij de rechtbank</vt:lpstr>
      <vt:lpstr>  Vragen?</vt:lpstr>
      <vt:lpstr>Bezoek onze website op:  https://iplo.nl/thema/ruimtelijke-ontwikkelingen/instrumenten-grondbeleid/onteigening/kenniscentrum-onteigeningen/  of scan: 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Namara, Nuance (WVL)</dc:creator>
  <cp:lastModifiedBy>Timmer, Loïs (PPO)</cp:lastModifiedBy>
  <cp:revision>26</cp:revision>
  <cp:lastPrinted>2024-05-06T09:24:09Z</cp:lastPrinted>
  <dcterms:created xsi:type="dcterms:W3CDTF">2023-08-22T12:47:17Z</dcterms:created>
  <dcterms:modified xsi:type="dcterms:W3CDTF">2024-05-21T12:16:26Z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0x010100EF40FDE6A2915C4FAE2739C9B9A01317</vt:lpwstr>
  </property>
</Properties>
</file>