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3"/>
    <p:sldMasterId id="2147483703" r:id="rId4"/>
    <p:sldMasterId id="2147483722" r:id="rId5"/>
  </p:sldMasterIdLst>
  <p:notesMasterIdLst>
    <p:notesMasterId r:id="rId28"/>
  </p:notesMasterIdLst>
  <p:sldIdLst>
    <p:sldId id="296" r:id="rId6"/>
    <p:sldId id="297" r:id="rId7"/>
    <p:sldId id="298" r:id="rId8"/>
    <p:sldId id="300" r:id="rId9"/>
    <p:sldId id="299" r:id="rId10"/>
    <p:sldId id="301" r:id="rId11"/>
    <p:sldId id="302" r:id="rId12"/>
    <p:sldId id="303" r:id="rId13"/>
    <p:sldId id="305" r:id="rId14"/>
    <p:sldId id="281" r:id="rId15"/>
    <p:sldId id="311" r:id="rId16"/>
    <p:sldId id="312" r:id="rId17"/>
    <p:sldId id="313" r:id="rId18"/>
    <p:sldId id="314" r:id="rId19"/>
    <p:sldId id="315" r:id="rId20"/>
    <p:sldId id="316" r:id="rId21"/>
    <p:sldId id="304" r:id="rId22"/>
    <p:sldId id="306" r:id="rId23"/>
    <p:sldId id="307" r:id="rId24"/>
    <p:sldId id="308" r:id="rId25"/>
    <p:sldId id="309" r:id="rId26"/>
    <p:sldId id="310" r:id="rId27"/>
  </p:sldIdLst>
  <p:sldSz cx="20104100" cy="11309350"/>
  <p:notesSz cx="6805613" cy="994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37"/>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2" autoAdjust="0"/>
    <p:restoredTop sz="86478" autoAdjust="0"/>
  </p:normalViewPr>
  <p:slideViewPr>
    <p:cSldViewPr>
      <p:cViewPr varScale="1">
        <p:scale>
          <a:sx n="38" d="100"/>
          <a:sy n="38" d="100"/>
        </p:scale>
        <p:origin x="78" y="59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242" cy="498322"/>
          </a:xfrm>
          <a:prstGeom prst="rect">
            <a:avLst/>
          </a:prstGeom>
        </p:spPr>
        <p:txBody>
          <a:bodyPr vert="horz" lIns="48756" tIns="24378" rIns="48756" bIns="24378" rtlCol="0"/>
          <a:lstStyle>
            <a:lvl1pPr algn="l">
              <a:defRPr sz="600"/>
            </a:lvl1pPr>
          </a:lstStyle>
          <a:p>
            <a:endParaRPr lang="nl-NL"/>
          </a:p>
        </p:txBody>
      </p:sp>
      <p:sp>
        <p:nvSpPr>
          <p:cNvPr id="3" name="Tijdelijke aanduiding voor datum 2"/>
          <p:cNvSpPr>
            <a:spLocks noGrp="1"/>
          </p:cNvSpPr>
          <p:nvPr>
            <p:ph type="dt" idx="1"/>
          </p:nvPr>
        </p:nvSpPr>
        <p:spPr>
          <a:xfrm>
            <a:off x="3854759" y="1"/>
            <a:ext cx="2949242" cy="498322"/>
          </a:xfrm>
          <a:prstGeom prst="rect">
            <a:avLst/>
          </a:prstGeom>
        </p:spPr>
        <p:txBody>
          <a:bodyPr vert="horz" lIns="48756" tIns="24378" rIns="48756" bIns="24378" rtlCol="0"/>
          <a:lstStyle>
            <a:lvl1pPr algn="r">
              <a:defRPr sz="600"/>
            </a:lvl1pPr>
          </a:lstStyle>
          <a:p>
            <a:fld id="{124AB50C-1152-054C-A1C1-DCA65566C6B1}" type="datetimeFigureOut">
              <a:rPr lang="nl-NL" smtClean="0"/>
              <a:t>9-7-2024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48756" tIns="24378" rIns="48756" bIns="24378" rtlCol="0" anchor="ctr"/>
          <a:lstStyle/>
          <a:p>
            <a:endParaRPr lang="nl-NL"/>
          </a:p>
        </p:txBody>
      </p:sp>
      <p:sp>
        <p:nvSpPr>
          <p:cNvPr id="5" name="Tijdelijke aanduiding voor notities 4"/>
          <p:cNvSpPr>
            <a:spLocks noGrp="1"/>
          </p:cNvSpPr>
          <p:nvPr>
            <p:ph type="body" sz="quarter" idx="3"/>
          </p:nvPr>
        </p:nvSpPr>
        <p:spPr>
          <a:xfrm>
            <a:off x="680347" y="4785004"/>
            <a:ext cx="5444920" cy="3916781"/>
          </a:xfrm>
          <a:prstGeom prst="rect">
            <a:avLst/>
          </a:prstGeom>
        </p:spPr>
        <p:txBody>
          <a:bodyPr vert="horz" lIns="48756" tIns="24378" rIns="48756" bIns="2437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780"/>
            <a:ext cx="2949242" cy="498322"/>
          </a:xfrm>
          <a:prstGeom prst="rect">
            <a:avLst/>
          </a:prstGeom>
        </p:spPr>
        <p:txBody>
          <a:bodyPr vert="horz" lIns="48756" tIns="24378" rIns="48756" bIns="24378"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3854759" y="9445780"/>
            <a:ext cx="2949242" cy="498322"/>
          </a:xfrm>
          <a:prstGeom prst="rect">
            <a:avLst/>
          </a:prstGeom>
        </p:spPr>
        <p:txBody>
          <a:bodyPr vert="horz" lIns="48756" tIns="24378" rIns="48756" bIns="24378" rtlCol="0" anchor="b"/>
          <a:lstStyle>
            <a:lvl1pPr algn="r">
              <a:defRPr sz="600"/>
            </a:lvl1pPr>
          </a:lstStyle>
          <a:p>
            <a:fld id="{EA64FA3D-03D9-E545-A41B-1123DCC14D94}" type="slidenum">
              <a:rPr lang="nl-NL" smtClean="0"/>
              <a:t>‹nr.›</a:t>
            </a:fld>
            <a:endParaRPr lang="nl-NL"/>
          </a:p>
        </p:txBody>
      </p:sp>
    </p:spTree>
    <p:extLst>
      <p:ext uri="{BB962C8B-B14F-4D97-AF65-F5344CB8AC3E}">
        <p14:creationId xmlns:p14="http://schemas.microsoft.com/office/powerpoint/2010/main" val="10065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a:t>
            </a:fld>
            <a:endParaRPr lang="nl-NL"/>
          </a:p>
        </p:txBody>
      </p:sp>
    </p:spTree>
    <p:extLst>
      <p:ext uri="{BB962C8B-B14F-4D97-AF65-F5344CB8AC3E}">
        <p14:creationId xmlns:p14="http://schemas.microsoft.com/office/powerpoint/2010/main" val="256174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504525">
              <a:defRPr/>
            </a:pPr>
            <a:r>
              <a:rPr lang="nl-NL" dirty="0"/>
              <a:t>Alle</a:t>
            </a:r>
            <a:r>
              <a:rPr lang="nl-NL" baseline="0" dirty="0"/>
              <a:t> dingen die ik net heb uitgelegd kun je met het Bal in de hand uitzoeken, maar je kunt ook gebruik maken van onze voortreffelijke website. </a:t>
            </a:r>
            <a:endParaRPr lang="nl-NL" dirty="0"/>
          </a:p>
        </p:txBody>
      </p:sp>
      <p:sp>
        <p:nvSpPr>
          <p:cNvPr id="4" name="Tijdelijke aanduiding voor dianummer 3"/>
          <p:cNvSpPr>
            <a:spLocks noGrp="1"/>
          </p:cNvSpPr>
          <p:nvPr>
            <p:ph type="sldNum" sz="quarter" idx="10"/>
          </p:nvPr>
        </p:nvSpPr>
        <p:spPr/>
        <p:txBody>
          <a:bodyPr/>
          <a:lstStyle/>
          <a:p>
            <a:pPr defTabSz="487558" rtl="0">
              <a:defRPr/>
            </a:pPr>
            <a:fld id="{DE501649-886C-4324-AD4C-E61C88D47728}" type="slidenum">
              <a:rPr lang="nl-NL" kern="1200">
                <a:solidFill>
                  <a:prstClr val="black"/>
                </a:solidFill>
                <a:latin typeface="Calibri"/>
                <a:ea typeface="+mn-ea"/>
                <a:cs typeface="+mn-cs"/>
              </a:rPr>
              <a:pPr defTabSz="487558" rtl="0">
                <a:defRPr/>
              </a:pPr>
              <a:t>10</a:t>
            </a:fld>
            <a:endParaRPr lang="nl-NL" kern="1200" dirty="0">
              <a:solidFill>
                <a:prstClr val="black"/>
              </a:solidFill>
              <a:latin typeface="Calibri"/>
              <a:ea typeface="+mn-ea"/>
              <a:cs typeface="+mn-cs"/>
            </a:endParaRPr>
          </a:p>
        </p:txBody>
      </p:sp>
    </p:spTree>
    <p:extLst>
      <p:ext uri="{BB962C8B-B14F-4D97-AF65-F5344CB8AC3E}">
        <p14:creationId xmlns:p14="http://schemas.microsoft.com/office/powerpoint/2010/main" val="296406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11</a:t>
            </a:fld>
            <a:endParaRPr lang="nl-NL"/>
          </a:p>
        </p:txBody>
      </p:sp>
    </p:spTree>
    <p:extLst>
      <p:ext uri="{BB962C8B-B14F-4D97-AF65-F5344CB8AC3E}">
        <p14:creationId xmlns:p14="http://schemas.microsoft.com/office/powerpoint/2010/main" val="214005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12</a:t>
            </a:fld>
            <a:endParaRPr lang="nl-NL"/>
          </a:p>
        </p:txBody>
      </p:sp>
    </p:spTree>
    <p:extLst>
      <p:ext uri="{BB962C8B-B14F-4D97-AF65-F5344CB8AC3E}">
        <p14:creationId xmlns:p14="http://schemas.microsoft.com/office/powerpoint/2010/main" val="149916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13</a:t>
            </a:fld>
            <a:endParaRPr lang="nl-NL"/>
          </a:p>
        </p:txBody>
      </p:sp>
    </p:spTree>
    <p:extLst>
      <p:ext uri="{BB962C8B-B14F-4D97-AF65-F5344CB8AC3E}">
        <p14:creationId xmlns:p14="http://schemas.microsoft.com/office/powerpoint/2010/main" val="149962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14</a:t>
            </a:fld>
            <a:endParaRPr lang="nl-NL"/>
          </a:p>
        </p:txBody>
      </p:sp>
    </p:spTree>
    <p:extLst>
      <p:ext uri="{BB962C8B-B14F-4D97-AF65-F5344CB8AC3E}">
        <p14:creationId xmlns:p14="http://schemas.microsoft.com/office/powerpoint/2010/main" val="241310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15</a:t>
            </a:fld>
            <a:endParaRPr lang="nl-NL"/>
          </a:p>
        </p:txBody>
      </p:sp>
    </p:spTree>
    <p:extLst>
      <p:ext uri="{BB962C8B-B14F-4D97-AF65-F5344CB8AC3E}">
        <p14:creationId xmlns:p14="http://schemas.microsoft.com/office/powerpoint/2010/main" val="206826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64FA3D-03D9-E545-A41B-1123DCC14D94}" type="slidenum">
              <a:rPr lang="nl-NL" smtClean="0"/>
              <a:t>16</a:t>
            </a:fld>
            <a:endParaRPr lang="nl-NL"/>
          </a:p>
        </p:txBody>
      </p:sp>
    </p:spTree>
    <p:extLst>
      <p:ext uri="{BB962C8B-B14F-4D97-AF65-F5344CB8AC3E}">
        <p14:creationId xmlns:p14="http://schemas.microsoft.com/office/powerpoint/2010/main" val="196981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17" indent="-91417">
              <a:buFont typeface="Arial" panose="020B0604020202020204" pitchFamily="34" charset="0"/>
              <a:buChar char="•"/>
            </a:pPr>
            <a:r>
              <a:rPr lang="nl-NL" i="0" baseline="0" dirty="0"/>
              <a:t>Geen tijd voor een uitgebreide analyse van de specifieke zorgplicht, wordt behandeld in een andere sessie, maar dit is waar het in grote lijnen op neerkomt.</a:t>
            </a:r>
          </a:p>
          <a:p>
            <a:pPr marL="91417" indent="-91417">
              <a:buFont typeface="Arial" panose="020B0604020202020204" pitchFamily="34" charset="0"/>
              <a:buChar char="•"/>
            </a:pPr>
            <a:r>
              <a:rPr lang="nl-NL" i="0" baseline="0" dirty="0"/>
              <a:t>Vanzelfsprekende regels: vloeistofdichte vloer mag je niet doorboren, afsluiter tank moet goed afsluiten, van die typische </a:t>
            </a:r>
            <a:r>
              <a:rPr lang="nl-NL" i="0" baseline="0" dirty="0" err="1"/>
              <a:t>good</a:t>
            </a:r>
            <a:r>
              <a:rPr lang="nl-NL" i="0" baseline="0" dirty="0"/>
              <a:t> </a:t>
            </a:r>
            <a:r>
              <a:rPr lang="nl-NL" i="0" baseline="0" dirty="0" err="1"/>
              <a:t>housekeeping</a:t>
            </a:r>
            <a:r>
              <a:rPr lang="nl-NL" i="0" baseline="0" dirty="0"/>
              <a:t> zaken, zoals dat je, als je ergens iets gemorst hebt, dat je dat moet gaan opruimen en dat je daar ook voldoende schoonmaakmiddelen voor in huis hebt. Vanzelfsprekende zaken dus.  </a:t>
            </a:r>
          </a:p>
          <a:p>
            <a:pPr marL="91417" indent="-91417">
              <a:buFont typeface="Arial" panose="020B0604020202020204" pitchFamily="34" charset="0"/>
              <a:buChar char="•"/>
            </a:pPr>
            <a:r>
              <a:rPr lang="nl-NL" i="0" baseline="0" dirty="0"/>
              <a:t>Regels die verhuizen: transponeringstabellen op onze website, </a:t>
            </a:r>
          </a:p>
          <a:p>
            <a:pPr marL="91417" indent="-91417">
              <a:buFont typeface="Arial" panose="020B0604020202020204" pitchFamily="34" charset="0"/>
              <a:buChar char="•"/>
            </a:pPr>
            <a:r>
              <a:rPr lang="nl-NL" i="0" baseline="0" dirty="0"/>
              <a:t>95% van handhavingsgevallen zal onder punt 1 vallen. Hier dus geen sprake van enige vaagheid. Punt 2 is een veegbepaling voor alles waar ze alles waar ze bij het ministerie nog niet aan gedacht hebben. </a:t>
            </a:r>
          </a:p>
          <a:p>
            <a:endParaRPr lang="nl-NL" i="0" baseline="0"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17</a:t>
            </a:fld>
            <a:endParaRPr lang="nl-NL"/>
          </a:p>
        </p:txBody>
      </p:sp>
    </p:spTree>
    <p:extLst>
      <p:ext uri="{BB962C8B-B14F-4D97-AF65-F5344CB8AC3E}">
        <p14:creationId xmlns:p14="http://schemas.microsoft.com/office/powerpoint/2010/main" val="390719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17" indent="-91417" defTabSz="504525">
              <a:buFont typeface="Arial" panose="020B0604020202020204" pitchFamily="34" charset="0"/>
              <a:buChar char="•"/>
              <a:defRPr/>
            </a:pPr>
            <a:endParaRPr lang="nl-NL" dirty="0"/>
          </a:p>
          <a:p>
            <a:pPr marL="91417" indent="-91417" defTabSz="504525">
              <a:buFont typeface="Arial" panose="020B0604020202020204" pitchFamily="34" charset="0"/>
              <a:buChar char="•"/>
              <a:defRPr/>
            </a:pPr>
            <a:r>
              <a:rPr lang="nl-NL" dirty="0"/>
              <a:t>Altijd in omgevingsplan, omgevingsverordening of waterschapsverordening: dus niet in aparte verordening of apart besluit </a:t>
            </a:r>
            <a:r>
              <a:rPr lang="nl-NL" dirty="0" err="1"/>
              <a:t>o.i.d</a:t>
            </a:r>
            <a:endParaRPr lang="nl-NL" dirty="0"/>
          </a:p>
          <a:p>
            <a:pPr marL="91417" indent="-91417" defTabSz="504525">
              <a:buFont typeface="Arial" panose="020B0604020202020204" pitchFamily="34" charset="0"/>
              <a:buChar char="•"/>
              <a:defRPr/>
            </a:pPr>
            <a:r>
              <a:rPr lang="nl-NL" dirty="0"/>
              <a:t>NB: Maatwerk altijd mogelijk: alweer: vergeet het Activiteitenbesluit</a:t>
            </a:r>
          </a:p>
          <a:p>
            <a:pPr marL="91417" indent="-91417" defTabSz="504525">
              <a:buFont typeface="Arial" panose="020B0604020202020204" pitchFamily="34" charset="0"/>
              <a:buChar char="•"/>
              <a:defRPr/>
            </a:pPr>
            <a:r>
              <a:rPr lang="nl-NL" sz="600" dirty="0"/>
              <a:t>Bij vergunningplichtige </a:t>
            </a:r>
            <a:r>
              <a:rPr lang="nl-NL" sz="600" dirty="0" err="1"/>
              <a:t>mba</a:t>
            </a:r>
            <a:r>
              <a:rPr lang="nl-NL" sz="600" dirty="0"/>
              <a:t> moet maatwerk met een vergunningvoorschrift.</a:t>
            </a:r>
            <a:endParaRPr lang="nl-NL" dirty="0"/>
          </a:p>
          <a:p>
            <a:pPr marL="91417" indent="-91417" defTabSz="504525">
              <a:buFont typeface="Arial" panose="020B0604020202020204" pitchFamily="34" charset="0"/>
              <a:buChar char="•"/>
              <a:defRPr/>
            </a:pPr>
            <a:r>
              <a:rPr lang="nl-NL" dirty="0"/>
              <a:t>Instructieregels</a:t>
            </a:r>
            <a:r>
              <a:rPr lang="nl-NL" baseline="0" dirty="0"/>
              <a:t> </a:t>
            </a:r>
            <a:r>
              <a:rPr lang="nl-NL" baseline="0" dirty="0" err="1"/>
              <a:t>Bkl</a:t>
            </a:r>
            <a:r>
              <a:rPr lang="nl-NL" baseline="0" dirty="0"/>
              <a:t> gelden: want je moet het immers doen in je  omgevingsplan, omgevingsverordening of waterschapsverordening en daarvoor gelden allerlei instructieregels, zoals de evenwichtige toedeling van functies aan locatie. </a:t>
            </a:r>
            <a:endParaRPr lang="nl-NL" dirty="0"/>
          </a:p>
          <a:p>
            <a:pPr defTabSz="504525">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18</a:t>
            </a:fld>
            <a:endParaRPr lang="nl-NL"/>
          </a:p>
        </p:txBody>
      </p:sp>
    </p:spTree>
    <p:extLst>
      <p:ext uri="{BB962C8B-B14F-4D97-AF65-F5344CB8AC3E}">
        <p14:creationId xmlns:p14="http://schemas.microsoft.com/office/powerpoint/2010/main" val="237372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activiteiten</a:t>
            </a:r>
            <a:r>
              <a:rPr lang="nl-NL" baseline="0" dirty="0"/>
              <a:t> in 1 bedrijf, dus vaak meerdere vergunningplichten / meldingsplichten. Wordt wel allemaal netjes uitgevraagd in het DSO. </a:t>
            </a:r>
          </a:p>
          <a:p>
            <a:r>
              <a:rPr lang="nl-NL" baseline="0" dirty="0"/>
              <a:t>Meestal 8 weken: Kan anders zijn bij complexe bedrijven. Zie website, geen tijd om al te diep op te procedures in te gaan.  </a:t>
            </a:r>
            <a:endParaRPr lang="nl-NL" dirty="0"/>
          </a:p>
          <a:p>
            <a:endParaRPr lang="nl-NL" dirty="0"/>
          </a:p>
          <a:p>
            <a:r>
              <a:rPr lang="nl-NL" dirty="0"/>
              <a:t>Bij meldingsplichten en gegevens en bescheiden veel minder gegevens dan onder Activiteitenbesluit</a:t>
            </a:r>
            <a:r>
              <a:rPr lang="nl-NL" baseline="0" dirty="0"/>
              <a:t> het geval. </a:t>
            </a:r>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19</a:t>
            </a:fld>
            <a:endParaRPr lang="nl-NL"/>
          </a:p>
        </p:txBody>
      </p:sp>
    </p:spTree>
    <p:extLst>
      <p:ext uri="{BB962C8B-B14F-4D97-AF65-F5344CB8AC3E}">
        <p14:creationId xmlns:p14="http://schemas.microsoft.com/office/powerpoint/2010/main" val="15662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6926C7-7238-F746-9E6B-F2B28724394C}" type="slidenum">
              <a:rPr lang="nl-NL" smtClean="0"/>
              <a:t>2</a:t>
            </a:fld>
            <a:endParaRPr lang="nl-NL"/>
          </a:p>
        </p:txBody>
      </p:sp>
    </p:spTree>
    <p:extLst>
      <p:ext uri="{BB962C8B-B14F-4D97-AF65-F5344CB8AC3E}">
        <p14:creationId xmlns:p14="http://schemas.microsoft.com/office/powerpoint/2010/main" val="4673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87558">
              <a:defRPr/>
            </a:pPr>
            <a:r>
              <a:rPr lang="nl-NL" dirty="0"/>
              <a:t>Ander bevoegd gezag omgevingsvergunning:</a:t>
            </a:r>
            <a:r>
              <a:rPr lang="nl-NL" baseline="0" dirty="0"/>
              <a:t> dat betekent dat complexe bedrijven dus eigenlijk altijd onder BG provincie vallen.</a:t>
            </a:r>
          </a:p>
          <a:p>
            <a:pPr defTabSz="487558">
              <a:defRPr/>
            </a:pPr>
            <a:endParaRPr lang="nl-NL" b="0" baseline="0" dirty="0"/>
          </a:p>
          <a:p>
            <a:pPr defTabSz="487558">
              <a:defRPr/>
            </a:pPr>
            <a:r>
              <a:rPr lang="nl-NL" b="0" dirty="0"/>
              <a:t>Landbouw, Visserij en Voedselzekerheid en Natuur</a:t>
            </a:r>
          </a:p>
          <a:p>
            <a:pPr defTabSz="487558">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20</a:t>
            </a:fld>
            <a:endParaRPr lang="nl-NL"/>
          </a:p>
        </p:txBody>
      </p:sp>
    </p:spTree>
    <p:extLst>
      <p:ext uri="{BB962C8B-B14F-4D97-AF65-F5344CB8AC3E}">
        <p14:creationId xmlns:p14="http://schemas.microsoft.com/office/powerpoint/2010/main" val="1982883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Melding of aanvraag</a:t>
            </a:r>
            <a:r>
              <a:rPr lang="nl-NL" baseline="0" dirty="0"/>
              <a:t> kan ook worden gedaan door een koepelorganisatie, een privaatrechtelijke samenwerkingsvorm die optreedt namens een groep bedrijven..</a:t>
            </a:r>
            <a:endParaRPr lang="nl-NL" dirty="0"/>
          </a:p>
          <a:p>
            <a:endParaRPr lang="nl-NL" dirty="0"/>
          </a:p>
          <a:p>
            <a:r>
              <a:rPr lang="nl-NL" dirty="0"/>
              <a:t>Meerdere exploitanten,</a:t>
            </a:r>
            <a:r>
              <a:rPr lang="nl-NL" baseline="0" dirty="0"/>
              <a:t> 1 </a:t>
            </a:r>
            <a:r>
              <a:rPr lang="nl-NL" baseline="0" dirty="0" err="1"/>
              <a:t>mba</a:t>
            </a:r>
            <a:r>
              <a:rPr lang="nl-NL" baseline="0" dirty="0"/>
              <a:t>: kan al snel gebeuren bij complex bedrijf.</a:t>
            </a:r>
          </a:p>
          <a:p>
            <a:endParaRPr lang="nl-NL" baseline="0" dirty="0"/>
          </a:p>
          <a:p>
            <a:r>
              <a:rPr lang="nl-NL" baseline="0" dirty="0"/>
              <a:t>Iets anders regelen in vergunning: 1 exploitant aanwijzen of activiteiten verdelen onder de exploitanten. Kan dus alleen op verzoek, mag bevoegd gezag niet zelf bepalen.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21</a:t>
            </a:fld>
            <a:endParaRPr lang="nl-NL"/>
          </a:p>
        </p:txBody>
      </p:sp>
    </p:spTree>
    <p:extLst>
      <p:ext uri="{BB962C8B-B14F-4D97-AF65-F5344CB8AC3E}">
        <p14:creationId xmlns:p14="http://schemas.microsoft.com/office/powerpoint/2010/main" val="171197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22</a:t>
            </a:fld>
            <a:endParaRPr lang="nl-NL"/>
          </a:p>
        </p:txBody>
      </p:sp>
    </p:spTree>
    <p:extLst>
      <p:ext uri="{BB962C8B-B14F-4D97-AF65-F5344CB8AC3E}">
        <p14:creationId xmlns:p14="http://schemas.microsoft.com/office/powerpoint/2010/main" val="97680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algemene</a:t>
            </a:r>
            <a:r>
              <a:rPr lang="nl-NL" baseline="0" dirty="0"/>
              <a:t> uitzondering: wel in bepaalde gevallen bijvoorbeeld uitzondering voor wonen.</a:t>
            </a:r>
          </a:p>
          <a:p>
            <a:endParaRPr lang="nl-NL" baseline="0" dirty="0"/>
          </a:p>
          <a:p>
            <a:r>
              <a:rPr lang="nl-NL" baseline="0" dirty="0"/>
              <a:t>Indeling hoofdstukken: is ook een beetje de inhoud van mijn presentatie</a:t>
            </a:r>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3</a:t>
            </a:fld>
            <a:endParaRPr lang="nl-NL"/>
          </a:p>
        </p:txBody>
      </p:sp>
    </p:spTree>
    <p:extLst>
      <p:ext uri="{BB962C8B-B14F-4D97-AF65-F5344CB8AC3E}">
        <p14:creationId xmlns:p14="http://schemas.microsoft.com/office/powerpoint/2010/main" val="288216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504525">
              <a:defRPr/>
            </a:pPr>
            <a:r>
              <a:rPr lang="nl-NL" dirty="0"/>
              <a:t>Te herkennen aan aanwijzing milieubelastende</a:t>
            </a:r>
            <a:r>
              <a:rPr lang="nl-NL" baseline="0" dirty="0"/>
              <a:t> activiteiten in de kop van het artikel </a:t>
            </a:r>
          </a:p>
          <a:p>
            <a:pPr defTabSz="504525">
              <a:defRPr/>
            </a:pPr>
            <a:r>
              <a:rPr lang="nl-NL" baseline="0" dirty="0"/>
              <a:t>In het tweede lid zien we een zin die we heel vaak tegenkomen  in het Bal.</a:t>
            </a:r>
          </a:p>
          <a:p>
            <a:pPr defTabSz="504525">
              <a:defRPr/>
            </a:pPr>
            <a:r>
              <a:rPr lang="nl-NL" dirty="0"/>
              <a:t>Een activiteit waar degene die de kernactiviteit verricht geen zeggenschap over heeft, is geen functioneel ondersteunende activiteit. Als de eigenaar van de kernactiviteit bijvoorbeeld niet bevoegd is een activiteit stil te leggen, is het geen functioneel ondersteunende activiteit.</a:t>
            </a:r>
          </a:p>
          <a:p>
            <a:pPr defTabSz="504525">
              <a:defRPr/>
            </a:pP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4</a:t>
            </a:fld>
            <a:endParaRPr lang="nl-NL"/>
          </a:p>
        </p:txBody>
      </p:sp>
    </p:spTree>
    <p:extLst>
      <p:ext uri="{BB962C8B-B14F-4D97-AF65-F5344CB8AC3E}">
        <p14:creationId xmlns:p14="http://schemas.microsoft.com/office/powerpoint/2010/main" val="365412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504525">
              <a:defRPr/>
            </a:pPr>
            <a:r>
              <a:rPr lang="nl-NL" sz="600" dirty="0">
                <a:latin typeface="Verdana" panose="020B0604030504040204" pitchFamily="34" charset="0"/>
                <a:ea typeface="Verdana" panose="020B0604030504040204" pitchFamily="34" charset="0"/>
              </a:rPr>
              <a:t>Soms kom je niet toe aan de vraag of iets een functioneel ondersteunende activiteit is of niet. Namelijk als een bepaalde </a:t>
            </a:r>
            <a:r>
              <a:rPr lang="nl-NL" sz="600" dirty="0" err="1">
                <a:latin typeface="Verdana" panose="020B0604030504040204" pitchFamily="34" charset="0"/>
                <a:ea typeface="Verdana" panose="020B0604030504040204" pitchFamily="34" charset="0"/>
              </a:rPr>
              <a:t>mba</a:t>
            </a:r>
            <a:r>
              <a:rPr lang="nl-NL" sz="600" dirty="0">
                <a:latin typeface="Verdana" panose="020B0604030504040204" pitchFamily="34" charset="0"/>
                <a:ea typeface="Verdana" panose="020B0604030504040204" pitchFamily="34" charset="0"/>
              </a:rPr>
              <a:t> onderdeel van de kernactiviteit zelf is. </a:t>
            </a:r>
          </a:p>
          <a:p>
            <a:pPr defTabSz="504525">
              <a:defRPr/>
            </a:pPr>
            <a:endParaRPr lang="nl-NL" sz="600" dirty="0">
              <a:latin typeface="Verdana" panose="020B0604030504040204" pitchFamily="34" charset="0"/>
              <a:ea typeface="Verdana" panose="020B0604030504040204" pitchFamily="34" charset="0"/>
            </a:endParaRPr>
          </a:p>
          <a:p>
            <a:pPr defTabSz="504525">
              <a:defRPr/>
            </a:pPr>
            <a:r>
              <a:rPr lang="nl-NL" sz="600" dirty="0">
                <a:latin typeface="Verdana" panose="020B0604030504040204" pitchFamily="34" charset="0"/>
                <a:ea typeface="Verdana" panose="020B0604030504040204" pitchFamily="34" charset="0"/>
              </a:rPr>
              <a:t>Kunnen ook andere </a:t>
            </a:r>
            <a:r>
              <a:rPr lang="nl-NL" sz="600" dirty="0" err="1">
                <a:latin typeface="Verdana" panose="020B0604030504040204" pitchFamily="34" charset="0"/>
                <a:ea typeface="Verdana" panose="020B0604030504040204" pitchFamily="34" charset="0"/>
              </a:rPr>
              <a:t>mba</a:t>
            </a:r>
            <a:r>
              <a:rPr lang="nl-NL" sz="600" dirty="0">
                <a:latin typeface="Verdana" panose="020B0604030504040204" pitchFamily="34" charset="0"/>
                <a:ea typeface="Verdana" panose="020B0604030504040204" pitchFamily="34" charset="0"/>
              </a:rPr>
              <a:t> onder vallen: zowel Bal-</a:t>
            </a:r>
            <a:r>
              <a:rPr lang="nl-NL" sz="600" dirty="0" err="1">
                <a:latin typeface="Verdana" panose="020B0604030504040204" pitchFamily="34" charset="0"/>
                <a:ea typeface="Verdana" panose="020B0604030504040204" pitchFamily="34" charset="0"/>
              </a:rPr>
              <a:t>mba</a:t>
            </a:r>
            <a:r>
              <a:rPr lang="nl-NL" sz="600" dirty="0">
                <a:latin typeface="Verdana" panose="020B0604030504040204" pitchFamily="34" charset="0"/>
                <a:ea typeface="Verdana" panose="020B0604030504040204" pitchFamily="34" charset="0"/>
              </a:rPr>
              <a:t> als niet-Bal </a:t>
            </a:r>
            <a:r>
              <a:rPr lang="nl-NL" sz="600" dirty="0" err="1">
                <a:latin typeface="Verdana" panose="020B0604030504040204" pitchFamily="34" charset="0"/>
                <a:ea typeface="Verdana" panose="020B0604030504040204" pitchFamily="34" charset="0"/>
              </a:rPr>
              <a:t>mba</a:t>
            </a:r>
            <a:r>
              <a:rPr lang="nl-NL" sz="600" dirty="0">
                <a:latin typeface="Verdana" panose="020B0604030504040204" pitchFamily="34" charset="0"/>
                <a:ea typeface="Verdana" panose="020B0604030504040204" pitchFamily="34" charset="0"/>
              </a:rPr>
              <a:t>.</a:t>
            </a:r>
          </a:p>
          <a:p>
            <a:pPr defTabSz="504525">
              <a:defRPr/>
            </a:pPr>
            <a:endParaRPr lang="nl-NL" sz="600" dirty="0">
              <a:latin typeface="Verdana" panose="020B0604030504040204" pitchFamily="34" charset="0"/>
              <a:ea typeface="Verdana" panose="020B0604030504040204" pitchFamily="34" charset="0"/>
            </a:endParaRPr>
          </a:p>
          <a:p>
            <a:pPr defTabSz="504525">
              <a:defRPr/>
            </a:pPr>
            <a:r>
              <a:rPr lang="nl-NL" sz="600" dirty="0">
                <a:latin typeface="Verdana" panose="020B0604030504040204" pitchFamily="34" charset="0"/>
                <a:ea typeface="Verdana" panose="020B0604030504040204" pitchFamily="34" charset="0"/>
              </a:rPr>
              <a:t>Opslag papier is verder geen Bal-</a:t>
            </a:r>
            <a:r>
              <a:rPr lang="nl-NL" sz="600" dirty="0" err="1">
                <a:latin typeface="Verdana" panose="020B0604030504040204" pitchFamily="34" charset="0"/>
                <a:ea typeface="Verdana" panose="020B0604030504040204" pitchFamily="34" charset="0"/>
              </a:rPr>
              <a:t>mba</a:t>
            </a:r>
            <a:endParaRPr lang="nl-NL" sz="600" dirty="0">
              <a:latin typeface="Verdana" panose="020B0604030504040204" pitchFamily="34" charset="0"/>
              <a:ea typeface="Verdana" panose="020B0604030504040204" pitchFamily="34" charset="0"/>
            </a:endParaRPr>
          </a:p>
          <a:p>
            <a:pPr defTabSz="504525">
              <a:defRPr/>
            </a:pPr>
            <a:endParaRPr lang="nl-NL" sz="600" dirty="0">
              <a:latin typeface="Verdana" panose="020B0604030504040204" pitchFamily="34" charset="0"/>
              <a:ea typeface="Verdana" panose="020B0604030504040204" pitchFamily="34" charset="0"/>
            </a:endParaRPr>
          </a:p>
          <a:p>
            <a:pPr defTabSz="504525">
              <a:defRPr/>
            </a:pPr>
            <a:r>
              <a:rPr lang="nl-NL" sz="600" dirty="0">
                <a:latin typeface="Verdana" panose="020B0604030504040204" pitchFamily="34" charset="0"/>
                <a:ea typeface="Verdana" panose="020B0604030504040204" pitchFamily="34" charset="0"/>
              </a:rPr>
              <a:t>Bij tankstations zie je dat ook een andere </a:t>
            </a:r>
            <a:r>
              <a:rPr lang="nl-NL" sz="600" dirty="0" err="1">
                <a:latin typeface="Verdana" panose="020B0604030504040204" pitchFamily="34" charset="0"/>
                <a:ea typeface="Verdana" panose="020B0604030504040204" pitchFamily="34" charset="0"/>
              </a:rPr>
              <a:t>mba</a:t>
            </a:r>
            <a:r>
              <a:rPr lang="nl-NL" sz="600" dirty="0">
                <a:latin typeface="Verdana" panose="020B0604030504040204" pitchFamily="34" charset="0"/>
                <a:ea typeface="Verdana" panose="020B0604030504040204" pitchFamily="34" charset="0"/>
              </a:rPr>
              <a:t> in de zin van het Bal onder de kernactiviteit kan vallen.</a:t>
            </a:r>
            <a:r>
              <a:rPr lang="nl-NL" sz="600" b="1" dirty="0">
                <a:latin typeface="Verdana" panose="020B0604030504040204" pitchFamily="34" charset="0"/>
                <a:ea typeface="Verdana" panose="020B0604030504040204" pitchFamily="34" charset="0"/>
              </a:rPr>
              <a:t> Dan gelden beide paragrafen van het Bal voor de opslagtank. Dat levert verder geen problemen op. De regels voor tankstations en opslagtanks bijten elkaar niet. </a:t>
            </a:r>
          </a:p>
          <a:p>
            <a:endParaRPr lang="nl-NL" b="1"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5</a:t>
            </a:fld>
            <a:endParaRPr lang="nl-NL"/>
          </a:p>
        </p:txBody>
      </p:sp>
    </p:spTree>
    <p:extLst>
      <p:ext uri="{BB962C8B-B14F-4D97-AF65-F5344CB8AC3E}">
        <p14:creationId xmlns:p14="http://schemas.microsoft.com/office/powerpoint/2010/main" val="301484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504525">
              <a:defRPr/>
            </a:pPr>
            <a:r>
              <a:rPr lang="nl-NL" dirty="0"/>
              <a:t>We hebben net de voorwaarde van zeggenschap gezien bij de FOA. Dat speelt</a:t>
            </a:r>
            <a:r>
              <a:rPr lang="nl-NL" baseline="0" dirty="0"/>
              <a:t> hier niet, dus je kunt ook meerdere exploitanten tegenkomen bij één IPPC-</a:t>
            </a:r>
            <a:r>
              <a:rPr lang="nl-NL" baseline="0" dirty="0" err="1"/>
              <a:t>mba</a:t>
            </a:r>
            <a:endParaRPr lang="nl-NL" dirty="0"/>
          </a:p>
          <a:p>
            <a:pPr defTabSz="504525">
              <a:defRPr/>
            </a:pPr>
            <a:endParaRPr lang="nl-NL" dirty="0"/>
          </a:p>
          <a:p>
            <a:pPr defTabSz="504525">
              <a:defRPr/>
            </a:pPr>
            <a:r>
              <a:rPr lang="nl-NL" dirty="0"/>
              <a:t>Gevolgen heeft voor emissies en verontreiniging:</a:t>
            </a:r>
            <a:r>
              <a:rPr lang="nl-NL" baseline="0" dirty="0"/>
              <a:t> </a:t>
            </a:r>
            <a:r>
              <a:rPr lang="nl-NL" dirty="0"/>
              <a:t>Gevolgen mogen ook van de rechtstreeks samenhangende activiteit komen.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6</a:t>
            </a:fld>
            <a:endParaRPr lang="nl-NL"/>
          </a:p>
        </p:txBody>
      </p:sp>
    </p:spTree>
    <p:extLst>
      <p:ext uri="{BB962C8B-B14F-4D97-AF65-F5344CB8AC3E}">
        <p14:creationId xmlns:p14="http://schemas.microsoft.com/office/powerpoint/2010/main" val="345325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504525">
              <a:defRPr/>
            </a:pPr>
            <a:r>
              <a:rPr lang="nl-NL" dirty="0"/>
              <a:t>Verwijzing naar hele artikel met aanwijzing </a:t>
            </a:r>
            <a:r>
              <a:rPr lang="nl-NL" dirty="0" err="1"/>
              <a:t>mba</a:t>
            </a:r>
            <a:r>
              <a:rPr lang="nl-NL" dirty="0"/>
              <a:t> of alleen naar eerste lid:</a:t>
            </a:r>
            <a:r>
              <a:rPr lang="nl-NL" baseline="0" dirty="0"/>
              <a:t> in tweede lid staat dat functioneel ondersteunende activiteiten onderdeel </a:t>
            </a:r>
            <a:r>
              <a:rPr lang="nl-NL" baseline="0" dirty="0" err="1"/>
              <a:t>mba</a:t>
            </a:r>
            <a:r>
              <a:rPr lang="nl-NL" baseline="0" dirty="0"/>
              <a:t> zijn.</a:t>
            </a:r>
          </a:p>
          <a:p>
            <a:pPr defTabSz="504525">
              <a:defRPr/>
            </a:pPr>
            <a:endParaRPr lang="nl-NL" baseline="0" dirty="0"/>
          </a:p>
          <a:p>
            <a:pPr defTabSz="504525">
              <a:defRPr/>
            </a:pPr>
            <a:r>
              <a:rPr lang="nl-NL" baseline="0" dirty="0"/>
              <a:t>Voor zover het gaat om: dan is alleen wat daar achter komt vergunningplichtig. Functioneel ondersteunende activiteiten tellen dan bijvoorbeeld niet mee. Soms staat daar “voor zover het gaat om een andere milieubelastende installatie”. Dan wordt het toch heel veel. </a:t>
            </a:r>
            <a:endParaRPr lang="nl-NL" dirty="0"/>
          </a:p>
          <a:p>
            <a:pPr defTabSz="504525">
              <a:defRPr/>
            </a:pP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7</a:t>
            </a:fld>
            <a:endParaRPr lang="nl-NL"/>
          </a:p>
        </p:txBody>
      </p:sp>
    </p:spTree>
    <p:extLst>
      <p:ext uri="{BB962C8B-B14F-4D97-AF65-F5344CB8AC3E}">
        <p14:creationId xmlns:p14="http://schemas.microsoft.com/office/powerpoint/2010/main" val="410016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87558">
              <a:defRPr/>
            </a:pPr>
            <a:r>
              <a:rPr lang="nl-NL" dirty="0"/>
              <a:t>Hoe kom je er nu achter welke inhoudelijke</a:t>
            </a:r>
            <a:r>
              <a:rPr lang="nl-NL" baseline="0" dirty="0"/>
              <a:t> regels gelden voor een bepaalde milieubelastende installatie. </a:t>
            </a:r>
            <a:endParaRPr lang="nl-NL" dirty="0"/>
          </a:p>
          <a:p>
            <a:pPr defTabSz="487558">
              <a:defRPr/>
            </a:pPr>
            <a:r>
              <a:rPr lang="nl-NL" dirty="0"/>
              <a:t>Te herkennen aan kopje “algemene</a:t>
            </a:r>
            <a:r>
              <a:rPr lang="nl-NL" baseline="0" dirty="0"/>
              <a:t> regels”</a:t>
            </a:r>
          </a:p>
          <a:p>
            <a:pPr defTabSz="487558">
              <a:defRPr/>
            </a:pPr>
            <a:endParaRPr lang="nl-NL" baseline="0" dirty="0"/>
          </a:p>
          <a:p>
            <a:pPr defTabSz="487558">
              <a:defRPr/>
            </a:pPr>
            <a:r>
              <a:rPr lang="nl-NL" baseline="0" dirty="0"/>
              <a:t>De artikelen uit paragraaf 4 en 5 gelden alleen als een richting aanwijzer ze aanwijst: wijzen op bv kleinschalig tanken en zeggen dat je dus niet mag zeggen dat je een geval bent tegengekomen waar kleinschalig wordt getankt, dus regels kleinschalig tanken gelden.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8</a:t>
            </a:fld>
            <a:endParaRPr lang="nl-NL"/>
          </a:p>
        </p:txBody>
      </p:sp>
    </p:spTree>
    <p:extLst>
      <p:ext uri="{BB962C8B-B14F-4D97-AF65-F5344CB8AC3E}">
        <p14:creationId xmlns:p14="http://schemas.microsoft.com/office/powerpoint/2010/main" val="169397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504525">
              <a:defRPr/>
            </a:pPr>
            <a:r>
              <a:rPr lang="nl-NL" dirty="0"/>
              <a:t>Soms geldt</a:t>
            </a:r>
            <a:r>
              <a:rPr lang="nl-NL" baseline="0" dirty="0"/>
              <a:t> een bepaalde paragraaf met inhoudelijke regels toch niet als de activiteit vergunningplichtig is, maar dat staat dan expliciet in de richtingaanwijzer. </a:t>
            </a:r>
          </a:p>
          <a:p>
            <a:pPr defTabSz="504525">
              <a:defRPr/>
            </a:pPr>
            <a:endParaRPr lang="nl-NL" dirty="0"/>
          </a:p>
          <a:p>
            <a:pPr defTabSz="504525">
              <a:defRPr/>
            </a:pPr>
            <a:r>
              <a:rPr lang="nl-NL" dirty="0"/>
              <a:t>Alle complexe bedrijven bestaan of uit een ippc-installatie of uit een andere milieubelastende installatie:</a:t>
            </a:r>
            <a:r>
              <a:rPr lang="nl-NL" baseline="0" dirty="0"/>
              <a:t> komen ook voor buiten afdeling 3.3, maar complexe bedrijven zijn het in ieder geval. Vergunningplicht omvat hele bedrijf.</a:t>
            </a:r>
            <a:endParaRPr lang="nl-NL" dirty="0"/>
          </a:p>
          <a:p>
            <a:pPr defTabSz="504525">
              <a:defRPr/>
            </a:pPr>
            <a:endParaRPr lang="nl-NL" baseline="0" dirty="0"/>
          </a:p>
          <a:p>
            <a:pPr defTabSz="504525">
              <a:defRPr/>
            </a:pPr>
            <a:r>
              <a:rPr lang="nl-NL" baseline="0" dirty="0"/>
              <a:t>Omdat er zoveel activiteiten plaatsvinden bij complexe bedrijven, zou via de omweg van de werkingssfeer van de andere paragrafen toch weer algemene regels gaan gelden en dat was niet de bedoeling. Daarom artikel 3.49. Uitzondering voor </a:t>
            </a:r>
            <a:r>
              <a:rPr lang="nl-NL" baseline="0" dirty="0" err="1"/>
              <a:t>bedrijfstakoverstijgende</a:t>
            </a:r>
            <a:r>
              <a:rPr lang="nl-NL" baseline="0" dirty="0"/>
              <a:t> activiteiten, zoals stookinstallatie, windturbine, opslagtank. Zijn wat kleinschaligere activiteiten waarbij je ook bij complexe bedrijven prima kunt werken met algemene regels.</a:t>
            </a:r>
            <a:endParaRPr lang="nl-NL" dirty="0"/>
          </a:p>
          <a:p>
            <a:endParaRPr lang="nl-NL" dirty="0"/>
          </a:p>
        </p:txBody>
      </p:sp>
      <p:sp>
        <p:nvSpPr>
          <p:cNvPr id="4" name="Tijdelijke aanduiding voor dianummer 3"/>
          <p:cNvSpPr>
            <a:spLocks noGrp="1"/>
          </p:cNvSpPr>
          <p:nvPr>
            <p:ph type="sldNum" sz="quarter" idx="5"/>
          </p:nvPr>
        </p:nvSpPr>
        <p:spPr/>
        <p:txBody>
          <a:bodyPr/>
          <a:lstStyle/>
          <a:p>
            <a:pPr defTabSz="487558">
              <a:defRPr/>
            </a:pPr>
            <a:fld id="{476926C7-7238-F746-9E6B-F2B28724394C}" type="slidenum">
              <a:rPr lang="nl-NL"/>
              <a:pPr defTabSz="487558">
                <a:defRPr/>
              </a:pPr>
              <a:t>9</a:t>
            </a:fld>
            <a:endParaRPr lang="nl-NL"/>
          </a:p>
        </p:txBody>
      </p:sp>
    </p:spTree>
    <p:extLst>
      <p:ext uri="{BB962C8B-B14F-4D97-AF65-F5344CB8AC3E}">
        <p14:creationId xmlns:p14="http://schemas.microsoft.com/office/powerpoint/2010/main" val="2055931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0808242" y="3104877"/>
            <a:ext cx="8251388" cy="3852897"/>
          </a:xfrm>
        </p:spPr>
        <p:txBody>
          <a:bodyPr tIns="90000" bIns="90000" anchor="t">
            <a:normAutofit/>
          </a:bodyPr>
          <a:lstStyle>
            <a:lvl1pPr algn="l">
              <a:defRPr sz="5936">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10808242" y="6951837"/>
            <a:ext cx="8251388" cy="2208440"/>
          </a:xfrm>
        </p:spPr>
        <p:txBody>
          <a:bodyPr lIns="104400" tIns="90000" rIns="90000" bIns="46800"/>
          <a:lstStyle>
            <a:lvl1pPr marL="0" indent="0" algn="l">
              <a:buNone/>
              <a:defRPr sz="3958">
                <a:solidFill>
                  <a:schemeClr val="tx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nl-NL"/>
              <a:t>Klik om het opmaakprofiel van de modelondertitel te bewerken</a:t>
            </a:r>
            <a:endParaRPr lang="nl-NL" dirty="0"/>
          </a:p>
        </p:txBody>
      </p:sp>
      <p:pic>
        <p:nvPicPr>
          <p:cNvPr id="6" name="Afbeelding 5" descr="RO_BZK_Logo_2_RGB_diap_nl.png"/>
          <p:cNvPicPr>
            <a:picLocks noChangeAspect="1"/>
          </p:cNvPicPr>
          <p:nvPr userDrawn="1"/>
        </p:nvPicPr>
        <p:blipFill>
          <a:blip r:embed="rId2" cstate="print"/>
          <a:stretch>
            <a:fillRect/>
          </a:stretch>
        </p:blipFill>
        <p:spPr>
          <a:xfrm>
            <a:off x="0" y="0"/>
            <a:ext cx="20104100" cy="2940431"/>
          </a:xfrm>
          <a:prstGeom prst="rect">
            <a:avLst/>
          </a:prstGeom>
        </p:spPr>
      </p:pic>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tx1"/>
                </a:solidFill>
              </a:defRPr>
            </a:lvl1pPr>
          </a:lstStyle>
          <a:p>
            <a:fld id="{5B6AAF2B-AF0B-4194-B5A9-FCA7BFB44B8C}" type="datetime4">
              <a:rPr lang="nl-NL" smtClean="0"/>
              <a:pPr/>
              <a:t>9 juli 2024</a:t>
            </a:fld>
            <a:r>
              <a:rPr lang="en-US" dirty="0"/>
              <a:t> | </a:t>
            </a:r>
            <a:r>
              <a:rPr lang="en-US" dirty="0" err="1"/>
              <a:t>Voettekst</a:t>
            </a:r>
            <a:endParaRPr lang="nl-NL" dirty="0"/>
          </a:p>
        </p:txBody>
      </p:sp>
      <p:sp>
        <p:nvSpPr>
          <p:cNvPr id="9" name="Tijdelijke aanduiding voor dianummer 10"/>
          <p:cNvSpPr>
            <a:spLocks noGrp="1"/>
          </p:cNvSpPr>
          <p:nvPr>
            <p:ph type="sldNum" sz="quarter" idx="12"/>
          </p:nvPr>
        </p:nvSpPr>
        <p:spPr>
          <a:xfrm>
            <a:off x="10805953" y="10259571"/>
            <a:ext cx="8253678" cy="531126"/>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615407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87D34612-DF11-4FD6-9B67-AF4303590F80}"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42564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0ECE85CF-19E5-4525-8D6E-7AD4439B65C3}"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374108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458134B6-6043-4083-AC6F-A57D6D2A9B0B}"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764640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047088" y="5652059"/>
            <a:ext cx="8251058" cy="4607511"/>
          </a:xfrm>
        </p:spPr>
        <p:txBody>
          <a:bodyPr anchor="t" anchorCtr="0">
            <a:normAutofit/>
          </a:bodyPr>
          <a:lstStyle>
            <a:lvl1pPr marL="0" indent="0">
              <a:buNone/>
              <a:defRPr sz="329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10808242" y="1735672"/>
            <a:ext cx="8251388" cy="8523899"/>
          </a:xfrm>
        </p:spPr>
        <p:txBody>
          <a:bodyPr/>
          <a:lstStyle>
            <a:lvl1pPr>
              <a:defRPr/>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1047088" y="1735673"/>
            <a:ext cx="8251058" cy="1563400"/>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r>
              <a:rPr lang="nl-NL"/>
              <a:t>21 november 2017 | Voettekst</a:t>
            </a:r>
            <a:endParaRPr lang="nl-NL" dirty="0"/>
          </a:p>
        </p:txBody>
      </p:sp>
    </p:spTree>
    <p:extLst>
      <p:ext uri="{BB962C8B-B14F-4D97-AF65-F5344CB8AC3E}">
        <p14:creationId xmlns:p14="http://schemas.microsoft.com/office/powerpoint/2010/main" val="2489211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1047089" y="1735674"/>
            <a:ext cx="18012541" cy="6637193"/>
          </a:xfrm>
        </p:spPr>
        <p:txBody>
          <a:bodyPr anchor="t" anchorCtr="0">
            <a:normAutofit/>
          </a:bodyPr>
          <a:lstStyle>
            <a:lvl1pPr algn="l">
              <a:defRPr sz="13192"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1047089" y="8372869"/>
            <a:ext cx="9004961" cy="1886702"/>
          </a:xfrm>
        </p:spPr>
        <p:txBody>
          <a:bodyPr lIns="162000" tIns="90000" rIns="90000">
            <a:normAutofit/>
          </a:bodyPr>
          <a:lstStyle>
            <a:lvl1pPr marL="0" indent="0" algn="l">
              <a:buNone/>
              <a:defRPr sz="3958" baseline="0">
                <a:solidFill>
                  <a:schemeClr val="tx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tx1"/>
                </a:solidFill>
              </a:defRPr>
            </a:lvl1pPr>
          </a:lstStyle>
          <a:p>
            <a:fld id="{7B13911A-25E6-48B6-939C-9C6596F325E0}"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18426756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1047089" y="1735674"/>
            <a:ext cx="18012541" cy="6637193"/>
          </a:xfrm>
        </p:spPr>
        <p:txBody>
          <a:bodyPr anchor="t" anchorCtr="0">
            <a:normAutofit/>
          </a:bodyPr>
          <a:lstStyle>
            <a:lvl1pPr algn="l">
              <a:defRPr sz="13192"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1047089" y="8372868"/>
            <a:ext cx="9004961" cy="1886704"/>
          </a:xfrm>
        </p:spPr>
        <p:txBody>
          <a:bodyPr lIns="162000" tIns="90000">
            <a:normAutofit/>
          </a:bodyPr>
          <a:lstStyle>
            <a:lvl1pPr marL="0" indent="0" algn="l">
              <a:buNone/>
              <a:defRPr sz="3958">
                <a:solidFill>
                  <a:schemeClr val="tx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3644B285-0C69-4675-9536-8EF0DCE2E6E4}"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1388265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10052050" y="-2618"/>
            <a:ext cx="10052050" cy="113119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649">
              <a:solidFill>
                <a:schemeClr val="bg1"/>
              </a:solidFill>
            </a:endParaRPr>
          </a:p>
        </p:txBody>
      </p:sp>
      <p:sp>
        <p:nvSpPr>
          <p:cNvPr id="6" name="Titel 5"/>
          <p:cNvSpPr>
            <a:spLocks noGrp="1"/>
          </p:cNvSpPr>
          <p:nvPr>
            <p:ph type="title"/>
          </p:nvPr>
        </p:nvSpPr>
        <p:spPr>
          <a:xfrm>
            <a:off x="1047089" y="4348341"/>
            <a:ext cx="8251056" cy="2612668"/>
          </a:xfrm>
        </p:spPr>
        <p:txBody>
          <a:bodyPr anchor="t" anchorCtr="0"/>
          <a:lstStyle>
            <a:lvl1pPr>
              <a:defRPr sz="6596">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10808242" y="1759233"/>
            <a:ext cx="8251388" cy="8500339"/>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10805953" y="10259571"/>
            <a:ext cx="8253678" cy="531126"/>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42428386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1047087" y="4348343"/>
            <a:ext cx="8251388" cy="2612668"/>
          </a:xfrm>
        </p:spPr>
        <p:txBody>
          <a:bodyPr anchor="t" anchorCtr="0"/>
          <a:lstStyle>
            <a:lvl1pPr>
              <a:defRPr sz="6596">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10805952" y="1735672"/>
            <a:ext cx="8251388" cy="8523899"/>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F47EF775-05F8-4D0C-9300-69849B26FFE2}" type="datetime4">
              <a:rPr lang="nl-NL" smtClean="0"/>
              <a:pPr/>
              <a:t>9 juli 2024</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6432712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047088" y="5652058"/>
            <a:ext cx="8251058" cy="4607513"/>
          </a:xfrm>
        </p:spPr>
        <p:txBody>
          <a:bodyPr anchor="t" anchorCtr="0">
            <a:normAutofit/>
          </a:bodyPr>
          <a:lstStyle>
            <a:lvl1pPr marL="0" indent="0">
              <a:buNone/>
              <a:defRPr sz="329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nl-NL"/>
              <a:t>Klik om de modelstijlen te bewerken</a:t>
            </a:r>
          </a:p>
        </p:txBody>
      </p:sp>
      <p:sp>
        <p:nvSpPr>
          <p:cNvPr id="9" name="Titel 8"/>
          <p:cNvSpPr>
            <a:spLocks noGrp="1"/>
          </p:cNvSpPr>
          <p:nvPr>
            <p:ph type="title"/>
          </p:nvPr>
        </p:nvSpPr>
        <p:spPr>
          <a:xfrm>
            <a:off x="1047088" y="1735673"/>
            <a:ext cx="8251058" cy="1563400"/>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10050876" y="-3925"/>
            <a:ext cx="10053224" cy="1131327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10805953" y="10259571"/>
            <a:ext cx="8253678" cy="531126"/>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65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1047089" y="3775721"/>
            <a:ext cx="8253676" cy="648978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1045779" y="1733507"/>
            <a:ext cx="8252367" cy="1563400"/>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10805953" y="10259571"/>
            <a:ext cx="8253678" cy="531126"/>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10050876" y="-3925"/>
            <a:ext cx="10053224" cy="1131327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
        <p:nvSpPr>
          <p:cNvPr id="11" name="Tijdelijke aanduiding voor dianummer 14"/>
          <p:cNvSpPr txBox="1">
            <a:spLocks/>
          </p:cNvSpPr>
          <p:nvPr userDrawn="1"/>
        </p:nvSpPr>
        <p:spPr>
          <a:xfrm>
            <a:off x="10803976" y="10258561"/>
            <a:ext cx="8253678" cy="531126"/>
          </a:xfrm>
          <a:prstGeom prst="rect">
            <a:avLst/>
          </a:prstGeom>
        </p:spPr>
        <p:txBody>
          <a:bodyPr vert="horz" lIns="150781" tIns="75390" rIns="0" bIns="75390" rtlCol="0" anchor="b" anchorCtr="0"/>
          <a:lstStyle>
            <a:lvl1pPr>
              <a:defRPr>
                <a:solidFill>
                  <a:schemeClr val="bg1"/>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731" b="0" i="0" u="none" strike="noStrike" kern="1200" cap="none" spc="0" normalizeH="0" baseline="0" noProof="0" smtClean="0">
                <a:ln>
                  <a:noFill/>
                </a:ln>
                <a:solidFill>
                  <a:schemeClr val="bg1"/>
                </a:solidFill>
                <a:effectLst/>
                <a:uLnTx/>
                <a:uFillTx/>
                <a:latin typeface="+mn-lt"/>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‹nr.›</a:t>
            </a:fld>
            <a:endParaRPr kumimoji="0" lang="nl-NL" sz="1731"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101082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5234" y="0"/>
            <a:ext cx="10057285" cy="1130935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1005205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36" y="0"/>
            <a:ext cx="20114571" cy="1759232"/>
          </a:xfrm>
          <a:prstGeom prst="rect">
            <a:avLst/>
          </a:prstGeom>
        </p:spPr>
      </p:pic>
      <p:sp>
        <p:nvSpPr>
          <p:cNvPr id="24" name="Tijdelijke aanduiding voor tekst 16"/>
          <p:cNvSpPr>
            <a:spLocks noGrp="1"/>
          </p:cNvSpPr>
          <p:nvPr>
            <p:ph type="body" sz="quarter" idx="21" hasCustomPrompt="1"/>
          </p:nvPr>
        </p:nvSpPr>
        <p:spPr>
          <a:xfrm>
            <a:off x="10805953" y="9617488"/>
            <a:ext cx="8251388" cy="642083"/>
          </a:xfrm>
        </p:spPr>
        <p:txBody>
          <a:bodyPr lIns="118800" anchor="b" anchorCtr="0">
            <a:noAutofit/>
          </a:bodyPr>
          <a:lstStyle>
            <a:lvl1pPr marL="0" indent="0">
              <a:buNone/>
              <a:defRPr sz="2638">
                <a:solidFill>
                  <a:schemeClr val="bg1"/>
                </a:solidFill>
              </a:defRPr>
            </a:lvl1pPr>
            <a:lvl2pPr>
              <a:defRPr sz="2968">
                <a:solidFill>
                  <a:schemeClr val="bg1"/>
                </a:solidFill>
              </a:defRPr>
            </a:lvl2pPr>
            <a:lvl3pPr>
              <a:defRPr sz="2968">
                <a:solidFill>
                  <a:schemeClr val="bg1"/>
                </a:solidFill>
              </a:defRPr>
            </a:lvl3pPr>
            <a:lvl4pPr>
              <a:defRPr sz="2968">
                <a:solidFill>
                  <a:schemeClr val="bg1"/>
                </a:solidFill>
              </a:defRPr>
            </a:lvl4pPr>
            <a:lvl5pPr>
              <a:defRPr sz="2968">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10805953" y="3109275"/>
            <a:ext cx="8251388" cy="3852897"/>
          </a:xfrm>
        </p:spPr>
        <p:txBody>
          <a:bodyPr tIns="90000" bIns="90000" anchor="t">
            <a:normAutofit/>
          </a:bodyPr>
          <a:lstStyle>
            <a:lvl1pPr algn="l">
              <a:defRPr sz="5936">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10805953" y="6956235"/>
            <a:ext cx="8251388" cy="2661253"/>
          </a:xfrm>
        </p:spPr>
        <p:txBody>
          <a:bodyPr lIns="104400" tIns="90000" rIns="90000" bIns="46800"/>
          <a:lstStyle>
            <a:lvl1pPr marL="0" indent="0" algn="l">
              <a:buNone/>
              <a:defRPr sz="3958">
                <a:solidFill>
                  <a:schemeClr val="bg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5B6AAF2B-AF0B-4194-B5A9-FCA7BFB44B8C}" type="datetime4">
              <a:rPr lang="nl-NL" smtClean="0"/>
              <a:pPr/>
              <a:t>9 juli 2024</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20104100" cy="2940431"/>
          </a:xfrm>
          <a:prstGeom prst="rect">
            <a:avLst/>
          </a:prstGeom>
        </p:spPr>
      </p:pic>
    </p:spTree>
    <p:extLst>
      <p:ext uri="{BB962C8B-B14F-4D97-AF65-F5344CB8AC3E}">
        <p14:creationId xmlns:p14="http://schemas.microsoft.com/office/powerpoint/2010/main" val="2818570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1047088" y="3775721"/>
            <a:ext cx="8251058" cy="648385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1047088" y="1733507"/>
            <a:ext cx="8251058" cy="1563400"/>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10805953" y="10259571"/>
            <a:ext cx="8253678" cy="531126"/>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10050876" y="-3925"/>
            <a:ext cx="10053224" cy="1131327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10803976" y="10258561"/>
            <a:ext cx="8253678" cy="531126"/>
          </a:xfrm>
          <a:prstGeom prst="rect">
            <a:avLst/>
          </a:prstGeom>
        </p:spPr>
        <p:txBody>
          <a:bodyPr vert="horz" lIns="150781" tIns="75390" rIns="0" bIns="75390" rtlCol="0" anchor="b" anchorCtr="0"/>
          <a:lstStyle>
            <a:lvl1pPr>
              <a:defRPr>
                <a:solidFill>
                  <a:schemeClr val="bg1"/>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731" b="0" i="0" u="none" strike="noStrike" kern="1200" cap="none" spc="0" normalizeH="0" baseline="0" noProof="0" smtClean="0">
                <a:ln>
                  <a:noFill/>
                </a:ln>
                <a:solidFill>
                  <a:schemeClr val="bg1"/>
                </a:solidFill>
                <a:effectLst/>
                <a:uLnTx/>
                <a:uFillTx/>
                <a:latin typeface="+mn-lt"/>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‹nr.›</a:t>
            </a:fld>
            <a:endParaRPr kumimoji="0" lang="nl-NL" sz="1731"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0340558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20104100" cy="5652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47089" y="1735672"/>
            <a:ext cx="18012541" cy="3916386"/>
          </a:xfrm>
        </p:spPr>
        <p:txBody>
          <a:bodyPr anchor="t" anchorCtr="0">
            <a:normAutofit/>
          </a:bodyPr>
          <a:lstStyle>
            <a:lvl1pPr>
              <a:defRPr sz="7915">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1047089" y="6183183"/>
            <a:ext cx="18012541" cy="4076387"/>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3414249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5657293"/>
            <a:ext cx="20104100" cy="5652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47089" y="1735672"/>
            <a:ext cx="18012541" cy="3916386"/>
          </a:xfrm>
        </p:spPr>
        <p:txBody>
          <a:bodyPr anchor="t" anchorCtr="0">
            <a:normAutofit/>
          </a:bodyPr>
          <a:lstStyle>
            <a:lvl1pPr>
              <a:defRPr sz="7915">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1047089" y="6183183"/>
            <a:ext cx="18012541" cy="4076387"/>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10805953" y="10259571"/>
            <a:ext cx="8253678" cy="531126"/>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F47EF775-05F8-4D0C-9300-69849B26FFE2}"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4170122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045778" y="6411601"/>
            <a:ext cx="8252369" cy="3847971"/>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10808242" y="6411601"/>
            <a:ext cx="8251388" cy="3847971"/>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tx1"/>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1"/>
            <a:ext cx="20104100" cy="565205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2670143"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037532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10805952" y="6411601"/>
            <a:ext cx="8251388" cy="3847971"/>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1045779" y="6411601"/>
            <a:ext cx="8252367" cy="3847971"/>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1"/>
            <a:ext cx="20104100" cy="565205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2670143"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80271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1047089" y="6411601"/>
            <a:ext cx="18012541" cy="3847971"/>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tx1"/>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1"/>
            <a:ext cx="20104100" cy="565205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2670143"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50883208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1047089" y="6411601"/>
            <a:ext cx="18012541" cy="3847971"/>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1"/>
            <a:ext cx="20104100" cy="565205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2670143"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52719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5652059"/>
            <a:ext cx="20104100" cy="5657292"/>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1044780" y="1733507"/>
            <a:ext cx="18013851" cy="1561343"/>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tx1"/>
                </a:solidFill>
              </a:defRPr>
            </a:lvl1pPr>
          </a:lstStyle>
          <a:p>
            <a:fld id="{F47EF775-05F8-4D0C-9300-69849B26FFE2}"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334157808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5652059"/>
            <a:ext cx="20104100" cy="5657292"/>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1045779" y="1733507"/>
            <a:ext cx="18013851" cy="1561343"/>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F47EF775-05F8-4D0C-9300-69849B26FFE2}"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35658948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2"/>
            <a:ext cx="20104100" cy="1130935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2670143"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10666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1005205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36" y="0"/>
            <a:ext cx="20114571" cy="1759232"/>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10810861" y="5652058"/>
            <a:ext cx="8251388" cy="3965429"/>
          </a:xfrm>
        </p:spPr>
        <p:txBody>
          <a:bodyPr lIns="104400" tIns="90000" rIns="90000" bIns="46800"/>
          <a:lstStyle>
            <a:lvl1pPr marL="0" indent="0" algn="l">
              <a:buNone/>
              <a:defRPr sz="3958">
                <a:solidFill>
                  <a:schemeClr val="bg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10805953" y="9617488"/>
            <a:ext cx="8251388" cy="642083"/>
          </a:xfrm>
        </p:spPr>
        <p:txBody>
          <a:bodyPr lIns="118800" anchor="b" anchorCtr="0">
            <a:noAutofit/>
          </a:bodyPr>
          <a:lstStyle>
            <a:lvl1pPr marL="0" indent="0">
              <a:buNone/>
              <a:defRPr sz="2638">
                <a:solidFill>
                  <a:schemeClr val="bg1"/>
                </a:solidFill>
              </a:defRPr>
            </a:lvl1pPr>
            <a:lvl2pPr>
              <a:defRPr sz="2968">
                <a:solidFill>
                  <a:schemeClr val="bg1"/>
                </a:solidFill>
              </a:defRPr>
            </a:lvl2pPr>
            <a:lvl3pPr>
              <a:defRPr sz="2968">
                <a:solidFill>
                  <a:schemeClr val="bg1"/>
                </a:solidFill>
              </a:defRPr>
            </a:lvl3pPr>
            <a:lvl4pPr>
              <a:defRPr sz="2968">
                <a:solidFill>
                  <a:schemeClr val="bg1"/>
                </a:solidFill>
              </a:defRPr>
            </a:lvl4pPr>
            <a:lvl5pPr>
              <a:defRPr sz="2968">
                <a:solidFill>
                  <a:schemeClr val="bg1"/>
                </a:solidFill>
              </a:defRPr>
            </a:lvl5pPr>
          </a:lstStyle>
          <a:p>
            <a:pPr lvl="0"/>
            <a:r>
              <a:rPr lang="nl-NL" dirty="0"/>
              <a:t>Naam spreker</a:t>
            </a:r>
          </a:p>
        </p:txBody>
      </p:sp>
      <p:sp>
        <p:nvSpPr>
          <p:cNvPr id="21" name="Titel 1"/>
          <p:cNvSpPr>
            <a:spLocks noGrp="1"/>
          </p:cNvSpPr>
          <p:nvPr>
            <p:ph type="ctrTitle"/>
          </p:nvPr>
        </p:nvSpPr>
        <p:spPr>
          <a:xfrm>
            <a:off x="10808242" y="3337830"/>
            <a:ext cx="8251388" cy="2314228"/>
          </a:xfrm>
        </p:spPr>
        <p:txBody>
          <a:bodyPr tIns="90000" bIns="90000" anchor="t">
            <a:normAutofit/>
          </a:bodyPr>
          <a:lstStyle>
            <a:lvl1pPr algn="l">
              <a:defRPr sz="5936">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42A6A312-8330-45FA-8478-BE231086A333}" type="datetime4">
              <a:rPr lang="nl-NL" smtClean="0"/>
              <a:pPr/>
              <a:t>9 juli 2024</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20104100" cy="2940431"/>
          </a:xfrm>
          <a:prstGeom prst="rect">
            <a:avLst/>
          </a:prstGeom>
        </p:spPr>
      </p:pic>
    </p:spTree>
    <p:extLst>
      <p:ext uri="{BB962C8B-B14F-4D97-AF65-F5344CB8AC3E}">
        <p14:creationId xmlns:p14="http://schemas.microsoft.com/office/powerpoint/2010/main" val="1803525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2"/>
            <a:ext cx="20104100" cy="1130935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2670143"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8498958"/>
            <a:ext cx="20104100" cy="949867"/>
          </a:xfrm>
          <a:solidFill>
            <a:schemeClr val="tx2"/>
          </a:solidFill>
        </p:spPr>
        <p:txBody>
          <a:bodyPr lIns="756000" anchor="ctr" anchorCtr="0">
            <a:noAutofit/>
          </a:bodyPr>
          <a:lstStyle>
            <a:lvl1pPr algn="l">
              <a:defRPr sz="5277">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9606538"/>
            <a:ext cx="20104100" cy="653033"/>
          </a:xfrm>
          <a:solidFill>
            <a:schemeClr val="bg1"/>
          </a:solidFill>
        </p:spPr>
        <p:txBody>
          <a:bodyPr lIns="756000" anchor="ctr" anchorCtr="0">
            <a:normAutofit/>
          </a:bodyPr>
          <a:lstStyle>
            <a:lvl1pPr marL="0" indent="0">
              <a:buNone/>
              <a:defRPr sz="3298" i="0">
                <a:solidFill>
                  <a:schemeClr val="tx1"/>
                </a:solidFill>
              </a:defRPr>
            </a:lvl1pPr>
            <a:lvl2pPr marL="516467" indent="0">
              <a:buNone/>
              <a:defRPr/>
            </a:lvl2pPr>
            <a:lvl3pPr marL="1038870" indent="0">
              <a:buNone/>
              <a:defRPr/>
            </a:lvl3pPr>
            <a:lvl4pPr marL="1555337" indent="0">
              <a:buNone/>
              <a:defRPr/>
            </a:lvl4pPr>
            <a:lvl5pPr marL="207774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36" y="0"/>
            <a:ext cx="20114571" cy="1759232"/>
          </a:xfrm>
          <a:prstGeom prst="rect">
            <a:avLst/>
          </a:prstGeom>
        </p:spPr>
      </p:pic>
    </p:spTree>
    <p:extLst>
      <p:ext uri="{BB962C8B-B14F-4D97-AF65-F5344CB8AC3E}">
        <p14:creationId xmlns:p14="http://schemas.microsoft.com/office/powerpoint/2010/main" val="1790887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1047089" y="3754076"/>
            <a:ext cx="18012541" cy="6505495"/>
          </a:xfrm>
        </p:spPr>
        <p:txBody>
          <a:bodyPr/>
          <a:lstStyle>
            <a:lvl1pPr>
              <a:defRPr/>
            </a:lvl1pPr>
          </a:lstStyle>
          <a:p>
            <a:pPr lvl="0"/>
            <a:r>
              <a:rPr lang="nl-NL" dirty="0"/>
              <a:t>Klik om tekst of beeld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541059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13123827" y="3754076"/>
            <a:ext cx="5936250" cy="6492405"/>
          </a:xfrm>
        </p:spPr>
        <p:txBody>
          <a:bodyPr/>
          <a:lstStyle>
            <a:lvl1pPr marL="0" indent="0">
              <a:buNone/>
              <a:defRPr sz="3298"/>
            </a:lvl1pPr>
            <a:lvl2pPr marL="516467" indent="0">
              <a:buNone/>
              <a:defRPr sz="2968"/>
            </a:lvl2pPr>
            <a:lvl3pPr marL="1038870" indent="0">
              <a:buNone/>
              <a:defRPr sz="2638"/>
            </a:lvl3pPr>
            <a:lvl4pPr marL="1555337" indent="0">
              <a:buNone/>
              <a:defRPr sz="2638"/>
            </a:lvl4pPr>
            <a:lvl5pPr marL="207774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1047088" y="3754076"/>
            <a:ext cx="11837813" cy="6505495"/>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899999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1005205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10800716" y="3775719"/>
            <a:ext cx="8251388" cy="6483851"/>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10800716" y="1733507"/>
            <a:ext cx="8251388" cy="1563400"/>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1047088" y="1759231"/>
            <a:ext cx="8251058" cy="8500339"/>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10805953" y="10259571"/>
            <a:ext cx="8253678" cy="531126"/>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3837977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20104100" cy="5652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1047089" y="3093031"/>
            <a:ext cx="18012541" cy="2559027"/>
          </a:xfrm>
        </p:spPr>
        <p:txBody>
          <a:bodyPr anchor="t" anchorCtr="0">
            <a:normAutofit/>
          </a:bodyPr>
          <a:lstStyle>
            <a:lvl1pPr>
              <a:defRPr sz="7915">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8503271" y="6342375"/>
            <a:ext cx="7717125" cy="1140968"/>
          </a:xfrm>
        </p:spPr>
        <p:txBody>
          <a:bodyPr numCol="1" spcCol="180000" anchor="ctr" anchorCtr="0">
            <a:normAutofit/>
          </a:bodyPr>
          <a:lstStyle>
            <a:lvl1pPr marL="0" indent="0">
              <a:buNone/>
              <a:defRPr sz="3298"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8503271" y="7650894"/>
            <a:ext cx="7717125" cy="1140968"/>
          </a:xfrm>
        </p:spPr>
        <p:txBody>
          <a:bodyPr numCol="1" spcCol="180000" anchor="ctr" anchorCtr="0">
            <a:normAutofit/>
          </a:bodyPr>
          <a:lstStyle>
            <a:lvl1pPr marL="0" indent="0">
              <a:buNone/>
              <a:defRPr sz="3298"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8503271" y="8914116"/>
            <a:ext cx="7717125" cy="1140968"/>
          </a:xfrm>
        </p:spPr>
        <p:txBody>
          <a:bodyPr numCol="1" spcCol="180000" anchor="ctr" anchorCtr="0">
            <a:normAutofit/>
          </a:bodyPr>
          <a:lstStyle>
            <a:lvl1pPr marL="0" indent="0">
              <a:buNone/>
              <a:defRPr sz="3298"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7494155" y="6466623"/>
            <a:ext cx="892421" cy="890500"/>
          </a:xfrm>
          <a:blipFill>
            <a:blip r:embed="rId2"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7494155" y="7762822"/>
            <a:ext cx="892421" cy="890500"/>
          </a:xfrm>
          <a:blipFill>
            <a:blip r:embed="rId3"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7494155" y="9038364"/>
            <a:ext cx="892421" cy="890500"/>
          </a:xfrm>
          <a:blipFill>
            <a:blip r:embed="rId4"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20104100" cy="2940431"/>
          </a:xfrm>
          <a:prstGeom prst="rect">
            <a:avLst/>
          </a:prstGeom>
        </p:spPr>
      </p:pic>
    </p:spTree>
    <p:extLst>
      <p:ext uri="{BB962C8B-B14F-4D97-AF65-F5344CB8AC3E}">
        <p14:creationId xmlns:p14="http://schemas.microsoft.com/office/powerpoint/2010/main" val="1039810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10052050" cy="113093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1047088" y="4230535"/>
            <a:ext cx="8251058" cy="2848281"/>
          </a:xfrm>
        </p:spPr>
        <p:txBody>
          <a:bodyPr anchor="t" anchorCtr="0">
            <a:normAutofit/>
          </a:bodyPr>
          <a:lstStyle>
            <a:lvl1pPr>
              <a:defRPr sz="7915">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11833396" y="3769783"/>
            <a:ext cx="7226235" cy="1140968"/>
          </a:xfrm>
        </p:spPr>
        <p:txBody>
          <a:bodyPr numCol="1" spcCol="180000" anchor="ctr" anchorCtr="0">
            <a:normAutofit/>
          </a:bodyPr>
          <a:lstStyle>
            <a:lvl1pPr marL="0" indent="0">
              <a:buNone/>
              <a:defRPr sz="3298"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11833396" y="5078302"/>
            <a:ext cx="7226235" cy="1140968"/>
          </a:xfrm>
        </p:spPr>
        <p:txBody>
          <a:bodyPr numCol="1" spcCol="180000" anchor="ctr" anchorCtr="0">
            <a:normAutofit/>
          </a:bodyPr>
          <a:lstStyle>
            <a:lvl1pPr marL="0" indent="0">
              <a:buNone/>
              <a:defRPr sz="3298"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11833396" y="6341524"/>
            <a:ext cx="7226235" cy="1140968"/>
          </a:xfrm>
        </p:spPr>
        <p:txBody>
          <a:bodyPr numCol="1" spcCol="180000" anchor="ctr" anchorCtr="0">
            <a:normAutofit/>
          </a:bodyPr>
          <a:lstStyle>
            <a:lvl1pPr marL="0" indent="0">
              <a:buNone/>
              <a:defRPr sz="3298"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10824280" y="3894031"/>
            <a:ext cx="892421" cy="890500"/>
          </a:xfrm>
          <a:blipFill>
            <a:blip r:embed="rId2"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10824280" y="5190230"/>
            <a:ext cx="892421" cy="890500"/>
          </a:xfrm>
          <a:blipFill>
            <a:blip r:embed="rId3"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10824280" y="6465772"/>
            <a:ext cx="892421" cy="890500"/>
          </a:xfrm>
          <a:blipFill>
            <a:blip r:embed="rId4"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F47EF775-05F8-4D0C-9300-69849B26FFE2}" type="datetime4">
              <a:rPr lang="nl-NL" smtClean="0"/>
              <a:pPr/>
              <a:t>9 juli 2024</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20104100" cy="2940431"/>
          </a:xfrm>
          <a:prstGeom prst="rect">
            <a:avLst/>
          </a:prstGeom>
        </p:spPr>
      </p:pic>
    </p:spTree>
    <p:extLst>
      <p:ext uri="{BB962C8B-B14F-4D97-AF65-F5344CB8AC3E}">
        <p14:creationId xmlns:p14="http://schemas.microsoft.com/office/powerpoint/2010/main" val="1366372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7089" y="3093032"/>
            <a:ext cx="18012541" cy="2559025"/>
          </a:xfrm>
        </p:spPr>
        <p:txBody>
          <a:bodyPr anchor="t" anchorCtr="0">
            <a:normAutofit/>
          </a:bodyPr>
          <a:lstStyle>
            <a:lvl1pPr>
              <a:defRPr sz="7915">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6965716" y="6342375"/>
            <a:ext cx="7717125" cy="1140968"/>
          </a:xfrm>
        </p:spPr>
        <p:txBody>
          <a:bodyPr numCol="1" spcCol="180000" anchor="ctr" anchorCtr="0">
            <a:normAutofit/>
          </a:bodyPr>
          <a:lstStyle>
            <a:lvl1pPr marL="0" indent="0">
              <a:buNone/>
              <a:defRPr sz="3298"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6965716" y="7650894"/>
            <a:ext cx="7717125" cy="1140968"/>
          </a:xfrm>
        </p:spPr>
        <p:txBody>
          <a:bodyPr numCol="1" spcCol="180000" anchor="ctr" anchorCtr="0">
            <a:normAutofit/>
          </a:bodyPr>
          <a:lstStyle>
            <a:lvl1pPr marL="0" indent="0">
              <a:buNone/>
              <a:defRPr sz="3298"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6965716" y="8914116"/>
            <a:ext cx="7717125" cy="1140968"/>
          </a:xfrm>
        </p:spPr>
        <p:txBody>
          <a:bodyPr numCol="1" spcCol="180000" anchor="ctr" anchorCtr="0">
            <a:normAutofit/>
          </a:bodyPr>
          <a:lstStyle>
            <a:lvl1pPr marL="0" indent="0">
              <a:buNone/>
              <a:defRPr sz="3298"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5956601" y="6466623"/>
            <a:ext cx="892421" cy="890500"/>
          </a:xfrm>
          <a:blipFill>
            <a:blip r:embed="rId2"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5956601" y="7762822"/>
            <a:ext cx="892421" cy="890500"/>
          </a:xfrm>
          <a:blipFill>
            <a:blip r:embed="rId3"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5956601" y="9038364"/>
            <a:ext cx="892421" cy="890500"/>
          </a:xfrm>
          <a:blipFill>
            <a:blip r:embed="rId4" cstate="print"/>
            <a:stretch>
              <a:fillRect/>
            </a:stretch>
          </a:blipFill>
        </p:spPr>
        <p:txBody>
          <a:bodyPr>
            <a:normAutofit/>
          </a:bodyPr>
          <a:lstStyle>
            <a:lvl1pPr marL="0" indent="0" algn="ctr">
              <a:buNone/>
              <a:defRPr sz="165">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tx1"/>
                </a:solidFill>
              </a:defRPr>
            </a:lvl1pPr>
          </a:lstStyle>
          <a:p>
            <a:fld id="{F47EF775-05F8-4D0C-9300-69849B26FFE2}" type="datetime4">
              <a:rPr lang="nl-NL" smtClean="0"/>
              <a:pPr/>
              <a:t>9 juli 2024</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20104100" cy="2940431"/>
          </a:xfrm>
          <a:prstGeom prst="rect">
            <a:avLst/>
          </a:prstGeom>
        </p:spPr>
      </p:pic>
    </p:spTree>
    <p:extLst>
      <p:ext uri="{BB962C8B-B14F-4D97-AF65-F5344CB8AC3E}">
        <p14:creationId xmlns:p14="http://schemas.microsoft.com/office/powerpoint/2010/main" val="297594075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414" y="1472292"/>
            <a:ext cx="20131610" cy="9250648"/>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20104100" cy="11309350"/>
          </a:xfrm>
          <a:prstGeom prst="rect">
            <a:avLst/>
          </a:prstGeom>
        </p:spPr>
      </p:pic>
      <p:sp>
        <p:nvSpPr>
          <p:cNvPr id="2" name="Titel 1"/>
          <p:cNvSpPr>
            <a:spLocks noGrp="1"/>
          </p:cNvSpPr>
          <p:nvPr>
            <p:ph type="ctrTitle"/>
          </p:nvPr>
        </p:nvSpPr>
        <p:spPr>
          <a:xfrm>
            <a:off x="10481017" y="1932326"/>
            <a:ext cx="8827718" cy="2036992"/>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10481019" y="5646510"/>
            <a:ext cx="8527870" cy="2556317"/>
          </a:xfrm>
        </p:spPr>
        <p:txBody>
          <a:bodyPr>
            <a:normAutofit/>
          </a:bodyPr>
          <a:lstStyle>
            <a:lvl1pPr marL="0" indent="0" algn="l">
              <a:buNone/>
              <a:defRPr sz="2968">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10481358" y="8909448"/>
            <a:ext cx="8526790" cy="1536711"/>
          </a:xfrm>
        </p:spPr>
        <p:txBody>
          <a:bodyPr anchor="b">
            <a:noAutofit/>
          </a:bodyPr>
          <a:lstStyle>
            <a:lvl1pPr marL="0" indent="0" algn="l">
              <a:buFontTx/>
              <a:buNone/>
              <a:defRPr sz="1649">
                <a:solidFill>
                  <a:schemeClr val="bg1"/>
                </a:solidFill>
              </a:defRPr>
            </a:lvl1pPr>
            <a:lvl2pPr marL="753923" indent="0" algn="l">
              <a:buFontTx/>
              <a:buNone/>
              <a:defRPr sz="1649">
                <a:solidFill>
                  <a:schemeClr val="bg1"/>
                </a:solidFill>
              </a:defRPr>
            </a:lvl2pPr>
            <a:lvl3pPr marL="1507846" indent="0" algn="l">
              <a:buFontTx/>
              <a:buNone/>
              <a:defRPr sz="1649">
                <a:solidFill>
                  <a:schemeClr val="bg1"/>
                </a:solidFill>
              </a:defRPr>
            </a:lvl3pPr>
            <a:lvl4pPr marL="2261768" indent="0" algn="l">
              <a:buFontTx/>
              <a:buNone/>
              <a:defRPr sz="1649">
                <a:solidFill>
                  <a:schemeClr val="bg1"/>
                </a:solidFill>
              </a:defRPr>
            </a:lvl4pPr>
            <a:lvl5pPr marL="3015691" indent="0" algn="l">
              <a:buFontTx/>
              <a:buNone/>
              <a:defRPr sz="1649">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3334575" y="536468"/>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20845009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10068386" y="1468645"/>
            <a:ext cx="10063223" cy="925009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20104100" cy="11309350"/>
          </a:xfrm>
          <a:prstGeom prst="rect">
            <a:avLst/>
          </a:prstGeom>
        </p:spPr>
      </p:pic>
      <p:sp>
        <p:nvSpPr>
          <p:cNvPr id="2" name="Titel 1"/>
          <p:cNvSpPr>
            <a:spLocks noGrp="1"/>
          </p:cNvSpPr>
          <p:nvPr>
            <p:ph type="ctrTitle"/>
          </p:nvPr>
        </p:nvSpPr>
        <p:spPr>
          <a:xfrm>
            <a:off x="10481017" y="1932326"/>
            <a:ext cx="8827718" cy="2036992"/>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10481019" y="5646510"/>
            <a:ext cx="8527870" cy="2556317"/>
          </a:xfrm>
        </p:spPr>
        <p:txBody>
          <a:bodyPr>
            <a:normAutofit/>
          </a:bodyPr>
          <a:lstStyle>
            <a:lvl1pPr marL="0" indent="0" algn="l">
              <a:buNone/>
              <a:defRPr sz="2968">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10481358" y="8909448"/>
            <a:ext cx="8526790" cy="1536711"/>
          </a:xfrm>
        </p:spPr>
        <p:txBody>
          <a:bodyPr anchor="b">
            <a:noAutofit/>
          </a:bodyPr>
          <a:lstStyle>
            <a:lvl1pPr marL="0" indent="0" algn="l">
              <a:buFontTx/>
              <a:buNone/>
              <a:defRPr sz="1649">
                <a:solidFill>
                  <a:schemeClr val="bg1"/>
                </a:solidFill>
              </a:defRPr>
            </a:lvl1pPr>
            <a:lvl2pPr marL="753923" indent="0" algn="l">
              <a:buFontTx/>
              <a:buNone/>
              <a:defRPr sz="1649">
                <a:solidFill>
                  <a:schemeClr val="bg1"/>
                </a:solidFill>
              </a:defRPr>
            </a:lvl2pPr>
            <a:lvl3pPr marL="1507846" indent="0" algn="l">
              <a:buFontTx/>
              <a:buNone/>
              <a:defRPr sz="1649">
                <a:solidFill>
                  <a:schemeClr val="bg1"/>
                </a:solidFill>
              </a:defRPr>
            </a:lvl3pPr>
            <a:lvl4pPr marL="2261768" indent="0" algn="l">
              <a:buFontTx/>
              <a:buNone/>
              <a:defRPr sz="1649">
                <a:solidFill>
                  <a:schemeClr val="bg1"/>
                </a:solidFill>
              </a:defRPr>
            </a:lvl4pPr>
            <a:lvl5pPr marL="3015691" indent="0" algn="l">
              <a:buFontTx/>
              <a:buNone/>
              <a:defRPr sz="1649">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3334575" y="536468"/>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298013054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10068386" y="1468645"/>
            <a:ext cx="10063223" cy="925009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sp>
        <p:nvSpPr>
          <p:cNvPr id="2" name="Titel 1"/>
          <p:cNvSpPr>
            <a:spLocks noGrp="1"/>
          </p:cNvSpPr>
          <p:nvPr>
            <p:ph type="ctrTitle"/>
          </p:nvPr>
        </p:nvSpPr>
        <p:spPr>
          <a:xfrm>
            <a:off x="10481017" y="1932326"/>
            <a:ext cx="8827718" cy="2036992"/>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10481019" y="5646510"/>
            <a:ext cx="8527870" cy="2556317"/>
          </a:xfrm>
        </p:spPr>
        <p:txBody>
          <a:bodyPr>
            <a:normAutofit/>
          </a:bodyPr>
          <a:lstStyle>
            <a:lvl1pPr marL="0" indent="0" algn="l">
              <a:buNone/>
              <a:defRPr sz="2968">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10481358" y="8909448"/>
            <a:ext cx="8526790" cy="1536711"/>
          </a:xfrm>
        </p:spPr>
        <p:txBody>
          <a:bodyPr anchor="b">
            <a:noAutofit/>
          </a:bodyPr>
          <a:lstStyle>
            <a:lvl1pPr marL="0" indent="0" algn="l">
              <a:buFontTx/>
              <a:buNone/>
              <a:defRPr sz="1649">
                <a:solidFill>
                  <a:schemeClr val="bg1"/>
                </a:solidFill>
              </a:defRPr>
            </a:lvl1pPr>
            <a:lvl2pPr marL="753923" indent="0" algn="l">
              <a:buFontTx/>
              <a:buNone/>
              <a:defRPr sz="1649">
                <a:solidFill>
                  <a:schemeClr val="bg1"/>
                </a:solidFill>
              </a:defRPr>
            </a:lvl2pPr>
            <a:lvl3pPr marL="1507846" indent="0" algn="l">
              <a:buFontTx/>
              <a:buNone/>
              <a:defRPr sz="1649">
                <a:solidFill>
                  <a:schemeClr val="bg1"/>
                </a:solidFill>
              </a:defRPr>
            </a:lvl3pPr>
            <a:lvl4pPr marL="2261768" indent="0" algn="l">
              <a:buFontTx/>
              <a:buNone/>
              <a:defRPr sz="1649">
                <a:solidFill>
                  <a:schemeClr val="bg1"/>
                </a:solidFill>
              </a:defRPr>
            </a:lvl4pPr>
            <a:lvl5pPr marL="3015691" indent="0" algn="l">
              <a:buFontTx/>
              <a:buNone/>
              <a:defRPr sz="1649">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3334575" y="536468"/>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33673800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20104100" cy="5652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47089" y="3099601"/>
            <a:ext cx="18012541" cy="2552458"/>
          </a:xfrm>
        </p:spPr>
        <p:txBody>
          <a:bodyPr anchor="t" anchorCtr="0">
            <a:normAutofit/>
          </a:bodyPr>
          <a:lstStyle>
            <a:lvl1pPr>
              <a:defRPr sz="7915">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36" y="0"/>
            <a:ext cx="20114571" cy="1759232"/>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1047089" y="6183182"/>
            <a:ext cx="18015160" cy="3425509"/>
          </a:xfrm>
        </p:spPr>
        <p:txBody>
          <a:bodyPr lIns="104400" tIns="90000" rIns="90000" bIns="46800"/>
          <a:lstStyle>
            <a:lvl1pPr marL="0" indent="0" algn="l">
              <a:buNone/>
              <a:defRPr sz="3958">
                <a:solidFill>
                  <a:schemeClr val="tx1"/>
                </a:solidFill>
              </a:defRPr>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1044470" y="9613090"/>
            <a:ext cx="8253676" cy="642083"/>
          </a:xfrm>
        </p:spPr>
        <p:txBody>
          <a:bodyPr lIns="86400" anchor="b" anchorCtr="0">
            <a:noAutofit/>
          </a:bodyPr>
          <a:lstStyle>
            <a:lvl1pPr marL="0" indent="0" algn="l">
              <a:buNone/>
              <a:defRPr sz="2638">
                <a:solidFill>
                  <a:schemeClr val="tx1"/>
                </a:solidFill>
              </a:defRPr>
            </a:lvl1pPr>
            <a:lvl2pPr>
              <a:defRPr sz="2968">
                <a:solidFill>
                  <a:schemeClr val="bg1"/>
                </a:solidFill>
              </a:defRPr>
            </a:lvl2pPr>
            <a:lvl3pPr>
              <a:defRPr sz="2968">
                <a:solidFill>
                  <a:schemeClr val="bg1"/>
                </a:solidFill>
              </a:defRPr>
            </a:lvl3pPr>
            <a:lvl4pPr>
              <a:defRPr sz="2968">
                <a:solidFill>
                  <a:schemeClr val="bg1"/>
                </a:solidFill>
              </a:defRPr>
            </a:lvl4pPr>
            <a:lvl5pPr>
              <a:defRPr sz="2968">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r>
              <a:rPr lang="nl-NL"/>
              <a:t>21 november 2017 | 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20104100" cy="2940431"/>
          </a:xfrm>
          <a:prstGeom prst="rect">
            <a:avLst/>
          </a:prstGeom>
        </p:spPr>
      </p:pic>
    </p:spTree>
    <p:extLst>
      <p:ext uri="{BB962C8B-B14F-4D97-AF65-F5344CB8AC3E}">
        <p14:creationId xmlns:p14="http://schemas.microsoft.com/office/powerpoint/2010/main" val="2482648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10068386" y="1468645"/>
            <a:ext cx="10063223" cy="925009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20104100" cy="11309350"/>
          </a:xfrm>
          <a:prstGeom prst="rect">
            <a:avLst/>
          </a:prstGeom>
        </p:spPr>
      </p:pic>
      <p:sp>
        <p:nvSpPr>
          <p:cNvPr id="2" name="Titel 1"/>
          <p:cNvSpPr>
            <a:spLocks noGrp="1"/>
          </p:cNvSpPr>
          <p:nvPr>
            <p:ph type="ctrTitle" hasCustomPrompt="1"/>
          </p:nvPr>
        </p:nvSpPr>
        <p:spPr>
          <a:xfrm>
            <a:off x="10481017" y="1932326"/>
            <a:ext cx="8827718" cy="2036992"/>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10481019" y="3980191"/>
            <a:ext cx="8527870" cy="2556317"/>
          </a:xfrm>
        </p:spPr>
        <p:txBody>
          <a:bodyPr>
            <a:normAutofit/>
          </a:bodyPr>
          <a:lstStyle>
            <a:lvl1pPr marL="471202" indent="-471202" algn="l">
              <a:buFont typeface="Arial"/>
              <a:buChar char="•"/>
              <a:defRPr sz="2968" baseline="0">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2234668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10068386" y="1468645"/>
            <a:ext cx="10063223" cy="925009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sp>
        <p:nvSpPr>
          <p:cNvPr id="2" name="Titel 1"/>
          <p:cNvSpPr>
            <a:spLocks noGrp="1"/>
          </p:cNvSpPr>
          <p:nvPr>
            <p:ph type="ctrTitle" hasCustomPrompt="1"/>
          </p:nvPr>
        </p:nvSpPr>
        <p:spPr>
          <a:xfrm>
            <a:off x="10481017" y="1932326"/>
            <a:ext cx="8827718" cy="2036992"/>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10481019" y="3980191"/>
            <a:ext cx="8527870" cy="2556317"/>
          </a:xfrm>
        </p:spPr>
        <p:txBody>
          <a:bodyPr>
            <a:normAutofit/>
          </a:bodyPr>
          <a:lstStyle>
            <a:lvl1pPr marL="471202" indent="-471202" algn="l">
              <a:buFont typeface="Arial"/>
              <a:buChar char="•"/>
              <a:defRPr sz="2968" baseline="0">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2146171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481017" y="1932326"/>
            <a:ext cx="8827718" cy="2036992"/>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10481019" y="3980191"/>
            <a:ext cx="8527870" cy="2556317"/>
          </a:xfrm>
        </p:spPr>
        <p:txBody>
          <a:bodyPr>
            <a:normAutofit/>
          </a:bodyPr>
          <a:lstStyle>
            <a:lvl1pPr marL="471202" indent="-471202" algn="l">
              <a:buFont typeface="Arial"/>
              <a:buChar char="•"/>
              <a:defRPr sz="2968" baseline="0">
                <a:solidFill>
                  <a:srgbClr val="275937"/>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3363" y="1468645"/>
            <a:ext cx="10077393" cy="9250092"/>
          </a:xfrm>
          <a:prstGeom prst="rect">
            <a:avLst/>
          </a:prstGeom>
        </p:spPr>
      </p:pic>
    </p:spTree>
    <p:extLst>
      <p:ext uri="{BB962C8B-B14F-4D97-AF65-F5344CB8AC3E}">
        <p14:creationId xmlns:p14="http://schemas.microsoft.com/office/powerpoint/2010/main" val="3658613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73793" y="1932326"/>
            <a:ext cx="18064182" cy="2036992"/>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973794" y="3980191"/>
            <a:ext cx="18064180" cy="2556317"/>
          </a:xfrm>
        </p:spPr>
        <p:txBody>
          <a:bodyPr>
            <a:normAutofit/>
          </a:bodyPr>
          <a:lstStyle>
            <a:lvl1pPr marL="471202" indent="-471202" algn="l">
              <a:buFont typeface="Arial"/>
              <a:buChar char="•"/>
              <a:defRPr sz="2968" baseline="0">
                <a:solidFill>
                  <a:srgbClr val="275937"/>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13755" y="10718737"/>
            <a:ext cx="20131610" cy="6318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a:p>
        </p:txBody>
      </p:sp>
    </p:spTree>
    <p:extLst>
      <p:ext uri="{BB962C8B-B14F-4D97-AF65-F5344CB8AC3E}">
        <p14:creationId xmlns:p14="http://schemas.microsoft.com/office/powerpoint/2010/main" val="3163084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73793" y="1932326"/>
            <a:ext cx="18064182" cy="2036992"/>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973794" y="3980191"/>
            <a:ext cx="18064180" cy="2556317"/>
          </a:xfrm>
        </p:spPr>
        <p:txBody>
          <a:bodyPr>
            <a:normAutofit/>
          </a:bodyPr>
          <a:lstStyle>
            <a:lvl1pPr marL="471202" indent="-471202" algn="l">
              <a:buFont typeface="Arial"/>
              <a:buChar char="•"/>
              <a:defRPr sz="2968" baseline="0">
                <a:solidFill>
                  <a:srgbClr val="FFFFFF"/>
                </a:solidFill>
              </a:defRPr>
            </a:lvl1pPr>
            <a:lvl2pPr marL="753923" indent="0" algn="ctr">
              <a:buNone/>
              <a:defRPr>
                <a:solidFill>
                  <a:schemeClr val="tx1">
                    <a:tint val="75000"/>
                  </a:schemeClr>
                </a:solidFill>
              </a:defRPr>
            </a:lvl2pPr>
            <a:lvl3pPr marL="1507846" indent="0" algn="ctr">
              <a:buNone/>
              <a:defRPr>
                <a:solidFill>
                  <a:schemeClr val="tx1">
                    <a:tint val="75000"/>
                  </a:schemeClr>
                </a:solidFill>
              </a:defRPr>
            </a:lvl3pPr>
            <a:lvl4pPr marL="2261768" indent="0" algn="ctr">
              <a:buNone/>
              <a:defRPr>
                <a:solidFill>
                  <a:schemeClr val="tx1">
                    <a:tint val="75000"/>
                  </a:schemeClr>
                </a:solidFill>
              </a:defRPr>
            </a:lvl4pPr>
            <a:lvl5pPr marL="3015691" indent="0" algn="ctr">
              <a:buNone/>
              <a:defRPr>
                <a:solidFill>
                  <a:schemeClr val="tx1">
                    <a:tint val="75000"/>
                  </a:schemeClr>
                </a:solidFill>
              </a:defRPr>
            </a:lvl5pPr>
            <a:lvl6pPr marL="3769614" indent="0" algn="ctr">
              <a:buNone/>
              <a:defRPr>
                <a:solidFill>
                  <a:schemeClr val="tx1">
                    <a:tint val="75000"/>
                  </a:schemeClr>
                </a:solidFill>
              </a:defRPr>
            </a:lvl6pPr>
            <a:lvl7pPr marL="4523537" indent="0" algn="ctr">
              <a:buNone/>
              <a:defRPr>
                <a:solidFill>
                  <a:schemeClr val="tx1">
                    <a:tint val="75000"/>
                  </a:schemeClr>
                </a:solidFill>
              </a:defRPr>
            </a:lvl7pPr>
            <a:lvl8pPr marL="5277460" indent="0" algn="ctr">
              <a:buNone/>
              <a:defRPr>
                <a:solidFill>
                  <a:schemeClr val="tx1">
                    <a:tint val="75000"/>
                  </a:schemeClr>
                </a:solidFill>
              </a:defRPr>
            </a:lvl8pPr>
            <a:lvl9pPr marL="6031382"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10729057"/>
            <a:ext cx="20104100" cy="590614"/>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7" name="Rechthoek 6">
            <a:extLst>
              <a:ext uri="{FF2B5EF4-FFF2-40B4-BE49-F238E27FC236}">
                <a16:creationId xmlns:a16="http://schemas.microsoft.com/office/drawing/2014/main" id="{E18E1D89-AC64-E14C-A351-0097B0BA1A06}"/>
              </a:ext>
            </a:extLst>
          </p:cNvPr>
          <p:cNvSpPr/>
          <p:nvPr userDrawn="1"/>
        </p:nvSpPr>
        <p:spPr>
          <a:xfrm>
            <a:off x="414" y="1472292"/>
            <a:ext cx="20131610" cy="9250648"/>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968" dirty="0"/>
          </a:p>
        </p:txBody>
      </p:sp>
    </p:spTree>
    <p:extLst>
      <p:ext uri="{BB962C8B-B14F-4D97-AF65-F5344CB8AC3E}">
        <p14:creationId xmlns:p14="http://schemas.microsoft.com/office/powerpoint/2010/main" val="798955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991246" y="2987031"/>
            <a:ext cx="18079728" cy="7100394"/>
          </a:xfrm>
        </p:spPr>
        <p:txBody>
          <a:bodyPr>
            <a:normAutofit/>
          </a:bodyPr>
          <a:lstStyle>
            <a:lvl1pPr marL="0" indent="0">
              <a:lnSpc>
                <a:spcPts val="3958"/>
              </a:lnSpc>
              <a:buFontTx/>
              <a:buNone/>
              <a:defRPr sz="2638">
                <a:solidFill>
                  <a:srgbClr val="000000"/>
                </a:solidFill>
              </a:defRPr>
            </a:lvl1pPr>
            <a:lvl2pPr marL="753923" indent="0">
              <a:lnSpc>
                <a:spcPts val="3958"/>
              </a:lnSpc>
              <a:buFontTx/>
              <a:buNone/>
              <a:defRPr sz="2638">
                <a:solidFill>
                  <a:srgbClr val="000000"/>
                </a:solidFill>
              </a:defRPr>
            </a:lvl2pPr>
            <a:lvl3pPr marL="1507846" indent="0">
              <a:lnSpc>
                <a:spcPts val="3958"/>
              </a:lnSpc>
              <a:buFontTx/>
              <a:buNone/>
              <a:defRPr sz="2638">
                <a:solidFill>
                  <a:srgbClr val="000000"/>
                </a:solidFill>
              </a:defRPr>
            </a:lvl3pPr>
            <a:lvl4pPr marL="2261768" indent="0">
              <a:lnSpc>
                <a:spcPts val="3958"/>
              </a:lnSpc>
              <a:buFontTx/>
              <a:buNone/>
              <a:defRPr sz="2638">
                <a:solidFill>
                  <a:srgbClr val="000000"/>
                </a:solidFill>
              </a:defRPr>
            </a:lvl4pPr>
            <a:lvl5pPr marL="3015691" indent="0">
              <a:lnSpc>
                <a:spcPts val="3958"/>
              </a:lnSpc>
              <a:buFontTx/>
              <a:buNone/>
              <a:defRPr sz="2638">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081820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991246" y="2987031"/>
            <a:ext cx="18079728" cy="7100394"/>
          </a:xfrm>
        </p:spPr>
        <p:txBody>
          <a:bodyPr>
            <a:normAutofit/>
          </a:bodyPr>
          <a:lstStyle>
            <a:lvl1pPr marL="471202" indent="-471202">
              <a:lnSpc>
                <a:spcPts val="3958"/>
              </a:lnSpc>
              <a:buFont typeface="Arial"/>
              <a:buChar char="•"/>
              <a:defRPr sz="2638">
                <a:solidFill>
                  <a:schemeClr val="tx1"/>
                </a:solidFill>
              </a:defRPr>
            </a:lvl1pPr>
            <a:lvl2pPr marL="753923" indent="0">
              <a:lnSpc>
                <a:spcPts val="3958"/>
              </a:lnSpc>
              <a:buFontTx/>
              <a:buNone/>
              <a:defRPr sz="2968"/>
            </a:lvl2pPr>
            <a:lvl3pPr marL="1507846" indent="0">
              <a:lnSpc>
                <a:spcPts val="3958"/>
              </a:lnSpc>
              <a:buFontTx/>
              <a:buNone/>
              <a:defRPr sz="2968"/>
            </a:lvl3pPr>
            <a:lvl4pPr marL="2261768" indent="0">
              <a:lnSpc>
                <a:spcPts val="3958"/>
              </a:lnSpc>
              <a:buFontTx/>
              <a:buNone/>
              <a:defRPr sz="2968"/>
            </a:lvl4pPr>
            <a:lvl5pPr marL="3015691" indent="0">
              <a:lnSpc>
                <a:spcPts val="3958"/>
              </a:lnSpc>
              <a:buFontTx/>
              <a:buNone/>
              <a:defRPr sz="2968"/>
            </a:lvl5pPr>
          </a:lstStyle>
          <a:p>
            <a:pPr lvl="0"/>
            <a:r>
              <a:rPr lang="nl-NL"/>
              <a:t>Tekststijl van het model bewerken</a:t>
            </a:r>
          </a:p>
        </p:txBody>
      </p:sp>
    </p:spTree>
    <p:extLst>
      <p:ext uri="{BB962C8B-B14F-4D97-AF65-F5344CB8AC3E}">
        <p14:creationId xmlns:p14="http://schemas.microsoft.com/office/powerpoint/2010/main" val="2294346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973795" y="2987031"/>
            <a:ext cx="9792173" cy="7100394"/>
          </a:xfrm>
        </p:spPr>
        <p:txBody>
          <a:bodyPr>
            <a:normAutofit/>
          </a:bodyPr>
          <a:lstStyle>
            <a:lvl1pPr marL="471202" indent="-471202">
              <a:lnSpc>
                <a:spcPts val="3958"/>
              </a:lnSpc>
              <a:buFont typeface="Arial"/>
              <a:buChar char="•"/>
              <a:defRPr sz="2638">
                <a:solidFill>
                  <a:schemeClr val="tx1"/>
                </a:solidFill>
              </a:defRPr>
            </a:lvl1pPr>
            <a:lvl2pPr marL="753923" indent="0">
              <a:lnSpc>
                <a:spcPts val="3958"/>
              </a:lnSpc>
              <a:buFontTx/>
              <a:buNone/>
              <a:defRPr sz="2968"/>
            </a:lvl2pPr>
            <a:lvl3pPr marL="1507846" indent="0">
              <a:lnSpc>
                <a:spcPts val="3958"/>
              </a:lnSpc>
              <a:buFontTx/>
              <a:buNone/>
              <a:defRPr sz="2968"/>
            </a:lvl3pPr>
            <a:lvl4pPr marL="2261768" indent="0">
              <a:lnSpc>
                <a:spcPts val="3958"/>
              </a:lnSpc>
              <a:buFontTx/>
              <a:buNone/>
              <a:defRPr sz="2968"/>
            </a:lvl4pPr>
            <a:lvl5pPr marL="3015691" indent="0">
              <a:lnSpc>
                <a:spcPts val="3958"/>
              </a:lnSpc>
              <a:buFontTx/>
              <a:buNone/>
              <a:defRPr sz="2968"/>
            </a:lvl5pPr>
          </a:lstStyle>
          <a:p>
            <a:pPr lvl="0"/>
            <a:r>
              <a:rPr lang="nl-NL"/>
              <a:t>Tekststijl van het model bewerken</a:t>
            </a:r>
          </a:p>
        </p:txBody>
      </p:sp>
      <p:sp>
        <p:nvSpPr>
          <p:cNvPr id="7" name="Tijdelijke aanduiding voor afbeelding 6"/>
          <p:cNvSpPr>
            <a:spLocks noGrp="1"/>
          </p:cNvSpPr>
          <p:nvPr>
            <p:ph type="pic" sz="quarter" idx="13"/>
          </p:nvPr>
        </p:nvSpPr>
        <p:spPr>
          <a:xfrm>
            <a:off x="11402797" y="2987030"/>
            <a:ext cx="7682139" cy="7091906"/>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737729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7882277"/>
            <a:ext cx="20104100" cy="2450598"/>
          </a:xfrm>
        </p:spPr>
        <p:txBody>
          <a:bodyPr>
            <a:normAutofit/>
          </a:bodyPr>
          <a:lstStyle>
            <a:lvl1pPr>
              <a:defRPr sz="2309"/>
            </a:lvl1pPr>
          </a:lstStyle>
          <a:p>
            <a:r>
              <a:rPr lang="nl-NL"/>
              <a:t>Klik op het pictogram als u een afbeelding wilt toevoegen</a:t>
            </a:r>
            <a:endParaRPr lang="nl-NL" dirty="0"/>
          </a:p>
        </p:txBody>
      </p:sp>
      <p:sp>
        <p:nvSpPr>
          <p:cNvPr id="7" name="Titel 1"/>
          <p:cNvSpPr>
            <a:spLocks noGrp="1"/>
          </p:cNvSpPr>
          <p:nvPr>
            <p:ph type="title"/>
          </p:nvPr>
        </p:nvSpPr>
        <p:spPr>
          <a:xfrm>
            <a:off x="991243" y="1928413"/>
            <a:ext cx="18093690" cy="1093539"/>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1005206" y="2987031"/>
            <a:ext cx="18079728" cy="4523740"/>
          </a:xfrm>
        </p:spPr>
        <p:txBody>
          <a:bodyPr>
            <a:normAutofit/>
          </a:bodyPr>
          <a:lstStyle>
            <a:lvl1pPr marL="0" indent="0">
              <a:lnSpc>
                <a:spcPts val="3958"/>
              </a:lnSpc>
              <a:buFontTx/>
              <a:buNone/>
              <a:defRPr sz="2638">
                <a:solidFill>
                  <a:srgbClr val="000000"/>
                </a:solidFill>
              </a:defRPr>
            </a:lvl1pPr>
            <a:lvl2pPr marL="753923" indent="0">
              <a:lnSpc>
                <a:spcPts val="3958"/>
              </a:lnSpc>
              <a:buFontTx/>
              <a:buNone/>
              <a:defRPr sz="2638">
                <a:solidFill>
                  <a:srgbClr val="000000"/>
                </a:solidFill>
              </a:defRPr>
            </a:lvl2pPr>
            <a:lvl3pPr marL="1507846" indent="0">
              <a:lnSpc>
                <a:spcPts val="3958"/>
              </a:lnSpc>
              <a:buFontTx/>
              <a:buNone/>
              <a:defRPr sz="2638">
                <a:solidFill>
                  <a:srgbClr val="000000"/>
                </a:solidFill>
              </a:defRPr>
            </a:lvl3pPr>
            <a:lvl4pPr marL="2261768" indent="0">
              <a:lnSpc>
                <a:spcPts val="3958"/>
              </a:lnSpc>
              <a:buFontTx/>
              <a:buNone/>
              <a:defRPr sz="2638">
                <a:solidFill>
                  <a:srgbClr val="000000"/>
                </a:solidFill>
              </a:defRPr>
            </a:lvl4pPr>
            <a:lvl5pPr marL="3015691" indent="0">
              <a:lnSpc>
                <a:spcPts val="3958"/>
              </a:lnSpc>
              <a:buFontTx/>
              <a:buNone/>
              <a:defRPr sz="2638">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686160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991243" y="6726293"/>
            <a:ext cx="8554255" cy="3386679"/>
          </a:xfrm>
        </p:spPr>
        <p:txBody>
          <a:bodyPr>
            <a:normAutofit/>
          </a:bodyPr>
          <a:lstStyle>
            <a:lvl1pPr>
              <a:defRPr sz="2309"/>
            </a:lvl1pPr>
          </a:lstStyle>
          <a:p>
            <a:r>
              <a:rPr lang="nl-NL"/>
              <a:t>Klik op het pictogram als u een afbeelding wilt toevoegen</a:t>
            </a:r>
            <a:endParaRPr lang="nl-NL" dirty="0"/>
          </a:p>
        </p:txBody>
      </p:sp>
      <p:sp>
        <p:nvSpPr>
          <p:cNvPr id="7" name="Titel 1"/>
          <p:cNvSpPr>
            <a:spLocks noGrp="1"/>
          </p:cNvSpPr>
          <p:nvPr>
            <p:ph type="title"/>
          </p:nvPr>
        </p:nvSpPr>
        <p:spPr>
          <a:xfrm>
            <a:off x="991243" y="1928413"/>
            <a:ext cx="18093690" cy="1093539"/>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991243" y="2987033"/>
            <a:ext cx="18093690" cy="3419452"/>
          </a:xfrm>
        </p:spPr>
        <p:txBody>
          <a:bodyPr>
            <a:normAutofit/>
          </a:bodyPr>
          <a:lstStyle>
            <a:lvl1pPr marL="0" indent="0">
              <a:lnSpc>
                <a:spcPts val="3958"/>
              </a:lnSpc>
              <a:buFontTx/>
              <a:buNone/>
              <a:defRPr sz="2638">
                <a:solidFill>
                  <a:srgbClr val="000000"/>
                </a:solidFill>
              </a:defRPr>
            </a:lvl1pPr>
            <a:lvl2pPr marL="753923" indent="0">
              <a:lnSpc>
                <a:spcPts val="3958"/>
              </a:lnSpc>
              <a:buFontTx/>
              <a:buNone/>
              <a:defRPr sz="2638">
                <a:solidFill>
                  <a:srgbClr val="000000"/>
                </a:solidFill>
              </a:defRPr>
            </a:lvl2pPr>
            <a:lvl3pPr marL="1507846" indent="0">
              <a:lnSpc>
                <a:spcPts val="3958"/>
              </a:lnSpc>
              <a:buFontTx/>
              <a:buNone/>
              <a:defRPr sz="2638">
                <a:solidFill>
                  <a:srgbClr val="000000"/>
                </a:solidFill>
              </a:defRPr>
            </a:lvl3pPr>
            <a:lvl4pPr marL="2261768" indent="0">
              <a:lnSpc>
                <a:spcPts val="3958"/>
              </a:lnSpc>
              <a:buFontTx/>
              <a:buNone/>
              <a:defRPr sz="2638">
                <a:solidFill>
                  <a:srgbClr val="000000"/>
                </a:solidFill>
              </a:defRPr>
            </a:lvl4pPr>
            <a:lvl5pPr marL="3015691" indent="0">
              <a:lnSpc>
                <a:spcPts val="3958"/>
              </a:lnSpc>
              <a:buFontTx/>
              <a:buNone/>
              <a:defRPr sz="2638">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10530678" y="6726293"/>
            <a:ext cx="8554255" cy="3386679"/>
          </a:xfrm>
        </p:spPr>
        <p:txBody>
          <a:bodyPr>
            <a:normAutofit/>
          </a:bodyPr>
          <a:lstStyle>
            <a:lvl1pPr>
              <a:defRPr sz="2309"/>
            </a:lvl1pPr>
          </a:lstStyle>
          <a:p>
            <a:r>
              <a:rPr lang="nl-NL"/>
              <a:t>Klik op het pictogram als u een afbeelding wilt toevoegen</a:t>
            </a:r>
            <a:endParaRPr lang="nl-NL" dirty="0"/>
          </a:p>
        </p:txBody>
      </p:sp>
    </p:spTree>
    <p:extLst>
      <p:ext uri="{BB962C8B-B14F-4D97-AF65-F5344CB8AC3E}">
        <p14:creationId xmlns:p14="http://schemas.microsoft.com/office/powerpoint/2010/main" val="297646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1047088" y="4348342"/>
            <a:ext cx="8251059" cy="2612669"/>
          </a:xfrm>
        </p:spPr>
        <p:txBody>
          <a:bodyPr anchor="t" anchorCtr="0">
            <a:normAutofit/>
          </a:bodyPr>
          <a:lstStyle>
            <a:lvl1pPr algn="r">
              <a:defRPr sz="5936">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12848241" y="1512079"/>
            <a:ext cx="6211389" cy="1348220"/>
          </a:xfrm>
        </p:spPr>
        <p:txBody>
          <a:bodyPr anchor="b" anchorCtr="0">
            <a:normAutofit/>
          </a:bodyPr>
          <a:lstStyle>
            <a:lvl1pPr marL="0" indent="0">
              <a:buNone/>
              <a:defRPr sz="2968"/>
            </a:lvl1pPr>
            <a:lvl2pPr marL="516467" indent="0">
              <a:buNone/>
              <a:defRPr/>
            </a:lvl2pPr>
            <a:lvl3pPr marL="1038870" indent="0">
              <a:buNone/>
              <a:defRPr/>
            </a:lvl3pPr>
            <a:lvl4pPr marL="1555337" indent="0">
              <a:buNone/>
              <a:defRPr/>
            </a:lvl4pPr>
            <a:lvl5pPr marL="207774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12848241" y="3400244"/>
            <a:ext cx="6211389" cy="1348220"/>
          </a:xfrm>
        </p:spPr>
        <p:txBody>
          <a:bodyPr anchor="b" anchorCtr="0">
            <a:normAutofit/>
          </a:bodyPr>
          <a:lstStyle>
            <a:lvl1pPr marL="0" indent="0">
              <a:buNone/>
              <a:defRPr sz="2968"/>
            </a:lvl1pPr>
            <a:lvl2pPr marL="516467" indent="0">
              <a:buNone/>
              <a:defRPr/>
            </a:lvl2pPr>
            <a:lvl3pPr marL="1038870" indent="0">
              <a:buNone/>
              <a:defRPr/>
            </a:lvl3pPr>
            <a:lvl4pPr marL="1555337" indent="0">
              <a:buNone/>
              <a:defRPr/>
            </a:lvl4pPr>
            <a:lvl5pPr marL="207774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12848241" y="5295507"/>
            <a:ext cx="6211389" cy="1348220"/>
          </a:xfrm>
        </p:spPr>
        <p:txBody>
          <a:bodyPr anchor="b" anchorCtr="0">
            <a:normAutofit/>
          </a:bodyPr>
          <a:lstStyle>
            <a:lvl1pPr marL="0" indent="0">
              <a:buNone/>
              <a:defRPr sz="2968"/>
            </a:lvl1pPr>
            <a:lvl2pPr marL="516467" indent="0">
              <a:buNone/>
              <a:defRPr/>
            </a:lvl2pPr>
            <a:lvl3pPr marL="1038870" indent="0">
              <a:buNone/>
              <a:defRPr/>
            </a:lvl3pPr>
            <a:lvl4pPr marL="1555337" indent="0">
              <a:buNone/>
              <a:defRPr/>
            </a:lvl4pPr>
            <a:lvl5pPr marL="207774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12848241" y="7177430"/>
            <a:ext cx="6211389" cy="1348220"/>
          </a:xfrm>
        </p:spPr>
        <p:txBody>
          <a:bodyPr anchor="b" anchorCtr="0">
            <a:normAutofit/>
          </a:bodyPr>
          <a:lstStyle>
            <a:lvl1pPr marL="0" indent="0">
              <a:buNone/>
              <a:defRPr sz="2968"/>
            </a:lvl1pPr>
            <a:lvl2pPr marL="516467" indent="0">
              <a:buNone/>
              <a:defRPr/>
            </a:lvl2pPr>
            <a:lvl3pPr marL="1038870" indent="0">
              <a:buNone/>
              <a:defRPr/>
            </a:lvl3pPr>
            <a:lvl4pPr marL="1555337" indent="0">
              <a:buNone/>
              <a:defRPr/>
            </a:lvl4pPr>
            <a:lvl5pPr marL="207774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12848241" y="9065290"/>
            <a:ext cx="6211389" cy="1348220"/>
          </a:xfrm>
        </p:spPr>
        <p:txBody>
          <a:bodyPr anchor="b" anchorCtr="0">
            <a:normAutofit/>
          </a:bodyPr>
          <a:lstStyle>
            <a:lvl1pPr marL="0" indent="0">
              <a:buNone/>
              <a:defRPr sz="2968"/>
            </a:lvl1pPr>
            <a:lvl2pPr marL="516467" indent="0">
              <a:buNone/>
              <a:defRPr/>
            </a:lvl2pPr>
            <a:lvl3pPr marL="1038870" indent="0">
              <a:buNone/>
              <a:defRPr/>
            </a:lvl3pPr>
            <a:lvl4pPr marL="1555337" indent="0">
              <a:buNone/>
              <a:defRPr/>
            </a:lvl4pPr>
            <a:lvl5pPr marL="207774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10584214" y="1646511"/>
            <a:ext cx="2264028" cy="1348222"/>
          </a:xfrm>
        </p:spPr>
        <p:txBody>
          <a:bodyPr bIns="46800" anchor="b" anchorCtr="0">
            <a:normAutofit/>
          </a:bodyPr>
          <a:lstStyle>
            <a:lvl1pPr marL="0" indent="0" algn="r">
              <a:buNone/>
              <a:defRPr sz="7915">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10584214" y="3535078"/>
            <a:ext cx="2264028" cy="1348222"/>
          </a:xfrm>
        </p:spPr>
        <p:txBody>
          <a:bodyPr bIns="46800" anchor="b" anchorCtr="0">
            <a:normAutofit/>
          </a:bodyPr>
          <a:lstStyle>
            <a:lvl1pPr marL="0" indent="0" algn="r">
              <a:buNone/>
              <a:defRPr sz="7915">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10584214" y="5423645"/>
            <a:ext cx="2264028" cy="1348222"/>
          </a:xfrm>
        </p:spPr>
        <p:txBody>
          <a:bodyPr bIns="46800" anchor="b" anchorCtr="0">
            <a:normAutofit/>
          </a:bodyPr>
          <a:lstStyle>
            <a:lvl1pPr marL="0" indent="0" algn="r">
              <a:buNone/>
              <a:defRPr sz="7915">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10584214" y="7312213"/>
            <a:ext cx="2264028" cy="1348222"/>
          </a:xfrm>
        </p:spPr>
        <p:txBody>
          <a:bodyPr bIns="46800" anchor="b" anchorCtr="0">
            <a:normAutofit/>
          </a:bodyPr>
          <a:lstStyle>
            <a:lvl1pPr marL="0" indent="0" algn="r">
              <a:buNone/>
              <a:defRPr sz="7915">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10584214" y="9200780"/>
            <a:ext cx="2264028" cy="1348222"/>
          </a:xfrm>
        </p:spPr>
        <p:txBody>
          <a:bodyPr bIns="46800" anchor="b" anchorCtr="0">
            <a:normAutofit/>
          </a:bodyPr>
          <a:lstStyle>
            <a:lvl1pPr marL="0" indent="0" algn="r">
              <a:buNone/>
              <a:defRPr sz="7915">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70C39E7E-B30A-4BEB-8CB8-A2DF389F6662}" type="datetime4">
              <a:rPr lang="nl-NL" smtClean="0"/>
              <a:pPr/>
              <a:t>9 juli 2024</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274317474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10537160" y="2976716"/>
            <a:ext cx="8554255" cy="3386679"/>
          </a:xfrm>
        </p:spPr>
        <p:txBody>
          <a:bodyPr>
            <a:normAutofit/>
          </a:bodyPr>
          <a:lstStyle>
            <a:lvl1pPr>
              <a:defRPr sz="2309"/>
            </a:lvl1pPr>
          </a:lstStyle>
          <a:p>
            <a:r>
              <a:rPr lang="nl-NL"/>
              <a:t>Klik op het pictogram als u een afbeelding wilt toevoegen</a:t>
            </a:r>
            <a:endParaRPr lang="nl-NL" dirty="0"/>
          </a:p>
        </p:txBody>
      </p:sp>
      <p:sp>
        <p:nvSpPr>
          <p:cNvPr id="7" name="Titel 1"/>
          <p:cNvSpPr>
            <a:spLocks noGrp="1"/>
          </p:cNvSpPr>
          <p:nvPr>
            <p:ph type="title"/>
          </p:nvPr>
        </p:nvSpPr>
        <p:spPr>
          <a:xfrm>
            <a:off x="991243" y="1928413"/>
            <a:ext cx="18093690" cy="1093539"/>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1005206" y="2987033"/>
            <a:ext cx="8678051" cy="7125938"/>
          </a:xfrm>
        </p:spPr>
        <p:txBody>
          <a:bodyPr>
            <a:normAutofit/>
          </a:bodyPr>
          <a:lstStyle>
            <a:lvl1pPr marL="0" indent="0">
              <a:lnSpc>
                <a:spcPts val="3958"/>
              </a:lnSpc>
              <a:buFontTx/>
              <a:buNone/>
              <a:defRPr sz="2638">
                <a:solidFill>
                  <a:srgbClr val="000000"/>
                </a:solidFill>
              </a:defRPr>
            </a:lvl1pPr>
            <a:lvl2pPr marL="753923" indent="0">
              <a:lnSpc>
                <a:spcPts val="3958"/>
              </a:lnSpc>
              <a:buFontTx/>
              <a:buNone/>
              <a:defRPr sz="2638">
                <a:solidFill>
                  <a:srgbClr val="000000"/>
                </a:solidFill>
              </a:defRPr>
            </a:lvl2pPr>
            <a:lvl3pPr marL="1507846" indent="0">
              <a:lnSpc>
                <a:spcPts val="3958"/>
              </a:lnSpc>
              <a:buFontTx/>
              <a:buNone/>
              <a:defRPr sz="2638">
                <a:solidFill>
                  <a:srgbClr val="000000"/>
                </a:solidFill>
              </a:defRPr>
            </a:lvl3pPr>
            <a:lvl4pPr marL="2261768" indent="0">
              <a:lnSpc>
                <a:spcPts val="3958"/>
              </a:lnSpc>
              <a:buFontTx/>
              <a:buNone/>
              <a:defRPr sz="2638">
                <a:solidFill>
                  <a:srgbClr val="000000"/>
                </a:solidFill>
              </a:defRPr>
            </a:lvl4pPr>
            <a:lvl5pPr marL="3015691" indent="0">
              <a:lnSpc>
                <a:spcPts val="3958"/>
              </a:lnSpc>
              <a:buFontTx/>
              <a:buNone/>
              <a:defRPr sz="2638">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10530678" y="6726293"/>
            <a:ext cx="8554255" cy="3386679"/>
          </a:xfrm>
        </p:spPr>
        <p:txBody>
          <a:bodyPr>
            <a:normAutofit/>
          </a:bodyPr>
          <a:lstStyle>
            <a:lvl1pPr>
              <a:defRPr sz="2309"/>
            </a:lvl1pPr>
          </a:lstStyle>
          <a:p>
            <a:r>
              <a:rPr lang="nl-NL"/>
              <a:t>Klik op het pictogram als u een afbeelding wilt toevoegen</a:t>
            </a:r>
            <a:endParaRPr lang="nl-NL" dirty="0"/>
          </a:p>
        </p:txBody>
      </p:sp>
    </p:spTree>
    <p:extLst>
      <p:ext uri="{BB962C8B-B14F-4D97-AF65-F5344CB8AC3E}">
        <p14:creationId xmlns:p14="http://schemas.microsoft.com/office/powerpoint/2010/main" val="574060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2" name="Titel 1"/>
          <p:cNvSpPr>
            <a:spLocks noGrp="1"/>
          </p:cNvSpPr>
          <p:nvPr>
            <p:ph type="title"/>
          </p:nvPr>
        </p:nvSpPr>
        <p:spPr>
          <a:xfrm>
            <a:off x="991243" y="1928413"/>
            <a:ext cx="8214675" cy="1093539"/>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1005206" y="3599701"/>
            <a:ext cx="8200713" cy="4523740"/>
          </a:xfrm>
        </p:spPr>
        <p:txBody>
          <a:bodyPr>
            <a:normAutofit/>
          </a:bodyPr>
          <a:lstStyle>
            <a:lvl1pPr marL="0" indent="0">
              <a:lnSpc>
                <a:spcPts val="3958"/>
              </a:lnSpc>
              <a:buFontTx/>
              <a:buNone/>
              <a:defRPr sz="2638">
                <a:solidFill>
                  <a:srgbClr val="000000"/>
                </a:solidFill>
              </a:defRPr>
            </a:lvl1pPr>
            <a:lvl2pPr marL="753923" indent="0">
              <a:lnSpc>
                <a:spcPts val="3958"/>
              </a:lnSpc>
              <a:buFontTx/>
              <a:buNone/>
              <a:defRPr sz="2638">
                <a:solidFill>
                  <a:srgbClr val="000000"/>
                </a:solidFill>
              </a:defRPr>
            </a:lvl2pPr>
            <a:lvl3pPr marL="1507846" indent="0">
              <a:lnSpc>
                <a:spcPts val="3958"/>
              </a:lnSpc>
              <a:buFontTx/>
              <a:buNone/>
              <a:defRPr sz="2638">
                <a:solidFill>
                  <a:srgbClr val="000000"/>
                </a:solidFill>
              </a:defRPr>
            </a:lvl3pPr>
            <a:lvl4pPr marL="2261768" indent="0">
              <a:lnSpc>
                <a:spcPts val="3958"/>
              </a:lnSpc>
              <a:buFontTx/>
              <a:buNone/>
              <a:defRPr sz="2638">
                <a:solidFill>
                  <a:srgbClr val="000000"/>
                </a:solidFill>
              </a:defRPr>
            </a:lvl4pPr>
            <a:lvl5pPr marL="3015691" indent="0">
              <a:lnSpc>
                <a:spcPts val="3958"/>
              </a:lnSpc>
              <a:buFontTx/>
              <a:buNone/>
              <a:defRPr sz="2638">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10041583" y="1913690"/>
            <a:ext cx="9311155" cy="8199280"/>
          </a:xfrm>
        </p:spPr>
        <p:txBody>
          <a:bodyPr>
            <a:normAutofit/>
          </a:bodyPr>
          <a:lstStyle>
            <a:lvl1pPr>
              <a:defRPr sz="2309"/>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6133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9" name="Tijdelijke aanduiding voor afbeelding 8"/>
          <p:cNvSpPr>
            <a:spLocks noGrp="1"/>
          </p:cNvSpPr>
          <p:nvPr>
            <p:ph type="pic" sz="quarter" idx="13"/>
          </p:nvPr>
        </p:nvSpPr>
        <p:spPr>
          <a:xfrm>
            <a:off x="3176170" y="1926778"/>
            <a:ext cx="13729552" cy="6858911"/>
          </a:xfrm>
        </p:spPr>
        <p:txBody>
          <a:bodyPr>
            <a:normAutofit/>
          </a:bodyPr>
          <a:lstStyle>
            <a:lvl1pPr>
              <a:defRPr sz="2309"/>
            </a:lvl1pPr>
          </a:lstStyle>
          <a:p>
            <a:r>
              <a:rPr lang="nl-NL"/>
              <a:t>Klik op het pictogram als u een afbeelding wilt toevoegen</a:t>
            </a:r>
            <a:endParaRPr lang="nl-NL" dirty="0"/>
          </a:p>
        </p:txBody>
      </p:sp>
      <p:sp>
        <p:nvSpPr>
          <p:cNvPr id="2" name="Titel 1"/>
          <p:cNvSpPr>
            <a:spLocks noGrp="1"/>
          </p:cNvSpPr>
          <p:nvPr>
            <p:ph type="title"/>
          </p:nvPr>
        </p:nvSpPr>
        <p:spPr>
          <a:xfrm>
            <a:off x="3177440" y="8879018"/>
            <a:ext cx="13728282" cy="856419"/>
          </a:xfrm>
        </p:spPr>
        <p:txBody>
          <a:bodyPr>
            <a:normAutofit/>
          </a:bodyPr>
          <a:lstStyle>
            <a:lvl1pPr>
              <a:defRPr sz="3298"/>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3176170" y="9507520"/>
            <a:ext cx="13730822" cy="672801"/>
          </a:xfrm>
        </p:spPr>
        <p:txBody>
          <a:bodyPr>
            <a:noAutofit/>
          </a:bodyPr>
          <a:lstStyle>
            <a:lvl1pPr algn="l">
              <a:defRPr sz="2309">
                <a:solidFill>
                  <a:srgbClr val="000000"/>
                </a:solidFill>
              </a:defRPr>
            </a:lvl1pPr>
            <a:lvl2pPr algn="l">
              <a:defRPr sz="2309"/>
            </a:lvl2pPr>
            <a:lvl3pPr algn="l">
              <a:defRPr sz="2309"/>
            </a:lvl3pPr>
            <a:lvl4pPr algn="l">
              <a:defRPr sz="2309"/>
            </a:lvl4pPr>
            <a:lvl5pPr algn="l">
              <a:defRPr sz="2309"/>
            </a:lvl5pPr>
          </a:lstStyle>
          <a:p>
            <a:pPr lvl="0"/>
            <a:r>
              <a:rPr lang="nl-NL"/>
              <a:t>Tekststijl van het model bewerken</a:t>
            </a:r>
          </a:p>
        </p:txBody>
      </p:sp>
    </p:spTree>
    <p:extLst>
      <p:ext uri="{BB962C8B-B14F-4D97-AF65-F5344CB8AC3E}">
        <p14:creationId xmlns:p14="http://schemas.microsoft.com/office/powerpoint/2010/main" val="119843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10740561"/>
            <a:ext cx="20104100" cy="590614"/>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968"/>
          </a:p>
        </p:txBody>
      </p:sp>
      <p:sp>
        <p:nvSpPr>
          <p:cNvPr id="9" name="Tijdelijke aanduiding voor afbeelding 8"/>
          <p:cNvSpPr>
            <a:spLocks noGrp="1"/>
          </p:cNvSpPr>
          <p:nvPr>
            <p:ph type="pic" sz="quarter" idx="13"/>
          </p:nvPr>
        </p:nvSpPr>
        <p:spPr>
          <a:xfrm>
            <a:off x="3176168" y="1926778"/>
            <a:ext cx="6418971" cy="6858911"/>
          </a:xfrm>
        </p:spPr>
        <p:txBody>
          <a:bodyPr>
            <a:normAutofit/>
          </a:bodyPr>
          <a:lstStyle>
            <a:lvl1pPr>
              <a:defRPr sz="2309"/>
            </a:lvl1pPr>
          </a:lstStyle>
          <a:p>
            <a:r>
              <a:rPr lang="nl-NL"/>
              <a:t>Klik op het pictogram als u een afbeelding wilt toevoegen</a:t>
            </a:r>
            <a:endParaRPr lang="nl-NL" dirty="0"/>
          </a:p>
        </p:txBody>
      </p:sp>
      <p:sp>
        <p:nvSpPr>
          <p:cNvPr id="2" name="Titel 1"/>
          <p:cNvSpPr>
            <a:spLocks noGrp="1"/>
          </p:cNvSpPr>
          <p:nvPr>
            <p:ph type="title"/>
          </p:nvPr>
        </p:nvSpPr>
        <p:spPr>
          <a:xfrm>
            <a:off x="3177440" y="8879018"/>
            <a:ext cx="13728282" cy="856419"/>
          </a:xfrm>
        </p:spPr>
        <p:txBody>
          <a:bodyPr>
            <a:normAutofit/>
          </a:bodyPr>
          <a:lstStyle>
            <a:lvl1pPr>
              <a:defRPr sz="3298"/>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3176170" y="9507520"/>
            <a:ext cx="13730822" cy="672801"/>
          </a:xfrm>
        </p:spPr>
        <p:txBody>
          <a:bodyPr>
            <a:noAutofit/>
          </a:bodyPr>
          <a:lstStyle>
            <a:lvl1pPr algn="l">
              <a:defRPr sz="2309">
                <a:solidFill>
                  <a:srgbClr val="000000"/>
                </a:solidFill>
              </a:defRPr>
            </a:lvl1pPr>
            <a:lvl2pPr algn="l">
              <a:defRPr sz="2309"/>
            </a:lvl2pPr>
            <a:lvl3pPr algn="l">
              <a:defRPr sz="2309"/>
            </a:lvl3pPr>
            <a:lvl4pPr algn="l">
              <a:defRPr sz="2309"/>
            </a:lvl4pPr>
            <a:lvl5pPr algn="l">
              <a:defRPr sz="2309"/>
            </a:lvl5pPr>
          </a:lstStyle>
          <a:p>
            <a:pPr lvl="0"/>
            <a:r>
              <a:rPr lang="nl-NL"/>
              <a:t>Tekststijl van het model bewerken</a:t>
            </a:r>
          </a:p>
        </p:txBody>
      </p:sp>
      <p:sp>
        <p:nvSpPr>
          <p:cNvPr id="8" name="Tijdelijke aanduiding voor afbeelding 8"/>
          <p:cNvSpPr>
            <a:spLocks noGrp="1"/>
          </p:cNvSpPr>
          <p:nvPr>
            <p:ph type="pic" sz="quarter" idx="14"/>
          </p:nvPr>
        </p:nvSpPr>
        <p:spPr>
          <a:xfrm>
            <a:off x="10458194" y="1913690"/>
            <a:ext cx="6447528" cy="6858911"/>
          </a:xfrm>
        </p:spPr>
        <p:txBody>
          <a:bodyPr>
            <a:normAutofit/>
          </a:bodyPr>
          <a:lstStyle>
            <a:lvl1pPr>
              <a:defRPr sz="2309"/>
            </a:lvl1pPr>
          </a:lstStyle>
          <a:p>
            <a:r>
              <a:rPr lang="nl-NL"/>
              <a:t>Klik op het pictogram als u een afbeelding wilt toevoegen</a:t>
            </a:r>
            <a:endParaRPr lang="nl-NL" dirty="0"/>
          </a:p>
        </p:txBody>
      </p:sp>
    </p:spTree>
    <p:extLst>
      <p:ext uri="{BB962C8B-B14F-4D97-AF65-F5344CB8AC3E}">
        <p14:creationId xmlns:p14="http://schemas.microsoft.com/office/powerpoint/2010/main" val="648245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100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rgbClr val="275837"/>
                </a:solidFill>
                <a:latin typeface="Asap Medium"/>
                <a:cs typeface="Asap Medium"/>
              </a:defRPr>
            </a:lvl1pPr>
          </a:lstStyle>
          <a:p>
            <a:endParaRPr/>
          </a:p>
        </p:txBody>
      </p:sp>
      <p:grpSp>
        <p:nvGrpSpPr>
          <p:cNvPr id="13" name="Groep 12">
            <a:extLst>
              <a:ext uri="{FF2B5EF4-FFF2-40B4-BE49-F238E27FC236}">
                <a16:creationId xmlns:a16="http://schemas.microsoft.com/office/drawing/2014/main" id="{1251188B-F53C-CEC7-3249-CF0F72D26C6A}"/>
              </a:ext>
            </a:extLst>
          </p:cNvPr>
          <p:cNvGrpSpPr/>
          <p:nvPr userDrawn="1"/>
        </p:nvGrpSpPr>
        <p:grpSpPr>
          <a:xfrm>
            <a:off x="0" y="0"/>
            <a:ext cx="20104505" cy="11308715"/>
            <a:chOff x="0" y="0"/>
            <a:chExt cx="20104505" cy="11308715"/>
          </a:xfrm>
        </p:grpSpPr>
        <p:sp>
          <p:nvSpPr>
            <p:cNvPr id="7" name="object 4">
              <a:extLst>
                <a:ext uri="{FF2B5EF4-FFF2-40B4-BE49-F238E27FC236}">
                  <a16:creationId xmlns:a16="http://schemas.microsoft.com/office/drawing/2014/main" id="{EF727E1E-5475-D47A-5723-0599274C19B1}"/>
                </a:ext>
              </a:extLst>
            </p:cNvPr>
            <p:cNvSpPr/>
            <p:nvPr userDrawn="1"/>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8" name="object 5">
              <a:extLst>
                <a:ext uri="{FF2B5EF4-FFF2-40B4-BE49-F238E27FC236}">
                  <a16:creationId xmlns:a16="http://schemas.microsoft.com/office/drawing/2014/main" id="{C17B9D91-466A-AE9C-D8BD-BF2E26E35727}"/>
                </a:ext>
              </a:extLst>
            </p:cNvPr>
            <p:cNvSpPr/>
            <p:nvPr userDrawn="1"/>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9" name="object 6">
              <a:extLst>
                <a:ext uri="{FF2B5EF4-FFF2-40B4-BE49-F238E27FC236}">
                  <a16:creationId xmlns:a16="http://schemas.microsoft.com/office/drawing/2014/main" id="{9DA2E7FB-A371-7336-8850-64DD14102A00}"/>
                </a:ext>
              </a:extLst>
            </p:cNvPr>
            <p:cNvSpPr/>
            <p:nvPr userDrawn="1"/>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7">
              <a:extLst>
                <a:ext uri="{FF2B5EF4-FFF2-40B4-BE49-F238E27FC236}">
                  <a16:creationId xmlns:a16="http://schemas.microsoft.com/office/drawing/2014/main" id="{65779CB8-F491-1697-690A-05DC69951AC1}"/>
                </a:ext>
              </a:extLst>
            </p:cNvPr>
            <p:cNvPicPr/>
            <p:nvPr userDrawn="1"/>
          </p:nvPicPr>
          <p:blipFill>
            <a:blip r:embed="rId2" cstate="print"/>
            <a:stretch>
              <a:fillRect/>
            </a:stretch>
          </p:blipFill>
          <p:spPr>
            <a:xfrm>
              <a:off x="18047572" y="8536776"/>
              <a:ext cx="1600027" cy="2771779"/>
            </a:xfrm>
            <a:prstGeom prst="rect">
              <a:avLst/>
            </a:prstGeom>
          </p:spPr>
        </p:pic>
        <p:pic>
          <p:nvPicPr>
            <p:cNvPr id="11" name="object 8">
              <a:extLst>
                <a:ext uri="{FF2B5EF4-FFF2-40B4-BE49-F238E27FC236}">
                  <a16:creationId xmlns:a16="http://schemas.microsoft.com/office/drawing/2014/main" id="{9C4841F5-AB88-3C3E-4AF5-3F2AC3D28AC5}"/>
                </a:ext>
              </a:extLst>
            </p:cNvPr>
            <p:cNvPicPr/>
            <p:nvPr userDrawn="1"/>
          </p:nvPicPr>
          <p:blipFill>
            <a:blip r:embed="rId3" cstate="print"/>
            <a:stretch>
              <a:fillRect/>
            </a:stretch>
          </p:blipFill>
          <p:spPr>
            <a:xfrm>
              <a:off x="750441" y="369462"/>
              <a:ext cx="9360971" cy="1117832"/>
            </a:xfrm>
            <a:prstGeom prst="rect">
              <a:avLst/>
            </a:prstGeom>
          </p:spPr>
        </p:pic>
        <p:pic>
          <p:nvPicPr>
            <p:cNvPr id="12" name="object 9">
              <a:extLst>
                <a:ext uri="{FF2B5EF4-FFF2-40B4-BE49-F238E27FC236}">
                  <a16:creationId xmlns:a16="http://schemas.microsoft.com/office/drawing/2014/main" id="{122FB9B4-ACF0-E73A-02A8-9F689134351F}"/>
                </a:ext>
              </a:extLst>
            </p:cNvPr>
            <p:cNvPicPr/>
            <p:nvPr userDrawn="1"/>
          </p:nvPicPr>
          <p:blipFill>
            <a:blip r:embed="rId4" cstate="print"/>
            <a:stretch>
              <a:fillRect/>
            </a:stretch>
          </p:blipFill>
          <p:spPr>
            <a:xfrm>
              <a:off x="1237241" y="10461670"/>
              <a:ext cx="6788916" cy="437265"/>
            </a:xfrm>
            <a:prstGeom prst="rect">
              <a:avLst/>
            </a:prstGeom>
          </p:spPr>
        </p:pic>
      </p:grpSp>
    </p:spTree>
    <p:extLst>
      <p:ext uri="{BB962C8B-B14F-4D97-AF65-F5344CB8AC3E}">
        <p14:creationId xmlns:p14="http://schemas.microsoft.com/office/powerpoint/2010/main" val="1761676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rgbClr val="275837"/>
                </a:solidFill>
                <a:latin typeface="Asap Medium"/>
                <a:cs typeface="Asap Medium"/>
              </a:defRPr>
            </a:lvl1pPr>
          </a:lstStyle>
          <a:p>
            <a:endParaRPr/>
          </a:p>
        </p:txBody>
      </p:sp>
    </p:spTree>
    <p:extLst>
      <p:ext uri="{BB962C8B-B14F-4D97-AF65-F5344CB8AC3E}">
        <p14:creationId xmlns:p14="http://schemas.microsoft.com/office/powerpoint/2010/main" val="1811349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12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1005205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10805953" y="3775721"/>
            <a:ext cx="8251388" cy="6483851"/>
          </a:xfrm>
        </p:spPr>
        <p:txBody>
          <a:bodyPr/>
          <a:lstStyle>
            <a:lvl1pPr marL="753923" indent="-753923">
              <a:buClr>
                <a:schemeClr val="bg1"/>
              </a:buClr>
              <a:buFont typeface="+mj-lt"/>
              <a:buAutoNum type="arabicPeriod"/>
              <a:defRPr>
                <a:solidFill>
                  <a:schemeClr val="bg1"/>
                </a:solidFill>
              </a:defRPr>
            </a:lvl1pPr>
            <a:lvl2pPr marL="1127916" indent="-356184">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10805953" y="1733507"/>
            <a:ext cx="8251388" cy="1563400"/>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r>
              <a:rPr lang="en-US"/>
              <a:t>21 november 2017 | Voettekst</a:t>
            </a:r>
            <a:endParaRPr lang="nl-NL" dirty="0"/>
          </a:p>
        </p:txBody>
      </p:sp>
      <p:sp>
        <p:nvSpPr>
          <p:cNvPr id="9" name="Tijdelijke aanduiding voor afbeelding 31"/>
          <p:cNvSpPr>
            <a:spLocks noGrp="1"/>
          </p:cNvSpPr>
          <p:nvPr>
            <p:ph type="pic" sz="quarter" idx="22"/>
          </p:nvPr>
        </p:nvSpPr>
        <p:spPr>
          <a:xfrm>
            <a:off x="-5235" y="0"/>
            <a:ext cx="10066536" cy="1130935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
        <p:nvSpPr>
          <p:cNvPr id="13" name="Tijdelijke aanduiding voor voettekst 4"/>
          <p:cNvSpPr txBox="1">
            <a:spLocks/>
          </p:cNvSpPr>
          <p:nvPr userDrawn="1"/>
        </p:nvSpPr>
        <p:spPr>
          <a:xfrm>
            <a:off x="1044780" y="10258561"/>
            <a:ext cx="8251058" cy="531126"/>
          </a:xfrm>
          <a:prstGeom prst="rect">
            <a:avLst/>
          </a:prstGeom>
        </p:spPr>
        <p:txBody>
          <a:bodyPr vert="horz" lIns="150781" tIns="75390" rIns="150781" bIns="75390" rtlCol="0" anchor="b" anchorCtr="0"/>
          <a:lstStyle>
            <a:lvl1pPr algn="l">
              <a:defRPr sz="1050">
                <a:solidFill>
                  <a:schemeClr val="bg1"/>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731" b="0" i="0" u="none" strike="noStrike" kern="1200" cap="none" spc="0" normalizeH="0" baseline="0" noProof="0" smtClean="0">
                <a:ln>
                  <a:noFill/>
                </a:ln>
                <a:solidFill>
                  <a:schemeClr val="bg1"/>
                </a:solidFill>
                <a:effectLst/>
                <a:uLnTx/>
                <a:uFillTx/>
                <a:latin typeface="+mn-lt"/>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9 juli 2024</a:t>
            </a:fld>
            <a:r>
              <a:rPr kumimoji="0" lang="en-US" sz="1731" b="0" i="0" u="none" strike="noStrike" kern="1200" cap="none" spc="0" normalizeH="0" baseline="0" noProof="0" dirty="0">
                <a:ln>
                  <a:noFill/>
                </a:ln>
                <a:solidFill>
                  <a:schemeClr val="bg1"/>
                </a:solidFill>
                <a:effectLst/>
                <a:uLnTx/>
                <a:uFillTx/>
                <a:latin typeface="+mn-lt"/>
                <a:ea typeface="+mn-ea"/>
                <a:cs typeface="+mn-cs"/>
              </a:rPr>
              <a:t> | </a:t>
            </a:r>
            <a:r>
              <a:rPr kumimoji="0" lang="en-US" sz="1731"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731"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8692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0052050" cy="1130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47088" y="4348341"/>
            <a:ext cx="8251059" cy="2612669"/>
          </a:xfrm>
        </p:spPr>
        <p:txBody>
          <a:bodyPr anchor="t">
            <a:normAutofit/>
          </a:bodyPr>
          <a:lstStyle>
            <a:lvl1pPr algn="r">
              <a:defRPr sz="5936">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1047088" y="6961010"/>
            <a:ext cx="8251059" cy="3298562"/>
          </a:xfrm>
        </p:spPr>
        <p:txBody>
          <a:bodyPr tIns="90000" rIns="100800"/>
          <a:lstStyle>
            <a:lvl1pPr marL="0" indent="0" algn="r">
              <a:buNone/>
              <a:defRPr sz="3958">
                <a:solidFill>
                  <a:schemeClr val="bg1"/>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1047088" y="1932014"/>
            <a:ext cx="8251059" cy="2413707"/>
          </a:xfrm>
        </p:spPr>
        <p:txBody>
          <a:bodyPr rIns="0" anchor="b" anchorCtr="0">
            <a:normAutofit/>
          </a:bodyPr>
          <a:lstStyle>
            <a:lvl1pPr marL="0" indent="0" algn="r">
              <a:buNone/>
              <a:defRPr sz="15830" b="1" i="0">
                <a:solidFill>
                  <a:schemeClr val="bg1"/>
                </a:solidFill>
              </a:defRPr>
            </a:lvl1pPr>
            <a:lvl2pPr marL="516467" indent="0" algn="r">
              <a:buNone/>
              <a:defRPr/>
            </a:lvl2pPr>
            <a:lvl3pPr marL="1038870" indent="0" algn="r">
              <a:buNone/>
              <a:defRPr/>
            </a:lvl3pPr>
            <a:lvl4pPr marL="1555337" indent="0" algn="r">
              <a:buNone/>
              <a:defRPr/>
            </a:lvl4pPr>
            <a:lvl5pPr marL="207774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solidFill>
              </a:defRPr>
            </a:lvl1pPr>
          </a:lstStyle>
          <a:p>
            <a:fld id="{BC202EE1-32A0-4EA9-A629-9F30F6C31AA8}" type="datetime4">
              <a:rPr lang="nl-NL" smtClean="0"/>
              <a:pPr/>
              <a:t>9 juli 2024</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3787920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1047088" y="3754076"/>
            <a:ext cx="8617539" cy="6505495"/>
          </a:xfrm>
        </p:spPr>
        <p:txBody>
          <a:bodyPr/>
          <a:lstStyle>
            <a:lvl1pPr>
              <a:defRPr baseline="0"/>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10805952" y="3754076"/>
            <a:ext cx="8251388" cy="6505495"/>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DBA5E0FA-9490-48F2-980B-B1A0CFFB9C0F}"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22763499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047090" y="3802826"/>
            <a:ext cx="8251388" cy="1068600"/>
          </a:xfrm>
          <a:noFill/>
        </p:spPr>
        <p:txBody>
          <a:bodyPr lIns="180000" tIns="180000" rIns="180000" bIns="72000" anchor="b">
            <a:noAutofit/>
          </a:bodyPr>
          <a:lstStyle>
            <a:lvl1pPr marL="0" indent="0">
              <a:buNone/>
              <a:defRPr sz="2968" b="1" cap="all" baseline="0">
                <a:solidFill>
                  <a:schemeClr val="tx2"/>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nl-NL"/>
              <a:t>Klik om de modelstijlen te bewerken</a:t>
            </a:r>
          </a:p>
        </p:txBody>
      </p:sp>
      <p:sp>
        <p:nvSpPr>
          <p:cNvPr id="4" name="Tijdelijke aanduiding voor inhoud 3"/>
          <p:cNvSpPr>
            <a:spLocks noGrp="1"/>
          </p:cNvSpPr>
          <p:nvPr>
            <p:ph sz="half" idx="2" hasCustomPrompt="1"/>
          </p:nvPr>
        </p:nvSpPr>
        <p:spPr>
          <a:xfrm>
            <a:off x="1047090" y="4870933"/>
            <a:ext cx="8251388" cy="5388640"/>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10805953" y="3802826"/>
            <a:ext cx="8251388" cy="1067327"/>
          </a:xfrm>
          <a:noFill/>
        </p:spPr>
        <p:txBody>
          <a:bodyPr lIns="180000" tIns="180000" rIns="180000" bIns="72000" anchor="b">
            <a:noAutofit/>
          </a:bodyPr>
          <a:lstStyle>
            <a:lvl1pPr marL="0" indent="0">
              <a:buNone/>
              <a:defRPr sz="2968" b="1" cap="all" baseline="0">
                <a:solidFill>
                  <a:schemeClr val="tx2"/>
                </a:solidFill>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10805954" y="4870933"/>
            <a:ext cx="8253676" cy="5388640"/>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ADCA06F1-BCC8-460B-97C9-DC7CFF7F4338}" type="datetime4">
              <a:rPr lang="nl-NL" smtClean="0"/>
              <a:pPr/>
              <a:t>9 juli 2024</a:t>
            </a:fld>
            <a:r>
              <a:rPr lang="en-US" dirty="0"/>
              <a:t> | </a:t>
            </a:r>
            <a:r>
              <a:rPr lang="en-US" dirty="0" err="1"/>
              <a:t>Voettekst</a:t>
            </a:r>
            <a:endParaRPr lang="nl-NL" dirty="0"/>
          </a:p>
        </p:txBody>
      </p:sp>
    </p:spTree>
    <p:extLst>
      <p:ext uri="{BB962C8B-B14F-4D97-AF65-F5344CB8AC3E}">
        <p14:creationId xmlns:p14="http://schemas.microsoft.com/office/powerpoint/2010/main" val="49293026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2.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57.xml"/><Relationship Id="rId7" Type="http://schemas.openxmlformats.org/officeDocument/2006/relationships/image" Target="../media/image17.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47089" y="1735673"/>
            <a:ext cx="18012541" cy="1563400"/>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047089" y="3775530"/>
            <a:ext cx="18012541" cy="6484041"/>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1047088" y="10259571"/>
            <a:ext cx="8251058" cy="531126"/>
          </a:xfrm>
          <a:prstGeom prst="rect">
            <a:avLst/>
          </a:prstGeom>
        </p:spPr>
        <p:txBody>
          <a:bodyPr vert="horz" lIns="91440" tIns="45720" rIns="91440" bIns="45720" rtlCol="0" anchor="b" anchorCtr="0"/>
          <a:lstStyle>
            <a:lvl1pPr algn="l">
              <a:defRPr sz="1731">
                <a:solidFill>
                  <a:schemeClr val="bg1">
                    <a:lumMod val="65000"/>
                  </a:schemeClr>
                </a:solidFill>
              </a:defRPr>
            </a:lvl1pPr>
          </a:lstStyle>
          <a:p>
            <a:fld id="{F47EF775-05F8-4D0C-9300-69849B26FFE2}" type="datetime4">
              <a:rPr lang="nl-NL" smtClean="0"/>
              <a:pPr/>
              <a:t>9 juli 2024</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10805953" y="10259571"/>
            <a:ext cx="8253678" cy="531126"/>
          </a:xfrm>
          <a:prstGeom prst="rect">
            <a:avLst/>
          </a:prstGeom>
        </p:spPr>
        <p:txBody>
          <a:bodyPr vert="horz" lIns="91440" tIns="45720" rIns="0" bIns="45720" rtlCol="0" anchor="b" anchorCtr="0"/>
          <a:lstStyle>
            <a:lvl1pPr algn="r">
              <a:defRPr sz="1731">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20104100" cy="1744153"/>
          </a:xfrm>
          <a:prstGeom prst="rect">
            <a:avLst/>
          </a:prstGeom>
        </p:spPr>
      </p:pic>
    </p:spTree>
    <p:extLst>
      <p:ext uri="{BB962C8B-B14F-4D97-AF65-F5344CB8AC3E}">
        <p14:creationId xmlns:p14="http://schemas.microsoft.com/office/powerpoint/2010/main" val="31292400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Lst>
  <p:hf sldNum="0" hdr="0" ftr="0" dt="0"/>
  <p:txStyles>
    <p:titleStyle>
      <a:lvl1pPr algn="l" defTabSz="1507846" rtl="0" eaLnBrk="1" latinLnBrk="0" hangingPunct="1">
        <a:lnSpc>
          <a:spcPct val="90000"/>
        </a:lnSpc>
        <a:spcBef>
          <a:spcPct val="0"/>
        </a:spcBef>
        <a:buNone/>
        <a:defRPr sz="5936" b="0" kern="1200" baseline="0">
          <a:solidFill>
            <a:schemeClr val="tx2"/>
          </a:solidFill>
          <a:latin typeface="+mj-lt"/>
          <a:ea typeface="+mj-ea"/>
          <a:cs typeface="+mj-cs"/>
        </a:defRPr>
      </a:lvl1pPr>
    </p:titleStyle>
    <p:bodyStyle>
      <a:lvl1pPr marL="522403" indent="-522403" algn="l" defTabSz="1507846" rtl="0" eaLnBrk="1" latinLnBrk="0" hangingPunct="1">
        <a:lnSpc>
          <a:spcPct val="90000"/>
        </a:lnSpc>
        <a:spcBef>
          <a:spcPts val="1979"/>
        </a:spcBef>
        <a:buClr>
          <a:schemeClr val="tx2"/>
        </a:buClr>
        <a:buSzPct val="80000"/>
        <a:buFont typeface="Verdana" panose="020B0604030504040204" pitchFamily="34" charset="0"/>
        <a:buChar char="›"/>
        <a:defRPr sz="3958" kern="1200">
          <a:solidFill>
            <a:schemeClr val="tx1"/>
          </a:solidFill>
          <a:latin typeface="+mn-lt"/>
          <a:ea typeface="+mn-ea"/>
          <a:cs typeface="+mn-cs"/>
        </a:defRPr>
      </a:lvl1pPr>
      <a:lvl2pPr marL="1038870" indent="-522403" algn="l" defTabSz="1507846" rtl="0" eaLnBrk="1" latinLnBrk="0" hangingPunct="1">
        <a:lnSpc>
          <a:spcPct val="90000"/>
        </a:lnSpc>
        <a:spcBef>
          <a:spcPts val="1649"/>
        </a:spcBef>
        <a:buClr>
          <a:schemeClr val="tx2"/>
        </a:buClr>
        <a:buFont typeface="Verdana" panose="020B0604030504040204" pitchFamily="34" charset="0"/>
        <a:buChar char="–"/>
        <a:defRPr sz="3298" kern="1200">
          <a:solidFill>
            <a:schemeClr val="tx1"/>
          </a:solidFill>
          <a:latin typeface="+mn-lt"/>
          <a:ea typeface="+mn-ea"/>
          <a:cs typeface="+mn-cs"/>
        </a:defRPr>
      </a:lvl2pPr>
      <a:lvl3pPr marL="1561273" indent="-522403" algn="l" defTabSz="1507846" rtl="0" eaLnBrk="1" latinLnBrk="0" hangingPunct="1">
        <a:lnSpc>
          <a:spcPct val="90000"/>
        </a:lnSpc>
        <a:spcBef>
          <a:spcPts val="1319"/>
        </a:spcBef>
        <a:buClr>
          <a:schemeClr val="tx2"/>
        </a:buClr>
        <a:buFont typeface="Wingdings" panose="05000000000000000000" pitchFamily="2" charset="2"/>
        <a:buChar char="§"/>
        <a:defRPr sz="2968" kern="1200">
          <a:solidFill>
            <a:schemeClr val="tx1"/>
          </a:solidFill>
          <a:latin typeface="+mn-lt"/>
          <a:ea typeface="+mn-ea"/>
          <a:cs typeface="+mn-cs"/>
        </a:defRPr>
      </a:lvl3pPr>
      <a:lvl4pPr marL="2077740" indent="-522403" algn="l" defTabSz="1507846" rtl="0" eaLnBrk="1" latinLnBrk="0" hangingPunct="1">
        <a:lnSpc>
          <a:spcPct val="90000"/>
        </a:lnSpc>
        <a:spcBef>
          <a:spcPts val="989"/>
        </a:spcBef>
        <a:buClr>
          <a:schemeClr val="tx2"/>
        </a:buClr>
        <a:buFont typeface="Arial" panose="020B0604020202020204" pitchFamily="34" charset="0"/>
        <a:buChar char="•"/>
        <a:defRPr sz="2968" kern="1200">
          <a:solidFill>
            <a:schemeClr val="tx1"/>
          </a:solidFill>
          <a:latin typeface="+mn-lt"/>
          <a:ea typeface="+mn-ea"/>
          <a:cs typeface="+mn-cs"/>
        </a:defRPr>
      </a:lvl4pPr>
      <a:lvl5pPr marL="2600143" indent="-522403" algn="l" defTabSz="1507846" rtl="0" eaLnBrk="1" latinLnBrk="0" hangingPunct="1">
        <a:lnSpc>
          <a:spcPct val="90000"/>
        </a:lnSpc>
        <a:spcBef>
          <a:spcPts val="989"/>
        </a:spcBef>
        <a:buClr>
          <a:srgbClr val="017BC6"/>
        </a:buClr>
        <a:buFont typeface="Verdana" panose="020B0604030504040204" pitchFamily="34" charset="0"/>
        <a:buChar char="–"/>
        <a:defRPr sz="2638" kern="1200">
          <a:solidFill>
            <a:schemeClr val="tx2"/>
          </a:solidFill>
          <a:latin typeface="+mn-lt"/>
          <a:ea typeface="+mn-ea"/>
          <a:cs typeface="+mn-cs"/>
        </a:defRPr>
      </a:lvl5pPr>
      <a:lvl6pPr marL="3116610" indent="-522403" algn="l" defTabSz="1507846" rtl="0" eaLnBrk="1" latinLnBrk="0" hangingPunct="1">
        <a:lnSpc>
          <a:spcPct val="90000"/>
        </a:lnSpc>
        <a:spcBef>
          <a:spcPts val="989"/>
        </a:spcBef>
        <a:buFont typeface="Arial" panose="020B0604020202020204" pitchFamily="34" charset="0"/>
        <a:buChar char="•"/>
        <a:defRPr sz="2309" kern="1200">
          <a:solidFill>
            <a:schemeClr val="tx1">
              <a:lumMod val="50000"/>
              <a:lumOff val="50000"/>
            </a:schemeClr>
          </a:solidFill>
          <a:latin typeface="+mn-lt"/>
          <a:ea typeface="+mn-ea"/>
          <a:cs typeface="+mn-cs"/>
        </a:defRPr>
      </a:lvl6pPr>
      <a:lvl7pPr marL="118728" indent="-118728" algn="l" defTabSz="1507846" rtl="0" eaLnBrk="1" latinLnBrk="0" hangingPunct="1">
        <a:lnSpc>
          <a:spcPct val="90000"/>
        </a:lnSpc>
        <a:spcBef>
          <a:spcPts val="989"/>
        </a:spcBef>
        <a:buSzPct val="25000"/>
        <a:buFont typeface="Verdana" panose="020B0604030504040204" pitchFamily="34" charset="0"/>
        <a:buChar char=" "/>
        <a:defRPr sz="1979" b="1" i="0" kern="1200">
          <a:solidFill>
            <a:schemeClr val="tx2"/>
          </a:solidFill>
          <a:latin typeface="+mn-lt"/>
          <a:ea typeface="+mn-ea"/>
          <a:cs typeface="+mn-cs"/>
        </a:defRPr>
      </a:lvl7pPr>
      <a:lvl8pPr marL="118728" indent="-118728" algn="l" defTabSz="1507846" rtl="0" eaLnBrk="1" latinLnBrk="0" hangingPunct="1">
        <a:lnSpc>
          <a:spcPct val="90000"/>
        </a:lnSpc>
        <a:spcBef>
          <a:spcPts val="989"/>
        </a:spcBef>
        <a:buSzPct val="25000"/>
        <a:buFont typeface="Verdana" panose="020B0604030504040204" pitchFamily="34" charset="0"/>
        <a:buChar char=" "/>
        <a:defRPr sz="1979" i="0" kern="1200">
          <a:solidFill>
            <a:schemeClr val="tx1">
              <a:lumMod val="65000"/>
              <a:lumOff val="35000"/>
            </a:schemeClr>
          </a:solidFill>
          <a:latin typeface="+mn-lt"/>
          <a:ea typeface="+mn-ea"/>
          <a:cs typeface="+mn-cs"/>
        </a:defRPr>
      </a:lvl8pPr>
      <a:lvl9pPr marL="356184" indent="-237456" algn="l" defTabSz="1507846" rtl="0" eaLnBrk="1" latinLnBrk="0" hangingPunct="1">
        <a:lnSpc>
          <a:spcPct val="90000"/>
        </a:lnSpc>
        <a:spcBef>
          <a:spcPts val="989"/>
        </a:spcBef>
        <a:buClr>
          <a:schemeClr val="tx2"/>
        </a:buClr>
        <a:buFont typeface="Verdana" panose="020B0604030504040204" pitchFamily="34" charset="0"/>
        <a:buChar char="–"/>
        <a:defRPr sz="1979" i="0" kern="1200">
          <a:solidFill>
            <a:schemeClr val="tx1">
              <a:lumMod val="65000"/>
              <a:lumOff val="35000"/>
            </a:schemeClr>
          </a:solidFill>
          <a:latin typeface="+mn-lt"/>
          <a:ea typeface="+mn-ea"/>
          <a:cs typeface="+mn-cs"/>
        </a:defRPr>
      </a:lvl9pPr>
    </p:bodyStyle>
    <p:otherStyle>
      <a:defPPr>
        <a:defRPr lang="nl-NL"/>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91243" y="1928413"/>
            <a:ext cx="18093690" cy="1093539"/>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991243" y="2858046"/>
            <a:ext cx="18232882" cy="6623531"/>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14661779" y="10729057"/>
            <a:ext cx="4690957" cy="602118"/>
          </a:xfrm>
          <a:prstGeom prst="rect">
            <a:avLst/>
          </a:prstGeom>
        </p:spPr>
        <p:txBody>
          <a:bodyPr vert="horz" lIns="91440" tIns="45720" rIns="91440" bIns="45720" rtlCol="0" anchor="ctr"/>
          <a:lstStyle>
            <a:lvl1pPr algn="r">
              <a:defRPr sz="1649" b="0" i="0">
                <a:solidFill>
                  <a:srgbClr val="FFFFFF"/>
                </a:solidFill>
                <a:latin typeface="Verdana"/>
                <a:cs typeface="Verdana"/>
              </a:defRPr>
            </a:lvl1pPr>
          </a:lstStyle>
          <a:p>
            <a:fld id="{33B407B4-DD70-D045-8D0A-4EFC055441BF}" type="datetime3">
              <a:rPr lang="nl-NL" smtClean="0"/>
              <a:t>9/7/24</a:t>
            </a:fld>
            <a:endParaRPr lang="nl-NL" dirty="0"/>
          </a:p>
        </p:txBody>
      </p:sp>
      <p:sp>
        <p:nvSpPr>
          <p:cNvPr id="11" name="Tijdelijke aanduiding voor voettekst 10"/>
          <p:cNvSpPr>
            <a:spLocks noGrp="1"/>
          </p:cNvSpPr>
          <p:nvPr>
            <p:ph type="ftr" sz="quarter" idx="3"/>
          </p:nvPr>
        </p:nvSpPr>
        <p:spPr>
          <a:xfrm>
            <a:off x="1005205" y="10740561"/>
            <a:ext cx="6366298" cy="602118"/>
          </a:xfrm>
          <a:prstGeom prst="rect">
            <a:avLst/>
          </a:prstGeom>
        </p:spPr>
        <p:txBody>
          <a:bodyPr vert="horz" lIns="91440" tIns="45720" rIns="91440" bIns="45720" rtlCol="0" anchor="ctr"/>
          <a:lstStyle>
            <a:lvl1pPr algn="l">
              <a:defRPr sz="1649"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0"/>
          <a:stretch>
            <a:fillRect/>
          </a:stretch>
        </p:blipFill>
        <p:spPr>
          <a:xfrm>
            <a:off x="684793" y="121355"/>
            <a:ext cx="4467971" cy="1301110"/>
          </a:xfrm>
          <a:prstGeom prst="rect">
            <a:avLst/>
          </a:prstGeom>
        </p:spPr>
      </p:pic>
    </p:spTree>
    <p:extLst>
      <p:ext uri="{BB962C8B-B14F-4D97-AF65-F5344CB8AC3E}">
        <p14:creationId xmlns:p14="http://schemas.microsoft.com/office/powerpoint/2010/main" val="18973402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p:txStyles>
    <p:titleStyle>
      <a:lvl1pPr algn="l" defTabSz="753923" rtl="0" eaLnBrk="1" latinLnBrk="0" hangingPunct="1">
        <a:spcBef>
          <a:spcPct val="0"/>
        </a:spcBef>
        <a:buNone/>
        <a:defRPr sz="4617" b="1" i="0" kern="1200">
          <a:solidFill>
            <a:srgbClr val="275937"/>
          </a:solidFill>
          <a:latin typeface="Verdana"/>
          <a:ea typeface="+mj-ea"/>
          <a:cs typeface="Verdana"/>
        </a:defRPr>
      </a:lvl1pPr>
    </p:titleStyle>
    <p:bodyStyle>
      <a:lvl1pPr marL="0" indent="0" algn="l" defTabSz="753923" rtl="0" eaLnBrk="1" latinLnBrk="0" hangingPunct="1">
        <a:lnSpc>
          <a:spcPct val="100000"/>
        </a:lnSpc>
        <a:spcBef>
          <a:spcPct val="20000"/>
        </a:spcBef>
        <a:buFontTx/>
        <a:buNone/>
        <a:defRPr sz="2638" b="0" i="0" kern="1200">
          <a:solidFill>
            <a:srgbClr val="275937"/>
          </a:solidFill>
          <a:latin typeface="Verdana"/>
          <a:ea typeface="+mn-ea"/>
          <a:cs typeface="Verdana"/>
        </a:defRPr>
      </a:lvl1pPr>
      <a:lvl2pPr marL="753923" indent="0" algn="l" defTabSz="753923" rtl="0" eaLnBrk="1" latinLnBrk="0" hangingPunct="1">
        <a:lnSpc>
          <a:spcPct val="100000"/>
        </a:lnSpc>
        <a:spcBef>
          <a:spcPct val="20000"/>
        </a:spcBef>
        <a:buFontTx/>
        <a:buNone/>
        <a:defRPr sz="2638" b="0" i="0" kern="1200">
          <a:solidFill>
            <a:srgbClr val="275937"/>
          </a:solidFill>
          <a:latin typeface="Verdana"/>
          <a:ea typeface="+mn-ea"/>
          <a:cs typeface="Verdana"/>
        </a:defRPr>
      </a:lvl2pPr>
      <a:lvl3pPr marL="1507846" indent="0" algn="l" defTabSz="753923" rtl="0" eaLnBrk="1" latinLnBrk="0" hangingPunct="1">
        <a:lnSpc>
          <a:spcPct val="100000"/>
        </a:lnSpc>
        <a:spcBef>
          <a:spcPct val="20000"/>
        </a:spcBef>
        <a:buFontTx/>
        <a:buNone/>
        <a:defRPr sz="2638" b="0" i="0" kern="1200">
          <a:solidFill>
            <a:srgbClr val="275937"/>
          </a:solidFill>
          <a:latin typeface="Verdana"/>
          <a:ea typeface="+mn-ea"/>
          <a:cs typeface="Verdana"/>
        </a:defRPr>
      </a:lvl3pPr>
      <a:lvl4pPr marL="2261768" indent="0" algn="l" defTabSz="753923" rtl="0" eaLnBrk="1" latinLnBrk="0" hangingPunct="1">
        <a:lnSpc>
          <a:spcPct val="100000"/>
        </a:lnSpc>
        <a:spcBef>
          <a:spcPct val="20000"/>
        </a:spcBef>
        <a:buFontTx/>
        <a:buNone/>
        <a:defRPr sz="2638" b="0" i="0" kern="1200">
          <a:solidFill>
            <a:srgbClr val="275937"/>
          </a:solidFill>
          <a:latin typeface="Verdana"/>
          <a:ea typeface="+mn-ea"/>
          <a:cs typeface="Verdana"/>
        </a:defRPr>
      </a:lvl4pPr>
      <a:lvl5pPr marL="3015691" indent="0" algn="l" defTabSz="753923" rtl="0" eaLnBrk="1" latinLnBrk="0" hangingPunct="1">
        <a:lnSpc>
          <a:spcPct val="100000"/>
        </a:lnSpc>
        <a:spcBef>
          <a:spcPct val="20000"/>
        </a:spcBef>
        <a:buFontTx/>
        <a:buNone/>
        <a:defRPr sz="2638" b="0" i="0" kern="1200">
          <a:solidFill>
            <a:srgbClr val="275937"/>
          </a:solidFill>
          <a:latin typeface="Verdana"/>
          <a:ea typeface="+mn-ea"/>
          <a:cs typeface="Verdana"/>
        </a:defRPr>
      </a:lvl5pPr>
      <a:lvl6pPr marL="4146575" indent="-376961" algn="l" defTabSz="753923" rtl="0" eaLnBrk="1" latinLnBrk="0" hangingPunct="1">
        <a:spcBef>
          <a:spcPct val="20000"/>
        </a:spcBef>
        <a:buFont typeface="Arial"/>
        <a:buChar char="•"/>
        <a:defRPr sz="3298" kern="1200">
          <a:solidFill>
            <a:schemeClr val="tx1"/>
          </a:solidFill>
          <a:latin typeface="+mn-lt"/>
          <a:ea typeface="+mn-ea"/>
          <a:cs typeface="+mn-cs"/>
        </a:defRPr>
      </a:lvl6pPr>
      <a:lvl7pPr marL="4900498" indent="-376961" algn="l" defTabSz="753923" rtl="0" eaLnBrk="1" latinLnBrk="0" hangingPunct="1">
        <a:spcBef>
          <a:spcPct val="20000"/>
        </a:spcBef>
        <a:buFont typeface="Arial"/>
        <a:buChar char="•"/>
        <a:defRPr sz="3298" kern="1200">
          <a:solidFill>
            <a:schemeClr val="tx1"/>
          </a:solidFill>
          <a:latin typeface="+mn-lt"/>
          <a:ea typeface="+mn-ea"/>
          <a:cs typeface="+mn-cs"/>
        </a:defRPr>
      </a:lvl7pPr>
      <a:lvl8pPr marL="5654421" indent="-376961" algn="l" defTabSz="753923" rtl="0" eaLnBrk="1" latinLnBrk="0" hangingPunct="1">
        <a:spcBef>
          <a:spcPct val="20000"/>
        </a:spcBef>
        <a:buFont typeface="Arial"/>
        <a:buChar char="•"/>
        <a:defRPr sz="3298" kern="1200">
          <a:solidFill>
            <a:schemeClr val="tx1"/>
          </a:solidFill>
          <a:latin typeface="+mn-lt"/>
          <a:ea typeface="+mn-ea"/>
          <a:cs typeface="+mn-cs"/>
        </a:defRPr>
      </a:lvl8pPr>
      <a:lvl9pPr marL="6408344" indent="-376961" algn="l" defTabSz="753923" rtl="0" eaLnBrk="1" latinLnBrk="0" hangingPunct="1">
        <a:spcBef>
          <a:spcPct val="20000"/>
        </a:spcBef>
        <a:buFont typeface="Arial"/>
        <a:buChar char="•"/>
        <a:defRPr sz="3298" kern="1200">
          <a:solidFill>
            <a:schemeClr val="tx1"/>
          </a:solidFill>
          <a:latin typeface="+mn-lt"/>
          <a:ea typeface="+mn-ea"/>
          <a:cs typeface="+mn-cs"/>
        </a:defRPr>
      </a:lvl9pPr>
    </p:bodyStyle>
    <p:otherStyle>
      <a:defPPr>
        <a:defRPr lang="nl-NL"/>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0" y="1821923"/>
            <a:ext cx="5654278" cy="8230126"/>
          </a:xfrm>
          <a:prstGeom prst="rect">
            <a:avLst/>
          </a:prstGeom>
        </p:spPr>
      </p:pic>
      <p:sp>
        <p:nvSpPr>
          <p:cNvPr id="17" name="bg object 17"/>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18" name="bg object 18"/>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19" name="bg object 19"/>
          <p:cNvSpPr/>
          <p:nvPr userDrawn="1"/>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20" name="bg object 20"/>
          <p:cNvPicPr/>
          <p:nvPr/>
        </p:nvPicPr>
        <p:blipFill>
          <a:blip r:embed="rId6" cstate="print"/>
          <a:stretch>
            <a:fillRect/>
          </a:stretch>
        </p:blipFill>
        <p:spPr>
          <a:xfrm>
            <a:off x="18047572" y="8536776"/>
            <a:ext cx="1600027" cy="2771779"/>
          </a:xfrm>
          <a:prstGeom prst="rect">
            <a:avLst/>
          </a:prstGeom>
        </p:spPr>
      </p:pic>
      <p:pic>
        <p:nvPicPr>
          <p:cNvPr id="21" name="bg object 21"/>
          <p:cNvPicPr/>
          <p:nvPr/>
        </p:nvPicPr>
        <p:blipFill>
          <a:blip r:embed="rId7" cstate="print"/>
          <a:stretch>
            <a:fillRect/>
          </a:stretch>
        </p:blipFill>
        <p:spPr>
          <a:xfrm>
            <a:off x="750441" y="369462"/>
            <a:ext cx="9360971" cy="1117832"/>
          </a:xfrm>
          <a:prstGeom prst="rect">
            <a:avLst/>
          </a:prstGeom>
        </p:spPr>
      </p:pic>
      <p:pic>
        <p:nvPicPr>
          <p:cNvPr id="22" name="bg object 22"/>
          <p:cNvPicPr/>
          <p:nvPr/>
        </p:nvPicPr>
        <p:blipFill>
          <a:blip r:embed="rId8" cstate="print"/>
          <a:stretch>
            <a:fillRect/>
          </a:stretch>
        </p:blipFill>
        <p:spPr>
          <a:xfrm>
            <a:off x="1237241" y="10461670"/>
            <a:ext cx="6788916" cy="437265"/>
          </a:xfrm>
          <a:prstGeom prst="rect">
            <a:avLst/>
          </a:prstGeom>
        </p:spPr>
      </p:pic>
      <p:sp>
        <p:nvSpPr>
          <p:cNvPr id="2" name="Holder 2"/>
          <p:cNvSpPr>
            <a:spLocks noGrp="1"/>
          </p:cNvSpPr>
          <p:nvPr>
            <p:ph type="title"/>
          </p:nvPr>
        </p:nvSpPr>
        <p:spPr>
          <a:xfrm>
            <a:off x="6678195" y="4277127"/>
            <a:ext cx="8964930" cy="3101340"/>
          </a:xfrm>
          <a:prstGeom prst="rect">
            <a:avLst/>
          </a:prstGeom>
        </p:spPr>
        <p:txBody>
          <a:bodyPr wrap="square" lIns="0" tIns="0" rIns="0" bIns="0">
            <a:spAutoFit/>
          </a:bodyPr>
          <a:lstStyle>
            <a:lvl1pPr>
              <a:defRPr sz="6950" b="0" i="0">
                <a:solidFill>
                  <a:srgbClr val="275837"/>
                </a:solidFill>
                <a:latin typeface="Asap Medium"/>
                <a:cs typeface="Asap Medium"/>
              </a:defRPr>
            </a:lvl1pPr>
          </a:lstStyle>
          <a:p>
            <a:endParaRPr/>
          </a:p>
        </p:txBody>
      </p:sp>
    </p:spTree>
    <p:extLst>
      <p:ext uri="{BB962C8B-B14F-4D97-AF65-F5344CB8AC3E}">
        <p14:creationId xmlns:p14="http://schemas.microsoft.com/office/powerpoint/2010/main" val="14761984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4.xml"/><Relationship Id="rId5" Type="http://schemas.openxmlformats.org/officeDocument/2006/relationships/image" Target="../media/image17.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iplo.nl/" TargetMode="External"/><Relationship Id="rId7" Type="http://schemas.openxmlformats.org/officeDocument/2006/relationships/hyperlink" Target="https://iplo.nl/contact/vragenformulier/" TargetMode="External"/><Relationship Id="rId2" Type="http://schemas.openxmlformats.org/officeDocument/2006/relationships/notesSlide" Target="../notesSlides/notesSlide22.xml"/><Relationship Id="rId1" Type="http://schemas.openxmlformats.org/officeDocument/2006/relationships/slideLayout" Target="../slideLayouts/slideLayout55.xml"/><Relationship Id="rId6" Type="http://schemas.openxmlformats.org/officeDocument/2006/relationships/hyperlink" Target="https://iplo.nl/regelgeving/regels-voor-activiteiten/toelichting-milieubelastende-activiteiten/activiteitenbesluit-bor-bal/" TargetMode="External"/><Relationship Id="rId5" Type="http://schemas.openxmlformats.org/officeDocument/2006/relationships/hyperlink" Target="https://iplo.nl/regelgeving/omgevingswet/inhoud/besluit-activiteiten-leefomgeving/" TargetMode="External"/><Relationship Id="rId4" Type="http://schemas.openxmlformats.org/officeDocument/2006/relationships/hyperlink" Target="https://iplo.nl/regelgeving/regels-voor-activiteiten/milieubelastende-activiteiten-hoofdstuk-3-b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20104100" cy="3661410"/>
            <a:chOff x="0" y="0"/>
            <a:chExt cx="20104100" cy="3661410"/>
          </a:xfrm>
        </p:grpSpPr>
        <p:sp>
          <p:nvSpPr>
            <p:cNvPr id="3" name="object 3"/>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4" name="object 4"/>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8" y="1127534"/>
                  </a:lnTo>
                  <a:lnTo>
                    <a:pt x="1830298" y="0"/>
                  </a:lnTo>
                  <a:close/>
                </a:path>
              </a:pathLst>
            </a:custGeom>
            <a:solidFill>
              <a:srgbClr val="FFFFFF"/>
            </a:solidFill>
          </p:spPr>
          <p:txBody>
            <a:bodyPr wrap="square" lIns="0" tIns="0" rIns="0" bIns="0" rtlCol="0"/>
            <a:lstStyle/>
            <a:p>
              <a:endParaRPr/>
            </a:p>
          </p:txBody>
        </p:sp>
      </p:grpSp>
      <p:sp>
        <p:nvSpPr>
          <p:cNvPr id="5" name="object 5">
            <a:extLst>
              <a:ext uri="{C183D7F6-B498-43B3-948B-1728B52AA6E4}">
                <adec:decorative xmlns:adec="http://schemas.microsoft.com/office/drawing/2017/decorative" val="1"/>
              </a:ext>
            </a:extLst>
          </p:cNvPr>
          <p:cNvSpPr/>
          <p:nvPr/>
        </p:nvSpPr>
        <p:spPr>
          <a:xfrm>
            <a:off x="0" y="8226509"/>
            <a:ext cx="1830705" cy="3082290"/>
          </a:xfrm>
          <a:custGeom>
            <a:avLst/>
            <a:gdLst/>
            <a:ahLst/>
            <a:cxnLst/>
            <a:rect l="l" t="t" r="r" b="b"/>
            <a:pathLst>
              <a:path w="1830705" h="3082290">
                <a:moveTo>
                  <a:pt x="0" y="0"/>
                </a:moveTo>
                <a:lnTo>
                  <a:pt x="0" y="1127536"/>
                </a:lnTo>
                <a:lnTo>
                  <a:pt x="48123" y="1129157"/>
                </a:lnTo>
                <a:lnTo>
                  <a:pt x="95376" y="1133952"/>
                </a:lnTo>
                <a:lnTo>
                  <a:pt x="141654" y="1141815"/>
                </a:lnTo>
                <a:lnTo>
                  <a:pt x="186852" y="1152643"/>
                </a:lnTo>
                <a:lnTo>
                  <a:pt x="230866" y="1166329"/>
                </a:lnTo>
                <a:lnTo>
                  <a:pt x="273591" y="1182770"/>
                </a:lnTo>
                <a:lnTo>
                  <a:pt x="314922" y="1201861"/>
                </a:lnTo>
                <a:lnTo>
                  <a:pt x="354755" y="1223497"/>
                </a:lnTo>
                <a:lnTo>
                  <a:pt x="392985" y="1247574"/>
                </a:lnTo>
                <a:lnTo>
                  <a:pt x="429507" y="1273986"/>
                </a:lnTo>
                <a:lnTo>
                  <a:pt x="464217" y="1302630"/>
                </a:lnTo>
                <a:lnTo>
                  <a:pt x="497009" y="1333400"/>
                </a:lnTo>
                <a:lnTo>
                  <a:pt x="527780" y="1366192"/>
                </a:lnTo>
                <a:lnTo>
                  <a:pt x="556424" y="1400901"/>
                </a:lnTo>
                <a:lnTo>
                  <a:pt x="582837" y="1437422"/>
                </a:lnTo>
                <a:lnTo>
                  <a:pt x="606915" y="1475652"/>
                </a:lnTo>
                <a:lnTo>
                  <a:pt x="628551" y="1515484"/>
                </a:lnTo>
                <a:lnTo>
                  <a:pt x="647643" y="1556815"/>
                </a:lnTo>
                <a:lnTo>
                  <a:pt x="664084" y="1599539"/>
                </a:lnTo>
                <a:lnTo>
                  <a:pt x="677771" y="1643553"/>
                </a:lnTo>
                <a:lnTo>
                  <a:pt x="688599" y="1688751"/>
                </a:lnTo>
                <a:lnTo>
                  <a:pt x="696462" y="1735029"/>
                </a:lnTo>
                <a:lnTo>
                  <a:pt x="701262" y="1782414"/>
                </a:lnTo>
                <a:lnTo>
                  <a:pt x="702879" y="1830405"/>
                </a:lnTo>
                <a:lnTo>
                  <a:pt x="701257" y="1878528"/>
                </a:lnTo>
                <a:lnTo>
                  <a:pt x="696462" y="1925781"/>
                </a:lnTo>
                <a:lnTo>
                  <a:pt x="688599" y="1972059"/>
                </a:lnTo>
                <a:lnTo>
                  <a:pt x="677771" y="2017257"/>
                </a:lnTo>
                <a:lnTo>
                  <a:pt x="664084" y="2061271"/>
                </a:lnTo>
                <a:lnTo>
                  <a:pt x="647643" y="2103996"/>
                </a:lnTo>
                <a:lnTo>
                  <a:pt x="628551" y="2145327"/>
                </a:lnTo>
                <a:lnTo>
                  <a:pt x="606915" y="2185160"/>
                </a:lnTo>
                <a:lnTo>
                  <a:pt x="582837" y="2223390"/>
                </a:lnTo>
                <a:lnTo>
                  <a:pt x="556424" y="2259912"/>
                </a:lnTo>
                <a:lnTo>
                  <a:pt x="527780" y="2294622"/>
                </a:lnTo>
                <a:lnTo>
                  <a:pt x="497009" y="2327414"/>
                </a:lnTo>
                <a:lnTo>
                  <a:pt x="464217" y="2358185"/>
                </a:lnTo>
                <a:lnTo>
                  <a:pt x="429507" y="2386829"/>
                </a:lnTo>
                <a:lnTo>
                  <a:pt x="392985" y="2413242"/>
                </a:lnTo>
                <a:lnTo>
                  <a:pt x="354755" y="2437320"/>
                </a:lnTo>
                <a:lnTo>
                  <a:pt x="314922" y="2458956"/>
                </a:lnTo>
                <a:lnTo>
                  <a:pt x="273591" y="2478048"/>
                </a:lnTo>
                <a:lnTo>
                  <a:pt x="230866" y="2494489"/>
                </a:lnTo>
                <a:lnTo>
                  <a:pt x="186852" y="2508176"/>
                </a:lnTo>
                <a:lnTo>
                  <a:pt x="141654" y="2519004"/>
                </a:lnTo>
                <a:lnTo>
                  <a:pt x="95376" y="2526867"/>
                </a:lnTo>
                <a:lnTo>
                  <a:pt x="48123" y="2531662"/>
                </a:lnTo>
                <a:lnTo>
                  <a:pt x="0" y="2533284"/>
                </a:lnTo>
                <a:lnTo>
                  <a:pt x="0" y="3082046"/>
                </a:lnTo>
                <a:lnTo>
                  <a:pt x="1335481" y="3082046"/>
                </a:lnTo>
                <a:lnTo>
                  <a:pt x="1340742" y="3076524"/>
                </a:lnTo>
                <a:lnTo>
                  <a:pt x="1370729" y="3043480"/>
                </a:lnTo>
                <a:lnTo>
                  <a:pt x="1399915" y="3009710"/>
                </a:lnTo>
                <a:lnTo>
                  <a:pt x="1428284" y="2975228"/>
                </a:lnTo>
                <a:lnTo>
                  <a:pt x="1455821" y="2940050"/>
                </a:lnTo>
                <a:lnTo>
                  <a:pt x="1482511" y="2904191"/>
                </a:lnTo>
                <a:lnTo>
                  <a:pt x="1508339" y="2867665"/>
                </a:lnTo>
                <a:lnTo>
                  <a:pt x="1533290" y="2830489"/>
                </a:lnTo>
                <a:lnTo>
                  <a:pt x="1557348" y="2792677"/>
                </a:lnTo>
                <a:lnTo>
                  <a:pt x="1580500" y="2754243"/>
                </a:lnTo>
                <a:lnTo>
                  <a:pt x="1602729" y="2715204"/>
                </a:lnTo>
                <a:lnTo>
                  <a:pt x="1624020" y="2675574"/>
                </a:lnTo>
                <a:lnTo>
                  <a:pt x="1644359" y="2635369"/>
                </a:lnTo>
                <a:lnTo>
                  <a:pt x="1663731" y="2594602"/>
                </a:lnTo>
                <a:lnTo>
                  <a:pt x="1682120" y="2553291"/>
                </a:lnTo>
                <a:lnTo>
                  <a:pt x="1699511" y="2511448"/>
                </a:lnTo>
                <a:lnTo>
                  <a:pt x="1715889" y="2469091"/>
                </a:lnTo>
                <a:lnTo>
                  <a:pt x="1731240" y="2426233"/>
                </a:lnTo>
                <a:lnTo>
                  <a:pt x="1745547" y="2382889"/>
                </a:lnTo>
                <a:lnTo>
                  <a:pt x="1758797" y="2339076"/>
                </a:lnTo>
                <a:lnTo>
                  <a:pt x="1771020" y="2294622"/>
                </a:lnTo>
                <a:lnTo>
                  <a:pt x="1782062" y="2250098"/>
                </a:lnTo>
                <a:lnTo>
                  <a:pt x="1792047" y="2204965"/>
                </a:lnTo>
                <a:lnTo>
                  <a:pt x="1800914" y="2159421"/>
                </a:lnTo>
                <a:lnTo>
                  <a:pt x="1808648" y="2113483"/>
                </a:lnTo>
                <a:lnTo>
                  <a:pt x="1815233" y="2067165"/>
                </a:lnTo>
                <a:lnTo>
                  <a:pt x="1820654" y="2020482"/>
                </a:lnTo>
                <a:lnTo>
                  <a:pt x="1824897" y="1973449"/>
                </a:lnTo>
                <a:lnTo>
                  <a:pt x="1827959" y="1925781"/>
                </a:lnTo>
                <a:lnTo>
                  <a:pt x="1829788" y="1878395"/>
                </a:lnTo>
                <a:lnTo>
                  <a:pt x="1830405" y="1830405"/>
                </a:lnTo>
                <a:lnTo>
                  <a:pt x="1829782" y="1782281"/>
                </a:lnTo>
                <a:lnTo>
                  <a:pt x="1827947" y="1734727"/>
                </a:lnTo>
                <a:lnTo>
                  <a:pt x="1824897" y="1687360"/>
                </a:lnTo>
                <a:lnTo>
                  <a:pt x="1820654" y="1640327"/>
                </a:lnTo>
                <a:lnTo>
                  <a:pt x="1815233" y="1593644"/>
                </a:lnTo>
                <a:lnTo>
                  <a:pt x="1808648" y="1547326"/>
                </a:lnTo>
                <a:lnTo>
                  <a:pt x="1800914" y="1501388"/>
                </a:lnTo>
                <a:lnTo>
                  <a:pt x="1792047" y="1455844"/>
                </a:lnTo>
                <a:lnTo>
                  <a:pt x="1782062" y="1410711"/>
                </a:lnTo>
                <a:lnTo>
                  <a:pt x="1770974" y="1366002"/>
                </a:lnTo>
                <a:lnTo>
                  <a:pt x="1758797" y="1321733"/>
                </a:lnTo>
                <a:lnTo>
                  <a:pt x="1745547" y="1277920"/>
                </a:lnTo>
                <a:lnTo>
                  <a:pt x="1731240" y="1234576"/>
                </a:lnTo>
                <a:lnTo>
                  <a:pt x="1715889" y="1191718"/>
                </a:lnTo>
                <a:lnTo>
                  <a:pt x="1699511" y="1149361"/>
                </a:lnTo>
                <a:lnTo>
                  <a:pt x="1682120" y="1107518"/>
                </a:lnTo>
                <a:lnTo>
                  <a:pt x="1663731" y="1066207"/>
                </a:lnTo>
                <a:lnTo>
                  <a:pt x="1644359" y="1025440"/>
                </a:lnTo>
                <a:lnTo>
                  <a:pt x="1624020" y="985235"/>
                </a:lnTo>
                <a:lnTo>
                  <a:pt x="1602729" y="945605"/>
                </a:lnTo>
                <a:lnTo>
                  <a:pt x="1580500" y="906566"/>
                </a:lnTo>
                <a:lnTo>
                  <a:pt x="1557348" y="868132"/>
                </a:lnTo>
                <a:lnTo>
                  <a:pt x="1533290" y="830320"/>
                </a:lnTo>
                <a:lnTo>
                  <a:pt x="1508339" y="793144"/>
                </a:lnTo>
                <a:lnTo>
                  <a:pt x="1482511" y="756618"/>
                </a:lnTo>
                <a:lnTo>
                  <a:pt x="1455821" y="720759"/>
                </a:lnTo>
                <a:lnTo>
                  <a:pt x="1428284" y="685581"/>
                </a:lnTo>
                <a:lnTo>
                  <a:pt x="1399915" y="651099"/>
                </a:lnTo>
                <a:lnTo>
                  <a:pt x="1370729" y="617329"/>
                </a:lnTo>
                <a:lnTo>
                  <a:pt x="1340742" y="584285"/>
                </a:lnTo>
                <a:lnTo>
                  <a:pt x="1309967" y="551983"/>
                </a:lnTo>
                <a:lnTo>
                  <a:pt x="1278421" y="520437"/>
                </a:lnTo>
                <a:lnTo>
                  <a:pt x="1246119" y="489662"/>
                </a:lnTo>
                <a:lnTo>
                  <a:pt x="1213075" y="459675"/>
                </a:lnTo>
                <a:lnTo>
                  <a:pt x="1179305" y="430489"/>
                </a:lnTo>
                <a:lnTo>
                  <a:pt x="1144823" y="402120"/>
                </a:lnTo>
                <a:lnTo>
                  <a:pt x="1109645" y="374583"/>
                </a:lnTo>
                <a:lnTo>
                  <a:pt x="1073786" y="347893"/>
                </a:lnTo>
                <a:lnTo>
                  <a:pt x="1037260" y="322065"/>
                </a:lnTo>
                <a:lnTo>
                  <a:pt x="1000084" y="297114"/>
                </a:lnTo>
                <a:lnTo>
                  <a:pt x="962272" y="273056"/>
                </a:lnTo>
                <a:lnTo>
                  <a:pt x="923838" y="249904"/>
                </a:lnTo>
                <a:lnTo>
                  <a:pt x="884799" y="227675"/>
                </a:lnTo>
                <a:lnTo>
                  <a:pt x="845169" y="206384"/>
                </a:lnTo>
                <a:lnTo>
                  <a:pt x="804964" y="186045"/>
                </a:lnTo>
                <a:lnTo>
                  <a:pt x="764197" y="166673"/>
                </a:lnTo>
                <a:lnTo>
                  <a:pt x="722886" y="148284"/>
                </a:lnTo>
                <a:lnTo>
                  <a:pt x="681043" y="130893"/>
                </a:lnTo>
                <a:lnTo>
                  <a:pt x="638686" y="114515"/>
                </a:lnTo>
                <a:lnTo>
                  <a:pt x="595828" y="99164"/>
                </a:lnTo>
                <a:lnTo>
                  <a:pt x="552484" y="84857"/>
                </a:lnTo>
                <a:lnTo>
                  <a:pt x="508671" y="71607"/>
                </a:lnTo>
                <a:lnTo>
                  <a:pt x="464402" y="59430"/>
                </a:lnTo>
                <a:lnTo>
                  <a:pt x="419693" y="48342"/>
                </a:lnTo>
                <a:lnTo>
                  <a:pt x="374560" y="38357"/>
                </a:lnTo>
                <a:lnTo>
                  <a:pt x="329016" y="29490"/>
                </a:lnTo>
                <a:lnTo>
                  <a:pt x="283078" y="21756"/>
                </a:lnTo>
                <a:lnTo>
                  <a:pt x="236760" y="15171"/>
                </a:lnTo>
                <a:lnTo>
                  <a:pt x="190077" y="9750"/>
                </a:lnTo>
                <a:lnTo>
                  <a:pt x="143044" y="5507"/>
                </a:lnTo>
                <a:lnTo>
                  <a:pt x="95677" y="2457"/>
                </a:lnTo>
                <a:lnTo>
                  <a:pt x="47990" y="616"/>
                </a:lnTo>
                <a:lnTo>
                  <a:pt x="0"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1260663" y="3085878"/>
            <a:ext cx="10714877" cy="4302914"/>
          </a:xfrm>
          <a:prstGeom prst="rect">
            <a:avLst/>
          </a:prstGeom>
        </p:spPr>
      </p:pic>
      <p:sp>
        <p:nvSpPr>
          <p:cNvPr id="8" name="object 8">
            <a:extLst>
              <a:ext uri="{C183D7F6-B498-43B3-948B-1728B52AA6E4}">
                <adec:decorative xmlns:adec="http://schemas.microsoft.com/office/drawing/2017/decorative" val="1"/>
              </a:ext>
            </a:extLst>
          </p:cNvPr>
          <p:cNvSpPr/>
          <p:nvPr/>
        </p:nvSpPr>
        <p:spPr>
          <a:xfrm>
            <a:off x="0" y="8464606"/>
            <a:ext cx="20104100" cy="2844165"/>
          </a:xfrm>
          <a:custGeom>
            <a:avLst/>
            <a:gdLst/>
            <a:ahLst/>
            <a:cxnLst/>
            <a:rect l="l" t="t" r="r" b="b"/>
            <a:pathLst>
              <a:path w="20104100" h="2844165">
                <a:moveTo>
                  <a:pt x="20104100" y="1587449"/>
                </a:moveTo>
                <a:lnTo>
                  <a:pt x="19568313" y="1587449"/>
                </a:lnTo>
                <a:lnTo>
                  <a:pt x="19568313" y="1562100"/>
                </a:lnTo>
                <a:lnTo>
                  <a:pt x="19568313" y="1536700"/>
                </a:lnTo>
                <a:lnTo>
                  <a:pt x="19477876" y="1460500"/>
                </a:lnTo>
                <a:lnTo>
                  <a:pt x="19387427" y="1536700"/>
                </a:lnTo>
                <a:lnTo>
                  <a:pt x="19387427" y="1473200"/>
                </a:lnTo>
                <a:lnTo>
                  <a:pt x="19275210" y="1371600"/>
                </a:lnTo>
                <a:lnTo>
                  <a:pt x="19275210" y="1282700"/>
                </a:lnTo>
                <a:lnTo>
                  <a:pt x="19222276" y="1092200"/>
                </a:lnTo>
                <a:lnTo>
                  <a:pt x="19169342" y="1282700"/>
                </a:lnTo>
                <a:lnTo>
                  <a:pt x="19169342" y="1371600"/>
                </a:lnTo>
                <a:lnTo>
                  <a:pt x="19063018" y="1473200"/>
                </a:lnTo>
                <a:lnTo>
                  <a:pt x="18993422" y="1409700"/>
                </a:lnTo>
                <a:lnTo>
                  <a:pt x="18873089" y="1511300"/>
                </a:lnTo>
                <a:lnTo>
                  <a:pt x="18873089" y="1562100"/>
                </a:lnTo>
                <a:lnTo>
                  <a:pt x="18812942" y="1511300"/>
                </a:lnTo>
                <a:lnTo>
                  <a:pt x="18752770" y="1562100"/>
                </a:lnTo>
                <a:lnTo>
                  <a:pt x="18752770" y="1587449"/>
                </a:lnTo>
                <a:lnTo>
                  <a:pt x="18545620" y="1587449"/>
                </a:lnTo>
                <a:lnTo>
                  <a:pt x="18545620" y="1562100"/>
                </a:lnTo>
                <a:lnTo>
                  <a:pt x="18372430" y="1562100"/>
                </a:lnTo>
                <a:lnTo>
                  <a:pt x="18372430" y="1587449"/>
                </a:lnTo>
                <a:lnTo>
                  <a:pt x="18165268" y="1587449"/>
                </a:lnTo>
                <a:lnTo>
                  <a:pt x="18165268" y="1562100"/>
                </a:lnTo>
                <a:lnTo>
                  <a:pt x="17992078" y="1562100"/>
                </a:lnTo>
                <a:lnTo>
                  <a:pt x="17992078" y="1587449"/>
                </a:lnTo>
                <a:lnTo>
                  <a:pt x="17384903" y="1587449"/>
                </a:lnTo>
                <a:lnTo>
                  <a:pt x="17384903" y="1435100"/>
                </a:lnTo>
                <a:lnTo>
                  <a:pt x="17427042" y="1422400"/>
                </a:lnTo>
                <a:lnTo>
                  <a:pt x="17460862" y="1384300"/>
                </a:lnTo>
                <a:lnTo>
                  <a:pt x="17483354" y="1346200"/>
                </a:lnTo>
                <a:lnTo>
                  <a:pt x="17491520" y="1308100"/>
                </a:lnTo>
                <a:lnTo>
                  <a:pt x="17481538" y="1257300"/>
                </a:lnTo>
                <a:lnTo>
                  <a:pt x="17454322" y="1219200"/>
                </a:lnTo>
                <a:lnTo>
                  <a:pt x="17413948" y="1193800"/>
                </a:lnTo>
                <a:lnTo>
                  <a:pt x="17364507" y="1181100"/>
                </a:lnTo>
                <a:lnTo>
                  <a:pt x="17315079" y="1193800"/>
                </a:lnTo>
                <a:lnTo>
                  <a:pt x="17274705" y="1219200"/>
                </a:lnTo>
                <a:lnTo>
                  <a:pt x="17247489" y="1257300"/>
                </a:lnTo>
                <a:lnTo>
                  <a:pt x="17237507" y="1308100"/>
                </a:lnTo>
                <a:lnTo>
                  <a:pt x="17245673" y="1346200"/>
                </a:lnTo>
                <a:lnTo>
                  <a:pt x="17268165" y="1384300"/>
                </a:lnTo>
                <a:lnTo>
                  <a:pt x="17301985" y="1422400"/>
                </a:lnTo>
                <a:lnTo>
                  <a:pt x="17344111" y="1435100"/>
                </a:lnTo>
                <a:lnTo>
                  <a:pt x="17344111" y="1587449"/>
                </a:lnTo>
                <a:lnTo>
                  <a:pt x="17024757" y="1587449"/>
                </a:lnTo>
                <a:lnTo>
                  <a:pt x="17024757" y="1562100"/>
                </a:lnTo>
                <a:lnTo>
                  <a:pt x="16373780" y="1562100"/>
                </a:lnTo>
                <a:lnTo>
                  <a:pt x="16373780" y="1587449"/>
                </a:lnTo>
                <a:lnTo>
                  <a:pt x="16166618" y="1587449"/>
                </a:lnTo>
                <a:lnTo>
                  <a:pt x="16166618" y="1562100"/>
                </a:lnTo>
                <a:lnTo>
                  <a:pt x="15993415" y="1562100"/>
                </a:lnTo>
                <a:lnTo>
                  <a:pt x="15993415" y="1587449"/>
                </a:lnTo>
                <a:lnTo>
                  <a:pt x="15612072" y="1587449"/>
                </a:lnTo>
                <a:lnTo>
                  <a:pt x="15612072" y="1422400"/>
                </a:lnTo>
                <a:lnTo>
                  <a:pt x="15657868" y="1409700"/>
                </a:lnTo>
                <a:lnTo>
                  <a:pt x="15697073" y="1384300"/>
                </a:lnTo>
                <a:lnTo>
                  <a:pt x="15727617" y="1346200"/>
                </a:lnTo>
                <a:lnTo>
                  <a:pt x="15747454" y="1308100"/>
                </a:lnTo>
                <a:lnTo>
                  <a:pt x="15754528" y="1257300"/>
                </a:lnTo>
                <a:lnTo>
                  <a:pt x="15748470" y="1219200"/>
                </a:lnTo>
                <a:lnTo>
                  <a:pt x="15731363" y="1168400"/>
                </a:lnTo>
                <a:lnTo>
                  <a:pt x="15704820" y="1143000"/>
                </a:lnTo>
                <a:lnTo>
                  <a:pt x="15670479" y="1117600"/>
                </a:lnTo>
                <a:lnTo>
                  <a:pt x="15629928" y="1092200"/>
                </a:lnTo>
                <a:lnTo>
                  <a:pt x="15539695" y="1092200"/>
                </a:lnTo>
                <a:lnTo>
                  <a:pt x="15499156" y="1117600"/>
                </a:lnTo>
                <a:lnTo>
                  <a:pt x="15464816" y="1143000"/>
                </a:lnTo>
                <a:lnTo>
                  <a:pt x="15421166" y="1219200"/>
                </a:lnTo>
                <a:lnTo>
                  <a:pt x="15415108" y="1257300"/>
                </a:lnTo>
                <a:lnTo>
                  <a:pt x="15422169" y="1308100"/>
                </a:lnTo>
                <a:lnTo>
                  <a:pt x="15442006" y="1346200"/>
                </a:lnTo>
                <a:lnTo>
                  <a:pt x="15472563" y="1384300"/>
                </a:lnTo>
                <a:lnTo>
                  <a:pt x="15511768" y="1409700"/>
                </a:lnTo>
                <a:lnTo>
                  <a:pt x="15557564" y="1422400"/>
                </a:lnTo>
                <a:lnTo>
                  <a:pt x="15557564" y="1587449"/>
                </a:lnTo>
                <a:lnTo>
                  <a:pt x="14167980" y="1587449"/>
                </a:lnTo>
                <a:lnTo>
                  <a:pt x="14167980" y="1422400"/>
                </a:lnTo>
                <a:lnTo>
                  <a:pt x="13950976" y="1231900"/>
                </a:lnTo>
                <a:lnTo>
                  <a:pt x="13733983" y="1422400"/>
                </a:lnTo>
                <a:lnTo>
                  <a:pt x="13733983" y="1270000"/>
                </a:lnTo>
                <a:lnTo>
                  <a:pt x="13719023" y="1257300"/>
                </a:lnTo>
                <a:lnTo>
                  <a:pt x="13464731" y="1041400"/>
                </a:lnTo>
                <a:lnTo>
                  <a:pt x="13464731" y="800100"/>
                </a:lnTo>
                <a:lnTo>
                  <a:pt x="13337731" y="342900"/>
                </a:lnTo>
                <a:lnTo>
                  <a:pt x="13210718" y="800100"/>
                </a:lnTo>
                <a:lnTo>
                  <a:pt x="13210718" y="1041400"/>
                </a:lnTo>
                <a:lnTo>
                  <a:pt x="12955626" y="1257300"/>
                </a:lnTo>
                <a:lnTo>
                  <a:pt x="12788633" y="1117600"/>
                </a:lnTo>
                <a:lnTo>
                  <a:pt x="12499950" y="1358900"/>
                </a:lnTo>
                <a:lnTo>
                  <a:pt x="12499950" y="1485900"/>
                </a:lnTo>
                <a:lnTo>
                  <a:pt x="12355589" y="1358900"/>
                </a:lnTo>
                <a:lnTo>
                  <a:pt x="12211241" y="1485900"/>
                </a:lnTo>
                <a:lnTo>
                  <a:pt x="12211241" y="1587449"/>
                </a:lnTo>
                <a:lnTo>
                  <a:pt x="11260239" y="1587449"/>
                </a:lnTo>
                <a:lnTo>
                  <a:pt x="11260239" y="736600"/>
                </a:lnTo>
                <a:lnTo>
                  <a:pt x="10996079" y="1168400"/>
                </a:lnTo>
                <a:lnTo>
                  <a:pt x="10996079" y="1587449"/>
                </a:lnTo>
                <a:lnTo>
                  <a:pt x="10911154" y="1587449"/>
                </a:lnTo>
                <a:lnTo>
                  <a:pt x="10911154" y="508000"/>
                </a:lnTo>
                <a:lnTo>
                  <a:pt x="10260165" y="431800"/>
                </a:lnTo>
                <a:lnTo>
                  <a:pt x="10260165" y="1587449"/>
                </a:lnTo>
                <a:lnTo>
                  <a:pt x="10175265" y="1587449"/>
                </a:lnTo>
                <a:lnTo>
                  <a:pt x="10175265" y="0"/>
                </a:lnTo>
                <a:lnTo>
                  <a:pt x="9835617" y="88900"/>
                </a:lnTo>
                <a:lnTo>
                  <a:pt x="9835617" y="1587449"/>
                </a:lnTo>
                <a:lnTo>
                  <a:pt x="9750704" y="1587449"/>
                </a:lnTo>
                <a:lnTo>
                  <a:pt x="9750704" y="609600"/>
                </a:lnTo>
                <a:lnTo>
                  <a:pt x="9528023" y="558800"/>
                </a:lnTo>
                <a:lnTo>
                  <a:pt x="9528023" y="1587449"/>
                </a:lnTo>
                <a:lnTo>
                  <a:pt x="9472346" y="1587449"/>
                </a:lnTo>
                <a:lnTo>
                  <a:pt x="9472346" y="838200"/>
                </a:lnTo>
                <a:lnTo>
                  <a:pt x="9045550" y="889000"/>
                </a:lnTo>
                <a:lnTo>
                  <a:pt x="9045550" y="1587449"/>
                </a:lnTo>
                <a:lnTo>
                  <a:pt x="8989885" y="1587449"/>
                </a:lnTo>
                <a:lnTo>
                  <a:pt x="8989885" y="1320800"/>
                </a:lnTo>
                <a:lnTo>
                  <a:pt x="8816683" y="1041400"/>
                </a:lnTo>
                <a:lnTo>
                  <a:pt x="8816683" y="1587449"/>
                </a:lnTo>
                <a:lnTo>
                  <a:pt x="7900594" y="1587449"/>
                </a:lnTo>
                <a:lnTo>
                  <a:pt x="7900594" y="1422400"/>
                </a:lnTo>
                <a:lnTo>
                  <a:pt x="7929893" y="1409700"/>
                </a:lnTo>
                <a:lnTo>
                  <a:pt x="7956905" y="1384300"/>
                </a:lnTo>
                <a:lnTo>
                  <a:pt x="7981150" y="1346200"/>
                </a:lnTo>
                <a:lnTo>
                  <a:pt x="8002105" y="1308100"/>
                </a:lnTo>
                <a:lnTo>
                  <a:pt x="8019262" y="1257300"/>
                </a:lnTo>
                <a:lnTo>
                  <a:pt x="8032153" y="1206500"/>
                </a:lnTo>
                <a:lnTo>
                  <a:pt x="8040243" y="1143000"/>
                </a:lnTo>
                <a:lnTo>
                  <a:pt x="8043050" y="1079500"/>
                </a:lnTo>
                <a:lnTo>
                  <a:pt x="8040319" y="1016000"/>
                </a:lnTo>
                <a:lnTo>
                  <a:pt x="8032432" y="952500"/>
                </a:lnTo>
                <a:lnTo>
                  <a:pt x="8019885" y="901700"/>
                </a:lnTo>
                <a:lnTo>
                  <a:pt x="8003133" y="850900"/>
                </a:lnTo>
                <a:lnTo>
                  <a:pt x="7982686" y="812800"/>
                </a:lnTo>
                <a:lnTo>
                  <a:pt x="7959001" y="774700"/>
                </a:lnTo>
                <a:lnTo>
                  <a:pt x="7903845" y="736600"/>
                </a:lnTo>
                <a:lnTo>
                  <a:pt x="7842834" y="736600"/>
                </a:lnTo>
                <a:lnTo>
                  <a:pt x="7787678" y="774700"/>
                </a:lnTo>
                <a:lnTo>
                  <a:pt x="7763992" y="812800"/>
                </a:lnTo>
                <a:lnTo>
                  <a:pt x="7743545" y="850900"/>
                </a:lnTo>
                <a:lnTo>
                  <a:pt x="7726794" y="901700"/>
                </a:lnTo>
                <a:lnTo>
                  <a:pt x="7714247" y="952500"/>
                </a:lnTo>
                <a:lnTo>
                  <a:pt x="7706360" y="1016000"/>
                </a:lnTo>
                <a:lnTo>
                  <a:pt x="7703629" y="1079500"/>
                </a:lnTo>
                <a:lnTo>
                  <a:pt x="7706436" y="1143000"/>
                </a:lnTo>
                <a:lnTo>
                  <a:pt x="7714539" y="1206500"/>
                </a:lnTo>
                <a:lnTo>
                  <a:pt x="7727416" y="1257300"/>
                </a:lnTo>
                <a:lnTo>
                  <a:pt x="7744574" y="1308100"/>
                </a:lnTo>
                <a:lnTo>
                  <a:pt x="7765529" y="1346200"/>
                </a:lnTo>
                <a:lnTo>
                  <a:pt x="7789761" y="1384300"/>
                </a:lnTo>
                <a:lnTo>
                  <a:pt x="7846085" y="1422400"/>
                </a:lnTo>
                <a:lnTo>
                  <a:pt x="7846085" y="1587449"/>
                </a:lnTo>
                <a:lnTo>
                  <a:pt x="7601521" y="1587449"/>
                </a:lnTo>
                <a:lnTo>
                  <a:pt x="7601521" y="1422400"/>
                </a:lnTo>
                <a:lnTo>
                  <a:pt x="7312812" y="1168400"/>
                </a:lnTo>
                <a:lnTo>
                  <a:pt x="7024116" y="1422400"/>
                </a:lnTo>
                <a:lnTo>
                  <a:pt x="7024116" y="1587449"/>
                </a:lnTo>
                <a:lnTo>
                  <a:pt x="6634632" y="1587449"/>
                </a:lnTo>
                <a:lnTo>
                  <a:pt x="6676606" y="1574800"/>
                </a:lnTo>
                <a:lnTo>
                  <a:pt x="6710426" y="1549400"/>
                </a:lnTo>
                <a:lnTo>
                  <a:pt x="6732918" y="1511300"/>
                </a:lnTo>
                <a:lnTo>
                  <a:pt x="6741084" y="1460500"/>
                </a:lnTo>
                <a:lnTo>
                  <a:pt x="6736093" y="1435100"/>
                </a:lnTo>
                <a:lnTo>
                  <a:pt x="6731101" y="1409700"/>
                </a:lnTo>
                <a:lnTo>
                  <a:pt x="6712953" y="1384300"/>
                </a:lnTo>
                <a:lnTo>
                  <a:pt x="6703885" y="1371600"/>
                </a:lnTo>
                <a:lnTo>
                  <a:pt x="6663512" y="1346200"/>
                </a:lnTo>
                <a:lnTo>
                  <a:pt x="6614071" y="1333500"/>
                </a:lnTo>
                <a:lnTo>
                  <a:pt x="6593497" y="1333500"/>
                </a:lnTo>
                <a:lnTo>
                  <a:pt x="6593497" y="1587449"/>
                </a:lnTo>
                <a:lnTo>
                  <a:pt x="6411366" y="1587449"/>
                </a:lnTo>
                <a:lnTo>
                  <a:pt x="6411366" y="1485900"/>
                </a:lnTo>
                <a:lnTo>
                  <a:pt x="6434620" y="1473200"/>
                </a:lnTo>
                <a:lnTo>
                  <a:pt x="6455842" y="1460500"/>
                </a:lnTo>
                <a:lnTo>
                  <a:pt x="6474650" y="1447800"/>
                </a:lnTo>
                <a:lnTo>
                  <a:pt x="6489052" y="1436357"/>
                </a:lnTo>
                <a:lnTo>
                  <a:pt x="6488036" y="1447800"/>
                </a:lnTo>
                <a:lnTo>
                  <a:pt x="6487312" y="1447800"/>
                </a:lnTo>
                <a:lnTo>
                  <a:pt x="6487058" y="1460500"/>
                </a:lnTo>
                <a:lnTo>
                  <a:pt x="6495224" y="1511300"/>
                </a:lnTo>
                <a:lnTo>
                  <a:pt x="6517729" y="1549400"/>
                </a:lnTo>
                <a:lnTo>
                  <a:pt x="6551536" y="1574800"/>
                </a:lnTo>
                <a:lnTo>
                  <a:pt x="6593497" y="1587449"/>
                </a:lnTo>
                <a:lnTo>
                  <a:pt x="6593497" y="1333500"/>
                </a:lnTo>
                <a:lnTo>
                  <a:pt x="6584620" y="1333500"/>
                </a:lnTo>
                <a:lnTo>
                  <a:pt x="6557708" y="1346200"/>
                </a:lnTo>
                <a:lnTo>
                  <a:pt x="6534074" y="1358900"/>
                </a:lnTo>
                <a:lnTo>
                  <a:pt x="6514414" y="1384300"/>
                </a:lnTo>
                <a:lnTo>
                  <a:pt x="6515887" y="1371600"/>
                </a:lnTo>
                <a:lnTo>
                  <a:pt x="6517005" y="1371600"/>
                </a:lnTo>
                <a:lnTo>
                  <a:pt x="6517729" y="1358900"/>
                </a:lnTo>
                <a:lnTo>
                  <a:pt x="6517983" y="1358900"/>
                </a:lnTo>
                <a:lnTo>
                  <a:pt x="6508001" y="1308100"/>
                </a:lnTo>
                <a:lnTo>
                  <a:pt x="6480784" y="1270000"/>
                </a:lnTo>
                <a:lnTo>
                  <a:pt x="6440411" y="1231900"/>
                </a:lnTo>
                <a:lnTo>
                  <a:pt x="6341529" y="1231900"/>
                </a:lnTo>
                <a:lnTo>
                  <a:pt x="6301168" y="1270000"/>
                </a:lnTo>
                <a:lnTo>
                  <a:pt x="6273952" y="1308100"/>
                </a:lnTo>
                <a:lnTo>
                  <a:pt x="6263970" y="1358900"/>
                </a:lnTo>
                <a:lnTo>
                  <a:pt x="6272136" y="1397000"/>
                </a:lnTo>
                <a:lnTo>
                  <a:pt x="6294628" y="1435100"/>
                </a:lnTo>
                <a:lnTo>
                  <a:pt x="6328435" y="1460500"/>
                </a:lnTo>
                <a:lnTo>
                  <a:pt x="6370574" y="1485900"/>
                </a:lnTo>
                <a:lnTo>
                  <a:pt x="6370574" y="1587449"/>
                </a:lnTo>
                <a:lnTo>
                  <a:pt x="6157353" y="1587449"/>
                </a:lnTo>
                <a:lnTo>
                  <a:pt x="6157353" y="1524000"/>
                </a:lnTo>
                <a:lnTo>
                  <a:pt x="6199492" y="1511300"/>
                </a:lnTo>
                <a:lnTo>
                  <a:pt x="6222035" y="1485900"/>
                </a:lnTo>
                <a:lnTo>
                  <a:pt x="6255804" y="1447800"/>
                </a:lnTo>
                <a:lnTo>
                  <a:pt x="6263970" y="1397000"/>
                </a:lnTo>
                <a:lnTo>
                  <a:pt x="6253988" y="1346200"/>
                </a:lnTo>
                <a:lnTo>
                  <a:pt x="6226759" y="1308100"/>
                </a:lnTo>
                <a:lnTo>
                  <a:pt x="6186398" y="1282700"/>
                </a:lnTo>
                <a:lnTo>
                  <a:pt x="6136957" y="1270000"/>
                </a:lnTo>
                <a:lnTo>
                  <a:pt x="6116561" y="1270000"/>
                </a:lnTo>
                <a:lnTo>
                  <a:pt x="6116561" y="1524000"/>
                </a:lnTo>
                <a:lnTo>
                  <a:pt x="6116561" y="1587449"/>
                </a:lnTo>
                <a:lnTo>
                  <a:pt x="5974054" y="1587449"/>
                </a:lnTo>
                <a:lnTo>
                  <a:pt x="5974054" y="1524000"/>
                </a:lnTo>
                <a:lnTo>
                  <a:pt x="5994247" y="1511300"/>
                </a:lnTo>
                <a:lnTo>
                  <a:pt x="6012980" y="1511300"/>
                </a:lnTo>
                <a:lnTo>
                  <a:pt x="6029998" y="1498600"/>
                </a:lnTo>
                <a:lnTo>
                  <a:pt x="6045060" y="1485900"/>
                </a:lnTo>
                <a:lnTo>
                  <a:pt x="6060186" y="1498600"/>
                </a:lnTo>
                <a:lnTo>
                  <a:pt x="6077318" y="1511300"/>
                </a:lnTo>
                <a:lnTo>
                  <a:pt x="6096216" y="1511300"/>
                </a:lnTo>
                <a:lnTo>
                  <a:pt x="6116561" y="1524000"/>
                </a:lnTo>
                <a:lnTo>
                  <a:pt x="6116561" y="1270000"/>
                </a:lnTo>
                <a:lnTo>
                  <a:pt x="6110656" y="1270000"/>
                </a:lnTo>
                <a:lnTo>
                  <a:pt x="6086259" y="1282700"/>
                </a:lnTo>
                <a:lnTo>
                  <a:pt x="6064301" y="1295400"/>
                </a:lnTo>
                <a:lnTo>
                  <a:pt x="6045301" y="1308100"/>
                </a:lnTo>
                <a:lnTo>
                  <a:pt x="6026302" y="1295400"/>
                </a:lnTo>
                <a:lnTo>
                  <a:pt x="6004344" y="1282700"/>
                </a:lnTo>
                <a:lnTo>
                  <a:pt x="5979960" y="1270000"/>
                </a:lnTo>
                <a:lnTo>
                  <a:pt x="5933249" y="1270000"/>
                </a:lnTo>
                <a:lnTo>
                  <a:pt x="5933249" y="1524000"/>
                </a:lnTo>
                <a:lnTo>
                  <a:pt x="5933249" y="1587449"/>
                </a:lnTo>
                <a:lnTo>
                  <a:pt x="5903328" y="1587449"/>
                </a:lnTo>
                <a:lnTo>
                  <a:pt x="5903328" y="1524000"/>
                </a:lnTo>
                <a:lnTo>
                  <a:pt x="5933249" y="1524000"/>
                </a:lnTo>
                <a:lnTo>
                  <a:pt x="5933249" y="1270000"/>
                </a:lnTo>
                <a:lnTo>
                  <a:pt x="5882932" y="1270000"/>
                </a:lnTo>
                <a:lnTo>
                  <a:pt x="5833491" y="1282700"/>
                </a:lnTo>
                <a:lnTo>
                  <a:pt x="5793130" y="1308100"/>
                </a:lnTo>
                <a:lnTo>
                  <a:pt x="5765914" y="1346200"/>
                </a:lnTo>
                <a:lnTo>
                  <a:pt x="5755932" y="1397000"/>
                </a:lnTo>
                <a:lnTo>
                  <a:pt x="5764098" y="1447800"/>
                </a:lnTo>
                <a:lnTo>
                  <a:pt x="5820397" y="1511300"/>
                </a:lnTo>
                <a:lnTo>
                  <a:pt x="5862536" y="1524000"/>
                </a:lnTo>
                <a:lnTo>
                  <a:pt x="5862536" y="1587449"/>
                </a:lnTo>
                <a:lnTo>
                  <a:pt x="5205133" y="1587449"/>
                </a:lnTo>
                <a:lnTo>
                  <a:pt x="5205133" y="1549400"/>
                </a:lnTo>
                <a:lnTo>
                  <a:pt x="5126342" y="1473200"/>
                </a:lnTo>
                <a:lnTo>
                  <a:pt x="5047564" y="1549400"/>
                </a:lnTo>
                <a:lnTo>
                  <a:pt x="5047564" y="1511300"/>
                </a:lnTo>
                <a:lnTo>
                  <a:pt x="5047564" y="1473200"/>
                </a:lnTo>
                <a:lnTo>
                  <a:pt x="4984534" y="1422400"/>
                </a:lnTo>
                <a:lnTo>
                  <a:pt x="4889982" y="1346200"/>
                </a:lnTo>
                <a:lnTo>
                  <a:pt x="4798834" y="1422400"/>
                </a:lnTo>
                <a:lnTo>
                  <a:pt x="4659604" y="1295400"/>
                </a:lnTo>
                <a:lnTo>
                  <a:pt x="4659604" y="1168400"/>
                </a:lnTo>
                <a:lnTo>
                  <a:pt x="4590288" y="927100"/>
                </a:lnTo>
                <a:lnTo>
                  <a:pt x="4520971" y="1168400"/>
                </a:lnTo>
                <a:lnTo>
                  <a:pt x="4520971" y="1295400"/>
                </a:lnTo>
                <a:lnTo>
                  <a:pt x="4374019" y="1422400"/>
                </a:lnTo>
                <a:lnTo>
                  <a:pt x="4374019" y="1511300"/>
                </a:lnTo>
                <a:lnTo>
                  <a:pt x="4255579" y="1409700"/>
                </a:lnTo>
                <a:lnTo>
                  <a:pt x="4137139" y="1511300"/>
                </a:lnTo>
                <a:lnTo>
                  <a:pt x="4137139" y="1587449"/>
                </a:lnTo>
                <a:lnTo>
                  <a:pt x="0" y="1587449"/>
                </a:lnTo>
                <a:lnTo>
                  <a:pt x="0" y="2843949"/>
                </a:lnTo>
                <a:lnTo>
                  <a:pt x="20104100" y="2843949"/>
                </a:lnTo>
                <a:lnTo>
                  <a:pt x="20104100" y="1587449"/>
                </a:lnTo>
                <a:close/>
              </a:path>
            </a:pathLst>
          </a:custGeom>
          <a:solidFill>
            <a:srgbClr val="8EB73B"/>
          </a:solidFill>
        </p:spPr>
        <p:txBody>
          <a:bodyPr wrap="square" lIns="0" tIns="0" rIns="0" bIns="0" rtlCol="0"/>
          <a:lstStyle/>
          <a:p>
            <a:endParaRPr/>
          </a:p>
        </p:txBody>
      </p:sp>
      <p:pic>
        <p:nvPicPr>
          <p:cNvPr id="9" name="object 9">
            <a:extLst>
              <a:ext uri="{C183D7F6-B498-43B3-948B-1728B52AA6E4}">
                <adec:decorative xmlns:adec="http://schemas.microsoft.com/office/drawing/2017/decorative" val="1"/>
              </a:ext>
            </a:extLst>
          </p:cNvPr>
          <p:cNvPicPr/>
          <p:nvPr/>
        </p:nvPicPr>
        <p:blipFill>
          <a:blip r:embed="rId4" cstate="print"/>
          <a:stretch>
            <a:fillRect/>
          </a:stretch>
        </p:blipFill>
        <p:spPr>
          <a:xfrm>
            <a:off x="12312294" y="1084951"/>
            <a:ext cx="5961399" cy="10223604"/>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5" cstate="print"/>
          <a:stretch>
            <a:fillRect/>
          </a:stretch>
        </p:blipFill>
        <p:spPr>
          <a:xfrm>
            <a:off x="750441" y="369462"/>
            <a:ext cx="9360971" cy="1117832"/>
          </a:xfrm>
          <a:prstGeom prst="rect">
            <a:avLst/>
          </a:prstGeom>
        </p:spPr>
      </p:pic>
      <p:sp>
        <p:nvSpPr>
          <p:cNvPr id="11" name="Titel 10">
            <a:extLst>
              <a:ext uri="{FF2B5EF4-FFF2-40B4-BE49-F238E27FC236}">
                <a16:creationId xmlns:a16="http://schemas.microsoft.com/office/drawing/2014/main" id="{8859288E-4C9F-A0DF-B7D9-E718C31E5F24}"/>
              </a:ext>
            </a:extLst>
          </p:cNvPr>
          <p:cNvSpPr>
            <a:spLocks noGrp="1"/>
          </p:cNvSpPr>
          <p:nvPr>
            <p:ph type="title" idx="4294967295"/>
          </p:nvPr>
        </p:nvSpPr>
        <p:spPr>
          <a:xfrm>
            <a:off x="991243" y="-1093539"/>
            <a:ext cx="18093690" cy="1093539"/>
          </a:xfrm>
        </p:spPr>
        <p:txBody>
          <a:bodyPr vert="horz" lIns="91440" tIns="45720" rIns="91440" bIns="45720" rtlCol="0" anchor="b">
            <a:normAutofit/>
          </a:bodyPr>
          <a:lstStyle/>
          <a:p>
            <a:r>
              <a:rPr lang="nl-NL" dirty="0"/>
              <a:t>Openingspagina</a:t>
            </a:r>
          </a:p>
        </p:txBody>
      </p:sp>
    </p:spTree>
    <p:extLst>
      <p:ext uri="{BB962C8B-B14F-4D97-AF65-F5344CB8AC3E}">
        <p14:creationId xmlns:p14="http://schemas.microsoft.com/office/powerpoint/2010/main" val="281931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https://iplo.nl/regelgeving/regels-voor-activiteiten/milieubelastende-activiteiten-hoofdstuk-3-bal/">
            <a:extLst>
              <a:ext uri="{FF2B5EF4-FFF2-40B4-BE49-F238E27FC236}">
                <a16:creationId xmlns:a16="http://schemas.microsoft.com/office/drawing/2014/main" id="{AA9F1242-19C8-012A-9334-76F6892B3487}"/>
              </a:ext>
            </a:extLst>
          </p:cNvPr>
          <p:cNvPicPr>
            <a:picLocks noChangeAspect="1"/>
          </p:cNvPicPr>
          <p:nvPr/>
        </p:nvPicPr>
        <p:blipFill>
          <a:blip r:embed="rId3"/>
          <a:stretch>
            <a:fillRect/>
          </a:stretch>
        </p:blipFill>
        <p:spPr>
          <a:xfrm>
            <a:off x="0" y="396"/>
            <a:ext cx="20104806" cy="11308953"/>
          </a:xfrm>
          <a:prstGeom prst="rect">
            <a:avLst/>
          </a:prstGeom>
        </p:spPr>
      </p:pic>
      <p:sp>
        <p:nvSpPr>
          <p:cNvPr id="2" name="Titel 1">
            <a:extLst>
              <a:ext uri="{FF2B5EF4-FFF2-40B4-BE49-F238E27FC236}">
                <a16:creationId xmlns:a16="http://schemas.microsoft.com/office/drawing/2014/main" id="{3E88F451-BA7D-4223-9C95-DFBA39D90C17}"/>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dirty="0"/>
              <a:t>website</a:t>
            </a:r>
          </a:p>
        </p:txBody>
      </p:sp>
    </p:spTree>
    <p:extLst>
      <p:ext uri="{BB962C8B-B14F-4D97-AF65-F5344CB8AC3E}">
        <p14:creationId xmlns:p14="http://schemas.microsoft.com/office/powerpoint/2010/main" val="352056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https://iplo.nl/regelgeving/regels-voor-activiteiten/milieubelastende-activiteiten-hoofdstuk-3-bal/nutssector-industrie/scheepswerven/"/>
          <p:cNvPicPr>
            <a:picLocks noChangeAspect="1"/>
          </p:cNvPicPr>
          <p:nvPr/>
        </p:nvPicPr>
        <p:blipFill>
          <a:blip r:embed="rId3"/>
          <a:stretch>
            <a:fillRect/>
          </a:stretch>
        </p:blipFill>
        <p:spPr>
          <a:xfrm>
            <a:off x="0" y="397"/>
            <a:ext cx="20104100" cy="11308556"/>
          </a:xfrm>
          <a:prstGeom prst="rect">
            <a:avLst/>
          </a:prstGeom>
        </p:spPr>
      </p:pic>
      <p:sp>
        <p:nvSpPr>
          <p:cNvPr id="2" name="Titel 1">
            <a:extLst>
              <a:ext uri="{FF2B5EF4-FFF2-40B4-BE49-F238E27FC236}">
                <a16:creationId xmlns:a16="http://schemas.microsoft.com/office/drawing/2014/main" id="{4180A6C7-22B8-EC07-5344-BB59436B0BF7}"/>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dirty="0"/>
              <a:t>Website1</a:t>
            </a:r>
          </a:p>
        </p:txBody>
      </p:sp>
    </p:spTree>
    <p:extLst>
      <p:ext uri="{BB962C8B-B14F-4D97-AF65-F5344CB8AC3E}">
        <p14:creationId xmlns:p14="http://schemas.microsoft.com/office/powerpoint/2010/main" val="194852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iplo.nl/regelgeving/regels-voor-activiteiten/milieubelastende-activiteiten-hoofdstuk-3-bal/nutssector-industrie/scheepswerven/"/>
          <p:cNvPicPr>
            <a:picLocks noChangeAspect="1"/>
          </p:cNvPicPr>
          <p:nvPr/>
        </p:nvPicPr>
        <p:blipFill>
          <a:blip r:embed="rId3"/>
          <a:stretch>
            <a:fillRect/>
          </a:stretch>
        </p:blipFill>
        <p:spPr>
          <a:xfrm>
            <a:off x="0" y="396"/>
            <a:ext cx="20104806" cy="11308953"/>
          </a:xfrm>
          <a:prstGeom prst="rect">
            <a:avLst/>
          </a:prstGeom>
        </p:spPr>
      </p:pic>
      <p:sp>
        <p:nvSpPr>
          <p:cNvPr id="3" name="Titel 2">
            <a:extLst>
              <a:ext uri="{FF2B5EF4-FFF2-40B4-BE49-F238E27FC236}">
                <a16:creationId xmlns:a16="http://schemas.microsoft.com/office/drawing/2014/main" id="{2359B978-C14B-34C2-031B-12FFC39117D1}"/>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dirty="0"/>
              <a:t>Website3</a:t>
            </a:r>
          </a:p>
        </p:txBody>
      </p:sp>
    </p:spTree>
    <p:extLst>
      <p:ext uri="{BB962C8B-B14F-4D97-AF65-F5344CB8AC3E}">
        <p14:creationId xmlns:p14="http://schemas.microsoft.com/office/powerpoint/2010/main" val="27901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iplo.nl/regelgeving/regels-voor-activiteiten/milieubelastende-activiteiten-hoofdstuk-3-bal/nutssector-industrie/scheepswerven/"/>
          <p:cNvPicPr>
            <a:picLocks noChangeAspect="1"/>
          </p:cNvPicPr>
          <p:nvPr/>
        </p:nvPicPr>
        <p:blipFill>
          <a:blip r:embed="rId3"/>
          <a:stretch>
            <a:fillRect/>
          </a:stretch>
        </p:blipFill>
        <p:spPr>
          <a:xfrm>
            <a:off x="-706" y="0"/>
            <a:ext cx="20105512" cy="11309350"/>
          </a:xfrm>
          <a:prstGeom prst="rect">
            <a:avLst/>
          </a:prstGeom>
        </p:spPr>
      </p:pic>
      <p:sp>
        <p:nvSpPr>
          <p:cNvPr id="4" name="Titel 3">
            <a:extLst>
              <a:ext uri="{FF2B5EF4-FFF2-40B4-BE49-F238E27FC236}">
                <a16:creationId xmlns:a16="http://schemas.microsoft.com/office/drawing/2014/main" id="{85F92C8F-8B6F-0938-4278-4507A51E2346}"/>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dirty="0"/>
              <a:t>website2</a:t>
            </a:r>
          </a:p>
        </p:txBody>
      </p:sp>
    </p:spTree>
    <p:extLst>
      <p:ext uri="{BB962C8B-B14F-4D97-AF65-F5344CB8AC3E}">
        <p14:creationId xmlns:p14="http://schemas.microsoft.com/office/powerpoint/2010/main" val="333349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iplo.nl/regelgeving/regels-voor-activiteiten/milieubelastende-activiteiten-hoofdstuk-3-bal/nutssector-industrie/scheepswerven/"/>
          <p:cNvPicPr>
            <a:picLocks noChangeAspect="1"/>
          </p:cNvPicPr>
          <p:nvPr/>
        </p:nvPicPr>
        <p:blipFill>
          <a:blip r:embed="rId3"/>
          <a:stretch>
            <a:fillRect/>
          </a:stretch>
        </p:blipFill>
        <p:spPr>
          <a:xfrm>
            <a:off x="0" y="396"/>
            <a:ext cx="20104806" cy="11308953"/>
          </a:xfrm>
          <a:prstGeom prst="rect">
            <a:avLst/>
          </a:prstGeom>
        </p:spPr>
      </p:pic>
      <p:sp>
        <p:nvSpPr>
          <p:cNvPr id="3" name="Titel 2">
            <a:extLst>
              <a:ext uri="{FF2B5EF4-FFF2-40B4-BE49-F238E27FC236}">
                <a16:creationId xmlns:a16="http://schemas.microsoft.com/office/drawing/2014/main" id="{EBB73DB1-9E46-E30C-A529-3BA51C0D04F5}"/>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dirty="0"/>
              <a:t>website4</a:t>
            </a:r>
          </a:p>
        </p:txBody>
      </p:sp>
    </p:spTree>
    <p:extLst>
      <p:ext uri="{BB962C8B-B14F-4D97-AF65-F5344CB8AC3E}">
        <p14:creationId xmlns:p14="http://schemas.microsoft.com/office/powerpoint/2010/main" val="114513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iplo.nl/regelgeving/regels-voor-activiteiten/milieubelastende-activiteiten-hoofdstuk-3-bal/nutssector-industrie/scheepswerven/"/>
          <p:cNvPicPr>
            <a:picLocks noChangeAspect="1"/>
          </p:cNvPicPr>
          <p:nvPr/>
        </p:nvPicPr>
        <p:blipFill>
          <a:blip r:embed="rId3"/>
          <a:stretch>
            <a:fillRect/>
          </a:stretch>
        </p:blipFill>
        <p:spPr>
          <a:xfrm>
            <a:off x="-706" y="0"/>
            <a:ext cx="20105512" cy="11309350"/>
          </a:xfrm>
          <a:prstGeom prst="rect">
            <a:avLst/>
          </a:prstGeom>
        </p:spPr>
      </p:pic>
      <p:sp>
        <p:nvSpPr>
          <p:cNvPr id="3" name="Titel 2">
            <a:extLst>
              <a:ext uri="{FF2B5EF4-FFF2-40B4-BE49-F238E27FC236}">
                <a16:creationId xmlns:a16="http://schemas.microsoft.com/office/drawing/2014/main" id="{5C10E6E4-EA6A-E52D-F434-FEB43C4F35AB}"/>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dirty="0"/>
              <a:t>website5</a:t>
            </a:r>
          </a:p>
        </p:txBody>
      </p:sp>
    </p:spTree>
    <p:extLst>
      <p:ext uri="{BB962C8B-B14F-4D97-AF65-F5344CB8AC3E}">
        <p14:creationId xmlns:p14="http://schemas.microsoft.com/office/powerpoint/2010/main" val="53867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iplo.nl/regelgeving/regels-voor-activiteiten/milieubelastende-activiteiten-hoofdstuk-3-bal/nutssector-industrie/scheepswerven/"/>
          <p:cNvPicPr>
            <a:picLocks noChangeAspect="1"/>
          </p:cNvPicPr>
          <p:nvPr/>
        </p:nvPicPr>
        <p:blipFill>
          <a:blip r:embed="rId3"/>
          <a:stretch>
            <a:fillRect/>
          </a:stretch>
        </p:blipFill>
        <p:spPr>
          <a:xfrm>
            <a:off x="-706" y="0"/>
            <a:ext cx="20105512" cy="11309350"/>
          </a:xfrm>
          <a:prstGeom prst="rect">
            <a:avLst/>
          </a:prstGeom>
        </p:spPr>
      </p:pic>
      <p:sp>
        <p:nvSpPr>
          <p:cNvPr id="3" name="Titel 2">
            <a:extLst>
              <a:ext uri="{FF2B5EF4-FFF2-40B4-BE49-F238E27FC236}">
                <a16:creationId xmlns:a16="http://schemas.microsoft.com/office/drawing/2014/main" id="{665C4B12-EB9B-5BC1-6AAD-90875458404D}"/>
              </a:ext>
            </a:extLst>
          </p:cNvPr>
          <p:cNvSpPr>
            <a:spLocks noGrp="1"/>
          </p:cNvSpPr>
          <p:nvPr>
            <p:ph type="title"/>
          </p:nvPr>
        </p:nvSpPr>
        <p:spPr>
          <a:xfrm>
            <a:off x="1047089" y="-1563400"/>
            <a:ext cx="18012541" cy="1563400"/>
          </a:xfrm>
        </p:spPr>
        <p:txBody>
          <a:bodyPr vert="horz" lIns="91440" tIns="45720" rIns="91440" bIns="45720" rtlCol="0" anchor="b" anchorCtr="0">
            <a:normAutofit/>
          </a:bodyPr>
          <a:lstStyle/>
          <a:p>
            <a:r>
              <a:rPr lang="nl-NL"/>
              <a:t>website6</a:t>
            </a:r>
            <a:endParaRPr lang="nl-NL" dirty="0"/>
          </a:p>
        </p:txBody>
      </p:sp>
    </p:spTree>
    <p:extLst>
      <p:ext uri="{BB962C8B-B14F-4D97-AF65-F5344CB8AC3E}">
        <p14:creationId xmlns:p14="http://schemas.microsoft.com/office/powerpoint/2010/main" val="204517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78075"/>
            <a:ext cx="1627609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Specifieke zorgplicht</a:t>
            </a:r>
            <a:endParaRPr sz="4500" dirty="0"/>
          </a:p>
        </p:txBody>
      </p:sp>
      <p:sp>
        <p:nvSpPr>
          <p:cNvPr id="3" name="object 3"/>
          <p:cNvSpPr txBox="1"/>
          <p:nvPr/>
        </p:nvSpPr>
        <p:spPr>
          <a:xfrm>
            <a:off x="1997710" y="3600099"/>
            <a:ext cx="16512540" cy="5026376"/>
          </a:xfrm>
          <a:prstGeom prst="rect">
            <a:avLst/>
          </a:prstGeom>
        </p:spPr>
        <p:txBody>
          <a:bodyPr vert="horz" wrap="square" lIns="0" tIns="12065" rIns="0" bIns="0" rtlCol="0">
            <a:spAutoFit/>
          </a:bodyPr>
          <a:lstStyle/>
          <a:p>
            <a:pPr marL="12700" marR="5080" lvl="0" defTabSz="914400">
              <a:lnSpc>
                <a:spcPct val="100000"/>
              </a:lnSpc>
              <a:spcBef>
                <a:spcPts val="95"/>
              </a:spcBef>
            </a:pPr>
            <a:r>
              <a:rPr lang="nl-NL" sz="3200" kern="0" dirty="0">
                <a:solidFill>
                  <a:sysClr val="windowText" lastClr="000000"/>
                </a:solidFill>
                <a:latin typeface="Asap"/>
                <a:cs typeface="Aparajita" panose="020B0502040204020203" pitchFamily="18" charset="0"/>
              </a:rPr>
              <a:t>“Vanzelfsprekende” regels niet meer uitgeschreven in de regelgeving</a:t>
            </a:r>
            <a:r>
              <a:rPr lang="nl-NL" sz="3200" kern="0" dirty="0">
                <a:solidFill>
                  <a:prstClr val="black"/>
                </a:solidFill>
                <a:latin typeface="Asap"/>
                <a:cs typeface="Aparajita" panose="020B0502040204020203" pitchFamily="18" charset="0"/>
              </a:rPr>
              <a:t>, maar vervangen door de specifieke zorgplicht.</a:t>
            </a:r>
          </a:p>
          <a:p>
            <a:pPr marL="12700" marR="5080" lvl="0" defTabSz="914400">
              <a:lnSpc>
                <a:spcPct val="100000"/>
              </a:lnSpc>
              <a:spcBef>
                <a:spcPts val="95"/>
              </a:spcBef>
            </a:pPr>
            <a:endParaRPr lang="nl-NL" sz="3200" kern="0" dirty="0">
              <a:solidFill>
                <a:prstClr val="black"/>
              </a:solidFill>
              <a:latin typeface="Asap"/>
              <a:cs typeface="Asap"/>
            </a:endParaRPr>
          </a:p>
          <a:p>
            <a:pPr marL="12700" marR="5080" lvl="0" defTabSz="914400">
              <a:lnSpc>
                <a:spcPct val="100000"/>
              </a:lnSpc>
              <a:spcBef>
                <a:spcPts val="95"/>
              </a:spcBef>
            </a:pPr>
            <a:r>
              <a:rPr lang="nl-NL" sz="3200" kern="0" dirty="0">
                <a:solidFill>
                  <a:prstClr val="black"/>
                </a:solidFill>
                <a:latin typeface="Asap"/>
                <a:cs typeface="Asap"/>
              </a:rPr>
              <a:t>Welke regels vallen er onder?</a:t>
            </a:r>
          </a:p>
          <a:p>
            <a:pPr marL="527050" marR="5080" lvl="0" indent="-514350" defTabSz="914400">
              <a:lnSpc>
                <a:spcPct val="100000"/>
              </a:lnSpc>
              <a:spcBef>
                <a:spcPts val="95"/>
              </a:spcBef>
              <a:buFont typeface="+mj-lt"/>
              <a:buAutoNum type="arabicPeriod"/>
            </a:pPr>
            <a:r>
              <a:rPr lang="nl-NL" sz="3200" kern="0" dirty="0">
                <a:solidFill>
                  <a:prstClr val="black"/>
                </a:solidFill>
                <a:latin typeface="Asap"/>
                <a:cs typeface="Asap"/>
              </a:rPr>
              <a:t>Alle regels uit de oude regelgeving die verhuizen naar de specifieke zorgplicht</a:t>
            </a:r>
          </a:p>
          <a:p>
            <a:pPr marL="527050" marR="5080" lvl="0" indent="-514350" defTabSz="914400">
              <a:lnSpc>
                <a:spcPct val="100000"/>
              </a:lnSpc>
              <a:spcBef>
                <a:spcPts val="95"/>
              </a:spcBef>
              <a:buFont typeface="+mj-lt"/>
              <a:buAutoNum type="arabicPeriod"/>
            </a:pPr>
            <a:r>
              <a:rPr lang="nl-NL" sz="3200" kern="0" dirty="0">
                <a:solidFill>
                  <a:prstClr val="black"/>
                </a:solidFill>
                <a:latin typeface="Asap"/>
                <a:cs typeface="Asap"/>
              </a:rPr>
              <a:t>Al het andere gedrag waarbij men weet of redelijkerwijs kan vermoeden dat het nadelige gevolgen kan hebben voor het milieu. Nota van toelichting: “evident”</a:t>
            </a:r>
          </a:p>
          <a:p>
            <a:pPr marL="527050" marR="5080" lvl="0" indent="-514350" defTabSz="914400">
              <a:lnSpc>
                <a:spcPct val="100000"/>
              </a:lnSpc>
              <a:spcBef>
                <a:spcPts val="95"/>
              </a:spcBef>
              <a:buFont typeface="+mj-lt"/>
              <a:buAutoNum type="arabicPeriod"/>
            </a:pPr>
            <a:endParaRPr lang="nl-NL" sz="3200" kern="0" dirty="0">
              <a:solidFill>
                <a:prstClr val="black"/>
              </a:solidFill>
              <a:latin typeface="Asap"/>
              <a:cs typeface="Asap"/>
            </a:endParaRPr>
          </a:p>
          <a:p>
            <a:pPr marL="12700" marR="5080" lvl="0" defTabSz="914400">
              <a:lnSpc>
                <a:spcPct val="100000"/>
              </a:lnSpc>
              <a:spcBef>
                <a:spcPts val="95"/>
              </a:spcBef>
            </a:pPr>
            <a:r>
              <a:rPr lang="nl-NL" sz="3200" kern="0" dirty="0">
                <a:solidFill>
                  <a:prstClr val="black"/>
                </a:solidFill>
                <a:latin typeface="Asap"/>
                <a:cs typeface="Asap"/>
              </a:rPr>
              <a:t>Bij twijfel: uitwerken in maatwerkvoorschriften e.d.</a:t>
            </a:r>
          </a:p>
          <a:p>
            <a:pPr marL="469900" marR="5080" lvl="0" indent="-457200" defTabSz="914400">
              <a:lnSpc>
                <a:spcPct val="100000"/>
              </a:lnSpc>
              <a:spcBef>
                <a:spcPts val="95"/>
              </a:spcBef>
              <a:buFont typeface="Arial" panose="020B0604020202020204" pitchFamily="34" charset="0"/>
              <a:buChar char="•"/>
            </a:pPr>
            <a:endParaRPr lang="nl-NL" sz="3200" kern="0" dirty="0">
              <a:solidFill>
                <a:prstClr val="black"/>
              </a:solidFill>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86112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78075"/>
            <a:ext cx="184175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Afwijken van de regels van het Bal</a:t>
            </a:r>
            <a:endParaRPr sz="4500" dirty="0"/>
          </a:p>
        </p:txBody>
      </p:sp>
      <p:sp>
        <p:nvSpPr>
          <p:cNvPr id="3" name="object 3"/>
          <p:cNvSpPr txBox="1"/>
          <p:nvPr/>
        </p:nvSpPr>
        <p:spPr>
          <a:xfrm>
            <a:off x="1997710" y="3484127"/>
            <a:ext cx="15979140" cy="8876148"/>
          </a:xfrm>
          <a:prstGeom prst="rect">
            <a:avLst/>
          </a:prstGeom>
        </p:spPr>
        <p:txBody>
          <a:bodyPr vert="horz" wrap="square" lIns="0" tIns="12065" rIns="0" bIns="0" rtlCol="0">
            <a:spAutoFit/>
          </a:bodyPr>
          <a:lstStyle/>
          <a:p>
            <a:pPr lvl="0" defTabSz="914400">
              <a:lnSpc>
                <a:spcPct val="100000"/>
              </a:lnSpc>
              <a:spcBef>
                <a:spcPts val="0"/>
              </a:spcBef>
            </a:pPr>
            <a:r>
              <a:rPr lang="nl-NL" sz="3200" b="1" kern="0" dirty="0">
                <a:solidFill>
                  <a:sysClr val="windowText" lastClr="000000"/>
                </a:solidFill>
                <a:latin typeface="Asap"/>
              </a:rPr>
              <a:t>Maatwerkregels</a:t>
            </a:r>
            <a:r>
              <a:rPr lang="nl-NL" sz="3200" kern="0" dirty="0">
                <a:solidFill>
                  <a:sysClr val="windowText" lastClr="000000"/>
                </a:solidFill>
                <a:latin typeface="Asap"/>
              </a:rPr>
              <a:t>: afwijken van Bal met algemeen verbindende voorschriften in omgevingsplan, omgevingsverordening of waterschapsverordening</a:t>
            </a: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r>
              <a:rPr lang="nl-NL" sz="3200" b="1" kern="0" dirty="0">
                <a:solidFill>
                  <a:sysClr val="windowText" lastClr="000000"/>
                </a:solidFill>
                <a:latin typeface="Asap"/>
              </a:rPr>
              <a:t>Maatwerkvoorschriften en vergunningvoorschriften: </a:t>
            </a:r>
            <a:r>
              <a:rPr lang="nl-NL" sz="3200" kern="0" dirty="0">
                <a:solidFill>
                  <a:sysClr val="windowText" lastClr="000000"/>
                </a:solidFill>
                <a:latin typeface="Asap"/>
              </a:rPr>
              <a:t>afwijken in individuele gevallen</a:t>
            </a:r>
            <a:endParaRPr lang="nl-NL" sz="3200" b="1" kern="0" dirty="0">
              <a:solidFill>
                <a:sysClr val="windowText" lastClr="000000"/>
              </a:solidFill>
              <a:latin typeface="Asap"/>
            </a:endParaRPr>
          </a:p>
          <a:p>
            <a:pPr lvl="0" defTabSz="914400">
              <a:lnSpc>
                <a:spcPct val="100000"/>
              </a:lnSpc>
              <a:spcBef>
                <a:spcPts val="0"/>
              </a:spcBef>
            </a:pPr>
            <a:endParaRPr lang="nl-NL" sz="3200" b="1" kern="0" dirty="0">
              <a:solidFill>
                <a:sysClr val="windowText" lastClr="000000"/>
              </a:solidFill>
              <a:latin typeface="Asap"/>
            </a:endParaRPr>
          </a:p>
          <a:p>
            <a:pPr lvl="0" defTabSz="914400">
              <a:lnSpc>
                <a:spcPct val="100000"/>
              </a:lnSpc>
              <a:spcBef>
                <a:spcPts val="0"/>
              </a:spcBef>
            </a:pPr>
            <a:r>
              <a:rPr lang="nl-NL" sz="3200" b="1" kern="0" dirty="0">
                <a:solidFill>
                  <a:sysClr val="windowText" lastClr="000000"/>
                </a:solidFill>
                <a:latin typeface="Asap"/>
              </a:rPr>
              <a:t>Maatwerk altijd mogelijk, maar:</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Geen maatwerk over de aanwijzing van </a:t>
            </a:r>
            <a:r>
              <a:rPr lang="nl-NL" sz="3200" kern="0" dirty="0" err="1">
                <a:solidFill>
                  <a:sysClr val="windowText" lastClr="000000"/>
                </a:solidFill>
                <a:latin typeface="Asap"/>
              </a:rPr>
              <a:t>mba’s</a:t>
            </a:r>
            <a:r>
              <a:rPr lang="nl-NL" sz="3200" kern="0" dirty="0">
                <a:solidFill>
                  <a:sysClr val="windowText" lastClr="000000"/>
                </a:solidFill>
                <a:latin typeface="Asap"/>
              </a:rPr>
              <a:t> in het Bal</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Maatwerk over vergunningplichten en meldingsplichten Bal: alleen maatwerkregels met aanvullende vergunningplichten en meldingsplichten in zeer beperkt aantal gevallen.</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Verder soms beperkingen per </a:t>
            </a:r>
            <a:r>
              <a:rPr lang="nl-NL" sz="3200" kern="0" dirty="0" err="1">
                <a:solidFill>
                  <a:sysClr val="windowText" lastClr="000000"/>
                </a:solidFill>
                <a:latin typeface="Asap"/>
              </a:rPr>
              <a:t>mba</a:t>
            </a:r>
            <a:r>
              <a:rPr lang="nl-NL" sz="3200" kern="0" dirty="0">
                <a:solidFill>
                  <a:sysClr val="windowText" lastClr="000000"/>
                </a:solidFill>
                <a:latin typeface="Asap"/>
              </a:rPr>
              <a:t> (Europees recht)</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Maatwerkregels: worden gesteld “met het oog op de belangen, bedoeld in artikel 2.2”: milieubelangen </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Instructieregels </a:t>
            </a:r>
            <a:r>
              <a:rPr lang="nl-NL" sz="3200" kern="0" dirty="0" err="1">
                <a:solidFill>
                  <a:sysClr val="windowText" lastClr="000000"/>
                </a:solidFill>
                <a:latin typeface="Asap"/>
              </a:rPr>
              <a:t>Bkl</a:t>
            </a:r>
            <a:r>
              <a:rPr lang="nl-NL" sz="3200" kern="0" dirty="0">
                <a:solidFill>
                  <a:sysClr val="windowText" lastClr="000000"/>
                </a:solidFill>
                <a:latin typeface="Asap"/>
              </a:rPr>
              <a:t> gelden voor maatwerkregels.</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Voor maatwerkvoorschriften geldt toetsingskader vergunningvoorschriften milieu </a:t>
            </a:r>
            <a:r>
              <a:rPr lang="nl-NL" sz="3200" kern="0" dirty="0" err="1">
                <a:solidFill>
                  <a:sysClr val="windowText" lastClr="000000"/>
                </a:solidFill>
                <a:latin typeface="Asap"/>
              </a:rPr>
              <a:t>Bkl</a:t>
            </a:r>
            <a:r>
              <a:rPr lang="nl-NL" sz="3200" kern="0" dirty="0">
                <a:solidFill>
                  <a:sysClr val="windowText" lastClr="000000"/>
                </a:solidFill>
                <a:latin typeface="Asap"/>
              </a:rPr>
              <a:t>.</a:t>
            </a:r>
            <a:endParaRPr lang="nl-NL" sz="3200" b="1"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14307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54707"/>
            <a:ext cx="156743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Starten met of wijzigen van een activiteit</a:t>
            </a:r>
            <a:endParaRPr sz="4500" dirty="0"/>
          </a:p>
        </p:txBody>
      </p:sp>
      <p:sp>
        <p:nvSpPr>
          <p:cNvPr id="3" name="object 3"/>
          <p:cNvSpPr txBox="1"/>
          <p:nvPr/>
        </p:nvSpPr>
        <p:spPr>
          <a:xfrm>
            <a:off x="1997710" y="3521075"/>
            <a:ext cx="16276090" cy="8083623"/>
          </a:xfrm>
          <a:prstGeom prst="rect">
            <a:avLst/>
          </a:prstGeom>
        </p:spPr>
        <p:txBody>
          <a:bodyPr vert="horz" wrap="square" lIns="0" tIns="12065" rIns="0" bIns="0" rtlCol="0">
            <a:spAutoFit/>
          </a:bodyPr>
          <a:lstStyle/>
          <a:p>
            <a:pPr marL="12700" marR="5080" lvl="0" defTabSz="914400">
              <a:lnSpc>
                <a:spcPct val="100000"/>
              </a:lnSpc>
              <a:spcBef>
                <a:spcPts val="95"/>
              </a:spcBef>
            </a:pPr>
            <a:r>
              <a:rPr lang="nl-NL" sz="3200" b="1" kern="0" dirty="0">
                <a:solidFill>
                  <a:prstClr val="black"/>
                </a:solidFill>
                <a:latin typeface="Asap"/>
                <a:cs typeface="Asap"/>
              </a:rPr>
              <a:t>Vergunningplicht</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Gekoppeld aan activiteiten hoofdstuk 3</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Meestal beslistermijn 8 weken </a:t>
            </a:r>
          </a:p>
          <a:p>
            <a:pPr marL="12700" marR="5080" lvl="0" defTabSz="914400">
              <a:lnSpc>
                <a:spcPct val="100000"/>
              </a:lnSpc>
              <a:spcBef>
                <a:spcPts val="95"/>
              </a:spcBef>
            </a:pPr>
            <a:endParaRPr lang="nl-NL" sz="3200" kern="0" dirty="0">
              <a:solidFill>
                <a:prstClr val="black"/>
              </a:solidFill>
              <a:latin typeface="Asap"/>
              <a:cs typeface="Asap"/>
            </a:endParaRPr>
          </a:p>
          <a:p>
            <a:pPr marL="12700" marR="5080" lvl="0" defTabSz="914400">
              <a:lnSpc>
                <a:spcPct val="100000"/>
              </a:lnSpc>
              <a:spcBef>
                <a:spcPts val="95"/>
              </a:spcBef>
            </a:pPr>
            <a:r>
              <a:rPr lang="nl-NL" sz="3200" b="1" kern="0" dirty="0">
                <a:solidFill>
                  <a:prstClr val="black"/>
                </a:solidFill>
                <a:latin typeface="Asap"/>
                <a:cs typeface="Asap"/>
              </a:rPr>
              <a:t>Meldingsplicht </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Gekoppeld aan activiteiten hoofdstuk 4</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Geldt niet voor vergunningplichtige </a:t>
            </a:r>
            <a:r>
              <a:rPr lang="nl-NL" sz="3200" kern="0" dirty="0" err="1">
                <a:solidFill>
                  <a:prstClr val="black"/>
                </a:solidFill>
                <a:latin typeface="Asap"/>
                <a:cs typeface="Asap"/>
              </a:rPr>
              <a:t>mba</a:t>
            </a:r>
            <a:endParaRPr lang="nl-NL" sz="3200" kern="0" dirty="0">
              <a:solidFill>
                <a:prstClr val="black"/>
              </a:solidFill>
              <a:latin typeface="Asap"/>
              <a:cs typeface="Asap"/>
            </a:endParaRP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Minimaal 4 weken van tevoren</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Verbod te starten zonder de melding te hebben gedaan</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Geen melding stoppen bedrijf</a:t>
            </a:r>
          </a:p>
          <a:p>
            <a:pPr marL="469900" marR="5080" lvl="0" indent="-457200" defTabSz="914400">
              <a:lnSpc>
                <a:spcPct val="100000"/>
              </a:lnSpc>
              <a:spcBef>
                <a:spcPts val="95"/>
              </a:spcBef>
              <a:buFont typeface="Arial" panose="020B0604020202020204" pitchFamily="34" charset="0"/>
              <a:buChar char="•"/>
            </a:pPr>
            <a:endParaRPr lang="nl-NL" sz="3200" kern="0" dirty="0">
              <a:solidFill>
                <a:prstClr val="black"/>
              </a:solidFill>
              <a:latin typeface="Asap"/>
              <a:cs typeface="Asap"/>
            </a:endParaRPr>
          </a:p>
          <a:p>
            <a:pPr marL="12700" marR="5080" lvl="0" defTabSz="914400">
              <a:lnSpc>
                <a:spcPct val="100000"/>
              </a:lnSpc>
              <a:spcBef>
                <a:spcPts val="95"/>
              </a:spcBef>
            </a:pPr>
            <a:r>
              <a:rPr lang="nl-NL" sz="3200" b="1" kern="0" dirty="0">
                <a:solidFill>
                  <a:prstClr val="black"/>
                </a:solidFill>
                <a:latin typeface="Asap"/>
                <a:cs typeface="Asap"/>
              </a:rPr>
              <a:t>Gegevens en bescheiden</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Gekoppeld aan activiteiten hoofdstuk 3</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Minimaal 4 weken van tevoren</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Geen verbod te starten zonder de gegevens te hebben aangeleverd</a:t>
            </a:r>
          </a:p>
          <a:p>
            <a:pPr marL="469900" marR="5080" lvl="0" indent="-457200" defTabSz="914400">
              <a:lnSpc>
                <a:spcPct val="100000"/>
              </a:lnSpc>
              <a:spcBef>
                <a:spcPts val="95"/>
              </a:spcBef>
              <a:buFont typeface="Arial" panose="020B0604020202020204" pitchFamily="34" charset="0"/>
              <a:buChar char="•"/>
            </a:pPr>
            <a:endParaRPr lang="nl-NL" sz="3200" kern="0" dirty="0">
              <a:solidFill>
                <a:prstClr val="black"/>
              </a:solidFill>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29771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0" y="1821923"/>
            <a:ext cx="5654278" cy="8230126"/>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750441" y="369462"/>
            <a:ext cx="9360971" cy="1117832"/>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6" cstate="print"/>
          <a:stretch>
            <a:fillRect/>
          </a:stretch>
        </p:blipFill>
        <p:spPr>
          <a:xfrm>
            <a:off x="1237241" y="10461670"/>
            <a:ext cx="6788916" cy="437265"/>
          </a:xfrm>
          <a:prstGeom prst="rect">
            <a:avLst/>
          </a:prstGeom>
        </p:spPr>
      </p:pic>
      <p:sp>
        <p:nvSpPr>
          <p:cNvPr id="11" name="object 11"/>
          <p:cNvSpPr txBox="1"/>
          <p:nvPr/>
        </p:nvSpPr>
        <p:spPr>
          <a:xfrm>
            <a:off x="6399928" y="2817842"/>
            <a:ext cx="11647239" cy="10443885"/>
          </a:xfrm>
          <a:prstGeom prst="rect">
            <a:avLst/>
          </a:prstGeom>
        </p:spPr>
        <p:txBody>
          <a:bodyPr vert="horz" wrap="square" lIns="0" tIns="157480" rIns="0" bIns="0" rtlCol="0">
            <a:spAutoFit/>
          </a:bodyPr>
          <a:lstStyle/>
          <a:p>
            <a:pPr marL="12700" marR="5080">
              <a:lnSpc>
                <a:spcPts val="7290"/>
              </a:lnSpc>
              <a:spcBef>
                <a:spcPts val="1240"/>
              </a:spcBef>
            </a:pPr>
            <a:r>
              <a:rPr lang="nl-NL" sz="6950" dirty="0">
                <a:solidFill>
                  <a:srgbClr val="275837"/>
                </a:solidFill>
                <a:latin typeface="Asap Medium"/>
                <a:cs typeface="Asap Medium"/>
              </a:rPr>
              <a:t>Basis Bal: een uitleg van de regels voor milieubelastende activiteiten in het Bal voor beginners </a:t>
            </a:r>
          </a:p>
          <a:p>
            <a:pPr marL="12700" marR="5080">
              <a:lnSpc>
                <a:spcPts val="7290"/>
              </a:lnSpc>
              <a:spcBef>
                <a:spcPts val="1240"/>
              </a:spcBef>
            </a:pPr>
            <a:endParaRPr lang="nl-NL" sz="6950" dirty="0">
              <a:solidFill>
                <a:srgbClr val="275837"/>
              </a:solidFill>
              <a:latin typeface="Asap Medium"/>
              <a:cs typeface="Asap Medium"/>
            </a:endParaRPr>
          </a:p>
          <a:p>
            <a:pPr marL="12700" marR="5080">
              <a:lnSpc>
                <a:spcPts val="7290"/>
              </a:lnSpc>
              <a:spcBef>
                <a:spcPts val="1240"/>
              </a:spcBef>
            </a:pPr>
            <a:r>
              <a:rPr lang="nl-NL" sz="4800" dirty="0">
                <a:solidFill>
                  <a:srgbClr val="275837"/>
                </a:solidFill>
                <a:latin typeface="Asap Medium"/>
                <a:cs typeface="Asap Medium"/>
              </a:rPr>
              <a:t>Gijs van Luyn / IPLO</a:t>
            </a:r>
          </a:p>
          <a:p>
            <a:pPr marL="12700" marR="5080">
              <a:lnSpc>
                <a:spcPts val="7290"/>
              </a:lnSpc>
              <a:spcBef>
                <a:spcPts val="1240"/>
              </a:spcBef>
            </a:pPr>
            <a:endParaRPr lang="nl-NL" sz="6950" dirty="0">
              <a:solidFill>
                <a:srgbClr val="275837"/>
              </a:solidFill>
              <a:latin typeface="Asap Medium"/>
              <a:cs typeface="Asap Medium"/>
            </a:endParaRPr>
          </a:p>
          <a:p>
            <a:pPr marL="12700" marR="5080">
              <a:lnSpc>
                <a:spcPts val="7290"/>
              </a:lnSpc>
              <a:spcBef>
                <a:spcPts val="1240"/>
              </a:spcBef>
            </a:pPr>
            <a:endParaRPr lang="nl-NL" sz="6950" dirty="0">
              <a:solidFill>
                <a:srgbClr val="275837"/>
              </a:solidFill>
              <a:latin typeface="Asap Medium"/>
              <a:cs typeface="Asap Medium"/>
            </a:endParaRPr>
          </a:p>
          <a:p>
            <a:pPr marL="12700" marR="5080">
              <a:lnSpc>
                <a:spcPts val="7290"/>
              </a:lnSpc>
              <a:spcBef>
                <a:spcPts val="1240"/>
              </a:spcBef>
            </a:pPr>
            <a:endParaRPr lang="nl-NL" sz="6950" dirty="0">
              <a:solidFill>
                <a:srgbClr val="275837"/>
              </a:solidFill>
              <a:latin typeface="Asap Medium"/>
              <a:cs typeface="Asap Medium"/>
            </a:endParaRPr>
          </a:p>
          <a:p>
            <a:pPr marL="12700" marR="5080">
              <a:lnSpc>
                <a:spcPts val="7290"/>
              </a:lnSpc>
              <a:spcBef>
                <a:spcPts val="1240"/>
              </a:spcBef>
            </a:pPr>
            <a:r>
              <a:rPr lang="nl-NL" sz="6950" dirty="0">
                <a:solidFill>
                  <a:srgbClr val="275837"/>
                </a:solidFill>
                <a:latin typeface="Asap Medium"/>
                <a:cs typeface="Asap Medium"/>
              </a:rPr>
              <a:t> </a:t>
            </a:r>
            <a:endParaRPr sz="6950" dirty="0">
              <a:latin typeface="Asap"/>
              <a:cs typeface="Asap"/>
            </a:endParaRPr>
          </a:p>
        </p:txBody>
      </p:sp>
      <p:sp>
        <p:nvSpPr>
          <p:cNvPr id="2" name="Titel 1">
            <a:extLst>
              <a:ext uri="{FF2B5EF4-FFF2-40B4-BE49-F238E27FC236}">
                <a16:creationId xmlns:a16="http://schemas.microsoft.com/office/drawing/2014/main" id="{D5B5C217-D3A3-1192-2728-30DD1823F18A}"/>
              </a:ext>
            </a:extLst>
          </p:cNvPr>
          <p:cNvSpPr>
            <a:spLocks noGrp="1"/>
          </p:cNvSpPr>
          <p:nvPr>
            <p:ph type="title" idx="4294967295"/>
          </p:nvPr>
        </p:nvSpPr>
        <p:spPr>
          <a:xfrm>
            <a:off x="991243" y="-1093539"/>
            <a:ext cx="18093690" cy="1093539"/>
          </a:xfrm>
        </p:spPr>
        <p:txBody>
          <a:bodyPr vert="horz" lIns="91440" tIns="45720" rIns="91440" bIns="45720" rtlCol="0" anchor="b">
            <a:normAutofit fontScale="90000"/>
          </a:bodyPr>
          <a:lstStyle/>
          <a:p>
            <a:pPr marL="12700" marR="5080">
              <a:lnSpc>
                <a:spcPts val="7290"/>
              </a:lnSpc>
              <a:spcBef>
                <a:spcPts val="1240"/>
              </a:spcBef>
            </a:pPr>
            <a:r>
              <a:rPr lang="nl-NL" sz="4800" dirty="0">
                <a:solidFill>
                  <a:srgbClr val="275837"/>
                </a:solidFill>
                <a:latin typeface="Asap Medium"/>
                <a:cs typeface="Asap Medium"/>
              </a:rPr>
              <a:t>Basis Bal: een uitleg van de regels voor milieubelastende activiteiten in het Bal voor beginners </a:t>
            </a:r>
            <a:br>
              <a:rPr lang="nl-NL" sz="4800" dirty="0">
                <a:solidFill>
                  <a:srgbClr val="275837"/>
                </a:solidFill>
                <a:latin typeface="Asap Medium"/>
                <a:cs typeface="Asap Medium"/>
              </a:rPr>
            </a:br>
            <a:br>
              <a:rPr lang="nl-NL" sz="4800" dirty="0">
                <a:solidFill>
                  <a:srgbClr val="275837"/>
                </a:solidFill>
                <a:latin typeface="Asap Medium"/>
                <a:cs typeface="Asap Medium"/>
              </a:rPr>
            </a:br>
            <a:r>
              <a:rPr lang="nl-NL" sz="3200" dirty="0">
                <a:solidFill>
                  <a:srgbClr val="275837"/>
                </a:solidFill>
                <a:latin typeface="Asap Medium"/>
                <a:cs typeface="Asap Medium"/>
              </a:rPr>
              <a:t>Gijs van Luyn / IPLO</a:t>
            </a:r>
            <a:br>
              <a:rPr lang="nl-NL" sz="3200" dirty="0">
                <a:solidFill>
                  <a:srgbClr val="275837"/>
                </a:solidFill>
                <a:latin typeface="Asap Medium"/>
                <a:cs typeface="Asap Medium"/>
              </a:rPr>
            </a:br>
            <a:br>
              <a:rPr lang="nl-NL" sz="4800" dirty="0">
                <a:solidFill>
                  <a:srgbClr val="275837"/>
                </a:solidFill>
                <a:latin typeface="Asap Medium"/>
                <a:cs typeface="Asap Medium"/>
              </a:rPr>
            </a:br>
            <a:br>
              <a:rPr lang="nl-NL" sz="4800" dirty="0">
                <a:solidFill>
                  <a:srgbClr val="275837"/>
                </a:solidFill>
                <a:latin typeface="Asap Medium"/>
                <a:cs typeface="Asap Medium"/>
              </a:rPr>
            </a:br>
            <a:br>
              <a:rPr lang="nl-NL" sz="4800" dirty="0">
                <a:solidFill>
                  <a:srgbClr val="275837"/>
                </a:solidFill>
                <a:latin typeface="Asap Medium"/>
                <a:cs typeface="Asap Medium"/>
              </a:rPr>
            </a:br>
            <a:r>
              <a:rPr lang="nl-NL" sz="4800" dirty="0">
                <a:solidFill>
                  <a:srgbClr val="275837"/>
                </a:solidFill>
                <a:latin typeface="Asap Medium"/>
                <a:cs typeface="Asap Medium"/>
              </a:rPr>
              <a:t> </a:t>
            </a:r>
            <a:br>
              <a:rPr lang="nl-NL" sz="4800" dirty="0">
                <a:latin typeface="Asap"/>
                <a:cs typeface="Asap"/>
              </a:rPr>
            </a:br>
            <a:endParaRPr lang="nl-NL" dirty="0"/>
          </a:p>
        </p:txBody>
      </p:sp>
    </p:spTree>
    <p:extLst>
      <p:ext uri="{BB962C8B-B14F-4D97-AF65-F5344CB8AC3E}">
        <p14:creationId xmlns:p14="http://schemas.microsoft.com/office/powerpoint/2010/main" val="355012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78075"/>
            <a:ext cx="160553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Bevoegd gezag regels Bal</a:t>
            </a:r>
            <a:endParaRPr sz="4500" dirty="0"/>
          </a:p>
        </p:txBody>
      </p:sp>
      <p:sp>
        <p:nvSpPr>
          <p:cNvPr id="3" name="object 3"/>
          <p:cNvSpPr txBox="1"/>
          <p:nvPr/>
        </p:nvSpPr>
        <p:spPr>
          <a:xfrm>
            <a:off x="1997710" y="3673475"/>
            <a:ext cx="16055340" cy="6555000"/>
          </a:xfrm>
          <a:prstGeom prst="rect">
            <a:avLst/>
          </a:prstGeom>
        </p:spPr>
        <p:txBody>
          <a:bodyPr vert="horz" wrap="square" lIns="0" tIns="12065" rIns="0" bIns="0" rtlCol="0">
            <a:spAutoFit/>
          </a:bodyPr>
          <a:lstStyle/>
          <a:p>
            <a:pPr marL="12700" marR="5080" lvl="0" defTabSz="914400">
              <a:spcBef>
                <a:spcPts val="95"/>
              </a:spcBef>
            </a:pPr>
            <a:r>
              <a:rPr lang="nl-NL" sz="3200" kern="0" dirty="0">
                <a:solidFill>
                  <a:prstClr val="black"/>
                </a:solidFill>
                <a:latin typeface="Asap"/>
                <a:cs typeface="Asap"/>
              </a:rPr>
              <a:t>Meestal gemeente. Uitzonderingen:</a:t>
            </a:r>
          </a:p>
          <a:p>
            <a:pPr marL="12700" marR="5080" lvl="0" defTabSz="914400">
              <a:spcBef>
                <a:spcPts val="95"/>
              </a:spcBef>
            </a:pPr>
            <a:endParaRPr lang="nl-NL" sz="3200" kern="0" dirty="0">
              <a:solidFill>
                <a:prstClr val="black"/>
              </a:solidFill>
              <a:latin typeface="Asap"/>
              <a:cs typeface="Asap"/>
            </a:endParaRPr>
          </a:p>
          <a:p>
            <a:pPr marL="469900" marR="5080" lvl="0" indent="-457200" defTabSz="914400">
              <a:spcBef>
                <a:spcPts val="95"/>
              </a:spcBef>
              <a:buFont typeface="Arial" panose="020B0604020202020204" pitchFamily="34" charset="0"/>
              <a:buChar char="•"/>
            </a:pPr>
            <a:r>
              <a:rPr lang="nl-NL" sz="3200" kern="0" dirty="0">
                <a:solidFill>
                  <a:prstClr val="black"/>
                </a:solidFill>
                <a:latin typeface="Asap"/>
                <a:cs typeface="Asap"/>
              </a:rPr>
              <a:t>Ander bevoegd gezag aangewezen voor omgevingsvergunning voor zelfde </a:t>
            </a:r>
            <a:r>
              <a:rPr lang="nl-NL" sz="3200" dirty="0" err="1">
                <a:solidFill>
                  <a:prstClr val="black"/>
                </a:solidFill>
                <a:latin typeface="Asap"/>
                <a:cs typeface="Asap"/>
              </a:rPr>
              <a:t>mba</a:t>
            </a:r>
            <a:r>
              <a:rPr lang="nl-NL" sz="3200" dirty="0">
                <a:solidFill>
                  <a:prstClr val="black"/>
                </a:solidFill>
                <a:latin typeface="Asap"/>
                <a:cs typeface="Asap"/>
              </a:rPr>
              <a:t>	</a:t>
            </a:r>
            <a:endParaRPr lang="nl-NL" sz="3200" kern="0" dirty="0">
              <a:solidFill>
                <a:prstClr val="black"/>
              </a:solidFill>
              <a:latin typeface="Asap"/>
              <a:cs typeface="Asap"/>
            </a:endParaRPr>
          </a:p>
          <a:p>
            <a:pPr marL="469900" marR="5080" lvl="0" indent="-457200" defTabSz="914400">
              <a:spcBef>
                <a:spcPts val="95"/>
              </a:spcBef>
              <a:buFont typeface="Arial" panose="020B0604020202020204" pitchFamily="34" charset="0"/>
              <a:buChar char="•"/>
            </a:pPr>
            <a:r>
              <a:rPr lang="nl-NL" sz="3200" kern="0" dirty="0">
                <a:solidFill>
                  <a:prstClr val="black"/>
                </a:solidFill>
                <a:latin typeface="Asap"/>
                <a:cs typeface="Asap"/>
              </a:rPr>
              <a:t>Bevoegd gezag lozingen volgt wie beheer van dat water heeft (waterschap or rijk)</a:t>
            </a:r>
          </a:p>
          <a:p>
            <a:pPr marL="469900" marR="5080" lvl="0" indent="-457200" defTabSz="914400">
              <a:spcBef>
                <a:spcPts val="95"/>
              </a:spcBef>
              <a:buFont typeface="Arial" panose="020B0604020202020204" pitchFamily="34" charset="0"/>
              <a:buChar char="•"/>
            </a:pPr>
            <a:r>
              <a:rPr lang="nl-NL" sz="3200" kern="0" dirty="0">
                <a:solidFill>
                  <a:prstClr val="black"/>
                </a:solidFill>
                <a:latin typeface="Asap"/>
                <a:cs typeface="Asap"/>
              </a:rPr>
              <a:t>Paar speciale gevallen: </a:t>
            </a:r>
          </a:p>
          <a:p>
            <a:pPr marL="12700" marR="5080" lvl="4" defTabSz="914400">
              <a:spcBef>
                <a:spcPts val="95"/>
              </a:spcBef>
            </a:pPr>
            <a:r>
              <a:rPr lang="nl-NL" sz="3200" kern="0" dirty="0">
                <a:solidFill>
                  <a:prstClr val="black"/>
                </a:solidFill>
                <a:latin typeface="Asap"/>
                <a:cs typeface="Asap"/>
              </a:rPr>
              <a:t>	- GS: open bodemenergiesysteem</a:t>
            </a:r>
          </a:p>
          <a:p>
            <a:pPr marL="12700" marR="5080" lvl="4" defTabSz="914400">
              <a:spcBef>
                <a:spcPts val="95"/>
              </a:spcBef>
            </a:pPr>
            <a:r>
              <a:rPr lang="nl-NL" sz="3200" kern="0" dirty="0">
                <a:solidFill>
                  <a:prstClr val="black"/>
                </a:solidFill>
                <a:latin typeface="Asap"/>
                <a:cs typeface="Asap"/>
              </a:rPr>
              <a:t>	- Minister (I&amp;W?): </a:t>
            </a:r>
            <a:r>
              <a:rPr lang="nl-NL" sz="3200" kern="0" dirty="0" err="1">
                <a:solidFill>
                  <a:prstClr val="black"/>
                </a:solidFill>
                <a:latin typeface="Asap"/>
                <a:cs typeface="Asap"/>
              </a:rPr>
              <a:t>mba</a:t>
            </a:r>
            <a:r>
              <a:rPr lang="nl-NL" sz="3200" kern="0" dirty="0">
                <a:solidFill>
                  <a:prstClr val="black"/>
                </a:solidFill>
                <a:latin typeface="Asap"/>
                <a:cs typeface="Asap"/>
              </a:rPr>
              <a:t> in EEZ, bepaalde militaire activiteiten, civiele 			explosieaandachtsgebieden,</a:t>
            </a:r>
            <a:r>
              <a:rPr lang="nl-NL" sz="3200" dirty="0">
                <a:solidFill>
                  <a:prstClr val="black"/>
                </a:solidFill>
                <a:latin typeface="Asap"/>
                <a:cs typeface="Asap"/>
              </a:rPr>
              <a:t> </a:t>
            </a:r>
            <a:r>
              <a:rPr lang="nl-NL" sz="3200" kern="0" dirty="0">
                <a:solidFill>
                  <a:prstClr val="black"/>
                </a:solidFill>
                <a:latin typeface="Asap"/>
                <a:cs typeface="Asap"/>
              </a:rPr>
              <a:t>buisleiding met gevaarlijke stoffen</a:t>
            </a:r>
          </a:p>
          <a:p>
            <a:pPr marL="12700" marR="5080" lvl="1" defTabSz="914400">
              <a:spcBef>
                <a:spcPts val="95"/>
              </a:spcBef>
            </a:pPr>
            <a:r>
              <a:rPr lang="nl-NL" sz="3200" kern="0" dirty="0">
                <a:solidFill>
                  <a:prstClr val="black"/>
                </a:solidFill>
                <a:latin typeface="Asap"/>
                <a:cs typeface="Asap"/>
              </a:rPr>
              <a:t>	- Minister (EZ?): mijnbouwwerk</a:t>
            </a:r>
          </a:p>
          <a:p>
            <a:pPr marL="12700" marR="5080" lvl="1" defTabSz="914400">
              <a:spcBef>
                <a:spcPts val="95"/>
              </a:spcBef>
            </a:pPr>
            <a:r>
              <a:rPr lang="nl-NL" sz="3200" kern="0" dirty="0">
                <a:solidFill>
                  <a:prstClr val="black"/>
                </a:solidFill>
                <a:latin typeface="Asap"/>
                <a:cs typeface="Asap"/>
              </a:rPr>
              <a:t>	- Minister (LVVN?): op of in de bodem brengen van meststoffen</a:t>
            </a:r>
          </a:p>
          <a:p>
            <a:pPr marL="469900" marR="5080" lvl="0" indent="-457200" defTabSz="914400">
              <a:spcBef>
                <a:spcPts val="95"/>
              </a:spcBef>
              <a:buFont typeface="Arial" panose="020B0604020202020204" pitchFamily="34" charset="0"/>
              <a:buChar char="•"/>
            </a:pPr>
            <a:endParaRPr lang="nl-NL" sz="3200" kern="0" dirty="0">
              <a:solidFill>
                <a:prstClr val="black"/>
              </a:solidFill>
              <a:latin typeface="Asap"/>
              <a:cs typeface="Asap"/>
            </a:endParaRPr>
          </a:p>
          <a:p>
            <a:pPr marL="469900" marR="5080" lvl="0" indent="-457200" defTabSz="914400">
              <a:spcBef>
                <a:spcPts val="95"/>
              </a:spcBef>
              <a:buFont typeface="Arial" panose="020B0604020202020204" pitchFamily="34" charset="0"/>
              <a:buChar char="•"/>
            </a:pPr>
            <a:endParaRPr lang="nl-NL" sz="3200" kern="0" dirty="0">
              <a:solidFill>
                <a:prstClr val="black"/>
              </a:solidFill>
              <a:latin typeface="Asap"/>
              <a:cs typeface="Asap"/>
            </a:endParaRPr>
          </a:p>
          <a:p>
            <a:pPr marL="469900" marR="5080" lvl="0" indent="-457200" defTabSz="914400">
              <a:spcBef>
                <a:spcPts val="95"/>
              </a:spcBef>
              <a:buFont typeface="Arial" panose="020B0604020202020204" pitchFamily="34" charset="0"/>
              <a:buChar char="•"/>
            </a:pPr>
            <a:endParaRPr lang="nl-NL" sz="3200" kern="0" dirty="0">
              <a:solidFill>
                <a:prstClr val="black"/>
              </a:solidFill>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32839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278507"/>
            <a:ext cx="139217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Voor wie gelden de regels?</a:t>
            </a:r>
            <a:endParaRPr sz="4500" dirty="0"/>
          </a:p>
        </p:txBody>
      </p:sp>
      <p:sp>
        <p:nvSpPr>
          <p:cNvPr id="3" name="object 3"/>
          <p:cNvSpPr txBox="1"/>
          <p:nvPr/>
        </p:nvSpPr>
        <p:spPr>
          <a:xfrm>
            <a:off x="1997710" y="3444875"/>
            <a:ext cx="16276090" cy="3731150"/>
          </a:xfrm>
          <a:prstGeom prst="rect">
            <a:avLst/>
          </a:prstGeom>
        </p:spPr>
        <p:txBody>
          <a:bodyPr vert="horz" wrap="square" lIns="0" tIns="12065" rIns="0" bIns="0" rtlCol="0">
            <a:spAutoFit/>
          </a:bodyPr>
          <a:lstStyle/>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Asap"/>
              </a:rPr>
              <a:t>De regels gelden voor</a:t>
            </a:r>
            <a:r>
              <a:rPr lang="nl-NL" sz="3200" kern="0" dirty="0">
                <a:solidFill>
                  <a:prstClr val="black"/>
                </a:solidFill>
                <a:latin typeface="Asap"/>
                <a:cs typeface="72" panose="020B0503030000000003" pitchFamily="34" charset="0"/>
              </a:rPr>
              <a:t> “degene die de activiteit verricht”: </a:t>
            </a:r>
            <a:r>
              <a:rPr lang="nl-NL" sz="3200" kern="0" dirty="0">
                <a:solidFill>
                  <a:sysClr val="windowText" lastClr="000000"/>
                </a:solidFill>
                <a:latin typeface="Asap"/>
                <a:cs typeface="72" panose="020B0503030000000003" pitchFamily="34" charset="0"/>
              </a:rPr>
              <a:t>iedereen die een activiteit kan laten starten, stoppen of veranderen.</a:t>
            </a:r>
          </a:p>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72" panose="020B0503030000000003" pitchFamily="34" charset="0"/>
              </a:rPr>
              <a:t>Praktisch: af te leiden uit feit dat iemand melding of aanvraag heeft gedaan.</a:t>
            </a:r>
          </a:p>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72" panose="020B0503030000000003" pitchFamily="34" charset="0"/>
              </a:rPr>
              <a:t>Meerdere exploitanten, 1 </a:t>
            </a:r>
            <a:r>
              <a:rPr lang="nl-NL" sz="3200" kern="0" dirty="0" err="1">
                <a:solidFill>
                  <a:prstClr val="black"/>
                </a:solidFill>
                <a:latin typeface="Asap"/>
                <a:cs typeface="72" panose="020B0503030000000003" pitchFamily="34" charset="0"/>
              </a:rPr>
              <a:t>mba</a:t>
            </a:r>
            <a:r>
              <a:rPr lang="nl-NL" sz="3200" kern="0" dirty="0">
                <a:solidFill>
                  <a:prstClr val="black"/>
                </a:solidFill>
                <a:latin typeface="Asap"/>
                <a:cs typeface="72" panose="020B0503030000000003" pitchFamily="34" charset="0"/>
              </a:rPr>
              <a:t>: hoofdelijk aansprakelijk. Tenzij op aanvraag exploitanten iets anders geregeld in vergunning.</a:t>
            </a: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17307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54707"/>
            <a:ext cx="112547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Extra informatie</a:t>
            </a:r>
            <a:endParaRPr sz="4500" dirty="0"/>
          </a:p>
        </p:txBody>
      </p:sp>
      <p:sp>
        <p:nvSpPr>
          <p:cNvPr id="3" name="object 3"/>
          <p:cNvSpPr txBox="1"/>
          <p:nvPr/>
        </p:nvSpPr>
        <p:spPr>
          <a:xfrm>
            <a:off x="1997710" y="3470768"/>
            <a:ext cx="16893540" cy="4431983"/>
          </a:xfrm>
          <a:prstGeom prst="rect">
            <a:avLst/>
          </a:prstGeom>
        </p:spPr>
        <p:txBody>
          <a:bodyPr vert="horz" wrap="square" lIns="0" tIns="12065" rIns="0" bIns="0" rtlCol="0">
            <a:spAutoFit/>
          </a:bodyPr>
          <a:lstStyle/>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Asap"/>
                <a:hlinkClick r:id="rId3"/>
              </a:rPr>
              <a:t>www.iplo.nl</a:t>
            </a:r>
            <a:r>
              <a:rPr lang="nl-NL" sz="3200" kern="0" dirty="0">
                <a:solidFill>
                  <a:prstClr val="black"/>
                </a:solidFill>
                <a:latin typeface="Asap"/>
                <a:cs typeface="Asap"/>
              </a:rPr>
              <a:t> </a:t>
            </a:r>
          </a:p>
          <a:p>
            <a:pPr marL="469900" marR="5080" lvl="0" indent="-457200" defTabSz="914400">
              <a:lnSpc>
                <a:spcPct val="150000"/>
              </a:lnSpc>
              <a:spcBef>
                <a:spcPts val="95"/>
              </a:spcBef>
              <a:buFont typeface="Arial" panose="020B0604020202020204" pitchFamily="34" charset="0"/>
              <a:buChar char="•"/>
            </a:pPr>
            <a:r>
              <a:rPr lang="nl-NL" sz="3200" dirty="0">
                <a:solidFill>
                  <a:prstClr val="black"/>
                </a:solidFill>
                <a:latin typeface="Asap"/>
                <a:cs typeface="Asap"/>
                <a:hlinkClick r:id="rId4"/>
              </a:rPr>
              <a:t>Lijst met alle </a:t>
            </a:r>
            <a:r>
              <a:rPr lang="nl-NL" sz="3200" dirty="0" err="1">
                <a:solidFill>
                  <a:prstClr val="black"/>
                </a:solidFill>
                <a:latin typeface="Asap"/>
                <a:cs typeface="Asap"/>
                <a:hlinkClick r:id="rId4"/>
              </a:rPr>
              <a:t>mba</a:t>
            </a:r>
            <a:r>
              <a:rPr lang="nl-NL" sz="3200" dirty="0">
                <a:solidFill>
                  <a:prstClr val="black"/>
                </a:solidFill>
                <a:latin typeface="Asap"/>
                <a:cs typeface="Asap"/>
              </a:rPr>
              <a:t> </a:t>
            </a:r>
            <a:endParaRPr lang="nl-NL" sz="3200" kern="0" dirty="0">
              <a:solidFill>
                <a:prstClr val="black"/>
              </a:solidFill>
              <a:latin typeface="Asap"/>
              <a:cs typeface="Asap"/>
            </a:endParaRPr>
          </a:p>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Asap"/>
                <a:hlinkClick r:id="rId5"/>
              </a:rPr>
              <a:t>Bal met integrale toelichting</a:t>
            </a:r>
            <a:endParaRPr lang="nl-NL" sz="3200" kern="0" dirty="0">
              <a:solidFill>
                <a:prstClr val="black"/>
              </a:solidFill>
              <a:latin typeface="Asap"/>
              <a:cs typeface="Asap"/>
            </a:endParaRPr>
          </a:p>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Asap"/>
                <a:hlinkClick r:id="rId6"/>
              </a:rPr>
              <a:t>Was/wordt tabellen van Activiteitenbesluit en Besluit omgevingsrecht naar Bal</a:t>
            </a:r>
            <a:endParaRPr lang="nl-NL" sz="3200" kern="0" dirty="0">
              <a:solidFill>
                <a:prstClr val="black"/>
              </a:solidFill>
              <a:latin typeface="Asap"/>
              <a:cs typeface="Asap"/>
            </a:endParaRPr>
          </a:p>
          <a:p>
            <a:pPr marL="469900" marR="5080" lvl="0" indent="-457200" defTabSz="914400">
              <a:lnSpc>
                <a:spcPct val="150000"/>
              </a:lnSpc>
              <a:spcBef>
                <a:spcPts val="95"/>
              </a:spcBef>
              <a:buFont typeface="Arial" panose="020B0604020202020204" pitchFamily="34" charset="0"/>
              <a:buChar char="•"/>
            </a:pPr>
            <a:r>
              <a:rPr lang="nl-NL" sz="3200" kern="0" dirty="0">
                <a:solidFill>
                  <a:prstClr val="black"/>
                </a:solidFill>
                <a:latin typeface="Asap"/>
                <a:cs typeface="Asap"/>
                <a:hlinkClick r:id="rId7"/>
              </a:rPr>
              <a:t>Helpdesk IPLO</a:t>
            </a:r>
            <a:endParaRPr lang="nl-NL" sz="3200" kern="0" dirty="0">
              <a:solidFill>
                <a:prstClr val="black"/>
              </a:solidFill>
              <a:latin typeface="Asap"/>
              <a:cs typeface="Asap"/>
            </a:endParaRPr>
          </a:p>
          <a:p>
            <a:pPr marL="469900" marR="5080" lvl="0" indent="-457200" defTabSz="914400">
              <a:lnSpc>
                <a:spcPct val="150000"/>
              </a:lnSpc>
              <a:spcBef>
                <a:spcPts val="95"/>
              </a:spcBef>
              <a:buFont typeface="Arial" panose="020B0604020202020204" pitchFamily="34" charset="0"/>
              <a:buChar char="•"/>
            </a:pPr>
            <a:endParaRPr lang="nl-NL" sz="3200" kern="0" dirty="0">
              <a:solidFill>
                <a:prstClr val="black"/>
              </a:solidFill>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8"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325913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530475"/>
            <a:ext cx="12931140" cy="755335"/>
          </a:xfrm>
          <a:prstGeom prst="rect">
            <a:avLst/>
          </a:prstGeom>
        </p:spPr>
        <p:txBody>
          <a:bodyPr vert="horz" wrap="square" lIns="0" tIns="16510" rIns="0" bIns="0" rtlCol="0">
            <a:spAutoFit/>
          </a:bodyPr>
          <a:lstStyle/>
          <a:p>
            <a:pPr marL="12700">
              <a:lnSpc>
                <a:spcPct val="100000"/>
              </a:lnSpc>
              <a:spcBef>
                <a:spcPts val="130"/>
              </a:spcBef>
            </a:pPr>
            <a:r>
              <a:rPr lang="nl-NL" sz="4800" spc="-10" dirty="0"/>
              <a:t>Structuur milieuregels Bal</a:t>
            </a:r>
            <a:endParaRPr sz="4500" dirty="0"/>
          </a:p>
        </p:txBody>
      </p:sp>
      <p:sp>
        <p:nvSpPr>
          <p:cNvPr id="3" name="object 3"/>
          <p:cNvSpPr txBox="1"/>
          <p:nvPr/>
        </p:nvSpPr>
        <p:spPr>
          <a:xfrm>
            <a:off x="1997710" y="3673475"/>
            <a:ext cx="16276090" cy="6024085"/>
          </a:xfrm>
          <a:prstGeom prst="rect">
            <a:avLst/>
          </a:prstGeom>
        </p:spPr>
        <p:txBody>
          <a:bodyPr vert="horz" wrap="square" lIns="0" tIns="12065" rIns="0" bIns="0" rtlCol="0">
            <a:spAutoFit/>
          </a:bodyPr>
          <a:lstStyle/>
          <a:p>
            <a:pPr marL="12700" marR="5080">
              <a:spcBef>
                <a:spcPts val="95"/>
              </a:spcBef>
            </a:pPr>
            <a:r>
              <a:rPr lang="nl-NL" sz="3200" b="1" dirty="0">
                <a:solidFill>
                  <a:schemeClr val="tx1"/>
                </a:solidFill>
                <a:latin typeface="Asap"/>
                <a:cs typeface="Asap"/>
              </a:rPr>
              <a:t>Algemeen</a:t>
            </a:r>
          </a:p>
          <a:p>
            <a:pPr marL="12700" marR="5080">
              <a:spcBef>
                <a:spcPts val="95"/>
              </a:spcBef>
            </a:pPr>
            <a:r>
              <a:rPr lang="nl-NL" sz="3200" dirty="0">
                <a:solidFill>
                  <a:schemeClr val="tx1"/>
                </a:solidFill>
                <a:latin typeface="Asap"/>
                <a:cs typeface="Asap"/>
              </a:rPr>
              <a:t>Begrip inrichting vervallen: </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We stellen regels per milieubelastende activiteit in een bedrijf.</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Geen algemene uitzondering voor kortdurende / mobiele / niet-bedrijfsmatige activiteiten.</a:t>
            </a:r>
          </a:p>
          <a:p>
            <a:pPr marL="12700" marR="5080">
              <a:spcBef>
                <a:spcPts val="95"/>
              </a:spcBef>
            </a:pPr>
            <a:endParaRPr lang="nl-NL" sz="3200" dirty="0">
              <a:solidFill>
                <a:schemeClr val="tx1"/>
              </a:solidFill>
              <a:latin typeface="Asap"/>
              <a:cs typeface="Asap"/>
            </a:endParaRPr>
          </a:p>
          <a:p>
            <a:pPr marL="12700" marR="5080">
              <a:spcBef>
                <a:spcPts val="95"/>
              </a:spcBef>
            </a:pPr>
            <a:r>
              <a:rPr lang="nl-NL" sz="3200" b="1" dirty="0">
                <a:solidFill>
                  <a:schemeClr val="tx1"/>
                </a:solidFill>
                <a:latin typeface="Asap"/>
                <a:cs typeface="Asap"/>
              </a:rPr>
              <a:t>Indeling hoofdstukken</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Hoofdstuk 2: algemene bepalingen, bevoegd gezag, specifieke zorgplicht, maatwerkmogelijkheden</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Hoofdstuk 3: per paragraaf 1 </a:t>
            </a:r>
            <a:r>
              <a:rPr lang="nl-NL" sz="3200" dirty="0" err="1">
                <a:solidFill>
                  <a:schemeClr val="tx1"/>
                </a:solidFill>
                <a:latin typeface="Asap"/>
                <a:cs typeface="Asap"/>
              </a:rPr>
              <a:t>mba</a:t>
            </a:r>
            <a:r>
              <a:rPr lang="nl-NL" sz="3200" dirty="0">
                <a:solidFill>
                  <a:schemeClr val="tx1"/>
                </a:solidFill>
                <a:latin typeface="Asap"/>
                <a:cs typeface="Asap"/>
              </a:rPr>
              <a:t>: definitie </a:t>
            </a:r>
            <a:r>
              <a:rPr lang="nl-NL" sz="3200" dirty="0" err="1">
                <a:solidFill>
                  <a:schemeClr val="tx1"/>
                </a:solidFill>
                <a:latin typeface="Asap"/>
                <a:cs typeface="Asap"/>
              </a:rPr>
              <a:t>mba</a:t>
            </a:r>
            <a:r>
              <a:rPr lang="nl-NL" sz="3200" dirty="0">
                <a:solidFill>
                  <a:schemeClr val="tx1"/>
                </a:solidFill>
                <a:latin typeface="Asap"/>
                <a:cs typeface="Asap"/>
              </a:rPr>
              <a:t>, vergunningplicht, gegevens en bescheiden, richtingaanwijzer</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Hoofdstuk 4 en 5: inhoudelijke regels, meldingsplichten, informatieplichten</a:t>
            </a: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6477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149475"/>
            <a:ext cx="17884140" cy="755335"/>
          </a:xfrm>
          <a:prstGeom prst="rect">
            <a:avLst/>
          </a:prstGeom>
        </p:spPr>
        <p:txBody>
          <a:bodyPr vert="horz" wrap="square" lIns="0" tIns="16510" rIns="0" bIns="0" rtlCol="0">
            <a:spAutoFit/>
          </a:bodyPr>
          <a:lstStyle/>
          <a:p>
            <a:pPr marL="12700">
              <a:lnSpc>
                <a:spcPct val="100000"/>
              </a:lnSpc>
              <a:spcBef>
                <a:spcPts val="130"/>
              </a:spcBef>
            </a:pPr>
            <a:r>
              <a:rPr lang="nl-NL" sz="4800" spc="-10" dirty="0"/>
              <a:t>Aanwijzing </a:t>
            </a:r>
            <a:r>
              <a:rPr lang="nl-NL" sz="4800" spc="-10" dirty="0" err="1"/>
              <a:t>mba</a:t>
            </a:r>
            <a:r>
              <a:rPr lang="nl-NL" sz="4800" spc="-10" dirty="0"/>
              <a:t>: functioneel ondersteunende activiteiten</a:t>
            </a:r>
            <a:endParaRPr sz="4800" dirty="0"/>
          </a:p>
        </p:txBody>
      </p:sp>
      <p:sp>
        <p:nvSpPr>
          <p:cNvPr id="3" name="object 3"/>
          <p:cNvSpPr txBox="1"/>
          <p:nvPr/>
        </p:nvSpPr>
        <p:spPr>
          <a:xfrm>
            <a:off x="1997710" y="3140075"/>
            <a:ext cx="16276090" cy="7565533"/>
          </a:xfrm>
          <a:prstGeom prst="rect">
            <a:avLst/>
          </a:prstGeom>
        </p:spPr>
        <p:txBody>
          <a:bodyPr vert="horz" wrap="square" lIns="0" tIns="12065" rIns="0" bIns="0" rtlCol="0">
            <a:spAutoFit/>
          </a:bodyPr>
          <a:lstStyle/>
          <a:p>
            <a:pPr marL="12700" marR="5080">
              <a:spcBef>
                <a:spcPts val="95"/>
              </a:spcBef>
            </a:pPr>
            <a:r>
              <a:rPr lang="nl-NL" sz="3200" dirty="0">
                <a:solidFill>
                  <a:schemeClr val="tx1"/>
                </a:solidFill>
                <a:latin typeface="Asap"/>
                <a:cs typeface="Asap"/>
              </a:rPr>
              <a:t>Elke paragraaf in H3 Bal begint met artikel met omschrijving </a:t>
            </a:r>
            <a:r>
              <a:rPr lang="nl-NL" sz="3200" dirty="0" err="1">
                <a:solidFill>
                  <a:schemeClr val="tx1"/>
                </a:solidFill>
                <a:latin typeface="Asap"/>
                <a:cs typeface="Asap"/>
              </a:rPr>
              <a:t>mba</a:t>
            </a: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527050" marR="5080" indent="-514350">
              <a:spcBef>
                <a:spcPts val="95"/>
              </a:spcBef>
              <a:buFont typeface="Arial" panose="020B0604020202020204" pitchFamily="34" charset="0"/>
              <a:buChar char="•"/>
            </a:pPr>
            <a:r>
              <a:rPr lang="nl-NL" sz="3200" dirty="0">
                <a:solidFill>
                  <a:srgbClr val="FF0000"/>
                </a:solidFill>
                <a:latin typeface="Asap"/>
                <a:cs typeface="Asap"/>
              </a:rPr>
              <a:t>Andere milieubelastende activiteiten </a:t>
            </a:r>
            <a:r>
              <a:rPr lang="nl-NL" sz="3200" dirty="0">
                <a:solidFill>
                  <a:schemeClr val="tx1"/>
                </a:solidFill>
                <a:latin typeface="Asap"/>
                <a:cs typeface="Asap"/>
              </a:rPr>
              <a:t>= alle </a:t>
            </a:r>
            <a:r>
              <a:rPr lang="nl-NL" sz="3200" dirty="0" err="1">
                <a:solidFill>
                  <a:schemeClr val="tx1"/>
                </a:solidFill>
                <a:latin typeface="Asap"/>
                <a:cs typeface="Asap"/>
              </a:rPr>
              <a:t>mba</a:t>
            </a:r>
            <a:r>
              <a:rPr lang="nl-NL" sz="3200" dirty="0">
                <a:solidFill>
                  <a:schemeClr val="tx1"/>
                </a:solidFill>
                <a:latin typeface="Asap"/>
                <a:cs typeface="Asap"/>
              </a:rPr>
              <a:t>, niet alleen Bal-</a:t>
            </a:r>
            <a:r>
              <a:rPr lang="nl-NL" sz="3200" dirty="0" err="1">
                <a:solidFill>
                  <a:schemeClr val="tx1"/>
                </a:solidFill>
                <a:latin typeface="Asap"/>
                <a:cs typeface="Asap"/>
              </a:rPr>
              <a:t>mba</a:t>
            </a:r>
            <a:endParaRPr lang="nl-NL" sz="3200" dirty="0">
              <a:solidFill>
                <a:schemeClr val="tx1"/>
              </a:solidFill>
              <a:latin typeface="Asap"/>
              <a:cs typeface="Asap"/>
            </a:endParaRPr>
          </a:p>
          <a:p>
            <a:pPr marL="527050" marR="5080" indent="-514350">
              <a:spcBef>
                <a:spcPts val="95"/>
              </a:spcBef>
              <a:buFont typeface="Arial" panose="020B0604020202020204" pitchFamily="34" charset="0"/>
              <a:buChar char="•"/>
            </a:pPr>
            <a:r>
              <a:rPr lang="nl-NL" sz="3200" dirty="0">
                <a:solidFill>
                  <a:srgbClr val="FF0000"/>
                </a:solidFill>
                <a:latin typeface="Asap"/>
                <a:cs typeface="Asap"/>
              </a:rPr>
              <a:t>Op dezelfde locatie</a:t>
            </a:r>
            <a:r>
              <a:rPr lang="nl-NL" sz="3200" dirty="0">
                <a:solidFill>
                  <a:schemeClr val="tx1"/>
                </a:solidFill>
                <a:latin typeface="Asap"/>
                <a:cs typeface="Asap"/>
              </a:rPr>
              <a:t>: Jurisprudentie. Uitgangspunt: informatie van bedrijf</a:t>
            </a:r>
          </a:p>
          <a:p>
            <a:pPr marL="527050" marR="5080" indent="-514350">
              <a:spcBef>
                <a:spcPts val="95"/>
              </a:spcBef>
              <a:buFont typeface="Arial" panose="020B0604020202020204" pitchFamily="34" charset="0"/>
              <a:buChar char="•"/>
            </a:pPr>
            <a:r>
              <a:rPr lang="nl-NL" sz="3200" dirty="0">
                <a:solidFill>
                  <a:srgbClr val="FF0000"/>
                </a:solidFill>
                <a:latin typeface="Asap"/>
                <a:cs typeface="Asap"/>
              </a:rPr>
              <a:t>Functioneel ondersteunen</a:t>
            </a:r>
            <a:r>
              <a:rPr lang="nl-NL" sz="3200" dirty="0">
                <a:solidFill>
                  <a:schemeClr val="tx1"/>
                </a:solidFill>
                <a:latin typeface="Asap"/>
                <a:cs typeface="Asap"/>
              </a:rPr>
              <a:t>:</a:t>
            </a:r>
          </a:p>
          <a:p>
            <a:pPr marL="12700" marR="5080" lvl="4">
              <a:spcBef>
                <a:spcPts val="95"/>
              </a:spcBef>
            </a:pPr>
            <a:r>
              <a:rPr lang="nl-NL" sz="3200" dirty="0">
                <a:solidFill>
                  <a:schemeClr val="tx1"/>
                </a:solidFill>
                <a:latin typeface="Asap"/>
                <a:cs typeface="Asap"/>
              </a:rPr>
              <a:t>	- Ondersteunen de functie van de kernactiviteit</a:t>
            </a:r>
          </a:p>
          <a:p>
            <a:pPr marL="12700" marR="5080" lvl="4">
              <a:spcBef>
                <a:spcPts val="95"/>
              </a:spcBef>
            </a:pPr>
            <a:r>
              <a:rPr lang="nl-NL" sz="3200" dirty="0">
                <a:solidFill>
                  <a:schemeClr val="tx1"/>
                </a:solidFill>
                <a:latin typeface="Asap"/>
                <a:cs typeface="Asap"/>
              </a:rPr>
              <a:t>	- Ondersteuning in brede zin. Dus ook bijvoorbeeld een kantoor, kantine of 				parkeerterrein </a:t>
            </a:r>
          </a:p>
          <a:p>
            <a:pPr marL="12700" marR="5080" lvl="4">
              <a:spcBef>
                <a:spcPts val="95"/>
              </a:spcBef>
            </a:pPr>
            <a:r>
              <a:rPr lang="nl-NL" sz="3200" dirty="0">
                <a:solidFill>
                  <a:schemeClr val="tx1"/>
                </a:solidFill>
                <a:latin typeface="Asap"/>
                <a:cs typeface="Asap"/>
              </a:rPr>
              <a:t>	- Zouden er zonder de kernactiviteit niet zijn</a:t>
            </a:r>
          </a:p>
          <a:p>
            <a:pPr marL="12700" marR="5080" lvl="4">
              <a:spcBef>
                <a:spcPts val="95"/>
              </a:spcBef>
            </a:pPr>
            <a:r>
              <a:rPr lang="nl-NL" sz="3200" dirty="0">
                <a:solidFill>
                  <a:schemeClr val="tx1"/>
                </a:solidFill>
                <a:latin typeface="Asap"/>
                <a:cs typeface="Asap"/>
              </a:rPr>
              <a:t>	- Zeggenschap van eigenaar kernactiviteit</a:t>
            </a: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9" name="Rechthoek 8"/>
          <p:cNvSpPr/>
          <p:nvPr/>
        </p:nvSpPr>
        <p:spPr>
          <a:xfrm>
            <a:off x="2051050" y="3749675"/>
            <a:ext cx="14478000" cy="2667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2800" b="1" dirty="0">
                <a:solidFill>
                  <a:schemeClr val="tx1"/>
                </a:solidFill>
                <a:latin typeface="Asap-Medium"/>
              </a:rPr>
              <a:t>Artikel 3.253 (aanwijzing milieubelastende activiteiten)</a:t>
            </a:r>
          </a:p>
          <a:p>
            <a:pPr marL="514350" indent="-514350">
              <a:buFont typeface="+mj-lt"/>
              <a:buAutoNum type="arabicPeriod"/>
            </a:pPr>
            <a:r>
              <a:rPr lang="nl-NL" sz="2800" dirty="0">
                <a:solidFill>
                  <a:schemeClr val="tx1"/>
                </a:solidFill>
                <a:latin typeface="Asap-Medium"/>
              </a:rPr>
              <a:t>Als milieubelastende activiteiten als bedoeld in artikel 2.1 worden aangewezen het voor derden of voor verhuur onderhouden en repareren van gemotoriseerde werktuigen.</a:t>
            </a:r>
          </a:p>
          <a:p>
            <a:pPr marL="514350" indent="-514350">
              <a:buFont typeface="+mj-lt"/>
              <a:buAutoNum type="arabicPeriod"/>
            </a:pPr>
            <a:r>
              <a:rPr lang="nl-NL" sz="2800" dirty="0">
                <a:solidFill>
                  <a:schemeClr val="tx1"/>
                </a:solidFill>
                <a:latin typeface="Asap-Medium"/>
              </a:rPr>
              <a:t>De aanwijzing omvat ook </a:t>
            </a:r>
            <a:r>
              <a:rPr lang="nl-NL" sz="2800" dirty="0">
                <a:solidFill>
                  <a:srgbClr val="FF0000"/>
                </a:solidFill>
                <a:latin typeface="Asap-Medium"/>
              </a:rPr>
              <a:t>andere milieubelastende activiteiten</a:t>
            </a:r>
            <a:r>
              <a:rPr lang="nl-NL" sz="2800" dirty="0">
                <a:solidFill>
                  <a:schemeClr val="tx1"/>
                </a:solidFill>
                <a:latin typeface="Asap-Medium"/>
              </a:rPr>
              <a:t> die worden verricht </a:t>
            </a:r>
            <a:r>
              <a:rPr lang="nl-NL" sz="2800" dirty="0">
                <a:solidFill>
                  <a:srgbClr val="FF0000"/>
                </a:solidFill>
                <a:latin typeface="Asap-Medium"/>
              </a:rPr>
              <a:t>op dezelfde locatie</a:t>
            </a:r>
            <a:r>
              <a:rPr lang="nl-NL" sz="2800" dirty="0">
                <a:solidFill>
                  <a:schemeClr val="tx1"/>
                </a:solidFill>
                <a:latin typeface="Asap-Medium"/>
              </a:rPr>
              <a:t> die dat onderhouden of repareren</a:t>
            </a:r>
            <a:r>
              <a:rPr lang="nl-NL" sz="2800" dirty="0">
                <a:solidFill>
                  <a:srgbClr val="FF0000"/>
                </a:solidFill>
                <a:latin typeface="Asap-Medium"/>
              </a:rPr>
              <a:t> functioneel ondersteunen</a:t>
            </a:r>
            <a:r>
              <a:rPr lang="nl-NL" sz="2800" dirty="0">
                <a:solidFill>
                  <a:schemeClr val="tx1"/>
                </a:solidFill>
                <a:latin typeface="Asap-Medium"/>
              </a:rPr>
              <a:t>.</a:t>
            </a:r>
          </a:p>
        </p:txBody>
      </p:sp>
    </p:spTree>
    <p:extLst>
      <p:ext uri="{BB962C8B-B14F-4D97-AF65-F5344CB8AC3E}">
        <p14:creationId xmlns:p14="http://schemas.microsoft.com/office/powerpoint/2010/main" val="25683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01875"/>
            <a:ext cx="10873740" cy="755335"/>
          </a:xfrm>
          <a:prstGeom prst="rect">
            <a:avLst/>
          </a:prstGeom>
        </p:spPr>
        <p:txBody>
          <a:bodyPr vert="horz" wrap="square" lIns="0" tIns="16510" rIns="0" bIns="0" rtlCol="0">
            <a:spAutoFit/>
          </a:bodyPr>
          <a:lstStyle/>
          <a:p>
            <a:pPr marL="12700">
              <a:lnSpc>
                <a:spcPct val="100000"/>
              </a:lnSpc>
              <a:spcBef>
                <a:spcPts val="130"/>
              </a:spcBef>
            </a:pPr>
            <a:r>
              <a:rPr lang="nl-NL" sz="4800" spc="-10" dirty="0"/>
              <a:t>Aanwijzing </a:t>
            </a:r>
            <a:r>
              <a:rPr lang="nl-NL" sz="4800" spc="-10" dirty="0" err="1"/>
              <a:t>mba</a:t>
            </a:r>
            <a:r>
              <a:rPr lang="nl-NL" sz="4800" spc="-10" dirty="0"/>
              <a:t>: de kernactiviteit</a:t>
            </a:r>
            <a:endParaRPr sz="4500" dirty="0"/>
          </a:p>
        </p:txBody>
      </p:sp>
      <p:sp>
        <p:nvSpPr>
          <p:cNvPr id="3" name="object 3"/>
          <p:cNvSpPr txBox="1"/>
          <p:nvPr/>
        </p:nvSpPr>
        <p:spPr>
          <a:xfrm>
            <a:off x="1997710" y="3444875"/>
            <a:ext cx="15445740" cy="7008970"/>
          </a:xfrm>
          <a:prstGeom prst="rect">
            <a:avLst/>
          </a:prstGeom>
        </p:spPr>
        <p:txBody>
          <a:bodyPr vert="horz" wrap="square" lIns="0" tIns="12065" rIns="0" bIns="0" rtlCol="0">
            <a:spAutoFit/>
          </a:bodyPr>
          <a:lstStyle/>
          <a:p>
            <a:pPr marL="12700" marR="5080">
              <a:spcBef>
                <a:spcPts val="95"/>
              </a:spcBef>
            </a:pPr>
            <a:r>
              <a:rPr lang="nl-NL" sz="3200" b="1" dirty="0">
                <a:solidFill>
                  <a:schemeClr val="tx1"/>
                </a:solidFill>
                <a:latin typeface="Asap"/>
                <a:cs typeface="Asap"/>
              </a:rPr>
              <a:t>De kernactiviteit</a:t>
            </a:r>
          </a:p>
          <a:p>
            <a:pPr marL="12700" marR="5080">
              <a:spcBef>
                <a:spcPts val="95"/>
              </a:spcBef>
            </a:pPr>
            <a:r>
              <a:rPr lang="nl-NL" sz="3200" dirty="0">
                <a:solidFill>
                  <a:schemeClr val="tx1"/>
                </a:solidFill>
                <a:latin typeface="Asap"/>
                <a:cs typeface="Asap"/>
              </a:rPr>
              <a:t>De activiteit zonder functioneel ondersteunende activiteiten. Eerste lid van artikel met aanwijzing </a:t>
            </a:r>
            <a:r>
              <a:rPr lang="nl-NL" sz="3200" dirty="0" err="1">
                <a:solidFill>
                  <a:schemeClr val="tx1"/>
                </a:solidFill>
                <a:latin typeface="Asap"/>
                <a:cs typeface="Asap"/>
              </a:rPr>
              <a:t>mba</a:t>
            </a:r>
            <a:r>
              <a:rPr lang="nl-NL" sz="3200" dirty="0">
                <a:solidFill>
                  <a:schemeClr val="tx1"/>
                </a:solidFill>
                <a:latin typeface="Asap"/>
                <a:cs typeface="Asap"/>
              </a:rPr>
              <a:t>.</a:t>
            </a:r>
          </a:p>
          <a:p>
            <a:pPr marL="12700" marR="5080">
              <a:spcBef>
                <a:spcPts val="95"/>
              </a:spcBef>
            </a:pPr>
            <a:endParaRPr lang="nl-NL" sz="3200" dirty="0">
              <a:solidFill>
                <a:schemeClr val="tx1"/>
              </a:solidFill>
              <a:latin typeface="Asap"/>
              <a:cs typeface="Asap"/>
            </a:endParaRPr>
          </a:p>
          <a:p>
            <a:pPr marL="12700" marR="5080">
              <a:spcBef>
                <a:spcPts val="95"/>
              </a:spcBef>
            </a:pPr>
            <a:r>
              <a:rPr lang="nl-NL" sz="3200" kern="0" dirty="0">
                <a:solidFill>
                  <a:prstClr val="black"/>
                </a:solidFill>
                <a:latin typeface="Asap"/>
                <a:cs typeface="Asap"/>
              </a:rPr>
              <a:t>Kunnen ook andere </a:t>
            </a:r>
            <a:r>
              <a:rPr lang="nl-NL" sz="3200" kern="0" dirty="0" err="1">
                <a:solidFill>
                  <a:prstClr val="black"/>
                </a:solidFill>
                <a:latin typeface="Asap"/>
                <a:cs typeface="Asap"/>
              </a:rPr>
              <a:t>mba</a:t>
            </a:r>
            <a:r>
              <a:rPr lang="nl-NL" sz="3200" kern="0" dirty="0">
                <a:solidFill>
                  <a:prstClr val="black"/>
                </a:solidFill>
                <a:latin typeface="Asap"/>
                <a:cs typeface="Asap"/>
              </a:rPr>
              <a:t> onder vallen. Als het onmogelijk om activiteit X uit te voeren zonder dat  activiteit Y op die locatie aanwezig is, dan is Y onderdeel van de kernactiviteit X.</a:t>
            </a:r>
            <a:endParaRPr lang="nl-NL" sz="3200" dirty="0">
              <a:solidFill>
                <a:schemeClr val="tx1"/>
              </a:solidFill>
              <a:latin typeface="Asap"/>
              <a:cs typeface="Asap"/>
            </a:endParaRPr>
          </a:p>
          <a:p>
            <a:pPr marL="12700" marR="5080">
              <a:spcBef>
                <a:spcPts val="95"/>
              </a:spcBef>
            </a:pPr>
            <a:endParaRPr lang="nl-NL" sz="3200" dirty="0">
              <a:solidFill>
                <a:schemeClr val="tx1"/>
              </a:solidFill>
              <a:latin typeface="Asap"/>
              <a:cs typeface="Asap"/>
            </a:endParaRPr>
          </a:p>
          <a:p>
            <a:pPr marL="12700" marR="5080">
              <a:spcBef>
                <a:spcPts val="95"/>
              </a:spcBef>
            </a:pPr>
            <a:r>
              <a:rPr lang="nl-NL" sz="3200" dirty="0">
                <a:solidFill>
                  <a:schemeClr val="tx1"/>
                </a:solidFill>
                <a:latin typeface="Asap"/>
                <a:cs typeface="Asap"/>
              </a:rPr>
              <a:t>Voorbeelden:</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3.4.10 Grafische industrie (het bedrukken van materialen met …): onder de kernactiviteit valt ook de opslag van papier.</a:t>
            </a:r>
          </a:p>
          <a:p>
            <a:pPr marL="469900" marR="5080" indent="-457200">
              <a:spcBef>
                <a:spcPts val="95"/>
              </a:spcBef>
              <a:buFont typeface="Arial" panose="020B0604020202020204" pitchFamily="34" charset="0"/>
              <a:buChar char="•"/>
            </a:pPr>
            <a:r>
              <a:rPr lang="nl-NL" sz="3200" dirty="0">
                <a:solidFill>
                  <a:schemeClr val="tx1"/>
                </a:solidFill>
                <a:latin typeface="Asap"/>
                <a:cs typeface="Asap"/>
              </a:rPr>
              <a:t>3.8.10 Tankstation (het bieden van gelegenheid voor het tanken van voertuigen of werktuigen): onder de kernactiviteit vallen ook de opslagtanks voor benzine en diesel (3.2.8).</a:t>
            </a:r>
          </a:p>
          <a:p>
            <a:pPr marL="12700" marR="5080">
              <a:spcBef>
                <a:spcPts val="95"/>
              </a:spcBef>
            </a:pPr>
            <a:endParaRPr lang="nl-NL" sz="3200" dirty="0">
              <a:solidFill>
                <a:schemeClr val="tx1"/>
              </a:solidFill>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29448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1844675"/>
            <a:ext cx="14378940" cy="755335"/>
          </a:xfrm>
          <a:prstGeom prst="rect">
            <a:avLst/>
          </a:prstGeom>
        </p:spPr>
        <p:txBody>
          <a:bodyPr vert="horz" wrap="square" lIns="0" tIns="16510" rIns="0" bIns="0" rtlCol="0">
            <a:spAutoFit/>
          </a:bodyPr>
          <a:lstStyle/>
          <a:p>
            <a:pPr marL="12700">
              <a:lnSpc>
                <a:spcPct val="100000"/>
              </a:lnSpc>
              <a:spcBef>
                <a:spcPts val="130"/>
              </a:spcBef>
            </a:pPr>
            <a:r>
              <a:rPr lang="nl-NL" sz="4800" spc="-10" dirty="0"/>
              <a:t>Aanwijzing </a:t>
            </a:r>
            <a:r>
              <a:rPr lang="nl-NL" sz="4800" spc="-10" dirty="0" err="1"/>
              <a:t>mba</a:t>
            </a:r>
            <a:r>
              <a:rPr lang="nl-NL" sz="4800" spc="-10" dirty="0"/>
              <a:t>: installatie</a:t>
            </a:r>
            <a:endParaRPr sz="4500" dirty="0"/>
          </a:p>
        </p:txBody>
      </p:sp>
      <p:sp>
        <p:nvSpPr>
          <p:cNvPr id="3" name="object 3"/>
          <p:cNvSpPr txBox="1"/>
          <p:nvPr/>
        </p:nvSpPr>
        <p:spPr>
          <a:xfrm>
            <a:off x="1997710" y="2987675"/>
            <a:ext cx="17426940" cy="7891263"/>
          </a:xfrm>
          <a:prstGeom prst="rect">
            <a:avLst/>
          </a:prstGeom>
        </p:spPr>
        <p:txBody>
          <a:bodyPr vert="horz" wrap="square" lIns="0" tIns="12065" rIns="0" bIns="0" rtlCol="0">
            <a:spAutoFit/>
          </a:bodyPr>
          <a:lstStyle/>
          <a:p>
            <a:pPr lvl="0" defTabSz="914400">
              <a:lnSpc>
                <a:spcPct val="100000"/>
              </a:lnSpc>
              <a:spcBef>
                <a:spcPts val="0"/>
              </a:spcBef>
            </a:pPr>
            <a:endParaRPr lang="nl-NL" sz="3200"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a:p>
            <a:pPr lvl="0" defTabSz="914400">
              <a:lnSpc>
                <a:spcPct val="100000"/>
              </a:lnSpc>
              <a:spcBef>
                <a:spcPts val="0"/>
              </a:spcBef>
            </a:pPr>
            <a:endParaRPr lang="nl-NL" sz="3200" b="1" kern="0" dirty="0">
              <a:solidFill>
                <a:srgbClr val="FF0000"/>
              </a:solidFill>
              <a:latin typeface="Asap"/>
            </a:endParaRPr>
          </a:p>
          <a:p>
            <a:pPr lvl="0" defTabSz="914400">
              <a:lnSpc>
                <a:spcPct val="100000"/>
              </a:lnSpc>
              <a:spcBef>
                <a:spcPts val="0"/>
              </a:spcBef>
            </a:pPr>
            <a:endParaRPr lang="nl-NL" sz="3200" b="1" kern="0" dirty="0">
              <a:solidFill>
                <a:srgbClr val="FF0000"/>
              </a:solidFill>
              <a:latin typeface="Asap"/>
            </a:endParaRPr>
          </a:p>
          <a:p>
            <a:pPr lvl="0" defTabSz="914400">
              <a:lnSpc>
                <a:spcPct val="100000"/>
              </a:lnSpc>
              <a:spcBef>
                <a:spcPts val="0"/>
              </a:spcBef>
            </a:pPr>
            <a:endParaRPr lang="nl-NL" sz="3200" b="1" kern="0" dirty="0">
              <a:solidFill>
                <a:srgbClr val="FF0000"/>
              </a:solidFill>
              <a:latin typeface="Asap"/>
            </a:endParaRPr>
          </a:p>
          <a:p>
            <a:pPr lvl="0" defTabSz="914400">
              <a:lnSpc>
                <a:spcPct val="100000"/>
              </a:lnSpc>
              <a:spcBef>
                <a:spcPts val="0"/>
              </a:spcBef>
            </a:pPr>
            <a:r>
              <a:rPr lang="nl-NL" sz="3200" b="1" kern="0" dirty="0">
                <a:solidFill>
                  <a:srgbClr val="FF0000"/>
                </a:solidFill>
                <a:latin typeface="Asap"/>
              </a:rPr>
              <a:t>Ippc-installatie</a:t>
            </a:r>
            <a:r>
              <a:rPr lang="nl-NL" sz="3200" b="1" kern="0" dirty="0">
                <a:solidFill>
                  <a:sysClr val="windowText" lastClr="000000"/>
                </a:solidFill>
                <a:latin typeface="Asap"/>
              </a:rPr>
              <a:t>: aangewezen installatie zelf + alles op dezelfde locatie wat:</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rechtstreeks samenhangt met de installatie, </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in technisch verband staat met de activiteit (ook stromen van materiaal) en </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gevolgen heeft voor emissies en verontreiniging (zelf of aangewezen installatie).</a:t>
            </a: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r>
              <a:rPr lang="nl-NL" sz="3200" kern="0" dirty="0">
                <a:solidFill>
                  <a:sysClr val="windowText" lastClr="000000"/>
                </a:solidFill>
                <a:latin typeface="Asap"/>
              </a:rPr>
              <a:t>Inclusief FOA, dus vaak valt hele bedrijf onder de </a:t>
            </a:r>
            <a:r>
              <a:rPr lang="nl-NL" sz="3200" kern="0" dirty="0" err="1">
                <a:solidFill>
                  <a:sysClr val="windowText" lastClr="000000"/>
                </a:solidFill>
                <a:latin typeface="Asap"/>
              </a:rPr>
              <a:t>mba</a:t>
            </a: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r>
              <a:rPr lang="nl-NL" sz="3200" b="1" kern="0" dirty="0">
                <a:solidFill>
                  <a:srgbClr val="FF0000"/>
                </a:solidFill>
                <a:latin typeface="Asap"/>
              </a:rPr>
              <a:t>Andere milieubelastende installatie</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Technische eenheid die geen ippc-installatie is + zelfde criteria IPPC-installatie</a:t>
            </a: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8" name="Rechthoek 7"/>
          <p:cNvSpPr/>
          <p:nvPr/>
        </p:nvSpPr>
        <p:spPr>
          <a:xfrm>
            <a:off x="2037836" y="2682875"/>
            <a:ext cx="16624814" cy="3657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2800" b="1" dirty="0">
                <a:solidFill>
                  <a:schemeClr val="tx1"/>
                </a:solidFill>
                <a:latin typeface="Asap"/>
              </a:rPr>
              <a:t>Artikel 3.69 (aanwijzing milieubelastende activiteiten)</a:t>
            </a:r>
          </a:p>
          <a:p>
            <a:r>
              <a:rPr lang="nl-NL" sz="2800" dirty="0">
                <a:solidFill>
                  <a:schemeClr val="tx1"/>
                </a:solidFill>
                <a:latin typeface="Asap"/>
              </a:rPr>
              <a:t>1. Als milieubelastende activiteiten als bedoeld in artikel 2.1 worden aangewezen:</a:t>
            </a:r>
          </a:p>
          <a:p>
            <a:r>
              <a:rPr lang="nl-NL" sz="2800" dirty="0">
                <a:solidFill>
                  <a:schemeClr val="tx1"/>
                </a:solidFill>
                <a:latin typeface="Asap"/>
              </a:rPr>
              <a:t>a. het exploiteren van een </a:t>
            </a:r>
            <a:r>
              <a:rPr lang="nl-NL" sz="2800" dirty="0">
                <a:solidFill>
                  <a:srgbClr val="FF0000"/>
                </a:solidFill>
                <a:latin typeface="Asap"/>
              </a:rPr>
              <a:t>ippc-installatie</a:t>
            </a:r>
            <a:r>
              <a:rPr lang="nl-NL" sz="2800" dirty="0">
                <a:solidFill>
                  <a:schemeClr val="tx1"/>
                </a:solidFill>
                <a:latin typeface="Asap"/>
              </a:rPr>
              <a:t> voor het maken van cement, cementklinkers, ongebluste</a:t>
            </a:r>
          </a:p>
          <a:p>
            <a:r>
              <a:rPr lang="nl-NL" sz="2800" dirty="0">
                <a:solidFill>
                  <a:schemeClr val="tx1"/>
                </a:solidFill>
                <a:latin typeface="Asap"/>
              </a:rPr>
              <a:t>kalk en magnesiumoxide, bedoeld in categorie 3.1 van bijlage I bij de richtlijn industriële emissies;</a:t>
            </a:r>
          </a:p>
          <a:p>
            <a:r>
              <a:rPr lang="nl-NL" sz="2800" dirty="0">
                <a:solidFill>
                  <a:schemeClr val="tx1"/>
                </a:solidFill>
                <a:latin typeface="Asap"/>
              </a:rPr>
              <a:t>b. het exploiteren van een </a:t>
            </a:r>
            <a:r>
              <a:rPr lang="nl-NL" sz="2800" dirty="0">
                <a:solidFill>
                  <a:srgbClr val="FF0000"/>
                </a:solidFill>
                <a:latin typeface="Asap"/>
              </a:rPr>
              <a:t>andere milieubelastende installatie</a:t>
            </a:r>
            <a:r>
              <a:rPr lang="nl-NL" sz="2800" dirty="0">
                <a:solidFill>
                  <a:schemeClr val="tx1"/>
                </a:solidFill>
                <a:latin typeface="Asap"/>
              </a:rPr>
              <a:t> voor het maken van cement,</a:t>
            </a:r>
          </a:p>
          <a:p>
            <a:r>
              <a:rPr lang="nl-NL" sz="2800" dirty="0">
                <a:solidFill>
                  <a:schemeClr val="tx1"/>
                </a:solidFill>
                <a:latin typeface="Asap"/>
              </a:rPr>
              <a:t>cementklinkers, ongebluste kalk en magnesiumoxide; (…)</a:t>
            </a:r>
          </a:p>
          <a:p>
            <a:r>
              <a:rPr lang="nl-NL" sz="2800" dirty="0">
                <a:solidFill>
                  <a:schemeClr val="tx1"/>
                </a:solidFill>
                <a:latin typeface="Asap"/>
              </a:rPr>
              <a:t>2. De aanwijzing omvat ook andere milieubelastende activiteiten die worden verricht op dezelfde</a:t>
            </a:r>
          </a:p>
          <a:p>
            <a:r>
              <a:rPr lang="nl-NL" sz="2800" dirty="0">
                <a:solidFill>
                  <a:schemeClr val="tx1"/>
                </a:solidFill>
                <a:latin typeface="Asap"/>
              </a:rPr>
              <a:t>locatie die dat exploiteren functioneel ondersteunen.</a:t>
            </a:r>
          </a:p>
        </p:txBody>
      </p:sp>
    </p:spTree>
    <p:extLst>
      <p:ext uri="{BB962C8B-B14F-4D97-AF65-F5344CB8AC3E}">
        <p14:creationId xmlns:p14="http://schemas.microsoft.com/office/powerpoint/2010/main" val="39465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073275"/>
            <a:ext cx="10187940" cy="709168"/>
          </a:xfrm>
          <a:prstGeom prst="rect">
            <a:avLst/>
          </a:prstGeom>
        </p:spPr>
        <p:txBody>
          <a:bodyPr vert="horz" wrap="square" lIns="0" tIns="16510" rIns="0" bIns="0" rtlCol="0">
            <a:spAutoFit/>
          </a:bodyPr>
          <a:lstStyle/>
          <a:p>
            <a:pPr marL="12700">
              <a:lnSpc>
                <a:spcPct val="100000"/>
              </a:lnSpc>
              <a:spcBef>
                <a:spcPts val="130"/>
              </a:spcBef>
            </a:pPr>
            <a:r>
              <a:rPr lang="nl-NL" sz="4500" spc="-10" dirty="0">
                <a:latin typeface="Asap-Medium"/>
              </a:rPr>
              <a:t>Vergunningplicht</a:t>
            </a:r>
            <a:endParaRPr sz="4500" dirty="0"/>
          </a:p>
        </p:txBody>
      </p:sp>
      <p:sp>
        <p:nvSpPr>
          <p:cNvPr id="3" name="object 3"/>
          <p:cNvSpPr txBox="1"/>
          <p:nvPr/>
        </p:nvSpPr>
        <p:spPr>
          <a:xfrm>
            <a:off x="1997710" y="3063875"/>
            <a:ext cx="16131540" cy="4015843"/>
          </a:xfrm>
          <a:prstGeom prst="rect">
            <a:avLst/>
          </a:prstGeom>
        </p:spPr>
        <p:txBody>
          <a:bodyPr vert="horz" wrap="square" lIns="0" tIns="12065" rIns="0" bIns="0" rtlCol="0">
            <a:spAutoFit/>
          </a:bodyPr>
          <a:lstStyle/>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Termen ippc-installatie, andere milieubelastende installatie, functioneel ondersteunende activiteiten</a:t>
            </a:r>
          </a:p>
          <a:p>
            <a:pPr marL="469900" marR="5080" lvl="0" indent="-457200" defTabSz="914400">
              <a:lnSpc>
                <a:spcPct val="100000"/>
              </a:lnSpc>
              <a:spcBef>
                <a:spcPts val="95"/>
              </a:spcBef>
              <a:buFont typeface="Arial" panose="020B0604020202020204" pitchFamily="34" charset="0"/>
              <a:buChar char="•"/>
            </a:pPr>
            <a:r>
              <a:rPr lang="nl-NL" sz="3200" kern="0" dirty="0">
                <a:solidFill>
                  <a:prstClr val="black"/>
                </a:solidFill>
                <a:latin typeface="Asap"/>
                <a:cs typeface="Asap"/>
              </a:rPr>
              <a:t>Altijd artikel met vergunningplicht goed lezen:</a:t>
            </a:r>
          </a:p>
          <a:p>
            <a:pPr marL="12700" marR="5080" lvl="0" defTabSz="914400">
              <a:lnSpc>
                <a:spcPct val="100000"/>
              </a:lnSpc>
              <a:spcBef>
                <a:spcPts val="95"/>
              </a:spcBef>
            </a:pPr>
            <a:r>
              <a:rPr lang="nl-NL" sz="3200" kern="0" dirty="0">
                <a:solidFill>
                  <a:prstClr val="black"/>
                </a:solidFill>
                <a:latin typeface="Asap"/>
                <a:cs typeface="Asap"/>
              </a:rPr>
              <a:t>	- Verwijzing naar hele artikel met aanwijzing </a:t>
            </a:r>
            <a:r>
              <a:rPr lang="nl-NL" sz="3200" kern="0" dirty="0" err="1">
                <a:solidFill>
                  <a:prstClr val="black"/>
                </a:solidFill>
                <a:latin typeface="Asap"/>
                <a:cs typeface="Asap"/>
              </a:rPr>
              <a:t>mba</a:t>
            </a:r>
            <a:r>
              <a:rPr lang="nl-NL" sz="3200" kern="0" dirty="0">
                <a:solidFill>
                  <a:prstClr val="black"/>
                </a:solidFill>
                <a:latin typeface="Asap"/>
                <a:cs typeface="Asap"/>
              </a:rPr>
              <a:t> of alleen naar eerste lid?</a:t>
            </a:r>
          </a:p>
          <a:p>
            <a:pPr marL="12700" marR="5080" lvl="0" defTabSz="914400">
              <a:lnSpc>
                <a:spcPct val="100000"/>
              </a:lnSpc>
              <a:spcBef>
                <a:spcPts val="95"/>
              </a:spcBef>
            </a:pPr>
            <a:r>
              <a:rPr lang="nl-NL" sz="3200" kern="0" dirty="0">
                <a:solidFill>
                  <a:prstClr val="black"/>
                </a:solidFill>
                <a:latin typeface="Asap"/>
                <a:cs typeface="Asap"/>
              </a:rPr>
              <a:t>	- “voor zover het gaat om”</a:t>
            </a:r>
          </a:p>
          <a:p>
            <a:pPr marL="12700" marR="5080" lvl="0" defTabSz="914400">
              <a:lnSpc>
                <a:spcPct val="150000"/>
              </a:lnSpc>
              <a:spcBef>
                <a:spcPts val="95"/>
              </a:spcBef>
            </a:pPr>
            <a:endParaRPr lang="nl-NL" sz="3200" kern="0" dirty="0">
              <a:solidFill>
                <a:prstClr val="black"/>
              </a:solidFill>
              <a:latin typeface="Asap"/>
              <a:cs typeface="Asap"/>
            </a:endParaRPr>
          </a:p>
          <a:p>
            <a:pPr marL="12700" marR="5080" lvl="0" defTabSz="914400">
              <a:lnSpc>
                <a:spcPct val="150000"/>
              </a:lnSpc>
              <a:spcBef>
                <a:spcPts val="95"/>
              </a:spcBef>
            </a:pPr>
            <a:endParaRPr lang="nl-NL" sz="3200" kern="0" dirty="0">
              <a:solidFill>
                <a:prstClr val="black"/>
              </a:solidFill>
              <a:latin typeface="Asap"/>
              <a:cs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8" name="Rechthoek 7"/>
          <p:cNvSpPr/>
          <p:nvPr/>
        </p:nvSpPr>
        <p:spPr>
          <a:xfrm>
            <a:off x="2051050" y="5883275"/>
            <a:ext cx="15330257" cy="346580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sz="2800" b="1" dirty="0">
                <a:solidFill>
                  <a:schemeClr val="tx1"/>
                </a:solidFill>
                <a:latin typeface="Asap-Medium"/>
              </a:rPr>
              <a:t>Artikel 3.136 (aanwijzing vergunningplichtige gevallen: blazen, expanderen of schuimen van kunststof)</a:t>
            </a:r>
          </a:p>
          <a:p>
            <a:r>
              <a:rPr lang="nl-NL" sz="2800" dirty="0">
                <a:solidFill>
                  <a:schemeClr val="tx1"/>
                </a:solidFill>
                <a:latin typeface="Asap-Medium"/>
              </a:rPr>
              <a:t>Het verbod, bedoeld in artikel 5.1, tweede lid, van de wet, om zonder omgevingsvergunning een milieubelastende activiteit te verrichten, geldt voor de milieubelastende activiteiten, </a:t>
            </a:r>
            <a:r>
              <a:rPr lang="nl-NL" sz="2800" dirty="0">
                <a:solidFill>
                  <a:srgbClr val="FF0000"/>
                </a:solidFill>
                <a:latin typeface="Asap-Medium"/>
              </a:rPr>
              <a:t>bedoeld in artikel 3.134</a:t>
            </a:r>
            <a:r>
              <a:rPr lang="nl-NL" sz="2800" dirty="0">
                <a:solidFill>
                  <a:schemeClr val="tx1"/>
                </a:solidFill>
                <a:latin typeface="Asap-Medium"/>
              </a:rPr>
              <a:t>, voor </a:t>
            </a:r>
            <a:r>
              <a:rPr lang="nl-NL" sz="2800" dirty="0">
                <a:solidFill>
                  <a:srgbClr val="FF0000"/>
                </a:solidFill>
                <a:latin typeface="Asap-Medium"/>
              </a:rPr>
              <a:t>zover het gaat om</a:t>
            </a:r>
            <a:r>
              <a:rPr lang="nl-NL" sz="2800" dirty="0">
                <a:solidFill>
                  <a:schemeClr val="tx1"/>
                </a:solidFill>
                <a:latin typeface="Asap-Medium"/>
              </a:rPr>
              <a:t> het blazen, expanderen of schuimen van kunststof met een blaasmiddel anders dan lucht, kooldioxide of stikstof.</a:t>
            </a:r>
          </a:p>
        </p:txBody>
      </p:sp>
    </p:spTree>
    <p:extLst>
      <p:ext uri="{BB962C8B-B14F-4D97-AF65-F5344CB8AC3E}">
        <p14:creationId xmlns:p14="http://schemas.microsoft.com/office/powerpoint/2010/main" val="34401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278507"/>
            <a:ext cx="12931140" cy="709168"/>
          </a:xfrm>
          <a:prstGeom prst="rect">
            <a:avLst/>
          </a:prstGeom>
        </p:spPr>
        <p:txBody>
          <a:bodyPr vert="horz" wrap="square" lIns="0" tIns="16510" rIns="0" bIns="0" rtlCol="0">
            <a:spAutoFit/>
          </a:bodyPr>
          <a:lstStyle/>
          <a:p>
            <a:pPr marL="12700">
              <a:lnSpc>
                <a:spcPct val="100000"/>
              </a:lnSpc>
              <a:spcBef>
                <a:spcPts val="130"/>
              </a:spcBef>
            </a:pPr>
            <a:r>
              <a:rPr lang="nl-NL" sz="4500" dirty="0">
                <a:latin typeface="Asap-Medium"/>
              </a:rPr>
              <a:t>Richtingaanwijzers (1)</a:t>
            </a:r>
            <a:endParaRPr sz="4500" dirty="0"/>
          </a:p>
        </p:txBody>
      </p:sp>
      <p:sp>
        <p:nvSpPr>
          <p:cNvPr id="3" name="object 3"/>
          <p:cNvSpPr txBox="1"/>
          <p:nvPr/>
        </p:nvSpPr>
        <p:spPr>
          <a:xfrm>
            <a:off x="1997710" y="3038357"/>
            <a:ext cx="16276090" cy="11338360"/>
          </a:xfrm>
          <a:prstGeom prst="rect">
            <a:avLst/>
          </a:prstGeom>
        </p:spPr>
        <p:txBody>
          <a:bodyPr vert="horz" wrap="square" lIns="0" tIns="12065" rIns="0" bIns="0" rtlCol="0">
            <a:spAutoFit/>
          </a:bodyPr>
          <a:lstStyle/>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marL="457200" lvl="0" indent="-45720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a:p>
            <a:pPr marL="457200" lvl="0" indent="-45720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Elke paragraaf in hoofdstuk 3 heeft een artikel dat aangeeft welke inhoudelijke regels uit hoofdstuk 4 en 5 van toepassing zijn (de “richtingaanwijzer”).</a:t>
            </a:r>
          </a:p>
          <a:p>
            <a:pPr marL="457200" lvl="0" indent="-45720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De regels in hoofdstuk 4 en 5 gelden alleen als een richtingaanwijzer ze aanwijst.</a:t>
            </a:r>
          </a:p>
          <a:p>
            <a:pPr marL="457200" lvl="0" indent="-45720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De regels in hoofdstuk 4 en 5 hebben ook hun eigen werkingsgebied, dus kunnen toch niet van toepassing zijn.</a:t>
            </a: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lvl="0" defTabSz="914400">
              <a:lnSpc>
                <a:spcPct val="100000"/>
              </a:lnSpc>
              <a:spcBef>
                <a:spcPts val="0"/>
              </a:spcBef>
            </a:pPr>
            <a:endParaRPr lang="nl-NL" sz="3200"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
        <p:nvSpPr>
          <p:cNvPr id="8" name="Rechthoek 7"/>
          <p:cNvSpPr/>
          <p:nvPr/>
        </p:nvSpPr>
        <p:spPr>
          <a:xfrm>
            <a:off x="2127250" y="3140075"/>
            <a:ext cx="16146550" cy="472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latin typeface="Asap-Medium"/>
              </a:rPr>
              <a:t>Artikel 3.266 (algemene regels)</a:t>
            </a:r>
          </a:p>
          <a:p>
            <a:pPr marL="514350" indent="-514350">
              <a:buFont typeface="+mj-lt"/>
              <a:buAutoNum type="arabicPeriod"/>
            </a:pPr>
            <a:r>
              <a:rPr lang="nl-NL" sz="2800" dirty="0">
                <a:solidFill>
                  <a:schemeClr val="tx1"/>
                </a:solidFill>
                <a:latin typeface="Asap-Medium"/>
              </a:rPr>
              <a:t>Bij het verrichten van de activiteiten, bedoeld in artikel 3.265, en lozingsactiviteiten op een oppervlaktewaterlichaam die daarbij worden verricht, wordt voldaan aan de regels over:</a:t>
            </a:r>
          </a:p>
          <a:p>
            <a:pPr marL="514350" lvl="7" indent="-514350">
              <a:buFont typeface="+mj-lt"/>
              <a:buAutoNum type="alphaLcPeriod"/>
            </a:pPr>
            <a:r>
              <a:rPr lang="nl-NL" sz="2800" dirty="0">
                <a:solidFill>
                  <a:schemeClr val="tx1"/>
                </a:solidFill>
                <a:latin typeface="Asap-Medium"/>
              </a:rPr>
              <a:t>het onderhouden en repareren van verbrandingsmotoren, gemotoriseerde voertuigen, vliegtuigen, vaartuigen of werktuigen, bedoeld in paragraaf 4.22;</a:t>
            </a:r>
          </a:p>
          <a:p>
            <a:pPr marL="514350" lvl="7" indent="-514350">
              <a:buFont typeface="+mj-lt"/>
              <a:buAutoNum type="alphaLcPeriod"/>
            </a:pPr>
            <a:r>
              <a:rPr lang="nl-NL" sz="2800" dirty="0">
                <a:solidFill>
                  <a:schemeClr val="tx1"/>
                </a:solidFill>
                <a:latin typeface="Asap-Medium"/>
              </a:rPr>
              <a:t>het kleinschalig tanken, bedoeld in paragraaf 4.39;</a:t>
            </a:r>
          </a:p>
          <a:p>
            <a:pPr marL="514350" lvl="7" indent="-514350">
              <a:buFont typeface="+mj-lt"/>
              <a:buAutoNum type="alphaLcPeriod"/>
            </a:pPr>
            <a:r>
              <a:rPr lang="nl-NL" sz="2800" dirty="0">
                <a:solidFill>
                  <a:schemeClr val="tx1"/>
                </a:solidFill>
                <a:latin typeface="Asap-Medium"/>
              </a:rPr>
              <a:t>het grootschalig tanken, bedoeld in paragraaf 4.40; en</a:t>
            </a:r>
          </a:p>
          <a:p>
            <a:pPr marL="514350" lvl="7" indent="-514350">
              <a:buFont typeface="+mj-lt"/>
              <a:buAutoNum type="alphaLcPeriod"/>
            </a:pPr>
            <a:r>
              <a:rPr lang="nl-NL" sz="2800" dirty="0">
                <a:solidFill>
                  <a:schemeClr val="tx1"/>
                </a:solidFill>
                <a:latin typeface="Asap-Medium"/>
              </a:rPr>
              <a:t>het opslaan van goederen, bedoeld in paragraaf 4.104.</a:t>
            </a:r>
          </a:p>
          <a:p>
            <a:pPr marL="514350" indent="-514350">
              <a:buFont typeface="+mj-lt"/>
              <a:buAutoNum type="arabicPeriod"/>
            </a:pPr>
            <a:r>
              <a:rPr lang="nl-NL" sz="2800" dirty="0">
                <a:solidFill>
                  <a:schemeClr val="tx1"/>
                </a:solidFill>
                <a:latin typeface="Asap-Medium"/>
              </a:rPr>
              <a:t>Ook wordt voldaan aan de regels over verduurzaming van het energiegebruik, bedoeld in paragraaf 5.4.1.</a:t>
            </a:r>
          </a:p>
        </p:txBody>
      </p:sp>
    </p:spTree>
    <p:extLst>
      <p:ext uri="{BB962C8B-B14F-4D97-AF65-F5344CB8AC3E}">
        <p14:creationId xmlns:p14="http://schemas.microsoft.com/office/powerpoint/2010/main" val="291081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7710" y="2301875"/>
            <a:ext cx="15674340" cy="709168"/>
          </a:xfrm>
          <a:prstGeom prst="rect">
            <a:avLst/>
          </a:prstGeom>
        </p:spPr>
        <p:txBody>
          <a:bodyPr vert="horz" wrap="square" lIns="0" tIns="16510" rIns="0" bIns="0" rtlCol="0">
            <a:spAutoFit/>
          </a:bodyPr>
          <a:lstStyle/>
          <a:p>
            <a:pPr marL="12700">
              <a:lnSpc>
                <a:spcPct val="100000"/>
              </a:lnSpc>
              <a:spcBef>
                <a:spcPts val="130"/>
              </a:spcBef>
            </a:pPr>
            <a:r>
              <a:rPr lang="nl-NL" sz="4500" dirty="0">
                <a:latin typeface="Asap-Medium"/>
              </a:rPr>
              <a:t>Richtingaanwijzers (2)</a:t>
            </a:r>
            <a:endParaRPr sz="4500" dirty="0"/>
          </a:p>
        </p:txBody>
      </p:sp>
      <p:sp>
        <p:nvSpPr>
          <p:cNvPr id="3" name="object 3"/>
          <p:cNvSpPr txBox="1"/>
          <p:nvPr/>
        </p:nvSpPr>
        <p:spPr>
          <a:xfrm>
            <a:off x="1997710" y="3521075"/>
            <a:ext cx="16276090" cy="6906378"/>
          </a:xfrm>
          <a:prstGeom prst="rect">
            <a:avLst/>
          </a:prstGeom>
        </p:spPr>
        <p:txBody>
          <a:bodyPr vert="horz" wrap="square" lIns="0" tIns="12065" rIns="0" bIns="0" rtlCol="0">
            <a:spAutoFit/>
          </a:bodyPr>
          <a:lstStyle/>
          <a:p>
            <a:pPr lvl="0" defTabSz="914400">
              <a:lnSpc>
                <a:spcPct val="100000"/>
              </a:lnSpc>
              <a:spcBef>
                <a:spcPts val="0"/>
              </a:spcBef>
            </a:pPr>
            <a:r>
              <a:rPr lang="nl-NL" sz="3200" b="1" kern="0" dirty="0">
                <a:solidFill>
                  <a:sysClr val="windowText" lastClr="000000"/>
                </a:solidFill>
                <a:latin typeface="Asap"/>
              </a:rPr>
              <a:t>Vergeet Activiteitenbesluit</a:t>
            </a:r>
          </a:p>
          <a:p>
            <a:pPr lvl="0" defTabSz="914400">
              <a:lnSpc>
                <a:spcPct val="100000"/>
              </a:lnSpc>
              <a:spcBef>
                <a:spcPts val="0"/>
              </a:spcBef>
            </a:pPr>
            <a:r>
              <a:rPr lang="nl-NL" sz="3200" kern="0" dirty="0">
                <a:solidFill>
                  <a:sysClr val="windowText" lastClr="000000"/>
                </a:solidFill>
                <a:latin typeface="Asap"/>
              </a:rPr>
              <a:t>Geen algemene uitzondering in richtingaanwijzers voor vergunningplichtige situaties. Vergeet H3/H4 systematiek Activiteitenbesluit.</a:t>
            </a: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a:p>
            <a:pPr lvl="0" defTabSz="914400">
              <a:lnSpc>
                <a:spcPct val="100000"/>
              </a:lnSpc>
              <a:spcBef>
                <a:spcPts val="0"/>
              </a:spcBef>
            </a:pPr>
            <a:r>
              <a:rPr lang="nl-NL" sz="3200" b="1" kern="0" dirty="0">
                <a:solidFill>
                  <a:sysClr val="windowText" lastClr="000000"/>
                </a:solidFill>
                <a:latin typeface="Asap"/>
              </a:rPr>
              <a:t>Richtingaanwijzers bij complexe bedrijven (afdeling 3.3)</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Bedrijven die door aard en omvang grote gevolgen kunnen hebben voor het milieu. Seveso, ippc of “andere milieubelastende installatie”. </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Richtingaanwijzers bij complexe bedrijven: zeer beperkt, vanwege voorkeur voor regels in de vergunning.</a:t>
            </a:r>
          </a:p>
          <a:p>
            <a:pPr marL="285750" lvl="0" indent="-285750" defTabSz="914400">
              <a:lnSpc>
                <a:spcPct val="100000"/>
              </a:lnSpc>
              <a:spcBef>
                <a:spcPts val="0"/>
              </a:spcBef>
              <a:buFont typeface="Arial" panose="020B0604020202020204" pitchFamily="34" charset="0"/>
              <a:buChar char="•"/>
            </a:pPr>
            <a:r>
              <a:rPr lang="nl-NL" sz="3200" kern="0" dirty="0">
                <a:solidFill>
                  <a:sysClr val="windowText" lastClr="000000"/>
                </a:solidFill>
                <a:latin typeface="Asap"/>
              </a:rPr>
              <a:t>Bij complexe bedrijven zijn richtingaanwijzers andere afdelingen Bal uitgeschakeld (artikel 3.49), behalve richtingaanwijzers in afdeling 3.2: </a:t>
            </a:r>
            <a:r>
              <a:rPr lang="nl-NL" sz="3200" kern="0" dirty="0" err="1">
                <a:solidFill>
                  <a:sysClr val="windowText" lastClr="000000"/>
                </a:solidFill>
                <a:latin typeface="Asap"/>
              </a:rPr>
              <a:t>bedrijfstakoverstijgende</a:t>
            </a:r>
            <a:r>
              <a:rPr lang="nl-NL" sz="3200" kern="0" dirty="0">
                <a:solidFill>
                  <a:sysClr val="windowText" lastClr="000000"/>
                </a:solidFill>
                <a:latin typeface="Asap"/>
              </a:rPr>
              <a:t> activiteiten.</a:t>
            </a:r>
          </a:p>
          <a:p>
            <a:pPr lvl="0" defTabSz="914400">
              <a:lnSpc>
                <a:spcPct val="100000"/>
              </a:lnSpc>
              <a:spcBef>
                <a:spcPts val="0"/>
              </a:spcBef>
            </a:pPr>
            <a:endParaRPr lang="nl-NL" sz="3200" kern="0" dirty="0">
              <a:solidFill>
                <a:sysClr val="windowText" lastClr="000000"/>
              </a:solidFill>
              <a:latin typeface="Asap"/>
            </a:endParaRPr>
          </a:p>
          <a:p>
            <a:pPr marL="285750" lvl="0" indent="-285750" defTabSz="914400">
              <a:lnSpc>
                <a:spcPct val="100000"/>
              </a:lnSpc>
              <a:spcBef>
                <a:spcPts val="0"/>
              </a:spcBef>
              <a:buFont typeface="Arial" panose="020B0604020202020204" pitchFamily="34" charset="0"/>
              <a:buChar char="•"/>
            </a:pPr>
            <a:endParaRPr lang="nl-NL" sz="3200" kern="0" dirty="0">
              <a:solidFill>
                <a:sysClr val="windowText" lastClr="000000"/>
              </a:solidFill>
              <a:latin typeface="Asap"/>
            </a:endParaRPr>
          </a:p>
        </p:txBody>
      </p:sp>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50441" y="369462"/>
            <a:ext cx="9360971" cy="1117832"/>
          </a:xfrm>
          <a:prstGeom prst="rect">
            <a:avLst/>
          </a:prstGeom>
        </p:spPr>
      </p:pic>
    </p:spTree>
    <p:extLst>
      <p:ext uri="{BB962C8B-B14F-4D97-AF65-F5344CB8AC3E}">
        <p14:creationId xmlns:p14="http://schemas.microsoft.com/office/powerpoint/2010/main" val="8207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zet presentatie projectbesluit opm ab" id="{68BB7091-5C99-4CA6-9908-13CEFED642ED}" vid="{C9F1394E-78E1-485E-960B-8A33C605F9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4" ma:contentTypeDescription="Een nieuw document maken." ma:contentTypeScope="" ma:versionID="d7dca7d82c1346cf2c26fce13843e3b0">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112604dfe783dd690c6f57f705d8399e"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0CCF57-6A59-48D1-B8CC-03A2BA9C6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A7155-C884-4092-BCA9-7DCEB9760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2337</TotalTime>
  <Words>2267</Words>
  <Application>Microsoft Office PowerPoint</Application>
  <PresentationFormat>Aangepast</PresentationFormat>
  <Paragraphs>261</Paragraphs>
  <Slides>22</Slides>
  <Notes>22</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22</vt:i4>
      </vt:variant>
    </vt:vector>
  </HeadingPairs>
  <TitlesOfParts>
    <vt:vector size="32" baseType="lpstr">
      <vt:lpstr>Arial</vt:lpstr>
      <vt:lpstr>Asap</vt:lpstr>
      <vt:lpstr>Asap Medium</vt:lpstr>
      <vt:lpstr>Asap-Medium</vt:lpstr>
      <vt:lpstr>Calibri</vt:lpstr>
      <vt:lpstr>Verdana</vt:lpstr>
      <vt:lpstr>Wingdings</vt:lpstr>
      <vt:lpstr>BZK Presentatie - Algemeen</vt:lpstr>
      <vt:lpstr>Aangepast ontwerp</vt:lpstr>
      <vt:lpstr>Office Theme</vt:lpstr>
      <vt:lpstr>Openingspagina</vt:lpstr>
      <vt:lpstr>Basis Bal: een uitleg van de regels voor milieubelastende activiteiten in het Bal voor beginners   Gijs van Luyn / IPLO      </vt:lpstr>
      <vt:lpstr>Structuur milieuregels Bal</vt:lpstr>
      <vt:lpstr>Aanwijzing mba: functioneel ondersteunende activiteiten</vt:lpstr>
      <vt:lpstr>Aanwijzing mba: de kernactiviteit</vt:lpstr>
      <vt:lpstr>Aanwijzing mba: installatie</vt:lpstr>
      <vt:lpstr>Vergunningplicht</vt:lpstr>
      <vt:lpstr>Richtingaanwijzers (1)</vt:lpstr>
      <vt:lpstr>Richtingaanwijzers (2)</vt:lpstr>
      <vt:lpstr>website</vt:lpstr>
      <vt:lpstr>Website1</vt:lpstr>
      <vt:lpstr>Website3</vt:lpstr>
      <vt:lpstr>website2</vt:lpstr>
      <vt:lpstr>website4</vt:lpstr>
      <vt:lpstr>website5</vt:lpstr>
      <vt:lpstr>website6</vt:lpstr>
      <vt:lpstr>Specifieke zorgplicht</vt:lpstr>
      <vt:lpstr>Afwijken van de regels van het Bal</vt:lpstr>
      <vt:lpstr>Starten met of wijzigen van een activiteit</vt:lpstr>
      <vt:lpstr>Bevoegd gezag regels Bal</vt:lpstr>
      <vt:lpstr>Voor wie gelden de regels?</vt:lpstr>
      <vt:lpstr>Extra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Luyn, Gijs van (RWS WVL)</dc:creator>
  <cp:lastModifiedBy>Luyn, Gijs van (RWS WVL)</cp:lastModifiedBy>
  <cp:revision>225</cp:revision>
  <cp:lastPrinted>2024-06-25T11:11:40Z</cp:lastPrinted>
  <dcterms:created xsi:type="dcterms:W3CDTF">2023-09-22T08:40:31Z</dcterms:created>
  <dcterms:modified xsi:type="dcterms:W3CDTF">2024-07-09T09:45:44Z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2023-09-22T00:00:00Z</vt:filetime>
  </property>
  <property fmtid="{D5CDD505-2E9C-101B-9397-08002B2CF9AE}" pid="3" name="Creator">
    <vt:lpwstr>Adobe InDesign 18.5 (Macintosh)</vt:lpwstr>
  </property>
  <property fmtid="{D5CDD505-2E9C-101B-9397-08002B2CF9AE}" pid="4" name="LastSaved">
    <vt:filetime>2023-09-22T00:00:00Z</vt:filetime>
  </property>
  <property fmtid="{D5CDD505-2E9C-101B-9397-08002B2CF9AE}" pid="5" name="Producer">
    <vt:lpwstr>Adobe PDF Library 17.0</vt:lpwstr>
  </property>
</Properties>
</file>