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 id="2147483741" r:id="rId2"/>
  </p:sldMasterIdLst>
  <p:notesMasterIdLst>
    <p:notesMasterId r:id="rId33"/>
  </p:notesMasterIdLst>
  <p:handoutMasterIdLst>
    <p:handoutMasterId r:id="rId34"/>
  </p:handoutMasterIdLst>
  <p:sldIdLst>
    <p:sldId id="2228" r:id="rId3"/>
    <p:sldId id="2343" r:id="rId4"/>
    <p:sldId id="2240" r:id="rId5"/>
    <p:sldId id="314" r:id="rId6"/>
    <p:sldId id="2341" r:id="rId7"/>
    <p:sldId id="2342" r:id="rId8"/>
    <p:sldId id="2242" r:id="rId9"/>
    <p:sldId id="2331" r:id="rId10"/>
    <p:sldId id="2344" r:id="rId11"/>
    <p:sldId id="353" r:id="rId12"/>
    <p:sldId id="2319" r:id="rId13"/>
    <p:sldId id="360" r:id="rId14"/>
    <p:sldId id="361" r:id="rId15"/>
    <p:sldId id="362" r:id="rId16"/>
    <p:sldId id="355" r:id="rId17"/>
    <p:sldId id="363" r:id="rId18"/>
    <p:sldId id="364" r:id="rId19"/>
    <p:sldId id="2316" r:id="rId20"/>
    <p:sldId id="2336" r:id="rId21"/>
    <p:sldId id="2335" r:id="rId22"/>
    <p:sldId id="2337" r:id="rId23"/>
    <p:sldId id="2338" r:id="rId24"/>
    <p:sldId id="2339" r:id="rId25"/>
    <p:sldId id="2334" r:id="rId26"/>
    <p:sldId id="2326" r:id="rId27"/>
    <p:sldId id="2327" r:id="rId28"/>
    <p:sldId id="2333" r:id="rId29"/>
    <p:sldId id="2321" r:id="rId30"/>
    <p:sldId id="2325" r:id="rId31"/>
    <p:sldId id="2340" r:id="rId32"/>
  </p:sldIdLst>
  <p:sldSz cx="12192000" cy="6858000"/>
  <p:notesSz cx="6805613" cy="99441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518" userDrawn="1">
          <p15:clr>
            <a:srgbClr val="A4A3A4"/>
          </p15:clr>
        </p15:guide>
        <p15:guide id="2" orient="horz" pos="2160">
          <p15:clr>
            <a:srgbClr val="A4A3A4"/>
          </p15:clr>
        </p15:guide>
        <p15:guide id="3" orient="horz" pos="103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0" name="Auteur" initials="A" lastIdx="1" clrIdx="9"/>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Stijl, thema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8" autoAdjust="0"/>
    <p:restoredTop sz="86385" autoAdjust="0"/>
  </p:normalViewPr>
  <p:slideViewPr>
    <p:cSldViewPr snapToGrid="0">
      <p:cViewPr varScale="1">
        <p:scale>
          <a:sx n="140" d="100"/>
          <a:sy n="140" d="100"/>
        </p:scale>
        <p:origin x="594" y="126"/>
      </p:cViewPr>
      <p:guideLst>
        <p:guide pos="518"/>
        <p:guide orient="horz" pos="2160"/>
        <p:guide orient="horz" pos="1036"/>
      </p:guideLst>
    </p:cSldViewPr>
  </p:slideViewPr>
  <p:outlineViewPr>
    <p:cViewPr>
      <p:scale>
        <a:sx n="33" d="100"/>
        <a:sy n="33" d="100"/>
      </p:scale>
      <p:origin x="0" y="-16722"/>
    </p:cViewPr>
  </p:outlineViewPr>
  <p:notesTextViewPr>
    <p:cViewPr>
      <p:scale>
        <a:sx n="3" d="2"/>
        <a:sy n="3" d="2"/>
      </p:scale>
      <p:origin x="0" y="0"/>
    </p:cViewPr>
  </p:notesTextViewPr>
  <p:sorterViewPr>
    <p:cViewPr varScale="1">
      <p:scale>
        <a:sx n="1" d="1"/>
        <a:sy n="1" d="1"/>
      </p:scale>
      <p:origin x="0" y="-15224"/>
    </p:cViewPr>
  </p:sorterViewPr>
  <p:notesViewPr>
    <p:cSldViewPr snapToGrid="0">
      <p:cViewPr varScale="1">
        <p:scale>
          <a:sx n="76" d="100"/>
          <a:sy n="76" d="100"/>
        </p:scale>
        <p:origin x="4104"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21" Type="http://schemas.openxmlformats.org/officeDocument/2006/relationships/slide" Target="slides/slide19.xml"/><Relationship Id="rId34"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4C6709BA-0250-418B-A227-469BF0F69AD3}" type="datetimeFigureOut">
              <a:rPr lang="nl-NL" smtClean="0"/>
              <a:pPr/>
              <a:t>18-7-2024</a:t>
            </a:fld>
            <a:endParaRPr lang="nl-NL"/>
          </a:p>
        </p:txBody>
      </p:sp>
      <p:sp>
        <p:nvSpPr>
          <p:cNvPr id="4" name="Tijdelijke aanduiding voor voettekst 3"/>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E7A4FE01-11FF-43DA-B7F5-6592B996E3FA}" type="slidenum">
              <a:rPr lang="nl-NL" smtClean="0"/>
              <a:pPr/>
              <a:t>‹nr.›</a:t>
            </a:fld>
            <a:endParaRPr lang="nl-NL"/>
          </a:p>
        </p:txBody>
      </p:sp>
    </p:spTree>
    <p:extLst>
      <p:ext uri="{BB962C8B-B14F-4D97-AF65-F5344CB8AC3E}">
        <p14:creationId xmlns:p14="http://schemas.microsoft.com/office/powerpoint/2010/main" val="16817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jdelijke aanduiding voor dia-afbeelding 3"/>
          <p:cNvSpPr>
            <a:spLocks noGrp="1" noRot="1" noChangeAspect="1"/>
          </p:cNvSpPr>
          <p:nvPr>
            <p:ph type="sldImg" idx="2"/>
          </p:nvPr>
        </p:nvSpPr>
        <p:spPr>
          <a:xfrm>
            <a:off x="1052513" y="265113"/>
            <a:ext cx="4700587" cy="26431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0562" y="3046167"/>
            <a:ext cx="5444490" cy="6784646"/>
          </a:xfrm>
          <a:prstGeom prst="rect">
            <a:avLst/>
          </a:prstGeom>
        </p:spPr>
        <p:txBody>
          <a:bodyPr vert="horz" lIns="91440" tIns="45720" rIns="91440" bIns="45720" rtlCol="0"/>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1169954935"/>
      </p:ext>
    </p:extLst>
  </p:cSld>
  <p:clrMap bg1="lt1" tx1="dk1" bg2="lt2" tx2="dk2" accent1="accent1" accent2="accent2" accent3="accent3" accent4="accent4" accent5="accent5" accent6="accent6" hlink="hlink" folHlink="folHlink"/>
  <p:notesStyle>
    <a:lvl1pPr marL="0" algn="l" defTabSz="914400" rtl="0" eaLnBrk="1" latinLnBrk="0" hangingPunct="1">
      <a:defRPr sz="800" kern="1200">
        <a:solidFill>
          <a:schemeClr val="tx1"/>
        </a:solidFill>
        <a:latin typeface="+mn-lt"/>
        <a:ea typeface="+mn-ea"/>
        <a:cs typeface="+mn-cs"/>
      </a:defRPr>
    </a:lvl1pPr>
    <a:lvl2pPr marL="457200" algn="l" defTabSz="914400" rtl="0" eaLnBrk="1" latinLnBrk="0" hangingPunct="1">
      <a:defRPr sz="800" kern="1200">
        <a:solidFill>
          <a:schemeClr val="tx1"/>
        </a:solidFill>
        <a:latin typeface="+mn-lt"/>
        <a:ea typeface="+mn-ea"/>
        <a:cs typeface="+mn-cs"/>
      </a:defRPr>
    </a:lvl2pPr>
    <a:lvl3pPr marL="914400" algn="l" defTabSz="914400" rtl="0" eaLnBrk="1" latinLnBrk="0" hangingPunct="1">
      <a:defRPr sz="800" kern="1200">
        <a:solidFill>
          <a:schemeClr val="tx1"/>
        </a:solidFill>
        <a:latin typeface="+mn-lt"/>
        <a:ea typeface="+mn-ea"/>
        <a:cs typeface="+mn-cs"/>
      </a:defRPr>
    </a:lvl3pPr>
    <a:lvl4pPr marL="1371600" algn="l" defTabSz="914400" rtl="0" eaLnBrk="1" latinLnBrk="0" hangingPunct="1">
      <a:defRPr sz="800" kern="1200">
        <a:solidFill>
          <a:schemeClr val="tx1"/>
        </a:solidFill>
        <a:latin typeface="+mn-lt"/>
        <a:ea typeface="+mn-ea"/>
        <a:cs typeface="+mn-cs"/>
      </a:defRPr>
    </a:lvl4pPr>
    <a:lvl5pPr marL="1828800" algn="l" defTabSz="914400" rtl="0" eaLnBrk="1" latinLnBrk="0" hangingPunct="1">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a:p>
            <a:endParaRPr lang="nl-NL" dirty="0"/>
          </a:p>
        </p:txBody>
      </p:sp>
      <p:sp>
        <p:nvSpPr>
          <p:cNvPr id="4" name="Tijdelijke aanduiding voor dianummer 3"/>
          <p:cNvSpPr>
            <a:spLocks noGrp="1"/>
          </p:cNvSpPr>
          <p:nvPr>
            <p:ph type="sldNum" sz="quarter" idx="5"/>
          </p:nvPr>
        </p:nvSpPr>
        <p:spPr>
          <a:xfrm>
            <a:off x="3854939" y="9445170"/>
            <a:ext cx="2949099" cy="498931"/>
          </a:xfrm>
          <a:prstGeom prst="rect">
            <a:avLst/>
          </a:prstGeom>
        </p:spPr>
        <p:txBody>
          <a:bodyPr/>
          <a:lstStyle/>
          <a:p>
            <a:fld id="{DE501649-886C-4324-AD4C-E61C88D47728}" type="slidenum">
              <a:rPr lang="nl-NL" smtClean="0"/>
              <a:pPr/>
              <a:t>1</a:t>
            </a:fld>
            <a:endParaRPr lang="nl-NL"/>
          </a:p>
        </p:txBody>
      </p:sp>
    </p:spTree>
    <p:extLst>
      <p:ext uri="{BB962C8B-B14F-4D97-AF65-F5344CB8AC3E}">
        <p14:creationId xmlns:p14="http://schemas.microsoft.com/office/powerpoint/2010/main" val="227747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13</a:t>
            </a:fld>
            <a:endParaRPr lang="nl-NL"/>
          </a:p>
        </p:txBody>
      </p:sp>
    </p:spTree>
    <p:extLst>
      <p:ext uri="{BB962C8B-B14F-4D97-AF65-F5344CB8AC3E}">
        <p14:creationId xmlns:p14="http://schemas.microsoft.com/office/powerpoint/2010/main" val="30259954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14</a:t>
            </a:fld>
            <a:endParaRPr lang="nl-NL"/>
          </a:p>
        </p:txBody>
      </p:sp>
    </p:spTree>
    <p:extLst>
      <p:ext uri="{BB962C8B-B14F-4D97-AF65-F5344CB8AC3E}">
        <p14:creationId xmlns:p14="http://schemas.microsoft.com/office/powerpoint/2010/main" val="34569862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15</a:t>
            </a:fld>
            <a:endParaRPr lang="nl-NL"/>
          </a:p>
        </p:txBody>
      </p:sp>
    </p:spTree>
    <p:extLst>
      <p:ext uri="{BB962C8B-B14F-4D97-AF65-F5344CB8AC3E}">
        <p14:creationId xmlns:p14="http://schemas.microsoft.com/office/powerpoint/2010/main" val="12401619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16</a:t>
            </a:fld>
            <a:endParaRPr lang="nl-NL"/>
          </a:p>
        </p:txBody>
      </p:sp>
    </p:spTree>
    <p:extLst>
      <p:ext uri="{BB962C8B-B14F-4D97-AF65-F5344CB8AC3E}">
        <p14:creationId xmlns:p14="http://schemas.microsoft.com/office/powerpoint/2010/main" val="2326459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17</a:t>
            </a:fld>
            <a:endParaRPr lang="nl-NL"/>
          </a:p>
        </p:txBody>
      </p:sp>
    </p:spTree>
    <p:extLst>
      <p:ext uri="{BB962C8B-B14F-4D97-AF65-F5344CB8AC3E}">
        <p14:creationId xmlns:p14="http://schemas.microsoft.com/office/powerpoint/2010/main" val="123719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18</a:t>
            </a:fld>
            <a:endParaRPr lang="nl-NL"/>
          </a:p>
        </p:txBody>
      </p:sp>
    </p:spTree>
    <p:extLst>
      <p:ext uri="{BB962C8B-B14F-4D97-AF65-F5344CB8AC3E}">
        <p14:creationId xmlns:p14="http://schemas.microsoft.com/office/powerpoint/2010/main" val="42909486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2763022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4240837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409632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09080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5907571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714780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4</a:t>
            </a:fld>
            <a:endParaRPr lang="nl-NL"/>
          </a:p>
        </p:txBody>
      </p:sp>
    </p:spTree>
    <p:extLst>
      <p:ext uri="{BB962C8B-B14F-4D97-AF65-F5344CB8AC3E}">
        <p14:creationId xmlns:p14="http://schemas.microsoft.com/office/powerpoint/2010/main" val="120485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1836903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8</a:t>
            </a:fld>
            <a:endParaRPr lang="nl-NL"/>
          </a:p>
        </p:txBody>
      </p:sp>
    </p:spTree>
    <p:extLst>
      <p:ext uri="{BB962C8B-B14F-4D97-AF65-F5344CB8AC3E}">
        <p14:creationId xmlns:p14="http://schemas.microsoft.com/office/powerpoint/2010/main" val="3728154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429287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10</a:t>
            </a:fld>
            <a:endParaRPr lang="nl-NL"/>
          </a:p>
        </p:txBody>
      </p:sp>
    </p:spTree>
    <p:extLst>
      <p:ext uri="{BB962C8B-B14F-4D97-AF65-F5344CB8AC3E}">
        <p14:creationId xmlns:p14="http://schemas.microsoft.com/office/powerpoint/2010/main" val="33994005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Tree>
    <p:extLst>
      <p:ext uri="{BB962C8B-B14F-4D97-AF65-F5344CB8AC3E}">
        <p14:creationId xmlns:p14="http://schemas.microsoft.com/office/powerpoint/2010/main" val="22626607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E501649-886C-4324-AD4C-E61C88D47728}" type="slidenum">
              <a:rPr lang="nl-NL" smtClean="0"/>
              <a:t>12</a:t>
            </a:fld>
            <a:endParaRPr lang="nl-NL"/>
          </a:p>
        </p:txBody>
      </p:sp>
    </p:spTree>
    <p:extLst>
      <p:ext uri="{BB962C8B-B14F-4D97-AF65-F5344CB8AC3E}">
        <p14:creationId xmlns:p14="http://schemas.microsoft.com/office/powerpoint/2010/main" val="27014746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8.pn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 y="0"/>
            <a:ext cx="12192000" cy="1682750"/>
          </a:xfrm>
          <a:prstGeom prst="rect">
            <a:avLst/>
          </a:prstGeom>
        </p:spPr>
      </p:pic>
      <p:pic>
        <p:nvPicPr>
          <p:cNvPr id="6" name="Afbeelding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8087730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lvl1pPr>
              <a:defRPr/>
            </a:lvl1pPr>
          </a:lstStyle>
          <a:p>
            <a:pPr lvl="0"/>
            <a:r>
              <a:rPr lang="nl-NL" dirty="0"/>
              <a:t>Klik om de tekststijl van het model bewerken</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de 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3800174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de tekststijl van het model bewerken</a:t>
            </a:r>
          </a:p>
        </p:txBody>
      </p:sp>
      <p:sp>
        <p:nvSpPr>
          <p:cNvPr id="5" name="Tijdelijke aanduiding voor tekst 4"/>
          <p:cNvSpPr>
            <a:spLocks noGrp="1"/>
          </p:cNvSpPr>
          <p:nvPr>
            <p:ph type="body" sz="quarter" idx="3" hasCustomPrompt="1"/>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de tekststijl van het model bewerken</a:t>
            </a:r>
          </a:p>
        </p:txBody>
      </p:sp>
      <p:sp>
        <p:nvSpPr>
          <p:cNvPr id="10" name="Titel 9"/>
          <p:cNvSpPr>
            <a:spLocks noGrp="1"/>
          </p:cNvSpPr>
          <p:nvPr>
            <p:ph type="title"/>
          </p:nvPr>
        </p:nvSpPr>
        <p:spPr/>
        <p:txBody>
          <a:bodyPr/>
          <a:lstStyle/>
          <a:p>
            <a:r>
              <a:rPr lang="nl-NL"/>
              <a:t>Klik om de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90576183"/>
      </p:ext>
    </p:extLst>
  </p:cSld>
  <p:clrMapOvr>
    <a:masterClrMapping/>
  </p:clrMapOvr>
  <p:extLst>
    <p:ext uri="{DCECCB84-F9BA-43D5-87BE-67443E8EF086}">
      <p15:sldGuideLst xmlns:p15="http://schemas.microsoft.com/office/powerpoint/2012/main">
        <p15:guide id="1" pos="3988" userDrawn="1">
          <p15:clr>
            <a:srgbClr val="FBAE40"/>
          </p15:clr>
        </p15:guide>
        <p15:guide id="2" pos="3693" userDrawn="1">
          <p15:clr>
            <a:srgbClr val="FBAE40"/>
          </p15:clr>
        </p15:guide>
        <p15:guide id="3" orient="horz" pos="1661"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79042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90859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de tekststijl van het model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de tekststijl van het model bewerken</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69135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9139764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8729948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hasCustomPrompt="1"/>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tekststijl van het model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8841814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6553199" y="1052513"/>
            <a:ext cx="5004000" cy="5168900"/>
          </a:xfrm>
        </p:spPr>
        <p:txBody>
          <a:bodyPr anchor="ctr" anchorCtr="0"/>
          <a:lstStyle/>
          <a:p>
            <a:pPr lvl="0"/>
            <a:r>
              <a:rPr lang="nl-NL" dirty="0"/>
              <a:t>Klik om de tekststijl van het model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144809955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de tekststijl van het model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526409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numCol="1" spcCol="468000"/>
          <a:lstStyle/>
          <a:p>
            <a:pPr lvl="0"/>
            <a:r>
              <a:rPr lang="nl-NL" dirty="0"/>
              <a:t>Klikken om de tekststijl van het model te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4129216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hasCustomPrompt="1"/>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tekststijl van het model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411097885"/>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35000" y="2289600"/>
            <a:ext cx="5003800" cy="3931813"/>
          </a:xfrm>
        </p:spPr>
        <p:txBody>
          <a:bodyPr/>
          <a:lstStyle/>
          <a:p>
            <a:pPr lvl="0"/>
            <a:r>
              <a:rPr lang="nl-NL" dirty="0"/>
              <a:t>Klik om de tekststijl van het model bewerken</a:t>
            </a:r>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17298386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hasCustomPrompt="1"/>
          </p:nvPr>
        </p:nvSpPr>
        <p:spPr>
          <a:xfrm>
            <a:off x="635000" y="3749487"/>
            <a:ext cx="10923588" cy="2471925"/>
          </a:xfrm>
        </p:spPr>
        <p:txBody>
          <a:bodyPr numCol="2" spcCol="468000"/>
          <a:lstStyle/>
          <a:p>
            <a:pPr lvl="0"/>
            <a:r>
              <a:rPr lang="nl-NL" dirty="0"/>
              <a:t>Klik om de tekststijl van het model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9530065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hasCustomPrompt="1"/>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tekststijl van het model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6371931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hasCustomPrompt="1"/>
          </p:nvPr>
        </p:nvSpPr>
        <p:spPr>
          <a:xfrm>
            <a:off x="6554588" y="3888000"/>
            <a:ext cx="5004000" cy="2333413"/>
          </a:xfrm>
        </p:spPr>
        <p:txBody>
          <a:bodyPr tIns="50400" numCol="1" spcCol="468000" anchor="t" anchorCtr="0"/>
          <a:lstStyle/>
          <a:p>
            <a:pPr lvl="0"/>
            <a:r>
              <a:rPr lang="nl-NL" dirty="0"/>
              <a:t>Klik om de tekststijl van het model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68891579"/>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hasCustomPrompt="1"/>
          </p:nvPr>
        </p:nvSpPr>
        <p:spPr>
          <a:xfrm>
            <a:off x="6553199" y="3888000"/>
            <a:ext cx="5004000" cy="2333413"/>
          </a:xfrm>
        </p:spPr>
        <p:txBody>
          <a:bodyPr tIns="50400" numCol="1" spcCol="468000" anchor="t" anchorCtr="0"/>
          <a:lstStyle/>
          <a:p>
            <a:pPr lvl="0"/>
            <a:r>
              <a:rPr lang="nl-NL" dirty="0"/>
              <a:t>Klik om de tekststijl van het model bewerken</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1403901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hasCustomPrompt="1"/>
          </p:nvPr>
        </p:nvSpPr>
        <p:spPr>
          <a:xfrm>
            <a:off x="635000" y="3888000"/>
            <a:ext cx="10923588" cy="2333413"/>
          </a:xfrm>
        </p:spPr>
        <p:txBody>
          <a:bodyPr tIns="50400" numCol="2" spcCol="468000"/>
          <a:lstStyle/>
          <a:p>
            <a:pPr lvl="0"/>
            <a:r>
              <a:rPr lang="nl-NL" dirty="0"/>
              <a:t>Klik om de tekststijl van het model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281633884"/>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hasCustomPrompt="1"/>
          </p:nvPr>
        </p:nvSpPr>
        <p:spPr>
          <a:xfrm>
            <a:off x="635000" y="3888000"/>
            <a:ext cx="10923588" cy="2333413"/>
          </a:xfrm>
        </p:spPr>
        <p:txBody>
          <a:bodyPr tIns="50400" numCol="2" spcCol="468000"/>
          <a:lstStyle/>
          <a:p>
            <a:pPr lvl="0"/>
            <a:r>
              <a:rPr lang="nl-NL" dirty="0"/>
              <a:t>Klik om de tekststijl van het model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61047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31585099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0480462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4" name="Afbeelding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6262234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67795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Tree>
    <p:extLst>
      <p:ext uri="{BB962C8B-B14F-4D97-AF65-F5344CB8AC3E}">
        <p14:creationId xmlns:p14="http://schemas.microsoft.com/office/powerpoint/2010/main" val="9924026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de tekststijl van het model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590003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hasCustomPrompt="1"/>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dirty="0"/>
              <a:t>Klik om de tekststijl van het model bewerken</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de tekststijl van het model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208688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hasCustomPrompt="1"/>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tekststijl van het model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de tekststijl van het model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90444380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8280097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351332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177838381"/>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554588" y="1882800"/>
            <a:ext cx="5004000" cy="2336400"/>
          </a:xfrm>
        </p:spPr>
        <p:txBody>
          <a:bodyPr tIns="90000" bIns="90000" anchor="b">
            <a:normAutofit/>
          </a:bodyPr>
          <a:lstStyle>
            <a:lvl1pPr algn="l">
              <a:defRPr sz="360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554588" y="4215600"/>
            <a:ext cx="5004000" cy="1339200"/>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5" name="Afbeelding 4">
            <a:extLst>
              <a:ext uri="{FF2B5EF4-FFF2-40B4-BE49-F238E27FC236}">
                <a16:creationId xmlns:a16="http://schemas.microsoft.com/office/drawing/2014/main" id="{14611018-E0D5-BF45-B124-6BD0F554E39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718" y="0"/>
            <a:ext cx="12192000" cy="1682750"/>
          </a:xfrm>
          <a:prstGeom prst="rect">
            <a:avLst/>
          </a:prstGeom>
        </p:spPr>
      </p:pic>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20324614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3636">
          <p15:clr>
            <a:srgbClr val="FBAE40"/>
          </p15:clr>
        </p15:guide>
        <p15:guide id="2" pos="4044">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hasCustomPrompt="1"/>
          </p:nvPr>
        </p:nvSpPr>
        <p:spPr/>
        <p:txBody>
          <a:bodyPr numCol="1" spcCol="468000"/>
          <a:lstStyle/>
          <a:p>
            <a:pPr lvl="0"/>
            <a:r>
              <a:rPr lang="nl-NL" dirty="0"/>
              <a:t>Klik om de 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3" name="Tijdelijke aanduiding voor datum 12"/>
          <p:cNvSpPr>
            <a:spLocks noGrp="1"/>
          </p:cNvSpPr>
          <p:nvPr>
            <p:ph type="dt" sz="half" idx="10"/>
          </p:nvPr>
        </p:nvSpPr>
        <p:spPr/>
        <p:txBody>
          <a:bodyPr/>
          <a:lstStyle/>
          <a:p>
            <a:endParaRPr lang="nl-NL" dirty="0"/>
          </a:p>
        </p:txBody>
      </p:sp>
      <p:sp>
        <p:nvSpPr>
          <p:cNvPr id="14" name="Tijdelijke aanduiding voor voettekst 13"/>
          <p:cNvSpPr>
            <a:spLocks noGrp="1"/>
          </p:cNvSpPr>
          <p:nvPr>
            <p:ph type="ftr" sz="quarter" idx="11"/>
          </p:nvPr>
        </p:nvSpPr>
        <p:spPr/>
        <p:txBody>
          <a:bodyPr/>
          <a:lstStyle/>
          <a:p>
            <a:endParaRPr lang="nl-NL" dirty="0"/>
          </a:p>
        </p:txBody>
      </p:sp>
      <p:sp>
        <p:nvSpPr>
          <p:cNvPr id="15" name="Tijdelijke aanduiding voor dianummer 14"/>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143522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3" name="Afbeelding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201100383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eldia afbeelding verticaal">
    <p:spTree>
      <p:nvGrpSpPr>
        <p:cNvPr id="1" name=""/>
        <p:cNvGrpSpPr/>
        <p:nvPr/>
      </p:nvGrpSpPr>
      <p:grpSpPr>
        <a:xfrm>
          <a:off x="0" y="0"/>
          <a:ext cx="0" cy="0"/>
          <a:chOff x="0" y="0"/>
          <a:chExt cx="0" cy="0"/>
        </a:xfrm>
      </p:grpSpPr>
      <p:sp>
        <p:nvSpPr>
          <p:cNvPr id="16" name="Rechthoek 15"/>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3" name="Afbeelding 12"/>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24"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11" name="Tijdelijke aanduiding voor datum 10"/>
          <p:cNvSpPr>
            <a:spLocks noGrp="1"/>
          </p:cNvSpPr>
          <p:nvPr>
            <p:ph type="dt" sz="half" idx="23"/>
          </p:nvPr>
        </p:nvSpPr>
        <p:spPr/>
        <p:txBody>
          <a:bodyPr/>
          <a:lstStyle/>
          <a:p>
            <a:endParaRPr lang="nl-NL" dirty="0"/>
          </a:p>
        </p:txBody>
      </p:sp>
      <p:sp>
        <p:nvSpPr>
          <p:cNvPr id="12" name="Tijdelijke aanduiding voor voettekst 11"/>
          <p:cNvSpPr>
            <a:spLocks noGrp="1"/>
          </p:cNvSpPr>
          <p:nvPr>
            <p:ph type="ftr" sz="quarter" idx="24"/>
          </p:nvPr>
        </p:nvSpPr>
        <p:spPr/>
        <p:txBody>
          <a:bodyPr/>
          <a:lstStyle/>
          <a:p>
            <a:endParaRPr lang="nl-NL" dirty="0"/>
          </a:p>
        </p:txBody>
      </p:sp>
      <p:sp>
        <p:nvSpPr>
          <p:cNvPr id="15" name="Tijdelijke aanduiding voor dianummer 14"/>
          <p:cNvSpPr>
            <a:spLocks noGrp="1"/>
          </p:cNvSpPr>
          <p:nvPr>
            <p:ph type="sldNum" sz="quarter" idx="25"/>
          </p:nvPr>
        </p:nvSpPr>
        <p:spPr/>
        <p:txBody>
          <a:bodyPr/>
          <a:lstStyle/>
          <a:p>
            <a:fld id="{10A0A6AF-03C5-477E-939A-E28F7E7F05EA}" type="slidenum">
              <a:rPr lang="nl-NL" smtClean="0"/>
              <a:pPr/>
              <a:t>‹nr.›</a:t>
            </a:fld>
            <a:endParaRPr lang="nl-NL" dirty="0"/>
          </a:p>
        </p:txBody>
      </p:sp>
      <p:sp>
        <p:nvSpPr>
          <p:cNvPr id="17" name="Titel 1"/>
          <p:cNvSpPr>
            <a:spLocks noGrp="1"/>
          </p:cNvSpPr>
          <p:nvPr>
            <p:ph type="ctrTitle"/>
          </p:nvPr>
        </p:nvSpPr>
        <p:spPr>
          <a:xfrm>
            <a:off x="6553200" y="1885467"/>
            <a:ext cx="5004000" cy="233640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sp>
        <p:nvSpPr>
          <p:cNvPr id="18" name="Ondertitel 2"/>
          <p:cNvSpPr>
            <a:spLocks noGrp="1"/>
          </p:cNvSpPr>
          <p:nvPr>
            <p:ph type="subTitle" idx="1"/>
          </p:nvPr>
        </p:nvSpPr>
        <p:spPr>
          <a:xfrm>
            <a:off x="6553200" y="4218267"/>
            <a:ext cx="5004000" cy="1613786"/>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19" name="Afbeelding 18">
            <a:extLst>
              <a:ext uri="{FF2B5EF4-FFF2-40B4-BE49-F238E27FC236}">
                <a16:creationId xmlns:a16="http://schemas.microsoft.com/office/drawing/2014/main" id="{5FF1452E-61D4-2248-8677-11F4BF8179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21" name="Tijdelijke aanduiding voor afbeelding 22">
            <a:extLst>
              <a:ext uri="{FF2B5EF4-FFF2-40B4-BE49-F238E27FC236}">
                <a16:creationId xmlns:a16="http://schemas.microsoft.com/office/drawing/2014/main" id="{55BAFB1C-5D11-944A-96BB-FA74D8B08F85}"/>
              </a:ext>
            </a:extLst>
          </p:cNvPr>
          <p:cNvSpPr>
            <a:spLocks noGrp="1"/>
          </p:cNvSpPr>
          <p:nvPr>
            <p:ph type="pic" sz="quarter" idx="22"/>
          </p:nvPr>
        </p:nvSpPr>
        <p:spPr>
          <a:xfrm>
            <a:off x="0" y="0"/>
            <a:ext cx="6099175" cy="6858000"/>
          </a:xfrm>
          <a:custGeom>
            <a:avLst/>
            <a:gdLst>
              <a:gd name="connsiteX0" fmla="*/ 0 w 6099175"/>
              <a:gd name="connsiteY0" fmla="*/ 0 h 6858000"/>
              <a:gd name="connsiteX1" fmla="*/ 5782375 w 6099175"/>
              <a:gd name="connsiteY1" fmla="*/ 0 h 6858000"/>
              <a:gd name="connsiteX2" fmla="*/ 5782375 w 6099175"/>
              <a:gd name="connsiteY2" fmla="*/ 1278000 h 6858000"/>
              <a:gd name="connsiteX3" fmla="*/ 6099175 w 6099175"/>
              <a:gd name="connsiteY3" fmla="*/ 1278000 h 6858000"/>
              <a:gd name="connsiteX4" fmla="*/ 6099175 w 6099175"/>
              <a:gd name="connsiteY4" fmla="*/ 6858000 h 6858000"/>
              <a:gd name="connsiteX5" fmla="*/ 0 w 6099175"/>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9175" h="6858000">
                <a:moveTo>
                  <a:pt x="0" y="0"/>
                </a:moveTo>
                <a:lnTo>
                  <a:pt x="5782375" y="0"/>
                </a:lnTo>
                <a:lnTo>
                  <a:pt x="5782375" y="1278000"/>
                </a:lnTo>
                <a:lnTo>
                  <a:pt x="6099175" y="1278000"/>
                </a:lnTo>
                <a:lnTo>
                  <a:pt x="6099175" y="6858000"/>
                </a:lnTo>
                <a:lnTo>
                  <a:pt x="0" y="6858000"/>
                </a:lnTo>
                <a:close/>
              </a:path>
            </a:pathLst>
          </a:custGeom>
          <a:noFill/>
        </p:spPr>
        <p:txBody>
          <a:bodyPr wrap="square" lIns="612000" anchor="ctr" anchorCtr="0">
            <a:noAutofit/>
          </a:bodyPr>
          <a:lstStyle/>
          <a:p>
            <a:r>
              <a:rPr lang="nl-NL"/>
              <a:t>Klik op het pictogram als u een afbeelding wilt toevoegen</a:t>
            </a:r>
          </a:p>
        </p:txBody>
      </p:sp>
      <p:pic>
        <p:nvPicPr>
          <p:cNvPr id="20" name="Afbeelding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32574936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eldia afbeelding horizontaal">
    <p:bg>
      <p:bgRef idx="1001">
        <a:schemeClr val="bg2"/>
      </p:bgRef>
    </p:bg>
    <p:spTree>
      <p:nvGrpSpPr>
        <p:cNvPr id="1" name=""/>
        <p:cNvGrpSpPr/>
        <p:nvPr/>
      </p:nvGrpSpPr>
      <p:grpSpPr>
        <a:xfrm>
          <a:off x="0" y="0"/>
          <a:ext cx="0" cy="0"/>
          <a:chOff x="0" y="0"/>
          <a:chExt cx="0" cy="0"/>
        </a:xfrm>
      </p:grpSpPr>
      <p:sp>
        <p:nvSpPr>
          <p:cNvPr id="2" name="Titel 1"/>
          <p:cNvSpPr>
            <a:spLocks noGrp="1"/>
          </p:cNvSpPr>
          <p:nvPr>
            <p:ph type="ctrTitle"/>
          </p:nvPr>
        </p:nvSpPr>
        <p:spPr>
          <a:xfrm>
            <a:off x="634682" y="3427412"/>
            <a:ext cx="10923906" cy="1726479"/>
          </a:xfrm>
        </p:spPr>
        <p:txBody>
          <a:bodyPr lIns="57600" tIns="90000" bIns="90000" anchor="b">
            <a:normAutofit/>
          </a:bodyPr>
          <a:lstStyle>
            <a:lvl1pPr algn="l">
              <a:defRPr sz="3600" b="0">
                <a:solidFill>
                  <a:schemeClr val="tx1"/>
                </a:solidFill>
              </a:defRPr>
            </a:lvl1pPr>
          </a:lstStyle>
          <a:p>
            <a:r>
              <a:rPr lang="nl-NL"/>
              <a:t>Klik om de stijl te bewerken</a:t>
            </a:r>
            <a:endParaRPr lang="nl-NL" dirty="0"/>
          </a:p>
        </p:txBody>
      </p:sp>
      <p:sp>
        <p:nvSpPr>
          <p:cNvPr id="3" name="Ondertitel 2"/>
          <p:cNvSpPr>
            <a:spLocks noGrp="1"/>
          </p:cNvSpPr>
          <p:nvPr>
            <p:ph type="subTitle" idx="1"/>
          </p:nvPr>
        </p:nvSpPr>
        <p:spPr>
          <a:xfrm>
            <a:off x="634682" y="5162400"/>
            <a:ext cx="10923906" cy="664319"/>
          </a:xfrm>
        </p:spPr>
        <p:txBody>
          <a:bodyPr lIns="7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7" name="Tijdelijke aanduiding voor tekst 16"/>
          <p:cNvSpPr>
            <a:spLocks noGrp="1"/>
          </p:cNvSpPr>
          <p:nvPr>
            <p:ph type="body" sz="quarter" idx="10" hasCustomPrompt="1"/>
          </p:nvPr>
        </p:nvSpPr>
        <p:spPr>
          <a:xfrm>
            <a:off x="633412" y="5829386"/>
            <a:ext cx="513873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7" name="Tijdelijke aanduiding voor datum 6"/>
          <p:cNvSpPr>
            <a:spLocks noGrp="1"/>
          </p:cNvSpPr>
          <p:nvPr>
            <p:ph type="dt" sz="half" idx="12"/>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3"/>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F2AC70C0-3F62-AD40-8225-7DFC4A386A7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
        <p:nvSpPr>
          <p:cNvPr id="12" name="Tijdelijke aanduiding voor afbeelding 12">
            <a:extLst>
              <a:ext uri="{FF2B5EF4-FFF2-40B4-BE49-F238E27FC236}">
                <a16:creationId xmlns:a16="http://schemas.microsoft.com/office/drawing/2014/main" id="{E71B0B9D-1DF0-634C-BB24-80EFB4F29B18}"/>
              </a:ext>
            </a:extLst>
          </p:cNvPr>
          <p:cNvSpPr>
            <a:spLocks noGrp="1"/>
          </p:cNvSpPr>
          <p:nvPr>
            <p:ph type="pic" sz="quarter" idx="11"/>
          </p:nvPr>
        </p:nvSpPr>
        <p:spPr>
          <a:xfrm>
            <a:off x="0" y="-1"/>
            <a:ext cx="12192000" cy="3427413"/>
          </a:xfrm>
          <a:custGeom>
            <a:avLst/>
            <a:gdLst>
              <a:gd name="connsiteX0" fmla="*/ 5779200 w 12192000"/>
              <a:gd name="connsiteY0" fmla="*/ 1 h 3427413"/>
              <a:gd name="connsiteX1" fmla="*/ 5779200 w 12192000"/>
              <a:gd name="connsiteY1" fmla="*/ 1278001 h 3427413"/>
              <a:gd name="connsiteX2" fmla="*/ 6412800 w 12192000"/>
              <a:gd name="connsiteY2" fmla="*/ 1278001 h 3427413"/>
              <a:gd name="connsiteX3" fmla="*/ 6412800 w 12192000"/>
              <a:gd name="connsiteY3" fmla="*/ 1 h 3427413"/>
              <a:gd name="connsiteX4" fmla="*/ 0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5779200" y="1"/>
                </a:moveTo>
                <a:lnTo>
                  <a:pt x="5779200" y="1278001"/>
                </a:lnTo>
                <a:lnTo>
                  <a:pt x="6412800" y="1278001"/>
                </a:lnTo>
                <a:lnTo>
                  <a:pt x="6412800" y="1"/>
                </a:lnTo>
                <a:close/>
                <a:moveTo>
                  <a:pt x="0" y="0"/>
                </a:moveTo>
                <a:lnTo>
                  <a:pt x="12192000" y="0"/>
                </a:lnTo>
                <a:lnTo>
                  <a:pt x="12192000" y="3427413"/>
                </a:lnTo>
                <a:lnTo>
                  <a:pt x="0" y="3427413"/>
                </a:lnTo>
                <a:close/>
              </a:path>
            </a:pathLst>
          </a:custGeom>
          <a:noFill/>
        </p:spPr>
        <p:txBody>
          <a:bodyPr vert="horz" wrap="square" lIns="612000" tIns="45720" rIns="91440" bIns="45720" rtlCol="0" anchor="ctr" anchorCtr="0">
            <a:noAutofit/>
          </a:bodyPr>
          <a:lstStyle>
            <a:lvl1pPr>
              <a:defRPr lang="nl-NL" dirty="0"/>
            </a:lvl1pPr>
          </a:lstStyle>
          <a:p>
            <a:pPr lvl="0"/>
            <a:r>
              <a:rPr lang="nl-NL"/>
              <a:t>Klik op het pictogram als u een afbeelding wilt toevoegen</a:t>
            </a:r>
            <a:endParaRPr lang="nl-NL" dirty="0"/>
          </a:p>
        </p:txBody>
      </p:sp>
      <p:pic>
        <p:nvPicPr>
          <p:cNvPr id="14" name="Afbeelding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37193475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85">
          <p15:clr>
            <a:srgbClr val="FBAE40"/>
          </p15:clr>
        </p15:guide>
        <p15:guide id="2" orient="horz" pos="2656">
          <p15:clr>
            <a:srgbClr val="FBAE40"/>
          </p15:clr>
        </p15:guide>
        <p15:guide id="3" pos="4044">
          <p15:clr>
            <a:srgbClr val="FBAE40"/>
          </p15:clr>
        </p15:guide>
        <p15:guide id="4" pos="3636">
          <p15:clr>
            <a:srgbClr val="FBAE40"/>
          </p15:clr>
        </p15:guide>
        <p15:guide id="5" orient="horz" pos="313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5" name="Afbeelding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18973757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3" name="Afbeelding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0"/>
            <a:ext cx="12182610" cy="1681200"/>
          </a:xfrm>
          <a:prstGeom prst="rect">
            <a:avLst/>
          </a:prstGeom>
        </p:spPr>
      </p:pic>
    </p:spTree>
    <p:extLst>
      <p:ext uri="{BB962C8B-B14F-4D97-AF65-F5344CB8AC3E}">
        <p14:creationId xmlns:p14="http://schemas.microsoft.com/office/powerpoint/2010/main" val="26946107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hasCustomPrompt="1"/>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tekststijl van het model bewerken</a:t>
            </a:r>
          </a:p>
        </p:txBody>
      </p:sp>
      <p:sp>
        <p:nvSpPr>
          <p:cNvPr id="14" name="Tijdelijke aanduiding voor tekst 4"/>
          <p:cNvSpPr>
            <a:spLocks noGrp="1"/>
          </p:cNvSpPr>
          <p:nvPr>
            <p:ph type="body" sz="quarter" idx="16" hasCustomPrompt="1"/>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tekststijl van het model bewerken</a:t>
            </a:r>
          </a:p>
        </p:txBody>
      </p:sp>
      <p:sp>
        <p:nvSpPr>
          <p:cNvPr id="15" name="Tijdelijke aanduiding voor tekst 4"/>
          <p:cNvSpPr>
            <a:spLocks noGrp="1"/>
          </p:cNvSpPr>
          <p:nvPr>
            <p:ph type="body" sz="quarter" idx="17" hasCustomPrompt="1"/>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tekststijl van het model bewerken</a:t>
            </a:r>
          </a:p>
        </p:txBody>
      </p:sp>
      <p:sp>
        <p:nvSpPr>
          <p:cNvPr id="16" name="Tijdelijke aanduiding voor tekst 4"/>
          <p:cNvSpPr>
            <a:spLocks noGrp="1"/>
          </p:cNvSpPr>
          <p:nvPr>
            <p:ph type="body" sz="quarter" idx="18" hasCustomPrompt="1"/>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tekststijl van het model bewerken</a:t>
            </a:r>
          </a:p>
        </p:txBody>
      </p:sp>
      <p:sp>
        <p:nvSpPr>
          <p:cNvPr id="17" name="Tijdelijke aanduiding voor tekst 4"/>
          <p:cNvSpPr>
            <a:spLocks noGrp="1"/>
          </p:cNvSpPr>
          <p:nvPr>
            <p:ph type="body" sz="quarter" idx="19" hasCustomPrompt="1"/>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tekststijl van het model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1146490349"/>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hasCustomPrompt="1"/>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de tekststijl van het model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3459545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hasCustomPrompt="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tekststijl van het model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10225327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3" name="Tijdelijke aanduiding voor inhoud 2"/>
          <p:cNvSpPr>
            <a:spLocks noGrp="1"/>
          </p:cNvSpPr>
          <p:nvPr>
            <p:ph sz="half" idx="1" hasCustomPrompt="1"/>
          </p:nvPr>
        </p:nvSpPr>
        <p:spPr>
          <a:xfrm>
            <a:off x="635000" y="2276475"/>
            <a:ext cx="5226050" cy="3944938"/>
          </a:xfrm>
        </p:spPr>
        <p:txBody>
          <a:bodyPr/>
          <a:lstStyle/>
          <a:p>
            <a:pPr lvl="0"/>
            <a:r>
              <a:rPr lang="nl-NL" dirty="0"/>
              <a:t>Klik om de tekststijl van het model bewerken</a:t>
            </a:r>
          </a:p>
        </p:txBody>
      </p:sp>
      <p:sp>
        <p:nvSpPr>
          <p:cNvPr id="4" name="Tijdelijke aanduiding voor inhoud 3"/>
          <p:cNvSpPr>
            <a:spLocks noGrp="1"/>
          </p:cNvSpPr>
          <p:nvPr>
            <p:ph sz="half" idx="2" hasCustomPrompt="1"/>
          </p:nvPr>
        </p:nvSpPr>
        <p:spPr>
          <a:xfrm>
            <a:off x="6553199" y="2276475"/>
            <a:ext cx="5004000" cy="3944938"/>
          </a:xfrm>
        </p:spPr>
        <p:txBody>
          <a:bodyPr/>
          <a:lstStyle/>
          <a:p>
            <a:pPr lvl="0"/>
            <a:r>
              <a:rPr lang="nl-NL" dirty="0"/>
              <a:t>Klik om de tekststijl van het model bewerken</a:t>
            </a:r>
          </a:p>
        </p:txBody>
      </p:sp>
      <p:sp>
        <p:nvSpPr>
          <p:cNvPr id="2" name="Titel 1"/>
          <p:cNvSpPr>
            <a:spLocks noGrp="1"/>
          </p:cNvSpPr>
          <p:nvPr>
            <p:ph type="title"/>
          </p:nvPr>
        </p:nvSpPr>
        <p:spPr/>
        <p:txBody>
          <a:bodyPr/>
          <a:lstStyle/>
          <a:p>
            <a:r>
              <a:rPr lang="nl-NL"/>
              <a:t>Klik om de stijl te bewerken</a:t>
            </a:r>
          </a:p>
        </p:txBody>
      </p:sp>
      <p:sp>
        <p:nvSpPr>
          <p:cNvPr id="14" name="Tijdelijke aanduiding voor datum 13"/>
          <p:cNvSpPr>
            <a:spLocks noGrp="1"/>
          </p:cNvSpPr>
          <p:nvPr>
            <p:ph type="dt" sz="half" idx="10"/>
          </p:nvPr>
        </p:nvSpPr>
        <p:spPr/>
        <p:txBody>
          <a:bodyPr/>
          <a:lstStyle/>
          <a:p>
            <a:endParaRPr lang="nl-NL" dirty="0"/>
          </a:p>
        </p:txBody>
      </p:sp>
      <p:sp>
        <p:nvSpPr>
          <p:cNvPr id="15" name="Tijdelijke aanduiding voor voettekst 14"/>
          <p:cNvSpPr>
            <a:spLocks noGrp="1"/>
          </p:cNvSpPr>
          <p:nvPr>
            <p:ph type="ftr" sz="quarter" idx="11"/>
          </p:nvPr>
        </p:nvSpPr>
        <p:spPr/>
        <p:txBody>
          <a:bodyPr/>
          <a:lstStyle/>
          <a:p>
            <a:endParaRPr lang="nl-NL" dirty="0"/>
          </a:p>
        </p:txBody>
      </p:sp>
      <p:sp>
        <p:nvSpPr>
          <p:cNvPr id="16" name="Tijdelijke aanduiding voor dianummer 15"/>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707026352"/>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hasCustomPrompt="1"/>
          </p:nvPr>
        </p:nvSpPr>
        <p:spPr>
          <a:xfrm>
            <a:off x="635001" y="2306037"/>
            <a:ext cx="5004000" cy="648000"/>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bewerken</a:t>
            </a:r>
          </a:p>
        </p:txBody>
      </p:sp>
      <p:sp>
        <p:nvSpPr>
          <p:cNvPr id="4" name="Tijdelijke aanduiding voor inhoud 3"/>
          <p:cNvSpPr>
            <a:spLocks noGrp="1"/>
          </p:cNvSpPr>
          <p:nvPr>
            <p:ph sz="half" idx="2" hasCustomPrompt="1"/>
          </p:nvPr>
        </p:nvSpPr>
        <p:spPr>
          <a:xfrm>
            <a:off x="635001" y="2953738"/>
            <a:ext cx="5004000" cy="3267676"/>
          </a:xfrm>
          <a:noFill/>
        </p:spPr>
        <p:txBody>
          <a:bodyPr lIns="180000" tIns="180000" rIns="180000" bIns="72000"/>
          <a:lstStyle/>
          <a:p>
            <a:pPr lvl="0"/>
            <a:r>
              <a:rPr lang="nl-NL" dirty="0"/>
              <a:t>Klik om de tekststijl van het model bewerken</a:t>
            </a:r>
          </a:p>
        </p:txBody>
      </p:sp>
      <p:sp>
        <p:nvSpPr>
          <p:cNvPr id="5" name="Tijdelijke aanduiding voor tekst 4"/>
          <p:cNvSpPr>
            <a:spLocks noGrp="1"/>
          </p:cNvSpPr>
          <p:nvPr>
            <p:ph type="body" sz="quarter" idx="3" hasCustomPrompt="1"/>
          </p:nvPr>
        </p:nvSpPr>
        <p:spPr>
          <a:xfrm>
            <a:off x="6553200" y="2306037"/>
            <a:ext cx="5004000" cy="647228"/>
          </a:xfrm>
          <a:noFill/>
        </p:spPr>
        <p:txBody>
          <a:bodyPr lIns="180000" tIns="180000" rIns="180000" bIns="72000" anchor="b">
            <a:noAutofit/>
          </a:bodyPr>
          <a:lstStyle>
            <a:lvl1pPr marL="0" indent="0">
              <a:buNone/>
              <a:defRPr sz="1800" b="1"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a:t>Klik om de tekststijl van het model bewerken</a:t>
            </a:r>
          </a:p>
        </p:txBody>
      </p:sp>
      <p:sp>
        <p:nvSpPr>
          <p:cNvPr id="6" name="Tijdelijke aanduiding voor inhoud 5"/>
          <p:cNvSpPr>
            <a:spLocks noGrp="1"/>
          </p:cNvSpPr>
          <p:nvPr>
            <p:ph sz="quarter" idx="4" hasCustomPrompt="1"/>
          </p:nvPr>
        </p:nvSpPr>
        <p:spPr>
          <a:xfrm>
            <a:off x="6553200" y="2953738"/>
            <a:ext cx="5005388" cy="3267676"/>
          </a:xfrm>
          <a:noFill/>
        </p:spPr>
        <p:txBody>
          <a:bodyPr lIns="180000" tIns="180000" rIns="180000" bIns="72000"/>
          <a:lstStyle/>
          <a:p>
            <a:pPr lvl="0"/>
            <a:r>
              <a:rPr lang="nl-NL" dirty="0"/>
              <a:t>Klik om de tekststijl van het model bewerken</a:t>
            </a:r>
          </a:p>
        </p:txBody>
      </p:sp>
      <p:sp>
        <p:nvSpPr>
          <p:cNvPr id="10" name="Titel 9"/>
          <p:cNvSpPr>
            <a:spLocks noGrp="1"/>
          </p:cNvSpPr>
          <p:nvPr>
            <p:ph type="title"/>
          </p:nvPr>
        </p:nvSpPr>
        <p:spPr/>
        <p:txBody>
          <a:bodyPr/>
          <a:lstStyle/>
          <a:p>
            <a:r>
              <a:rPr lang="nl-NL"/>
              <a:t>Klik om de stijl te bewerken</a:t>
            </a:r>
            <a:endParaRPr lang="nl-NL" dirty="0"/>
          </a:p>
        </p:txBody>
      </p:sp>
      <p:sp>
        <p:nvSpPr>
          <p:cNvPr id="16" name="Tijdelijke aanduiding voor datum 15"/>
          <p:cNvSpPr>
            <a:spLocks noGrp="1"/>
          </p:cNvSpPr>
          <p:nvPr>
            <p:ph type="dt" sz="half" idx="10"/>
          </p:nvPr>
        </p:nvSpPr>
        <p:spPr/>
        <p:txBody>
          <a:bodyPr/>
          <a:lstStyle/>
          <a:p>
            <a:endParaRPr lang="nl-NL" dirty="0"/>
          </a:p>
        </p:txBody>
      </p:sp>
      <p:sp>
        <p:nvSpPr>
          <p:cNvPr id="17" name="Tijdelijke aanduiding voor voettekst 16"/>
          <p:cNvSpPr>
            <a:spLocks noGrp="1"/>
          </p:cNvSpPr>
          <p:nvPr>
            <p:ph type="ftr" sz="quarter" idx="11"/>
          </p:nvPr>
        </p:nvSpPr>
        <p:spPr/>
        <p:txBody>
          <a:bodyPr/>
          <a:lstStyle/>
          <a:p>
            <a:endParaRPr lang="nl-NL" dirty="0"/>
          </a:p>
        </p:txBody>
      </p:sp>
      <p:sp>
        <p:nvSpPr>
          <p:cNvPr id="18" name="Tijdelijke aanduiding voor dianummer 1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3444237"/>
      </p:ext>
    </p:extLst>
  </p:cSld>
  <p:clrMapOvr>
    <a:masterClrMapping/>
  </p:clrMapOvr>
  <p:extLst>
    <p:ext uri="{DCECCB84-F9BA-43D5-87BE-67443E8EF086}">
      <p15:sldGuideLst xmlns:p15="http://schemas.microsoft.com/office/powerpoint/2012/main">
        <p15:guide id="1" pos="3988">
          <p15:clr>
            <a:srgbClr val="FBAE40"/>
          </p15:clr>
        </p15:guide>
        <p15:guide id="2" pos="3693">
          <p15:clr>
            <a:srgbClr val="FBAE40"/>
          </p15:clr>
        </p15:guide>
        <p15:guide id="3" orient="horz" pos="1661">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12" name="Tijdelijke aanduiding voor datum 11"/>
          <p:cNvSpPr>
            <a:spLocks noGrp="1"/>
          </p:cNvSpPr>
          <p:nvPr>
            <p:ph type="dt" sz="half" idx="10"/>
          </p:nvPr>
        </p:nvSpPr>
        <p:spPr/>
        <p:txBody>
          <a:bodyPr/>
          <a:lstStyle/>
          <a:p>
            <a:endParaRPr lang="nl-NL" dirty="0"/>
          </a:p>
        </p:txBody>
      </p:sp>
      <p:sp>
        <p:nvSpPr>
          <p:cNvPr id="13" name="Tijdelijke aanduiding voor voettekst 12"/>
          <p:cNvSpPr>
            <a:spLocks noGrp="1"/>
          </p:cNvSpPr>
          <p:nvPr>
            <p:ph type="ftr" sz="quarter" idx="11"/>
          </p:nvPr>
        </p:nvSpPr>
        <p:spPr/>
        <p:txBody>
          <a:bodyPr/>
          <a:lstStyle/>
          <a:p>
            <a:endParaRPr lang="nl-NL" dirty="0"/>
          </a:p>
        </p:txBody>
      </p:sp>
      <p:sp>
        <p:nvSpPr>
          <p:cNvPr id="14" name="Tijdelijke aanduiding voor dianummer 13"/>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29494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dia verticaal">
    <p:spTree>
      <p:nvGrpSpPr>
        <p:cNvPr id="1" name=""/>
        <p:cNvGrpSpPr/>
        <p:nvPr/>
      </p:nvGrpSpPr>
      <p:grpSpPr>
        <a:xfrm>
          <a:off x="0" y="0"/>
          <a:ext cx="0" cy="0"/>
          <a:chOff x="0" y="0"/>
          <a:chExt cx="0" cy="0"/>
        </a:xfrm>
      </p:grpSpPr>
      <p:sp>
        <p:nvSpPr>
          <p:cNvPr id="13" name="Rechthoek 12"/>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4" name="Afbeelding 1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8" name="Tijdelijke aanduiding voor datum 17"/>
          <p:cNvSpPr>
            <a:spLocks noGrp="1"/>
          </p:cNvSpPr>
          <p:nvPr>
            <p:ph type="dt" sz="half" idx="17"/>
          </p:nvPr>
        </p:nvSpPr>
        <p:spPr/>
        <p:txBody>
          <a:bodyPr/>
          <a:lstStyle/>
          <a:p>
            <a:endParaRPr lang="nl-NL" dirty="0"/>
          </a:p>
        </p:txBody>
      </p:sp>
      <p:sp>
        <p:nvSpPr>
          <p:cNvPr id="19" name="Tijdelijke aanduiding voor voettekst 18"/>
          <p:cNvSpPr>
            <a:spLocks noGrp="1"/>
          </p:cNvSpPr>
          <p:nvPr>
            <p:ph type="ftr" sz="quarter" idx="18"/>
          </p:nvPr>
        </p:nvSpPr>
        <p:spPr/>
        <p:txBody>
          <a:bodyPr/>
          <a:lstStyle/>
          <a:p>
            <a:endParaRPr lang="nl-NL" dirty="0"/>
          </a:p>
        </p:txBody>
      </p:sp>
      <p:sp>
        <p:nvSpPr>
          <p:cNvPr id="20" name="Tijdelijke aanduiding voor dianummer 19"/>
          <p:cNvSpPr>
            <a:spLocks noGrp="1"/>
          </p:cNvSpPr>
          <p:nvPr>
            <p:ph type="sldNum" sz="quarter" idx="19"/>
          </p:nvPr>
        </p:nvSpPr>
        <p:spPr/>
        <p:txBody>
          <a:bodyPr/>
          <a:lstStyle/>
          <a:p>
            <a:fld id="{10A0A6AF-03C5-477E-939A-E28F7E7F05EA}" type="slidenum">
              <a:rPr lang="nl-NL" smtClean="0"/>
              <a:pPr/>
              <a:t>‹nr.›</a:t>
            </a:fld>
            <a:endParaRPr lang="nl-NL" dirty="0"/>
          </a:p>
        </p:txBody>
      </p:sp>
      <p:sp>
        <p:nvSpPr>
          <p:cNvPr id="24" name="Ondertitel 2"/>
          <p:cNvSpPr>
            <a:spLocks noGrp="1"/>
          </p:cNvSpPr>
          <p:nvPr>
            <p:ph type="subTitle" idx="1"/>
          </p:nvPr>
        </p:nvSpPr>
        <p:spPr>
          <a:xfrm>
            <a:off x="6556176" y="3427413"/>
            <a:ext cx="5004000" cy="2404640"/>
          </a:xfrm>
        </p:spPr>
        <p:txBody>
          <a:bodyPr lIns="104400" tIns="90000" rIns="90000" bIns="46800"/>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25" name="Tijdelijke aanduiding voor tekst 16"/>
          <p:cNvSpPr>
            <a:spLocks noGrp="1"/>
          </p:cNvSpPr>
          <p:nvPr>
            <p:ph type="body" sz="quarter" idx="21" hasCustomPrompt="1"/>
          </p:nvPr>
        </p:nvSpPr>
        <p:spPr>
          <a:xfrm>
            <a:off x="6553200" y="5832053"/>
            <a:ext cx="5004000" cy="389360"/>
          </a:xfrm>
        </p:spPr>
        <p:txBody>
          <a:bodyPr lIns="118800" anchor="b" anchorCtr="0">
            <a:noAutofit/>
          </a:bodyPr>
          <a:lstStyle>
            <a:lvl1pPr marL="0" indent="0">
              <a:buNone/>
              <a:defRPr sz="16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sp>
        <p:nvSpPr>
          <p:cNvPr id="21" name="Titel 1"/>
          <p:cNvSpPr>
            <a:spLocks noGrp="1"/>
          </p:cNvSpPr>
          <p:nvPr>
            <p:ph type="ctrTitle"/>
          </p:nvPr>
        </p:nvSpPr>
        <p:spPr>
          <a:xfrm>
            <a:off x="6554588" y="2024063"/>
            <a:ext cx="5004000" cy="1403350"/>
          </a:xfrm>
        </p:spPr>
        <p:txBody>
          <a:bodyPr tIns="90000" bIns="90000" anchor="b">
            <a:normAutofit/>
          </a:bodyPr>
          <a:lstStyle>
            <a:lvl1pPr algn="l">
              <a:defRPr sz="3600">
                <a:solidFill>
                  <a:schemeClr val="bg1"/>
                </a:solidFill>
              </a:defRPr>
            </a:lvl1pPr>
          </a:lstStyle>
          <a:p>
            <a:r>
              <a:rPr lang="nl-NL"/>
              <a:t>Klik om de stijl te bewerken</a:t>
            </a:r>
            <a:endParaRPr lang="nl-NL" dirty="0"/>
          </a:p>
        </p:txBody>
      </p:sp>
      <p:pic>
        <p:nvPicPr>
          <p:cNvPr id="11" name="Afbeelding 10">
            <a:extLst>
              <a:ext uri="{FF2B5EF4-FFF2-40B4-BE49-F238E27FC236}">
                <a16:creationId xmlns:a16="http://schemas.microsoft.com/office/drawing/2014/main" id="{7DF6F61C-97D5-AA49-8399-84317D3394E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2" name="Afbeelding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0659736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11" name="Tijdelijke aanduiding voor datum 10"/>
          <p:cNvSpPr>
            <a:spLocks noGrp="1"/>
          </p:cNvSpPr>
          <p:nvPr>
            <p:ph type="dt" sz="half" idx="10"/>
          </p:nvPr>
        </p:nvSpPr>
        <p:spPr/>
        <p:txBody>
          <a:bodyPr/>
          <a:lstStyle/>
          <a:p>
            <a:endParaRPr lang="nl-NL" dirty="0"/>
          </a:p>
        </p:txBody>
      </p:sp>
      <p:sp>
        <p:nvSpPr>
          <p:cNvPr id="12" name="Tijdelijke aanduiding voor voettekst 11"/>
          <p:cNvSpPr>
            <a:spLocks noGrp="1"/>
          </p:cNvSpPr>
          <p:nvPr>
            <p:ph type="ftr" sz="quarter" idx="11"/>
          </p:nvPr>
        </p:nvSpPr>
        <p:spPr/>
        <p:txBody>
          <a:bodyPr/>
          <a:lstStyle/>
          <a:p>
            <a:endParaRPr lang="nl-NL" dirty="0"/>
          </a:p>
        </p:txBody>
      </p:sp>
      <p:sp>
        <p:nvSpPr>
          <p:cNvPr id="13" name="Tijdelijke aanduiding voor dianummer 12"/>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6496350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3999"/>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de tekststijl van het model bewerken</a:t>
            </a:r>
          </a:p>
        </p:txBody>
      </p:sp>
      <p:sp>
        <p:nvSpPr>
          <p:cNvPr id="10" name="Tijdelijke aanduiding voor inhoud 9"/>
          <p:cNvSpPr>
            <a:spLocks noGrp="1"/>
          </p:cNvSpPr>
          <p:nvPr>
            <p:ph sz="quarter" idx="13" hasCustomPrompt="1"/>
          </p:nvPr>
        </p:nvSpPr>
        <p:spPr>
          <a:xfrm>
            <a:off x="6554588" y="1052513"/>
            <a:ext cx="5004000" cy="5168900"/>
          </a:xfrm>
        </p:spPr>
        <p:txBody>
          <a:bodyPr/>
          <a:lstStyle/>
          <a:p>
            <a:pPr lvl="0"/>
            <a:r>
              <a:rPr lang="nl-NL" dirty="0"/>
              <a:t>Klik om de tekststijl van het model bewerken</a:t>
            </a:r>
          </a:p>
        </p:txBody>
      </p:sp>
      <p:sp>
        <p:nvSpPr>
          <p:cNvPr id="3" name="Titel 2"/>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003356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Grote tekst A">
    <p:bg>
      <p:bgRef idx="1001">
        <a:schemeClr val="bg2"/>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1"/>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5"/>
            <a:ext cx="5461000" cy="1144098"/>
          </a:xfrm>
        </p:spPr>
        <p:txBody>
          <a:bodyPr lIns="162000" tIns="90000" rIns="90000">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9" name="Tijdelijke aanduiding voor datum 8"/>
          <p:cNvSpPr>
            <a:spLocks noGrp="1"/>
          </p:cNvSpPr>
          <p:nvPr>
            <p:ph type="dt" sz="half" idx="10"/>
          </p:nvPr>
        </p:nvSpPr>
        <p:spPr/>
        <p:txBody>
          <a:bodyPr/>
          <a:lstStyle>
            <a:lvl1pPr>
              <a:defRPr>
                <a:solidFill>
                  <a:schemeClr val="tx2"/>
                </a:solidFill>
              </a:defRPr>
            </a:lvl1pPr>
          </a:lstStyle>
          <a:p>
            <a:endParaRPr lang="nl-NL" dirty="0"/>
          </a:p>
        </p:txBody>
      </p:sp>
      <p:sp>
        <p:nvSpPr>
          <p:cNvPr id="10" name="Tijdelijke aanduiding voor voettekst 9"/>
          <p:cNvSpPr>
            <a:spLocks noGrp="1"/>
          </p:cNvSpPr>
          <p:nvPr>
            <p:ph type="ftr" sz="quarter" idx="11"/>
          </p:nvPr>
        </p:nvSpPr>
        <p:spPr/>
        <p:txBody>
          <a:bodyPr/>
          <a:lstStyle>
            <a:lvl1pPr>
              <a:defRPr>
                <a:solidFill>
                  <a:schemeClr val="tx2"/>
                </a:solidFill>
              </a:defRPr>
            </a:lvl1pPr>
          </a:lstStyle>
          <a:p>
            <a:endParaRPr lang="nl-NL" dirty="0"/>
          </a:p>
        </p:txBody>
      </p:sp>
      <p:sp>
        <p:nvSpPr>
          <p:cNvPr id="11" name="Tijdelijke aanduiding voor dianummer 10"/>
          <p:cNvSpPr>
            <a:spLocks noGrp="1"/>
          </p:cNvSpPr>
          <p:nvPr>
            <p:ph type="sldNum" sz="quarter" idx="12"/>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1694354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Grote tekst B">
    <p:bg>
      <p:bgRef idx="1001">
        <a:schemeClr val="bg1"/>
      </p:bgRef>
    </p:bg>
    <p:spTree>
      <p:nvGrpSpPr>
        <p:cNvPr id="1" name=""/>
        <p:cNvGrpSpPr/>
        <p:nvPr/>
      </p:nvGrpSpPr>
      <p:grpSpPr>
        <a:xfrm>
          <a:off x="0" y="0"/>
          <a:ext cx="0" cy="0"/>
          <a:chOff x="0" y="0"/>
          <a:chExt cx="0" cy="0"/>
        </a:xfrm>
      </p:grpSpPr>
      <p:sp>
        <p:nvSpPr>
          <p:cNvPr id="20" name="Titel 1"/>
          <p:cNvSpPr>
            <a:spLocks noGrp="1"/>
          </p:cNvSpPr>
          <p:nvPr>
            <p:ph type="title"/>
          </p:nvPr>
        </p:nvSpPr>
        <p:spPr>
          <a:xfrm>
            <a:off x="635000" y="1052514"/>
            <a:ext cx="10923588" cy="4024800"/>
          </a:xfrm>
        </p:spPr>
        <p:txBody>
          <a:bodyPr anchor="b" anchorCtr="0">
            <a:normAutofit/>
          </a:bodyPr>
          <a:lstStyle>
            <a:lvl1pPr algn="l">
              <a:defRPr sz="8000" b="0">
                <a:solidFill>
                  <a:schemeClr val="tx2"/>
                </a:solidFill>
              </a:defRPr>
            </a:lvl1pPr>
          </a:lstStyle>
          <a:p>
            <a:r>
              <a:rPr lang="nl-NL"/>
              <a:t>Klik om de stijl te bewerken</a:t>
            </a:r>
            <a:endParaRPr lang="nl-NL" dirty="0"/>
          </a:p>
        </p:txBody>
      </p:sp>
      <p:sp>
        <p:nvSpPr>
          <p:cNvPr id="4" name="Ondertitel 2"/>
          <p:cNvSpPr>
            <a:spLocks noGrp="1"/>
          </p:cNvSpPr>
          <p:nvPr>
            <p:ph type="subTitle" idx="1"/>
          </p:nvPr>
        </p:nvSpPr>
        <p:spPr>
          <a:xfrm>
            <a:off x="635000" y="5077314"/>
            <a:ext cx="5461000" cy="1144099"/>
          </a:xfrm>
        </p:spPr>
        <p:txBody>
          <a:bodyPr lIns="162000" tIns="90000">
            <a:norm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sp>
        <p:nvSpPr>
          <p:cNvPr id="6" name="Tijdelijke aanduiding voor datum 5"/>
          <p:cNvSpPr>
            <a:spLocks noGrp="1"/>
          </p:cNvSpPr>
          <p:nvPr>
            <p:ph type="dt" sz="half" idx="10"/>
          </p:nvPr>
        </p:nvSpPr>
        <p:spPr/>
        <p:txBody>
          <a:bodyPr/>
          <a:lstStyle/>
          <a:p>
            <a:endParaRPr lang="nl-NL" dirty="0"/>
          </a:p>
        </p:txBody>
      </p:sp>
      <p:sp>
        <p:nvSpPr>
          <p:cNvPr id="7" name="Tijdelijke aanduiding voor voettekst 6"/>
          <p:cNvSpPr>
            <a:spLocks noGrp="1"/>
          </p:cNvSpPr>
          <p:nvPr>
            <p:ph type="ftr" sz="quarter" idx="11"/>
          </p:nvPr>
        </p:nvSpPr>
        <p:spPr/>
        <p:txBody>
          <a:bodyPr/>
          <a:lstStyle/>
          <a:p>
            <a:endParaRPr lang="nl-NL" dirty="0"/>
          </a:p>
        </p:txBody>
      </p:sp>
      <p:sp>
        <p:nvSpPr>
          <p:cNvPr id="8" name="Tijdelijke aanduiding voor dianummer 7"/>
          <p:cNvSpPr>
            <a:spLocks noGrp="1"/>
          </p:cNvSpPr>
          <p:nvPr>
            <p:ph type="sldNum" sz="quarter" idx="12"/>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47689901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659">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kstvlak A">
    <p:spTree>
      <p:nvGrpSpPr>
        <p:cNvPr id="1" name=""/>
        <p:cNvGrpSpPr/>
        <p:nvPr/>
      </p:nvGrpSpPr>
      <p:grpSpPr>
        <a:xfrm>
          <a:off x="0" y="0"/>
          <a:ext cx="0" cy="0"/>
          <a:chOff x="0" y="0"/>
          <a:chExt cx="0" cy="0"/>
        </a:xfrm>
      </p:grpSpPr>
      <p:sp>
        <p:nvSpPr>
          <p:cNvPr id="7" name="Rechthoek 6"/>
          <p:cNvSpPr/>
          <p:nvPr userDrawn="1"/>
        </p:nvSpPr>
        <p:spPr>
          <a:xfrm>
            <a:off x="6096000" y="-1588"/>
            <a:ext cx="6096000" cy="68595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indent="0" algn="l">
              <a:buFont typeface="Arial" charset="0"/>
              <a:buNone/>
            </a:pPr>
            <a:endParaRPr lang="nl-NL" sz="1000">
              <a:solidFill>
                <a:schemeClr val="bg1"/>
              </a:solidFill>
            </a:endParaRPr>
          </a:p>
        </p:txBody>
      </p:sp>
      <p:sp>
        <p:nvSpPr>
          <p:cNvPr id="6" name="Titel 5"/>
          <p:cNvSpPr>
            <a:spLocks noGrp="1"/>
          </p:cNvSpPr>
          <p:nvPr>
            <p:ph type="title"/>
          </p:nvPr>
        </p:nvSpPr>
        <p:spPr>
          <a:xfrm>
            <a:off x="635000" y="2636838"/>
            <a:ext cx="5003799" cy="1584324"/>
          </a:xfrm>
        </p:spPr>
        <p:txBody>
          <a:bodyPr anchor="ctr" anchorCtr="0"/>
          <a:lstStyle>
            <a:lvl1pPr>
              <a:defRPr sz="4000">
                <a:solidFill>
                  <a:schemeClr val="tx2"/>
                </a:solidFill>
              </a:defRPr>
            </a:lvl1pPr>
          </a:lstStyle>
          <a:p>
            <a:r>
              <a:rPr lang="nl-NL"/>
              <a:t>Klik om de stijl te bewerken</a:t>
            </a:r>
            <a:endParaRPr lang="nl-NL" dirty="0"/>
          </a:p>
        </p:txBody>
      </p:sp>
      <p:sp>
        <p:nvSpPr>
          <p:cNvPr id="3" name="Tijdelijke aanduiding voor tekst 2"/>
          <p:cNvSpPr>
            <a:spLocks noGrp="1"/>
          </p:cNvSpPr>
          <p:nvPr>
            <p:ph type="body" sz="quarter" idx="10" hasCustomPrompt="1"/>
          </p:nvPr>
        </p:nvSpPr>
        <p:spPr>
          <a:xfrm>
            <a:off x="6554588" y="1066800"/>
            <a:ext cx="5004000" cy="5154613"/>
          </a:xfrm>
        </p:spPr>
        <p:txBody>
          <a:bodyPr anchor="ct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tekststijl van het model bewerken</a:t>
            </a:r>
          </a:p>
        </p:txBody>
      </p:sp>
      <p:sp>
        <p:nvSpPr>
          <p:cNvPr id="11" name="Tijdelijke aanduiding voor datum 10"/>
          <p:cNvSpPr>
            <a:spLocks noGrp="1"/>
          </p:cNvSpPr>
          <p:nvPr>
            <p:ph type="dt" sz="half" idx="11"/>
          </p:nvPr>
        </p:nvSpPr>
        <p:spPr/>
        <p:txBody>
          <a:bodyPr/>
          <a:lstStyle/>
          <a:p>
            <a:endParaRPr lang="nl-NL" dirty="0"/>
          </a:p>
        </p:txBody>
      </p:sp>
      <p:sp>
        <p:nvSpPr>
          <p:cNvPr id="12" name="Tijdelijke aanduiding voor voettekst 11"/>
          <p:cNvSpPr>
            <a:spLocks noGrp="1"/>
          </p:cNvSpPr>
          <p:nvPr>
            <p:ph type="ftr" sz="quarter" idx="12"/>
          </p:nvPr>
        </p:nvSpPr>
        <p:spPr/>
        <p:txBody>
          <a:bodyPr/>
          <a:lstStyle/>
          <a:p>
            <a:endParaRPr lang="nl-NL" dirty="0"/>
          </a:p>
        </p:txBody>
      </p:sp>
      <p:sp>
        <p:nvSpPr>
          <p:cNvPr id="13" name="Tijdelijke aanduiding voor dianummer 12"/>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1AB1A3E9-97CB-CA43-9E2C-4CE700C68A5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85016225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guide id="3" pos="5609">
          <p15:clr>
            <a:srgbClr val="FBAE40"/>
          </p15:clr>
        </p15:guide>
        <p15:guide id="4" pos="5904">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kstvlak B">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el 5"/>
          <p:cNvSpPr>
            <a:spLocks noGrp="1"/>
          </p:cNvSpPr>
          <p:nvPr>
            <p:ph type="title"/>
          </p:nvPr>
        </p:nvSpPr>
        <p:spPr>
          <a:xfrm>
            <a:off x="634999" y="2636839"/>
            <a:ext cx="5004000" cy="1584324"/>
          </a:xfrm>
        </p:spPr>
        <p:txBody>
          <a:bodyPr anchor="ctr" anchorCtr="0"/>
          <a:lstStyle>
            <a:lvl1pPr>
              <a:defRPr sz="4000">
                <a:solidFill>
                  <a:schemeClr val="bg1"/>
                </a:solidFill>
              </a:defRPr>
            </a:lvl1p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6553199" y="1052513"/>
            <a:ext cx="5004000" cy="5168900"/>
          </a:xfrm>
        </p:spPr>
        <p:txBody>
          <a:bodyPr anchor="ctr" anchorCtr="0"/>
          <a:lstStyle/>
          <a:p>
            <a:pPr lvl="0"/>
            <a:r>
              <a:rPr lang="nl-NL" dirty="0"/>
              <a:t>Klik om de tekststijl van het model bewerken</a:t>
            </a:r>
          </a:p>
        </p:txBody>
      </p:sp>
      <p:sp>
        <p:nvSpPr>
          <p:cNvPr id="13" name="Tijdelijke aanduiding voor datum 12"/>
          <p:cNvSpPr>
            <a:spLocks noGrp="1"/>
          </p:cNvSpPr>
          <p:nvPr>
            <p:ph type="dt" sz="half" idx="11"/>
          </p:nvPr>
        </p:nvSpPr>
        <p:spPr/>
        <p:txBody>
          <a:bodyPr/>
          <a:lstStyle/>
          <a:p>
            <a:endParaRPr lang="nl-NL" dirty="0"/>
          </a:p>
        </p:txBody>
      </p:sp>
      <p:sp>
        <p:nvSpPr>
          <p:cNvPr id="14" name="Tijdelijke aanduiding voor voettekst 13"/>
          <p:cNvSpPr>
            <a:spLocks noGrp="1"/>
          </p:cNvSpPr>
          <p:nvPr>
            <p:ph type="ftr" sz="quarter" idx="12"/>
          </p:nvPr>
        </p:nvSpPr>
        <p:spPr/>
        <p:txBody>
          <a:bodyPr/>
          <a:lstStyle/>
          <a:p>
            <a:endParaRPr lang="nl-NL" dirty="0"/>
          </a:p>
        </p:txBody>
      </p:sp>
      <p:sp>
        <p:nvSpPr>
          <p:cNvPr id="15" name="Tijdelijke aanduiding voor dianummer 14"/>
          <p:cNvSpPr>
            <a:spLocks noGrp="1"/>
          </p:cNvSpPr>
          <p:nvPr>
            <p:ph type="sldNum" sz="quarter" idx="13"/>
          </p:nvPr>
        </p:nvSpPr>
        <p:spPr/>
        <p:txBody>
          <a:bodyPr/>
          <a:lstStyle/>
          <a:p>
            <a:fld id="{10A0A6AF-03C5-477E-939A-E28F7E7F05EA}" type="slidenum">
              <a:rPr lang="nl-NL" smtClean="0"/>
              <a:pPr/>
              <a:t>‹nr.›</a:t>
            </a:fld>
            <a:endParaRPr lang="nl-NL" dirty="0"/>
          </a:p>
        </p:txBody>
      </p:sp>
      <p:pic>
        <p:nvPicPr>
          <p:cNvPr id="9" name="Afbeelding 8">
            <a:extLst>
              <a:ext uri="{FF2B5EF4-FFF2-40B4-BE49-F238E27FC236}">
                <a16:creationId xmlns:a16="http://schemas.microsoft.com/office/drawing/2014/main" id="{BE770F96-3C80-EF44-950D-D974353140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805455363"/>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Afbeelding met bijschrift">
    <p:spTree>
      <p:nvGrpSpPr>
        <p:cNvPr id="1" name=""/>
        <p:cNvGrpSpPr/>
        <p:nvPr/>
      </p:nvGrpSpPr>
      <p:grpSpPr>
        <a:xfrm>
          <a:off x="0" y="0"/>
          <a:ext cx="0" cy="0"/>
          <a:chOff x="0" y="0"/>
          <a:chExt cx="0" cy="0"/>
        </a:xfrm>
      </p:grpSpPr>
      <p:sp>
        <p:nvSpPr>
          <p:cNvPr id="4" name="Tijdelijke aanduiding voor tekst 3"/>
          <p:cNvSpPr>
            <a:spLocks noGrp="1"/>
          </p:cNvSpPr>
          <p:nvPr>
            <p:ph type="body" sz="half" idx="2" hasCustomPrompt="1"/>
          </p:nvPr>
        </p:nvSpPr>
        <p:spPr>
          <a:xfrm>
            <a:off x="635000" y="3427413"/>
            <a:ext cx="5003800" cy="2794000"/>
          </a:xfrm>
        </p:spPr>
        <p:txBody>
          <a:bodyPr anchor="t" anchorCtr="0">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dirty="0"/>
              <a:t>Klik om de tekststijl van het model bewerken</a:t>
            </a:r>
          </a:p>
        </p:txBody>
      </p:sp>
      <p:sp>
        <p:nvSpPr>
          <p:cNvPr id="9" name="Titel 8"/>
          <p:cNvSpPr>
            <a:spLocks noGrp="1"/>
          </p:cNvSpPr>
          <p:nvPr>
            <p:ph type="title"/>
          </p:nvPr>
        </p:nvSpPr>
        <p:spPr>
          <a:xfrm>
            <a:off x="635000" y="1052513"/>
            <a:ext cx="5003800" cy="948047"/>
          </a:xfrm>
        </p:spPr>
        <p:txBody>
          <a:bodyPr/>
          <a:lstStyle/>
          <a:p>
            <a:r>
              <a:rPr lang="nl-NL"/>
              <a:t>Klik om de stijl te bewerken</a:t>
            </a:r>
            <a:endParaRPr lang="nl-NL" dirty="0"/>
          </a:p>
        </p:txBody>
      </p:sp>
      <p:sp>
        <p:nvSpPr>
          <p:cNvPr id="17" name="Tijdelijke aanduiding voor afbeelding 16">
            <a:extLst>
              <a:ext uri="{FF2B5EF4-FFF2-40B4-BE49-F238E27FC236}">
                <a16:creationId xmlns:a16="http://schemas.microsoft.com/office/drawing/2014/main" id="{BBCE35AD-A624-6445-84E4-C0AC03B155AD}"/>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
        <p:nvSpPr>
          <p:cNvPr id="11" name="Tijdelijke aanduiding voor datum 10"/>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77571548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Afbeelding verticaal kleur">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5" hasCustomPrompt="1"/>
          </p:nvPr>
        </p:nvSpPr>
        <p:spPr>
          <a:xfrm>
            <a:off x="635000" y="2289600"/>
            <a:ext cx="5005388" cy="3935413"/>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tekststijl van het model bewerken</a:t>
            </a:r>
          </a:p>
        </p:txBody>
      </p:sp>
      <p:sp>
        <p:nvSpPr>
          <p:cNvPr id="2" name="Titel 1"/>
          <p:cNvSpPr>
            <a:spLocks noGrp="1"/>
          </p:cNvSpPr>
          <p:nvPr>
            <p:ph type="title"/>
          </p:nvPr>
        </p:nvSpPr>
        <p:spPr>
          <a:xfrm>
            <a:off x="634206" y="1051200"/>
            <a:ext cx="5004594" cy="948047"/>
          </a:xfrm>
        </p:spPr>
        <p:txBody>
          <a:bodyPr/>
          <a:lstStyle>
            <a:lvl1pPr>
              <a:defRPr>
                <a:solidFill>
                  <a:schemeClr val="bg1"/>
                </a:solidFill>
              </a:defRPr>
            </a:lvl1pPr>
          </a:lstStyle>
          <a:p>
            <a:r>
              <a:rPr lang="nl-NL"/>
              <a:t>Klik om de stijl te bewerken</a:t>
            </a:r>
            <a:endParaRPr lang="nl-NL" dirty="0"/>
          </a:p>
        </p:txBody>
      </p:sp>
      <p:sp>
        <p:nvSpPr>
          <p:cNvPr id="20" name="Tijdelijke aanduiding voor datum 19"/>
          <p:cNvSpPr>
            <a:spLocks noGrp="1"/>
          </p:cNvSpPr>
          <p:nvPr>
            <p:ph type="dt" sz="half" idx="25"/>
          </p:nvPr>
        </p:nvSpPr>
        <p:spPr/>
        <p:txBody>
          <a:bodyPr/>
          <a:lstStyle/>
          <a:p>
            <a:endParaRPr lang="nl-NL" dirty="0"/>
          </a:p>
        </p:txBody>
      </p:sp>
      <p:sp>
        <p:nvSpPr>
          <p:cNvPr id="21" name="Tijdelijke aanduiding voor voettekst 20"/>
          <p:cNvSpPr>
            <a:spLocks noGrp="1"/>
          </p:cNvSpPr>
          <p:nvPr>
            <p:ph type="ftr" sz="quarter" idx="26"/>
          </p:nvPr>
        </p:nvSpPr>
        <p:spPr/>
        <p:txBody>
          <a:bodyPr/>
          <a:lstStyle/>
          <a:p>
            <a:endParaRPr lang="nl-NL" dirty="0"/>
          </a:p>
        </p:txBody>
      </p:sp>
      <p:sp>
        <p:nvSpPr>
          <p:cNvPr id="22" name="Tijdelijke aanduiding voor dianummer 21"/>
          <p:cNvSpPr>
            <a:spLocks noGrp="1"/>
          </p:cNvSpPr>
          <p:nvPr>
            <p:ph type="sldNum" sz="quarter" idx="27"/>
          </p:nvPr>
        </p:nvSpPr>
        <p:spPr/>
        <p:txBody>
          <a:bodyPr/>
          <a:lstStyle/>
          <a:p>
            <a:fld id="{10A0A6AF-03C5-477E-939A-E28F7E7F05EA}" type="slidenum">
              <a:rPr lang="nl-NL" smtClean="0"/>
              <a:pPr/>
              <a:t>‹nr.›</a:t>
            </a:fld>
            <a:endParaRPr lang="nl-NL" dirty="0"/>
          </a:p>
        </p:txBody>
      </p:sp>
      <p:sp>
        <p:nvSpPr>
          <p:cNvPr id="13" name="Tijdelijke aanduiding voor afbeelding 12">
            <a:extLst>
              <a:ext uri="{FF2B5EF4-FFF2-40B4-BE49-F238E27FC236}">
                <a16:creationId xmlns:a16="http://schemas.microsoft.com/office/drawing/2014/main" id="{E2861002-9B37-3648-AC12-62C3BB3C1FD0}"/>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pic>
        <p:nvPicPr>
          <p:cNvPr id="11" name="Afbeelding 10">
            <a:extLst>
              <a:ext uri="{FF2B5EF4-FFF2-40B4-BE49-F238E27FC236}">
                <a16:creationId xmlns:a16="http://schemas.microsoft.com/office/drawing/2014/main" id="{B9945B71-DBE8-C64D-A8FF-A06662931AE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330241317"/>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Afbeelding verticaal wit">
    <p:spTree>
      <p:nvGrpSpPr>
        <p:cNvPr id="1" name=""/>
        <p:cNvGrpSpPr/>
        <p:nvPr/>
      </p:nvGrpSpPr>
      <p:grpSpPr>
        <a:xfrm>
          <a:off x="0" y="0"/>
          <a:ext cx="0" cy="0"/>
          <a:chOff x="0" y="0"/>
          <a:chExt cx="0" cy="0"/>
        </a:xfrm>
      </p:grpSpPr>
      <p:sp>
        <p:nvSpPr>
          <p:cNvPr id="11" name="Tijdelijke aanduiding voor tekst 10"/>
          <p:cNvSpPr>
            <a:spLocks noGrp="1"/>
          </p:cNvSpPr>
          <p:nvPr>
            <p:ph type="body" sz="quarter" idx="16" hasCustomPrompt="1"/>
          </p:nvPr>
        </p:nvSpPr>
        <p:spPr>
          <a:xfrm>
            <a:off x="635000" y="2289600"/>
            <a:ext cx="5003800" cy="3931813"/>
          </a:xfrm>
        </p:spPr>
        <p:txBody>
          <a:bodyPr/>
          <a:lstStyle/>
          <a:p>
            <a:pPr lvl="0"/>
            <a:r>
              <a:rPr lang="nl-NL" dirty="0"/>
              <a:t>Klik om de tekststijl van het model bewerken</a:t>
            </a:r>
          </a:p>
        </p:txBody>
      </p:sp>
      <p:sp>
        <p:nvSpPr>
          <p:cNvPr id="2" name="Titel 1"/>
          <p:cNvSpPr>
            <a:spLocks noGrp="1"/>
          </p:cNvSpPr>
          <p:nvPr>
            <p:ph type="title"/>
          </p:nvPr>
        </p:nvSpPr>
        <p:spPr>
          <a:xfrm>
            <a:off x="635000" y="1051200"/>
            <a:ext cx="5003800" cy="948047"/>
          </a:xfrm>
        </p:spPr>
        <p:txBody>
          <a:bodyPr/>
          <a:lstStyle/>
          <a:p>
            <a:r>
              <a:rPr lang="nl-NL"/>
              <a:t>Klik om de stijl te bewerken</a:t>
            </a:r>
            <a:endParaRPr lang="nl-NL" dirty="0"/>
          </a:p>
        </p:txBody>
      </p:sp>
      <p:sp>
        <p:nvSpPr>
          <p:cNvPr id="6" name="Tijdelijke aanduiding voor datum 5"/>
          <p:cNvSpPr>
            <a:spLocks noGrp="1"/>
          </p:cNvSpPr>
          <p:nvPr>
            <p:ph type="dt" sz="half" idx="25"/>
          </p:nvPr>
        </p:nvSpPr>
        <p:spPr/>
        <p:txBody>
          <a:bodyPr/>
          <a:lstStyle/>
          <a:p>
            <a:endParaRPr lang="nl-NL" dirty="0"/>
          </a:p>
        </p:txBody>
      </p:sp>
      <p:sp>
        <p:nvSpPr>
          <p:cNvPr id="12" name="Tijdelijke aanduiding voor voettekst 11"/>
          <p:cNvSpPr>
            <a:spLocks noGrp="1"/>
          </p:cNvSpPr>
          <p:nvPr>
            <p:ph type="ftr" sz="quarter" idx="26"/>
          </p:nvPr>
        </p:nvSpPr>
        <p:spPr/>
        <p:txBody>
          <a:bodyPr/>
          <a:lstStyle/>
          <a:p>
            <a:endParaRPr lang="nl-NL" dirty="0"/>
          </a:p>
        </p:txBody>
      </p:sp>
      <p:sp>
        <p:nvSpPr>
          <p:cNvPr id="13" name="Tijdelijke aanduiding voor dianummer 12"/>
          <p:cNvSpPr>
            <a:spLocks noGrp="1"/>
          </p:cNvSpPr>
          <p:nvPr>
            <p:ph type="sldNum" sz="quarter" idx="27"/>
          </p:nvPr>
        </p:nvSpPr>
        <p:spPr/>
        <p:txBody>
          <a:bodyPr/>
          <a:lstStyle/>
          <a:p>
            <a:fld id="{10A0A6AF-03C5-477E-939A-E28F7E7F05EA}" type="slidenum">
              <a:rPr lang="nl-NL" smtClean="0"/>
              <a:pPr/>
              <a:t>‹nr.›</a:t>
            </a:fld>
            <a:endParaRPr lang="nl-NL" dirty="0"/>
          </a:p>
        </p:txBody>
      </p:sp>
      <p:sp>
        <p:nvSpPr>
          <p:cNvPr id="8" name="Tijdelijke aanduiding voor afbeelding 7">
            <a:extLst>
              <a:ext uri="{FF2B5EF4-FFF2-40B4-BE49-F238E27FC236}">
                <a16:creationId xmlns:a16="http://schemas.microsoft.com/office/drawing/2014/main" id="{1817E04A-B9A8-0D44-BBB8-122507EA0819}"/>
              </a:ext>
            </a:extLst>
          </p:cNvPr>
          <p:cNvSpPr>
            <a:spLocks noGrp="1"/>
          </p:cNvSpPr>
          <p:nvPr>
            <p:ph type="pic" sz="quarter" idx="24"/>
          </p:nvPr>
        </p:nvSpPr>
        <p:spPr>
          <a:xfrm>
            <a:off x="6096000" y="-2381"/>
            <a:ext cx="6096000" cy="6860381"/>
          </a:xfrm>
          <a:custGeom>
            <a:avLst/>
            <a:gdLst>
              <a:gd name="connsiteX0" fmla="*/ 235800 w 6096000"/>
              <a:gd name="connsiteY0" fmla="*/ 0 h 6860381"/>
              <a:gd name="connsiteX1" fmla="*/ 6096000 w 6096000"/>
              <a:gd name="connsiteY1" fmla="*/ 0 h 6860381"/>
              <a:gd name="connsiteX2" fmla="*/ 6096000 w 6096000"/>
              <a:gd name="connsiteY2" fmla="*/ 6860381 h 6860381"/>
              <a:gd name="connsiteX3" fmla="*/ 0 w 6096000"/>
              <a:gd name="connsiteY3" fmla="*/ 6860381 h 6860381"/>
              <a:gd name="connsiteX4" fmla="*/ 0 w 6096000"/>
              <a:gd name="connsiteY4" fmla="*/ 711581 h 6860381"/>
              <a:gd name="connsiteX5" fmla="*/ 235800 w 6096000"/>
              <a:gd name="connsiteY5" fmla="*/ 711581 h 6860381"/>
              <a:gd name="connsiteX6" fmla="*/ 235800 w 6096000"/>
              <a:gd name="connsiteY6" fmla="*/ 2381 h 686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0" h="6860381">
                <a:moveTo>
                  <a:pt x="235800" y="0"/>
                </a:moveTo>
                <a:lnTo>
                  <a:pt x="6096000" y="0"/>
                </a:lnTo>
                <a:lnTo>
                  <a:pt x="6096000" y="6860381"/>
                </a:lnTo>
                <a:lnTo>
                  <a:pt x="0" y="6860381"/>
                </a:lnTo>
                <a:lnTo>
                  <a:pt x="0" y="711581"/>
                </a:lnTo>
                <a:lnTo>
                  <a:pt x="235800" y="711581"/>
                </a:lnTo>
                <a:lnTo>
                  <a:pt x="235800" y="2381"/>
                </a:lnTo>
                <a:close/>
              </a:path>
            </a:pathLst>
          </a:custGeom>
          <a:noFill/>
        </p:spPr>
        <p:txBody>
          <a:bodyPr wrap="square" anchor="ctr" anchorCtr="0">
            <a:noAutofit/>
          </a:bodyPr>
          <a:lstStyle/>
          <a:p>
            <a:r>
              <a:rPr lang="nl-NL"/>
              <a:t>Klik op het pictogram als u een afbeelding wilt toevoegen</a:t>
            </a:r>
            <a:endParaRPr lang="nl-NL" dirty="0"/>
          </a:p>
        </p:txBody>
      </p:sp>
    </p:spTree>
    <p:extLst>
      <p:ext uri="{BB962C8B-B14F-4D97-AF65-F5344CB8AC3E}">
        <p14:creationId xmlns:p14="http://schemas.microsoft.com/office/powerpoint/2010/main" val="2850830455"/>
      </p:ext>
    </p:extLst>
  </p:cSld>
  <p:clrMapOvr>
    <a:masterClrMapping/>
  </p:clrMapOvr>
  <p:extLst>
    <p:ext uri="{DCECCB84-F9BA-43D5-87BE-67443E8EF086}">
      <p15:sldGuideLst xmlns:p15="http://schemas.microsoft.com/office/powerpoint/2012/main">
        <p15:guide id="1" pos="3977">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ekst horizontaal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bg1"/>
                </a:solidFill>
              </a:defRPr>
            </a:lvl1pPr>
          </a:lstStyle>
          <a:p>
            <a:r>
              <a:rPr lang="nl-NL"/>
              <a:t>Klik om de stijl te bewerken</a:t>
            </a:r>
            <a:endParaRPr lang="nl-NL" dirty="0"/>
          </a:p>
        </p:txBody>
      </p:sp>
      <p:sp>
        <p:nvSpPr>
          <p:cNvPr id="14" name="Tijdelijke aanduiding voor tekst 13"/>
          <p:cNvSpPr>
            <a:spLocks noGrp="1"/>
          </p:cNvSpPr>
          <p:nvPr>
            <p:ph type="body" sz="quarter" idx="13" hasCustomPrompt="1"/>
          </p:nvPr>
        </p:nvSpPr>
        <p:spPr>
          <a:xfrm>
            <a:off x="635000" y="3749487"/>
            <a:ext cx="10923588" cy="2471925"/>
          </a:xfrm>
        </p:spPr>
        <p:txBody>
          <a:bodyPr numCol="2" spcCol="468000"/>
          <a:lstStyle/>
          <a:p>
            <a:pPr lvl="0"/>
            <a:r>
              <a:rPr lang="nl-NL" dirty="0"/>
              <a:t>Klik om de tekststijl van het model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2" name="Afbeelding 11">
            <a:extLst>
              <a:ext uri="{FF2B5EF4-FFF2-40B4-BE49-F238E27FC236}">
                <a16:creationId xmlns:a16="http://schemas.microsoft.com/office/drawing/2014/main" id="{38466592-3EDA-8A4C-9A9E-0690EAD4E06A}"/>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872778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dia horizontaal">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879600"/>
            <a:ext cx="10923588" cy="1547813"/>
          </a:xfrm>
        </p:spPr>
        <p:txBody>
          <a:bodyPr anchor="ctr" anchorCtr="0">
            <a:normAutofit/>
          </a:bodyPr>
          <a:lstStyle>
            <a:lvl1pPr>
              <a:defRPr sz="4800">
                <a:solidFill>
                  <a:schemeClr val="bg1"/>
                </a:solidFill>
              </a:defRPr>
            </a:lvl1pPr>
          </a:lstStyle>
          <a:p>
            <a:r>
              <a:rPr lang="nl-NL"/>
              <a:t>Klik om de stijl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175" y="0"/>
            <a:ext cx="12198350" cy="1066800"/>
          </a:xfrm>
          <a:prstGeom prst="rect">
            <a:avLst/>
          </a:prstGeom>
        </p:spPr>
      </p:pic>
      <p:sp>
        <p:nvSpPr>
          <p:cNvPr id="15" name="Tijdelijke aanduiding voor datum 14"/>
          <p:cNvSpPr>
            <a:spLocks noGrp="1"/>
          </p:cNvSpPr>
          <p:nvPr>
            <p:ph type="dt" sz="half" idx="14"/>
          </p:nvPr>
        </p:nvSpPr>
        <p:spPr/>
        <p:txBody>
          <a:bodyPr/>
          <a:lstStyle/>
          <a:p>
            <a:endParaRPr lang="nl-NL" dirty="0"/>
          </a:p>
        </p:txBody>
      </p:sp>
      <p:sp>
        <p:nvSpPr>
          <p:cNvPr id="16" name="Tijdelijke aanduiding voor voettekst 15"/>
          <p:cNvSpPr>
            <a:spLocks noGrp="1"/>
          </p:cNvSpPr>
          <p:nvPr>
            <p:ph type="ftr" sz="quarter" idx="15"/>
          </p:nvPr>
        </p:nvSpPr>
        <p:spPr/>
        <p:txBody>
          <a:bodyPr/>
          <a:lstStyle/>
          <a:p>
            <a:endParaRPr lang="nl-NL" dirty="0"/>
          </a:p>
        </p:txBody>
      </p:sp>
      <p:sp>
        <p:nvSpPr>
          <p:cNvPr id="17" name="Tijdelijke aanduiding voor dianummer 16"/>
          <p:cNvSpPr>
            <a:spLocks noGrp="1"/>
          </p:cNvSpPr>
          <p:nvPr>
            <p:ph type="sldNum" sz="quarter" idx="16"/>
          </p:nvPr>
        </p:nvSpPr>
        <p:spPr/>
        <p:txBody>
          <a:bodyPr/>
          <a:lstStyle/>
          <a:p>
            <a:fld id="{10A0A6AF-03C5-477E-939A-E28F7E7F05EA}" type="slidenum">
              <a:rPr lang="nl-NL" smtClean="0"/>
              <a:pPr/>
              <a:t>‹nr.›</a:t>
            </a:fld>
            <a:endParaRPr lang="nl-NL" dirty="0"/>
          </a:p>
        </p:txBody>
      </p:sp>
      <p:sp>
        <p:nvSpPr>
          <p:cNvPr id="9" name="Ondertitel 2"/>
          <p:cNvSpPr>
            <a:spLocks noGrp="1"/>
          </p:cNvSpPr>
          <p:nvPr>
            <p:ph type="subTitle" idx="1"/>
          </p:nvPr>
        </p:nvSpPr>
        <p:spPr>
          <a:xfrm>
            <a:off x="635000" y="3749487"/>
            <a:ext cx="10925176" cy="2077232"/>
          </a:xfrm>
        </p:spPr>
        <p:txBody>
          <a:bodyPr lIns="104400" tIns="90000" rIns="90000" bIns="46800"/>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 om de ondertitelstijl van het model te bewerken</a:t>
            </a:r>
          </a:p>
        </p:txBody>
      </p:sp>
      <p:sp>
        <p:nvSpPr>
          <p:cNvPr id="10" name="Tijdelijke aanduiding voor tekst 16"/>
          <p:cNvSpPr>
            <a:spLocks noGrp="1"/>
          </p:cNvSpPr>
          <p:nvPr>
            <p:ph type="body" sz="quarter" idx="10" hasCustomPrompt="1"/>
          </p:nvPr>
        </p:nvSpPr>
        <p:spPr>
          <a:xfrm>
            <a:off x="633412" y="5829386"/>
            <a:ext cx="5005388" cy="389360"/>
          </a:xfrm>
        </p:spPr>
        <p:txBody>
          <a:bodyPr lIns="86400" anchor="b" anchorCtr="0">
            <a:noAutofit/>
          </a:bodyPr>
          <a:lstStyle>
            <a:lvl1pPr marL="0" indent="0" algn="l">
              <a:buNone/>
              <a:defRPr sz="1600">
                <a:solidFill>
                  <a:schemeClr val="tx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nl-NL" dirty="0"/>
              <a:t>Naam spreker</a:t>
            </a:r>
          </a:p>
        </p:txBody>
      </p:sp>
      <p:pic>
        <p:nvPicPr>
          <p:cNvPr id="12" name="Afbeelding 11">
            <a:extLst>
              <a:ext uri="{FF2B5EF4-FFF2-40B4-BE49-F238E27FC236}">
                <a16:creationId xmlns:a16="http://schemas.microsoft.com/office/drawing/2014/main" id="{3E728E48-643E-544D-A813-C0BAB23F9F2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pic>
        <p:nvPicPr>
          <p:cNvPr id="11" name="Afbeelding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89" y="0"/>
            <a:ext cx="12182611" cy="1681200"/>
          </a:xfrm>
          <a:prstGeom prst="rect">
            <a:avLst/>
          </a:prstGeom>
        </p:spPr>
      </p:pic>
    </p:spTree>
    <p:extLst>
      <p:ext uri="{BB962C8B-B14F-4D97-AF65-F5344CB8AC3E}">
        <p14:creationId xmlns:p14="http://schemas.microsoft.com/office/powerpoint/2010/main" val="16099450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kst horizontaal B">
    <p:spTree>
      <p:nvGrpSpPr>
        <p:cNvPr id="1" name=""/>
        <p:cNvGrpSpPr/>
        <p:nvPr/>
      </p:nvGrpSpPr>
      <p:grpSpPr>
        <a:xfrm>
          <a:off x="0" y="0"/>
          <a:ext cx="0" cy="0"/>
          <a:chOff x="0" y="0"/>
          <a:chExt cx="0" cy="0"/>
        </a:xfrm>
      </p:grpSpPr>
      <p:sp>
        <p:nvSpPr>
          <p:cNvPr id="6" name="Rechthoek 5"/>
          <p:cNvSpPr/>
          <p:nvPr userDrawn="1"/>
        </p:nvSpPr>
        <p:spPr>
          <a:xfrm>
            <a:off x="0" y="3430587"/>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5000" y="1052513"/>
            <a:ext cx="10923588" cy="2374900"/>
          </a:xfrm>
        </p:spPr>
        <p:txBody>
          <a:bodyPr anchor="ctr" anchorCtr="0">
            <a:normAutofit/>
          </a:bodyPr>
          <a:lstStyle>
            <a:lvl1pPr>
              <a:defRPr sz="4800">
                <a:solidFill>
                  <a:schemeClr val="tx2"/>
                </a:solidFill>
              </a:defRPr>
            </a:lvl1pPr>
          </a:lstStyle>
          <a:p>
            <a:r>
              <a:rPr lang="nl-NL"/>
              <a:t>Klik om de stijl te bewerken</a:t>
            </a:r>
            <a:endParaRPr lang="nl-NL" dirty="0"/>
          </a:p>
        </p:txBody>
      </p:sp>
      <p:sp>
        <p:nvSpPr>
          <p:cNvPr id="14" name="Tijdelijke aanduiding voor tekst 13"/>
          <p:cNvSpPr>
            <a:spLocks noGrp="1"/>
          </p:cNvSpPr>
          <p:nvPr>
            <p:ph type="body" sz="quarter" idx="13" hasCustomPrompt="1"/>
          </p:nvPr>
        </p:nvSpPr>
        <p:spPr>
          <a:xfrm>
            <a:off x="635000" y="3749487"/>
            <a:ext cx="10923588" cy="2471925"/>
          </a:xfrm>
        </p:spPr>
        <p:txBody>
          <a:bodyPr numCol="2" spcCol="4680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tekststijl van het model bewerken</a:t>
            </a:r>
          </a:p>
        </p:txBody>
      </p:sp>
      <p:sp>
        <p:nvSpPr>
          <p:cNvPr id="8" name="Tijdelijke aanduiding voor datum 7"/>
          <p:cNvSpPr>
            <a:spLocks noGrp="1"/>
          </p:cNvSpPr>
          <p:nvPr>
            <p:ph type="dt" sz="half" idx="14"/>
          </p:nvPr>
        </p:nvSpPr>
        <p:spPr/>
        <p:txBody>
          <a:bodyPr/>
          <a:lstStyle/>
          <a:p>
            <a:endParaRPr lang="nl-NL" dirty="0"/>
          </a:p>
        </p:txBody>
      </p:sp>
      <p:sp>
        <p:nvSpPr>
          <p:cNvPr id="10" name="Tijdelijke aanduiding voor voettekst 9"/>
          <p:cNvSpPr>
            <a:spLocks noGrp="1"/>
          </p:cNvSpPr>
          <p:nvPr>
            <p:ph type="ftr" sz="quarter" idx="15"/>
          </p:nvPr>
        </p:nvSpPr>
        <p:spPr/>
        <p:txBody>
          <a:bodyPr/>
          <a:lstStyle/>
          <a:p>
            <a:endParaRPr lang="nl-NL" dirty="0"/>
          </a:p>
        </p:txBody>
      </p:sp>
      <p:sp>
        <p:nvSpPr>
          <p:cNvPr id="11" name="Tijdelijke aanduiding voor dianummer 10"/>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21922167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fbeelding horizontaal kleur">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buClr>
                <a:schemeClr val="bg2"/>
              </a:buClr>
              <a:tabLst>
                <a:tab pos="1619250" algn="l"/>
              </a:tabLst>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4205" y="3888000"/>
            <a:ext cx="5004595" cy="2333413"/>
          </a:xfrm>
        </p:spPr>
        <p:txBody>
          <a:bodyPr anchor="t" anchorCtr="0"/>
          <a:lstStyle>
            <a:lvl1pPr>
              <a:defRPr>
                <a:solidFill>
                  <a:schemeClr val="tx1"/>
                </a:solidFill>
              </a:defRPr>
            </a:lvl1pPr>
          </a:lstStyle>
          <a:p>
            <a:r>
              <a:rPr lang="nl-NL"/>
              <a:t>Klik om de stijl te bewerken</a:t>
            </a:r>
            <a:endParaRPr lang="nl-NL" dirty="0"/>
          </a:p>
        </p:txBody>
      </p:sp>
      <p:sp>
        <p:nvSpPr>
          <p:cNvPr id="6" name="Tijdelijke aanduiding voor tekst 13"/>
          <p:cNvSpPr>
            <a:spLocks noGrp="1"/>
          </p:cNvSpPr>
          <p:nvPr>
            <p:ph type="body" sz="quarter" idx="13" hasCustomPrompt="1"/>
          </p:nvPr>
        </p:nvSpPr>
        <p:spPr>
          <a:xfrm>
            <a:off x="6554588" y="3888000"/>
            <a:ext cx="5004000" cy="2333413"/>
          </a:xfrm>
        </p:spPr>
        <p:txBody>
          <a:bodyPr tIns="50400" numCol="1" spcCol="468000" anchor="t" anchorCtr="0"/>
          <a:lstStyle/>
          <a:p>
            <a:pPr lvl="0"/>
            <a:r>
              <a:rPr lang="nl-NL" dirty="0"/>
              <a:t>Klik om de tekststijl van het model bewerken</a:t>
            </a:r>
          </a:p>
        </p:txBody>
      </p:sp>
      <p:sp>
        <p:nvSpPr>
          <p:cNvPr id="10" name="Tijdelijke aanduiding voor datum 9"/>
          <p:cNvSpPr>
            <a:spLocks noGrp="1"/>
          </p:cNvSpPr>
          <p:nvPr>
            <p:ph type="dt" sz="half" idx="15"/>
          </p:nvPr>
        </p:nvSpPr>
        <p:spPr/>
        <p:txBody>
          <a:bodyPr/>
          <a:lstStyle>
            <a:lvl1pPr>
              <a:defRPr>
                <a:solidFill>
                  <a:schemeClr val="tx2"/>
                </a:solidFill>
              </a:defRPr>
            </a:lvl1pPr>
          </a:lstStyle>
          <a:p>
            <a:endParaRPr lang="nl-NL" dirty="0"/>
          </a:p>
        </p:txBody>
      </p:sp>
      <p:sp>
        <p:nvSpPr>
          <p:cNvPr id="11" name="Tijdelijke aanduiding voor voettekst 10"/>
          <p:cNvSpPr>
            <a:spLocks noGrp="1"/>
          </p:cNvSpPr>
          <p:nvPr>
            <p:ph type="ftr" sz="quarter" idx="16"/>
          </p:nvPr>
        </p:nvSpPr>
        <p:spPr/>
        <p:txBody>
          <a:bodyPr/>
          <a:lstStyle>
            <a:lvl1pPr>
              <a:defRPr>
                <a:solidFill>
                  <a:schemeClr val="tx2"/>
                </a:solidFill>
              </a:defRPr>
            </a:lvl1pPr>
          </a:lstStyle>
          <a:p>
            <a:endParaRPr lang="nl-NL" dirty="0"/>
          </a:p>
        </p:txBody>
      </p:sp>
      <p:sp>
        <p:nvSpPr>
          <p:cNvPr id="13" name="Tijdelijke aanduiding voor dianummer 12"/>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21533776"/>
      </p:ext>
    </p:extLst>
  </p:cSld>
  <p:clrMapOvr>
    <a:overrideClrMapping bg1="dk1" tx1="lt1" bg2="dk2" tx2="lt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Afbeelding horizontaal wit">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hasCustomPrompt="1"/>
          </p:nvPr>
        </p:nvSpPr>
        <p:spPr>
          <a:xfrm>
            <a:off x="6553199" y="3888000"/>
            <a:ext cx="5004000" cy="2333413"/>
          </a:xfrm>
        </p:spPr>
        <p:txBody>
          <a:bodyPr tIns="50400" numCol="1" spcCol="468000" anchor="t" anchorCtr="0"/>
          <a:lstStyle/>
          <a:p>
            <a:pPr lvl="0"/>
            <a:r>
              <a:rPr lang="nl-NL" dirty="0"/>
              <a:t>Klik om de tekststijl van het model bewerken</a:t>
            </a:r>
          </a:p>
        </p:txBody>
      </p:sp>
      <p:sp>
        <p:nvSpPr>
          <p:cNvPr id="2" name="Titel 1"/>
          <p:cNvSpPr>
            <a:spLocks noGrp="1"/>
          </p:cNvSpPr>
          <p:nvPr>
            <p:ph type="title"/>
          </p:nvPr>
        </p:nvSpPr>
        <p:spPr>
          <a:xfrm>
            <a:off x="634206" y="3888000"/>
            <a:ext cx="5004594" cy="2333413"/>
          </a:xfrm>
        </p:spPr>
        <p:txBody>
          <a:bodyPr anchor="t" anchorCtr="0"/>
          <a:lstStyle/>
          <a:p>
            <a:r>
              <a:rPr lang="nl-NL"/>
              <a:t>Klik om de stijl te bewerken</a:t>
            </a:r>
            <a:endParaRPr lang="nl-NL" dirty="0"/>
          </a:p>
        </p:txBody>
      </p:sp>
      <p:sp>
        <p:nvSpPr>
          <p:cNvPr id="9" name="Tijdelijke aanduiding voor datum 8"/>
          <p:cNvSpPr>
            <a:spLocks noGrp="1"/>
          </p:cNvSpPr>
          <p:nvPr>
            <p:ph type="dt" sz="half" idx="15"/>
          </p:nvPr>
        </p:nvSpPr>
        <p:spPr/>
        <p:txBody>
          <a:bodyPr/>
          <a:lstStyle/>
          <a:p>
            <a:endParaRPr lang="nl-NL" dirty="0"/>
          </a:p>
        </p:txBody>
      </p:sp>
      <p:sp>
        <p:nvSpPr>
          <p:cNvPr id="10" name="Tijdelijke aanduiding voor voettekst 9"/>
          <p:cNvSpPr>
            <a:spLocks noGrp="1"/>
          </p:cNvSpPr>
          <p:nvPr>
            <p:ph type="ftr" sz="quarter" idx="16"/>
          </p:nvPr>
        </p:nvSpPr>
        <p:spPr/>
        <p:txBody>
          <a:bodyPr/>
          <a:lstStyle/>
          <a:p>
            <a:endParaRPr lang="nl-NL" dirty="0"/>
          </a:p>
        </p:txBody>
      </p:sp>
      <p:sp>
        <p:nvSpPr>
          <p:cNvPr id="11" name="Tijdelijke aanduiding voor dianummer 10"/>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12680338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Afbeelding hor. kleur zonder titel">
    <p:bg>
      <p:bgRef idx="1001">
        <a:schemeClr val="bg2"/>
      </p:bgRef>
    </p:bg>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lvl1pPr>
              <a:tabLst>
                <a:tab pos="1619250" algn="l"/>
              </a:tabLst>
              <a:defRPr>
                <a:solidFill>
                  <a:schemeClr val="bg1"/>
                </a:solidFill>
              </a:defRPr>
            </a:lvl1pPr>
          </a:lstStyle>
          <a:p>
            <a:r>
              <a:rPr lang="nl-NL"/>
              <a:t>Klik op het pictogram als u een afbeelding wilt toevoegen</a:t>
            </a:r>
            <a:endParaRPr lang="nl-NL" dirty="0"/>
          </a:p>
        </p:txBody>
      </p:sp>
      <p:sp>
        <p:nvSpPr>
          <p:cNvPr id="14" name="Tijdelijke aanduiding voor tekst 13"/>
          <p:cNvSpPr>
            <a:spLocks noGrp="1"/>
          </p:cNvSpPr>
          <p:nvPr>
            <p:ph type="body" sz="quarter" idx="13" hasCustomPrompt="1"/>
          </p:nvPr>
        </p:nvSpPr>
        <p:spPr>
          <a:xfrm>
            <a:off x="635000" y="3888000"/>
            <a:ext cx="10923588" cy="2333413"/>
          </a:xfrm>
        </p:spPr>
        <p:txBody>
          <a:bodyPr tIns="50400" numCol="2" spcCol="468000"/>
          <a:lstStyle/>
          <a:p>
            <a:pPr lvl="0"/>
            <a:r>
              <a:rPr lang="nl-NL" dirty="0"/>
              <a:t>Klik om de tekststijl van het model bewerken</a:t>
            </a:r>
          </a:p>
        </p:txBody>
      </p:sp>
      <p:sp>
        <p:nvSpPr>
          <p:cNvPr id="8" name="Tijdelijke aanduiding voor datum 7"/>
          <p:cNvSpPr>
            <a:spLocks noGrp="1"/>
          </p:cNvSpPr>
          <p:nvPr>
            <p:ph type="dt" sz="half" idx="15"/>
          </p:nvPr>
        </p:nvSpPr>
        <p:spPr/>
        <p:txBody>
          <a:bodyPr/>
          <a:lstStyle>
            <a:lvl1pPr>
              <a:defRPr>
                <a:solidFill>
                  <a:schemeClr val="tx2"/>
                </a:solidFill>
              </a:defRPr>
            </a:lvl1pPr>
          </a:lstStyle>
          <a:p>
            <a:endParaRPr lang="nl-NL" dirty="0"/>
          </a:p>
        </p:txBody>
      </p:sp>
      <p:sp>
        <p:nvSpPr>
          <p:cNvPr id="9" name="Tijdelijke aanduiding voor voettekst 8"/>
          <p:cNvSpPr>
            <a:spLocks noGrp="1"/>
          </p:cNvSpPr>
          <p:nvPr>
            <p:ph type="ftr" sz="quarter" idx="16"/>
          </p:nvPr>
        </p:nvSpPr>
        <p:spPr/>
        <p:txBody>
          <a:bodyPr/>
          <a:lstStyle>
            <a:lvl1pPr>
              <a:defRPr>
                <a:solidFill>
                  <a:schemeClr val="tx2"/>
                </a:solidFill>
              </a:defRPr>
            </a:lvl1pPr>
          </a:lstStyle>
          <a:p>
            <a:endParaRPr lang="nl-NL" dirty="0"/>
          </a:p>
        </p:txBody>
      </p:sp>
      <p:sp>
        <p:nvSpPr>
          <p:cNvPr id="10" name="Tijdelijke aanduiding voor dianummer 9"/>
          <p:cNvSpPr>
            <a:spLocks noGrp="1"/>
          </p:cNvSpPr>
          <p:nvPr>
            <p:ph type="sldNum" sz="quarter" idx="17"/>
          </p:nvPr>
        </p:nvSpPr>
        <p:spPr/>
        <p:txBody>
          <a:bodyPr/>
          <a:lstStyle>
            <a:lvl1pPr>
              <a:defRPr>
                <a:solidFill>
                  <a:schemeClr val="tx2"/>
                </a:solidFill>
              </a:defRPr>
            </a:lvl1p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520388029"/>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Afbeelding hor. wit zonder titel">
    <p:spTree>
      <p:nvGrpSpPr>
        <p:cNvPr id="1" name=""/>
        <p:cNvGrpSpPr/>
        <p:nvPr/>
      </p:nvGrpSpPr>
      <p:grpSpPr>
        <a:xfrm>
          <a:off x="0" y="0"/>
          <a:ext cx="0" cy="0"/>
          <a:chOff x="0" y="0"/>
          <a:chExt cx="0" cy="0"/>
        </a:xfrm>
      </p:grpSpPr>
      <p:sp>
        <p:nvSpPr>
          <p:cNvPr id="12" name="Tijdelijke aanduiding voor afbeelding 11"/>
          <p:cNvSpPr>
            <a:spLocks noGrp="1"/>
          </p:cNvSpPr>
          <p:nvPr>
            <p:ph type="pic" sz="quarter" idx="14"/>
          </p:nvPr>
        </p:nvSpPr>
        <p:spPr>
          <a:xfrm>
            <a:off x="0" y="0"/>
            <a:ext cx="12192000" cy="3427413"/>
          </a:xfrm>
          <a:custGeom>
            <a:avLst/>
            <a:gdLst>
              <a:gd name="connsiteX0" fmla="*/ 0 w 12192000"/>
              <a:gd name="connsiteY0" fmla="*/ 0 h 3427413"/>
              <a:gd name="connsiteX1" fmla="*/ 5862638 w 12192000"/>
              <a:gd name="connsiteY1" fmla="*/ 0 h 3427413"/>
              <a:gd name="connsiteX2" fmla="*/ 5862638 w 12192000"/>
              <a:gd name="connsiteY2" fmla="*/ 709613 h 3427413"/>
              <a:gd name="connsiteX3" fmla="*/ 6329363 w 12192000"/>
              <a:gd name="connsiteY3" fmla="*/ 709613 h 3427413"/>
              <a:gd name="connsiteX4" fmla="*/ 6329363 w 12192000"/>
              <a:gd name="connsiteY4" fmla="*/ 0 h 3427413"/>
              <a:gd name="connsiteX5" fmla="*/ 12192000 w 12192000"/>
              <a:gd name="connsiteY5" fmla="*/ 0 h 3427413"/>
              <a:gd name="connsiteX6" fmla="*/ 12192000 w 12192000"/>
              <a:gd name="connsiteY6" fmla="*/ 3427413 h 3427413"/>
              <a:gd name="connsiteX7" fmla="*/ 0 w 12192000"/>
              <a:gd name="connsiteY7" fmla="*/ 3427413 h 3427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3427413">
                <a:moveTo>
                  <a:pt x="0" y="0"/>
                </a:moveTo>
                <a:lnTo>
                  <a:pt x="5862638" y="0"/>
                </a:lnTo>
                <a:lnTo>
                  <a:pt x="5862638" y="709613"/>
                </a:lnTo>
                <a:lnTo>
                  <a:pt x="6329363" y="709613"/>
                </a:lnTo>
                <a:lnTo>
                  <a:pt x="6329363" y="0"/>
                </a:lnTo>
                <a:lnTo>
                  <a:pt x="12192000" y="0"/>
                </a:lnTo>
                <a:lnTo>
                  <a:pt x="12192000" y="3427413"/>
                </a:lnTo>
                <a:lnTo>
                  <a:pt x="0" y="3427413"/>
                </a:lnTo>
                <a:close/>
              </a:path>
            </a:pathLst>
          </a:custGeom>
          <a:noFill/>
        </p:spPr>
        <p:txBody>
          <a:bodyPr wrap="square" lIns="720000" tIns="1152000">
            <a:noAutofit/>
          </a:bodyPr>
          <a:lstStyle/>
          <a:p>
            <a:r>
              <a:rPr lang="nl-NL"/>
              <a:t>Klik op het pictogram als u een afbeelding wilt toevoegen</a:t>
            </a:r>
            <a:endParaRPr lang="nl-NL" dirty="0"/>
          </a:p>
        </p:txBody>
      </p:sp>
      <p:sp>
        <p:nvSpPr>
          <p:cNvPr id="14" name="Tijdelijke aanduiding voor tekst 13"/>
          <p:cNvSpPr>
            <a:spLocks noGrp="1"/>
          </p:cNvSpPr>
          <p:nvPr>
            <p:ph type="body" sz="quarter" idx="13" hasCustomPrompt="1"/>
          </p:nvPr>
        </p:nvSpPr>
        <p:spPr>
          <a:xfrm>
            <a:off x="635000" y="3888000"/>
            <a:ext cx="10923588" cy="2333413"/>
          </a:xfrm>
        </p:spPr>
        <p:txBody>
          <a:bodyPr tIns="50400" numCol="2" spcCol="468000"/>
          <a:lstStyle/>
          <a:p>
            <a:pPr lvl="0"/>
            <a:r>
              <a:rPr lang="nl-NL" dirty="0"/>
              <a:t>Klik om de tekststijl van het model bewerken</a:t>
            </a:r>
          </a:p>
        </p:txBody>
      </p:sp>
      <p:sp>
        <p:nvSpPr>
          <p:cNvPr id="8" name="Tijdelijke aanduiding voor datum 7"/>
          <p:cNvSpPr>
            <a:spLocks noGrp="1"/>
          </p:cNvSpPr>
          <p:nvPr>
            <p:ph type="dt" sz="half" idx="15"/>
          </p:nvPr>
        </p:nvSpPr>
        <p:spPr/>
        <p:txBody>
          <a:bodyPr/>
          <a:lstStyle/>
          <a:p>
            <a:endParaRPr lang="nl-NL" dirty="0"/>
          </a:p>
        </p:txBody>
      </p:sp>
      <p:sp>
        <p:nvSpPr>
          <p:cNvPr id="9" name="Tijdelijke aanduiding voor voettekst 8"/>
          <p:cNvSpPr>
            <a:spLocks noGrp="1"/>
          </p:cNvSpPr>
          <p:nvPr>
            <p:ph type="ftr" sz="quarter" idx="16"/>
          </p:nvPr>
        </p:nvSpPr>
        <p:spPr/>
        <p:txBody>
          <a:bodyPr/>
          <a:lstStyle/>
          <a:p>
            <a:endParaRPr lang="nl-NL" dirty="0"/>
          </a:p>
        </p:txBody>
      </p:sp>
      <p:sp>
        <p:nvSpPr>
          <p:cNvPr id="10" name="Tijdelijke aanduiding voor dianummer 9"/>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762510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Afbeelding horizontaal kleur titel">
    <p:bg>
      <p:bgRef idx="1001">
        <a:schemeClr val="bg2"/>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lvl1pPr>
              <a:buClr>
                <a:schemeClr val="bg2"/>
              </a:buClr>
              <a:defRPr>
                <a:solidFill>
                  <a:schemeClr val="bg1"/>
                </a:solidFill>
              </a:defRPr>
            </a:lvl1pPr>
          </a:lstStyle>
          <a:p>
            <a:r>
              <a:rPr lang="nl-NL"/>
              <a:t>Klik op het pictogram als u een afbeelding wilt toevoegen</a:t>
            </a:r>
            <a:endParaRPr lang="nl-NL" dirty="0"/>
          </a:p>
        </p:txBody>
      </p:sp>
      <p:sp>
        <p:nvSpPr>
          <p:cNvPr id="2" name="Titel 1"/>
          <p:cNvSpPr>
            <a:spLocks noGrp="1"/>
          </p:cNvSpPr>
          <p:nvPr>
            <p:ph type="title"/>
          </p:nvPr>
        </p:nvSpPr>
        <p:spPr>
          <a:xfrm>
            <a:off x="633600" y="1051200"/>
            <a:ext cx="10924382" cy="946800"/>
          </a:xfrm>
        </p:spPr>
        <p:txBody>
          <a:bodyPr/>
          <a:lstStyle>
            <a:lvl1pPr>
              <a:defRPr>
                <a:solidFill>
                  <a:schemeClr val="tx1"/>
                </a:solidFill>
              </a:defRPr>
            </a:lvl1pPr>
          </a:lstStyle>
          <a:p>
            <a:r>
              <a:rPr lang="nl-NL"/>
              <a:t>Klik om de stijl te bewerken</a:t>
            </a:r>
            <a:endParaRPr lang="nl-NL" dirty="0"/>
          </a:p>
        </p:txBody>
      </p:sp>
      <p:sp>
        <p:nvSpPr>
          <p:cNvPr id="13" name="Tijdelijke aanduiding voor datum 12"/>
          <p:cNvSpPr>
            <a:spLocks noGrp="1"/>
          </p:cNvSpPr>
          <p:nvPr>
            <p:ph type="dt" sz="half" idx="15"/>
          </p:nvPr>
        </p:nvSpPr>
        <p:spPr/>
        <p:txBody>
          <a:bodyPr/>
          <a:lstStyle/>
          <a:p>
            <a:endParaRPr lang="nl-NL" dirty="0"/>
          </a:p>
        </p:txBody>
      </p:sp>
      <p:sp>
        <p:nvSpPr>
          <p:cNvPr id="14" name="Tijdelijke aanduiding voor voettekst 13"/>
          <p:cNvSpPr>
            <a:spLocks noGrp="1"/>
          </p:cNvSpPr>
          <p:nvPr>
            <p:ph type="ftr" sz="quarter" idx="16"/>
          </p:nvPr>
        </p:nvSpPr>
        <p:spPr/>
        <p:txBody>
          <a:bodyPr/>
          <a:lstStyle/>
          <a:p>
            <a:endParaRPr lang="nl-NL" dirty="0"/>
          </a:p>
        </p:txBody>
      </p:sp>
      <p:sp>
        <p:nvSpPr>
          <p:cNvPr id="15" name="Tijdelijke aanduiding voor dianummer 14"/>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341595861"/>
      </p:ext>
    </p:extLst>
  </p:cSld>
  <p:clrMapOvr>
    <a:overrideClrMapping bg1="dk1" tx1="lt1" bg2="dk2" tx2="lt2" accent1="accent1" accent2="accent2" accent3="accent3" accent4="accent4" accent5="accent5" accent6="accent6" hlink="hlink" folHlink="folHlink"/>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Afbeelding horizontaal wit titel">
    <p:bg>
      <p:bgRef idx="1001">
        <a:schemeClr val="bg1"/>
      </p:bgRef>
    </p:bg>
    <p:spTree>
      <p:nvGrpSpPr>
        <p:cNvPr id="1" name=""/>
        <p:cNvGrpSpPr/>
        <p:nvPr/>
      </p:nvGrpSpPr>
      <p:grpSpPr>
        <a:xfrm>
          <a:off x="0" y="0"/>
          <a:ext cx="0" cy="0"/>
          <a:chOff x="0" y="0"/>
          <a:chExt cx="0" cy="0"/>
        </a:xfrm>
      </p:grpSpPr>
      <p:sp>
        <p:nvSpPr>
          <p:cNvPr id="11" name="Tijdelijke aanduiding voor afbeelding 10"/>
          <p:cNvSpPr>
            <a:spLocks noGrp="1"/>
          </p:cNvSpPr>
          <p:nvPr>
            <p:ph type="pic" sz="quarter" idx="14"/>
          </p:nvPr>
        </p:nvSpPr>
        <p:spPr>
          <a:xfrm>
            <a:off x="0" y="3427413"/>
            <a:ext cx="12192000" cy="3430587"/>
          </a:xfrm>
          <a:prstGeom prst="rect">
            <a:avLst/>
          </a:prstGeom>
          <a:noFill/>
        </p:spPr>
        <p:txBody>
          <a:bodyPr wrap="square" lIns="612000">
            <a:noAutofit/>
          </a:bodyPr>
          <a:lstStyle/>
          <a:p>
            <a:r>
              <a:rPr lang="nl-NL"/>
              <a:t>Klik op het pictogram als u een afbeelding wilt toevoegen</a:t>
            </a:r>
          </a:p>
        </p:txBody>
      </p:sp>
      <p:sp>
        <p:nvSpPr>
          <p:cNvPr id="9" name="Titel 8"/>
          <p:cNvSpPr>
            <a:spLocks noGrp="1"/>
          </p:cNvSpPr>
          <p:nvPr>
            <p:ph type="title"/>
          </p:nvPr>
        </p:nvSpPr>
        <p:spPr>
          <a:xfrm>
            <a:off x="634206" y="1051200"/>
            <a:ext cx="10924382" cy="946800"/>
          </a:xfrm>
        </p:spPr>
        <p:txBody>
          <a:bodyPr/>
          <a:lstStyle/>
          <a:p>
            <a:r>
              <a:rPr lang="nl-NL"/>
              <a:t>Klik om de stijl te bewerken</a:t>
            </a:r>
            <a:endParaRPr lang="nl-NL" dirty="0"/>
          </a:p>
        </p:txBody>
      </p:sp>
      <p:sp>
        <p:nvSpPr>
          <p:cNvPr id="5" name="Tijdelijke aanduiding voor datum 4"/>
          <p:cNvSpPr>
            <a:spLocks noGrp="1"/>
          </p:cNvSpPr>
          <p:nvPr>
            <p:ph type="dt" sz="half" idx="15"/>
          </p:nvPr>
        </p:nvSpPr>
        <p:spPr/>
        <p:txBody>
          <a:bodyPr/>
          <a:lstStyle/>
          <a:p>
            <a:endParaRPr lang="nl-NL" dirty="0"/>
          </a:p>
        </p:txBody>
      </p:sp>
      <p:sp>
        <p:nvSpPr>
          <p:cNvPr id="6" name="Tijdelijke aanduiding voor voettekst 5"/>
          <p:cNvSpPr>
            <a:spLocks noGrp="1"/>
          </p:cNvSpPr>
          <p:nvPr>
            <p:ph type="ftr" sz="quarter" idx="16"/>
          </p:nvPr>
        </p:nvSpPr>
        <p:spPr/>
        <p:txBody>
          <a:bodyPr/>
          <a:lstStyle/>
          <a:p>
            <a:endParaRPr lang="nl-NL" dirty="0"/>
          </a:p>
        </p:txBody>
      </p:sp>
      <p:sp>
        <p:nvSpPr>
          <p:cNvPr id="7" name="Tijdelijke aanduiding voor dianummer 6"/>
          <p:cNvSpPr>
            <a:spLocks noGrp="1"/>
          </p:cNvSpPr>
          <p:nvPr>
            <p:ph type="sldNum" sz="quarter" idx="17"/>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305698391"/>
      </p:ext>
    </p:extLst>
  </p:cSld>
  <p:clrMapOvr>
    <a:overrideClrMapping bg1="lt1" tx1="dk1" bg2="lt2" tx2="dk2" accent1="accent1" accent2="accent2" accent3="accent3" accent4="accent4" accent5="accent5" accent6="accent6" hlink="hlink" folHlink="folHlink"/>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Afbeelding">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2932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Afbeelding met titel">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Titel 4"/>
          <p:cNvSpPr>
            <a:spLocks noGrp="1"/>
          </p:cNvSpPr>
          <p:nvPr>
            <p:ph type="title"/>
          </p:nvPr>
        </p:nvSpPr>
        <p:spPr>
          <a:xfrm>
            <a:off x="0" y="5153776"/>
            <a:ext cx="12192000" cy="576000"/>
          </a:xfrm>
          <a:solidFill>
            <a:schemeClr val="tx2"/>
          </a:solidFill>
        </p:spPr>
        <p:txBody>
          <a:bodyPr lIns="756000" anchor="ctr" anchorCtr="0">
            <a:noAutofit/>
          </a:bodyPr>
          <a:lstStyle>
            <a:lvl1pPr algn="l">
              <a:defRPr sz="32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sz="quarter" idx="10"/>
          </p:nvPr>
        </p:nvSpPr>
        <p:spPr>
          <a:xfrm>
            <a:off x="0" y="5825413"/>
            <a:ext cx="12192000" cy="396000"/>
          </a:xfrm>
          <a:solidFill>
            <a:schemeClr val="bg1"/>
          </a:solidFill>
        </p:spPr>
        <p:txBody>
          <a:bodyPr lIns="756000" anchor="ctr" anchorCtr="0">
            <a:normAutofit/>
          </a:bodyPr>
          <a:lstStyle>
            <a:lvl1pPr marL="0" indent="0">
              <a:buNone/>
              <a:defRPr sz="2000" i="0">
                <a:solidFill>
                  <a:schemeClr val="tx1"/>
                </a:solidFill>
              </a:defRPr>
            </a:lvl1pPr>
            <a:lvl2pPr marL="313200" indent="0">
              <a:buNone/>
              <a:defRPr/>
            </a:lvl2pPr>
            <a:lvl3pPr marL="630000" indent="0">
              <a:buNone/>
              <a:defRPr/>
            </a:lvl3pPr>
            <a:lvl4pPr marL="943200" indent="0">
              <a:buNone/>
              <a:defRPr/>
            </a:lvl4pPr>
            <a:lvl5pPr marL="1260000" indent="0">
              <a:buNone/>
              <a:defRPr/>
            </a:lvl5pPr>
          </a:lstStyle>
          <a:p>
            <a:pPr lvl="0"/>
            <a:r>
              <a:rPr lang="nl-NL"/>
              <a:t>Tekststijl van het model bewerken</a:t>
            </a:r>
          </a:p>
        </p:txBody>
      </p:sp>
    </p:spTree>
    <p:extLst>
      <p:ext uri="{BB962C8B-B14F-4D97-AF65-F5344CB8AC3E}">
        <p14:creationId xmlns:p14="http://schemas.microsoft.com/office/powerpoint/2010/main" val="29256658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abel/grafiek">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sz="quarter" idx="13" hasCustomPrompt="1"/>
          </p:nvPr>
        </p:nvSpPr>
        <p:spPr>
          <a:xfrm>
            <a:off x="635000" y="2276475"/>
            <a:ext cx="10923588" cy="3944938"/>
          </a:xfrm>
        </p:spPr>
        <p:txBody>
          <a:bodyPr/>
          <a:lstStyle/>
          <a:p>
            <a:pPr lvl="0"/>
            <a:r>
              <a:rPr lang="nl-NL" dirty="0"/>
              <a:t>Klik om de tekststijl van het model bewerken</a:t>
            </a:r>
          </a:p>
        </p:txBody>
      </p:sp>
      <p:sp>
        <p:nvSpPr>
          <p:cNvPr id="10" name="Tijdelijke aanduiding voor datum 9"/>
          <p:cNvSpPr>
            <a:spLocks noGrp="1"/>
          </p:cNvSpPr>
          <p:nvPr>
            <p:ph type="dt" sz="half" idx="14"/>
          </p:nvPr>
        </p:nvSpPr>
        <p:spPr/>
        <p:txBody>
          <a:bodyPr/>
          <a:lstStyle/>
          <a:p>
            <a:endParaRPr lang="nl-NL" dirty="0"/>
          </a:p>
        </p:txBody>
      </p:sp>
      <p:sp>
        <p:nvSpPr>
          <p:cNvPr id="11" name="Tijdelijke aanduiding voor voettekst 10"/>
          <p:cNvSpPr>
            <a:spLocks noGrp="1"/>
          </p:cNvSpPr>
          <p:nvPr>
            <p:ph type="ftr" sz="quarter" idx="15"/>
          </p:nvPr>
        </p:nvSpPr>
        <p:spPr/>
        <p:txBody>
          <a:bodyPr/>
          <a:lstStyle/>
          <a:p>
            <a:endParaRPr lang="nl-NL" dirty="0"/>
          </a:p>
        </p:txBody>
      </p:sp>
      <p:sp>
        <p:nvSpPr>
          <p:cNvPr id="12" name="Tijdelijke aanduiding voor dianummer 11"/>
          <p:cNvSpPr>
            <a:spLocks noGrp="1"/>
          </p:cNvSpPr>
          <p:nvPr>
            <p:ph type="sldNum" sz="quarter" idx="16"/>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4221516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houdsopgave">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itel 1"/>
          <p:cNvSpPr>
            <a:spLocks noGrp="1"/>
          </p:cNvSpPr>
          <p:nvPr>
            <p:ph type="title"/>
          </p:nvPr>
        </p:nvSpPr>
        <p:spPr>
          <a:xfrm>
            <a:off x="634999" y="2636838"/>
            <a:ext cx="5003801" cy="1584325"/>
          </a:xfrm>
        </p:spPr>
        <p:txBody>
          <a:bodyPr anchor="ctr" anchorCtr="0">
            <a:normAutofit/>
          </a:bodyPr>
          <a:lstStyle>
            <a:lvl1pPr algn="r">
              <a:defRPr sz="3600">
                <a:solidFill>
                  <a:schemeClr val="bg1"/>
                </a:solidFill>
              </a:defRPr>
            </a:lvl1pPr>
          </a:lstStyle>
          <a:p>
            <a:r>
              <a:rPr lang="nl-NL"/>
              <a:t>Klik om de stijl te bewerken</a:t>
            </a:r>
            <a:endParaRPr lang="nl-NL" dirty="0"/>
          </a:p>
        </p:txBody>
      </p:sp>
      <p:sp>
        <p:nvSpPr>
          <p:cNvPr id="13" name="Tijdelijke aanduiding voor tekst 4"/>
          <p:cNvSpPr>
            <a:spLocks noGrp="1"/>
          </p:cNvSpPr>
          <p:nvPr>
            <p:ph type="body" sz="quarter" idx="15" hasCustomPrompt="1"/>
          </p:nvPr>
        </p:nvSpPr>
        <p:spPr>
          <a:xfrm>
            <a:off x="7791732" y="916926"/>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tekststijl van het model bewerken</a:t>
            </a:r>
          </a:p>
        </p:txBody>
      </p:sp>
      <p:sp>
        <p:nvSpPr>
          <p:cNvPr id="14" name="Tijdelijke aanduiding voor tekst 4"/>
          <p:cNvSpPr>
            <a:spLocks noGrp="1"/>
          </p:cNvSpPr>
          <p:nvPr>
            <p:ph type="body" sz="quarter" idx="16" hasCustomPrompt="1"/>
          </p:nvPr>
        </p:nvSpPr>
        <p:spPr>
          <a:xfrm>
            <a:off x="7791732" y="2061911"/>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tekststijl van het model bewerken</a:t>
            </a:r>
          </a:p>
        </p:txBody>
      </p:sp>
      <p:sp>
        <p:nvSpPr>
          <p:cNvPr id="15" name="Tijdelijke aanduiding voor tekst 4"/>
          <p:cNvSpPr>
            <a:spLocks noGrp="1"/>
          </p:cNvSpPr>
          <p:nvPr>
            <p:ph type="body" sz="quarter" idx="17" hasCustomPrompt="1"/>
          </p:nvPr>
        </p:nvSpPr>
        <p:spPr>
          <a:xfrm>
            <a:off x="7791732" y="3211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tekststijl van het model bewerken</a:t>
            </a:r>
          </a:p>
        </p:txBody>
      </p:sp>
      <p:sp>
        <p:nvSpPr>
          <p:cNvPr id="16" name="Tijdelijke aanduiding voor tekst 4"/>
          <p:cNvSpPr>
            <a:spLocks noGrp="1"/>
          </p:cNvSpPr>
          <p:nvPr>
            <p:ph type="body" sz="quarter" idx="18" hasCustomPrompt="1"/>
          </p:nvPr>
        </p:nvSpPr>
        <p:spPr>
          <a:xfrm>
            <a:off x="7791732" y="43524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tekststijl van het model bewerken</a:t>
            </a:r>
          </a:p>
        </p:txBody>
      </p:sp>
      <p:sp>
        <p:nvSpPr>
          <p:cNvPr id="17" name="Tijdelijke aanduiding voor tekst 4"/>
          <p:cNvSpPr>
            <a:spLocks noGrp="1"/>
          </p:cNvSpPr>
          <p:nvPr>
            <p:ph type="body" sz="quarter" idx="19" hasCustomPrompt="1"/>
          </p:nvPr>
        </p:nvSpPr>
        <p:spPr>
          <a:xfrm>
            <a:off x="7791732" y="5497200"/>
            <a:ext cx="3766856" cy="817562"/>
          </a:xfrm>
        </p:spPr>
        <p:txBody>
          <a:bodyPr anchor="b" anchorCtr="0">
            <a:normAutofit/>
          </a:bodyPr>
          <a:lstStyle>
            <a:lvl1pPr marL="0" indent="0">
              <a:buNone/>
              <a:defRPr sz="1800"/>
            </a:lvl1pPr>
            <a:lvl2pPr marL="313200" indent="0">
              <a:buNone/>
              <a:defRPr/>
            </a:lvl2pPr>
            <a:lvl3pPr marL="630000" indent="0">
              <a:buNone/>
              <a:defRPr/>
            </a:lvl3pPr>
            <a:lvl4pPr marL="943200" indent="0">
              <a:buNone/>
              <a:defRPr/>
            </a:lvl4pPr>
            <a:lvl5pPr marL="1260000" indent="0">
              <a:buNone/>
              <a:defRPr/>
            </a:lvl5pPr>
          </a:lstStyle>
          <a:p>
            <a:pPr lvl="0"/>
            <a:r>
              <a:rPr lang="nl-NL" dirty="0"/>
              <a:t>Klik om de tekststijl van het model bewerken</a:t>
            </a:r>
          </a:p>
        </p:txBody>
      </p:sp>
      <p:sp>
        <p:nvSpPr>
          <p:cNvPr id="5" name="Tijdelijke aanduiding voor datum 4"/>
          <p:cNvSpPr>
            <a:spLocks noGrp="1"/>
          </p:cNvSpPr>
          <p:nvPr>
            <p:ph type="dt" sz="half" idx="20"/>
          </p:nvPr>
        </p:nvSpPr>
        <p:spPr/>
        <p:txBody>
          <a:bodyPr/>
          <a:lstStyle/>
          <a:p>
            <a:endParaRPr lang="nl-NL" dirty="0"/>
          </a:p>
        </p:txBody>
      </p:sp>
      <p:sp>
        <p:nvSpPr>
          <p:cNvPr id="9" name="Tijdelijke aanduiding voor voettekst 8"/>
          <p:cNvSpPr>
            <a:spLocks noGrp="1"/>
          </p:cNvSpPr>
          <p:nvPr>
            <p:ph type="ftr" sz="quarter" idx="21"/>
          </p:nvPr>
        </p:nvSpPr>
        <p:spPr/>
        <p:txBody>
          <a:bodyPr/>
          <a:lstStyle/>
          <a:p>
            <a:endParaRPr lang="nl-NL" dirty="0"/>
          </a:p>
        </p:txBody>
      </p:sp>
      <p:sp>
        <p:nvSpPr>
          <p:cNvPr id="18" name="Tijdelijke aanduiding voor dianummer 17"/>
          <p:cNvSpPr>
            <a:spLocks noGrp="1"/>
          </p:cNvSpPr>
          <p:nvPr>
            <p:ph type="sldNum" sz="quarter" idx="22"/>
          </p:nvPr>
        </p:nvSpPr>
        <p:spPr/>
        <p:txBody>
          <a:bodyPr/>
          <a:lstStyle/>
          <a:p>
            <a:fld id="{10A0A6AF-03C5-477E-939A-E28F7E7F05EA}" type="slidenum">
              <a:rPr lang="nl-NL" smtClean="0"/>
              <a:pPr/>
              <a:t>‹nr.›</a:t>
            </a:fld>
            <a:endParaRPr lang="nl-NL" dirty="0"/>
          </a:p>
        </p:txBody>
      </p:sp>
      <p:sp>
        <p:nvSpPr>
          <p:cNvPr id="22" name="Tijdelijke aanduiding voor tekst 2"/>
          <p:cNvSpPr>
            <a:spLocks noGrp="1"/>
          </p:cNvSpPr>
          <p:nvPr>
            <p:ph type="body" sz="quarter" idx="10" hasCustomPrompt="1"/>
          </p:nvPr>
        </p:nvSpPr>
        <p:spPr>
          <a:xfrm>
            <a:off x="6418727" y="998445"/>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3" name="Tijdelijke aanduiding voor tekst 2"/>
          <p:cNvSpPr>
            <a:spLocks noGrp="1"/>
          </p:cNvSpPr>
          <p:nvPr>
            <p:ph type="body" sz="quarter" idx="11" hasCustomPrompt="1"/>
          </p:nvPr>
        </p:nvSpPr>
        <p:spPr>
          <a:xfrm>
            <a:off x="6418727" y="2143674"/>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4" name="Tijdelijke aanduiding voor tekst 2"/>
          <p:cNvSpPr>
            <a:spLocks noGrp="1"/>
          </p:cNvSpPr>
          <p:nvPr>
            <p:ph type="body" sz="quarter" idx="12" hasCustomPrompt="1"/>
          </p:nvPr>
        </p:nvSpPr>
        <p:spPr>
          <a:xfrm>
            <a:off x="6418727" y="3288903"/>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5" name="Tijdelijke aanduiding voor tekst 2"/>
          <p:cNvSpPr>
            <a:spLocks noGrp="1"/>
          </p:cNvSpPr>
          <p:nvPr>
            <p:ph type="body" sz="quarter" idx="13" hasCustomPrompt="1"/>
          </p:nvPr>
        </p:nvSpPr>
        <p:spPr>
          <a:xfrm>
            <a:off x="6418727" y="4434132"/>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sp>
        <p:nvSpPr>
          <p:cNvPr id="26" name="Tijdelijke aanduiding voor tekst 2"/>
          <p:cNvSpPr>
            <a:spLocks noGrp="1"/>
          </p:cNvSpPr>
          <p:nvPr>
            <p:ph type="body" sz="quarter" idx="14" hasCustomPrompt="1"/>
          </p:nvPr>
        </p:nvSpPr>
        <p:spPr>
          <a:xfrm>
            <a:off x="6418727" y="5579361"/>
            <a:ext cx="1373005" cy="817563"/>
          </a:xfrm>
        </p:spPr>
        <p:txBody>
          <a:bodyPr bIns="46800" anchor="b" anchorCtr="0">
            <a:normAutofit/>
          </a:bodyPr>
          <a:lstStyle>
            <a:lvl1pPr marL="0" indent="0" algn="r">
              <a:buNone/>
              <a:defRPr sz="4800">
                <a:solidFill>
                  <a:schemeClr val="tx2"/>
                </a:solidFill>
              </a:defRPr>
            </a:lvl1pPr>
          </a:lstStyle>
          <a:p>
            <a:pPr lvl="0"/>
            <a:r>
              <a:rPr lang="nl-NL" dirty="0"/>
              <a:t>#</a:t>
            </a:r>
          </a:p>
        </p:txBody>
      </p:sp>
      <p:pic>
        <p:nvPicPr>
          <p:cNvPr id="21" name="Afbeelding 20">
            <a:extLst>
              <a:ext uri="{FF2B5EF4-FFF2-40B4-BE49-F238E27FC236}">
                <a16:creationId xmlns:a16="http://schemas.microsoft.com/office/drawing/2014/main" id="{AF260D0C-1E71-C54C-BC16-D1CBE1023D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481552297"/>
      </p:ext>
    </p:extLst>
  </p:cSld>
  <p:clrMapOvr>
    <a:masterClrMapping/>
  </p:clrMapOvr>
  <p:extLst>
    <p:ext uri="{DCECCB84-F9BA-43D5-87BE-67443E8EF086}">
      <p15:sldGuideLst xmlns:p15="http://schemas.microsoft.com/office/powerpoint/2012/main"/>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abel/grafiek met bijschrift">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nl-NL"/>
              <a:t>Klik om de stijl te bewerken</a:t>
            </a:r>
          </a:p>
        </p:txBody>
      </p:sp>
      <p:sp>
        <p:nvSpPr>
          <p:cNvPr id="3" name="Tijdelijke aanduiding voor tekst 2"/>
          <p:cNvSpPr>
            <a:spLocks noGrp="1"/>
          </p:cNvSpPr>
          <p:nvPr>
            <p:ph type="body" sz="quarter" idx="14" hasCustomPrompt="1"/>
          </p:nvPr>
        </p:nvSpPr>
        <p:spPr>
          <a:xfrm>
            <a:off x="7958859" y="2276475"/>
            <a:ext cx="3600000" cy="3937000"/>
          </a:xfrm>
        </p:spPr>
        <p:txBody>
          <a:bodyPr/>
          <a:lstStyle>
            <a:lvl1pPr marL="0" indent="0">
              <a:buNone/>
              <a:defRPr sz="2000"/>
            </a:lvl1pPr>
            <a:lvl2pPr marL="313200" indent="0">
              <a:buNone/>
              <a:defRPr sz="1800"/>
            </a:lvl2pPr>
            <a:lvl3pPr marL="630000" indent="0">
              <a:buNone/>
              <a:defRPr sz="1600"/>
            </a:lvl3pPr>
            <a:lvl4pPr marL="943200" indent="0">
              <a:buNone/>
              <a:defRPr sz="1600"/>
            </a:lvl4pPr>
            <a:lvl5pPr marL="1260000" indent="0">
              <a:buNone/>
              <a:defRPr/>
            </a:lvl5pPr>
          </a:lstStyle>
          <a:p>
            <a:pPr lvl="0"/>
            <a:r>
              <a:rPr lang="nl-NL" dirty="0"/>
              <a:t>Klik om de tekststijl van het model bewerken</a:t>
            </a:r>
          </a:p>
        </p:txBody>
      </p:sp>
      <p:sp>
        <p:nvSpPr>
          <p:cNvPr id="9" name="Tijdelijke aanduiding voor inhoud 8"/>
          <p:cNvSpPr>
            <a:spLocks noGrp="1"/>
          </p:cNvSpPr>
          <p:nvPr>
            <p:ph sz="quarter" idx="15" hasCustomPrompt="1"/>
          </p:nvPr>
        </p:nvSpPr>
        <p:spPr>
          <a:xfrm>
            <a:off x="635000" y="2276475"/>
            <a:ext cx="7178964" cy="3944938"/>
          </a:xfrm>
        </p:spPr>
        <p:txBody>
          <a:bodyPr/>
          <a:lstStyle/>
          <a:p>
            <a:pPr lvl="0"/>
            <a:r>
              <a:rPr lang="nl-NL" dirty="0"/>
              <a:t>Klik om de tekststijl van het model bewerken</a:t>
            </a:r>
          </a:p>
        </p:txBody>
      </p:sp>
      <p:sp>
        <p:nvSpPr>
          <p:cNvPr id="11" name="Tijdelijke aanduiding voor datum 10"/>
          <p:cNvSpPr>
            <a:spLocks noGrp="1"/>
          </p:cNvSpPr>
          <p:nvPr>
            <p:ph type="dt" sz="half" idx="16"/>
          </p:nvPr>
        </p:nvSpPr>
        <p:spPr/>
        <p:txBody>
          <a:bodyPr/>
          <a:lstStyle/>
          <a:p>
            <a:endParaRPr lang="nl-NL" dirty="0"/>
          </a:p>
        </p:txBody>
      </p:sp>
      <p:sp>
        <p:nvSpPr>
          <p:cNvPr id="12" name="Tijdelijke aanduiding voor voettekst 11"/>
          <p:cNvSpPr>
            <a:spLocks noGrp="1"/>
          </p:cNvSpPr>
          <p:nvPr>
            <p:ph type="ftr" sz="quarter" idx="17"/>
          </p:nvPr>
        </p:nvSpPr>
        <p:spPr/>
        <p:txBody>
          <a:bodyPr/>
          <a:lstStyle/>
          <a:p>
            <a:endParaRPr lang="nl-NL" dirty="0"/>
          </a:p>
        </p:txBody>
      </p:sp>
      <p:sp>
        <p:nvSpPr>
          <p:cNvPr id="13" name="Tijdelijke aanduiding voor dianummer 12"/>
          <p:cNvSpPr>
            <a:spLocks noGrp="1"/>
          </p:cNvSpPr>
          <p:nvPr>
            <p:ph type="sldNum" sz="quarter" idx="18"/>
          </p:nvPr>
        </p:nvSpPr>
        <p:spPr/>
        <p:txBody>
          <a:bodyPr/>
          <a:lstStyle/>
          <a:p>
            <a:fld id="{10A0A6AF-03C5-477E-939A-E28F7E7F05EA}" type="slidenum">
              <a:rPr lang="nl-NL" smtClean="0"/>
              <a:pPr/>
              <a:t>‹nr.›</a:t>
            </a:fld>
            <a:endParaRPr lang="nl-NL" dirty="0"/>
          </a:p>
        </p:txBody>
      </p:sp>
    </p:spTree>
    <p:extLst>
      <p:ext uri="{BB962C8B-B14F-4D97-AF65-F5344CB8AC3E}">
        <p14:creationId xmlns:p14="http://schemas.microsoft.com/office/powerpoint/2010/main" val="15334509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abel/grafiek verticaal">
    <p:spTree>
      <p:nvGrpSpPr>
        <p:cNvPr id="1" name=""/>
        <p:cNvGrpSpPr/>
        <p:nvPr/>
      </p:nvGrpSpPr>
      <p:grpSpPr>
        <a:xfrm>
          <a:off x="0" y="0"/>
          <a:ext cx="0" cy="0"/>
          <a:chOff x="0" y="0"/>
          <a:chExt cx="0" cy="0"/>
        </a:xfrm>
      </p:grpSpPr>
      <p:sp>
        <p:nvSpPr>
          <p:cNvPr id="7" name="Rechthoek 6"/>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Tijdelijke aanduiding voor tekst 9"/>
          <p:cNvSpPr>
            <a:spLocks noGrp="1"/>
          </p:cNvSpPr>
          <p:nvPr>
            <p:ph type="body" sz="quarter" idx="14" hasCustomPrompt="1"/>
          </p:nvPr>
        </p:nvSpPr>
        <p:spPr>
          <a:xfrm>
            <a:off x="6550024" y="2289599"/>
            <a:ext cx="5004000" cy="3931813"/>
          </a:xfrm>
        </p:spPr>
        <p:txBody>
          <a:bodyPr anchor="t" anchorCtr="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defRPr>
                <a:solidFill>
                  <a:schemeClr val="bg1"/>
                </a:solidFill>
              </a:defRPr>
            </a:lvl5pPr>
          </a:lstStyle>
          <a:p>
            <a:pPr lvl="0"/>
            <a:r>
              <a:rPr lang="nl-NL" dirty="0"/>
              <a:t>Klik om de tekststijl van het model bewerken</a:t>
            </a:r>
          </a:p>
        </p:txBody>
      </p:sp>
      <p:sp>
        <p:nvSpPr>
          <p:cNvPr id="2" name="Titel 1"/>
          <p:cNvSpPr>
            <a:spLocks noGrp="1"/>
          </p:cNvSpPr>
          <p:nvPr>
            <p:ph type="title"/>
          </p:nvPr>
        </p:nvSpPr>
        <p:spPr>
          <a:xfrm>
            <a:off x="6550024" y="1051200"/>
            <a:ext cx="5004000" cy="948047"/>
          </a:xfrm>
        </p:spPr>
        <p:txBody>
          <a:bodyPr/>
          <a:lstStyle>
            <a:lvl1pPr>
              <a:defRPr>
                <a:solidFill>
                  <a:schemeClr val="bg1"/>
                </a:solidFill>
              </a:defRPr>
            </a:lvl1pPr>
          </a:lstStyle>
          <a:p>
            <a:r>
              <a:rPr lang="nl-NL"/>
              <a:t>Klik om de stijl te bewerken</a:t>
            </a:r>
            <a:endParaRPr lang="nl-NL" dirty="0"/>
          </a:p>
        </p:txBody>
      </p:sp>
      <p:sp>
        <p:nvSpPr>
          <p:cNvPr id="9" name="Tijdelijke aanduiding voor inhoud 8"/>
          <p:cNvSpPr>
            <a:spLocks noGrp="1"/>
          </p:cNvSpPr>
          <p:nvPr>
            <p:ph sz="quarter" idx="19" hasCustomPrompt="1"/>
          </p:nvPr>
        </p:nvSpPr>
        <p:spPr>
          <a:xfrm>
            <a:off x="635000" y="1066799"/>
            <a:ext cx="5003800" cy="5154613"/>
          </a:xfrm>
        </p:spPr>
        <p:txBody>
          <a:bodyPr/>
          <a:lstStyle/>
          <a:p>
            <a:pPr lvl="0"/>
            <a:r>
              <a:rPr lang="nl-NL" dirty="0"/>
              <a:t>Klik om de tekststijl van het model bewerken</a:t>
            </a:r>
          </a:p>
        </p:txBody>
      </p:sp>
      <p:sp>
        <p:nvSpPr>
          <p:cNvPr id="14" name="Tijdelijke aanduiding voor datum 13"/>
          <p:cNvSpPr>
            <a:spLocks noGrp="1"/>
          </p:cNvSpPr>
          <p:nvPr>
            <p:ph type="dt" sz="half" idx="20"/>
          </p:nvPr>
        </p:nvSpPr>
        <p:spPr/>
        <p:txBody>
          <a:bodyPr/>
          <a:lstStyle/>
          <a:p>
            <a:endParaRPr lang="nl-NL" dirty="0"/>
          </a:p>
        </p:txBody>
      </p:sp>
      <p:sp>
        <p:nvSpPr>
          <p:cNvPr id="15" name="Tijdelijke aanduiding voor voettekst 14"/>
          <p:cNvSpPr>
            <a:spLocks noGrp="1"/>
          </p:cNvSpPr>
          <p:nvPr>
            <p:ph type="ftr" sz="quarter" idx="21"/>
          </p:nvPr>
        </p:nvSpPr>
        <p:spPr/>
        <p:txBody>
          <a:bodyPr/>
          <a:lstStyle/>
          <a:p>
            <a:endParaRPr lang="nl-NL" dirty="0"/>
          </a:p>
        </p:txBody>
      </p:sp>
      <p:sp>
        <p:nvSpPr>
          <p:cNvPr id="16" name="Tijdelijke aanduiding voor dianummer 15"/>
          <p:cNvSpPr>
            <a:spLocks noGrp="1"/>
          </p:cNvSpPr>
          <p:nvPr>
            <p:ph type="sldNum" sz="quarter" idx="22"/>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0E8BB49C-81EE-D640-B093-EE3BB398289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083681519"/>
      </p:ext>
    </p:extLst>
  </p:cSld>
  <p:clrMapOvr>
    <a:masterClrMapping/>
  </p:clrMapOvr>
  <p:extLst>
    <p:ext uri="{DCECCB84-F9BA-43D5-87BE-67443E8EF086}">
      <p15:sldGuideLst xmlns:p15="http://schemas.microsoft.com/office/powerpoint/2012/main">
        <p15:guide id="1" orient="horz" pos="1661">
          <p15:clr>
            <a:srgbClr val="FBAE40"/>
          </p15:clr>
        </p15:guide>
        <p15:guide id="2" orient="horz" pos="2659">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Contact A">
    <p:spTree>
      <p:nvGrpSpPr>
        <p:cNvPr id="1" name=""/>
        <p:cNvGrpSpPr/>
        <p:nvPr/>
      </p:nvGrpSpPr>
      <p:grpSpPr>
        <a:xfrm>
          <a:off x="0" y="0"/>
          <a:ext cx="0" cy="0"/>
          <a:chOff x="0" y="0"/>
          <a:chExt cx="0" cy="0"/>
        </a:xfrm>
      </p:grpSpPr>
      <p:sp>
        <p:nvSpPr>
          <p:cNvPr id="6" name="Rechthoek 5"/>
          <p:cNvSpPr/>
          <p:nvPr userDrawn="1"/>
        </p:nvSpPr>
        <p:spPr>
          <a:xfrm>
            <a:off x="0" y="-1"/>
            <a:ext cx="12192000" cy="342741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1875617"/>
            <a:ext cx="10923588" cy="1551796"/>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515675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515675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515675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454478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454478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454478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89A82B9-7DCD-4B4C-A1E7-70EA56CC3EB1}"/>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17145463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ntact B">
    <p:spTree>
      <p:nvGrpSpPr>
        <p:cNvPr id="1" name=""/>
        <p:cNvGrpSpPr/>
        <p:nvPr/>
      </p:nvGrpSpPr>
      <p:grpSpPr>
        <a:xfrm>
          <a:off x="0" y="0"/>
          <a:ext cx="0" cy="0"/>
          <a:chOff x="0" y="0"/>
          <a:chExt cx="0" cy="0"/>
        </a:xfrm>
      </p:grpSpPr>
      <p:sp>
        <p:nvSpPr>
          <p:cNvPr id="6" name="Rechthoek 5"/>
          <p:cNvSpPr/>
          <p:nvPr userDrawn="1"/>
        </p:nvSpPr>
        <p:spPr>
          <a:xfrm>
            <a:off x="0" y="-1"/>
            <a:ext cx="6096000" cy="685800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hasCustomPrompt="1"/>
          </p:nvPr>
        </p:nvSpPr>
        <p:spPr>
          <a:xfrm>
            <a:off x="635000" y="2565400"/>
            <a:ext cx="5003800" cy="1727200"/>
          </a:xfrm>
        </p:spPr>
        <p:txBody>
          <a:bodyPr anchor="ctr" anchorCtr="0">
            <a:normAutofit/>
          </a:bodyPr>
          <a:lstStyle>
            <a:lvl1pPr>
              <a:defRPr sz="4800">
                <a:solidFill>
                  <a:schemeClr val="bg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7176285" y="2286000"/>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7176285" y="3079487"/>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7176285" y="3845506"/>
            <a:ext cx="4382303"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6564313" y="2361344"/>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6564313" y="3147360"/>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6564313" y="3920850"/>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7" name="Tijdelijke aanduiding voor datum 6"/>
          <p:cNvSpPr>
            <a:spLocks noGrp="1"/>
          </p:cNvSpPr>
          <p:nvPr>
            <p:ph type="dt" sz="half" idx="22"/>
          </p:nvPr>
        </p:nvSpPr>
        <p:spPr/>
        <p:txBody>
          <a:bodyPr/>
          <a:lstStyle/>
          <a:p>
            <a:endParaRPr lang="nl-NL" dirty="0"/>
          </a:p>
        </p:txBody>
      </p:sp>
      <p:sp>
        <p:nvSpPr>
          <p:cNvPr id="8" name="Tijdelijke aanduiding voor voettekst 7"/>
          <p:cNvSpPr>
            <a:spLocks noGrp="1"/>
          </p:cNvSpPr>
          <p:nvPr>
            <p:ph type="ftr" sz="quarter" idx="23"/>
          </p:nvPr>
        </p:nvSpPr>
        <p:spPr/>
        <p:txBody>
          <a:bodyPr/>
          <a:lstStyle/>
          <a:p>
            <a:endParaRPr lang="nl-NL" dirty="0"/>
          </a:p>
        </p:txBody>
      </p:sp>
      <p:sp>
        <p:nvSpPr>
          <p:cNvPr id="9" name="Tijdelijke aanduiding voor dianummer 8"/>
          <p:cNvSpPr>
            <a:spLocks noGrp="1"/>
          </p:cNvSpPr>
          <p:nvPr>
            <p:ph type="sldNum" sz="quarter" idx="24"/>
          </p:nvPr>
        </p:nvSpPr>
        <p:spPr/>
        <p:txBody>
          <a:bodyPr/>
          <a:lstStyle/>
          <a:p>
            <a:fld id="{10A0A6AF-03C5-477E-939A-E28F7E7F05EA}" type="slidenum">
              <a:rPr lang="nl-NL" smtClean="0"/>
              <a:pPr/>
              <a:t>‹nr.›</a:t>
            </a:fld>
            <a:endParaRPr lang="nl-NL" dirty="0"/>
          </a:p>
        </p:txBody>
      </p:sp>
      <p:pic>
        <p:nvPicPr>
          <p:cNvPr id="14" name="Afbeelding 13">
            <a:extLst>
              <a:ext uri="{FF2B5EF4-FFF2-40B4-BE49-F238E27FC236}">
                <a16:creationId xmlns:a16="http://schemas.microsoft.com/office/drawing/2014/main" id="{A3124508-A1C5-A546-B635-25BCABA3FC1E}"/>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46191262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Contact C">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635000" y="1875617"/>
            <a:ext cx="10923588" cy="1551795"/>
          </a:xfrm>
        </p:spPr>
        <p:txBody>
          <a:bodyPr anchor="ctr" anchorCtr="0">
            <a:normAutofit/>
          </a:bodyPr>
          <a:lstStyle>
            <a:lvl1pPr>
              <a:defRPr sz="4800">
                <a:solidFill>
                  <a:schemeClr val="tx1"/>
                </a:solidFill>
              </a:defRPr>
            </a:lvl1pPr>
          </a:lstStyle>
          <a:p>
            <a:r>
              <a:rPr lang="nl-NL" dirty="0"/>
              <a:t>Typ een afsluitende zin</a:t>
            </a:r>
          </a:p>
        </p:txBody>
      </p:sp>
      <p:sp>
        <p:nvSpPr>
          <p:cNvPr id="18" name="Tijdelijke aanduiding voor tekst 13"/>
          <p:cNvSpPr>
            <a:spLocks noGrp="1"/>
          </p:cNvSpPr>
          <p:nvPr>
            <p:ph type="body" sz="quarter" idx="13" hasCustomPrompt="1"/>
          </p:nvPr>
        </p:nvSpPr>
        <p:spPr>
          <a:xfrm>
            <a:off x="4224313" y="3846022"/>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19" name="Tijdelijke aanduiding voor tekst 13"/>
          <p:cNvSpPr>
            <a:spLocks noGrp="1"/>
          </p:cNvSpPr>
          <p:nvPr>
            <p:ph type="body" sz="quarter" idx="17" hasCustomPrompt="1"/>
          </p:nvPr>
        </p:nvSpPr>
        <p:spPr>
          <a:xfrm>
            <a:off x="4224313" y="4639509"/>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0" name="Tijdelijke aanduiding voor tekst 13"/>
          <p:cNvSpPr>
            <a:spLocks noGrp="1"/>
          </p:cNvSpPr>
          <p:nvPr>
            <p:ph type="body" sz="quarter" idx="18" hasCustomPrompt="1"/>
          </p:nvPr>
        </p:nvSpPr>
        <p:spPr>
          <a:xfrm>
            <a:off x="4224313" y="5405528"/>
            <a:ext cx="4680000" cy="691884"/>
          </a:xfrm>
        </p:spPr>
        <p:txBody>
          <a:bodyPr numCol="1" spcCol="180000" anchor="ctr" anchorCtr="0">
            <a:normAutofit/>
          </a:bodyPr>
          <a:lstStyle>
            <a:lvl1pPr marL="0" indent="0">
              <a:buNone/>
              <a:defRPr sz="2000" i="0">
                <a:solidFill>
                  <a:schemeClr val="tx2"/>
                </a:solidFill>
              </a:defRPr>
            </a:lvl1pPr>
          </a:lstStyle>
          <a:p>
            <a:pPr lvl="0"/>
            <a:r>
              <a:rPr lang="nl-NL" dirty="0"/>
              <a:t>Klik om de tekststijl van het model te bewerken</a:t>
            </a:r>
          </a:p>
        </p:txBody>
      </p:sp>
      <p:sp>
        <p:nvSpPr>
          <p:cNvPr id="21" name="Tijdelijke aanduiding voor afbeelding 3"/>
          <p:cNvSpPr>
            <a:spLocks noGrp="1" noChangeAspect="1"/>
          </p:cNvSpPr>
          <p:nvPr>
            <p:ph type="pic" sz="quarter" idx="19"/>
          </p:nvPr>
        </p:nvSpPr>
        <p:spPr>
          <a:xfrm>
            <a:off x="3612341" y="3921366"/>
            <a:ext cx="541203" cy="540000"/>
          </a:xfrm>
          <a:blipFill>
            <a:blip r:embed="rId2"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2" name="Tijdelijke aanduiding voor afbeelding 3"/>
          <p:cNvSpPr>
            <a:spLocks noGrp="1" noChangeAspect="1"/>
          </p:cNvSpPr>
          <p:nvPr>
            <p:ph type="pic" sz="quarter" idx="20"/>
          </p:nvPr>
        </p:nvSpPr>
        <p:spPr>
          <a:xfrm>
            <a:off x="3612341" y="4707382"/>
            <a:ext cx="541203" cy="540000"/>
          </a:xfrm>
          <a:blipFill>
            <a:blip r:embed="rId3"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23" name="Tijdelijke aanduiding voor afbeelding 3"/>
          <p:cNvSpPr>
            <a:spLocks noGrp="1" noChangeAspect="1"/>
          </p:cNvSpPr>
          <p:nvPr>
            <p:ph type="pic" sz="quarter" idx="21"/>
          </p:nvPr>
        </p:nvSpPr>
        <p:spPr>
          <a:xfrm>
            <a:off x="3612341" y="5480872"/>
            <a:ext cx="541203" cy="540000"/>
          </a:xfrm>
          <a:blipFill>
            <a:blip r:embed="rId4" cstate="print"/>
            <a:stretch>
              <a:fillRect/>
            </a:stretch>
          </a:blipFill>
        </p:spPr>
        <p:txBody>
          <a:bodyPr>
            <a:normAutofit/>
          </a:bodyPr>
          <a:lstStyle>
            <a:lvl1pPr marL="0" indent="0" algn="ctr">
              <a:buNone/>
              <a:defRPr sz="100">
                <a:solidFill>
                  <a:schemeClr val="bg1"/>
                </a:solidFill>
              </a:defRPr>
            </a:lvl1pPr>
          </a:lstStyle>
          <a:p>
            <a:r>
              <a:rPr lang="nl-NL"/>
              <a:t>Klik op het pictogram als u een afbeelding wilt toevoegen</a:t>
            </a:r>
            <a:endParaRPr lang="nl-NL" dirty="0"/>
          </a:p>
        </p:txBody>
      </p:sp>
      <p:sp>
        <p:nvSpPr>
          <p:cNvPr id="6" name="Tijdelijke aanduiding voor datum 5"/>
          <p:cNvSpPr>
            <a:spLocks noGrp="1"/>
          </p:cNvSpPr>
          <p:nvPr>
            <p:ph type="dt" sz="half" idx="22"/>
          </p:nvPr>
        </p:nvSpPr>
        <p:spPr/>
        <p:txBody>
          <a:bodyPr/>
          <a:lstStyle>
            <a:lvl1pPr>
              <a:defRPr>
                <a:solidFill>
                  <a:schemeClr val="tx2"/>
                </a:solidFill>
              </a:defRPr>
            </a:lvl1pPr>
          </a:lstStyle>
          <a:p>
            <a:endParaRPr lang="nl-NL" dirty="0"/>
          </a:p>
        </p:txBody>
      </p:sp>
      <p:sp>
        <p:nvSpPr>
          <p:cNvPr id="7" name="Tijdelijke aanduiding voor voettekst 6"/>
          <p:cNvSpPr>
            <a:spLocks noGrp="1"/>
          </p:cNvSpPr>
          <p:nvPr>
            <p:ph type="ftr" sz="quarter" idx="23"/>
          </p:nvPr>
        </p:nvSpPr>
        <p:spPr/>
        <p:txBody>
          <a:bodyPr/>
          <a:lstStyle>
            <a:lvl1pPr>
              <a:defRPr>
                <a:solidFill>
                  <a:schemeClr val="tx2"/>
                </a:solidFill>
              </a:defRPr>
            </a:lvl1pPr>
          </a:lstStyle>
          <a:p>
            <a:endParaRPr lang="nl-NL" dirty="0"/>
          </a:p>
        </p:txBody>
      </p:sp>
      <p:sp>
        <p:nvSpPr>
          <p:cNvPr id="8" name="Tijdelijke aanduiding voor dianummer 7"/>
          <p:cNvSpPr>
            <a:spLocks noGrp="1"/>
          </p:cNvSpPr>
          <p:nvPr>
            <p:ph type="sldNum" sz="quarter" idx="24"/>
          </p:nvPr>
        </p:nvSpPr>
        <p:spPr/>
        <p:txBody>
          <a:bodyPr/>
          <a:lstStyle>
            <a:lvl1pPr>
              <a:defRPr>
                <a:solidFill>
                  <a:schemeClr val="tx2"/>
                </a:solidFill>
              </a:defRPr>
            </a:lvl1pPr>
          </a:lstStyle>
          <a:p>
            <a:fld id="{10A0A6AF-03C5-477E-939A-E28F7E7F05EA}" type="slidenum">
              <a:rPr lang="nl-NL" smtClean="0"/>
              <a:pPr/>
              <a:t>‹nr.›</a:t>
            </a:fld>
            <a:endParaRPr lang="nl-NL" dirty="0"/>
          </a:p>
        </p:txBody>
      </p:sp>
      <p:pic>
        <p:nvPicPr>
          <p:cNvPr id="13" name="Afbeelding 12">
            <a:extLst>
              <a:ext uri="{FF2B5EF4-FFF2-40B4-BE49-F238E27FC236}">
                <a16:creationId xmlns:a16="http://schemas.microsoft.com/office/drawing/2014/main" id="{2A7CF36B-46BB-C94E-AE21-AE6C325851B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12192000" cy="1682750"/>
          </a:xfrm>
          <a:prstGeom prst="rect">
            <a:avLst/>
          </a:prstGeom>
        </p:spPr>
      </p:pic>
    </p:spTree>
    <p:extLst>
      <p:ext uri="{BB962C8B-B14F-4D97-AF65-F5344CB8AC3E}">
        <p14:creationId xmlns:p14="http://schemas.microsoft.com/office/powerpoint/2010/main" val="3070818920"/>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oudsopgave met afbeelding">
    <p:spTree>
      <p:nvGrpSpPr>
        <p:cNvPr id="1" name=""/>
        <p:cNvGrpSpPr/>
        <p:nvPr/>
      </p:nvGrpSpPr>
      <p:grpSpPr>
        <a:xfrm>
          <a:off x="0" y="0"/>
          <a:ext cx="0" cy="0"/>
          <a:chOff x="0" y="0"/>
          <a:chExt cx="0" cy="0"/>
        </a:xfrm>
      </p:grpSpPr>
      <p:sp>
        <p:nvSpPr>
          <p:cNvPr id="5" name="Rechthoek 4"/>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Tijdelijke aanduiding voor tekst 11"/>
          <p:cNvSpPr>
            <a:spLocks noGrp="1"/>
          </p:cNvSpPr>
          <p:nvPr>
            <p:ph type="body" sz="quarter" idx="13" hasCustomPrompt="1"/>
          </p:nvPr>
        </p:nvSpPr>
        <p:spPr>
          <a:xfrm>
            <a:off x="6553200" y="2289600"/>
            <a:ext cx="5004000" cy="3931813"/>
          </a:xfrm>
        </p:spPr>
        <p:txBody>
          <a:bodyPr/>
          <a:lstStyle>
            <a:lvl1pPr marL="457200" indent="-457200">
              <a:buClr>
                <a:schemeClr val="bg1"/>
              </a:buClr>
              <a:buFont typeface="+mj-lt"/>
              <a:buAutoNum type="arabicPeriod"/>
              <a:defRPr>
                <a:solidFill>
                  <a:schemeClr val="bg1"/>
                </a:solidFill>
              </a:defRPr>
            </a:lvl1pPr>
            <a:lvl2pPr marL="684000" indent="-216000">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Tx/>
              <a:defRPr>
                <a:solidFill>
                  <a:schemeClr val="bg1"/>
                </a:solidFill>
              </a:defRPr>
            </a:lvl5pPr>
          </a:lstStyle>
          <a:p>
            <a:pPr lvl="0"/>
            <a:r>
              <a:rPr lang="nl-NL" dirty="0"/>
              <a:t>Klik om de tekststijl van het model bewerken</a:t>
            </a:r>
          </a:p>
        </p:txBody>
      </p:sp>
      <p:sp>
        <p:nvSpPr>
          <p:cNvPr id="6" name="Titel 5"/>
          <p:cNvSpPr>
            <a:spLocks noGrp="1"/>
          </p:cNvSpPr>
          <p:nvPr>
            <p:ph type="title"/>
          </p:nvPr>
        </p:nvSpPr>
        <p:spPr>
          <a:xfrm>
            <a:off x="6553200" y="1051200"/>
            <a:ext cx="5004000" cy="948047"/>
          </a:xfrm>
        </p:spPr>
        <p:txBody>
          <a:bodyPr/>
          <a:lstStyle>
            <a:lvl1pPr>
              <a:defRPr>
                <a:solidFill>
                  <a:schemeClr val="bg1"/>
                </a:solidFill>
              </a:defRPr>
            </a:lvl1pPr>
          </a:lstStyle>
          <a:p>
            <a:r>
              <a:rPr lang="nl-NL"/>
              <a:t>Klik om de stijl te bewerken</a:t>
            </a:r>
            <a:endParaRPr lang="nl-NL" dirty="0"/>
          </a:p>
        </p:txBody>
      </p:sp>
      <p:sp>
        <p:nvSpPr>
          <p:cNvPr id="12" name="Tijdelijke aanduiding voor afbeelding 11">
            <a:extLst>
              <a:ext uri="{FF2B5EF4-FFF2-40B4-BE49-F238E27FC236}">
                <a16:creationId xmlns:a16="http://schemas.microsoft.com/office/drawing/2014/main" id="{65CDA938-34ED-EC47-B19D-D582D052909F}"/>
              </a:ext>
            </a:extLst>
          </p:cNvPr>
          <p:cNvSpPr>
            <a:spLocks noGrp="1"/>
          </p:cNvSpPr>
          <p:nvPr>
            <p:ph type="pic" sz="quarter" idx="10"/>
          </p:nvPr>
        </p:nvSpPr>
        <p:spPr>
          <a:xfrm>
            <a:off x="0" y="0"/>
            <a:ext cx="6098242" cy="6858000"/>
          </a:xfrm>
          <a:custGeom>
            <a:avLst/>
            <a:gdLst>
              <a:gd name="connsiteX0" fmla="*/ 0 w 6098242"/>
              <a:gd name="connsiteY0" fmla="*/ 0 h 6858000"/>
              <a:gd name="connsiteX1" fmla="*/ 5860200 w 6098242"/>
              <a:gd name="connsiteY1" fmla="*/ 0 h 6858000"/>
              <a:gd name="connsiteX2" fmla="*/ 5860200 w 6098242"/>
              <a:gd name="connsiteY2" fmla="*/ 712800 h 6858000"/>
              <a:gd name="connsiteX3" fmla="*/ 6098242 w 6098242"/>
              <a:gd name="connsiteY3" fmla="*/ 712800 h 6858000"/>
              <a:gd name="connsiteX4" fmla="*/ 6098242 w 6098242"/>
              <a:gd name="connsiteY4" fmla="*/ 6858000 h 6858000"/>
              <a:gd name="connsiteX5" fmla="*/ 0 w 609824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8242" h="6858000">
                <a:moveTo>
                  <a:pt x="0" y="0"/>
                </a:moveTo>
                <a:lnTo>
                  <a:pt x="5860200" y="0"/>
                </a:lnTo>
                <a:lnTo>
                  <a:pt x="5860200" y="712800"/>
                </a:lnTo>
                <a:lnTo>
                  <a:pt x="6098242" y="712800"/>
                </a:lnTo>
                <a:lnTo>
                  <a:pt x="6098242" y="6858000"/>
                </a:lnTo>
                <a:lnTo>
                  <a:pt x="0" y="6858000"/>
                </a:lnTo>
                <a:close/>
              </a:path>
            </a:pathLst>
          </a:custGeom>
          <a:noFill/>
        </p:spPr>
        <p:txBody>
          <a:bodyPr wrap="square" lIns="612000" anchor="ctr" anchorCtr="0">
            <a:noAutofit/>
          </a:bodyPr>
          <a:lstStyle>
            <a:lvl1pPr algn="l">
              <a:defRPr>
                <a:solidFill>
                  <a:schemeClr val="tx1"/>
                </a:solidFill>
              </a:defRPr>
            </a:lvl1pPr>
          </a:lstStyle>
          <a:p>
            <a:r>
              <a:rPr lang="nl-NL"/>
              <a:t>Klik op het pictogram als u een afbeelding wilt toevoegen</a:t>
            </a:r>
            <a:endParaRPr lang="nl-NL" dirty="0"/>
          </a:p>
        </p:txBody>
      </p:sp>
      <p:sp>
        <p:nvSpPr>
          <p:cNvPr id="17" name="Tijdelijke aanduiding voor datum 16"/>
          <p:cNvSpPr>
            <a:spLocks noGrp="1"/>
          </p:cNvSpPr>
          <p:nvPr>
            <p:ph type="dt" sz="half" idx="14"/>
          </p:nvPr>
        </p:nvSpPr>
        <p:spPr/>
        <p:txBody>
          <a:bodyPr/>
          <a:lstStyle/>
          <a:p>
            <a:endParaRPr lang="nl-NL" dirty="0"/>
          </a:p>
        </p:txBody>
      </p:sp>
      <p:sp>
        <p:nvSpPr>
          <p:cNvPr id="18" name="Tijdelijke aanduiding voor voettekst 17"/>
          <p:cNvSpPr>
            <a:spLocks noGrp="1"/>
          </p:cNvSpPr>
          <p:nvPr>
            <p:ph type="ftr" sz="quarter" idx="15"/>
          </p:nvPr>
        </p:nvSpPr>
        <p:spPr/>
        <p:txBody>
          <a:bodyPr/>
          <a:lstStyle/>
          <a:p>
            <a:endParaRPr lang="nl-NL" dirty="0"/>
          </a:p>
        </p:txBody>
      </p:sp>
      <p:sp>
        <p:nvSpPr>
          <p:cNvPr id="19" name="Tijdelijke aanduiding voor dianummer 18"/>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0" name="Afbeelding 9">
            <a:extLst>
              <a:ext uri="{FF2B5EF4-FFF2-40B4-BE49-F238E27FC236}">
                <a16:creationId xmlns:a16="http://schemas.microsoft.com/office/drawing/2014/main" id="{CC44ED47-A238-2D42-9C79-E60FB982066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153694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a:xfrm>
            <a:off x="634999" y="2636837"/>
            <a:ext cx="5003801" cy="1584325"/>
          </a:xfrm>
        </p:spPr>
        <p:txBody>
          <a:bodyPr anchor="b">
            <a:normAutofit/>
          </a:bodyPr>
          <a:lstStyle>
            <a:lvl1pPr algn="r">
              <a:defRPr sz="3600">
                <a:solidFill>
                  <a:schemeClr val="bg1"/>
                </a:solidFill>
              </a:defRPr>
            </a:lvl1pPr>
          </a:lstStyle>
          <a:p>
            <a:r>
              <a:rPr lang="nl-NL"/>
              <a:t>Klik om de stijl te bewerken</a:t>
            </a:r>
            <a:endParaRPr lang="nl-NL" dirty="0"/>
          </a:p>
        </p:txBody>
      </p:sp>
      <p:sp>
        <p:nvSpPr>
          <p:cNvPr id="3" name="Tijdelijke aanduiding voor tekst 2"/>
          <p:cNvSpPr>
            <a:spLocks noGrp="1"/>
          </p:cNvSpPr>
          <p:nvPr>
            <p:ph type="body" idx="1" hasCustomPrompt="1"/>
          </p:nvPr>
        </p:nvSpPr>
        <p:spPr>
          <a:xfrm>
            <a:off x="634999" y="4221162"/>
            <a:ext cx="5003801" cy="2000251"/>
          </a:xfrm>
        </p:spPr>
        <p:txBody>
          <a:bodyPr tIns="90000" rIns="100800"/>
          <a:lstStyle>
            <a:lvl1pPr marL="0" indent="0" algn="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 om de tekststijl van het model bewerken</a:t>
            </a:r>
          </a:p>
        </p:txBody>
      </p:sp>
      <p:sp>
        <p:nvSpPr>
          <p:cNvPr id="9" name="Tijdelijke aanduiding voor tekst 8"/>
          <p:cNvSpPr>
            <a:spLocks noGrp="1"/>
          </p:cNvSpPr>
          <p:nvPr>
            <p:ph type="body" sz="quarter" idx="13" hasCustomPrompt="1"/>
          </p:nvPr>
        </p:nvSpPr>
        <p:spPr>
          <a:xfrm>
            <a:off x="634999" y="1171575"/>
            <a:ext cx="5003801" cy="1463674"/>
          </a:xfrm>
        </p:spPr>
        <p:txBody>
          <a:bodyPr rIns="0" anchor="b" anchorCtr="0">
            <a:normAutofit/>
          </a:bodyPr>
          <a:lstStyle>
            <a:lvl1pPr marL="0" indent="0" algn="r">
              <a:buNone/>
              <a:defRPr sz="9600" b="1" i="0">
                <a:solidFill>
                  <a:schemeClr val="bg1"/>
                </a:solidFill>
              </a:defRPr>
            </a:lvl1pPr>
            <a:lvl2pPr marL="313200" indent="0" algn="r">
              <a:buNone/>
              <a:defRPr/>
            </a:lvl2pPr>
            <a:lvl3pPr marL="630000" indent="0" algn="r">
              <a:buNone/>
              <a:defRPr/>
            </a:lvl3pPr>
            <a:lvl4pPr marL="943200" indent="0" algn="r">
              <a:buNone/>
              <a:defRPr/>
            </a:lvl4pPr>
            <a:lvl5pPr marL="1260000" indent="0" algn="r">
              <a:buNone/>
              <a:defRPr/>
            </a:lvl5pPr>
          </a:lstStyle>
          <a:p>
            <a:pPr lvl="0"/>
            <a:r>
              <a:rPr lang="nl-NL" dirty="0"/>
              <a:t>#</a:t>
            </a:r>
          </a:p>
        </p:txBody>
      </p:sp>
      <p:sp>
        <p:nvSpPr>
          <p:cNvPr id="10" name="Tijdelijke aanduiding voor datum 9"/>
          <p:cNvSpPr>
            <a:spLocks noGrp="1"/>
          </p:cNvSpPr>
          <p:nvPr>
            <p:ph type="dt" sz="half" idx="14"/>
          </p:nvPr>
        </p:nvSpPr>
        <p:spPr/>
        <p:txBody>
          <a:bodyPr/>
          <a:lstStyle/>
          <a:p>
            <a:endParaRPr lang="nl-NL" dirty="0"/>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10A0A6AF-03C5-477E-939A-E28F7E7F05EA}" type="slidenum">
              <a:rPr lang="nl-NL" smtClean="0"/>
              <a:pPr/>
              <a:t>‹nr.›</a:t>
            </a:fld>
            <a:endParaRPr lang="nl-NL" dirty="0"/>
          </a:p>
        </p:txBody>
      </p:sp>
      <p:pic>
        <p:nvPicPr>
          <p:cNvPr id="11" name="Afbeelding 10">
            <a:extLst>
              <a:ext uri="{FF2B5EF4-FFF2-40B4-BE49-F238E27FC236}">
                <a16:creationId xmlns:a16="http://schemas.microsoft.com/office/drawing/2014/main" id="{5FCF7695-4593-1943-B84E-F8C54CACBE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2005688301"/>
      </p:ext>
    </p:extLst>
  </p:cSld>
  <p:clrMapOvr>
    <a:masterClrMapping/>
  </p:clrMapOvr>
  <p:extLst>
    <p:ext uri="{DCECCB84-F9BA-43D5-87BE-67443E8EF086}">
      <p15:sldGuideLst xmlns:p15="http://schemas.microsoft.com/office/powerpoint/2012/main">
        <p15:guide id="1" orient="horz" pos="1661" userDrawn="1">
          <p15:clr>
            <a:srgbClr val="FBAE40"/>
          </p15:clr>
        </p15:guide>
        <p15:guide id="2" orient="horz" pos="2659"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image" Target="../media/image1.png"/><Relationship Id="rId21" Type="http://schemas.openxmlformats.org/officeDocument/2006/relationships/slideLayout" Target="../slideLayouts/slideLayout58.xml"/><Relationship Id="rId34" Type="http://schemas.openxmlformats.org/officeDocument/2006/relationships/slideLayout" Target="../slideLayouts/slideLayout71.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theme" Target="../theme/theme2.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8" Type="http://schemas.openxmlformats.org/officeDocument/2006/relationships/slideLayout" Target="../slideLayouts/slideLayout45.xml"/><Relationship Id="rId3"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Klik om de 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3324857711"/>
      </p:ext>
    </p:extLst>
  </p:cSld>
  <p:clrMap bg1="lt1" tx1="dk1" bg2="lt2" tx2="dk2" accent1="accent1" accent2="accent2" accent3="accent3" accent4="accent4" accent5="accent5" accent6="accent6" hlink="hlink" folHlink="folHlink"/>
  <p:sldLayoutIdLst>
    <p:sldLayoutId id="2147483738" r:id="rId1"/>
    <p:sldLayoutId id="2147483650" r:id="rId2"/>
    <p:sldLayoutId id="2147483725" r:id="rId3"/>
    <p:sldLayoutId id="2147483719" r:id="rId4"/>
    <p:sldLayoutId id="2147483726" r:id="rId5"/>
    <p:sldLayoutId id="2147483666" r:id="rId6"/>
    <p:sldLayoutId id="2147483690" r:id="rId7"/>
    <p:sldLayoutId id="2147483728" r:id="rId8"/>
    <p:sldLayoutId id="2147483651" r:id="rId9"/>
    <p:sldLayoutId id="2147483652" r:id="rId10"/>
    <p:sldLayoutId id="2147483653" r:id="rId11"/>
    <p:sldLayoutId id="2147483654" r:id="rId12"/>
    <p:sldLayoutId id="2147483655" r:id="rId13"/>
    <p:sldLayoutId id="2147483656" r:id="rId14"/>
    <p:sldLayoutId id="2147483689" r:id="rId15"/>
    <p:sldLayoutId id="2147483712" r:id="rId16"/>
    <p:sldLayoutId id="2147483711" r:id="rId17"/>
    <p:sldLayoutId id="2147483675" r:id="rId18"/>
    <p:sldLayoutId id="2147483657" r:id="rId19"/>
    <p:sldLayoutId id="2147483691" r:id="rId20"/>
    <p:sldLayoutId id="2147483729" r:id="rId21"/>
    <p:sldLayoutId id="2147483739" r:id="rId22"/>
    <p:sldLayoutId id="2147483740" r:id="rId23"/>
    <p:sldLayoutId id="2147483718" r:id="rId24"/>
    <p:sldLayoutId id="2147483717" r:id="rId25"/>
    <p:sldLayoutId id="2147483714" r:id="rId26"/>
    <p:sldLayoutId id="2147483713" r:id="rId27"/>
    <p:sldLayoutId id="2147483716" r:id="rId28"/>
    <p:sldLayoutId id="2147483715" r:id="rId29"/>
    <p:sldLayoutId id="2147483707" r:id="rId30"/>
    <p:sldLayoutId id="2147483667" r:id="rId31"/>
    <p:sldLayoutId id="2147483702" r:id="rId32"/>
    <p:sldLayoutId id="2147483721" r:id="rId33"/>
    <p:sldLayoutId id="2147483700" r:id="rId34"/>
    <p:sldLayoutId id="2147483692" r:id="rId35"/>
    <p:sldLayoutId id="2147483722" r:id="rId36"/>
    <p:sldLayoutId id="2147483723"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userDrawn="1">
          <p15:clr>
            <a:srgbClr val="F26B43"/>
          </p15:clr>
        </p15:guide>
        <p15:guide id="8" orient="horz" pos="3919" userDrawn="1">
          <p15:clr>
            <a:srgbClr val="F26B43"/>
          </p15:clr>
        </p15:guide>
        <p15:guide id="9" pos="3840" userDrawn="1">
          <p15:clr>
            <a:srgbClr val="F26B43"/>
          </p15:clr>
        </p15:guide>
        <p15:guide id="10" orient="horz" pos="2159" userDrawn="1">
          <p15:clr>
            <a:srgbClr val="F26B43"/>
          </p15:clr>
        </p15:guide>
        <p15:guide id="11" pos="400" userDrawn="1">
          <p15:clr>
            <a:srgbClr val="F26B43"/>
          </p15:clr>
        </p15:guide>
        <p15:guide id="12" pos="4128" userDrawn="1">
          <p15:clr>
            <a:srgbClr val="F26B43"/>
          </p15:clr>
        </p15:guide>
        <p15:guide id="13" pos="3552" userDrawn="1">
          <p15:clr>
            <a:srgbClr val="F26B43"/>
          </p15:clr>
        </p15:guide>
        <p15:guide id="14" orient="horz" pos="1275" userDrawn="1">
          <p15:clr>
            <a:srgbClr val="F26B43"/>
          </p15:clr>
        </p15:guide>
        <p15:guide id="15" orient="horz" pos="1434" userDrawn="1">
          <p15:clr>
            <a:srgbClr val="F26B43"/>
          </p15:clr>
        </p15:guide>
        <p15:guide id="16" pos="461" userDrawn="1">
          <p15:clr>
            <a:srgbClr val="F26B43"/>
          </p15:clr>
        </p15:guide>
        <p15:guide id="17" orient="horz" pos="663"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35000" y="1052513"/>
            <a:ext cx="10923588" cy="948047"/>
          </a:xfrm>
          <a:prstGeom prst="rect">
            <a:avLst/>
          </a:prstGeom>
        </p:spPr>
        <p:txBody>
          <a:bodyPr vert="horz" lIns="91440" tIns="45720" rIns="91440" bIns="45720" rtlCol="0" anchor="b" anchorCtr="0">
            <a:normAutofit/>
          </a:bodyPr>
          <a:lstStyle/>
          <a:p>
            <a:r>
              <a:rPr lang="nl-NL" dirty="0"/>
              <a:t>Klik om de stijl te bewerken</a:t>
            </a:r>
          </a:p>
        </p:txBody>
      </p:sp>
      <p:sp>
        <p:nvSpPr>
          <p:cNvPr id="3" name="Tijdelijke aanduiding voor tekst 2"/>
          <p:cNvSpPr>
            <a:spLocks noGrp="1"/>
          </p:cNvSpPr>
          <p:nvPr>
            <p:ph type="body" idx="1"/>
          </p:nvPr>
        </p:nvSpPr>
        <p:spPr>
          <a:xfrm>
            <a:off x="635000" y="2289485"/>
            <a:ext cx="10923588" cy="3931928"/>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a:p>
            <a:pPr lvl="5"/>
            <a:r>
              <a:rPr lang="nl-NL" dirty="0"/>
              <a:t>Zesde niveau</a:t>
            </a:r>
          </a:p>
          <a:p>
            <a:pPr lvl="6"/>
            <a:r>
              <a:rPr lang="nl-NL" dirty="0"/>
              <a:t>Zevende niveau</a:t>
            </a:r>
          </a:p>
          <a:p>
            <a:pPr lvl="7"/>
            <a:r>
              <a:rPr lang="nl-NL" dirty="0"/>
              <a:t>Achtste niveau</a:t>
            </a:r>
          </a:p>
          <a:p>
            <a:pPr lvl="8"/>
            <a:r>
              <a:rPr lang="nl-NL" dirty="0"/>
              <a:t>Negende niveau</a:t>
            </a:r>
          </a:p>
          <a:p>
            <a:pPr lvl="8"/>
            <a:endParaRPr lang="nl-NL" dirty="0"/>
          </a:p>
        </p:txBody>
      </p:sp>
      <p:sp>
        <p:nvSpPr>
          <p:cNvPr id="11" name="Tijdelijke aanduiding voor datum 3"/>
          <p:cNvSpPr>
            <a:spLocks noGrp="1"/>
          </p:cNvSpPr>
          <p:nvPr>
            <p:ph type="dt" sz="half" idx="2"/>
          </p:nvPr>
        </p:nvSpPr>
        <p:spPr>
          <a:xfrm>
            <a:off x="635000" y="6543488"/>
            <a:ext cx="5003800" cy="264272"/>
          </a:xfrm>
          <a:prstGeom prst="rect">
            <a:avLst/>
          </a:prstGeom>
        </p:spPr>
        <p:txBody>
          <a:bodyPr vert="horz" lIns="91440" tIns="0" rIns="91440" bIns="45720" rtlCol="0" anchor="t" anchorCtr="0"/>
          <a:lstStyle>
            <a:lvl1pPr algn="l">
              <a:defRPr sz="1050">
                <a:solidFill>
                  <a:schemeClr val="bg1">
                    <a:lumMod val="65000"/>
                  </a:schemeClr>
                </a:solidFill>
              </a:defRPr>
            </a:lvl1pPr>
          </a:lstStyle>
          <a:p>
            <a:endParaRPr lang="nl-NL" dirty="0"/>
          </a:p>
        </p:txBody>
      </p:sp>
      <p:sp>
        <p:nvSpPr>
          <p:cNvPr id="14" name="Tijdelijke aanduiding voor voettekst 4"/>
          <p:cNvSpPr>
            <a:spLocks noGrp="1"/>
          </p:cNvSpPr>
          <p:nvPr>
            <p:ph type="ftr" sz="quarter" idx="3"/>
          </p:nvPr>
        </p:nvSpPr>
        <p:spPr>
          <a:xfrm>
            <a:off x="635000" y="6221413"/>
            <a:ext cx="5003800" cy="322075"/>
          </a:xfrm>
          <a:prstGeom prst="rect">
            <a:avLst/>
          </a:prstGeom>
        </p:spPr>
        <p:txBody>
          <a:bodyPr vert="horz" lIns="91440" tIns="45720" rIns="91440" bIns="45720" rtlCol="0" anchor="b" anchorCtr="0"/>
          <a:lstStyle>
            <a:lvl1pPr algn="l">
              <a:defRPr sz="1050">
                <a:solidFill>
                  <a:schemeClr val="bg1">
                    <a:lumMod val="65000"/>
                  </a:schemeClr>
                </a:solidFill>
              </a:defRPr>
            </a:lvl1pPr>
          </a:lstStyle>
          <a:p>
            <a:endParaRPr lang="nl-NL" dirty="0"/>
          </a:p>
        </p:txBody>
      </p:sp>
      <p:sp>
        <p:nvSpPr>
          <p:cNvPr id="15" name="Tijdelijke aanduiding voor dianummer 5"/>
          <p:cNvSpPr>
            <a:spLocks noGrp="1"/>
          </p:cNvSpPr>
          <p:nvPr>
            <p:ph type="sldNum" sz="quarter" idx="4"/>
          </p:nvPr>
        </p:nvSpPr>
        <p:spPr>
          <a:xfrm>
            <a:off x="6553199" y="6221413"/>
            <a:ext cx="5005389" cy="322075"/>
          </a:xfrm>
          <a:prstGeom prst="rect">
            <a:avLst/>
          </a:prstGeom>
        </p:spPr>
        <p:txBody>
          <a:bodyPr vert="horz" lIns="91440" tIns="45720" rIns="0" bIns="45720" rtlCol="0" anchor="b" anchorCtr="0"/>
          <a:lstStyle>
            <a:lvl1pPr algn="r">
              <a:defRPr sz="1050">
                <a:solidFill>
                  <a:schemeClr val="bg1">
                    <a:lumMod val="65000"/>
                  </a:schemeClr>
                </a:solidFill>
              </a:defRPr>
            </a:lvl1pPr>
          </a:lstStyle>
          <a:p>
            <a:fld id="{10A0A6AF-03C5-477E-939A-E28F7E7F05EA}" type="slidenum">
              <a:rPr lang="nl-NL" smtClean="0"/>
              <a:pPr/>
              <a:t>‹nr.›</a:t>
            </a:fld>
            <a:endParaRPr lang="nl-NL" dirty="0"/>
          </a:p>
        </p:txBody>
      </p:sp>
      <p:pic>
        <p:nvPicPr>
          <p:cNvPr id="8" name="Afbeelding 7">
            <a:extLst>
              <a:ext uri="{FF2B5EF4-FFF2-40B4-BE49-F238E27FC236}">
                <a16:creationId xmlns:a16="http://schemas.microsoft.com/office/drawing/2014/main" id="{994C5400-D7ED-1E44-BA9E-5361256F8F14}"/>
              </a:ext>
            </a:extLst>
          </p:cNvPr>
          <p:cNvPicPr>
            <a:picLocks noChangeAspect="1"/>
          </p:cNvPicPr>
          <p:nvPr userDrawn="1"/>
        </p:nvPicPr>
        <p:blipFill rotWithShape="1">
          <a:blip r:embed="rId39" cstate="print">
            <a:extLst>
              <a:ext uri="{28A0092B-C50C-407E-A947-70E740481C1C}">
                <a14:useLocalDpi xmlns:a14="http://schemas.microsoft.com/office/drawing/2010/main" val="0"/>
              </a:ext>
            </a:extLst>
          </a:blip>
          <a:srcRect/>
          <a:stretch/>
        </p:blipFill>
        <p:spPr>
          <a:xfrm>
            <a:off x="5638800" y="1075"/>
            <a:ext cx="914400" cy="1008062"/>
          </a:xfrm>
          <a:prstGeom prst="rect">
            <a:avLst/>
          </a:prstGeom>
        </p:spPr>
      </p:pic>
    </p:spTree>
    <p:extLst>
      <p:ext uri="{BB962C8B-B14F-4D97-AF65-F5344CB8AC3E}">
        <p14:creationId xmlns:p14="http://schemas.microsoft.com/office/powerpoint/2010/main" val="951505778"/>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 id="2147483762" r:id="rId21"/>
    <p:sldLayoutId id="2147483763" r:id="rId22"/>
    <p:sldLayoutId id="2147483764" r:id="rId23"/>
    <p:sldLayoutId id="2147483765" r:id="rId24"/>
    <p:sldLayoutId id="2147483766" r:id="rId25"/>
    <p:sldLayoutId id="2147483767" r:id="rId26"/>
    <p:sldLayoutId id="2147483768" r:id="rId27"/>
    <p:sldLayoutId id="2147483769" r:id="rId28"/>
    <p:sldLayoutId id="2147483770" r:id="rId29"/>
    <p:sldLayoutId id="2147483771" r:id="rId30"/>
    <p:sldLayoutId id="2147483772" r:id="rId31"/>
    <p:sldLayoutId id="2147483773" r:id="rId32"/>
    <p:sldLayoutId id="2147483774" r:id="rId33"/>
    <p:sldLayoutId id="2147483775" r:id="rId34"/>
    <p:sldLayoutId id="2147483776" r:id="rId35"/>
    <p:sldLayoutId id="2147483777" r:id="rId36"/>
    <p:sldLayoutId id="2147483778" r:id="rId37"/>
  </p:sldLayoutIdLst>
  <p:hf hdr="0"/>
  <p:txStyles>
    <p:titleStyle>
      <a:lvl1pPr algn="l" defTabSz="914400" rtl="0" eaLnBrk="1" latinLnBrk="0" hangingPunct="1">
        <a:lnSpc>
          <a:spcPct val="90000"/>
        </a:lnSpc>
        <a:spcBef>
          <a:spcPct val="0"/>
        </a:spcBef>
        <a:buNone/>
        <a:defRPr sz="3600" b="0" kern="1200" baseline="0">
          <a:solidFill>
            <a:schemeClr val="tx2"/>
          </a:solidFill>
          <a:latin typeface="+mj-lt"/>
          <a:ea typeface="+mj-ea"/>
          <a:cs typeface="+mj-cs"/>
        </a:defRPr>
      </a:lvl1pPr>
    </p:titleStyle>
    <p:bodyStyle>
      <a:lvl1pPr marL="316800" indent="-316800" algn="l" defTabSz="914400" rtl="0" eaLnBrk="1" latinLnBrk="0" hangingPunct="1">
        <a:lnSpc>
          <a:spcPct val="90000"/>
        </a:lnSpc>
        <a:spcBef>
          <a:spcPts val="1200"/>
        </a:spcBef>
        <a:buClr>
          <a:schemeClr val="tx2"/>
        </a:buClr>
        <a:buSzPct val="80000"/>
        <a:buFont typeface="Verdana" panose="020B0604030504040204" pitchFamily="34" charset="0"/>
        <a:buChar char="›"/>
        <a:defRPr sz="2400" kern="1200">
          <a:solidFill>
            <a:schemeClr val="tx1"/>
          </a:solidFill>
          <a:latin typeface="+mn-lt"/>
          <a:ea typeface="+mn-ea"/>
          <a:cs typeface="+mn-cs"/>
        </a:defRPr>
      </a:lvl1pPr>
      <a:lvl2pPr marL="630000" indent="-316800" algn="l" defTabSz="914400" rtl="0" eaLnBrk="1" latinLnBrk="0" hangingPunct="1">
        <a:lnSpc>
          <a:spcPct val="90000"/>
        </a:lnSpc>
        <a:spcBef>
          <a:spcPts val="1000"/>
        </a:spcBef>
        <a:buClr>
          <a:schemeClr val="tx2"/>
        </a:buClr>
        <a:buFont typeface="Verdana" panose="020B0604030504040204" pitchFamily="34" charset="0"/>
        <a:buChar char="–"/>
        <a:defRPr sz="2000" kern="1200">
          <a:solidFill>
            <a:schemeClr val="tx1"/>
          </a:solidFill>
          <a:latin typeface="+mn-lt"/>
          <a:ea typeface="+mn-ea"/>
          <a:cs typeface="+mn-cs"/>
        </a:defRPr>
      </a:lvl2pPr>
      <a:lvl3pPr marL="946800" indent="-316800" algn="l" defTabSz="914400" rtl="0" eaLnBrk="1" latinLnBrk="0" hangingPunct="1">
        <a:lnSpc>
          <a:spcPct val="90000"/>
        </a:lnSpc>
        <a:spcBef>
          <a:spcPts val="800"/>
        </a:spcBef>
        <a:buClr>
          <a:schemeClr val="tx2"/>
        </a:buClr>
        <a:buFont typeface="Wingdings" panose="05000000000000000000" pitchFamily="2" charset="2"/>
        <a:buChar char="§"/>
        <a:defRPr sz="1800" kern="1200">
          <a:solidFill>
            <a:schemeClr val="tx1"/>
          </a:solidFill>
          <a:latin typeface="+mn-lt"/>
          <a:ea typeface="+mn-ea"/>
          <a:cs typeface="+mn-cs"/>
        </a:defRPr>
      </a:lvl3pPr>
      <a:lvl4pPr marL="1260000" indent="-316800" algn="l" defTabSz="914400" rtl="0" eaLnBrk="1" latinLnBrk="0" hangingPunct="1">
        <a:lnSpc>
          <a:spcPct val="90000"/>
        </a:lnSpc>
        <a:spcBef>
          <a:spcPts val="600"/>
        </a:spcBef>
        <a:buClr>
          <a:schemeClr val="tx2"/>
        </a:buClr>
        <a:buFont typeface="Arial" panose="020B0604020202020204" pitchFamily="34" charset="0"/>
        <a:buChar char="•"/>
        <a:defRPr sz="1800" kern="1200">
          <a:solidFill>
            <a:schemeClr val="tx1"/>
          </a:solidFill>
          <a:latin typeface="+mn-lt"/>
          <a:ea typeface="+mn-ea"/>
          <a:cs typeface="+mn-cs"/>
        </a:defRPr>
      </a:lvl4pPr>
      <a:lvl5pPr marL="1576800" indent="-316800" algn="l" defTabSz="914400" rtl="0" eaLnBrk="1" latinLnBrk="0" hangingPunct="1">
        <a:lnSpc>
          <a:spcPct val="90000"/>
        </a:lnSpc>
        <a:spcBef>
          <a:spcPts val="600"/>
        </a:spcBef>
        <a:buFont typeface="Verdana" panose="020B0604030504040204" pitchFamily="34" charset="0"/>
        <a:buChar char="–"/>
        <a:defRPr sz="1600" kern="1200">
          <a:solidFill>
            <a:schemeClr val="tx2"/>
          </a:solidFill>
          <a:latin typeface="+mn-lt"/>
          <a:ea typeface="+mn-ea"/>
          <a:cs typeface="+mn-cs"/>
        </a:defRPr>
      </a:lvl5pPr>
      <a:lvl6pPr marL="1890000" indent="-316800" algn="l" defTabSz="914400" rtl="0" eaLnBrk="1" latinLnBrk="0" hangingPunct="1">
        <a:lnSpc>
          <a:spcPct val="90000"/>
        </a:lnSpc>
        <a:spcBef>
          <a:spcPts val="600"/>
        </a:spcBef>
        <a:buFont typeface="Arial" panose="020B0604020202020204" pitchFamily="34" charset="0"/>
        <a:buChar char="•"/>
        <a:defRPr sz="1400" kern="1200">
          <a:solidFill>
            <a:schemeClr val="tx1">
              <a:lumMod val="50000"/>
              <a:lumOff val="50000"/>
            </a:schemeClr>
          </a:solidFill>
          <a:latin typeface="+mn-lt"/>
          <a:ea typeface="+mn-ea"/>
          <a:cs typeface="+mn-cs"/>
        </a:defRPr>
      </a:lvl6pPr>
      <a:lvl7pPr marL="72000" indent="-72000" algn="l" defTabSz="914400" rtl="0" eaLnBrk="1" latinLnBrk="0" hangingPunct="1">
        <a:lnSpc>
          <a:spcPct val="90000"/>
        </a:lnSpc>
        <a:spcBef>
          <a:spcPts val="600"/>
        </a:spcBef>
        <a:buSzPct val="25000"/>
        <a:buFont typeface="Verdana" panose="020B0604030504040204" pitchFamily="34" charset="0"/>
        <a:buChar char=" "/>
        <a:defRPr sz="1200" b="1" i="0" kern="1200">
          <a:solidFill>
            <a:schemeClr val="tx2"/>
          </a:solidFill>
          <a:latin typeface="+mn-lt"/>
          <a:ea typeface="+mn-ea"/>
          <a:cs typeface="+mn-cs"/>
        </a:defRPr>
      </a:lvl7pPr>
      <a:lvl8pPr marL="72000" indent="-72000" algn="l" defTabSz="914400" rtl="0" eaLnBrk="1" latinLnBrk="0" hangingPunct="1">
        <a:lnSpc>
          <a:spcPct val="90000"/>
        </a:lnSpc>
        <a:spcBef>
          <a:spcPts val="600"/>
        </a:spcBef>
        <a:buSzPct val="25000"/>
        <a:buFont typeface="Verdana" panose="020B0604030504040204" pitchFamily="34" charset="0"/>
        <a:buChar char=" "/>
        <a:defRPr sz="1200" i="0" kern="1200">
          <a:solidFill>
            <a:schemeClr val="tx1">
              <a:lumMod val="65000"/>
              <a:lumOff val="35000"/>
            </a:schemeClr>
          </a:solidFill>
          <a:latin typeface="+mn-lt"/>
          <a:ea typeface="+mn-ea"/>
          <a:cs typeface="+mn-cs"/>
        </a:defRPr>
      </a:lvl8pPr>
      <a:lvl9pPr marL="216000" indent="-144000" algn="l" defTabSz="914400" rtl="0" eaLnBrk="1" latinLnBrk="0" hangingPunct="1">
        <a:lnSpc>
          <a:spcPct val="90000"/>
        </a:lnSpc>
        <a:spcBef>
          <a:spcPts val="600"/>
        </a:spcBef>
        <a:buClr>
          <a:schemeClr val="tx2"/>
        </a:buClr>
        <a:buFont typeface="Verdana" panose="020B0604030504040204" pitchFamily="34" charset="0"/>
        <a:buChar char="–"/>
        <a:defRPr sz="1200" i="0" kern="1200">
          <a:solidFill>
            <a:schemeClr val="tx1">
              <a:lumMod val="65000"/>
              <a:lumOff val="35000"/>
            </a:schemeClr>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281">
          <p15:clr>
            <a:srgbClr val="F26B43"/>
          </p15:clr>
        </p15:guide>
        <p15:guide id="8" orient="horz" pos="3919">
          <p15:clr>
            <a:srgbClr val="F26B43"/>
          </p15:clr>
        </p15:guide>
        <p15:guide id="9" pos="3840">
          <p15:clr>
            <a:srgbClr val="F26B43"/>
          </p15:clr>
        </p15:guide>
        <p15:guide id="10" orient="horz" pos="2159">
          <p15:clr>
            <a:srgbClr val="F26B43"/>
          </p15:clr>
        </p15:guide>
        <p15:guide id="11" pos="400">
          <p15:clr>
            <a:srgbClr val="F26B43"/>
          </p15:clr>
        </p15:guide>
        <p15:guide id="12" pos="4128">
          <p15:clr>
            <a:srgbClr val="F26B43"/>
          </p15:clr>
        </p15:guide>
        <p15:guide id="13" pos="3552">
          <p15:clr>
            <a:srgbClr val="F26B43"/>
          </p15:clr>
        </p15:guide>
        <p15:guide id="14" orient="horz" pos="1275">
          <p15:clr>
            <a:srgbClr val="F26B43"/>
          </p15:clr>
        </p15:guide>
        <p15:guide id="15" orient="horz" pos="1434">
          <p15:clr>
            <a:srgbClr val="F26B43"/>
          </p15:clr>
        </p15:guide>
        <p15:guide id="16" pos="461">
          <p15:clr>
            <a:srgbClr val="F26B43"/>
          </p15:clr>
        </p15:guide>
        <p15:guide id="17" orient="horz" pos="663">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hyperlink" Target="https://iplo.nl/regelgeving/instrumenten/vergunningverlening-toezicht-handhaving/het-basistakenpakket-btp-van-de-omgevingsdiensten/basistakenpakket-categorie-2-bouw/"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hyperlink" Target="https://iplo.nl/regelgeving/instrumenten/vergunningverlening-toezicht-handhaving/het-basistakenpakket-btp-van-de-omgevingsdiensten/basistakenpakket-categorie-3/"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hyperlink" Target="https://iplo.nl/regelgeving/instrumenten/vergunningverlening-toezicht-handhaving/het-basistakenpakket-btp-van-de-omgevingsdiensten/basistakenpakket-categorie-4/" TargetMode="External"/><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hyperlink" Target="https://iplo.nl/regelgeving/instrumenten/vergunningverlening-toezicht-handhaving/het-basistakenpakket-btp-van-de-omgevingsdiensten/basistakenpakket-categorie-5-asbest/" TargetMode="External"/><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hyperlink" Target="https://iplo.nl/regelgeving/instrumenten/vergunningverlening-toezicht-handhaving/het-basistakenpakket-btp-van-de-omgevingsdiensten/basistakenpakket-categorie-6-stoffen-preparaten/" TargetMode="External"/><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hyperlink" Target="https://iplo.nl/regelgeving/instrumenten/vergunningverlening-toezicht-handhaving/het-basistakenpakket-btp-van-de-omgevingsdiensten/basistakenpakket-categorie-7-afvalstoffen/" TargetMode="Externa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hyperlink" Target="https://iplo.nl/regelgeving/instrumenten/vergunningverlening-toezicht-handhaving/het-basistakenpakket-btp-van-de-omgevingsdiensten/basistakenpakket-categorie-8-energiebesparing/" TargetMode="Externa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5.xml"/><Relationship Id="rId4" Type="http://schemas.openxmlformats.org/officeDocument/2006/relationships/image" Target="../media/image1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iplo.nl/regelgeving/instrumenten/vergunningverlening-toezicht-handhaving/het-basistakenpakket-btp-van-de-omgevingsdiensten/" TargetMode="External"/><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iplo.nl/regelgeving/instrumenten/vergunningverlening-toezicht-handhaving/het-basistakenpakket-btp-van-de-omgevingsdiensten/" TargetMode="External"/><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ndertitel 5"/>
          <p:cNvSpPr>
            <a:spLocks noGrp="1"/>
          </p:cNvSpPr>
          <p:nvPr>
            <p:ph type="subTitle" idx="1"/>
          </p:nvPr>
        </p:nvSpPr>
        <p:spPr/>
        <p:txBody>
          <a:bodyPr>
            <a:normAutofit/>
          </a:bodyPr>
          <a:lstStyle/>
          <a:p>
            <a:r>
              <a:rPr lang="nl-NL" dirty="0"/>
              <a:t>Wat de logica is achter het basistakenpakket en hoe is deze vastgelegd onder de Omgevingswet?</a:t>
            </a:r>
          </a:p>
        </p:txBody>
      </p:sp>
      <p:sp>
        <p:nvSpPr>
          <p:cNvPr id="2" name="Tijdelijke aanduiding voor tekst 1">
            <a:extLst>
              <a:ext uri="{FF2B5EF4-FFF2-40B4-BE49-F238E27FC236}">
                <a16:creationId xmlns:a16="http://schemas.microsoft.com/office/drawing/2014/main" id="{B0B7A773-9851-2F01-D037-42026854238B}"/>
              </a:ext>
            </a:extLst>
          </p:cNvPr>
          <p:cNvSpPr>
            <a:spLocks noGrp="1"/>
          </p:cNvSpPr>
          <p:nvPr>
            <p:ph type="body" sz="quarter" idx="21"/>
          </p:nvPr>
        </p:nvSpPr>
        <p:spPr/>
        <p:txBody>
          <a:bodyPr/>
          <a:lstStyle/>
          <a:p>
            <a:r>
              <a:rPr lang="nl-NL" dirty="0"/>
              <a:t>Carla Visscher</a:t>
            </a:r>
          </a:p>
          <a:p>
            <a:r>
              <a:rPr lang="nl-NL" dirty="0"/>
              <a:t>Marc du Maine</a:t>
            </a:r>
          </a:p>
        </p:txBody>
      </p:sp>
      <p:sp>
        <p:nvSpPr>
          <p:cNvPr id="5" name="Titel 4"/>
          <p:cNvSpPr>
            <a:spLocks noGrp="1"/>
          </p:cNvSpPr>
          <p:nvPr>
            <p:ph type="ctrTitle"/>
          </p:nvPr>
        </p:nvSpPr>
        <p:spPr/>
        <p:txBody>
          <a:bodyPr>
            <a:normAutofit fontScale="90000"/>
          </a:bodyPr>
          <a:lstStyle/>
          <a:p>
            <a:br>
              <a:rPr lang="nl-NL" dirty="0"/>
            </a:br>
            <a:r>
              <a:rPr lang="nl-NL" dirty="0"/>
              <a:t>Bezig met Basistaken</a:t>
            </a:r>
          </a:p>
        </p:txBody>
      </p:sp>
    </p:spTree>
    <p:extLst>
      <p:ext uri="{BB962C8B-B14F-4D97-AF65-F5344CB8AC3E}">
        <p14:creationId xmlns:p14="http://schemas.microsoft.com/office/powerpoint/2010/main" val="10859374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999" y="1115292"/>
            <a:ext cx="11557001" cy="1842654"/>
          </a:xfrm>
        </p:spPr>
        <p:txBody>
          <a:bodyPr anchor="t">
            <a:normAutofit fontScale="90000"/>
          </a:bodyPr>
          <a:lstStyle/>
          <a:p>
            <a:r>
              <a:rPr lang="nl-NL" sz="2800" b="1" dirty="0">
                <a:solidFill>
                  <a:srgbClr val="FFFFFF"/>
                </a:solidFill>
              </a:rPr>
              <a:t>Beslisboom</a:t>
            </a:r>
            <a:br>
              <a:rPr lang="nl-NL" sz="2800" b="1" dirty="0">
                <a:solidFill>
                  <a:srgbClr val="FFFFFF"/>
                </a:solidFill>
              </a:rPr>
            </a:br>
            <a:br>
              <a:rPr lang="nl-NL" sz="2800" b="1" dirty="0">
                <a:solidFill>
                  <a:srgbClr val="FFFFFF"/>
                </a:solidFill>
              </a:rPr>
            </a:br>
            <a:br>
              <a:rPr lang="nl-NL" sz="2800" b="1" dirty="0">
                <a:solidFill>
                  <a:srgbClr val="FFFFFF"/>
                </a:solidFill>
              </a:rPr>
            </a:br>
            <a:br>
              <a:rPr lang="nl-NL" sz="2800" dirty="0">
                <a:solidFill>
                  <a:srgbClr val="FFFFFF"/>
                </a:solidFill>
              </a:rPr>
            </a:br>
            <a:endParaRPr lang="nl-NL" strike="sngStrike"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10</a:t>
            </a:fld>
            <a:endParaRPr lang="nl-NL"/>
          </a:p>
        </p:txBody>
      </p:sp>
      <p:graphicFrame>
        <p:nvGraphicFramePr>
          <p:cNvPr id="3" name="Tabel 2"/>
          <p:cNvGraphicFramePr>
            <a:graphicFrameLocks noGrp="1"/>
          </p:cNvGraphicFramePr>
          <p:nvPr>
            <p:extLst>
              <p:ext uri="{D42A27DB-BD31-4B8C-83A1-F6EECF244321}">
                <p14:modId xmlns:p14="http://schemas.microsoft.com/office/powerpoint/2010/main" val="2199029715"/>
              </p:ext>
            </p:extLst>
          </p:nvPr>
        </p:nvGraphicFramePr>
        <p:xfrm>
          <a:off x="634999" y="1892275"/>
          <a:ext cx="11165116" cy="662820"/>
        </p:xfrm>
        <a:graphic>
          <a:graphicData uri="http://schemas.openxmlformats.org/drawingml/2006/table">
            <a:tbl>
              <a:tblPr firstRow="1" bandRow="1">
                <a:tableStyleId>{5C22544A-7EE6-4342-B048-85BDC9FD1C3A}</a:tableStyleId>
              </a:tblPr>
              <a:tblGrid>
                <a:gridCol w="11165116">
                  <a:extLst>
                    <a:ext uri="{9D8B030D-6E8A-4147-A177-3AD203B41FA5}">
                      <a16:colId xmlns:a16="http://schemas.microsoft.com/office/drawing/2014/main" val="1268672523"/>
                    </a:ext>
                  </a:extLst>
                </a:gridCol>
              </a:tblGrid>
              <a:tr h="662820">
                <a:tc>
                  <a:txBody>
                    <a:bodyPr/>
                    <a:lstStyle/>
                    <a:p>
                      <a:r>
                        <a:rPr lang="nl-NL" b="0" dirty="0">
                          <a:solidFill>
                            <a:schemeClr val="bg1"/>
                          </a:solidFill>
                        </a:rPr>
                        <a:t>categorie 1:</a:t>
                      </a:r>
                      <a:br>
                        <a:rPr lang="nl-NL" b="0" dirty="0">
                          <a:solidFill>
                            <a:schemeClr val="bg1"/>
                          </a:solidFill>
                        </a:rPr>
                      </a:br>
                      <a:r>
                        <a:rPr lang="nl-NL" b="0" dirty="0">
                          <a:solidFill>
                            <a:schemeClr val="bg1"/>
                          </a:solidFill>
                        </a:rPr>
                        <a:t>milieubelastende activiteiten uit hoofdstuk 3 </a:t>
                      </a:r>
                    </a:p>
                  </a:txBody>
                  <a:tcPr>
                    <a:solidFill>
                      <a:srgbClr val="FFFF00"/>
                    </a:solidFill>
                  </a:tcPr>
                </a:tc>
                <a:extLst>
                  <a:ext uri="{0D108BD9-81ED-4DB2-BD59-A6C34878D82A}">
                    <a16:rowId xmlns:a16="http://schemas.microsoft.com/office/drawing/2014/main" val="2777287261"/>
                  </a:ext>
                </a:extLst>
              </a:tr>
            </a:tbl>
          </a:graphicData>
        </a:graphic>
      </p:graphicFrame>
      <p:sp>
        <p:nvSpPr>
          <p:cNvPr id="6" name="Tekstvak 5">
            <a:extLst>
              <a:ext uri="{FF2B5EF4-FFF2-40B4-BE49-F238E27FC236}">
                <a16:creationId xmlns:a16="http://schemas.microsoft.com/office/drawing/2014/main" id="{2AA35309-6671-B24A-2248-28FF88A33109}"/>
              </a:ext>
            </a:extLst>
          </p:cNvPr>
          <p:cNvSpPr txBox="1"/>
          <p:nvPr/>
        </p:nvSpPr>
        <p:spPr>
          <a:xfrm>
            <a:off x="566881" y="3510238"/>
            <a:ext cx="11301351" cy="2308324"/>
          </a:xfrm>
          <a:prstGeom prst="rect">
            <a:avLst/>
          </a:prstGeom>
          <a:noFill/>
        </p:spPr>
        <p:txBody>
          <a:bodyPr wrap="square">
            <a:spAutoFit/>
          </a:bodyPr>
          <a:lstStyle/>
          <a:p>
            <a:r>
              <a:rPr lang="nl-NL" sz="2400" dirty="0">
                <a:solidFill>
                  <a:srgbClr val="FFFFFF"/>
                </a:solidFill>
              </a:rPr>
              <a:t>- Beschrijft werkzaamheden (artikel 13.12 van het Ob)</a:t>
            </a:r>
            <a:br>
              <a:rPr lang="nl-NL" sz="2400" dirty="0">
                <a:solidFill>
                  <a:srgbClr val="FFFFFF"/>
                </a:solidFill>
              </a:rPr>
            </a:br>
            <a:r>
              <a:rPr lang="nl-NL" sz="2400" dirty="0">
                <a:solidFill>
                  <a:srgbClr val="FFFFFF"/>
                </a:solidFill>
              </a:rPr>
              <a:t>- Benoemt uitzonderingen (3x paragraaf “geheel” en 4x deels)</a:t>
            </a:r>
            <a:br>
              <a:rPr lang="nl-NL" sz="2400" dirty="0">
                <a:solidFill>
                  <a:srgbClr val="FFFFFF"/>
                </a:solidFill>
              </a:rPr>
            </a:br>
            <a:br>
              <a:rPr lang="nl-NL" sz="2400" dirty="0">
                <a:solidFill>
                  <a:srgbClr val="FFFFFF"/>
                </a:solidFill>
              </a:rPr>
            </a:br>
            <a:r>
              <a:rPr lang="nl-NL" sz="2400" dirty="0">
                <a:solidFill>
                  <a:srgbClr val="FFFFFF"/>
                </a:solidFill>
              </a:rPr>
              <a:t>- Bepaal welke H4 en H5 activiteiten van het Bal van toepassing zijn</a:t>
            </a:r>
            <a:br>
              <a:rPr lang="nl-NL" sz="2400" dirty="0">
                <a:solidFill>
                  <a:srgbClr val="FFFFFF"/>
                </a:solidFill>
              </a:rPr>
            </a:br>
            <a:r>
              <a:rPr lang="nl-NL" sz="2400" dirty="0">
                <a:solidFill>
                  <a:srgbClr val="FFFFFF"/>
                </a:solidFill>
              </a:rPr>
              <a:t>- Bepaal welke functioneel ondersteunende activiteiten er toe behoren</a:t>
            </a:r>
            <a:br>
              <a:rPr lang="nl-NL" sz="2400" dirty="0">
                <a:solidFill>
                  <a:srgbClr val="FFFFFF"/>
                </a:solidFill>
              </a:rPr>
            </a:br>
            <a:r>
              <a:rPr lang="nl-NL" sz="2400" dirty="0">
                <a:solidFill>
                  <a:srgbClr val="FFFFFF"/>
                </a:solidFill>
              </a:rPr>
              <a:t>- Bepaal welke oogmerken van het Bal (art 2.2) ook van toepassing zijn</a:t>
            </a:r>
            <a:endParaRPr lang="nl-NL" sz="2400" dirty="0"/>
          </a:p>
        </p:txBody>
      </p:sp>
      <p:sp>
        <p:nvSpPr>
          <p:cNvPr id="8" name="Tekstvak 7">
            <a:extLst>
              <a:ext uri="{FF2B5EF4-FFF2-40B4-BE49-F238E27FC236}">
                <a16:creationId xmlns:a16="http://schemas.microsoft.com/office/drawing/2014/main" id="{415BE9EE-A464-99F1-9F25-F88313EF0A61}"/>
              </a:ext>
            </a:extLst>
          </p:cNvPr>
          <p:cNvSpPr txBox="1"/>
          <p:nvPr/>
        </p:nvSpPr>
        <p:spPr>
          <a:xfrm>
            <a:off x="634999" y="2870413"/>
            <a:ext cx="6096000" cy="461665"/>
          </a:xfrm>
          <a:prstGeom prst="rect">
            <a:avLst/>
          </a:prstGeom>
          <a:noFill/>
        </p:spPr>
        <p:txBody>
          <a:bodyPr wrap="square">
            <a:spAutoFit/>
          </a:bodyPr>
          <a:lstStyle/>
          <a:p>
            <a:r>
              <a:rPr lang="nl-NL" sz="2400" b="1" dirty="0">
                <a:solidFill>
                  <a:srgbClr val="FFFFFF"/>
                </a:solidFill>
              </a:rPr>
              <a:t>Wat valt onder deze categorie?</a:t>
            </a:r>
            <a:endParaRPr lang="nl-NL" sz="2400" b="1" dirty="0"/>
          </a:p>
        </p:txBody>
      </p:sp>
    </p:spTree>
    <p:extLst>
      <p:ext uri="{BB962C8B-B14F-4D97-AF65-F5344CB8AC3E}">
        <p14:creationId xmlns:p14="http://schemas.microsoft.com/office/powerpoint/2010/main" val="933151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nl-NL" sz="4000" dirty="0"/>
              <a:t>Let op:</a:t>
            </a:r>
            <a:br>
              <a:rPr lang="nl-NL" sz="4000" dirty="0"/>
            </a:br>
            <a:r>
              <a:rPr lang="nl-NL" sz="4000" dirty="0"/>
              <a:t>vanaf 1/7/2024 ook regels over </a:t>
            </a:r>
            <a:r>
              <a:rPr lang="nl-NL" sz="4000" dirty="0" err="1"/>
              <a:t>werkgebonden</a:t>
            </a:r>
            <a:r>
              <a:rPr lang="nl-NL" sz="4000" dirty="0"/>
              <a:t> personenmobiliteit</a:t>
            </a:r>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11</a:t>
            </a:fld>
            <a:endParaRPr lang="nl-NL" dirty="0"/>
          </a:p>
        </p:txBody>
      </p:sp>
      <p:sp>
        <p:nvSpPr>
          <p:cNvPr id="7" name="Titel 1"/>
          <p:cNvSpPr txBox="1">
            <a:spLocks/>
          </p:cNvSpPr>
          <p:nvPr/>
        </p:nvSpPr>
        <p:spPr>
          <a:xfrm>
            <a:off x="634999" y="1115292"/>
            <a:ext cx="11557001" cy="1842654"/>
          </a:xfrm>
          <a:prstGeom prst="rect">
            <a:avLst/>
          </a:prstGeom>
        </p:spPr>
        <p:txBody>
          <a:bodyPr vert="horz" lIns="91440" tIns="45720" rIns="91440" bIns="45720" rtlCol="0" anchor="t" anchorCtr="0">
            <a:normAutofit fontScale="82500" lnSpcReduction="20000"/>
          </a:bodyPr>
          <a:lstStyle>
            <a:lvl1pPr algn="l" defTabSz="914400" rtl="0" eaLnBrk="1" latinLnBrk="0" hangingPunct="1">
              <a:lnSpc>
                <a:spcPct val="90000"/>
              </a:lnSpc>
              <a:spcBef>
                <a:spcPct val="0"/>
              </a:spcBef>
              <a:buNone/>
              <a:defRPr sz="8000" b="0" kern="1200" baseline="0">
                <a:solidFill>
                  <a:schemeClr val="tx1"/>
                </a:solidFill>
                <a:latin typeface="+mj-lt"/>
                <a:ea typeface="+mj-ea"/>
                <a:cs typeface="+mj-cs"/>
              </a:defRPr>
            </a:lvl1pPr>
          </a:lstStyle>
          <a:p>
            <a:r>
              <a:rPr lang="nl-NL" sz="2800" b="1">
                <a:solidFill>
                  <a:srgbClr val="FFFFFF"/>
                </a:solidFill>
              </a:rPr>
              <a:t>Beslisboom</a:t>
            </a:r>
            <a:br>
              <a:rPr lang="nl-NL" sz="2800" b="1">
                <a:solidFill>
                  <a:srgbClr val="FFFFFF"/>
                </a:solidFill>
              </a:rPr>
            </a:br>
            <a:br>
              <a:rPr lang="nl-NL" sz="2800" b="1">
                <a:solidFill>
                  <a:srgbClr val="FFFFFF"/>
                </a:solidFill>
              </a:rPr>
            </a:br>
            <a:br>
              <a:rPr lang="nl-NL" sz="2800" b="1">
                <a:solidFill>
                  <a:srgbClr val="FFFFFF"/>
                </a:solidFill>
              </a:rPr>
            </a:br>
            <a:br>
              <a:rPr lang="nl-NL" sz="2800">
                <a:solidFill>
                  <a:srgbClr val="FFFFFF"/>
                </a:solidFill>
              </a:rPr>
            </a:br>
            <a:endParaRPr lang="nl-NL" strike="sngStrike" dirty="0"/>
          </a:p>
        </p:txBody>
      </p:sp>
      <p:graphicFrame>
        <p:nvGraphicFramePr>
          <p:cNvPr id="8" name="Tabel 7"/>
          <p:cNvGraphicFramePr>
            <a:graphicFrameLocks noGrp="1"/>
          </p:cNvGraphicFramePr>
          <p:nvPr>
            <p:extLst>
              <p:ext uri="{D42A27DB-BD31-4B8C-83A1-F6EECF244321}">
                <p14:modId xmlns:p14="http://schemas.microsoft.com/office/powerpoint/2010/main" val="276337257"/>
              </p:ext>
            </p:extLst>
          </p:nvPr>
        </p:nvGraphicFramePr>
        <p:xfrm>
          <a:off x="634999" y="1892275"/>
          <a:ext cx="11165116" cy="662820"/>
        </p:xfrm>
        <a:graphic>
          <a:graphicData uri="http://schemas.openxmlformats.org/drawingml/2006/table">
            <a:tbl>
              <a:tblPr firstRow="1" bandRow="1">
                <a:tableStyleId>{5C22544A-7EE6-4342-B048-85BDC9FD1C3A}</a:tableStyleId>
              </a:tblPr>
              <a:tblGrid>
                <a:gridCol w="11165116">
                  <a:extLst>
                    <a:ext uri="{9D8B030D-6E8A-4147-A177-3AD203B41FA5}">
                      <a16:colId xmlns:a16="http://schemas.microsoft.com/office/drawing/2014/main" val="1268672523"/>
                    </a:ext>
                  </a:extLst>
                </a:gridCol>
              </a:tblGrid>
              <a:tr h="662820">
                <a:tc>
                  <a:txBody>
                    <a:bodyPr/>
                    <a:lstStyle/>
                    <a:p>
                      <a:r>
                        <a:rPr lang="nl-NL" b="0" dirty="0">
                          <a:solidFill>
                            <a:schemeClr val="bg1"/>
                          </a:solidFill>
                        </a:rPr>
                        <a:t>categorie 1:</a:t>
                      </a:r>
                      <a:br>
                        <a:rPr lang="nl-NL" b="0" dirty="0">
                          <a:solidFill>
                            <a:schemeClr val="bg1"/>
                          </a:solidFill>
                        </a:rPr>
                      </a:br>
                      <a:r>
                        <a:rPr lang="nl-NL" b="0" dirty="0">
                          <a:solidFill>
                            <a:schemeClr val="bg1"/>
                          </a:solidFill>
                        </a:rPr>
                        <a:t>milieubelastende activiteiten uit hoofdstuk 3 </a:t>
                      </a:r>
                    </a:p>
                  </a:txBody>
                  <a:tcPr>
                    <a:solidFill>
                      <a:srgbClr val="FFFF00"/>
                    </a:solidFill>
                  </a:tcPr>
                </a:tc>
                <a:extLst>
                  <a:ext uri="{0D108BD9-81ED-4DB2-BD59-A6C34878D82A}">
                    <a16:rowId xmlns:a16="http://schemas.microsoft.com/office/drawing/2014/main" val="2777287261"/>
                  </a:ext>
                </a:extLst>
              </a:tr>
            </a:tbl>
          </a:graphicData>
        </a:graphic>
      </p:graphicFrame>
    </p:spTree>
    <p:extLst>
      <p:ext uri="{BB962C8B-B14F-4D97-AF65-F5344CB8AC3E}">
        <p14:creationId xmlns:p14="http://schemas.microsoft.com/office/powerpoint/2010/main" val="9873258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3412" y="1085250"/>
            <a:ext cx="10923588" cy="4024800"/>
          </a:xfrm>
        </p:spPr>
        <p:txBody>
          <a:bodyPr anchor="t">
            <a:normAutofit/>
          </a:bodyPr>
          <a:lstStyle/>
          <a:p>
            <a:r>
              <a:rPr lang="nl-NL" sz="2500" b="1" dirty="0">
                <a:solidFill>
                  <a:srgbClr val="FFFFFF"/>
                </a:solidFill>
              </a:rPr>
              <a:t>Beslisboom</a:t>
            </a:r>
            <a:br>
              <a:rPr lang="nl-NL" sz="2500" b="1" dirty="0">
                <a:solidFill>
                  <a:srgbClr val="FFFFFF"/>
                </a:solidFill>
              </a:rPr>
            </a:br>
            <a:br>
              <a:rPr lang="nl-NL" sz="2500" b="1" dirty="0">
                <a:solidFill>
                  <a:srgbClr val="FFFFFF"/>
                </a:solidFill>
              </a:rPr>
            </a:br>
            <a:br>
              <a:rPr lang="nl-NL" sz="2500" b="1" dirty="0">
                <a:solidFill>
                  <a:srgbClr val="FFFFFF"/>
                </a:solidFill>
              </a:rPr>
            </a:br>
            <a:endParaRPr lang="nl-NL"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12</a:t>
            </a:fld>
            <a:endParaRPr lang="nl-NL"/>
          </a:p>
        </p:txBody>
      </p:sp>
      <p:graphicFrame>
        <p:nvGraphicFramePr>
          <p:cNvPr id="6" name="Tabel 5"/>
          <p:cNvGraphicFramePr>
            <a:graphicFrameLocks noGrp="1"/>
          </p:cNvGraphicFramePr>
          <p:nvPr>
            <p:extLst>
              <p:ext uri="{D42A27DB-BD31-4B8C-83A1-F6EECF244321}">
                <p14:modId xmlns:p14="http://schemas.microsoft.com/office/powerpoint/2010/main" val="4060887626"/>
              </p:ext>
            </p:extLst>
          </p:nvPr>
        </p:nvGraphicFramePr>
        <p:xfrm>
          <a:off x="633412" y="1769436"/>
          <a:ext cx="10923588" cy="914400"/>
        </p:xfrm>
        <a:graphic>
          <a:graphicData uri="http://schemas.openxmlformats.org/drawingml/2006/table">
            <a:tbl>
              <a:tblPr firstRow="1" bandRow="1">
                <a:tableStyleId>{5C22544A-7EE6-4342-B048-85BDC9FD1C3A}</a:tableStyleId>
              </a:tblPr>
              <a:tblGrid>
                <a:gridCol w="10923588">
                  <a:extLst>
                    <a:ext uri="{9D8B030D-6E8A-4147-A177-3AD203B41FA5}">
                      <a16:colId xmlns:a16="http://schemas.microsoft.com/office/drawing/2014/main" val="3191785931"/>
                    </a:ext>
                  </a:extLst>
                </a:gridCol>
              </a:tblGrid>
              <a:tr h="761999">
                <a:tc>
                  <a:txBody>
                    <a:bodyPr/>
                    <a:lstStyle/>
                    <a:p>
                      <a:r>
                        <a:rPr lang="nl-NL" b="0" dirty="0">
                          <a:solidFill>
                            <a:schemeClr val="bg1"/>
                          </a:solidFill>
                        </a:rPr>
                        <a:t>categorie 2:</a:t>
                      </a:r>
                      <a:br>
                        <a:rPr lang="nl-NL" b="0" dirty="0">
                          <a:solidFill>
                            <a:schemeClr val="bg1"/>
                          </a:solidFill>
                        </a:rPr>
                      </a:br>
                      <a:r>
                        <a:rPr lang="nl-NL" b="0" dirty="0">
                          <a:solidFill>
                            <a:schemeClr val="bg1"/>
                          </a:solidFill>
                        </a:rPr>
                        <a:t>Bouw- en sloopactiviteiten als bedoeld in het Besluit bouwwerken leefomgeving, voor zover Gedeputeerde Staten bevoegd gezag is.</a:t>
                      </a:r>
                      <a:endParaRPr lang="nl-NL" dirty="0"/>
                    </a:p>
                  </a:txBody>
                  <a:tcPr>
                    <a:solidFill>
                      <a:srgbClr val="FFFF00"/>
                    </a:solidFill>
                  </a:tcPr>
                </a:tc>
                <a:extLst>
                  <a:ext uri="{0D108BD9-81ED-4DB2-BD59-A6C34878D82A}">
                    <a16:rowId xmlns:a16="http://schemas.microsoft.com/office/drawing/2014/main" val="3400388241"/>
                  </a:ext>
                </a:extLst>
              </a:tr>
            </a:tbl>
          </a:graphicData>
        </a:graphic>
      </p:graphicFrame>
      <p:sp>
        <p:nvSpPr>
          <p:cNvPr id="3" name="Tekstvak 2">
            <a:extLst>
              <a:ext uri="{FF2B5EF4-FFF2-40B4-BE49-F238E27FC236}">
                <a16:creationId xmlns:a16="http://schemas.microsoft.com/office/drawing/2014/main" id="{90C9CEF4-2C47-C8BE-3F36-34F326C5431C}"/>
              </a:ext>
            </a:extLst>
          </p:cNvPr>
          <p:cNvSpPr txBox="1"/>
          <p:nvPr/>
        </p:nvSpPr>
        <p:spPr>
          <a:xfrm>
            <a:off x="633412" y="3007119"/>
            <a:ext cx="6096000" cy="461665"/>
          </a:xfrm>
          <a:prstGeom prst="rect">
            <a:avLst/>
          </a:prstGeom>
          <a:noFill/>
        </p:spPr>
        <p:txBody>
          <a:bodyPr wrap="square">
            <a:spAutoFit/>
          </a:bodyPr>
          <a:lstStyle/>
          <a:p>
            <a:r>
              <a:rPr lang="nl-NL" sz="2400" b="1" dirty="0">
                <a:solidFill>
                  <a:srgbClr val="FFFFFF"/>
                </a:solidFill>
              </a:rPr>
              <a:t>Wat valt onder deze categorie?</a:t>
            </a:r>
            <a:endParaRPr lang="nl-NL" sz="2400" b="1" dirty="0"/>
          </a:p>
        </p:txBody>
      </p:sp>
      <p:sp>
        <p:nvSpPr>
          <p:cNvPr id="7" name="Tekstvak 6">
            <a:extLst>
              <a:ext uri="{FF2B5EF4-FFF2-40B4-BE49-F238E27FC236}">
                <a16:creationId xmlns:a16="http://schemas.microsoft.com/office/drawing/2014/main" id="{762A3D29-FF96-8C2F-4AE2-6B18A327493B}"/>
              </a:ext>
            </a:extLst>
          </p:cNvPr>
          <p:cNvSpPr txBox="1"/>
          <p:nvPr/>
        </p:nvSpPr>
        <p:spPr>
          <a:xfrm>
            <a:off x="633412" y="3272947"/>
            <a:ext cx="11166764" cy="1938992"/>
          </a:xfrm>
          <a:prstGeom prst="rect">
            <a:avLst/>
          </a:prstGeom>
          <a:noFill/>
        </p:spPr>
        <p:txBody>
          <a:bodyPr wrap="square">
            <a:spAutoFit/>
          </a:bodyPr>
          <a:lstStyle/>
          <a:p>
            <a:br>
              <a:rPr lang="nl-NL" sz="2400" dirty="0">
                <a:solidFill>
                  <a:srgbClr val="FFFFFF"/>
                </a:solidFill>
              </a:rPr>
            </a:br>
            <a:r>
              <a:rPr lang="nl-NL" sz="2400" dirty="0">
                <a:solidFill>
                  <a:srgbClr val="FFFFFF"/>
                </a:solidFill>
              </a:rPr>
              <a:t>- Bepaal of Gedeputeerde Staten het bevoegd gezag is.</a:t>
            </a:r>
            <a:br>
              <a:rPr lang="nl-NL" sz="2400" dirty="0">
                <a:solidFill>
                  <a:srgbClr val="FFFFFF"/>
                </a:solidFill>
              </a:rPr>
            </a:br>
            <a:br>
              <a:rPr lang="nl-NL" sz="2400" dirty="0">
                <a:solidFill>
                  <a:srgbClr val="FFFFFF"/>
                </a:solidFill>
              </a:rPr>
            </a:br>
            <a:r>
              <a:rPr lang="nl-NL" sz="2400" dirty="0">
                <a:solidFill>
                  <a:srgbClr val="FFFFFF"/>
                </a:solidFill>
              </a:rPr>
              <a:t>- Bepaal of de een bouw- of sloopactiviteit onderdeel uitmaken van het basistakenpakket. </a:t>
            </a:r>
            <a:r>
              <a:rPr lang="nl-NL" sz="2400" dirty="0">
                <a:solidFill>
                  <a:srgbClr val="FFFFFF"/>
                </a:solidFill>
                <a:sym typeface="Wingdings" panose="05000000000000000000" pitchFamily="2" charset="2"/>
              </a:rPr>
              <a:t> dus: </a:t>
            </a:r>
            <a:r>
              <a:rPr lang="nl-NL" sz="2400" dirty="0" err="1">
                <a:solidFill>
                  <a:srgbClr val="FFFFFF"/>
                </a:solidFill>
                <a:sym typeface="Wingdings" panose="05000000000000000000" pitchFamily="2" charset="2"/>
              </a:rPr>
              <a:t>Bbl</a:t>
            </a:r>
            <a:r>
              <a:rPr lang="nl-NL" sz="2400" dirty="0">
                <a:solidFill>
                  <a:srgbClr val="FFFFFF"/>
                </a:solidFill>
                <a:sym typeface="Wingdings" panose="05000000000000000000" pitchFamily="2" charset="2"/>
              </a:rPr>
              <a:t> en niet Bal!</a:t>
            </a:r>
            <a:endParaRPr lang="nl-NL" sz="2400" dirty="0"/>
          </a:p>
        </p:txBody>
      </p:sp>
      <p:graphicFrame>
        <p:nvGraphicFramePr>
          <p:cNvPr id="8" name="Tabel 7"/>
          <p:cNvGraphicFramePr>
            <a:graphicFrameLocks noGrp="1"/>
          </p:cNvGraphicFramePr>
          <p:nvPr>
            <p:extLst>
              <p:ext uri="{D42A27DB-BD31-4B8C-83A1-F6EECF244321}">
                <p14:modId xmlns:p14="http://schemas.microsoft.com/office/powerpoint/2010/main" val="2165362507"/>
              </p:ext>
            </p:extLst>
          </p:nvPr>
        </p:nvGraphicFramePr>
        <p:xfrm>
          <a:off x="633412" y="5901373"/>
          <a:ext cx="10923588" cy="640080"/>
        </p:xfrm>
        <a:graphic>
          <a:graphicData uri="http://schemas.openxmlformats.org/drawingml/2006/table">
            <a:tbl>
              <a:tblPr firstRow="1" bandRow="1">
                <a:tableStyleId>{5C22544A-7EE6-4342-B048-85BDC9FD1C3A}</a:tableStyleId>
              </a:tblPr>
              <a:tblGrid>
                <a:gridCol w="10923588">
                  <a:extLst>
                    <a:ext uri="{9D8B030D-6E8A-4147-A177-3AD203B41FA5}">
                      <a16:colId xmlns:a16="http://schemas.microsoft.com/office/drawing/2014/main" val="3326236335"/>
                    </a:ext>
                  </a:extLst>
                </a:gridCol>
              </a:tblGrid>
              <a:tr h="370840">
                <a:tc>
                  <a:txBody>
                    <a:bodyPr/>
                    <a:lstStyle/>
                    <a:p>
                      <a:pPr>
                        <a:spcAft>
                          <a:spcPts val="0"/>
                        </a:spcAft>
                      </a:pPr>
                      <a:r>
                        <a:rPr lang="nl-NL" b="0" u="sng" dirty="0">
                          <a:solidFill>
                            <a:srgbClr val="F9E11E"/>
                          </a:solidFill>
                          <a:latin typeface="Verdana" panose="020B0604030504040204" pitchFamily="34" charset="0"/>
                          <a:ea typeface="Verdana" panose="020B0604030504040204" pitchFamily="34" charset="0"/>
                          <a:cs typeface="Times New Roman" panose="02020603050405020304" pitchFamily="18" charset="0"/>
                          <a:hlinkClick r:id="rId3"/>
                        </a:rPr>
                        <a:t>Basistakenpakket categorie 2: bouw- en sloopactiviteiten uit het </a:t>
                      </a:r>
                      <a:r>
                        <a:rPr lang="nl-NL" b="0" u="sng" dirty="0" err="1">
                          <a:solidFill>
                            <a:srgbClr val="F9E11E"/>
                          </a:solidFill>
                          <a:latin typeface="Verdana" panose="020B0604030504040204" pitchFamily="34" charset="0"/>
                          <a:ea typeface="Verdana" panose="020B0604030504040204" pitchFamily="34" charset="0"/>
                          <a:cs typeface="Times New Roman" panose="02020603050405020304" pitchFamily="18" charset="0"/>
                          <a:hlinkClick r:id="rId3"/>
                        </a:rPr>
                        <a:t>Bbl</a:t>
                      </a:r>
                      <a:r>
                        <a:rPr lang="nl-NL" b="0" u="sng" dirty="0">
                          <a:solidFill>
                            <a:srgbClr val="F9E11E"/>
                          </a:solidFill>
                          <a:latin typeface="Verdana" panose="020B0604030504040204" pitchFamily="34" charset="0"/>
                          <a:ea typeface="Verdana" panose="020B0604030504040204" pitchFamily="34" charset="0"/>
                          <a:cs typeface="Times New Roman" panose="02020603050405020304" pitchFamily="18" charset="0"/>
                          <a:hlinkClick r:id="rId3"/>
                        </a:rPr>
                        <a:t>, voor zover Gedupeerde Staten het bevoegd gezag zijn | Informatiepunt Leefomgeving (iplo.nl)</a:t>
                      </a:r>
                      <a:endParaRPr lang="nl-NL" b="0" dirty="0">
                        <a:latin typeface="Verdana" panose="020B0604030504040204" pitchFamily="34" charset="0"/>
                        <a:ea typeface="Verdana" panose="020B0604030504040204" pitchFamily="34"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687027700"/>
                  </a:ext>
                </a:extLst>
              </a:tr>
            </a:tbl>
          </a:graphicData>
        </a:graphic>
      </p:graphicFrame>
    </p:spTree>
    <p:extLst>
      <p:ext uri="{BB962C8B-B14F-4D97-AF65-F5344CB8AC3E}">
        <p14:creationId xmlns:p14="http://schemas.microsoft.com/office/powerpoint/2010/main" val="2761074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6099" y="150306"/>
            <a:ext cx="10923588" cy="4024800"/>
          </a:xfrm>
        </p:spPr>
        <p:txBody>
          <a:bodyPr>
            <a:normAutofit/>
          </a:bodyPr>
          <a:lstStyle/>
          <a:p>
            <a:r>
              <a:rPr lang="nl-NL" sz="2500" b="1" dirty="0">
                <a:solidFill>
                  <a:srgbClr val="FFFFFF"/>
                </a:solidFill>
              </a:rPr>
              <a:t>Beslisboom</a:t>
            </a: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dirty="0">
                <a:solidFill>
                  <a:srgbClr val="FFFFFF"/>
                </a:solidFill>
              </a:rPr>
            </a:br>
            <a:r>
              <a:rPr lang="nl-NL" sz="2500" dirty="0">
                <a:solidFill>
                  <a:srgbClr val="FFFFFF"/>
                </a:solidFill>
              </a:rPr>
              <a:t>- Bepaal of Gedeputeerde Staten het bevoegd gezag is.</a:t>
            </a:r>
            <a:br>
              <a:rPr lang="nl-NL" sz="2500" dirty="0">
                <a:solidFill>
                  <a:srgbClr val="FFFFFF"/>
                </a:solidFill>
              </a:rPr>
            </a:br>
            <a:br>
              <a:rPr lang="nl-NL" sz="2500" dirty="0">
                <a:solidFill>
                  <a:srgbClr val="FFFFFF"/>
                </a:solidFill>
              </a:rPr>
            </a:br>
            <a:r>
              <a:rPr lang="nl-NL" sz="2500" dirty="0">
                <a:solidFill>
                  <a:srgbClr val="FFFFFF"/>
                </a:solidFill>
              </a:rPr>
              <a:t>- Bepaal of bruidsschat-activiteiten onderdeel uitmaken van het basistakenpakket.</a:t>
            </a:r>
            <a:endParaRPr lang="nl-NL"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13</a:t>
            </a:fld>
            <a:endParaRPr lang="nl-NL"/>
          </a:p>
        </p:txBody>
      </p:sp>
      <p:graphicFrame>
        <p:nvGraphicFramePr>
          <p:cNvPr id="3" name="Tabel 2"/>
          <p:cNvGraphicFramePr>
            <a:graphicFrameLocks noGrp="1"/>
          </p:cNvGraphicFramePr>
          <p:nvPr>
            <p:extLst>
              <p:ext uri="{D42A27DB-BD31-4B8C-83A1-F6EECF244321}">
                <p14:modId xmlns:p14="http://schemas.microsoft.com/office/powerpoint/2010/main" val="1665221208"/>
              </p:ext>
            </p:extLst>
          </p:nvPr>
        </p:nvGraphicFramePr>
        <p:xfrm>
          <a:off x="546099" y="1559588"/>
          <a:ext cx="10923588" cy="1011164"/>
        </p:xfrm>
        <a:graphic>
          <a:graphicData uri="http://schemas.openxmlformats.org/drawingml/2006/table">
            <a:tbl>
              <a:tblPr firstRow="1" bandRow="1">
                <a:tableStyleId>{5C22544A-7EE6-4342-B048-85BDC9FD1C3A}</a:tableStyleId>
              </a:tblPr>
              <a:tblGrid>
                <a:gridCol w="10923588">
                  <a:extLst>
                    <a:ext uri="{9D8B030D-6E8A-4147-A177-3AD203B41FA5}">
                      <a16:colId xmlns:a16="http://schemas.microsoft.com/office/drawing/2014/main" val="444803286"/>
                    </a:ext>
                  </a:extLst>
                </a:gridCol>
              </a:tblGrid>
              <a:tr h="1011164">
                <a:tc>
                  <a:txBody>
                    <a:bodyPr/>
                    <a:lstStyle/>
                    <a:p>
                      <a:r>
                        <a:rPr lang="nl-NL" b="0" dirty="0">
                          <a:solidFill>
                            <a:schemeClr val="bg1"/>
                          </a:solidFill>
                        </a:rPr>
                        <a:t>categorie 3:</a:t>
                      </a:r>
                      <a:br>
                        <a:rPr lang="nl-NL" b="0" dirty="0">
                          <a:solidFill>
                            <a:schemeClr val="bg1"/>
                          </a:solidFill>
                        </a:rPr>
                      </a:br>
                      <a:r>
                        <a:rPr lang="nl-NL" b="0" dirty="0">
                          <a:solidFill>
                            <a:schemeClr val="bg1"/>
                          </a:solidFill>
                        </a:rPr>
                        <a:t>Omgevingsplanactiviteiten, bestaande uit milieubelastende-, bouw- of sloopactiviteiten, voor zover gedeputeerde staten het bevoegd gezag is.</a:t>
                      </a:r>
                    </a:p>
                  </a:txBody>
                  <a:tcPr>
                    <a:solidFill>
                      <a:srgbClr val="FFFF00"/>
                    </a:solidFill>
                  </a:tcPr>
                </a:tc>
                <a:extLst>
                  <a:ext uri="{0D108BD9-81ED-4DB2-BD59-A6C34878D82A}">
                    <a16:rowId xmlns:a16="http://schemas.microsoft.com/office/drawing/2014/main" val="81053837"/>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776544359"/>
              </p:ext>
            </p:extLst>
          </p:nvPr>
        </p:nvGraphicFramePr>
        <p:xfrm>
          <a:off x="546099" y="5901373"/>
          <a:ext cx="10923588" cy="640080"/>
        </p:xfrm>
        <a:graphic>
          <a:graphicData uri="http://schemas.openxmlformats.org/drawingml/2006/table">
            <a:tbl>
              <a:tblPr firstRow="1" bandRow="1">
                <a:tableStyleId>{5C22544A-7EE6-4342-B048-85BDC9FD1C3A}</a:tableStyleId>
              </a:tblPr>
              <a:tblGrid>
                <a:gridCol w="10923588">
                  <a:extLst>
                    <a:ext uri="{9D8B030D-6E8A-4147-A177-3AD203B41FA5}">
                      <a16:colId xmlns:a16="http://schemas.microsoft.com/office/drawing/2014/main" val="316373742"/>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u="sng" dirty="0">
                          <a:solidFill>
                            <a:srgbClr val="0000FF"/>
                          </a:solidFill>
                          <a:latin typeface="Verdana" panose="020B0604030504040204" pitchFamily="34" charset="0"/>
                          <a:ea typeface="Verdana" panose="020B0604030504040204" pitchFamily="34" charset="0"/>
                          <a:cs typeface="Times New Roman" panose="02020603050405020304" pitchFamily="18" charset="0"/>
                          <a:hlinkClick r:id="rId3"/>
                        </a:rPr>
                        <a:t>Basistakenpakket categorie 3: omgevingsplanactiviteiten, zijnde milieubelastende, bouw- of sloopactiviteiten, als GS bevoegd gezag is | Informatiepunt Leefomgeving (iplo.nl)</a:t>
                      </a:r>
                      <a:endParaRPr lang="nl-NL" b="0" dirty="0">
                        <a:latin typeface="Verdana" panose="020B0604030504040204" pitchFamily="34" charset="0"/>
                        <a:ea typeface="Verdana" panose="020B0604030504040204" pitchFamily="34"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901519562"/>
                  </a:ext>
                </a:extLst>
              </a:tr>
            </a:tbl>
          </a:graphicData>
        </a:graphic>
      </p:graphicFrame>
    </p:spTree>
    <p:extLst>
      <p:ext uri="{BB962C8B-B14F-4D97-AF65-F5344CB8AC3E}">
        <p14:creationId xmlns:p14="http://schemas.microsoft.com/office/powerpoint/2010/main" val="5328639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888" y="186882"/>
            <a:ext cx="10923588" cy="4024800"/>
          </a:xfrm>
        </p:spPr>
        <p:txBody>
          <a:bodyPr>
            <a:normAutofit/>
          </a:bodyPr>
          <a:lstStyle/>
          <a:p>
            <a:r>
              <a:rPr lang="nl-NL" sz="2500" b="1" dirty="0">
                <a:solidFill>
                  <a:srgbClr val="FFFFFF"/>
                </a:solidFill>
              </a:rPr>
              <a:t>Beslisboom</a:t>
            </a: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dirty="0">
                <a:solidFill>
                  <a:srgbClr val="FFFFFF"/>
                </a:solidFill>
              </a:rPr>
            </a:br>
            <a:r>
              <a:rPr lang="nl-NL" sz="2500" dirty="0">
                <a:solidFill>
                  <a:srgbClr val="FFFFFF"/>
                </a:solidFill>
              </a:rPr>
              <a:t>- Bepaal of er sprake is van een omgevingsplanactiviteiten van provinciaal belang</a:t>
            </a:r>
            <a:endParaRPr lang="nl-NL"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14</a:t>
            </a:fld>
            <a:endParaRPr lang="nl-NL"/>
          </a:p>
        </p:txBody>
      </p:sp>
      <p:graphicFrame>
        <p:nvGraphicFramePr>
          <p:cNvPr id="3" name="Tabel 2"/>
          <p:cNvGraphicFramePr>
            <a:graphicFrameLocks noGrp="1"/>
          </p:cNvGraphicFramePr>
          <p:nvPr>
            <p:extLst>
              <p:ext uri="{D42A27DB-BD31-4B8C-83A1-F6EECF244321}">
                <p14:modId xmlns:p14="http://schemas.microsoft.com/office/powerpoint/2010/main" val="3744641323"/>
              </p:ext>
            </p:extLst>
          </p:nvPr>
        </p:nvGraphicFramePr>
        <p:xfrm>
          <a:off x="500888" y="1849366"/>
          <a:ext cx="10923588" cy="1065591"/>
        </p:xfrm>
        <a:graphic>
          <a:graphicData uri="http://schemas.openxmlformats.org/drawingml/2006/table">
            <a:tbl>
              <a:tblPr firstRow="1" bandRow="1">
                <a:tableStyleId>{5C22544A-7EE6-4342-B048-85BDC9FD1C3A}</a:tableStyleId>
              </a:tblPr>
              <a:tblGrid>
                <a:gridCol w="10923588">
                  <a:extLst>
                    <a:ext uri="{9D8B030D-6E8A-4147-A177-3AD203B41FA5}">
                      <a16:colId xmlns:a16="http://schemas.microsoft.com/office/drawing/2014/main" val="2943947821"/>
                    </a:ext>
                  </a:extLst>
                </a:gridCol>
              </a:tblGrid>
              <a:tr h="1065591">
                <a:tc>
                  <a:txBody>
                    <a:bodyPr/>
                    <a:lstStyle/>
                    <a:p>
                      <a:r>
                        <a:rPr lang="nl-NL" b="0" dirty="0">
                          <a:solidFill>
                            <a:schemeClr val="bg1"/>
                          </a:solidFill>
                        </a:rPr>
                        <a:t>categorie 4:</a:t>
                      </a:r>
                      <a:br>
                        <a:rPr lang="nl-NL" b="0" dirty="0">
                          <a:solidFill>
                            <a:schemeClr val="bg1"/>
                          </a:solidFill>
                        </a:rPr>
                      </a:br>
                      <a:r>
                        <a:rPr lang="nl-NL" b="0" dirty="0">
                          <a:solidFill>
                            <a:schemeClr val="bg1"/>
                          </a:solidFill>
                        </a:rPr>
                        <a:t>Omgevingsplanactiviteiten van provinciaal belang, bestaande uit milieubelastende-, bouw- of sloopactiviteiten.</a:t>
                      </a:r>
                    </a:p>
                  </a:txBody>
                  <a:tcPr>
                    <a:solidFill>
                      <a:srgbClr val="FFFF00"/>
                    </a:solidFill>
                  </a:tcPr>
                </a:tc>
                <a:extLst>
                  <a:ext uri="{0D108BD9-81ED-4DB2-BD59-A6C34878D82A}">
                    <a16:rowId xmlns:a16="http://schemas.microsoft.com/office/drawing/2014/main" val="2803986627"/>
                  </a:ext>
                </a:extLst>
              </a:tr>
            </a:tbl>
          </a:graphicData>
        </a:graphic>
      </p:graphicFrame>
      <p:graphicFrame>
        <p:nvGraphicFramePr>
          <p:cNvPr id="6" name="Tabel 5"/>
          <p:cNvGraphicFramePr>
            <a:graphicFrameLocks noGrp="1"/>
          </p:cNvGraphicFramePr>
          <p:nvPr>
            <p:extLst>
              <p:ext uri="{D42A27DB-BD31-4B8C-83A1-F6EECF244321}">
                <p14:modId xmlns:p14="http://schemas.microsoft.com/office/powerpoint/2010/main" val="2502047493"/>
              </p:ext>
            </p:extLst>
          </p:nvPr>
        </p:nvGraphicFramePr>
        <p:xfrm>
          <a:off x="500888" y="5629088"/>
          <a:ext cx="10923588" cy="914400"/>
        </p:xfrm>
        <a:graphic>
          <a:graphicData uri="http://schemas.openxmlformats.org/drawingml/2006/table">
            <a:tbl>
              <a:tblPr firstRow="1" bandRow="1">
                <a:tableStyleId>{5C22544A-7EE6-4342-B048-85BDC9FD1C3A}</a:tableStyleId>
              </a:tblPr>
              <a:tblGrid>
                <a:gridCol w="10923588">
                  <a:extLst>
                    <a:ext uri="{9D8B030D-6E8A-4147-A177-3AD203B41FA5}">
                      <a16:colId xmlns:a16="http://schemas.microsoft.com/office/drawing/2014/main" val="3885511940"/>
                    </a:ext>
                  </a:extLst>
                </a:gridCol>
              </a:tblGrid>
              <a:tr h="889687">
                <a:tc>
                  <a:txBody>
                    <a:bodyPr/>
                    <a:lstStyle/>
                    <a:p>
                      <a:r>
                        <a:rPr lang="nl-NL" dirty="0">
                          <a:hlinkClick r:id="rId3"/>
                        </a:rPr>
                        <a:t>Basistakenpakket categorie 4: omgevingsplanactiviteiten van provinciaal belang, zijnde milieubelastende, bouw- of sloopactiviteiten | Informatiepunt Leefomgeving (iplo.nl)</a:t>
                      </a:r>
                      <a:endParaRPr lang="nl-NL" dirty="0">
                        <a:solidFill>
                          <a:schemeClr val="bg2">
                            <a:lumMod val="75000"/>
                          </a:schemeClr>
                        </a:solidFill>
                      </a:endParaRPr>
                    </a:p>
                  </a:txBody>
                  <a:tcPr>
                    <a:solidFill>
                      <a:schemeClr val="accent4">
                        <a:lumMod val="40000"/>
                        <a:lumOff val="60000"/>
                      </a:schemeClr>
                    </a:solidFill>
                  </a:tcPr>
                </a:tc>
                <a:extLst>
                  <a:ext uri="{0D108BD9-81ED-4DB2-BD59-A6C34878D82A}">
                    <a16:rowId xmlns:a16="http://schemas.microsoft.com/office/drawing/2014/main" val="1696547658"/>
                  </a:ext>
                </a:extLst>
              </a:tr>
            </a:tbl>
          </a:graphicData>
        </a:graphic>
      </p:graphicFrame>
    </p:spTree>
    <p:extLst>
      <p:ext uri="{BB962C8B-B14F-4D97-AF65-F5344CB8AC3E}">
        <p14:creationId xmlns:p14="http://schemas.microsoft.com/office/powerpoint/2010/main" val="4367800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909712"/>
            <a:ext cx="11557000" cy="1465593"/>
          </a:xfrm>
        </p:spPr>
        <p:txBody>
          <a:bodyPr anchor="t">
            <a:normAutofit/>
          </a:bodyPr>
          <a:lstStyle/>
          <a:p>
            <a:r>
              <a:rPr lang="nl-NL" sz="2500" b="1" dirty="0">
                <a:solidFill>
                  <a:srgbClr val="FFFFFF"/>
                </a:solidFill>
              </a:rPr>
              <a:t>Beslisboom</a:t>
            </a:r>
            <a:br>
              <a:rPr lang="nl-NL" sz="2500" b="1" dirty="0">
                <a:solidFill>
                  <a:srgbClr val="FFFFFF"/>
                </a:solidFill>
              </a:rPr>
            </a:br>
            <a:endParaRPr lang="nl-NL" sz="2500" dirty="0">
              <a:solidFill>
                <a:srgbClr val="FFFFFF"/>
              </a:solidFill>
            </a:endParaRP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15</a:t>
            </a:fld>
            <a:endParaRPr lang="nl-NL" dirty="0"/>
          </a:p>
        </p:txBody>
      </p:sp>
      <p:graphicFrame>
        <p:nvGraphicFramePr>
          <p:cNvPr id="3" name="Tabel 2"/>
          <p:cNvGraphicFramePr>
            <a:graphicFrameLocks noGrp="1"/>
          </p:cNvGraphicFramePr>
          <p:nvPr>
            <p:extLst>
              <p:ext uri="{D42A27DB-BD31-4B8C-83A1-F6EECF244321}">
                <p14:modId xmlns:p14="http://schemas.microsoft.com/office/powerpoint/2010/main" val="2547149571"/>
              </p:ext>
            </p:extLst>
          </p:nvPr>
        </p:nvGraphicFramePr>
        <p:xfrm>
          <a:off x="635000" y="1523251"/>
          <a:ext cx="10958286" cy="914400"/>
        </p:xfrm>
        <a:graphic>
          <a:graphicData uri="http://schemas.openxmlformats.org/drawingml/2006/table">
            <a:tbl>
              <a:tblPr firstRow="1" bandRow="1">
                <a:tableStyleId>{5C22544A-7EE6-4342-B048-85BDC9FD1C3A}</a:tableStyleId>
              </a:tblPr>
              <a:tblGrid>
                <a:gridCol w="10958286">
                  <a:extLst>
                    <a:ext uri="{9D8B030D-6E8A-4147-A177-3AD203B41FA5}">
                      <a16:colId xmlns:a16="http://schemas.microsoft.com/office/drawing/2014/main" val="138848854"/>
                    </a:ext>
                  </a:extLst>
                </a:gridCol>
              </a:tblGrid>
              <a:tr h="654923">
                <a:tc>
                  <a:txBody>
                    <a:bodyPr/>
                    <a:lstStyle/>
                    <a:p>
                      <a:r>
                        <a:rPr lang="nl-NL" b="0" dirty="0">
                          <a:solidFill>
                            <a:schemeClr val="bg1"/>
                          </a:solidFill>
                        </a:rPr>
                        <a:t>categorie 5: </a:t>
                      </a:r>
                      <a:br>
                        <a:rPr lang="nl-NL" b="0" dirty="0">
                          <a:solidFill>
                            <a:schemeClr val="bg1"/>
                          </a:solidFill>
                        </a:rPr>
                      </a:br>
                      <a:r>
                        <a:rPr lang="nl-NL" b="0" dirty="0">
                          <a:solidFill>
                            <a:schemeClr val="bg1"/>
                          </a:solidFill>
                        </a:rPr>
                        <a:t>Het bedrijfsmatig verwijderen van asbest en het bedrijfsmatig opruimen van asbest</a:t>
                      </a:r>
                      <a:br>
                        <a:rPr lang="nl-NL" dirty="0"/>
                      </a:br>
                      <a:endParaRPr lang="nl-NL" dirty="0"/>
                    </a:p>
                  </a:txBody>
                  <a:tcPr>
                    <a:solidFill>
                      <a:srgbClr val="FFFF00"/>
                    </a:solidFill>
                  </a:tcPr>
                </a:tc>
                <a:extLst>
                  <a:ext uri="{0D108BD9-81ED-4DB2-BD59-A6C34878D82A}">
                    <a16:rowId xmlns:a16="http://schemas.microsoft.com/office/drawing/2014/main" val="2121821356"/>
                  </a:ext>
                </a:extLst>
              </a:tr>
            </a:tbl>
          </a:graphicData>
        </a:graphic>
      </p:graphicFrame>
      <p:sp>
        <p:nvSpPr>
          <p:cNvPr id="5" name="Tekstvak 4">
            <a:extLst>
              <a:ext uri="{FF2B5EF4-FFF2-40B4-BE49-F238E27FC236}">
                <a16:creationId xmlns:a16="http://schemas.microsoft.com/office/drawing/2014/main" id="{04A8B4D6-6EB3-0E58-824A-A487006F1AE1}"/>
              </a:ext>
            </a:extLst>
          </p:cNvPr>
          <p:cNvSpPr txBox="1"/>
          <p:nvPr/>
        </p:nvSpPr>
        <p:spPr>
          <a:xfrm>
            <a:off x="6007893" y="902049"/>
            <a:ext cx="6096000" cy="461665"/>
          </a:xfrm>
          <a:prstGeom prst="rect">
            <a:avLst/>
          </a:prstGeom>
          <a:noFill/>
        </p:spPr>
        <p:txBody>
          <a:bodyPr wrap="square">
            <a:spAutoFit/>
          </a:bodyPr>
          <a:lstStyle/>
          <a:p>
            <a:r>
              <a:rPr lang="nl-NL" sz="2400" b="1" dirty="0">
                <a:solidFill>
                  <a:srgbClr val="FFFFFF"/>
                </a:solidFill>
              </a:rPr>
              <a:t>Wat valt onder deze categorie?</a:t>
            </a:r>
            <a:endParaRPr lang="nl-NL" sz="2400" b="1" dirty="0"/>
          </a:p>
        </p:txBody>
      </p:sp>
      <p:sp>
        <p:nvSpPr>
          <p:cNvPr id="6" name="Titel 1">
            <a:extLst>
              <a:ext uri="{FF2B5EF4-FFF2-40B4-BE49-F238E27FC236}">
                <a16:creationId xmlns:a16="http://schemas.microsoft.com/office/drawing/2014/main" id="{B4440B66-8D19-058A-9E6B-9C868F25E368}"/>
              </a:ext>
            </a:extLst>
          </p:cNvPr>
          <p:cNvSpPr txBox="1">
            <a:spLocks/>
          </p:cNvSpPr>
          <p:nvPr/>
        </p:nvSpPr>
        <p:spPr>
          <a:xfrm>
            <a:off x="635000" y="389808"/>
            <a:ext cx="11557000" cy="5168899"/>
          </a:xfrm>
          <a:prstGeom prst="rect">
            <a:avLst/>
          </a:prstGeom>
        </p:spPr>
        <p:txBody>
          <a:bodyPr vert="horz" lIns="91440" tIns="45720" rIns="91440" bIns="45720" rtlCol="0" anchor="b" anchorCtr="0">
            <a:normAutofit/>
          </a:bodyPr>
          <a:lstStyle>
            <a:lvl1pPr algn="l" defTabSz="914400" rtl="0" eaLnBrk="1" latinLnBrk="0" hangingPunct="1">
              <a:lnSpc>
                <a:spcPct val="90000"/>
              </a:lnSpc>
              <a:spcBef>
                <a:spcPct val="0"/>
              </a:spcBef>
              <a:buNone/>
              <a:defRPr sz="8000" b="0" kern="1200" baseline="0">
                <a:solidFill>
                  <a:schemeClr val="tx1"/>
                </a:solidFill>
                <a:latin typeface="+mj-lt"/>
                <a:ea typeface="+mj-ea"/>
                <a:cs typeface="+mj-cs"/>
              </a:defRPr>
            </a:lvl1pPr>
          </a:lstStyle>
          <a:p>
            <a:br>
              <a:rPr lang="nl-NL" sz="2500" dirty="0">
                <a:solidFill>
                  <a:srgbClr val="FFFFFF"/>
                </a:solidFill>
              </a:rPr>
            </a:br>
            <a:r>
              <a:rPr lang="nl-NL" sz="2500" dirty="0">
                <a:solidFill>
                  <a:srgbClr val="FFFFFF"/>
                </a:solidFill>
              </a:rPr>
              <a:t>Werkzaamheden die onder het basistakenpakket vallen zijn:	</a:t>
            </a:r>
            <a:br>
              <a:rPr lang="nl-NL" sz="2500" dirty="0">
                <a:solidFill>
                  <a:srgbClr val="FFFFFF"/>
                </a:solidFill>
              </a:rPr>
            </a:br>
            <a:r>
              <a:rPr lang="nl-NL" sz="2500" dirty="0">
                <a:solidFill>
                  <a:srgbClr val="FFFFFF"/>
                </a:solidFill>
              </a:rPr>
              <a:t>-	beoordelen asbestinventarisatierapport;</a:t>
            </a:r>
            <a:br>
              <a:rPr lang="nl-NL" sz="2500" dirty="0">
                <a:solidFill>
                  <a:srgbClr val="FFFFFF"/>
                </a:solidFill>
              </a:rPr>
            </a:br>
            <a:r>
              <a:rPr lang="nl-NL" sz="2500" dirty="0">
                <a:solidFill>
                  <a:srgbClr val="FFFFFF"/>
                </a:solidFill>
              </a:rPr>
              <a:t>-	beoordelen asbestverwijdering in de sloopmelding;</a:t>
            </a:r>
            <a:br>
              <a:rPr lang="nl-NL" sz="2500" dirty="0">
                <a:solidFill>
                  <a:srgbClr val="FFFFFF"/>
                </a:solidFill>
              </a:rPr>
            </a:br>
            <a:r>
              <a:rPr lang="nl-NL" sz="2500" dirty="0">
                <a:solidFill>
                  <a:srgbClr val="FFFFFF"/>
                </a:solidFill>
              </a:rPr>
              <a:t>-	ontvangen startmelding en toezicht houden op de verwijdering;</a:t>
            </a:r>
            <a:br>
              <a:rPr lang="nl-NL" sz="2500" dirty="0">
                <a:solidFill>
                  <a:srgbClr val="FFFFFF"/>
                </a:solidFill>
              </a:rPr>
            </a:br>
            <a:r>
              <a:rPr lang="nl-NL" sz="2500" dirty="0">
                <a:solidFill>
                  <a:srgbClr val="FFFFFF"/>
                </a:solidFill>
              </a:rPr>
              <a:t>-	beoordelen melding eindmeting;</a:t>
            </a:r>
            <a:br>
              <a:rPr lang="nl-NL" sz="2500" dirty="0">
                <a:solidFill>
                  <a:srgbClr val="FFFFFF"/>
                </a:solidFill>
              </a:rPr>
            </a:br>
            <a:br>
              <a:rPr lang="nl-NL" sz="2500" dirty="0">
                <a:solidFill>
                  <a:srgbClr val="FFFFFF"/>
                </a:solidFill>
              </a:rPr>
            </a:br>
            <a:r>
              <a:rPr lang="nl-NL" sz="2500" dirty="0">
                <a:solidFill>
                  <a:srgbClr val="FFFFFF"/>
                </a:solidFill>
              </a:rPr>
              <a:t>Maar niet de coördinatie na een asbestincident</a:t>
            </a:r>
          </a:p>
        </p:txBody>
      </p:sp>
      <p:sp>
        <p:nvSpPr>
          <p:cNvPr id="7" name="Rechthoek 6"/>
          <p:cNvSpPr/>
          <p:nvPr/>
        </p:nvSpPr>
        <p:spPr>
          <a:xfrm>
            <a:off x="635000" y="5943323"/>
            <a:ext cx="10958286" cy="646331"/>
          </a:xfrm>
          <a:prstGeom prst="rect">
            <a:avLst/>
          </a:prstGeom>
        </p:spPr>
        <p:txBody>
          <a:bodyPr wrap="square">
            <a:spAutoFit/>
          </a:bodyPr>
          <a:lstStyle/>
          <a:p>
            <a:pPr>
              <a:spcAft>
                <a:spcPts val="0"/>
              </a:spcAft>
            </a:pPr>
            <a:r>
              <a:rPr lang="nl-NL" u="sng" dirty="0">
                <a:solidFill>
                  <a:srgbClr val="0000FF"/>
                </a:solidFill>
                <a:latin typeface="Verdana" panose="020B0604030504040204" pitchFamily="34" charset="0"/>
                <a:ea typeface="Verdana" panose="020B0604030504040204" pitchFamily="34" charset="0"/>
                <a:cs typeface="Times New Roman" panose="02020603050405020304" pitchFamily="18" charset="0"/>
                <a:hlinkClick r:id="rId3"/>
              </a:rPr>
              <a:t>Basistakenpakket categorie 5: bedrijfsmatig verwijderen van asbest en asbesthoudende producten uit bouwwerken en bij incidenten | Informatiepunt Leefomgeving (iplo.nl)</a:t>
            </a:r>
            <a:endParaRPr lang="nl-NL" dirty="0">
              <a:latin typeface="Verdana" panose="020B0604030504040204" pitchFamily="34" charset="0"/>
              <a:ea typeface="Verdana" panose="020B0604030504040204" pitchFamily="34" charset="0"/>
              <a:cs typeface="Times New Roman" panose="02020603050405020304" pitchFamily="18" charset="0"/>
            </a:endParaRPr>
          </a:p>
        </p:txBody>
      </p:sp>
      <p:graphicFrame>
        <p:nvGraphicFramePr>
          <p:cNvPr id="8" name="Tabel 7"/>
          <p:cNvGraphicFramePr>
            <a:graphicFrameLocks noGrp="1"/>
          </p:cNvGraphicFramePr>
          <p:nvPr>
            <p:extLst>
              <p:ext uri="{D42A27DB-BD31-4B8C-83A1-F6EECF244321}">
                <p14:modId xmlns:p14="http://schemas.microsoft.com/office/powerpoint/2010/main" val="3862483629"/>
              </p:ext>
            </p:extLst>
          </p:nvPr>
        </p:nvGraphicFramePr>
        <p:xfrm>
          <a:off x="635000" y="5943323"/>
          <a:ext cx="10958286" cy="640080"/>
        </p:xfrm>
        <a:graphic>
          <a:graphicData uri="http://schemas.openxmlformats.org/drawingml/2006/table">
            <a:tbl>
              <a:tblPr firstRow="1" bandRow="1">
                <a:tableStyleId>{5C22544A-7EE6-4342-B048-85BDC9FD1C3A}</a:tableStyleId>
              </a:tblPr>
              <a:tblGrid>
                <a:gridCol w="10958286">
                  <a:extLst>
                    <a:ext uri="{9D8B030D-6E8A-4147-A177-3AD203B41FA5}">
                      <a16:colId xmlns:a16="http://schemas.microsoft.com/office/drawing/2014/main" val="344425805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u="none" dirty="0">
                          <a:solidFill>
                            <a:srgbClr val="0000FF"/>
                          </a:solidFill>
                          <a:latin typeface="Verdana" panose="020B0604030504040204" pitchFamily="34" charset="0"/>
                          <a:ea typeface="Verdana" panose="020B0604030504040204" pitchFamily="34" charset="0"/>
                          <a:cs typeface="Times New Roman" panose="02020603050405020304" pitchFamily="18" charset="0"/>
                          <a:hlinkClick r:id="rId3"/>
                        </a:rPr>
                        <a:t>Basistakenpakket categorie 5: bedrijfsmatig verwijderen van asbest en asbesthoudende producten uit bouwwerken en bij incidenten | Informatiepunt Leefomgeving (iplo.nl)</a:t>
                      </a:r>
                      <a:endParaRPr lang="nl-NL" b="0" u="none" dirty="0">
                        <a:latin typeface="Verdana" panose="020B0604030504040204" pitchFamily="34" charset="0"/>
                        <a:ea typeface="Verdana" panose="020B0604030504040204" pitchFamily="34"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1077124117"/>
                  </a:ext>
                </a:extLst>
              </a:tr>
            </a:tbl>
          </a:graphicData>
        </a:graphic>
      </p:graphicFrame>
    </p:spTree>
    <p:extLst>
      <p:ext uri="{BB962C8B-B14F-4D97-AF65-F5344CB8AC3E}">
        <p14:creationId xmlns:p14="http://schemas.microsoft.com/office/powerpoint/2010/main" val="250481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3411" y="952143"/>
            <a:ext cx="10923588" cy="4367114"/>
          </a:xfrm>
        </p:spPr>
        <p:txBody>
          <a:bodyPr>
            <a:normAutofit/>
          </a:bodyPr>
          <a:lstStyle/>
          <a:p>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dirty="0">
                <a:solidFill>
                  <a:srgbClr val="FFFFFF"/>
                </a:solidFill>
              </a:rPr>
            </a:br>
            <a:br>
              <a:rPr lang="nl-NL" sz="2500" dirty="0">
                <a:solidFill>
                  <a:srgbClr val="FFFFFF"/>
                </a:solidFill>
              </a:rPr>
            </a:br>
            <a:r>
              <a:rPr lang="nl-NL" sz="2500" dirty="0">
                <a:solidFill>
                  <a:srgbClr val="FFFFFF"/>
                </a:solidFill>
              </a:rPr>
              <a:t>- Bepaal of er sprake is van een van de genoemde voorbeelden</a:t>
            </a:r>
            <a:br>
              <a:rPr lang="nl-NL" sz="2500" dirty="0">
                <a:solidFill>
                  <a:srgbClr val="FFFFFF"/>
                </a:solidFill>
              </a:rPr>
            </a:br>
            <a:br>
              <a:rPr lang="nl-NL" sz="2500" dirty="0">
                <a:solidFill>
                  <a:srgbClr val="FFFFFF"/>
                </a:solidFill>
              </a:rPr>
            </a:br>
            <a:r>
              <a:rPr lang="nl-NL" sz="2500" dirty="0">
                <a:solidFill>
                  <a:srgbClr val="FFFFFF"/>
                </a:solidFill>
              </a:rPr>
              <a:t>Let op: College B&amp;W of GS moet bevoegd gezag zijn</a:t>
            </a:r>
            <a:endParaRPr lang="nl-NL"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16</a:t>
            </a:fld>
            <a:endParaRPr lang="nl-NL"/>
          </a:p>
        </p:txBody>
      </p:sp>
      <p:graphicFrame>
        <p:nvGraphicFramePr>
          <p:cNvPr id="3" name="Tabel 2"/>
          <p:cNvGraphicFramePr>
            <a:graphicFrameLocks noGrp="1"/>
          </p:cNvGraphicFramePr>
          <p:nvPr>
            <p:extLst>
              <p:ext uri="{D42A27DB-BD31-4B8C-83A1-F6EECF244321}">
                <p14:modId xmlns:p14="http://schemas.microsoft.com/office/powerpoint/2010/main" val="2517441357"/>
              </p:ext>
            </p:extLst>
          </p:nvPr>
        </p:nvGraphicFramePr>
        <p:xfrm>
          <a:off x="635001" y="2033988"/>
          <a:ext cx="10923587" cy="1501020"/>
        </p:xfrm>
        <a:graphic>
          <a:graphicData uri="http://schemas.openxmlformats.org/drawingml/2006/table">
            <a:tbl>
              <a:tblPr firstRow="1" bandRow="1">
                <a:tableStyleId>{5C22544A-7EE6-4342-B048-85BDC9FD1C3A}</a:tableStyleId>
              </a:tblPr>
              <a:tblGrid>
                <a:gridCol w="10923587">
                  <a:extLst>
                    <a:ext uri="{9D8B030D-6E8A-4147-A177-3AD203B41FA5}">
                      <a16:colId xmlns:a16="http://schemas.microsoft.com/office/drawing/2014/main" val="1445037979"/>
                    </a:ext>
                  </a:extLst>
                </a:gridCol>
              </a:tblGrid>
              <a:tr h="1501020">
                <a:tc>
                  <a:txBody>
                    <a:bodyPr/>
                    <a:lstStyle/>
                    <a:p>
                      <a:r>
                        <a:rPr lang="nl-NL" b="0" dirty="0">
                          <a:solidFill>
                            <a:schemeClr val="bg1"/>
                          </a:solidFill>
                        </a:rPr>
                        <a:t>categorie 6:</a:t>
                      </a:r>
                      <a:br>
                        <a:rPr lang="nl-NL" b="0" dirty="0">
                          <a:solidFill>
                            <a:schemeClr val="bg1"/>
                          </a:solidFill>
                        </a:rPr>
                      </a:br>
                      <a:r>
                        <a:rPr lang="nl-NL" b="0" dirty="0">
                          <a:solidFill>
                            <a:schemeClr val="bg1"/>
                          </a:solidFill>
                        </a:rPr>
                        <a:t>Activiteiten met stoffen, preparaten, producten en toestellen waarover regels zijn gesteld </a:t>
                      </a:r>
                      <a:r>
                        <a:rPr lang="nl-NL" b="1" dirty="0">
                          <a:solidFill>
                            <a:schemeClr val="bg1"/>
                          </a:solidFill>
                        </a:rPr>
                        <a:t>bij of krachtens de Wet milieubeheer</a:t>
                      </a:r>
                      <a:r>
                        <a:rPr lang="nl-NL" b="0" dirty="0">
                          <a:solidFill>
                            <a:schemeClr val="bg1"/>
                          </a:solidFill>
                        </a:rPr>
                        <a:t>, voor zover deze worden verricht in samenhang met een milieubelastende activiteit als bedoeld in hoofdstuk 3 van het Besluit activiteiten leefomgeving. </a:t>
                      </a:r>
                    </a:p>
                  </a:txBody>
                  <a:tcPr>
                    <a:solidFill>
                      <a:srgbClr val="FFFF00"/>
                    </a:solidFill>
                  </a:tcPr>
                </a:tc>
                <a:extLst>
                  <a:ext uri="{0D108BD9-81ED-4DB2-BD59-A6C34878D82A}">
                    <a16:rowId xmlns:a16="http://schemas.microsoft.com/office/drawing/2014/main" val="3493006131"/>
                  </a:ext>
                </a:extLst>
              </a:tr>
            </a:tbl>
          </a:graphicData>
        </a:graphic>
      </p:graphicFrame>
      <p:sp>
        <p:nvSpPr>
          <p:cNvPr id="5" name="Rechthoek 4"/>
          <p:cNvSpPr/>
          <p:nvPr/>
        </p:nvSpPr>
        <p:spPr>
          <a:xfrm>
            <a:off x="635000" y="5943323"/>
            <a:ext cx="10923588" cy="646331"/>
          </a:xfrm>
          <a:prstGeom prst="rect">
            <a:avLst/>
          </a:prstGeom>
        </p:spPr>
        <p:txBody>
          <a:bodyPr wrap="square">
            <a:spAutoFit/>
          </a:bodyPr>
          <a:lstStyle/>
          <a:p>
            <a:pPr>
              <a:spcAft>
                <a:spcPts val="0"/>
              </a:spcAft>
            </a:pPr>
            <a:r>
              <a:rPr lang="nl-NL" u="sng" dirty="0">
                <a:solidFill>
                  <a:srgbClr val="0000FF"/>
                </a:solidFill>
                <a:latin typeface="Verdana" panose="020B0604030504040204" pitchFamily="34" charset="0"/>
                <a:ea typeface="Verdana" panose="020B0604030504040204" pitchFamily="34" charset="0"/>
                <a:cs typeface="Times New Roman" panose="02020603050405020304" pitchFamily="18" charset="0"/>
                <a:hlinkClick r:id="rId3"/>
              </a:rPr>
              <a:t>Basistakenpakket categorie 6: activiteiten met stoffen, preparaten, producten en toestellen waarover regels gelden in de Wet milieubeheer | Informatiepunt Leefomgeving (iplo.nl)</a:t>
            </a:r>
            <a:endParaRPr lang="nl-NL" dirty="0">
              <a:latin typeface="Verdana" panose="020B0604030504040204" pitchFamily="34" charset="0"/>
              <a:ea typeface="Verdana" panose="020B0604030504040204" pitchFamily="34" charset="0"/>
              <a:cs typeface="Times New Roman" panose="02020603050405020304" pitchFamily="18" charset="0"/>
            </a:endParaRPr>
          </a:p>
        </p:txBody>
      </p:sp>
      <p:graphicFrame>
        <p:nvGraphicFramePr>
          <p:cNvPr id="6" name="Tabel 5"/>
          <p:cNvGraphicFramePr>
            <a:graphicFrameLocks noGrp="1"/>
          </p:cNvGraphicFramePr>
          <p:nvPr>
            <p:extLst>
              <p:ext uri="{D42A27DB-BD31-4B8C-83A1-F6EECF244321}">
                <p14:modId xmlns:p14="http://schemas.microsoft.com/office/powerpoint/2010/main" val="658666858"/>
              </p:ext>
            </p:extLst>
          </p:nvPr>
        </p:nvGraphicFramePr>
        <p:xfrm>
          <a:off x="635000" y="5949574"/>
          <a:ext cx="10923589" cy="640080"/>
        </p:xfrm>
        <a:graphic>
          <a:graphicData uri="http://schemas.openxmlformats.org/drawingml/2006/table">
            <a:tbl>
              <a:tblPr firstRow="1" bandRow="1">
                <a:tableStyleId>{5C22544A-7EE6-4342-B048-85BDC9FD1C3A}</a:tableStyleId>
              </a:tblPr>
              <a:tblGrid>
                <a:gridCol w="10923589">
                  <a:extLst>
                    <a:ext uri="{9D8B030D-6E8A-4147-A177-3AD203B41FA5}">
                      <a16:colId xmlns:a16="http://schemas.microsoft.com/office/drawing/2014/main" val="1730119496"/>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0" u="none" dirty="0">
                          <a:solidFill>
                            <a:srgbClr val="0000FF"/>
                          </a:solidFill>
                          <a:latin typeface="Verdana" panose="020B0604030504040204" pitchFamily="34" charset="0"/>
                          <a:ea typeface="Verdana" panose="020B0604030504040204" pitchFamily="34" charset="0"/>
                          <a:cs typeface="Times New Roman" panose="02020603050405020304" pitchFamily="18" charset="0"/>
                          <a:hlinkClick r:id="rId3"/>
                        </a:rPr>
                        <a:t>Basistakenpakket categorie 6: activiteiten met stoffen, preparaten, producten en toestellen waarover regels gelden in de Wet milieubeheer | Informatiepunt Leefomgeving (iplo.nl)</a:t>
                      </a:r>
                      <a:endParaRPr lang="nl-NL" b="0" u="none" dirty="0">
                        <a:latin typeface="Verdana" panose="020B0604030504040204" pitchFamily="34" charset="0"/>
                        <a:ea typeface="Verdana" panose="020B0604030504040204" pitchFamily="34"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1638929314"/>
                  </a:ext>
                </a:extLst>
              </a:tr>
            </a:tbl>
          </a:graphicData>
        </a:graphic>
      </p:graphicFrame>
      <p:sp>
        <p:nvSpPr>
          <p:cNvPr id="7" name="Titel 1"/>
          <p:cNvSpPr txBox="1">
            <a:spLocks/>
          </p:cNvSpPr>
          <p:nvPr/>
        </p:nvSpPr>
        <p:spPr>
          <a:xfrm>
            <a:off x="635000" y="1074286"/>
            <a:ext cx="10923588" cy="4024800"/>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8000" b="0" kern="1200" baseline="0">
                <a:solidFill>
                  <a:schemeClr val="tx1"/>
                </a:solidFill>
                <a:latin typeface="+mj-lt"/>
                <a:ea typeface="+mj-ea"/>
                <a:cs typeface="+mj-cs"/>
              </a:defRPr>
            </a:lvl1pPr>
          </a:lstStyle>
          <a:p>
            <a:r>
              <a:rPr lang="nl-NL" sz="2500" b="1" dirty="0">
                <a:solidFill>
                  <a:srgbClr val="FFFFFF"/>
                </a:solidFill>
              </a:rPr>
              <a:t>Beslisboom</a:t>
            </a: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endParaRPr lang="nl-NL" sz="2500" dirty="0">
              <a:solidFill>
                <a:srgbClr val="FFFFFF"/>
              </a:solidFill>
            </a:endParaRPr>
          </a:p>
        </p:txBody>
      </p:sp>
    </p:spTree>
    <p:extLst>
      <p:ext uri="{BB962C8B-B14F-4D97-AF65-F5344CB8AC3E}">
        <p14:creationId xmlns:p14="http://schemas.microsoft.com/office/powerpoint/2010/main" val="17093668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1074286"/>
            <a:ext cx="10923588" cy="4024800"/>
          </a:xfrm>
        </p:spPr>
        <p:txBody>
          <a:bodyPr anchor="t">
            <a:normAutofit/>
          </a:bodyPr>
          <a:lstStyle/>
          <a:p>
            <a:r>
              <a:rPr lang="nl-NL" sz="2500" b="1" dirty="0">
                <a:solidFill>
                  <a:srgbClr val="FFFFFF"/>
                </a:solidFill>
              </a:rPr>
              <a:t>Beslisboom</a:t>
            </a: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endParaRPr lang="nl-NL" sz="2500" dirty="0">
              <a:solidFill>
                <a:srgbClr val="FFFFFF"/>
              </a:solidFill>
            </a:endParaRP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17</a:t>
            </a:fld>
            <a:endParaRPr lang="nl-NL"/>
          </a:p>
        </p:txBody>
      </p:sp>
      <p:graphicFrame>
        <p:nvGraphicFramePr>
          <p:cNvPr id="3" name="Tabel 2"/>
          <p:cNvGraphicFramePr>
            <a:graphicFrameLocks noGrp="1"/>
          </p:cNvGraphicFramePr>
          <p:nvPr>
            <p:extLst>
              <p:ext uri="{D42A27DB-BD31-4B8C-83A1-F6EECF244321}">
                <p14:modId xmlns:p14="http://schemas.microsoft.com/office/powerpoint/2010/main" val="3617914829"/>
              </p:ext>
            </p:extLst>
          </p:nvPr>
        </p:nvGraphicFramePr>
        <p:xfrm>
          <a:off x="635000" y="1824437"/>
          <a:ext cx="10923588" cy="1120020"/>
        </p:xfrm>
        <a:graphic>
          <a:graphicData uri="http://schemas.openxmlformats.org/drawingml/2006/table">
            <a:tbl>
              <a:tblPr firstRow="1" bandRow="1">
                <a:tableStyleId>{5C22544A-7EE6-4342-B048-85BDC9FD1C3A}</a:tableStyleId>
              </a:tblPr>
              <a:tblGrid>
                <a:gridCol w="10923588">
                  <a:extLst>
                    <a:ext uri="{9D8B030D-6E8A-4147-A177-3AD203B41FA5}">
                      <a16:colId xmlns:a16="http://schemas.microsoft.com/office/drawing/2014/main" val="2098804597"/>
                    </a:ext>
                  </a:extLst>
                </a:gridCol>
              </a:tblGrid>
              <a:tr h="1120020">
                <a:tc>
                  <a:txBody>
                    <a:bodyPr/>
                    <a:lstStyle/>
                    <a:p>
                      <a:r>
                        <a:rPr lang="nl-NL" b="0" dirty="0">
                          <a:solidFill>
                            <a:schemeClr val="bg1"/>
                          </a:solidFill>
                        </a:rPr>
                        <a:t>categorie 7:</a:t>
                      </a:r>
                      <a:br>
                        <a:rPr lang="nl-NL" b="0" dirty="0">
                          <a:solidFill>
                            <a:schemeClr val="bg1"/>
                          </a:solidFill>
                        </a:rPr>
                      </a:br>
                      <a:r>
                        <a:rPr lang="nl-NL" b="0" dirty="0">
                          <a:solidFill>
                            <a:schemeClr val="bg1"/>
                          </a:solidFill>
                        </a:rPr>
                        <a:t>Bedrijfsmatige activiteiten met betrekking tot: afvalstoffen, vuurwerk, secundaire grondstoffen en andere milieugevaarlijke stoffen.</a:t>
                      </a:r>
                    </a:p>
                  </a:txBody>
                  <a:tcPr>
                    <a:solidFill>
                      <a:srgbClr val="FFFF00"/>
                    </a:solidFill>
                  </a:tcPr>
                </a:tc>
                <a:extLst>
                  <a:ext uri="{0D108BD9-81ED-4DB2-BD59-A6C34878D82A}">
                    <a16:rowId xmlns:a16="http://schemas.microsoft.com/office/drawing/2014/main" val="119492907"/>
                  </a:ext>
                </a:extLst>
              </a:tr>
            </a:tbl>
          </a:graphicData>
        </a:graphic>
      </p:graphicFrame>
      <p:sp>
        <p:nvSpPr>
          <p:cNvPr id="5" name="Tekstvak 4">
            <a:extLst>
              <a:ext uri="{FF2B5EF4-FFF2-40B4-BE49-F238E27FC236}">
                <a16:creationId xmlns:a16="http://schemas.microsoft.com/office/drawing/2014/main" id="{75C66F2C-B7B4-29F9-7094-A8D73CC863C7}"/>
              </a:ext>
            </a:extLst>
          </p:cNvPr>
          <p:cNvSpPr txBox="1"/>
          <p:nvPr/>
        </p:nvSpPr>
        <p:spPr>
          <a:xfrm>
            <a:off x="634999" y="3195645"/>
            <a:ext cx="6096000" cy="461665"/>
          </a:xfrm>
          <a:prstGeom prst="rect">
            <a:avLst/>
          </a:prstGeom>
          <a:noFill/>
        </p:spPr>
        <p:txBody>
          <a:bodyPr wrap="square">
            <a:spAutoFit/>
          </a:bodyPr>
          <a:lstStyle/>
          <a:p>
            <a:r>
              <a:rPr lang="nl-NL" sz="2400" b="1" dirty="0">
                <a:solidFill>
                  <a:srgbClr val="FFFFFF"/>
                </a:solidFill>
              </a:rPr>
              <a:t>Wat valt onder deze categorie?</a:t>
            </a:r>
            <a:endParaRPr lang="nl-NL" sz="2400" b="1" dirty="0"/>
          </a:p>
        </p:txBody>
      </p:sp>
      <p:sp>
        <p:nvSpPr>
          <p:cNvPr id="7" name="Tekstvak 6">
            <a:extLst>
              <a:ext uri="{FF2B5EF4-FFF2-40B4-BE49-F238E27FC236}">
                <a16:creationId xmlns:a16="http://schemas.microsoft.com/office/drawing/2014/main" id="{295B8B60-7F10-8527-662F-597F6EC9361E}"/>
              </a:ext>
            </a:extLst>
          </p:cNvPr>
          <p:cNvSpPr txBox="1"/>
          <p:nvPr/>
        </p:nvSpPr>
        <p:spPr>
          <a:xfrm>
            <a:off x="634999" y="3859756"/>
            <a:ext cx="10670310" cy="1200329"/>
          </a:xfrm>
          <a:prstGeom prst="rect">
            <a:avLst/>
          </a:prstGeom>
          <a:noFill/>
        </p:spPr>
        <p:txBody>
          <a:bodyPr wrap="square">
            <a:spAutoFit/>
          </a:bodyPr>
          <a:lstStyle/>
          <a:p>
            <a:r>
              <a:rPr lang="nl-NL" sz="2400" dirty="0">
                <a:solidFill>
                  <a:srgbClr val="FFFFFF"/>
                </a:solidFill>
              </a:rPr>
              <a:t>- Bepaal of het hier dus om de activiteiten die betrekking hebben op het </a:t>
            </a:r>
            <a:r>
              <a:rPr lang="nl-NL" sz="2400" u="sng" dirty="0">
                <a:solidFill>
                  <a:srgbClr val="FFFFFF"/>
                </a:solidFill>
              </a:rPr>
              <a:t>projectmatig organiseren/faciliteren </a:t>
            </a:r>
            <a:r>
              <a:rPr lang="nl-NL" sz="2400" dirty="0">
                <a:solidFill>
                  <a:srgbClr val="FFFFFF"/>
                </a:solidFill>
              </a:rPr>
              <a:t>van het toezicht op bovengenoemde stromen</a:t>
            </a:r>
            <a:endParaRPr lang="nl-NL" sz="2400" dirty="0"/>
          </a:p>
        </p:txBody>
      </p:sp>
      <p:graphicFrame>
        <p:nvGraphicFramePr>
          <p:cNvPr id="8" name="Tabel 7"/>
          <p:cNvGraphicFramePr>
            <a:graphicFrameLocks noGrp="1"/>
          </p:cNvGraphicFramePr>
          <p:nvPr>
            <p:extLst>
              <p:ext uri="{D42A27DB-BD31-4B8C-83A1-F6EECF244321}">
                <p14:modId xmlns:p14="http://schemas.microsoft.com/office/powerpoint/2010/main" val="1340093293"/>
              </p:ext>
            </p:extLst>
          </p:nvPr>
        </p:nvGraphicFramePr>
        <p:xfrm>
          <a:off x="634999" y="5629088"/>
          <a:ext cx="10813862" cy="914400"/>
        </p:xfrm>
        <a:graphic>
          <a:graphicData uri="http://schemas.openxmlformats.org/drawingml/2006/table">
            <a:tbl>
              <a:tblPr firstRow="1" bandRow="1">
                <a:tableStyleId>{5C22544A-7EE6-4342-B048-85BDC9FD1C3A}</a:tableStyleId>
              </a:tblPr>
              <a:tblGrid>
                <a:gridCol w="10813862">
                  <a:extLst>
                    <a:ext uri="{9D8B030D-6E8A-4147-A177-3AD203B41FA5}">
                      <a16:colId xmlns:a16="http://schemas.microsoft.com/office/drawing/2014/main" val="772565723"/>
                    </a:ext>
                  </a:extLst>
                </a:gridCol>
              </a:tblGrid>
              <a:tr h="370840">
                <a:tc>
                  <a:txBody>
                    <a:bodyPr/>
                    <a:lstStyle/>
                    <a:p>
                      <a:r>
                        <a:rPr lang="nl-NL" b="0" u="sng" dirty="0">
                          <a:solidFill>
                            <a:srgbClr val="0000FF"/>
                          </a:solidFill>
                          <a:latin typeface="Verdana" panose="020B0604030504040204" pitchFamily="34" charset="0"/>
                          <a:ea typeface="Verdana" panose="020B0604030504040204" pitchFamily="34" charset="0"/>
                          <a:cs typeface="Times New Roman" panose="02020603050405020304" pitchFamily="18" charset="0"/>
                          <a:hlinkClick r:id="rId3"/>
                        </a:rPr>
                        <a:t>Basistakenpakket categorie 7: bedrijfsmatige activiteiten met afvalstoffen, vuurwerk en explosieven voor civiel gebruik en andere milieugevaarlijke stoffen | Informatiepunt Leefomgeving (iplo.nl)</a:t>
                      </a:r>
                      <a:endParaRPr lang="nl-NL" b="0" dirty="0"/>
                    </a:p>
                  </a:txBody>
                  <a:tcPr>
                    <a:solidFill>
                      <a:schemeClr val="accent4">
                        <a:lumMod val="40000"/>
                        <a:lumOff val="60000"/>
                      </a:schemeClr>
                    </a:solidFill>
                  </a:tcPr>
                </a:tc>
                <a:extLst>
                  <a:ext uri="{0D108BD9-81ED-4DB2-BD59-A6C34878D82A}">
                    <a16:rowId xmlns:a16="http://schemas.microsoft.com/office/drawing/2014/main" val="2677789821"/>
                  </a:ext>
                </a:extLst>
              </a:tr>
            </a:tbl>
          </a:graphicData>
        </a:graphic>
      </p:graphicFrame>
    </p:spTree>
    <p:extLst>
      <p:ext uri="{BB962C8B-B14F-4D97-AF65-F5344CB8AC3E}">
        <p14:creationId xmlns:p14="http://schemas.microsoft.com/office/powerpoint/2010/main" val="1607358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88696" y="265210"/>
            <a:ext cx="10923588" cy="5147127"/>
          </a:xfrm>
        </p:spPr>
        <p:txBody>
          <a:bodyPr>
            <a:normAutofit fontScale="90000"/>
          </a:bodyPr>
          <a:lstStyle/>
          <a:p>
            <a:br>
              <a:rPr lang="nl-NL" sz="2500" b="1" dirty="0">
                <a:solidFill>
                  <a:srgbClr val="FFFFFF"/>
                </a:solidFill>
              </a:rPr>
            </a:br>
            <a:br>
              <a:rPr lang="nl-NL" sz="2500" b="1" dirty="0">
                <a:solidFill>
                  <a:srgbClr val="FFFFFF"/>
                </a:solidFill>
              </a:rPr>
            </a:br>
            <a:r>
              <a:rPr lang="nl-NL" sz="2500" b="1" dirty="0">
                <a:solidFill>
                  <a:srgbClr val="FFFFFF"/>
                </a:solidFill>
              </a:rPr>
              <a:t>Beslisboom</a:t>
            </a: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r>
              <a:rPr lang="nl-NL" sz="2500" dirty="0">
                <a:solidFill>
                  <a:srgbClr val="FFFFFF"/>
                </a:solidFill>
              </a:rPr>
              <a:t>- Bepaal of het hier gaat om maatregelen ter verduurzaming van het energiegebruik</a:t>
            </a:r>
            <a:br>
              <a:rPr lang="nl-NL" sz="2500" dirty="0">
                <a:solidFill>
                  <a:srgbClr val="FFFFFF"/>
                </a:solidFill>
              </a:rPr>
            </a:br>
            <a:br>
              <a:rPr lang="nl-NL" sz="2500" dirty="0">
                <a:solidFill>
                  <a:srgbClr val="FFFFFF"/>
                </a:solidFill>
              </a:rPr>
            </a:br>
            <a:endParaRPr lang="nl-NL" sz="2500" dirty="0">
              <a:solidFill>
                <a:srgbClr val="FFFFFF"/>
              </a:solidFill>
            </a:endParaRPr>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18</a:t>
            </a:fld>
            <a:endParaRPr lang="nl-NL"/>
          </a:p>
        </p:txBody>
      </p:sp>
      <p:graphicFrame>
        <p:nvGraphicFramePr>
          <p:cNvPr id="3" name="Tabel 2"/>
          <p:cNvGraphicFramePr>
            <a:graphicFrameLocks noGrp="1"/>
          </p:cNvGraphicFramePr>
          <p:nvPr>
            <p:extLst>
              <p:ext uri="{D42A27DB-BD31-4B8C-83A1-F6EECF244321}">
                <p14:modId xmlns:p14="http://schemas.microsoft.com/office/powerpoint/2010/main" val="1600956967"/>
              </p:ext>
            </p:extLst>
          </p:nvPr>
        </p:nvGraphicFramePr>
        <p:xfrm>
          <a:off x="635000" y="2504904"/>
          <a:ext cx="10923588" cy="1120020"/>
        </p:xfrm>
        <a:graphic>
          <a:graphicData uri="http://schemas.openxmlformats.org/drawingml/2006/table">
            <a:tbl>
              <a:tblPr firstRow="1" bandRow="1">
                <a:tableStyleId>{5C22544A-7EE6-4342-B048-85BDC9FD1C3A}</a:tableStyleId>
              </a:tblPr>
              <a:tblGrid>
                <a:gridCol w="10923588">
                  <a:extLst>
                    <a:ext uri="{9D8B030D-6E8A-4147-A177-3AD203B41FA5}">
                      <a16:colId xmlns:a16="http://schemas.microsoft.com/office/drawing/2014/main" val="2098804597"/>
                    </a:ext>
                  </a:extLst>
                </a:gridCol>
              </a:tblGrid>
              <a:tr h="1120020">
                <a:tc>
                  <a:txBody>
                    <a:bodyPr/>
                    <a:lstStyle/>
                    <a:p>
                      <a:r>
                        <a:rPr lang="nl-NL" b="0" dirty="0">
                          <a:solidFill>
                            <a:schemeClr val="bg1"/>
                          </a:solidFill>
                        </a:rPr>
                        <a:t>categorie 8:</a:t>
                      </a:r>
                    </a:p>
                    <a:p>
                      <a:r>
                        <a:rPr lang="nl-NL" b="0" dirty="0">
                          <a:solidFill>
                            <a:schemeClr val="bg1"/>
                          </a:solidFill>
                        </a:rPr>
                        <a:t>Het in stand houden van bouwwerken voor zover daarover regels zijn gesteld in artikel 3.84 van het Besluit bouwwerken leefomgeving.</a:t>
                      </a:r>
                    </a:p>
                  </a:txBody>
                  <a:tcPr>
                    <a:solidFill>
                      <a:srgbClr val="FFFF00"/>
                    </a:solidFill>
                  </a:tcPr>
                </a:tc>
                <a:extLst>
                  <a:ext uri="{0D108BD9-81ED-4DB2-BD59-A6C34878D82A}">
                    <a16:rowId xmlns:a16="http://schemas.microsoft.com/office/drawing/2014/main" val="119492907"/>
                  </a:ext>
                </a:extLst>
              </a:tr>
            </a:tbl>
          </a:graphicData>
        </a:graphic>
      </p:graphicFrame>
      <p:graphicFrame>
        <p:nvGraphicFramePr>
          <p:cNvPr id="5" name="Tabel 4"/>
          <p:cNvGraphicFramePr>
            <a:graphicFrameLocks noGrp="1"/>
          </p:cNvGraphicFramePr>
          <p:nvPr>
            <p:extLst>
              <p:ext uri="{D42A27DB-BD31-4B8C-83A1-F6EECF244321}">
                <p14:modId xmlns:p14="http://schemas.microsoft.com/office/powerpoint/2010/main" val="774542987"/>
              </p:ext>
            </p:extLst>
          </p:nvPr>
        </p:nvGraphicFramePr>
        <p:xfrm>
          <a:off x="635000" y="5770605"/>
          <a:ext cx="8350504" cy="796234"/>
        </p:xfrm>
        <a:graphic>
          <a:graphicData uri="http://schemas.openxmlformats.org/drawingml/2006/table">
            <a:tbl>
              <a:tblPr firstRow="1" bandRow="1">
                <a:tableStyleId>{5C22544A-7EE6-4342-B048-85BDC9FD1C3A}</a:tableStyleId>
              </a:tblPr>
              <a:tblGrid>
                <a:gridCol w="8350504">
                  <a:extLst>
                    <a:ext uri="{9D8B030D-6E8A-4147-A177-3AD203B41FA5}">
                      <a16:colId xmlns:a16="http://schemas.microsoft.com/office/drawing/2014/main" val="17462972"/>
                    </a:ext>
                  </a:extLst>
                </a:gridCol>
              </a:tblGrid>
              <a:tr h="796234">
                <a:tc>
                  <a:txBody>
                    <a:bodyPr/>
                    <a:lstStyle/>
                    <a:p>
                      <a:r>
                        <a:rPr lang="nl-NL" sz="2000" b="0" dirty="0">
                          <a:hlinkClick r:id="rId3"/>
                        </a:rPr>
                        <a:t>Basistakenpakket categorie 8: Energiebesparing bij gebouwen | Informatiepunt Leefomgeving (iplo.nl)</a:t>
                      </a:r>
                      <a:endParaRPr lang="nl-NL" sz="2000" b="0" dirty="0"/>
                    </a:p>
                  </a:txBody>
                  <a:tcPr>
                    <a:solidFill>
                      <a:srgbClr val="FDF6BB"/>
                    </a:solidFill>
                  </a:tcPr>
                </a:tc>
                <a:extLst>
                  <a:ext uri="{0D108BD9-81ED-4DB2-BD59-A6C34878D82A}">
                    <a16:rowId xmlns:a16="http://schemas.microsoft.com/office/drawing/2014/main" val="1332546524"/>
                  </a:ext>
                </a:extLst>
              </a:tr>
            </a:tbl>
          </a:graphicData>
        </a:graphic>
      </p:graphicFrame>
    </p:spTree>
    <p:extLst>
      <p:ext uri="{BB962C8B-B14F-4D97-AF65-F5344CB8AC3E}">
        <p14:creationId xmlns:p14="http://schemas.microsoft.com/office/powerpoint/2010/main" val="40536415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1104900"/>
            <a:ext cx="10923588" cy="733914"/>
          </a:xfrm>
        </p:spPr>
        <p:txBody>
          <a:bodyPr>
            <a:normAutofit/>
          </a:bodyPr>
          <a:lstStyle/>
          <a:p>
            <a:r>
              <a:rPr lang="nl-NL" sz="3600" dirty="0"/>
              <a:t>En nu naar de praktijk!</a:t>
            </a:r>
          </a:p>
        </p:txBody>
      </p:sp>
      <p:sp>
        <p:nvSpPr>
          <p:cNvPr id="3" name="Ondertitel 2"/>
          <p:cNvSpPr>
            <a:spLocks noGrp="1"/>
          </p:cNvSpPr>
          <p:nvPr>
            <p:ph type="subTitle" idx="1"/>
          </p:nvPr>
        </p:nvSpPr>
        <p:spPr>
          <a:xfrm>
            <a:off x="635794" y="2313966"/>
            <a:ext cx="10922794" cy="4378934"/>
          </a:xfrm>
        </p:spPr>
        <p:txBody>
          <a:bodyPr>
            <a:normAutofit/>
          </a:bodyPr>
          <a:lstStyle/>
          <a:p>
            <a:r>
              <a:rPr lang="nl-NL" dirty="0"/>
              <a:t>I. Waterstoftankstation omgevingsvergunning nodig voor bouw, het omgevingsplan en de milieubelastende activiteit.</a:t>
            </a:r>
          </a:p>
          <a:p>
            <a:r>
              <a:rPr lang="nl-NL" dirty="0"/>
              <a:t>II. Geluidsoverlast balkende ezels bij een kinderboerderij.</a:t>
            </a:r>
          </a:p>
          <a:p>
            <a:r>
              <a:rPr lang="nl-NL" dirty="0"/>
              <a:t>III. Werkplaats zilversmid. </a:t>
            </a:r>
          </a:p>
          <a:p>
            <a:r>
              <a:rPr lang="nl-NL" dirty="0"/>
              <a:t>IV. Monstername en analyse van indirecte lozingen.</a:t>
            </a:r>
          </a:p>
          <a:p>
            <a:endParaRPr lang="nl-NL" dirty="0"/>
          </a:p>
          <a:p>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19</a:t>
            </a:fld>
            <a:endParaRPr lang="nl-NL" dirty="0"/>
          </a:p>
        </p:txBody>
      </p:sp>
    </p:spTree>
    <p:extLst>
      <p:ext uri="{BB962C8B-B14F-4D97-AF65-F5344CB8AC3E}">
        <p14:creationId xmlns:p14="http://schemas.microsoft.com/office/powerpoint/2010/main" val="344204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Definities</a:t>
            </a:r>
          </a:p>
          <a:p>
            <a:r>
              <a:rPr lang="nl-NL" dirty="0"/>
              <a:t>Grondslag</a:t>
            </a:r>
          </a:p>
          <a:p>
            <a:r>
              <a:rPr lang="nl-NL" dirty="0"/>
              <a:t>Werkzaamheden</a:t>
            </a:r>
          </a:p>
          <a:p>
            <a:r>
              <a:rPr lang="nl-NL" dirty="0"/>
              <a:t>Activiteiten</a:t>
            </a:r>
          </a:p>
          <a:p>
            <a:r>
              <a:rPr lang="nl-NL" dirty="0"/>
              <a:t>Voorbeelden uit de praktijk</a:t>
            </a:r>
          </a:p>
          <a:p>
            <a:pPr marL="0" indent="0">
              <a:buNone/>
            </a:pPr>
            <a:endParaRPr lang="nl-NL" dirty="0"/>
          </a:p>
        </p:txBody>
      </p:sp>
      <p:sp>
        <p:nvSpPr>
          <p:cNvPr id="3" name="Titel 2"/>
          <p:cNvSpPr>
            <a:spLocks noGrp="1"/>
          </p:cNvSpPr>
          <p:nvPr>
            <p:ph type="title"/>
          </p:nvPr>
        </p:nvSpPr>
        <p:spPr/>
        <p:txBody>
          <a:bodyPr/>
          <a:lstStyle/>
          <a:p>
            <a:r>
              <a:rPr lang="nl-NL" dirty="0"/>
              <a:t>Wat gaan we bespreken?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2</a:t>
            </a:fld>
            <a:endParaRPr lang="nl-NL" dirty="0"/>
          </a:p>
        </p:txBody>
      </p:sp>
    </p:spTree>
    <p:extLst>
      <p:ext uri="{BB962C8B-B14F-4D97-AF65-F5344CB8AC3E}">
        <p14:creationId xmlns:p14="http://schemas.microsoft.com/office/powerpoint/2010/main" val="1967111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1104900"/>
            <a:ext cx="10923588" cy="733914"/>
          </a:xfrm>
        </p:spPr>
        <p:txBody>
          <a:bodyPr>
            <a:normAutofit/>
          </a:bodyPr>
          <a:lstStyle/>
          <a:p>
            <a:r>
              <a:rPr lang="nl-NL" sz="3600" dirty="0"/>
              <a:t>I. Is dit een basistaak? </a:t>
            </a:r>
          </a:p>
        </p:txBody>
      </p:sp>
      <p:sp>
        <p:nvSpPr>
          <p:cNvPr id="3" name="Ondertitel 2"/>
          <p:cNvSpPr>
            <a:spLocks noGrp="1"/>
          </p:cNvSpPr>
          <p:nvPr>
            <p:ph type="subTitle" idx="1"/>
          </p:nvPr>
        </p:nvSpPr>
        <p:spPr>
          <a:xfrm>
            <a:off x="635794" y="2313966"/>
            <a:ext cx="10922794" cy="1144098"/>
          </a:xfrm>
        </p:spPr>
        <p:txBody>
          <a:bodyPr/>
          <a:lstStyle/>
          <a:p>
            <a:r>
              <a:rPr lang="nl-NL" dirty="0"/>
              <a:t>Een nieuw te realiseren waterstoftankstation heeft een omgevingsvergunning nodig voor bouw, het omgevingsplan en de milieubelastende activiteit.</a:t>
            </a:r>
          </a:p>
          <a:p>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20</a:t>
            </a:fld>
            <a:endParaRPr lang="nl-NL" dirty="0"/>
          </a:p>
        </p:txBody>
      </p:sp>
    </p:spTree>
    <p:extLst>
      <p:ext uri="{BB962C8B-B14F-4D97-AF65-F5344CB8AC3E}">
        <p14:creationId xmlns:p14="http://schemas.microsoft.com/office/powerpoint/2010/main" val="13559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D9EBF6"/>
              </a:solidFill>
              <a:effectLst/>
              <a:uLnTx/>
              <a:uFillTx/>
              <a:latin typeface="Verdana"/>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D9EBF6"/>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nl-NL" sz="1050" b="0" i="0" u="none" strike="noStrike" kern="1200" cap="none" spc="0" normalizeH="0" baseline="0" noProof="0" dirty="0">
              <a:ln>
                <a:noFill/>
              </a:ln>
              <a:solidFill>
                <a:srgbClr val="D9EBF6"/>
              </a:solidFill>
              <a:effectLst/>
              <a:uLnTx/>
              <a:uFillTx/>
              <a:latin typeface="Verdana"/>
              <a:ea typeface="+mn-ea"/>
              <a:cs typeface="+mn-cs"/>
            </a:endParaRPr>
          </a:p>
        </p:txBody>
      </p:sp>
      <p:sp>
        <p:nvSpPr>
          <p:cNvPr id="7" name="Titel 1"/>
          <p:cNvSpPr txBox="1">
            <a:spLocks noGrp="1"/>
          </p:cNvSpPr>
          <p:nvPr>
            <p:ph type="title" idx="4294967295"/>
          </p:nvPr>
        </p:nvSpPr>
        <p:spPr>
          <a:xfrm>
            <a:off x="635000" y="1065804"/>
            <a:ext cx="10923588" cy="6148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8000" b="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3600" b="0" i="0" u="none" strike="noStrike" kern="1200" cap="none" spc="0" normalizeH="0" baseline="0" noProof="0" dirty="0">
                <a:ln>
                  <a:noFill/>
                </a:ln>
                <a:solidFill>
                  <a:schemeClr val="tx1"/>
                </a:solidFill>
                <a:effectLst/>
                <a:uLnTx/>
                <a:uFillTx/>
                <a:latin typeface="+mj-lt"/>
                <a:ea typeface="+mj-ea"/>
                <a:cs typeface="+mj-cs"/>
              </a:rPr>
              <a:t>Uitwerking:</a:t>
            </a:r>
          </a:p>
        </p:txBody>
      </p:sp>
      <p:sp>
        <p:nvSpPr>
          <p:cNvPr id="2" name="Rechthoek 1"/>
          <p:cNvSpPr/>
          <p:nvPr/>
        </p:nvSpPr>
        <p:spPr>
          <a:xfrm>
            <a:off x="635000" y="2027412"/>
            <a:ext cx="10923588" cy="3847207"/>
          </a:xfrm>
          <a:prstGeom prst="rect">
            <a:avLst/>
          </a:prstGeom>
        </p:spPr>
        <p:txBody>
          <a:bodyPr wrap="square">
            <a:spAutoFit/>
          </a:bodyPr>
          <a:lstStyle/>
          <a:p>
            <a:r>
              <a:rPr lang="nl-NL" b="1" dirty="0"/>
              <a:t>Een waterstoftankstation is een </a:t>
            </a:r>
            <a:r>
              <a:rPr lang="nl-NL" b="1" dirty="0" err="1"/>
              <a:t>mba</a:t>
            </a:r>
            <a:r>
              <a:rPr lang="nl-NL" b="1" dirty="0"/>
              <a:t>. </a:t>
            </a:r>
          </a:p>
          <a:p>
            <a:pPr marL="313200" lvl="1" indent="0">
              <a:buNone/>
            </a:pPr>
            <a:r>
              <a:rPr lang="nl-NL" sz="1400" b="1" dirty="0"/>
              <a:t>Artikel 3.296 (aanwijzing milieubelastende activiteiten)</a:t>
            </a:r>
            <a:endParaRPr lang="nl-NL" sz="1400" dirty="0"/>
          </a:p>
          <a:p>
            <a:pPr marL="313200" lvl="1" indent="0">
              <a:buNone/>
            </a:pPr>
            <a:r>
              <a:rPr lang="nl-NL" sz="1400" dirty="0"/>
              <a:t>1. Als milieubelastende activiteit als bedoeld in artikel 2.1 wordt aangewezen het bieden van gelegenheid 	voor het tanken van voertuigen of werktuigen.</a:t>
            </a:r>
          </a:p>
          <a:p>
            <a:endParaRPr lang="nl-NL" b="1" dirty="0"/>
          </a:p>
          <a:p>
            <a:r>
              <a:rPr lang="nl-NL" b="1" dirty="0"/>
              <a:t>Een waterstoftankstation is een </a:t>
            </a:r>
            <a:r>
              <a:rPr lang="nl-NL" b="1" dirty="0" err="1"/>
              <a:t>vergunningplichtig</a:t>
            </a:r>
            <a:r>
              <a:rPr lang="nl-NL" b="1" dirty="0"/>
              <a:t> </a:t>
            </a:r>
            <a:r>
              <a:rPr lang="nl-NL" b="1" dirty="0" err="1"/>
              <a:t>mba</a:t>
            </a:r>
            <a:endParaRPr lang="nl-NL" b="1" dirty="0"/>
          </a:p>
          <a:p>
            <a:pPr marL="313200" lvl="1" indent="0">
              <a:buNone/>
            </a:pPr>
            <a:r>
              <a:rPr lang="nl-NL" sz="1400" b="1" dirty="0"/>
              <a:t>Artikel 3.297 (aanwijzing </a:t>
            </a:r>
            <a:r>
              <a:rPr lang="nl-NL" sz="1400" b="1" dirty="0" err="1"/>
              <a:t>vergunningplichtige</a:t>
            </a:r>
            <a:r>
              <a:rPr lang="nl-NL" sz="1400" b="1" dirty="0"/>
              <a:t> gevallen)</a:t>
            </a:r>
            <a:endParaRPr lang="nl-NL" sz="1400" dirty="0"/>
          </a:p>
          <a:p>
            <a:pPr marL="313200" lvl="1" indent="0">
              <a:buNone/>
            </a:pPr>
            <a:r>
              <a:rPr lang="nl-NL" sz="1400" dirty="0"/>
              <a:t>Het verbod, bedoeld in artikel 5.1, tweede lid, van de wet, om zonder omgevingsvergunning een milieubelastende activiteit te verrichten, geldt voor de milieubelastende activiteit, bedoeld in artikel 3.296, voor zover het gaat om het tanken van voertuigen of werktuigen met: b. waterstof.</a:t>
            </a:r>
          </a:p>
          <a:p>
            <a:endParaRPr lang="nl-NL" b="1" dirty="0"/>
          </a:p>
          <a:p>
            <a:r>
              <a:rPr lang="nl-NL" b="1" dirty="0"/>
              <a:t>Is het een basistaak?</a:t>
            </a:r>
          </a:p>
          <a:p>
            <a:pPr marL="313200" lvl="1" indent="0">
              <a:buNone/>
            </a:pPr>
            <a:r>
              <a:rPr lang="nl-NL" sz="1400" dirty="0"/>
              <a:t>13.12 lid 1 onder a </a:t>
            </a:r>
            <a:r>
              <a:rPr lang="nl-NL" sz="1400" dirty="0" err="1"/>
              <a:t>a</a:t>
            </a:r>
            <a:r>
              <a:rPr lang="nl-NL" sz="1400" dirty="0"/>
              <a:t>. het voorbereiden van beslissingen op aanvragen om omgevingsvergunningen en het voorbereiden van het toepassen van paragraaf 5.1.5 van de wet, voor activiteiten die zijn aangewezen in bijlage VI, categorie 1 tot en met 4, met uitzondering van omgevingsvergunningen voor </a:t>
            </a:r>
            <a:r>
              <a:rPr lang="nl-NL" sz="1400" dirty="0" err="1"/>
              <a:t>buitenplanse</a:t>
            </a:r>
            <a:r>
              <a:rPr lang="nl-NL" sz="1400" dirty="0"/>
              <a:t> omgevingsplanactiviteiten; </a:t>
            </a:r>
          </a:p>
        </p:txBody>
      </p:sp>
    </p:spTree>
    <p:extLst>
      <p:ext uri="{BB962C8B-B14F-4D97-AF65-F5344CB8AC3E}">
        <p14:creationId xmlns:p14="http://schemas.microsoft.com/office/powerpoint/2010/main" val="27961503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1104900"/>
            <a:ext cx="10923588" cy="733914"/>
          </a:xfrm>
        </p:spPr>
        <p:txBody>
          <a:bodyPr>
            <a:normAutofit/>
          </a:bodyPr>
          <a:lstStyle/>
          <a:p>
            <a:r>
              <a:rPr lang="nl-NL" sz="3600" dirty="0"/>
              <a:t>II. Is dit een basistaak?</a:t>
            </a:r>
          </a:p>
        </p:txBody>
      </p:sp>
      <p:sp>
        <p:nvSpPr>
          <p:cNvPr id="3" name="Ondertitel 2"/>
          <p:cNvSpPr>
            <a:spLocks noGrp="1"/>
          </p:cNvSpPr>
          <p:nvPr>
            <p:ph type="subTitle" idx="1"/>
          </p:nvPr>
        </p:nvSpPr>
        <p:spPr>
          <a:xfrm>
            <a:off x="635794" y="2313966"/>
            <a:ext cx="10922794" cy="2981934"/>
          </a:xfrm>
        </p:spPr>
        <p:txBody>
          <a:bodyPr>
            <a:normAutofit/>
          </a:bodyPr>
          <a:lstStyle/>
          <a:p>
            <a:r>
              <a:rPr lang="nl-NL" dirty="0"/>
              <a:t>Er komt een melding van geluidsoverlast binnen van balkende ezels bij een kinderboerderij</a:t>
            </a:r>
          </a:p>
          <a:p>
            <a:endParaRPr lang="nl-NL" dirty="0"/>
          </a:p>
          <a:p>
            <a:r>
              <a:rPr lang="nl-NL" dirty="0"/>
              <a:t>De </a:t>
            </a:r>
            <a:r>
              <a:rPr lang="nl-NL" dirty="0" err="1"/>
              <a:t>kinderboederij</a:t>
            </a:r>
            <a:r>
              <a:rPr lang="nl-NL" dirty="0"/>
              <a:t> heeft in </a:t>
            </a:r>
            <a:r>
              <a:rPr lang="nl-NL" dirty="0" err="1"/>
              <a:t>total</a:t>
            </a:r>
            <a:r>
              <a:rPr lang="nl-NL" dirty="0"/>
              <a:t> 10 Ezels, 1 </a:t>
            </a:r>
            <a:r>
              <a:rPr lang="nl-NL" dirty="0" err="1"/>
              <a:t>shetlandpony</a:t>
            </a:r>
            <a:r>
              <a:rPr lang="nl-NL" dirty="0"/>
              <a:t> en 1 hangbuikzwijntje</a:t>
            </a:r>
          </a:p>
          <a:p>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22</a:t>
            </a:fld>
            <a:endParaRPr lang="nl-NL" dirty="0"/>
          </a:p>
        </p:txBody>
      </p:sp>
    </p:spTree>
    <p:extLst>
      <p:ext uri="{BB962C8B-B14F-4D97-AF65-F5344CB8AC3E}">
        <p14:creationId xmlns:p14="http://schemas.microsoft.com/office/powerpoint/2010/main" val="42608642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D9EBF6"/>
              </a:solidFill>
              <a:effectLst/>
              <a:uLnTx/>
              <a:uFillTx/>
              <a:latin typeface="Verdana"/>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D9EBF6"/>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nl-NL" sz="1050" b="0" i="0" u="none" strike="noStrike" kern="1200" cap="none" spc="0" normalizeH="0" baseline="0" noProof="0" dirty="0">
              <a:ln>
                <a:noFill/>
              </a:ln>
              <a:solidFill>
                <a:srgbClr val="D9EBF6"/>
              </a:solidFill>
              <a:effectLst/>
              <a:uLnTx/>
              <a:uFillTx/>
              <a:latin typeface="Verdana"/>
              <a:ea typeface="+mn-ea"/>
              <a:cs typeface="+mn-cs"/>
            </a:endParaRPr>
          </a:p>
        </p:txBody>
      </p:sp>
      <p:sp>
        <p:nvSpPr>
          <p:cNvPr id="7" name="Titel 1"/>
          <p:cNvSpPr txBox="1">
            <a:spLocks noGrp="1"/>
          </p:cNvSpPr>
          <p:nvPr>
            <p:ph type="title" idx="4294967295"/>
          </p:nvPr>
        </p:nvSpPr>
        <p:spPr>
          <a:xfrm>
            <a:off x="635000" y="1065804"/>
            <a:ext cx="10923588" cy="6148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8000" b="0" kern="1200" baseline="0">
                <a:solidFill>
                  <a:schemeClr val="tx1"/>
                </a:solidFill>
                <a:latin typeface="+mj-lt"/>
                <a:ea typeface="+mj-ea"/>
                <a:cs typeface="+mj-cs"/>
              </a:defRPr>
            </a:lvl1pPr>
          </a:lstStyle>
          <a:p>
            <a:pPr marL="0" marR="0" lvl="0" indent="0" algn="l" defTabSz="914400" rtl="0" eaLnBrk="1" fontAlgn="auto" latinLnBrk="0" hangingPunct="1">
              <a:lnSpc>
                <a:spcPct val="110000"/>
              </a:lnSpc>
              <a:spcBef>
                <a:spcPct val="0"/>
              </a:spcBef>
              <a:spcAft>
                <a:spcPts val="0"/>
              </a:spcAft>
              <a:buClrTx/>
              <a:buSzTx/>
              <a:buFontTx/>
              <a:buNone/>
              <a:tabLst/>
              <a:defRPr/>
            </a:pPr>
            <a:r>
              <a:rPr kumimoji="0" lang="nl-NL" sz="3600" b="0" i="0" u="none" strike="noStrike" kern="1200" cap="none" spc="0" normalizeH="0" baseline="0" noProof="0" dirty="0">
                <a:ln>
                  <a:noFill/>
                </a:ln>
                <a:solidFill>
                  <a:schemeClr val="tx1"/>
                </a:solidFill>
                <a:effectLst/>
                <a:uLnTx/>
                <a:uFillTx/>
                <a:latin typeface="+mj-lt"/>
                <a:ea typeface="+mj-ea"/>
                <a:cs typeface="+mj-cs"/>
              </a:rPr>
              <a:t>Uitwerking:</a:t>
            </a:r>
          </a:p>
        </p:txBody>
      </p:sp>
      <p:sp>
        <p:nvSpPr>
          <p:cNvPr id="2" name="Rechthoek 1"/>
          <p:cNvSpPr/>
          <p:nvPr/>
        </p:nvSpPr>
        <p:spPr>
          <a:xfrm>
            <a:off x="635000" y="2177753"/>
            <a:ext cx="10923588" cy="2585323"/>
          </a:xfrm>
          <a:prstGeom prst="rect">
            <a:avLst/>
          </a:prstGeom>
        </p:spPr>
        <p:txBody>
          <a:bodyPr wrap="square">
            <a:spAutoFit/>
          </a:bodyPr>
          <a:lstStyle/>
          <a:p>
            <a:r>
              <a:rPr lang="nl-NL" b="1" dirty="0"/>
              <a:t>Het is geen MBA!</a:t>
            </a:r>
          </a:p>
          <a:p>
            <a:r>
              <a:rPr lang="nl-NL" dirty="0"/>
              <a:t>   </a:t>
            </a:r>
            <a:r>
              <a:rPr lang="nl-NL" sz="1400" b="1" dirty="0"/>
              <a:t>§ 3.6.1 Veehouderij</a:t>
            </a:r>
          </a:p>
          <a:p>
            <a:r>
              <a:rPr lang="nl-NL" sz="1400" dirty="0"/>
              <a:t>   Artikel 3.200 (aanwijzing milieubelastende activiteiten)</a:t>
            </a:r>
          </a:p>
          <a:p>
            <a:endParaRPr lang="nl-NL" b="1" dirty="0"/>
          </a:p>
          <a:p>
            <a:r>
              <a:rPr lang="nl-NL" b="1" dirty="0"/>
              <a:t>Is een andere categorie dan 1 uit bijlage VI OB van toepassing?</a:t>
            </a:r>
          </a:p>
          <a:p>
            <a:r>
              <a:rPr lang="nl-NL" b="1" dirty="0"/>
              <a:t>   </a:t>
            </a:r>
            <a:r>
              <a:rPr lang="nl-NL" sz="1400" dirty="0"/>
              <a:t>Nee</a:t>
            </a:r>
          </a:p>
          <a:p>
            <a:endParaRPr lang="nl-NL" b="1" dirty="0"/>
          </a:p>
          <a:p>
            <a:r>
              <a:rPr lang="nl-NL" b="1" dirty="0"/>
              <a:t>Is het een basistaak?</a:t>
            </a:r>
          </a:p>
          <a:p>
            <a:r>
              <a:rPr lang="nl-NL" b="1" dirty="0"/>
              <a:t>   </a:t>
            </a:r>
            <a:r>
              <a:rPr lang="nl-NL" sz="1400" dirty="0"/>
              <a:t>Nee</a:t>
            </a:r>
          </a:p>
        </p:txBody>
      </p:sp>
    </p:spTree>
    <p:extLst>
      <p:ext uri="{BB962C8B-B14F-4D97-AF65-F5344CB8AC3E}">
        <p14:creationId xmlns:p14="http://schemas.microsoft.com/office/powerpoint/2010/main" val="10088093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1104900"/>
            <a:ext cx="10923588" cy="733914"/>
          </a:xfrm>
        </p:spPr>
        <p:txBody>
          <a:bodyPr>
            <a:normAutofit/>
          </a:bodyPr>
          <a:lstStyle/>
          <a:p>
            <a:r>
              <a:rPr lang="nl-NL" sz="3600" dirty="0"/>
              <a:t>III. Is dit een basistaak?</a:t>
            </a:r>
          </a:p>
        </p:txBody>
      </p:sp>
      <p:sp>
        <p:nvSpPr>
          <p:cNvPr id="3" name="Ondertitel 2"/>
          <p:cNvSpPr>
            <a:spLocks noGrp="1"/>
          </p:cNvSpPr>
          <p:nvPr>
            <p:ph type="subTitle" idx="1"/>
          </p:nvPr>
        </p:nvSpPr>
        <p:spPr>
          <a:xfrm>
            <a:off x="635794" y="2313966"/>
            <a:ext cx="10922794" cy="1144098"/>
          </a:xfrm>
        </p:spPr>
        <p:txBody>
          <a:bodyPr/>
          <a:lstStyle/>
          <a:p>
            <a:r>
              <a:rPr lang="nl-NL" dirty="0"/>
              <a:t>Een bekende zilversmid van </a:t>
            </a:r>
            <a:r>
              <a:rPr lang="nl-NL" dirty="0" err="1"/>
              <a:t>TikTok</a:t>
            </a:r>
            <a:r>
              <a:rPr lang="nl-NL" dirty="0"/>
              <a:t> vestigt zich in Leerdam. Valt deze werkplaats onder het toezicht van de omgevingsdienst?</a:t>
            </a:r>
          </a:p>
          <a:p>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24</a:t>
            </a:fld>
            <a:endParaRPr lang="nl-NL" dirty="0"/>
          </a:p>
        </p:txBody>
      </p:sp>
    </p:spTree>
    <p:extLst>
      <p:ext uri="{BB962C8B-B14F-4D97-AF65-F5344CB8AC3E}">
        <p14:creationId xmlns:p14="http://schemas.microsoft.com/office/powerpoint/2010/main" val="2545525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D9EBF6"/>
              </a:solidFill>
              <a:effectLst/>
              <a:uLnTx/>
              <a:uFillTx/>
              <a:latin typeface="Verdana"/>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D9EBF6"/>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nl-NL" sz="1050" b="0" i="0" u="none" strike="noStrike" kern="1200" cap="none" spc="0" normalizeH="0" baseline="0" noProof="0" dirty="0">
              <a:ln>
                <a:noFill/>
              </a:ln>
              <a:solidFill>
                <a:srgbClr val="D9EBF6"/>
              </a:solidFill>
              <a:effectLst/>
              <a:uLnTx/>
              <a:uFillTx/>
              <a:latin typeface="Verdana"/>
              <a:ea typeface="+mn-ea"/>
              <a:cs typeface="+mn-cs"/>
            </a:endParaRPr>
          </a:p>
        </p:txBody>
      </p:sp>
      <p:sp>
        <p:nvSpPr>
          <p:cNvPr id="7" name="Titel 1"/>
          <p:cNvSpPr txBox="1">
            <a:spLocks noGrp="1"/>
          </p:cNvSpPr>
          <p:nvPr>
            <p:ph type="title" idx="4294967295"/>
          </p:nvPr>
        </p:nvSpPr>
        <p:spPr>
          <a:xfrm>
            <a:off x="635000" y="1074286"/>
            <a:ext cx="10923588" cy="21792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8000" b="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500" b="1" i="0" u="none" strike="noStrike" kern="1200" cap="none" spc="0" normalizeH="0" baseline="0" noProof="0" dirty="0">
                <a:ln>
                  <a:noFill/>
                </a:ln>
                <a:solidFill>
                  <a:srgbClr val="FFFFFF"/>
                </a:solidFill>
                <a:effectLst/>
                <a:uLnTx/>
                <a:uFillTx/>
                <a:latin typeface="Verdana"/>
                <a:ea typeface="+mj-ea"/>
                <a:cs typeface="+mj-cs"/>
              </a:rPr>
              <a:t>Uitwerking:</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2500" b="1" i="0" u="none" strike="noStrike" kern="1200" cap="none" spc="0" normalizeH="0" baseline="0" noProof="0" dirty="0">
              <a:ln>
                <a:noFill/>
              </a:ln>
              <a:solidFill>
                <a:srgbClr val="FFFFFF"/>
              </a:solidFill>
              <a:effectLst/>
              <a:uLnTx/>
              <a:uFillTx/>
              <a:latin typeface="Verdana"/>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500" b="1" i="0" u="none" strike="noStrike" kern="1200" cap="none" spc="0" normalizeH="0" baseline="0" noProof="0" dirty="0">
                <a:ln>
                  <a:noFill/>
                </a:ln>
                <a:solidFill>
                  <a:srgbClr val="FFFFFF"/>
                </a:solidFill>
                <a:effectLst/>
                <a:uLnTx/>
                <a:uFillTx/>
                <a:latin typeface="Verdana"/>
                <a:ea typeface="+mj-ea"/>
                <a:cs typeface="+mj-cs"/>
              </a:rPr>
              <a:t>Valt een zilversmid onder het basistakenpakket?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2500" b="1" i="0" u="none" strike="noStrike" kern="1200" cap="none" spc="0" normalizeH="0" baseline="0" noProof="0" dirty="0">
              <a:ln>
                <a:noFill/>
              </a:ln>
              <a:solidFill>
                <a:srgbClr val="FFFFFF"/>
              </a:solidFill>
              <a:effectLst/>
              <a:uLnTx/>
              <a:uFillTx/>
              <a:latin typeface="Verdana"/>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2500" b="1" i="0" u="none" strike="noStrike" kern="1200" cap="none" spc="0" normalizeH="0" baseline="0" noProof="0" dirty="0">
              <a:ln>
                <a:noFill/>
              </a:ln>
              <a:solidFill>
                <a:srgbClr val="FFFFFF"/>
              </a:solidFill>
              <a:effectLst/>
              <a:uLnTx/>
              <a:uFillTx/>
              <a:latin typeface="Verdana"/>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500" b="1" i="0" u="none" strike="noStrike" kern="1200" cap="none" spc="0" normalizeH="0" baseline="0" noProof="0" dirty="0">
                <a:ln>
                  <a:noFill/>
                </a:ln>
                <a:solidFill>
                  <a:srgbClr val="FFFFFF"/>
                </a:solidFill>
                <a:effectLst/>
                <a:uLnTx/>
                <a:uFillTx/>
                <a:latin typeface="Verdana"/>
                <a:ea typeface="+mj-ea"/>
                <a:cs typeface="+mj-cs"/>
              </a:rPr>
              <a:t> </a:t>
            </a:r>
            <a:br>
              <a:rPr kumimoji="0" lang="nl-NL" sz="2500" b="1" i="0" u="none" strike="noStrike" kern="1200" cap="none" spc="0" normalizeH="0" baseline="0" noProof="0" dirty="0">
                <a:ln>
                  <a:noFill/>
                </a:ln>
                <a:solidFill>
                  <a:srgbClr val="FFFFFF"/>
                </a:solidFill>
                <a:effectLst/>
                <a:uLnTx/>
                <a:uFillTx/>
                <a:latin typeface="Verdana"/>
                <a:ea typeface="+mj-ea"/>
                <a:cs typeface="+mj-cs"/>
              </a:rPr>
            </a:br>
            <a:endParaRPr kumimoji="0" lang="nl-NL" sz="2500" b="0" i="0" u="none" strike="noStrike" kern="1200" cap="none" spc="0" normalizeH="0" baseline="0" noProof="0" dirty="0">
              <a:ln>
                <a:noFill/>
              </a:ln>
              <a:solidFill>
                <a:srgbClr val="FFFFFF"/>
              </a:solidFill>
              <a:effectLst/>
              <a:uLnTx/>
              <a:uFillTx/>
              <a:latin typeface="Verdana"/>
              <a:ea typeface="+mj-ea"/>
              <a:cs typeface="+mj-cs"/>
            </a:endParaRPr>
          </a:p>
        </p:txBody>
      </p:sp>
      <p:pic>
        <p:nvPicPr>
          <p:cNvPr id="8" name="Afbeelding 7" descr="Geel gearceerd: categorie 1: milieubelastende activiteiten uit hoofdstuk 3"/>
          <p:cNvPicPr>
            <a:picLocks noChangeAspect="1"/>
          </p:cNvPicPr>
          <p:nvPr/>
        </p:nvPicPr>
        <p:blipFill>
          <a:blip r:embed="rId2"/>
          <a:stretch>
            <a:fillRect/>
          </a:stretch>
        </p:blipFill>
        <p:spPr>
          <a:xfrm>
            <a:off x="635000" y="2296751"/>
            <a:ext cx="11199323" cy="768163"/>
          </a:xfrm>
          <a:prstGeom prst="rect">
            <a:avLst/>
          </a:prstGeom>
        </p:spPr>
      </p:pic>
      <p:pic>
        <p:nvPicPr>
          <p:cNvPr id="9" name="Afbeelding 8" descr="Bepaal welke h4 en H5 activiteiten van het Bal van toepassing zijn, welke ondersteunende activiteiten er toe behoren en welke oogmerken van het Bal van toepassing zijn"/>
          <p:cNvPicPr>
            <a:picLocks noChangeAspect="1"/>
          </p:cNvPicPr>
          <p:nvPr/>
        </p:nvPicPr>
        <p:blipFill>
          <a:blip r:embed="rId3"/>
          <a:stretch>
            <a:fillRect/>
          </a:stretch>
        </p:blipFill>
        <p:spPr>
          <a:xfrm>
            <a:off x="378946" y="3204731"/>
            <a:ext cx="11455377" cy="1371719"/>
          </a:xfrm>
          <a:prstGeom prst="rect">
            <a:avLst/>
          </a:prstGeom>
        </p:spPr>
      </p:pic>
    </p:spTree>
    <p:extLst>
      <p:ext uri="{BB962C8B-B14F-4D97-AF65-F5344CB8AC3E}">
        <p14:creationId xmlns:p14="http://schemas.microsoft.com/office/powerpoint/2010/main" val="3401721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nl-NL" sz="1050" b="0" i="0" u="none" strike="noStrike" kern="1200" cap="none" spc="0" normalizeH="0" baseline="0" noProof="0" dirty="0">
              <a:ln>
                <a:noFill/>
              </a:ln>
              <a:solidFill>
                <a:srgbClr val="D9EBF6"/>
              </a:solidFill>
              <a:effectLst/>
              <a:uLnTx/>
              <a:uFillTx/>
              <a:latin typeface="Verdana"/>
              <a:ea typeface="+mn-ea"/>
              <a:cs typeface="+mn-cs"/>
            </a:endParaRPr>
          </a:p>
        </p:txBody>
      </p:sp>
      <p:sp>
        <p:nvSpPr>
          <p:cNvPr id="6" name="Tijdelijke aanduiding voor dianumm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0A0A6AF-03C5-477E-939A-E28F7E7F05EA}" type="slidenum">
              <a:rPr kumimoji="0" lang="nl-NL" sz="1050" b="0" i="0" u="none" strike="noStrike" kern="1200" cap="none" spc="0" normalizeH="0" baseline="0" noProof="0" smtClean="0">
                <a:ln>
                  <a:noFill/>
                </a:ln>
                <a:solidFill>
                  <a:srgbClr val="D9EBF6"/>
                </a:solidFill>
                <a:effectLst/>
                <a:uLnTx/>
                <a:uFillTx/>
                <a:latin typeface="Verdan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nl-NL" sz="1050" b="0" i="0" u="none" strike="noStrike" kern="1200" cap="none" spc="0" normalizeH="0" baseline="0" noProof="0" dirty="0">
              <a:ln>
                <a:noFill/>
              </a:ln>
              <a:solidFill>
                <a:srgbClr val="D9EBF6"/>
              </a:solidFill>
              <a:effectLst/>
              <a:uLnTx/>
              <a:uFillTx/>
              <a:latin typeface="Verdana"/>
              <a:ea typeface="+mn-ea"/>
              <a:cs typeface="+mn-cs"/>
            </a:endParaRPr>
          </a:p>
        </p:txBody>
      </p:sp>
      <p:sp>
        <p:nvSpPr>
          <p:cNvPr id="7" name="Titel 1"/>
          <p:cNvSpPr txBox="1">
            <a:spLocks noGrp="1"/>
          </p:cNvSpPr>
          <p:nvPr>
            <p:ph type="title" idx="4294967295"/>
          </p:nvPr>
        </p:nvSpPr>
        <p:spPr>
          <a:xfrm>
            <a:off x="635000" y="1074286"/>
            <a:ext cx="10923588" cy="21792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8000" b="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500" b="1" i="0" u="none" strike="noStrike" kern="1200" cap="none" spc="0" normalizeH="0" baseline="0" noProof="0" dirty="0">
                <a:ln>
                  <a:noFill/>
                </a:ln>
                <a:solidFill>
                  <a:srgbClr val="FFFFFF"/>
                </a:solidFill>
                <a:effectLst/>
                <a:uLnTx/>
                <a:uFillTx/>
                <a:latin typeface="Verdana"/>
                <a:ea typeface="+mj-ea"/>
                <a:cs typeface="+mj-cs"/>
              </a:rPr>
              <a:t>Vragen:</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2500" b="1" i="0" u="none" strike="noStrike" kern="1200" cap="none" spc="0" normalizeH="0" baseline="0" noProof="0" dirty="0">
              <a:ln>
                <a:noFill/>
              </a:ln>
              <a:solidFill>
                <a:srgbClr val="FFFFFF"/>
              </a:solidFill>
              <a:effectLst/>
              <a:uLnTx/>
              <a:uFillTx/>
              <a:latin typeface="Verdana"/>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500" b="1" i="0" u="none" strike="noStrike" kern="1200" cap="none" spc="0" normalizeH="0" baseline="0" noProof="0" dirty="0">
                <a:ln>
                  <a:noFill/>
                </a:ln>
                <a:solidFill>
                  <a:srgbClr val="FFFFFF"/>
                </a:solidFill>
                <a:effectLst/>
                <a:uLnTx/>
                <a:uFillTx/>
                <a:latin typeface="Verdana"/>
                <a:ea typeface="+mj-ea"/>
                <a:cs typeface="+mj-cs"/>
              </a:rPr>
              <a:t>Valt een zilversmid onder het basistakenpakket?</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2500" b="1" i="0" u="none" strike="noStrike" kern="1200" cap="none" spc="0" normalizeH="0" baseline="0" noProof="0" dirty="0">
              <a:ln>
                <a:noFill/>
              </a:ln>
              <a:solidFill>
                <a:srgbClr val="FFFFFF"/>
              </a:solidFill>
              <a:effectLst/>
              <a:uLnTx/>
              <a:uFillTx/>
              <a:latin typeface="Verdana"/>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nl-NL" sz="2500" b="1" i="0" u="none" strike="noStrike" kern="1200" cap="none" spc="0" normalizeH="0" baseline="0" noProof="0" dirty="0">
              <a:ln>
                <a:noFill/>
              </a:ln>
              <a:solidFill>
                <a:srgbClr val="FFFFFF"/>
              </a:solidFill>
              <a:effectLst/>
              <a:uLnTx/>
              <a:uFillTx/>
              <a:latin typeface="Verdana"/>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nl-NL" sz="2500" b="1" i="0" u="none" strike="noStrike" kern="1200" cap="none" spc="0" normalizeH="0" baseline="0" noProof="0" dirty="0">
                <a:ln>
                  <a:noFill/>
                </a:ln>
                <a:solidFill>
                  <a:srgbClr val="FFFFFF"/>
                </a:solidFill>
                <a:effectLst/>
                <a:uLnTx/>
                <a:uFillTx/>
                <a:latin typeface="Verdana"/>
                <a:ea typeface="+mj-ea"/>
                <a:cs typeface="+mj-cs"/>
              </a:rPr>
              <a:t> </a:t>
            </a:r>
            <a:br>
              <a:rPr kumimoji="0" lang="nl-NL" sz="2500" b="1" i="0" u="none" strike="noStrike" kern="1200" cap="none" spc="0" normalizeH="0" baseline="0" noProof="0" dirty="0">
                <a:ln>
                  <a:noFill/>
                </a:ln>
                <a:solidFill>
                  <a:srgbClr val="FFFFFF"/>
                </a:solidFill>
                <a:effectLst/>
                <a:uLnTx/>
                <a:uFillTx/>
                <a:latin typeface="Verdana"/>
                <a:ea typeface="+mj-ea"/>
                <a:cs typeface="+mj-cs"/>
              </a:rPr>
            </a:br>
            <a:endParaRPr kumimoji="0" lang="nl-NL" sz="2500" b="0" i="0" u="none" strike="noStrike" kern="1200" cap="none" spc="0" normalizeH="0" baseline="0" noProof="0" dirty="0">
              <a:ln>
                <a:noFill/>
              </a:ln>
              <a:solidFill>
                <a:srgbClr val="FFFFFF"/>
              </a:solidFill>
              <a:effectLst/>
              <a:uLnTx/>
              <a:uFillTx/>
              <a:latin typeface="Verdana"/>
              <a:ea typeface="+mj-ea"/>
              <a:cs typeface="+mj-cs"/>
            </a:endParaRPr>
          </a:p>
        </p:txBody>
      </p:sp>
      <p:pic>
        <p:nvPicPr>
          <p:cNvPr id="8" name="Afbeelding 7" descr="Geel gearceerd: categorie 1: milieubelastende activiteiten uit hoofdstuk 3"/>
          <p:cNvPicPr>
            <a:picLocks noChangeAspect="1"/>
          </p:cNvPicPr>
          <p:nvPr/>
        </p:nvPicPr>
        <p:blipFill>
          <a:blip r:embed="rId3"/>
          <a:stretch>
            <a:fillRect/>
          </a:stretch>
        </p:blipFill>
        <p:spPr>
          <a:xfrm>
            <a:off x="635000" y="2296751"/>
            <a:ext cx="11199323" cy="768163"/>
          </a:xfrm>
          <a:prstGeom prst="rect">
            <a:avLst/>
          </a:prstGeom>
        </p:spPr>
      </p:pic>
      <p:pic>
        <p:nvPicPr>
          <p:cNvPr id="9" name="Afbeelding 8" descr="Bepaal welke h4 en H5 activiteiten van het Bal van toepassing zijn, welke ondersteunende activiteiten er toe behoren en welke oogmerken van het Bal van toepassing zijn"/>
          <p:cNvPicPr>
            <a:picLocks noChangeAspect="1"/>
          </p:cNvPicPr>
          <p:nvPr/>
        </p:nvPicPr>
        <p:blipFill>
          <a:blip r:embed="rId4"/>
          <a:stretch>
            <a:fillRect/>
          </a:stretch>
        </p:blipFill>
        <p:spPr>
          <a:xfrm>
            <a:off x="288798" y="3133546"/>
            <a:ext cx="11455377" cy="1371719"/>
          </a:xfrm>
          <a:prstGeom prst="rect">
            <a:avLst/>
          </a:prstGeom>
        </p:spPr>
      </p:pic>
      <p:sp>
        <p:nvSpPr>
          <p:cNvPr id="3" name="Tekstvak 2"/>
          <p:cNvSpPr txBox="1"/>
          <p:nvPr/>
        </p:nvSpPr>
        <p:spPr>
          <a:xfrm>
            <a:off x="939114" y="5202195"/>
            <a:ext cx="8153514" cy="1754326"/>
          </a:xfrm>
          <a:prstGeom prst="rect">
            <a:avLst/>
          </a:prstGeom>
          <a:noFill/>
        </p:spPr>
        <p:txBody>
          <a:bodyPr wrap="none" rtlCol="0">
            <a:spAutoFit/>
          </a:bodyPr>
          <a:lstStyle/>
          <a:p>
            <a:r>
              <a:rPr lang="nl-NL" dirty="0"/>
              <a:t>In H4 van het Bal is onder andere opgenomen:</a:t>
            </a:r>
          </a:p>
          <a:p>
            <a:r>
              <a:rPr lang="nl-NL" dirty="0"/>
              <a:t>§ 4.18. Mechanisch en thermisch bewerken van metalen</a:t>
            </a:r>
          </a:p>
          <a:p>
            <a:r>
              <a:rPr lang="nl-NL" dirty="0"/>
              <a:t>§ 4.21. Reinigen, lijmen en coaten van diverse materialen</a:t>
            </a:r>
          </a:p>
          <a:p>
            <a:endParaRPr lang="nl-NL" dirty="0"/>
          </a:p>
          <a:p>
            <a:r>
              <a:rPr lang="nl-NL" dirty="0"/>
              <a:t>Maar geen H3 Bal activiteit.</a:t>
            </a:r>
            <a:r>
              <a:rPr lang="nl-NL" baseline="0" dirty="0"/>
              <a:t>  Dus GEEN onderdeel basistakenpakket.</a:t>
            </a:r>
            <a:endParaRPr lang="nl-NL" dirty="0"/>
          </a:p>
          <a:p>
            <a:endParaRPr lang="nl-NL" dirty="0"/>
          </a:p>
        </p:txBody>
      </p:sp>
    </p:spTree>
    <p:extLst>
      <p:ext uri="{BB962C8B-B14F-4D97-AF65-F5344CB8AC3E}">
        <p14:creationId xmlns:p14="http://schemas.microsoft.com/office/powerpoint/2010/main" val="19635323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5000" y="1104900"/>
            <a:ext cx="10923588" cy="733914"/>
          </a:xfrm>
        </p:spPr>
        <p:txBody>
          <a:bodyPr>
            <a:normAutofit/>
          </a:bodyPr>
          <a:lstStyle/>
          <a:p>
            <a:r>
              <a:rPr lang="nl-NL" sz="3600" dirty="0"/>
              <a:t>IV. Is dit een basistaak?</a:t>
            </a:r>
          </a:p>
        </p:txBody>
      </p:sp>
      <p:sp>
        <p:nvSpPr>
          <p:cNvPr id="3" name="Ondertitel 2"/>
          <p:cNvSpPr>
            <a:spLocks noGrp="1"/>
          </p:cNvSpPr>
          <p:nvPr>
            <p:ph type="subTitle" idx="1"/>
          </p:nvPr>
        </p:nvSpPr>
        <p:spPr>
          <a:xfrm>
            <a:off x="635794" y="2313966"/>
            <a:ext cx="10922794" cy="1144098"/>
          </a:xfrm>
        </p:spPr>
        <p:txBody>
          <a:bodyPr/>
          <a:lstStyle/>
          <a:p>
            <a:r>
              <a:rPr lang="nl-NL" dirty="0"/>
              <a:t>De monstername en analyse van indirecte lozingen.</a:t>
            </a:r>
          </a:p>
          <a:p>
            <a:endParaRPr lang="nl-NL"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27</a:t>
            </a:fld>
            <a:endParaRPr lang="nl-NL" dirty="0"/>
          </a:p>
        </p:txBody>
      </p:sp>
    </p:spTree>
    <p:extLst>
      <p:ext uri="{BB962C8B-B14F-4D97-AF65-F5344CB8AC3E}">
        <p14:creationId xmlns:p14="http://schemas.microsoft.com/office/powerpoint/2010/main" val="22485795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10A0A6AF-03C5-477E-939A-E28F7E7F05EA}" type="slidenum">
              <a:rPr lang="nl-NL" smtClean="0"/>
              <a:pPr/>
              <a:t>28</a:t>
            </a:fld>
            <a:endParaRPr lang="nl-NL" dirty="0"/>
          </a:p>
        </p:txBody>
      </p:sp>
      <p:sp>
        <p:nvSpPr>
          <p:cNvPr id="7" name="Titel 1"/>
          <p:cNvSpPr txBox="1">
            <a:spLocks noGrp="1"/>
          </p:cNvSpPr>
          <p:nvPr>
            <p:ph type="title"/>
          </p:nvPr>
        </p:nvSpPr>
        <p:spPr>
          <a:xfrm>
            <a:off x="635000" y="1052514"/>
            <a:ext cx="10923588" cy="3452751"/>
          </a:xfrm>
          <a:prstGeom prst="rect">
            <a:avLst/>
          </a:prstGeom>
        </p:spPr>
        <p:txBody>
          <a:bodyPr vert="horz" lIns="91440" tIns="45720" rIns="91440" bIns="45720" rtlCol="0" anchor="t" anchorCtr="0">
            <a:normAutofit fontScale="90000"/>
          </a:bodyPr>
          <a:lstStyle>
            <a:lvl1pPr algn="l" defTabSz="914400" rtl="0" eaLnBrk="1" latinLnBrk="0" hangingPunct="1">
              <a:lnSpc>
                <a:spcPct val="90000"/>
              </a:lnSpc>
              <a:spcBef>
                <a:spcPct val="0"/>
              </a:spcBef>
              <a:buNone/>
              <a:defRPr sz="8000" b="0" kern="1200" baseline="0">
                <a:solidFill>
                  <a:schemeClr val="tx1"/>
                </a:solidFill>
                <a:latin typeface="+mj-lt"/>
                <a:ea typeface="+mj-ea"/>
                <a:cs typeface="+mj-cs"/>
              </a:defRPr>
            </a:lvl1pPr>
          </a:lstStyle>
          <a:p>
            <a:r>
              <a:rPr lang="nl-NL" sz="2500" b="1" dirty="0">
                <a:solidFill>
                  <a:srgbClr val="FFFFFF"/>
                </a:solidFill>
              </a:rPr>
              <a:t>Vragen</a:t>
            </a:r>
          </a:p>
          <a:p>
            <a:endParaRPr lang="nl-NL" sz="2500" b="1" dirty="0">
              <a:solidFill>
                <a:srgbClr val="FFFFFF"/>
              </a:solidFill>
            </a:endParaRPr>
          </a:p>
          <a:p>
            <a:r>
              <a:rPr lang="nl-NL" sz="2500" b="1" dirty="0">
                <a:solidFill>
                  <a:srgbClr val="FFFFFF"/>
                </a:solidFill>
              </a:rPr>
              <a:t>Vallen indirecte lozingen onder het basistakenpakket?</a:t>
            </a:r>
          </a:p>
          <a:p>
            <a:br>
              <a:rPr lang="nl-NL" sz="2500" b="1" dirty="0">
                <a:solidFill>
                  <a:srgbClr val="FFFFFF"/>
                </a:solidFill>
              </a:rPr>
            </a:br>
            <a:endParaRPr lang="nl-NL" sz="2500" b="1" dirty="0">
              <a:solidFill>
                <a:srgbClr val="FFFFFF"/>
              </a:solidFill>
            </a:endParaRPr>
          </a:p>
          <a:p>
            <a:endParaRPr lang="nl-NL" sz="2500" b="1" dirty="0">
              <a:solidFill>
                <a:srgbClr val="FFFFFF"/>
              </a:solidFill>
            </a:endParaRPr>
          </a:p>
          <a:p>
            <a:r>
              <a:rPr lang="nl-NL" sz="2500" b="1" dirty="0">
                <a:solidFill>
                  <a:srgbClr val="FFFFFF"/>
                </a:solidFill>
              </a:rPr>
              <a:t> </a:t>
            </a: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br>
              <a:rPr lang="nl-NL" sz="2500" b="1" dirty="0">
                <a:solidFill>
                  <a:srgbClr val="FFFFFF"/>
                </a:solidFill>
              </a:rPr>
            </a:br>
            <a:endParaRPr lang="nl-NL" sz="1800" dirty="0">
              <a:solidFill>
                <a:srgbClr val="FFFFFF"/>
              </a:solidFill>
            </a:endParaRPr>
          </a:p>
        </p:txBody>
      </p:sp>
      <p:pic>
        <p:nvPicPr>
          <p:cNvPr id="9" name="Afbeelding 8" descr="Geel gearceerd: categorie 1: milieubelastende activiteiten uit hoofdstuk 3"/>
          <p:cNvPicPr>
            <a:picLocks noChangeAspect="1"/>
          </p:cNvPicPr>
          <p:nvPr/>
        </p:nvPicPr>
        <p:blipFill>
          <a:blip r:embed="rId3"/>
          <a:stretch>
            <a:fillRect/>
          </a:stretch>
        </p:blipFill>
        <p:spPr>
          <a:xfrm>
            <a:off x="635000" y="2296751"/>
            <a:ext cx="11199323" cy="768163"/>
          </a:xfrm>
          <a:prstGeom prst="rect">
            <a:avLst/>
          </a:prstGeom>
        </p:spPr>
      </p:pic>
      <p:pic>
        <p:nvPicPr>
          <p:cNvPr id="10" name="Afbeelding 9" descr="Bepaal welke h4 en H5 activiteiten van het Bal van toepassing zijn, welke ondersteunende activiteiten er toe behoren en welke oogmerken van het Bal van toepassing zijn"/>
          <p:cNvPicPr>
            <a:picLocks noChangeAspect="1"/>
          </p:cNvPicPr>
          <p:nvPr/>
        </p:nvPicPr>
        <p:blipFill>
          <a:blip r:embed="rId4"/>
          <a:stretch>
            <a:fillRect/>
          </a:stretch>
        </p:blipFill>
        <p:spPr>
          <a:xfrm>
            <a:off x="288798" y="3133546"/>
            <a:ext cx="11455377" cy="1371719"/>
          </a:xfrm>
          <a:prstGeom prst="rect">
            <a:avLst/>
          </a:prstGeom>
        </p:spPr>
      </p:pic>
    </p:spTree>
    <p:extLst>
      <p:ext uri="{BB962C8B-B14F-4D97-AF65-F5344CB8AC3E}">
        <p14:creationId xmlns:p14="http://schemas.microsoft.com/office/powerpoint/2010/main" val="2930994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5300" y="2285999"/>
            <a:ext cx="10923588" cy="3671141"/>
          </a:xfrm>
        </p:spPr>
        <p:txBody>
          <a:bodyPr>
            <a:normAutofit/>
          </a:bodyPr>
          <a:lstStyle/>
          <a:p>
            <a:r>
              <a:rPr lang="nl-NL" sz="2800" dirty="0"/>
              <a:t>§ 4.22. Onderhouden en repareren van verbrandingsmotoren, gemotoriseerde voertuigen, vliegtuigen, vaartuigen of werktuigen</a:t>
            </a:r>
            <a:br>
              <a:rPr lang="nl-NL" sz="2800" dirty="0"/>
            </a:br>
            <a:br>
              <a:rPr lang="nl-NL" sz="2800" dirty="0"/>
            </a:br>
            <a:r>
              <a:rPr lang="nl-NL" sz="2800" dirty="0"/>
              <a:t>Artikel 4.361. (water: lozingsroute) </a:t>
            </a:r>
            <a:br>
              <a:rPr lang="nl-NL" sz="2800" dirty="0"/>
            </a:br>
            <a:r>
              <a:rPr lang="nl-NL" sz="2800" dirty="0"/>
              <a:t>Artikel 4.362. (water: emissiegrenswaarde lozing in een vuilwaterriool)</a:t>
            </a:r>
            <a:br>
              <a:rPr lang="nl-NL" sz="2800" dirty="0"/>
            </a:br>
            <a:r>
              <a:rPr lang="nl-NL" sz="2800" dirty="0"/>
              <a:t>Artikel 4.364. (water: riooltekening)</a:t>
            </a:r>
            <a:br>
              <a:rPr lang="nl-NL" sz="1600" dirty="0"/>
            </a:br>
            <a:endParaRPr lang="nl-NL" sz="1600" dirty="0"/>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3" name="Tekstvak 2"/>
          <p:cNvSpPr txBox="1"/>
          <p:nvPr/>
        </p:nvSpPr>
        <p:spPr>
          <a:xfrm>
            <a:off x="635000" y="1330319"/>
            <a:ext cx="3695700" cy="646331"/>
          </a:xfrm>
          <a:prstGeom prst="rect">
            <a:avLst/>
          </a:prstGeom>
          <a:noFill/>
        </p:spPr>
        <p:txBody>
          <a:bodyPr wrap="square" rtlCol="0">
            <a:spAutoFit/>
          </a:bodyPr>
          <a:lstStyle/>
          <a:p>
            <a:r>
              <a:rPr lang="nl-NL" sz="3600" dirty="0"/>
              <a:t>Voorbeeld:</a:t>
            </a:r>
          </a:p>
        </p:txBody>
      </p:sp>
    </p:spTree>
    <p:extLst>
      <p:ext uri="{BB962C8B-B14F-4D97-AF65-F5344CB8AC3E}">
        <p14:creationId xmlns:p14="http://schemas.microsoft.com/office/powerpoint/2010/main" val="36964006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DF566D1D-640B-D3DA-9313-6E6F8851743E}"/>
              </a:ext>
            </a:extLst>
          </p:cNvPr>
          <p:cNvSpPr>
            <a:spLocks noGrp="1"/>
          </p:cNvSpPr>
          <p:nvPr>
            <p:ph idx="1"/>
          </p:nvPr>
        </p:nvSpPr>
        <p:spPr/>
        <p:txBody>
          <a:bodyPr/>
          <a:lstStyle/>
          <a:p>
            <a:r>
              <a:rPr lang="nl-NL" dirty="0"/>
              <a:t>Basistaak</a:t>
            </a:r>
          </a:p>
          <a:p>
            <a:pPr lvl="1"/>
            <a:r>
              <a:rPr lang="nl-NL" dirty="0">
                <a:solidFill>
                  <a:srgbClr val="000000"/>
                </a:solidFill>
                <a:latin typeface="Asap"/>
              </a:rPr>
              <a:t>Verplicht uitvoeren door de OD</a:t>
            </a:r>
          </a:p>
          <a:p>
            <a:r>
              <a:rPr lang="nl-NL" dirty="0">
                <a:solidFill>
                  <a:srgbClr val="000000"/>
                </a:solidFill>
                <a:latin typeface="Asap"/>
              </a:rPr>
              <a:t>Plustaak</a:t>
            </a:r>
          </a:p>
          <a:p>
            <a:pPr lvl="1"/>
            <a:r>
              <a:rPr lang="nl-NL" dirty="0">
                <a:solidFill>
                  <a:srgbClr val="000000"/>
                </a:solidFill>
                <a:latin typeface="Asap"/>
              </a:rPr>
              <a:t>Taak uitgevoerd door de OD zonder </a:t>
            </a:r>
            <a:br>
              <a:rPr lang="nl-NL" dirty="0">
                <a:solidFill>
                  <a:srgbClr val="000000"/>
                </a:solidFill>
                <a:latin typeface="Asap"/>
              </a:rPr>
            </a:br>
            <a:r>
              <a:rPr lang="nl-NL" dirty="0">
                <a:solidFill>
                  <a:srgbClr val="000000"/>
                </a:solidFill>
                <a:latin typeface="Asap"/>
              </a:rPr>
              <a:t>wettelijke verplichting</a:t>
            </a:r>
          </a:p>
          <a:p>
            <a:pPr marL="316800" lvl="1">
              <a:spcBef>
                <a:spcPts val="1200"/>
              </a:spcBef>
              <a:buSzPct val="80000"/>
              <a:buFont typeface="Verdana" panose="020B0604030504040204" pitchFamily="34" charset="0"/>
              <a:buChar char="›"/>
            </a:pPr>
            <a:r>
              <a:rPr lang="nl-NL" sz="2400" dirty="0">
                <a:solidFill>
                  <a:srgbClr val="000000"/>
                </a:solidFill>
                <a:latin typeface="Asap"/>
              </a:rPr>
              <a:t>Thuistaak</a:t>
            </a:r>
          </a:p>
          <a:p>
            <a:pPr lvl="1"/>
            <a:r>
              <a:rPr lang="nl-NL" dirty="0">
                <a:solidFill>
                  <a:srgbClr val="000000"/>
                </a:solidFill>
                <a:latin typeface="Asap"/>
              </a:rPr>
              <a:t>Niet basistaak</a:t>
            </a:r>
          </a:p>
          <a:p>
            <a:pPr lvl="1"/>
            <a:r>
              <a:rPr lang="nl-NL" dirty="0">
                <a:solidFill>
                  <a:srgbClr val="000000"/>
                </a:solidFill>
                <a:latin typeface="Asap"/>
              </a:rPr>
              <a:t>Bevoegd gezag voert zelf uit</a:t>
            </a:r>
          </a:p>
          <a:p>
            <a:pPr lvl="1"/>
            <a:endParaRPr lang="nl-NL" i="0" dirty="0">
              <a:solidFill>
                <a:srgbClr val="000000"/>
              </a:solidFill>
              <a:effectLst/>
              <a:latin typeface="Asap"/>
            </a:endParaRPr>
          </a:p>
          <a:p>
            <a:pPr lvl="1"/>
            <a:endParaRPr lang="nl-NL" dirty="0"/>
          </a:p>
        </p:txBody>
      </p:sp>
      <p:sp>
        <p:nvSpPr>
          <p:cNvPr id="3" name="Titel 2">
            <a:extLst>
              <a:ext uri="{FF2B5EF4-FFF2-40B4-BE49-F238E27FC236}">
                <a16:creationId xmlns:a16="http://schemas.microsoft.com/office/drawing/2014/main" id="{C039F6CF-D7CE-47CB-653B-FEFAB9917DF7}"/>
              </a:ext>
            </a:extLst>
          </p:cNvPr>
          <p:cNvSpPr>
            <a:spLocks noGrp="1"/>
          </p:cNvSpPr>
          <p:nvPr>
            <p:ph type="title"/>
          </p:nvPr>
        </p:nvSpPr>
        <p:spPr/>
        <p:txBody>
          <a:bodyPr/>
          <a:lstStyle/>
          <a:p>
            <a:r>
              <a:rPr lang="nl-NL" dirty="0"/>
              <a:t>Belangrijke definities</a:t>
            </a:r>
          </a:p>
        </p:txBody>
      </p:sp>
      <p:sp>
        <p:nvSpPr>
          <p:cNvPr id="4" name="Tijdelijke aanduiding voor datum 3">
            <a:extLst>
              <a:ext uri="{FF2B5EF4-FFF2-40B4-BE49-F238E27FC236}">
                <a16:creationId xmlns:a16="http://schemas.microsoft.com/office/drawing/2014/main" id="{CEE7F37A-F60A-3797-38DC-FBCF84E49D63}"/>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28C5B801-3FFB-AAB6-9EA6-DD70780FE373}"/>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041EAB1C-2B91-5995-1E32-3355580E4BED}"/>
              </a:ext>
            </a:extLst>
          </p:cNvPr>
          <p:cNvSpPr>
            <a:spLocks noGrp="1"/>
          </p:cNvSpPr>
          <p:nvPr>
            <p:ph type="sldNum" sz="quarter" idx="12"/>
          </p:nvPr>
        </p:nvSpPr>
        <p:spPr/>
        <p:txBody>
          <a:bodyPr/>
          <a:lstStyle/>
          <a:p>
            <a:fld id="{10A0A6AF-03C5-477E-939A-E28F7E7F05EA}" type="slidenum">
              <a:rPr lang="nl-NL" smtClean="0"/>
              <a:pPr/>
              <a:t>3</a:t>
            </a:fld>
            <a:endParaRPr lang="nl-NL" dirty="0"/>
          </a:p>
        </p:txBody>
      </p:sp>
    </p:spTree>
    <p:extLst>
      <p:ext uri="{BB962C8B-B14F-4D97-AF65-F5344CB8AC3E}">
        <p14:creationId xmlns:p14="http://schemas.microsoft.com/office/powerpoint/2010/main" val="42512217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3" name="Titel 2"/>
          <p:cNvSpPr txBox="1">
            <a:spLocks noGrp="1"/>
          </p:cNvSpPr>
          <p:nvPr>
            <p:ph type="title" idx="4294967295"/>
          </p:nvPr>
        </p:nvSpPr>
        <p:spPr>
          <a:xfrm>
            <a:off x="635000" y="1330319"/>
            <a:ext cx="36957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3600" b="0" i="0" u="none" strike="noStrike" kern="1200" cap="none" spc="0" normalizeH="0" baseline="0" noProof="0" dirty="0">
                <a:ln>
                  <a:noFill/>
                </a:ln>
                <a:solidFill>
                  <a:schemeClr val="tx1"/>
                </a:solidFill>
                <a:effectLst/>
                <a:uLnTx/>
                <a:uFillTx/>
                <a:latin typeface="+mn-lt"/>
                <a:ea typeface="+mn-ea"/>
                <a:cs typeface="+mn-cs"/>
              </a:rPr>
              <a:t>Meer weten?</a:t>
            </a:r>
          </a:p>
        </p:txBody>
      </p:sp>
      <p:sp>
        <p:nvSpPr>
          <p:cNvPr id="8" name="Rechthoek 7"/>
          <p:cNvSpPr/>
          <p:nvPr/>
        </p:nvSpPr>
        <p:spPr>
          <a:xfrm>
            <a:off x="4653821" y="2964834"/>
            <a:ext cx="6096000" cy="1754326"/>
          </a:xfrm>
          <a:prstGeom prst="rect">
            <a:avLst/>
          </a:prstGeom>
        </p:spPr>
        <p:txBody>
          <a:bodyPr>
            <a:spAutoFit/>
          </a:bodyPr>
          <a:lstStyle/>
          <a:p>
            <a:r>
              <a:rPr lang="nl-NL" dirty="0"/>
              <a:t>IPLO basistakenpakket:</a:t>
            </a:r>
            <a:br>
              <a:rPr lang="nl-NL" dirty="0"/>
            </a:br>
            <a:r>
              <a:rPr lang="nl-NL" dirty="0">
                <a:solidFill>
                  <a:schemeClr val="bg2">
                    <a:lumMod val="20000"/>
                    <a:lumOff val="80000"/>
                  </a:schemeClr>
                </a:solidFill>
                <a:hlinkClick r:id="rId3"/>
              </a:rPr>
              <a:t>Basistakenpakket, uitgevoerd door omgevingsdiensten | Informatiepunt Leefomgeving (iplo.nl)</a:t>
            </a:r>
            <a:endParaRPr lang="nl-NL" dirty="0">
              <a:solidFill>
                <a:schemeClr val="bg2">
                  <a:lumMod val="20000"/>
                  <a:lumOff val="80000"/>
                </a:schemeClr>
              </a:solidFill>
            </a:endParaRPr>
          </a:p>
          <a:p>
            <a:br>
              <a:rPr lang="nl-NL" dirty="0">
                <a:solidFill>
                  <a:schemeClr val="bg2">
                    <a:lumMod val="20000"/>
                    <a:lumOff val="80000"/>
                  </a:schemeClr>
                </a:solidFill>
              </a:rPr>
            </a:br>
            <a:endParaRPr lang="nl-NL" dirty="0">
              <a:solidFill>
                <a:schemeClr val="bg2">
                  <a:lumMod val="20000"/>
                  <a:lumOff val="80000"/>
                </a:schemeClr>
              </a:solidFill>
            </a:endParaRPr>
          </a:p>
        </p:txBody>
      </p:sp>
      <p:pic>
        <p:nvPicPr>
          <p:cNvPr id="9" name="Afbeelding 8" descr="Link naar de website van het IPLO - pagina basistakenpakket"/>
          <p:cNvPicPr>
            <a:picLocks noChangeAspect="1"/>
          </p:cNvPicPr>
          <p:nvPr/>
        </p:nvPicPr>
        <p:blipFill>
          <a:blip r:embed="rId4"/>
          <a:stretch>
            <a:fillRect/>
          </a:stretch>
        </p:blipFill>
        <p:spPr>
          <a:xfrm>
            <a:off x="4653821" y="3457915"/>
            <a:ext cx="6598379" cy="768163"/>
          </a:xfrm>
          <a:prstGeom prst="rect">
            <a:avLst/>
          </a:prstGeom>
        </p:spPr>
      </p:pic>
      <p:pic>
        <p:nvPicPr>
          <p:cNvPr id="11" name="Afbeelding 10" descr="QR-code naar de website van het IPLO - pagina basistakenpakket">
            <a:extLst>
              <a:ext uri="{FF2B5EF4-FFF2-40B4-BE49-F238E27FC236}">
                <a16:creationId xmlns:a16="http://schemas.microsoft.com/office/drawing/2014/main" id="{8CE1B691-0C4E-C16F-4F05-5547DD2C6709}"/>
              </a:ext>
            </a:extLst>
          </p:cNvPr>
          <p:cNvPicPr>
            <a:picLocks noChangeAspect="1"/>
          </p:cNvPicPr>
          <p:nvPr/>
        </p:nvPicPr>
        <p:blipFill>
          <a:blip r:embed="rId5">
            <a:duotone>
              <a:schemeClr val="accent3">
                <a:shade val="45000"/>
                <a:satMod val="135000"/>
              </a:schemeClr>
              <a:prstClr val="white"/>
            </a:duotone>
          </a:blip>
          <a:stretch>
            <a:fillRect/>
          </a:stretch>
        </p:blipFill>
        <p:spPr>
          <a:xfrm>
            <a:off x="1647375" y="2832016"/>
            <a:ext cx="1670950" cy="1670950"/>
          </a:xfrm>
          <a:prstGeom prst="rect">
            <a:avLst/>
          </a:prstGeom>
        </p:spPr>
      </p:pic>
    </p:spTree>
    <p:extLst>
      <p:ext uri="{BB962C8B-B14F-4D97-AF65-F5344CB8AC3E}">
        <p14:creationId xmlns:p14="http://schemas.microsoft.com/office/powerpoint/2010/main" val="3749955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635000" y="1052513"/>
            <a:ext cx="10923588" cy="654733"/>
          </a:xfrm>
        </p:spPr>
        <p:txBody>
          <a:bodyPr>
            <a:normAutofit/>
          </a:bodyPr>
          <a:lstStyle/>
          <a:p>
            <a:r>
              <a:rPr lang="nl-NL" dirty="0"/>
              <a:t>In de tijd </a:t>
            </a:r>
          </a:p>
        </p:txBody>
      </p:sp>
      <p:sp>
        <p:nvSpPr>
          <p:cNvPr id="8" name="Punthaak 7">
            <a:extLst>
              <a:ext uri="{C183D7F6-B498-43B3-948B-1728B52AA6E4}">
                <adec:decorative xmlns:adec="http://schemas.microsoft.com/office/drawing/2017/decorative" val="1"/>
              </a:ext>
            </a:extLst>
          </p:cNvPr>
          <p:cNvSpPr/>
          <p:nvPr/>
        </p:nvSpPr>
        <p:spPr>
          <a:xfrm>
            <a:off x="188535" y="3863089"/>
            <a:ext cx="2160000" cy="481795"/>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3" name="Tekstvak 52"/>
          <p:cNvSpPr txBox="1"/>
          <p:nvPr/>
        </p:nvSpPr>
        <p:spPr>
          <a:xfrm>
            <a:off x="579000" y="3264827"/>
            <a:ext cx="1676399" cy="354831"/>
          </a:xfrm>
          <a:prstGeom prst="rect">
            <a:avLst/>
          </a:prstGeom>
          <a:noFill/>
        </p:spPr>
        <p:txBody>
          <a:bodyPr wrap="square" rtlCol="0" anchor="b" anchorCtr="0">
            <a:noAutofit/>
          </a:bodyPr>
          <a:lstStyle/>
          <a:p>
            <a:pPr>
              <a:spcBef>
                <a:spcPts val="400"/>
              </a:spcBef>
            </a:pPr>
            <a:r>
              <a:rPr lang="nl-NL" altLang="nl-NL" sz="1600" b="1" dirty="0">
                <a:solidFill>
                  <a:schemeClr val="tx1">
                    <a:lumMod val="75000"/>
                    <a:lumOff val="25000"/>
                  </a:schemeClr>
                </a:solidFill>
                <a:latin typeface="Verdana" charset="0"/>
                <a:ea typeface="Verdana" charset="0"/>
                <a:cs typeface="Verdana" charset="0"/>
              </a:rPr>
              <a:t>2016/2017</a:t>
            </a:r>
            <a:endParaRPr lang="nl-NL" altLang="nl-NL" sz="1200" b="1" dirty="0">
              <a:solidFill>
                <a:schemeClr val="tx1">
                  <a:lumMod val="75000"/>
                  <a:lumOff val="25000"/>
                </a:schemeClr>
              </a:solidFill>
              <a:latin typeface="Verdana" charset="0"/>
              <a:ea typeface="Verdana" charset="0"/>
              <a:cs typeface="Verdana" charset="0"/>
            </a:endParaRPr>
          </a:p>
        </p:txBody>
      </p:sp>
      <p:sp>
        <p:nvSpPr>
          <p:cNvPr id="43" name="Tekstvak 42"/>
          <p:cNvSpPr txBox="1"/>
          <p:nvPr/>
        </p:nvSpPr>
        <p:spPr>
          <a:xfrm>
            <a:off x="121805" y="4628730"/>
            <a:ext cx="3028436" cy="1502976"/>
          </a:xfrm>
          <a:prstGeom prst="rect">
            <a:avLst/>
          </a:prstGeom>
          <a:noFill/>
        </p:spPr>
        <p:txBody>
          <a:bodyPr wrap="square" rtlCol="0">
            <a:noAutofit/>
          </a:bodyPr>
          <a:lstStyle/>
          <a:p>
            <a:endParaRPr lang="nl-NL" sz="2000" dirty="0"/>
          </a:p>
          <a:p>
            <a:endParaRPr lang="nl-NL" sz="1600" dirty="0"/>
          </a:p>
          <a:p>
            <a:r>
              <a:rPr lang="nl-NL" sz="1600" b="1" dirty="0"/>
              <a:t>Borging basistaken</a:t>
            </a:r>
          </a:p>
        </p:txBody>
      </p:sp>
      <p:sp>
        <p:nvSpPr>
          <p:cNvPr id="9" name="Punthaak 8">
            <a:extLst>
              <a:ext uri="{C183D7F6-B498-43B3-948B-1728B52AA6E4}">
                <adec:decorative xmlns:adec="http://schemas.microsoft.com/office/drawing/2017/decorative" val="1"/>
              </a:ext>
            </a:extLst>
          </p:cNvPr>
          <p:cNvSpPr/>
          <p:nvPr/>
        </p:nvSpPr>
        <p:spPr>
          <a:xfrm>
            <a:off x="2348535" y="3863089"/>
            <a:ext cx="2160000" cy="481795"/>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2" name="Tekstvak 51"/>
          <p:cNvSpPr txBox="1"/>
          <p:nvPr/>
        </p:nvSpPr>
        <p:spPr>
          <a:xfrm>
            <a:off x="2293285" y="4644641"/>
            <a:ext cx="2278470" cy="372205"/>
          </a:xfrm>
          <a:prstGeom prst="rect">
            <a:avLst/>
          </a:prstGeom>
          <a:noFill/>
        </p:spPr>
        <p:txBody>
          <a:bodyPr wrap="square" rtlCol="0">
            <a:noAutofit/>
          </a:bodyPr>
          <a:lstStyle/>
          <a:p>
            <a:pPr>
              <a:spcBef>
                <a:spcPts val="400"/>
              </a:spcBef>
            </a:pPr>
            <a:r>
              <a:rPr lang="nl-NL" sz="1600" b="1" dirty="0">
                <a:solidFill>
                  <a:schemeClr val="tx1">
                    <a:lumMod val="75000"/>
                    <a:lumOff val="25000"/>
                  </a:schemeClr>
                </a:solidFill>
              </a:rPr>
              <a:t>2018/2020/2022</a:t>
            </a:r>
          </a:p>
        </p:txBody>
      </p:sp>
      <p:sp>
        <p:nvSpPr>
          <p:cNvPr id="30" name="Tekstvak 29">
            <a:extLst>
              <a:ext uri="{FF2B5EF4-FFF2-40B4-BE49-F238E27FC236}">
                <a16:creationId xmlns:a16="http://schemas.microsoft.com/office/drawing/2014/main" id="{3BAA28E7-D2CD-441E-8D16-23AC478AC142}"/>
              </a:ext>
            </a:extLst>
          </p:cNvPr>
          <p:cNvSpPr txBox="1"/>
          <p:nvPr/>
        </p:nvSpPr>
        <p:spPr>
          <a:xfrm>
            <a:off x="2608720" y="2102247"/>
            <a:ext cx="2275579" cy="1000616"/>
          </a:xfrm>
          <a:prstGeom prst="rect">
            <a:avLst/>
          </a:prstGeom>
          <a:noFill/>
        </p:spPr>
        <p:txBody>
          <a:bodyPr wrap="square" rtlCol="0" anchor="b" anchorCtr="0">
            <a:noAutofit/>
          </a:bodyPr>
          <a:lstStyle/>
          <a:p>
            <a:pPr>
              <a:spcBef>
                <a:spcPts val="400"/>
              </a:spcBef>
            </a:pPr>
            <a:r>
              <a:rPr lang="nl-NL" altLang="nl-NL" sz="1600" b="1" dirty="0">
                <a:solidFill>
                  <a:schemeClr val="tx1">
                    <a:lumMod val="75000"/>
                    <a:lumOff val="25000"/>
                  </a:schemeClr>
                </a:solidFill>
                <a:latin typeface="Verdana" charset="0"/>
                <a:ea typeface="Verdana" charset="0"/>
                <a:cs typeface="Verdana" charset="0"/>
              </a:rPr>
              <a:t>Omzetting VTH naar Ow</a:t>
            </a:r>
          </a:p>
          <a:p>
            <a:pPr>
              <a:spcBef>
                <a:spcPts val="400"/>
              </a:spcBef>
            </a:pPr>
            <a:r>
              <a:rPr lang="nl-NL" altLang="nl-NL" sz="1600" b="1" dirty="0">
                <a:solidFill>
                  <a:schemeClr val="tx1">
                    <a:lumMod val="75000"/>
                    <a:lumOff val="25000"/>
                  </a:schemeClr>
                </a:solidFill>
                <a:latin typeface="Verdana" charset="0"/>
                <a:ea typeface="Verdana" charset="0"/>
                <a:cs typeface="Verdana" charset="0"/>
              </a:rPr>
              <a:t>inclusief basistaken </a:t>
            </a:r>
            <a:endParaRPr lang="nl-NL" altLang="nl-NL" sz="1200" b="1" dirty="0">
              <a:solidFill>
                <a:schemeClr val="tx1">
                  <a:lumMod val="75000"/>
                  <a:lumOff val="25000"/>
                </a:schemeClr>
              </a:solidFill>
              <a:latin typeface="Verdana" charset="0"/>
              <a:ea typeface="Verdana" charset="0"/>
              <a:cs typeface="Verdana" charset="0"/>
            </a:endParaRPr>
          </a:p>
        </p:txBody>
      </p:sp>
      <p:sp>
        <p:nvSpPr>
          <p:cNvPr id="10" name="Punthaak 9">
            <a:extLst>
              <a:ext uri="{C183D7F6-B498-43B3-948B-1728B52AA6E4}">
                <adec:decorative xmlns:adec="http://schemas.microsoft.com/office/drawing/2017/decorative" val="1"/>
              </a:ext>
            </a:extLst>
          </p:cNvPr>
          <p:cNvSpPr/>
          <p:nvPr/>
        </p:nvSpPr>
        <p:spPr>
          <a:xfrm>
            <a:off x="4508535" y="3876826"/>
            <a:ext cx="2160000" cy="481795"/>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47" name="Tekstvak 46"/>
          <p:cNvSpPr txBox="1"/>
          <p:nvPr/>
        </p:nvSpPr>
        <p:spPr>
          <a:xfrm>
            <a:off x="4867324" y="3327022"/>
            <a:ext cx="2160001" cy="372205"/>
          </a:xfrm>
          <a:prstGeom prst="rect">
            <a:avLst/>
          </a:prstGeom>
          <a:noFill/>
        </p:spPr>
        <p:txBody>
          <a:bodyPr wrap="square" rtlCol="0">
            <a:noAutofit/>
          </a:bodyPr>
          <a:lstStyle/>
          <a:p>
            <a:pPr>
              <a:spcBef>
                <a:spcPts val="400"/>
              </a:spcBef>
            </a:pPr>
            <a:r>
              <a:rPr lang="nl-NL" sz="1600" b="1" dirty="0">
                <a:solidFill>
                  <a:schemeClr val="tx1">
                    <a:lumMod val="75000"/>
                    <a:lumOff val="25000"/>
                  </a:schemeClr>
                </a:solidFill>
              </a:rPr>
              <a:t>2022/2023</a:t>
            </a:r>
          </a:p>
        </p:txBody>
      </p:sp>
      <p:sp>
        <p:nvSpPr>
          <p:cNvPr id="29" name="Tekstvak 28">
            <a:extLst>
              <a:ext uri="{FF2B5EF4-FFF2-40B4-BE49-F238E27FC236}">
                <a16:creationId xmlns:a16="http://schemas.microsoft.com/office/drawing/2014/main" id="{E85A61A2-5F2E-4090-BFBE-3A4D699C1640}"/>
              </a:ext>
            </a:extLst>
          </p:cNvPr>
          <p:cNvSpPr txBox="1"/>
          <p:nvPr/>
        </p:nvSpPr>
        <p:spPr>
          <a:xfrm>
            <a:off x="3979325" y="4886907"/>
            <a:ext cx="6096000" cy="636072"/>
          </a:xfrm>
          <a:prstGeom prst="rect">
            <a:avLst/>
          </a:prstGeom>
          <a:noFill/>
        </p:spPr>
        <p:txBody>
          <a:bodyPr wrap="square">
            <a:spAutoFit/>
          </a:bodyPr>
          <a:lstStyle/>
          <a:p>
            <a:pPr>
              <a:spcBef>
                <a:spcPts val="400"/>
              </a:spcBef>
            </a:pPr>
            <a:r>
              <a:rPr lang="nl-NL" altLang="nl-NL" sz="1600" b="1" dirty="0">
                <a:solidFill>
                  <a:schemeClr val="tx1">
                    <a:lumMod val="75000"/>
                    <a:lumOff val="25000"/>
                  </a:schemeClr>
                </a:solidFill>
                <a:latin typeface="Verdana" charset="0"/>
                <a:ea typeface="Verdana" charset="0"/>
                <a:cs typeface="Verdana" charset="0"/>
              </a:rPr>
              <a:t>     </a:t>
            </a:r>
          </a:p>
          <a:p>
            <a:pPr>
              <a:spcBef>
                <a:spcPts val="400"/>
              </a:spcBef>
            </a:pPr>
            <a:r>
              <a:rPr lang="nl-NL" altLang="nl-NL" sz="1600" b="1" dirty="0">
                <a:solidFill>
                  <a:schemeClr val="tx1">
                    <a:lumMod val="75000"/>
                    <a:lumOff val="25000"/>
                  </a:schemeClr>
                </a:solidFill>
                <a:latin typeface="Verdana" charset="0"/>
                <a:ea typeface="Verdana" charset="0"/>
                <a:cs typeface="Verdana" charset="0"/>
              </a:rPr>
              <a:t>      Circulaire opstellen</a:t>
            </a:r>
          </a:p>
        </p:txBody>
      </p:sp>
      <p:sp>
        <p:nvSpPr>
          <p:cNvPr id="11" name="Punthaak 10">
            <a:extLst>
              <a:ext uri="{C183D7F6-B498-43B3-948B-1728B52AA6E4}">
                <adec:decorative xmlns:adec="http://schemas.microsoft.com/office/drawing/2017/decorative" val="1"/>
              </a:ext>
            </a:extLst>
          </p:cNvPr>
          <p:cNvSpPr/>
          <p:nvPr/>
        </p:nvSpPr>
        <p:spPr>
          <a:xfrm>
            <a:off x="6668535" y="3876957"/>
            <a:ext cx="2160000" cy="481795"/>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0" name="Tekstvak 49"/>
          <p:cNvSpPr txBox="1"/>
          <p:nvPr/>
        </p:nvSpPr>
        <p:spPr>
          <a:xfrm>
            <a:off x="6793127" y="4488233"/>
            <a:ext cx="2043829" cy="679124"/>
          </a:xfrm>
          <a:prstGeom prst="rect">
            <a:avLst/>
          </a:prstGeom>
          <a:noFill/>
        </p:spPr>
        <p:txBody>
          <a:bodyPr wrap="square" rtlCol="0" anchor="b" anchorCtr="0">
            <a:noAutofit/>
          </a:bodyPr>
          <a:lstStyle/>
          <a:p>
            <a:pPr>
              <a:spcBef>
                <a:spcPts val="400"/>
              </a:spcBef>
            </a:pPr>
            <a:r>
              <a:rPr lang="nl-NL" altLang="nl-NL" sz="1600" b="1" dirty="0">
                <a:solidFill>
                  <a:schemeClr val="tx1">
                    <a:lumMod val="75000"/>
                    <a:lumOff val="25000"/>
                  </a:schemeClr>
                </a:solidFill>
                <a:latin typeface="Verdana" charset="0"/>
                <a:ea typeface="Verdana" charset="0"/>
                <a:cs typeface="Verdana" charset="0"/>
              </a:rPr>
              <a:t>Eerste kwartaal</a:t>
            </a:r>
          </a:p>
          <a:p>
            <a:pPr>
              <a:spcBef>
                <a:spcPts val="400"/>
              </a:spcBef>
            </a:pPr>
            <a:r>
              <a:rPr lang="nl-NL" altLang="nl-NL" sz="1600" b="1" dirty="0">
                <a:solidFill>
                  <a:schemeClr val="tx1">
                    <a:lumMod val="75000"/>
                    <a:lumOff val="25000"/>
                  </a:schemeClr>
                </a:solidFill>
                <a:latin typeface="Verdana" charset="0"/>
                <a:ea typeface="Verdana" charset="0"/>
                <a:cs typeface="Verdana" charset="0"/>
              </a:rPr>
              <a:t>2023</a:t>
            </a:r>
            <a:endParaRPr lang="nl-NL" altLang="nl-NL" sz="1200" b="1" dirty="0">
              <a:solidFill>
                <a:schemeClr val="tx1">
                  <a:lumMod val="75000"/>
                  <a:lumOff val="25000"/>
                </a:schemeClr>
              </a:solidFill>
              <a:latin typeface="Verdana" charset="0"/>
              <a:ea typeface="Verdana" charset="0"/>
              <a:cs typeface="Verdana" charset="0"/>
            </a:endParaRPr>
          </a:p>
        </p:txBody>
      </p:sp>
      <p:pic>
        <p:nvPicPr>
          <p:cNvPr id="39" name="Afbeelding 38" descr="Informatie over de Omgevingswet op nieuwe bedrijvenpagina's IPLO -  Vereniging voor de chemische logistiek">
            <a:extLst>
              <a:ext uri="{FF2B5EF4-FFF2-40B4-BE49-F238E27FC236}">
                <a16:creationId xmlns:a16="http://schemas.microsoft.com/office/drawing/2014/main" id="{A1654C5A-3118-43BC-ADE3-D3412337B93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7632" y="2288425"/>
            <a:ext cx="1741805" cy="725170"/>
          </a:xfrm>
          <a:prstGeom prst="rect">
            <a:avLst/>
          </a:prstGeom>
          <a:noFill/>
          <a:ln>
            <a:noFill/>
          </a:ln>
        </p:spPr>
      </p:pic>
      <p:sp>
        <p:nvSpPr>
          <p:cNvPr id="17" name="Punthaak 16">
            <a:extLst>
              <a:ext uri="{C183D7F6-B498-43B3-948B-1728B52AA6E4}">
                <adec:decorative xmlns:adec="http://schemas.microsoft.com/office/drawing/2017/decorative" val="1"/>
              </a:ext>
            </a:extLst>
          </p:cNvPr>
          <p:cNvSpPr/>
          <p:nvPr/>
        </p:nvSpPr>
        <p:spPr>
          <a:xfrm>
            <a:off x="8828535" y="3876826"/>
            <a:ext cx="2160000" cy="481795"/>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4" name="Tekstvak 33"/>
          <p:cNvSpPr txBox="1"/>
          <p:nvPr/>
        </p:nvSpPr>
        <p:spPr>
          <a:xfrm>
            <a:off x="9448585" y="3345692"/>
            <a:ext cx="919900" cy="372205"/>
          </a:xfrm>
          <a:prstGeom prst="rect">
            <a:avLst/>
          </a:prstGeom>
          <a:noFill/>
        </p:spPr>
        <p:txBody>
          <a:bodyPr wrap="square" rtlCol="0">
            <a:noAutofit/>
          </a:bodyPr>
          <a:lstStyle/>
          <a:p>
            <a:pPr>
              <a:spcBef>
                <a:spcPts val="400"/>
              </a:spcBef>
            </a:pPr>
            <a:r>
              <a:rPr lang="nl-NL" sz="1600" b="1" dirty="0">
                <a:solidFill>
                  <a:schemeClr val="tx1">
                    <a:lumMod val="75000"/>
                    <a:lumOff val="25000"/>
                  </a:schemeClr>
                </a:solidFill>
              </a:rPr>
              <a:t>2023</a:t>
            </a:r>
          </a:p>
        </p:txBody>
      </p:sp>
      <p:sp>
        <p:nvSpPr>
          <p:cNvPr id="2" name="Tekstvak 1">
            <a:extLst>
              <a:ext uri="{FF2B5EF4-FFF2-40B4-BE49-F238E27FC236}">
                <a16:creationId xmlns:a16="http://schemas.microsoft.com/office/drawing/2014/main" id="{D1DAD333-6364-48AA-08E5-139B2ECCC62C}"/>
              </a:ext>
            </a:extLst>
          </p:cNvPr>
          <p:cNvSpPr txBox="1"/>
          <p:nvPr/>
        </p:nvSpPr>
        <p:spPr>
          <a:xfrm>
            <a:off x="8730532" y="5167357"/>
            <a:ext cx="2456953" cy="1077218"/>
          </a:xfrm>
          <a:prstGeom prst="rect">
            <a:avLst/>
          </a:prstGeom>
          <a:noFill/>
        </p:spPr>
        <p:txBody>
          <a:bodyPr wrap="square" rtlCol="0">
            <a:spAutoFit/>
          </a:bodyPr>
          <a:lstStyle/>
          <a:p>
            <a:r>
              <a:rPr lang="nl-NL" sz="1600" b="1" dirty="0">
                <a:solidFill>
                  <a:schemeClr val="tx1">
                    <a:lumMod val="75000"/>
                    <a:lumOff val="25000"/>
                  </a:schemeClr>
                </a:solidFill>
                <a:latin typeface="+mj-lt"/>
              </a:rPr>
              <a:t>Toezicht gebouw gebonden E-besparing</a:t>
            </a:r>
          </a:p>
          <a:p>
            <a:r>
              <a:rPr lang="nl-NL" sz="1600" b="1" dirty="0">
                <a:solidFill>
                  <a:schemeClr val="tx1">
                    <a:lumMod val="75000"/>
                    <a:lumOff val="25000"/>
                  </a:schemeClr>
                </a:solidFill>
                <a:latin typeface="+mj-lt"/>
              </a:rPr>
              <a:t>Cat. 8</a:t>
            </a:r>
          </a:p>
        </p:txBody>
      </p:sp>
      <p:sp>
        <p:nvSpPr>
          <p:cNvPr id="46" name="Tekstvak 45" descr="Jaartal 2022/2023"/>
          <p:cNvSpPr txBox="1"/>
          <p:nvPr/>
        </p:nvSpPr>
        <p:spPr>
          <a:xfrm>
            <a:off x="4506856" y="2117296"/>
            <a:ext cx="1918810" cy="1502976"/>
          </a:xfrm>
          <a:prstGeom prst="rect">
            <a:avLst/>
          </a:prstGeom>
          <a:noFill/>
        </p:spPr>
        <p:txBody>
          <a:bodyPr wrap="square" rtlCol="0">
            <a:noAutofit/>
          </a:bodyPr>
          <a:lstStyle/>
          <a:p>
            <a:pPr>
              <a:spcBef>
                <a:spcPts val="400"/>
              </a:spcBef>
            </a:pPr>
            <a:endParaRPr lang="nl-NL" altLang="nl-NL" sz="800" dirty="0">
              <a:latin typeface="Verdana" charset="0"/>
              <a:ea typeface="Verdana" charset="0"/>
              <a:cs typeface="Verdana" charset="0"/>
            </a:endParaRPr>
          </a:p>
        </p:txBody>
      </p:sp>
      <p:sp>
        <p:nvSpPr>
          <p:cNvPr id="4" name="Punthaak 16">
            <a:extLst>
              <a:ext uri="{FF2B5EF4-FFF2-40B4-BE49-F238E27FC236}">
                <a16:creationId xmlns:a16="http://schemas.microsoft.com/office/drawing/2014/main" id="{90773F99-7064-6B6B-86C8-146A6AE9EF14}"/>
              </a:ext>
              <a:ext uri="{C183D7F6-B498-43B3-948B-1728B52AA6E4}">
                <adec:decorative xmlns:adec="http://schemas.microsoft.com/office/drawing/2017/decorative" val="1"/>
              </a:ext>
            </a:extLst>
          </p:cNvPr>
          <p:cNvSpPr/>
          <p:nvPr/>
        </p:nvSpPr>
        <p:spPr>
          <a:xfrm>
            <a:off x="10972600" y="3886888"/>
            <a:ext cx="2160000" cy="481795"/>
          </a:xfrm>
          <a:prstGeom prst="chevr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37" name="Tekstvak 36"/>
          <p:cNvSpPr txBox="1"/>
          <p:nvPr/>
        </p:nvSpPr>
        <p:spPr>
          <a:xfrm>
            <a:off x="11279916" y="4545048"/>
            <a:ext cx="919900" cy="372205"/>
          </a:xfrm>
          <a:prstGeom prst="rect">
            <a:avLst/>
          </a:prstGeom>
          <a:noFill/>
        </p:spPr>
        <p:txBody>
          <a:bodyPr wrap="square" rtlCol="0">
            <a:noAutofit/>
          </a:bodyPr>
          <a:lstStyle/>
          <a:p>
            <a:pPr>
              <a:spcBef>
                <a:spcPts val="400"/>
              </a:spcBef>
            </a:pPr>
            <a:r>
              <a:rPr lang="nl-NL" sz="1600" b="1" dirty="0">
                <a:solidFill>
                  <a:schemeClr val="tx1">
                    <a:lumMod val="75000"/>
                    <a:lumOff val="25000"/>
                  </a:schemeClr>
                </a:solidFill>
              </a:rPr>
              <a:t>2024</a:t>
            </a:r>
          </a:p>
        </p:txBody>
      </p:sp>
      <p:sp>
        <p:nvSpPr>
          <p:cNvPr id="7" name="Tekstvak 6"/>
          <p:cNvSpPr txBox="1"/>
          <p:nvPr/>
        </p:nvSpPr>
        <p:spPr>
          <a:xfrm>
            <a:off x="9838279" y="2164884"/>
            <a:ext cx="2361537" cy="830997"/>
          </a:xfrm>
          <a:prstGeom prst="rect">
            <a:avLst/>
          </a:prstGeom>
          <a:noFill/>
        </p:spPr>
        <p:txBody>
          <a:bodyPr wrap="square" rtlCol="0">
            <a:spAutoFit/>
          </a:bodyPr>
          <a:lstStyle/>
          <a:p>
            <a:r>
              <a:rPr lang="nl-NL" sz="1600" b="1" dirty="0" err="1">
                <a:solidFill>
                  <a:schemeClr val="tx1">
                    <a:lumMod val="75000"/>
                    <a:lumOff val="25000"/>
                  </a:schemeClr>
                </a:solidFill>
                <a:latin typeface="+mj-lt"/>
              </a:rPr>
              <a:t>Werkgebonden</a:t>
            </a:r>
            <a:r>
              <a:rPr lang="nl-NL" sz="1600" b="1" dirty="0">
                <a:solidFill>
                  <a:schemeClr val="tx1">
                    <a:lumMod val="75000"/>
                    <a:lumOff val="25000"/>
                  </a:schemeClr>
                </a:solidFill>
                <a:latin typeface="+mj-lt"/>
              </a:rPr>
              <a:t> personenmobiliteit</a:t>
            </a:r>
          </a:p>
          <a:p>
            <a:r>
              <a:rPr lang="nl-NL" sz="1600" b="1" dirty="0">
                <a:solidFill>
                  <a:schemeClr val="tx1">
                    <a:lumMod val="75000"/>
                    <a:lumOff val="25000"/>
                  </a:schemeClr>
                </a:solidFill>
                <a:latin typeface="+mj-lt"/>
              </a:rPr>
              <a:t>Cat. 1</a:t>
            </a:r>
          </a:p>
        </p:txBody>
      </p:sp>
    </p:spTree>
    <p:extLst>
      <p:ext uri="{BB962C8B-B14F-4D97-AF65-F5344CB8AC3E}">
        <p14:creationId xmlns:p14="http://schemas.microsoft.com/office/powerpoint/2010/main" val="1873712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Omgevingswet artikel 18.22 (omgevingsdiensten werken met </a:t>
            </a:r>
            <a:br>
              <a:rPr lang="nl-NL" dirty="0"/>
            </a:br>
            <a:r>
              <a:rPr lang="nl-NL" dirty="0"/>
              <a:t>basistakenpakket)</a:t>
            </a:r>
          </a:p>
          <a:p>
            <a:endParaRPr lang="nl-NL" dirty="0"/>
          </a:p>
          <a:p>
            <a:r>
              <a:rPr lang="nl-NL" dirty="0"/>
              <a:t>Omgevingsbesluit artikel 13.12 (werkzaamheden)</a:t>
            </a:r>
          </a:p>
          <a:p>
            <a:endParaRPr lang="nl-NL" dirty="0"/>
          </a:p>
          <a:p>
            <a:r>
              <a:rPr lang="nl-NL" dirty="0"/>
              <a:t>Omgevingsbesluit bijlage VI (de activiteiten)</a:t>
            </a:r>
            <a:br>
              <a:rPr lang="nl-NL" dirty="0"/>
            </a:br>
            <a:endParaRPr lang="nl-NL" dirty="0"/>
          </a:p>
        </p:txBody>
      </p:sp>
      <p:sp>
        <p:nvSpPr>
          <p:cNvPr id="3" name="Titel 2"/>
          <p:cNvSpPr>
            <a:spLocks noGrp="1"/>
          </p:cNvSpPr>
          <p:nvPr>
            <p:ph type="title"/>
          </p:nvPr>
        </p:nvSpPr>
        <p:spPr/>
        <p:txBody>
          <a:bodyPr/>
          <a:lstStyle/>
          <a:p>
            <a:r>
              <a:rPr lang="nl-NL" dirty="0"/>
              <a:t>De grondslag voor het basistakenpakket</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5</a:t>
            </a:fld>
            <a:endParaRPr lang="nl-NL" dirty="0"/>
          </a:p>
        </p:txBody>
      </p:sp>
    </p:spTree>
    <p:extLst>
      <p:ext uri="{BB962C8B-B14F-4D97-AF65-F5344CB8AC3E}">
        <p14:creationId xmlns:p14="http://schemas.microsoft.com/office/powerpoint/2010/main" val="14329929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r>
              <a:rPr lang="nl-NL" dirty="0"/>
              <a:t>Welke werkzaamheden behoren tot het basistakenpakket?</a:t>
            </a:r>
          </a:p>
          <a:p>
            <a:endParaRPr lang="nl-NL" dirty="0"/>
          </a:p>
        </p:txBody>
      </p:sp>
      <p:sp>
        <p:nvSpPr>
          <p:cNvPr id="3" name="Titel 2"/>
          <p:cNvSpPr>
            <a:spLocks noGrp="1"/>
          </p:cNvSpPr>
          <p:nvPr>
            <p:ph type="title"/>
          </p:nvPr>
        </p:nvSpPr>
        <p:spPr/>
        <p:txBody>
          <a:bodyPr/>
          <a:lstStyle/>
          <a:p>
            <a:r>
              <a:rPr lang="nl-NL" dirty="0"/>
              <a:t>Een basistaak en dan?</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6</a:t>
            </a:fld>
            <a:endParaRPr lang="nl-NL" dirty="0"/>
          </a:p>
        </p:txBody>
      </p:sp>
    </p:spTree>
    <p:extLst>
      <p:ext uri="{BB962C8B-B14F-4D97-AF65-F5344CB8AC3E}">
        <p14:creationId xmlns:p14="http://schemas.microsoft.com/office/powerpoint/2010/main" val="13241361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3727C672-7ACD-6B37-A7DD-FB4B6F8C553E}"/>
              </a:ext>
            </a:extLst>
          </p:cNvPr>
          <p:cNvSpPr>
            <a:spLocks noGrp="1"/>
          </p:cNvSpPr>
          <p:nvPr>
            <p:ph idx="1"/>
          </p:nvPr>
        </p:nvSpPr>
        <p:spPr/>
        <p:txBody>
          <a:bodyPr>
            <a:normAutofit lnSpcReduction="10000"/>
          </a:bodyPr>
          <a:lstStyle/>
          <a:p>
            <a:pPr algn="l">
              <a:buFont typeface="Arial" panose="020B0604020202020204" pitchFamily="34" charset="0"/>
              <a:buChar char="•"/>
            </a:pPr>
            <a:r>
              <a:rPr lang="nl-NL" b="0" i="0" dirty="0">
                <a:solidFill>
                  <a:srgbClr val="333333"/>
                </a:solidFill>
                <a:effectLst/>
                <a:latin typeface="Asap"/>
              </a:rPr>
              <a:t>het voorbereiden van beslissingen op aanvragen om omgevingsvergunningen; hieronder valt ook het actualiseren, wijzigen, intrekken of reviseren van een vergunning</a:t>
            </a:r>
          </a:p>
          <a:p>
            <a:pPr algn="l">
              <a:buFont typeface="Arial" panose="020B0604020202020204" pitchFamily="34" charset="0"/>
              <a:buChar char="•"/>
            </a:pPr>
            <a:r>
              <a:rPr lang="nl-NL" b="0" i="0" dirty="0">
                <a:solidFill>
                  <a:srgbClr val="333333"/>
                </a:solidFill>
                <a:effectLst/>
                <a:latin typeface="Asap"/>
              </a:rPr>
              <a:t>het beoordelen van meldingen</a:t>
            </a:r>
          </a:p>
          <a:p>
            <a:pPr algn="l">
              <a:buFont typeface="Arial" panose="020B0604020202020204" pitchFamily="34" charset="0"/>
              <a:buChar char="•"/>
            </a:pPr>
            <a:r>
              <a:rPr lang="nl-NL" b="0" i="0" dirty="0">
                <a:solidFill>
                  <a:srgbClr val="333333"/>
                </a:solidFill>
                <a:effectLst/>
                <a:latin typeface="Asap"/>
              </a:rPr>
              <a:t>voorbereiden van beschikkingen op aanvragen om toestemming tot het treffen van een gelijkwaardige maatregel</a:t>
            </a:r>
          </a:p>
          <a:p>
            <a:pPr algn="l">
              <a:buFont typeface="Arial" panose="020B0604020202020204" pitchFamily="34" charset="0"/>
              <a:buChar char="•"/>
            </a:pPr>
            <a:r>
              <a:rPr lang="nl-NL" b="0" i="0" dirty="0">
                <a:solidFill>
                  <a:srgbClr val="333333"/>
                </a:solidFill>
                <a:effectLst/>
                <a:latin typeface="Asap"/>
              </a:rPr>
              <a:t>het voorbereiden van beschikkingen tot het stellen van maatwerkvoorschriften</a:t>
            </a:r>
          </a:p>
          <a:p>
            <a:pPr algn="l">
              <a:buFont typeface="Arial" panose="020B0604020202020204" pitchFamily="34" charset="0"/>
              <a:buChar char="•"/>
            </a:pPr>
            <a:r>
              <a:rPr lang="nl-NL" b="0" i="0" dirty="0">
                <a:solidFill>
                  <a:srgbClr val="333333"/>
                </a:solidFill>
                <a:effectLst/>
                <a:latin typeface="Asap"/>
              </a:rPr>
              <a:t>het houden van toezicht op de naleving van bovenstaande</a:t>
            </a:r>
          </a:p>
          <a:p>
            <a:pPr algn="l">
              <a:buFont typeface="Arial" panose="020B0604020202020204" pitchFamily="34" charset="0"/>
              <a:buChar char="•"/>
            </a:pPr>
            <a:r>
              <a:rPr lang="nl-NL" b="0" i="0" dirty="0">
                <a:solidFill>
                  <a:srgbClr val="333333"/>
                </a:solidFill>
                <a:effectLst/>
                <a:latin typeface="Asap"/>
              </a:rPr>
              <a:t>het voorbereiden van bestuurlijke sancties ter handhaving van de verboden en regels naar aanleiding van het toezicht op de naleving. </a:t>
            </a:r>
            <a:endParaRPr lang="nl-NL" dirty="0"/>
          </a:p>
        </p:txBody>
      </p:sp>
      <p:sp>
        <p:nvSpPr>
          <p:cNvPr id="3" name="Titel 2">
            <a:extLst>
              <a:ext uri="{FF2B5EF4-FFF2-40B4-BE49-F238E27FC236}">
                <a16:creationId xmlns:a16="http://schemas.microsoft.com/office/drawing/2014/main" id="{A25765F6-D58A-A8AF-A8DF-A88A6F5DACB2}"/>
              </a:ext>
            </a:extLst>
          </p:cNvPr>
          <p:cNvSpPr>
            <a:spLocks noGrp="1"/>
          </p:cNvSpPr>
          <p:nvPr>
            <p:ph type="title"/>
          </p:nvPr>
        </p:nvSpPr>
        <p:spPr/>
        <p:txBody>
          <a:bodyPr/>
          <a:lstStyle/>
          <a:p>
            <a:r>
              <a:rPr lang="nl-NL" dirty="0"/>
              <a:t>Een basistaak en dan?</a:t>
            </a:r>
          </a:p>
        </p:txBody>
      </p:sp>
      <p:sp>
        <p:nvSpPr>
          <p:cNvPr id="4" name="Tijdelijke aanduiding voor datum 3">
            <a:extLst>
              <a:ext uri="{FF2B5EF4-FFF2-40B4-BE49-F238E27FC236}">
                <a16:creationId xmlns:a16="http://schemas.microsoft.com/office/drawing/2014/main" id="{75B18686-7982-753D-F8B2-9032973F51AF}"/>
              </a:ext>
            </a:extLst>
          </p:cNvPr>
          <p:cNvSpPr>
            <a:spLocks noGrp="1"/>
          </p:cNvSpPr>
          <p:nvPr>
            <p:ph type="dt" sz="half" idx="10"/>
          </p:nvPr>
        </p:nvSpPr>
        <p:spPr/>
        <p:txBody>
          <a:bodyPr/>
          <a:lstStyle/>
          <a:p>
            <a:endParaRPr lang="nl-NL" dirty="0"/>
          </a:p>
        </p:txBody>
      </p:sp>
      <p:sp>
        <p:nvSpPr>
          <p:cNvPr id="5" name="Tijdelijke aanduiding voor voettekst 4">
            <a:extLst>
              <a:ext uri="{FF2B5EF4-FFF2-40B4-BE49-F238E27FC236}">
                <a16:creationId xmlns:a16="http://schemas.microsoft.com/office/drawing/2014/main" id="{E77CBD35-1DA8-9730-0619-8F3577567C8F}"/>
              </a:ext>
            </a:extLst>
          </p:cNvPr>
          <p:cNvSpPr>
            <a:spLocks noGrp="1"/>
          </p:cNvSpPr>
          <p:nvPr>
            <p:ph type="ftr" sz="quarter" idx="11"/>
          </p:nvPr>
        </p:nvSpPr>
        <p:spPr/>
        <p:txBody>
          <a:bodyPr/>
          <a:lstStyle/>
          <a:p>
            <a:endParaRPr lang="nl-NL" dirty="0"/>
          </a:p>
        </p:txBody>
      </p:sp>
      <p:sp>
        <p:nvSpPr>
          <p:cNvPr id="6" name="Tijdelijke aanduiding voor dianummer 5">
            <a:extLst>
              <a:ext uri="{FF2B5EF4-FFF2-40B4-BE49-F238E27FC236}">
                <a16:creationId xmlns:a16="http://schemas.microsoft.com/office/drawing/2014/main" id="{C4EB9E7B-69CC-E7A4-EAEB-0E3BE56C2AFE}"/>
              </a:ext>
            </a:extLst>
          </p:cNvPr>
          <p:cNvSpPr>
            <a:spLocks noGrp="1"/>
          </p:cNvSpPr>
          <p:nvPr>
            <p:ph type="sldNum" sz="quarter" idx="12"/>
          </p:nvPr>
        </p:nvSpPr>
        <p:spPr/>
        <p:txBody>
          <a:bodyPr/>
          <a:lstStyle/>
          <a:p>
            <a:fld id="{10A0A6AF-03C5-477E-939A-E28F7E7F05EA}" type="slidenum">
              <a:rPr lang="nl-NL" smtClean="0"/>
              <a:pPr/>
              <a:t>7</a:t>
            </a:fld>
            <a:endParaRPr lang="nl-NL" dirty="0"/>
          </a:p>
        </p:txBody>
      </p:sp>
    </p:spTree>
    <p:extLst>
      <p:ext uri="{BB962C8B-B14F-4D97-AF65-F5344CB8AC3E}">
        <p14:creationId xmlns:p14="http://schemas.microsoft.com/office/powerpoint/2010/main" val="1333901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634999" y="1115292"/>
            <a:ext cx="11557001" cy="1842654"/>
          </a:xfrm>
        </p:spPr>
        <p:txBody>
          <a:bodyPr anchor="t">
            <a:normAutofit fontScale="90000"/>
          </a:bodyPr>
          <a:lstStyle/>
          <a:p>
            <a:r>
              <a:rPr lang="nl-NL" sz="2800" b="1" dirty="0">
                <a:solidFill>
                  <a:srgbClr val="FFFFFF"/>
                </a:solidFill>
              </a:rPr>
              <a:t>Waar staat het basistakenpakket?</a:t>
            </a:r>
            <a:br>
              <a:rPr lang="nl-NL" sz="2800" b="1" dirty="0">
                <a:solidFill>
                  <a:srgbClr val="FFFFFF"/>
                </a:solidFill>
              </a:rPr>
            </a:br>
            <a:br>
              <a:rPr lang="nl-NL" sz="2800" b="1" dirty="0">
                <a:solidFill>
                  <a:srgbClr val="FFFFFF"/>
                </a:solidFill>
              </a:rPr>
            </a:br>
            <a:br>
              <a:rPr lang="nl-NL" sz="2800" b="1" dirty="0">
                <a:solidFill>
                  <a:srgbClr val="FFFFFF"/>
                </a:solidFill>
              </a:rPr>
            </a:br>
            <a:br>
              <a:rPr lang="nl-NL" sz="2800" dirty="0">
                <a:solidFill>
                  <a:srgbClr val="FFFFFF"/>
                </a:solidFill>
              </a:rPr>
            </a:br>
            <a:endParaRPr lang="nl-NL" strike="sngStrike" dirty="0"/>
          </a:p>
        </p:txBody>
      </p:sp>
      <p:sp>
        <p:nvSpPr>
          <p:cNvPr id="4" name="Tijdelijke aanduiding voor dianummer 3"/>
          <p:cNvSpPr>
            <a:spLocks noGrp="1"/>
          </p:cNvSpPr>
          <p:nvPr>
            <p:ph type="sldNum" sz="quarter" idx="12"/>
          </p:nvPr>
        </p:nvSpPr>
        <p:spPr/>
        <p:txBody>
          <a:bodyPr/>
          <a:lstStyle/>
          <a:p>
            <a:fld id="{10A0A6AF-03C5-477E-939A-E28F7E7F05EA}" type="slidenum">
              <a:rPr lang="nl-NL" smtClean="0"/>
              <a:pPr/>
              <a:t>8</a:t>
            </a:fld>
            <a:endParaRPr lang="nl-NL"/>
          </a:p>
        </p:txBody>
      </p:sp>
      <p:sp>
        <p:nvSpPr>
          <p:cNvPr id="6" name="Tekstvak 5">
            <a:extLst>
              <a:ext uri="{FF2B5EF4-FFF2-40B4-BE49-F238E27FC236}">
                <a16:creationId xmlns:a16="http://schemas.microsoft.com/office/drawing/2014/main" id="{2AA35309-6671-B24A-2248-28FF88A33109}"/>
              </a:ext>
            </a:extLst>
          </p:cNvPr>
          <p:cNvSpPr txBox="1"/>
          <p:nvPr/>
        </p:nvSpPr>
        <p:spPr>
          <a:xfrm>
            <a:off x="633412" y="2443438"/>
            <a:ext cx="11301351" cy="1938992"/>
          </a:xfrm>
          <a:prstGeom prst="rect">
            <a:avLst/>
          </a:prstGeom>
          <a:noFill/>
        </p:spPr>
        <p:txBody>
          <a:bodyPr wrap="square">
            <a:spAutoFit/>
          </a:bodyPr>
          <a:lstStyle/>
          <a:p>
            <a:pPr marL="342900" indent="-342900">
              <a:buFontTx/>
              <a:buChar char="-"/>
            </a:pPr>
            <a:r>
              <a:rPr lang="nl-NL" sz="2400" dirty="0">
                <a:solidFill>
                  <a:srgbClr val="FFFFFF"/>
                </a:solidFill>
              </a:rPr>
              <a:t>Op de site van het IPLO (www.iplo.nl)</a:t>
            </a:r>
          </a:p>
          <a:p>
            <a:pPr marL="342900" indent="-342900">
              <a:buFontTx/>
              <a:buChar char="-"/>
            </a:pPr>
            <a:r>
              <a:rPr lang="nl-NL" sz="2400" dirty="0">
                <a:solidFill>
                  <a:srgbClr val="FFFFFF"/>
                </a:solidFill>
              </a:rPr>
              <a:t>Op de pagina Vergunningverlening, toezicht en handhaving (VTH)</a:t>
            </a:r>
          </a:p>
          <a:p>
            <a:pPr marL="342900" indent="-342900">
              <a:buFontTx/>
              <a:buChar char="-"/>
            </a:pPr>
            <a:r>
              <a:rPr lang="nl-NL" sz="2400" dirty="0">
                <a:solidFill>
                  <a:srgbClr val="FFFFFF"/>
                </a:solidFill>
              </a:rPr>
              <a:t>Onder de tegel Basistakenpakket</a:t>
            </a:r>
            <a:br>
              <a:rPr lang="nl-NL" sz="2400" dirty="0">
                <a:solidFill>
                  <a:srgbClr val="FFFFFF"/>
                </a:solidFill>
              </a:rPr>
            </a:br>
            <a:br>
              <a:rPr lang="nl-NL" sz="2400" dirty="0">
                <a:solidFill>
                  <a:srgbClr val="FFFFFF"/>
                </a:solidFill>
              </a:rPr>
            </a:br>
            <a:endParaRPr lang="nl-NL" sz="2400" dirty="0"/>
          </a:p>
        </p:txBody>
      </p:sp>
      <p:graphicFrame>
        <p:nvGraphicFramePr>
          <p:cNvPr id="9" name="Tabel 8"/>
          <p:cNvGraphicFramePr>
            <a:graphicFrameLocks noGrp="1"/>
          </p:cNvGraphicFramePr>
          <p:nvPr>
            <p:extLst>
              <p:ext uri="{D42A27DB-BD31-4B8C-83A1-F6EECF244321}">
                <p14:modId xmlns:p14="http://schemas.microsoft.com/office/powerpoint/2010/main" val="2411885352"/>
              </p:ext>
            </p:extLst>
          </p:nvPr>
        </p:nvGraphicFramePr>
        <p:xfrm>
          <a:off x="633412" y="5901373"/>
          <a:ext cx="10923588" cy="640080"/>
        </p:xfrm>
        <a:graphic>
          <a:graphicData uri="http://schemas.openxmlformats.org/drawingml/2006/table">
            <a:tbl>
              <a:tblPr firstRow="1" bandRow="1">
                <a:tableStyleId>{5C22544A-7EE6-4342-B048-85BDC9FD1C3A}</a:tableStyleId>
              </a:tblPr>
              <a:tblGrid>
                <a:gridCol w="10923588">
                  <a:extLst>
                    <a:ext uri="{9D8B030D-6E8A-4147-A177-3AD203B41FA5}">
                      <a16:colId xmlns:a16="http://schemas.microsoft.com/office/drawing/2014/main" val="3326236335"/>
                    </a:ext>
                  </a:extLst>
                </a:gridCol>
              </a:tblGrid>
              <a:tr h="370840">
                <a:tc>
                  <a:txBody>
                    <a:bodyPr/>
                    <a:lstStyle/>
                    <a:p>
                      <a:pPr>
                        <a:spcAft>
                          <a:spcPts val="0"/>
                        </a:spcAft>
                      </a:pPr>
                      <a:r>
                        <a:rPr lang="nl-NL" b="0" dirty="0">
                          <a:hlinkClick r:id="rId3"/>
                        </a:rPr>
                        <a:t>Basistakenpakket, uitgevoerd door omgevingsdiensten | Informatiepunt Leefomgeving (iplo.nl)</a:t>
                      </a:r>
                      <a:endParaRPr lang="nl-NL" b="0" dirty="0">
                        <a:latin typeface="Verdana" panose="020B0604030504040204" pitchFamily="34" charset="0"/>
                        <a:ea typeface="Verdana" panose="020B0604030504040204" pitchFamily="34" charset="0"/>
                        <a:cs typeface="Times New Roman" panose="02020603050405020304" pitchFamily="18" charset="0"/>
                      </a:endParaRPr>
                    </a:p>
                  </a:txBody>
                  <a:tcPr>
                    <a:solidFill>
                      <a:schemeClr val="accent4">
                        <a:lumMod val="40000"/>
                        <a:lumOff val="60000"/>
                      </a:schemeClr>
                    </a:solidFill>
                  </a:tcPr>
                </a:tc>
                <a:extLst>
                  <a:ext uri="{0D108BD9-81ED-4DB2-BD59-A6C34878D82A}">
                    <a16:rowId xmlns:a16="http://schemas.microsoft.com/office/drawing/2014/main" val="687027700"/>
                  </a:ext>
                </a:extLst>
              </a:tr>
            </a:tbl>
          </a:graphicData>
        </a:graphic>
      </p:graphicFrame>
    </p:spTree>
    <p:extLst>
      <p:ext uri="{BB962C8B-B14F-4D97-AF65-F5344CB8AC3E}">
        <p14:creationId xmlns:p14="http://schemas.microsoft.com/office/powerpoint/2010/main" val="2418835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Tijdelijke aanduiding voor inhoud 6" descr="Screenshot website IPLO - pagina VTH"/>
          <p:cNvPicPr>
            <a:picLocks noGrp="1" noChangeAspect="1"/>
          </p:cNvPicPr>
          <p:nvPr>
            <p:ph idx="1"/>
          </p:nvPr>
        </p:nvPicPr>
        <p:blipFill>
          <a:blip r:embed="rId3"/>
          <a:stretch>
            <a:fillRect/>
          </a:stretch>
        </p:blipFill>
        <p:spPr>
          <a:xfrm>
            <a:off x="0" y="-1"/>
            <a:ext cx="12192000" cy="6810327"/>
          </a:xfrm>
          <a:prstGeom prst="rect">
            <a:avLst/>
          </a:prstGeom>
        </p:spPr>
      </p:pic>
      <p:sp>
        <p:nvSpPr>
          <p:cNvPr id="3" name="Titel 2"/>
          <p:cNvSpPr>
            <a:spLocks noGrp="1"/>
          </p:cNvSpPr>
          <p:nvPr>
            <p:ph type="title"/>
          </p:nvPr>
        </p:nvSpPr>
        <p:spPr>
          <a:xfrm>
            <a:off x="635000" y="-948047"/>
            <a:ext cx="10923588" cy="948047"/>
          </a:xfrm>
        </p:spPr>
        <p:txBody>
          <a:bodyPr/>
          <a:lstStyle/>
          <a:p>
            <a:r>
              <a:rPr lang="nl-NL" dirty="0"/>
              <a:t>Waar staat het basistakenpakket?</a:t>
            </a:r>
          </a:p>
        </p:txBody>
      </p:sp>
      <p:sp>
        <p:nvSpPr>
          <p:cNvPr id="4" name="Tijdelijke aanduiding voor datum 3"/>
          <p:cNvSpPr>
            <a:spLocks noGrp="1"/>
          </p:cNvSpPr>
          <p:nvPr>
            <p:ph type="dt" sz="half" idx="10"/>
          </p:nvPr>
        </p:nvSpPr>
        <p:spPr/>
        <p:txBody>
          <a:bodyPr/>
          <a:lstStyle/>
          <a:p>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10A0A6AF-03C5-477E-939A-E28F7E7F05EA}" type="slidenum">
              <a:rPr lang="nl-NL" smtClean="0"/>
              <a:pPr/>
              <a:t>9</a:t>
            </a:fld>
            <a:endParaRPr lang="nl-NL" dirty="0"/>
          </a:p>
        </p:txBody>
      </p:sp>
    </p:spTree>
    <p:extLst>
      <p:ext uri="{BB962C8B-B14F-4D97-AF65-F5344CB8AC3E}">
        <p14:creationId xmlns:p14="http://schemas.microsoft.com/office/powerpoint/2010/main" val="4080478718"/>
      </p:ext>
    </p:extLst>
  </p:cSld>
  <p:clrMapOvr>
    <a:masterClrMapping/>
  </p:clrMapOvr>
</p:sld>
</file>

<file path=ppt/theme/theme1.xml><?xml version="1.0" encoding="utf-8"?>
<a:theme xmlns:a="http://schemas.openxmlformats.org/drawingml/2006/main" name="IenW Nederlands 16:9">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6" id="{D7A288C4-2E63-1F40-8FEE-1BD90C88DEA2}" vid="{DC129FCA-0CF9-BD45-9DB2-8FC41F291E1F}"/>
    </a:ext>
  </a:extLst>
</a:theme>
</file>

<file path=ppt/theme/theme2.xml><?xml version="1.0" encoding="utf-8"?>
<a:theme xmlns:a="http://schemas.openxmlformats.org/drawingml/2006/main" name="IenW Engels 16:9">
  <a:themeElements>
    <a:clrScheme name="Rijks Hemelblauw 1">
      <a:dk1>
        <a:srgbClr val="000000"/>
      </a:dk1>
      <a:lt1>
        <a:srgbClr val="FFFFFF"/>
      </a:lt1>
      <a:dk2>
        <a:srgbClr val="017BC6"/>
      </a:dk2>
      <a:lt2>
        <a:srgbClr val="D9EBF6"/>
      </a:lt2>
      <a:accent1>
        <a:srgbClr val="42145F"/>
      </a:accent1>
      <a:accent2>
        <a:srgbClr val="38870D"/>
      </a:accent2>
      <a:accent3>
        <a:srgbClr val="00689A"/>
      </a:accent3>
      <a:accent4>
        <a:srgbClr val="F9E11E"/>
      </a:accent4>
      <a:accent5>
        <a:srgbClr val="275837"/>
      </a:accent5>
      <a:accent6>
        <a:srgbClr val="94700A"/>
      </a:accent6>
      <a:hlink>
        <a:srgbClr val="017BC6"/>
      </a:hlink>
      <a:folHlink>
        <a:srgbClr val="B2D6EE"/>
      </a:folHlink>
    </a:clrScheme>
    <a:fontScheme name="Rijkshuisstijl">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Donkerblauw">
      <a:srgbClr val="01689B"/>
    </a:custClr>
    <a:custClr name="Hemelblauw">
      <a:srgbClr val="007BC7"/>
    </a:custClr>
    <a:custClr name="Violet">
      <a:srgbClr val="A90061"/>
    </a:custClr>
    <a:custClr name="Robijnrood">
      <a:srgbClr val="CA005D"/>
    </a:custClr>
    <a:custClr name="Rood">
      <a:srgbClr val="D52B1E"/>
    </a:custClr>
    <a:custClr name="Donkergroen">
      <a:srgbClr val="275937"/>
    </a:custClr>
    <a:custClr name="Groen">
      <a:srgbClr val="39870C"/>
    </a:custClr>
    <a:custClr name="Mosgroen">
      <a:srgbClr val="777C00"/>
    </a:custClr>
    <a:custClr name="Donkerbruin">
      <a:srgbClr val="673327"/>
    </a:custClr>
    <a:custClr name="Licht Paars">
      <a:srgbClr val="C6B8CF"/>
    </a:custClr>
    <a:custClr name="Licht Donkerblauw">
      <a:srgbClr val="CCE0F1"/>
    </a:custClr>
    <a:custClr name="Licht Hemelblauw">
      <a:srgbClr val="DDEFF8"/>
    </a:custClr>
    <a:custClr name="Licht Violet">
      <a:srgbClr val="E5B2CF"/>
    </a:custClr>
    <a:custClr name="Licht Robijnrood">
      <a:srgbClr val="EFB2CE"/>
    </a:custClr>
    <a:custClr name="Licht Rood">
      <a:srgbClr val="F2BFBB"/>
    </a:custClr>
    <a:custClr name="Licht Donkergroen">
      <a:srgbClr val="BECDC3"/>
    </a:custClr>
    <a:custClr name="Licht Groen">
      <a:srgbClr val="C3DBB6"/>
    </a:custClr>
    <a:custClr name="Licht Mosgroen">
      <a:srgbClr val="D6D7B2"/>
    </a:custClr>
    <a:custClr name="Licht Donkerbruin">
      <a:srgbClr val="D1C1BE"/>
    </a:custClr>
    <a:custClr name="Bruin">
      <a:srgbClr val="94710A"/>
    </a:custClr>
    <a:custClr name="Geel">
      <a:srgbClr val="F9E11E"/>
    </a:custClr>
    <a:custClr name="Donkergeel">
      <a:srgbClr val="FFB612"/>
    </a:custClr>
    <a:custClr name="Oranje">
      <a:srgbClr val="E17000"/>
    </a:custClr>
    <a:custClr name="Roze">
      <a:srgbClr val="F092CD"/>
    </a:custClr>
    <a:custClr name="Lichtblauw">
      <a:srgbClr val="8FCAE7"/>
    </a:custClr>
    <a:custClr name="Mintgroen">
      <a:srgbClr val="76D2B6"/>
    </a:custClr>
    <a:custClr name="Grijs 7">
      <a:srgbClr val="535353"/>
    </a:custClr>
    <a:custClr name="Grijs 6">
      <a:srgbClr val="696969"/>
    </a:custClr>
    <a:custClr name="Grijs 5">
      <a:srgbClr val="999999"/>
    </a:custClr>
    <a:custClr name="Licht Bruin">
      <a:srgbClr val="DFD4B5"/>
    </a:custClr>
    <a:custClr name="Licht Geel">
      <a:srgbClr val="FDF6BB"/>
    </a:custClr>
    <a:custClr name="Licht Donkergeel">
      <a:srgbClr val="FFE9B7"/>
    </a:custClr>
    <a:custClr name="Licht Oranje">
      <a:srgbClr val="F6D4B2"/>
    </a:custClr>
    <a:custClr name="Licht Roze">
      <a:srgbClr val="FADEF0"/>
    </a:custClr>
    <a:custClr name="Licht Lichtblauw">
      <a:srgbClr val="DDEFF8"/>
    </a:custClr>
    <a:custClr name="Licht Mintgroen">
      <a:srgbClr val="D6F1E9"/>
    </a:custClr>
    <a:custClr name="Grijs 4">
      <a:srgbClr val="B4B4B4"/>
    </a:custClr>
    <a:custClr name="Grijs 3">
      <a:srgbClr val="CCCCCC"/>
    </a:custClr>
    <a:custClr name="Grijs 2">
      <a:srgbClr val="E6E6E6"/>
    </a:custClr>
  </a:custClrLst>
  <a:extLst>
    <a:ext uri="{05A4C25C-085E-4340-85A3-A5531E510DB2}">
      <thm15:themeFamily xmlns:thm15="http://schemas.microsoft.com/office/thememl/2012/main" name="Presentatie46" id="{D7A288C4-2E63-1F40-8FEE-1BD90C88DEA2}" vid="{DC129FCA-0CF9-BD45-9DB2-8FC41F291E1F}"/>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18067 RIJK - Sjabloon 16x9 Hemelblauw</Template>
  <TotalTime>0</TotalTime>
  <Words>1583</Words>
  <Application>Microsoft Office PowerPoint</Application>
  <PresentationFormat>Breedbeeld</PresentationFormat>
  <Paragraphs>197</Paragraphs>
  <Slides>30</Slides>
  <Notes>20</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30</vt:i4>
      </vt:variant>
    </vt:vector>
  </HeadingPairs>
  <TitlesOfParts>
    <vt:vector size="37" baseType="lpstr">
      <vt:lpstr>Arial</vt:lpstr>
      <vt:lpstr>Asap</vt:lpstr>
      <vt:lpstr>Calibri</vt:lpstr>
      <vt:lpstr>Verdana</vt:lpstr>
      <vt:lpstr>Wingdings</vt:lpstr>
      <vt:lpstr>IenW Nederlands 16:9</vt:lpstr>
      <vt:lpstr>IenW Engels 16:9</vt:lpstr>
      <vt:lpstr> Bezig met Basistaken</vt:lpstr>
      <vt:lpstr>Wat gaan we bespreken?</vt:lpstr>
      <vt:lpstr>Belangrijke definities</vt:lpstr>
      <vt:lpstr>In de tijd </vt:lpstr>
      <vt:lpstr>De grondslag voor het basistakenpakket</vt:lpstr>
      <vt:lpstr>Een basistaak en dan?</vt:lpstr>
      <vt:lpstr>Een basistaak en dan?</vt:lpstr>
      <vt:lpstr>Waar staat het basistakenpakket?    </vt:lpstr>
      <vt:lpstr>Waar staat het basistakenpakket?</vt:lpstr>
      <vt:lpstr>Beslisboom    </vt:lpstr>
      <vt:lpstr>Let op: vanaf 1/7/2024 ook regels over werkgebonden personenmobiliteit</vt:lpstr>
      <vt:lpstr>Beslisboom   </vt:lpstr>
      <vt:lpstr>Beslisboom     - Bepaal of Gedeputeerde Staten het bevoegd gezag is.  - Bepaal of bruidsschat-activiteiten onderdeel uitmaken van het basistakenpakket.</vt:lpstr>
      <vt:lpstr>Beslisboom       - Bepaal of er sprake is van een omgevingsplanactiviteiten van provinciaal belang</vt:lpstr>
      <vt:lpstr>Beslisboom </vt:lpstr>
      <vt:lpstr>         - Bepaal of er sprake is van een van de genoemde voorbeelden  Let op: College B&amp;W of GS moet bevoegd gezag zijn</vt:lpstr>
      <vt:lpstr>Beslisboom       </vt:lpstr>
      <vt:lpstr>  Beslisboom         - Bepaal of het hier gaat om maatregelen ter verduurzaming van het energiegebruik  </vt:lpstr>
      <vt:lpstr>En nu naar de praktijk!</vt:lpstr>
      <vt:lpstr>I. Is dit een basistaak? </vt:lpstr>
      <vt:lpstr>Uitwerking:</vt:lpstr>
      <vt:lpstr>II. Is dit een basistaak?</vt:lpstr>
      <vt:lpstr>Uitwerking:</vt:lpstr>
      <vt:lpstr>III. Is dit een basistaak?</vt:lpstr>
      <vt:lpstr>Uitwerking:  Valt een zilversmid onder het basistakenpakket?     </vt:lpstr>
      <vt:lpstr>Vragen:  Valt een zilversmid onder het basistakenpakket?     </vt:lpstr>
      <vt:lpstr>IV. Is dit een basistaak?</vt:lpstr>
      <vt:lpstr>Vragen  Vallen indirecte lozingen onder het basistakenpakket?          </vt:lpstr>
      <vt:lpstr>§ 4.22. Onderhouden en repareren van verbrandingsmotoren, gemotoriseerde voertuigen, vliegtuigen, vaartuigen of werktuigen  Artikel 4.361. (water: lozingsroute)  Artikel 4.362. (water: emissiegrenswaarde lozing in een vuilwaterriool) Artikel 4.364. (water: riooltekening) </vt:lpstr>
      <vt:lpstr>Meer weten?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2022-10-05T11:24:09Z</dcterms:created>
  <dcterms:modified xsi:type="dcterms:W3CDTF">2024-07-18T13:11:44Z</dcterms:modified>
</cp:coreProperties>
</file>