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5.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6.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7.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8.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9.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10.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1.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2.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3.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14.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15.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16.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41" r:id="rId5"/>
    <p:sldMasterId id="2147483779" r:id="rId6"/>
    <p:sldMasterId id="2147483817" r:id="rId7"/>
    <p:sldMasterId id="2147483855" r:id="rId8"/>
    <p:sldMasterId id="2147483893" r:id="rId9"/>
    <p:sldMasterId id="2147483931" r:id="rId10"/>
    <p:sldMasterId id="2147483969" r:id="rId11"/>
    <p:sldMasterId id="2147484007" r:id="rId12"/>
    <p:sldMasterId id="2147484045" r:id="rId13"/>
    <p:sldMasterId id="2147484083" r:id="rId14"/>
    <p:sldMasterId id="2147484121" r:id="rId15"/>
    <p:sldMasterId id="2147484159" r:id="rId16"/>
    <p:sldMasterId id="2147484197" r:id="rId17"/>
    <p:sldMasterId id="2147484235" r:id="rId18"/>
    <p:sldMasterId id="2147484273" r:id="rId19"/>
    <p:sldMasterId id="2147484311" r:id="rId20"/>
  </p:sldMasterIdLst>
  <p:notesMasterIdLst>
    <p:notesMasterId r:id="rId46"/>
  </p:notesMasterIdLst>
  <p:handoutMasterIdLst>
    <p:handoutMasterId r:id="rId47"/>
  </p:handoutMasterIdLst>
  <p:sldIdLst>
    <p:sldId id="256" r:id="rId21"/>
    <p:sldId id="267" r:id="rId22"/>
    <p:sldId id="260" r:id="rId23"/>
    <p:sldId id="268" r:id="rId24"/>
    <p:sldId id="269" r:id="rId25"/>
    <p:sldId id="270" r:id="rId26"/>
    <p:sldId id="289" r:id="rId27"/>
    <p:sldId id="290" r:id="rId28"/>
    <p:sldId id="257" r:id="rId29"/>
    <p:sldId id="288" r:id="rId30"/>
    <p:sldId id="272" r:id="rId31"/>
    <p:sldId id="273" r:id="rId32"/>
    <p:sldId id="274" r:id="rId33"/>
    <p:sldId id="275" r:id="rId34"/>
    <p:sldId id="276" r:id="rId35"/>
    <p:sldId id="277" r:id="rId36"/>
    <p:sldId id="278" r:id="rId37"/>
    <p:sldId id="279" r:id="rId38"/>
    <p:sldId id="281" r:id="rId39"/>
    <p:sldId id="282" r:id="rId40"/>
    <p:sldId id="283" r:id="rId41"/>
    <p:sldId id="284" r:id="rId42"/>
    <p:sldId id="286" r:id="rId43"/>
    <p:sldId id="287" r:id="rId44"/>
    <p:sldId id="264"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8" autoAdjust="0"/>
    <p:restoredTop sz="86431" autoAdjust="0"/>
  </p:normalViewPr>
  <p:slideViewPr>
    <p:cSldViewPr snapToGrid="0">
      <p:cViewPr varScale="1">
        <p:scale>
          <a:sx n="45" d="100"/>
          <a:sy n="45" d="100"/>
        </p:scale>
        <p:origin x="384" y="58"/>
      </p:cViewPr>
      <p:guideLst>
        <p:guide pos="518"/>
        <p:guide orient="horz" pos="2160"/>
        <p:guide orient="horz" pos="1036"/>
      </p:guideLst>
    </p:cSldViewPr>
  </p:slideViewPr>
  <p:outlineViewPr>
    <p:cViewPr>
      <p:scale>
        <a:sx n="33" d="100"/>
        <a:sy n="33" d="100"/>
      </p:scale>
      <p:origin x="0" y="-2183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105" d="100"/>
          <a:sy n="105"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9.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'Statistiek organisaties'!$F$1:$F$12</c:f>
              <c:strCache>
                <c:ptCount val="12"/>
                <c:pt idx="0">
                  <c:v>Advies</c:v>
                </c:pt>
                <c:pt idx="1">
                  <c:v>Brandweer</c:v>
                </c:pt>
                <c:pt idx="2">
                  <c:v>Gemeente</c:v>
                </c:pt>
                <c:pt idx="3">
                  <c:v>GGD GHOR</c:v>
                </c:pt>
                <c:pt idx="4">
                  <c:v>Industrie</c:v>
                </c:pt>
                <c:pt idx="5">
                  <c:v>Ministerie</c:v>
                </c:pt>
                <c:pt idx="6">
                  <c:v>Omgevingsdienst</c:v>
                </c:pt>
                <c:pt idx="7">
                  <c:v>Overig</c:v>
                </c:pt>
                <c:pt idx="8">
                  <c:v>Provincie</c:v>
                </c:pt>
                <c:pt idx="9">
                  <c:v>Rijkswaterstaat</c:v>
                </c:pt>
                <c:pt idx="10">
                  <c:v>RIVM M&amp;V</c:v>
                </c:pt>
                <c:pt idx="11">
                  <c:v>Veiligheidsregio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3E-4EB1-9FB2-0996D841E5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D3E-4EB1-9FB2-0996D841E5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3E-4EB1-9FB2-0996D841E5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3E-4EB1-9FB2-0996D841E5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3E-4EB1-9FB2-0996D841E5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3E-4EB1-9FB2-0996D841E55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D3E-4EB1-9FB2-0996D841E55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D3E-4EB1-9FB2-0996D841E55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D3E-4EB1-9FB2-0996D841E55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D3E-4EB1-9FB2-0996D841E55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D3E-4EB1-9FB2-0996D841E552}"/>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D3E-4EB1-9FB2-0996D841E552}"/>
              </c:ext>
            </c:extLst>
          </c:dPt>
          <c:dLbls>
            <c:dLbl>
              <c:idx val="1"/>
              <c:delete val="1"/>
              <c:extLst>
                <c:ext xmlns:c15="http://schemas.microsoft.com/office/drawing/2012/chart" uri="{CE6537A1-D6FC-4f65-9D91-7224C49458BB}"/>
                <c:ext xmlns:c16="http://schemas.microsoft.com/office/drawing/2014/chart" uri="{C3380CC4-5D6E-409C-BE32-E72D297353CC}">
                  <c16:uniqueId val="{00000003-7D3E-4EB1-9FB2-0996D841E552}"/>
                </c:ext>
              </c:extLst>
            </c:dLbl>
            <c:dLbl>
              <c:idx val="5"/>
              <c:delete val="1"/>
              <c:extLst>
                <c:ext xmlns:c15="http://schemas.microsoft.com/office/drawing/2012/chart" uri="{CE6537A1-D6FC-4f65-9D91-7224C49458BB}"/>
                <c:ext xmlns:c16="http://schemas.microsoft.com/office/drawing/2014/chart" uri="{C3380CC4-5D6E-409C-BE32-E72D297353CC}">
                  <c16:uniqueId val="{0000000B-7D3E-4EB1-9FB2-0996D841E552}"/>
                </c:ext>
              </c:extLst>
            </c:dLbl>
            <c:dLbl>
              <c:idx val="7"/>
              <c:delete val="1"/>
              <c:extLst>
                <c:ext xmlns:c15="http://schemas.microsoft.com/office/drawing/2012/chart" uri="{CE6537A1-D6FC-4f65-9D91-7224C49458BB}"/>
                <c:ext xmlns:c16="http://schemas.microsoft.com/office/drawing/2014/chart" uri="{C3380CC4-5D6E-409C-BE32-E72D297353CC}">
                  <c16:uniqueId val="{0000000F-7D3E-4EB1-9FB2-0996D841E552}"/>
                </c:ext>
              </c:extLst>
            </c:dLbl>
            <c:dLbl>
              <c:idx val="8"/>
              <c:delete val="1"/>
              <c:extLst>
                <c:ext xmlns:c15="http://schemas.microsoft.com/office/drawing/2012/chart" uri="{CE6537A1-D6FC-4f65-9D91-7224C49458BB}"/>
                <c:ext xmlns:c16="http://schemas.microsoft.com/office/drawing/2014/chart" uri="{C3380CC4-5D6E-409C-BE32-E72D297353CC}">
                  <c16:uniqueId val="{00000011-7D3E-4EB1-9FB2-0996D841E552}"/>
                </c:ext>
              </c:extLst>
            </c:dLbl>
            <c:dLbl>
              <c:idx val="9"/>
              <c:delete val="1"/>
              <c:extLst>
                <c:ext xmlns:c15="http://schemas.microsoft.com/office/drawing/2012/chart" uri="{CE6537A1-D6FC-4f65-9D91-7224C49458BB}"/>
                <c:ext xmlns:c16="http://schemas.microsoft.com/office/drawing/2014/chart" uri="{C3380CC4-5D6E-409C-BE32-E72D297353CC}">
                  <c16:uniqueId val="{00000013-7D3E-4EB1-9FB2-0996D841E552}"/>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'Statistiek organisaties'!$F$1:$F$12</c:f>
              <c:strCache>
                <c:ptCount val="12"/>
                <c:pt idx="0">
                  <c:v>Advies</c:v>
                </c:pt>
                <c:pt idx="1">
                  <c:v>Brandweer</c:v>
                </c:pt>
                <c:pt idx="2">
                  <c:v>Gemeente</c:v>
                </c:pt>
                <c:pt idx="3">
                  <c:v>GGD GHOR</c:v>
                </c:pt>
                <c:pt idx="4">
                  <c:v>Industrie</c:v>
                </c:pt>
                <c:pt idx="5">
                  <c:v>Ministerie</c:v>
                </c:pt>
                <c:pt idx="6">
                  <c:v>Omgevingsdienst</c:v>
                </c:pt>
                <c:pt idx="7">
                  <c:v>Overig</c:v>
                </c:pt>
                <c:pt idx="8">
                  <c:v>Provincie</c:v>
                </c:pt>
                <c:pt idx="9">
                  <c:v>Rijkswaterstaat</c:v>
                </c:pt>
                <c:pt idx="10">
                  <c:v>RIVM M&amp;V</c:v>
                </c:pt>
                <c:pt idx="11">
                  <c:v>Veiligheidsregio</c:v>
                </c:pt>
              </c:strCache>
            </c:strRef>
          </c:cat>
          <c:val>
            <c:numRef>
              <c:f>'Statistiek organisaties'!$G$1:$G$12</c:f>
              <c:numCache>
                <c:formatCode>General</c:formatCode>
                <c:ptCount val="12"/>
                <c:pt idx="0">
                  <c:v>32</c:v>
                </c:pt>
                <c:pt idx="1">
                  <c:v>8</c:v>
                </c:pt>
                <c:pt idx="2">
                  <c:v>50</c:v>
                </c:pt>
                <c:pt idx="3">
                  <c:v>32</c:v>
                </c:pt>
                <c:pt idx="4">
                  <c:v>13</c:v>
                </c:pt>
                <c:pt idx="5">
                  <c:v>9</c:v>
                </c:pt>
                <c:pt idx="6">
                  <c:v>64</c:v>
                </c:pt>
                <c:pt idx="7">
                  <c:v>10</c:v>
                </c:pt>
                <c:pt idx="8">
                  <c:v>9</c:v>
                </c:pt>
                <c:pt idx="9">
                  <c:v>4</c:v>
                </c:pt>
                <c:pt idx="10">
                  <c:v>32</c:v>
                </c:pt>
                <c:pt idx="11">
                  <c:v>59</c:v>
                </c:pt>
              </c:numCache>
            </c:numRef>
          </c:val>
          <c:extLst>
            <c:ext xmlns:c16="http://schemas.microsoft.com/office/drawing/2014/chart" uri="{C3380CC4-5D6E-409C-BE32-E72D297353CC}">
              <c16:uniqueId val="{00000018-7D3E-4EB1-9FB2-0996D841E55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016466748276087"/>
          <c:y val="0.11971083736215743"/>
          <c:w val="0.27983536234779677"/>
          <c:h val="0.73731407134395155"/>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18-7-2024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18-7-2024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Eigen </a:t>
            </a:r>
            <a:r>
              <a:rPr lang="en-US" sz="1800" b="0" i="0" u="none" strike="noStrike" dirty="0" err="1">
                <a:solidFill>
                  <a:srgbClr val="000000"/>
                </a:solidFill>
                <a:effectLst/>
                <a:latin typeface="Calibri" panose="020F0502020204030204" pitchFamily="34" charset="0"/>
              </a:rPr>
              <a:t>positie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aangeven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Doel van de workshop: </a:t>
            </a:r>
            <a:r>
              <a:rPr lang="en-US" sz="1800" b="0" i="0" u="none" strike="noStrike" dirty="0" err="1">
                <a:solidFill>
                  <a:srgbClr val="000000"/>
                </a:solidFill>
                <a:effectLst/>
                <a:latin typeface="Calibri" panose="020F0502020204030204" pitchFamily="34" charset="0"/>
              </a:rPr>
              <a:t>zowel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kennis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geven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als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kennis</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ophalen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Vragen</a:t>
            </a:r>
            <a:r>
              <a:rPr lang="en-US" sz="1800" b="0" i="0" u="none" strike="noStrike" dirty="0">
                <a:solidFill>
                  <a:srgbClr val="000000"/>
                </a:solidFill>
                <a:effectLst/>
                <a:latin typeface="Calibri" panose="020F0502020204030204" pitchFamily="34" charset="0"/>
              </a:rPr>
              <a:t> of </a:t>
            </a:r>
            <a:r>
              <a:rPr lang="en-US" sz="1800" b="0" i="0" u="none" strike="noStrike" dirty="0" err="1">
                <a:solidFill>
                  <a:srgbClr val="000000"/>
                </a:solidFill>
                <a:effectLst/>
                <a:latin typeface="Calibri" panose="020F0502020204030204" pitchFamily="34" charset="0"/>
              </a:rPr>
              <a:t>mensen</a:t>
            </a:r>
            <a:r>
              <a:rPr lang="en-US" sz="1800" b="0" i="0" u="none" strike="noStrike" dirty="0">
                <a:solidFill>
                  <a:srgbClr val="000000"/>
                </a:solidFill>
                <a:effectLst/>
                <a:latin typeface="Calibri" panose="020F0502020204030204" pitchFamily="34" charset="0"/>
              </a:rPr>
              <a:t> het </a:t>
            </a:r>
            <a:r>
              <a:rPr lang="en-US" sz="1800" b="0" i="0" u="none" strike="noStrike" dirty="0" err="1">
                <a:solidFill>
                  <a:srgbClr val="000000"/>
                </a:solidFill>
                <a:effectLst/>
                <a:latin typeface="Calibri" panose="020F0502020204030204" pitchFamily="34" charset="0"/>
              </a:rPr>
              <a:t>handboek</a:t>
            </a:r>
            <a:r>
              <a:rPr lang="en-US" sz="1800" b="0" i="0" u="none" strike="noStrike" dirty="0">
                <a:solidFill>
                  <a:srgbClr val="000000"/>
                </a:solidFill>
                <a:effectLst/>
                <a:latin typeface="Calibri" panose="020F0502020204030204" pitchFamily="34" charset="0"/>
              </a:rPr>
              <a:t> al </a:t>
            </a:r>
            <a:r>
              <a:rPr lang="en-US" sz="1800" b="0" i="0" u="none" strike="noStrike" dirty="0" err="1">
                <a:solidFill>
                  <a:srgbClr val="000000"/>
                </a:solidFill>
                <a:effectLst/>
                <a:latin typeface="Calibri" panose="020F0502020204030204" pitchFamily="34" charset="0"/>
              </a:rPr>
              <a:t>kennen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Vragen</a:t>
            </a:r>
            <a:r>
              <a:rPr lang="en-US" sz="1800" b="0" i="0" u="none" strike="noStrike" dirty="0">
                <a:solidFill>
                  <a:srgbClr val="000000"/>
                </a:solidFill>
                <a:effectLst/>
                <a:latin typeface="Calibri" panose="020F0502020204030204" pitchFamily="34" charset="0"/>
              </a:rPr>
              <a:t> of </a:t>
            </a:r>
            <a:r>
              <a:rPr lang="en-US" sz="1800" b="0" i="0" u="none" strike="noStrike" dirty="0" err="1">
                <a:solidFill>
                  <a:srgbClr val="000000"/>
                </a:solidFill>
                <a:effectLst/>
                <a:latin typeface="Calibri" panose="020F0502020204030204" pitchFamily="34" charset="0"/>
              </a:rPr>
              <a:t>mensen</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omgevingsveiligheid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externe</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veiligheid</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kennen</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52020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4572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Aanleiding: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Spin-off project maatregelenwiki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 delen praktijkvoorbeelden, ervaringen van gemeenten, omgevingsdiensten en veiligheidsregio’s</a:t>
            </a:r>
          </a:p>
          <a:p>
            <a:endParaRPr lang="nl-NL" dirty="0"/>
          </a:p>
          <a:p>
            <a:r>
              <a:rPr lang="nl-NL" dirty="0"/>
              <a:t>Concept:</a:t>
            </a:r>
          </a:p>
          <a:p>
            <a:r>
              <a:rPr lang="nl-NL" dirty="0"/>
              <a:t>Verschil uitleggen kennistafels;</a:t>
            </a:r>
          </a:p>
          <a:p>
            <a:r>
              <a:rPr lang="nl-NL" dirty="0"/>
              <a:t>Signalen ophalen</a:t>
            </a:r>
          </a:p>
          <a:p>
            <a:r>
              <a:rPr lang="nl-NL" dirty="0"/>
              <a:t>Wij laten signalen landen in het Handboek en de Maatregelenwiki</a:t>
            </a:r>
          </a:p>
          <a:p>
            <a:r>
              <a:rPr lang="nl-NL" dirty="0"/>
              <a:t>Laagdrempelig, kort, online, brede doelgroep, veel ruimte voor discussie.</a:t>
            </a:r>
          </a:p>
          <a:p>
            <a:endParaRPr lang="nl-NL" dirty="0"/>
          </a:p>
          <a:p>
            <a:r>
              <a:rPr lang="nl-NL" dirty="0"/>
              <a:t>Maandelijks</a:t>
            </a:r>
          </a:p>
          <a:p>
            <a:r>
              <a:rPr lang="nl-NL" dirty="0"/>
              <a:t>60-100 deelnemers</a:t>
            </a:r>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401640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4015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dirty="0">
                <a:solidFill>
                  <a:srgbClr val="000000"/>
                </a:solidFill>
                <a:effectLst/>
                <a:latin typeface="Calibri Light" panose="020F0302020204030204" pitchFamily="34" charset="0"/>
                <a:ea typeface="Calibri" panose="020F0502020204030204" pitchFamily="34" charset="0"/>
              </a:rPr>
              <a:t>''De vijfentwintigste workshop vindt plaats tijdens de Netwerkdag Omgevingsveiligheid op</a:t>
            </a:r>
            <a:r>
              <a:rPr lang="nl-NL" sz="1800" b="1" i="1" dirty="0">
                <a:solidFill>
                  <a:srgbClr val="000000"/>
                </a:solidFill>
                <a:effectLst/>
                <a:latin typeface="Calibri Light" panose="020F0302020204030204" pitchFamily="34" charset="0"/>
                <a:ea typeface="Calibri" panose="020F0502020204030204" pitchFamily="34" charset="0"/>
              </a:rPr>
              <a:t> dinsdag 24 september van 11:30 tot 12:30 uur en is zowel fysiek als online te volgen</a:t>
            </a:r>
            <a:r>
              <a:rPr lang="nl-NL" sz="1800" i="1" dirty="0">
                <a:solidFill>
                  <a:srgbClr val="000000"/>
                </a:solidFill>
                <a:effectLst/>
                <a:latin typeface="Calibri Light" panose="020F0302020204030204" pitchFamily="34" charset="0"/>
                <a:ea typeface="Calibri" panose="020F0502020204030204" pitchFamily="34" charset="0"/>
              </a:rPr>
              <a:t>. Tijdens deze workshop staat het thema 'Risicobeheersing en respons’ centraal. Patrick Heezen zal ervaringen delen van de Milieuongevallen Dienst van het RIVM. André </a:t>
            </a:r>
            <a:r>
              <a:rPr lang="nl-NL" sz="1800" i="1" dirty="0" err="1">
                <a:solidFill>
                  <a:srgbClr val="000000"/>
                </a:solidFill>
                <a:effectLst/>
                <a:latin typeface="Calibri Light" panose="020F0302020204030204" pitchFamily="34" charset="0"/>
                <a:ea typeface="Calibri" panose="020F0502020204030204" pitchFamily="34" charset="0"/>
              </a:rPr>
              <a:t>Lindenbergh</a:t>
            </a:r>
            <a:r>
              <a:rPr lang="nl-NL" sz="1800" i="1" dirty="0">
                <a:solidFill>
                  <a:srgbClr val="000000"/>
                </a:solidFill>
                <a:effectLst/>
                <a:latin typeface="Calibri Light" panose="020F0302020204030204" pitchFamily="34" charset="0"/>
                <a:ea typeface="Calibri" panose="020F0502020204030204" pitchFamily="34" charset="0"/>
              </a:rPr>
              <a:t> (RUD(Regionale Uitvoeringsdienst) Zeeland) zal een presentatie geven over de BHV-app, een product met externe veiligheidsinformatie ontstaan uit een samenwerking tussen de Veiligheidsregio Zeeland, gemeenten Goes en Middelburg en de RUD Zeeland. </a:t>
            </a:r>
            <a:endParaRPr lang="nl-NL" sz="1800" dirty="0">
              <a:effectLst/>
              <a:latin typeface="Calibri" panose="020F0502020204030204" pitchFamily="34" charset="0"/>
              <a:ea typeface="Calibri" panose="020F0502020204030204" pitchFamily="34" charset="0"/>
            </a:endParaRPr>
          </a:p>
          <a:p>
            <a:r>
              <a:rPr lang="nl-NL" sz="1800" dirty="0">
                <a:solidFill>
                  <a:srgbClr val="000000"/>
                </a:solidFill>
                <a:effectLst/>
                <a:latin typeface="Calibri Light" panose="020F0302020204030204" pitchFamily="34" charset="0"/>
                <a:ea typeface="Times New Roman" panose="02020603050405020304" pitchFamily="18" charset="0"/>
              </a:rPr>
              <a:t> </a:t>
            </a:r>
            <a:endParaRPr lang="nl-NL" sz="1800" dirty="0">
              <a:effectLst/>
              <a:latin typeface="Calibri" panose="020F0502020204030204" pitchFamily="34" charset="0"/>
              <a:ea typeface="Calibri" panose="020F0502020204030204" pitchFamily="34" charset="0"/>
            </a:endParaRPr>
          </a:p>
          <a:p>
            <a:r>
              <a:rPr lang="nl-NL" sz="1800" i="1" dirty="0">
                <a:solidFill>
                  <a:srgbClr val="000000"/>
                </a:solidFill>
                <a:effectLst/>
                <a:latin typeface="Calibri Light" panose="020F0302020204030204" pitchFamily="34" charset="0"/>
                <a:ea typeface="Times New Roman" panose="02020603050405020304" pitchFamily="18" charset="0"/>
              </a:rPr>
              <a:t>De zesentwintigste workshop vindt plaats op </a:t>
            </a:r>
            <a:r>
              <a:rPr lang="nl-NL" sz="1800" b="1" i="1" dirty="0">
                <a:solidFill>
                  <a:srgbClr val="000000"/>
                </a:solidFill>
                <a:effectLst/>
                <a:latin typeface="Calibri Light" panose="020F0302020204030204" pitchFamily="34" charset="0"/>
                <a:ea typeface="Times New Roman" panose="02020603050405020304" pitchFamily="18" charset="0"/>
              </a:rPr>
              <a:t>dinsdag 22 oktober van 11:30 tot 12:30 uur.</a:t>
            </a:r>
            <a:r>
              <a:rPr lang="nl-NL" sz="1800" i="1" dirty="0">
                <a:solidFill>
                  <a:srgbClr val="000000"/>
                </a:solidFill>
                <a:effectLst/>
                <a:latin typeface="Calibri Light" panose="020F0302020204030204" pitchFamily="34" charset="0"/>
                <a:ea typeface="Times New Roman" panose="02020603050405020304" pitchFamily="18" charset="0"/>
              </a:rPr>
              <a:t> Wim Derksen (ODNZKG) zal het hebben over de veiligheid van waterstof(dragers).''</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47947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1054426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0" i="0" u="none" strike="noStrike" baseline="0" dirty="0">
                <a:solidFill>
                  <a:srgbClr val="000000"/>
                </a:solidFill>
                <a:latin typeface="Karbon"/>
              </a:rPr>
              <a:t>het omgevingsplan, </a:t>
            </a:r>
            <a:r>
              <a:rPr lang="nl-NL" sz="1800" b="0" i="0" u="none" strike="noStrike" baseline="0" dirty="0" err="1">
                <a:solidFill>
                  <a:srgbClr val="000000"/>
                </a:solidFill>
                <a:latin typeface="Karbon"/>
              </a:rPr>
              <a:t>BOPA's</a:t>
            </a:r>
            <a:r>
              <a:rPr lang="nl-NL" sz="1800" b="0" i="0" u="none" strike="noStrike" baseline="0" dirty="0">
                <a:solidFill>
                  <a:srgbClr val="000000"/>
                </a:solidFill>
                <a:latin typeface="Karbon"/>
              </a:rPr>
              <a:t> en omgevingsvisies kunnen </a:t>
            </a:r>
            <a:endParaRPr lang="nl-NL" dirty="0"/>
          </a:p>
        </p:txBody>
      </p:sp>
      <p:sp>
        <p:nvSpPr>
          <p:cNvPr id="4" name="Slide Number Placeholder 3"/>
          <p:cNvSpPr>
            <a:spLocks noGrp="1"/>
          </p:cNvSpPr>
          <p:nvPr>
            <p:ph type="sldNum" sz="quarter" idx="5"/>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20476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asis</a:t>
            </a:r>
            <a:r>
              <a:rPr lang="nl-NL" dirty="0"/>
              <a:t> risicocommunicatie (artikel 46 Wet Veiligheidsregio’s); • toepassen van de beste beschikbare technieken (BBT); • de beleidsregels bereikbaarheid en bluswatervoorziening; • aanwezigheid van bedrijfshulpverlening (conform </a:t>
            </a:r>
            <a:r>
              <a:rPr lang="nl-NL" dirty="0" err="1"/>
              <a:t>ARBO-wet</a:t>
            </a:r>
            <a:r>
              <a:rPr lang="nl-NL" dirty="0"/>
              <a:t>); • hanteren constructieve veiligheidsklasse passend bij het type gebouw (conform </a:t>
            </a:r>
            <a:r>
              <a:rPr lang="nl-NL" dirty="0" err="1"/>
              <a:t>Bbl</a:t>
            </a:r>
            <a:r>
              <a:rPr lang="nl-NL" dirty="0"/>
              <a:t>); • grenswaarde plaatsgebonden risico; • de eventuele aanwijzing van een bedrijfsbrandweer.</a:t>
            </a:r>
          </a:p>
          <a:p>
            <a:endParaRPr lang="nl-NL" dirty="0"/>
          </a:p>
          <a:p>
            <a:r>
              <a:rPr lang="nl-NL" dirty="0"/>
              <a:t>et realiseren van een calamiteitenkelder voor productopvang. 2. Het aanbrengen van gasdetectie met automatisch </a:t>
            </a:r>
            <a:r>
              <a:rPr lang="nl-NL" dirty="0" err="1"/>
              <a:t>inbloksysteem</a:t>
            </a:r>
            <a:r>
              <a:rPr lang="nl-NL" dirty="0"/>
              <a:t>. 3. Het plaatsen van een sprinklerinstallatie bij een laad- en losplaats.</a:t>
            </a:r>
          </a:p>
          <a:p>
            <a:endParaRPr lang="nl-NL" dirty="0"/>
          </a:p>
          <a:p>
            <a:r>
              <a:rPr lang="nl-NL" dirty="0" err="1"/>
              <a:t>Splinterwerend</a:t>
            </a:r>
            <a:r>
              <a:rPr lang="nl-NL" dirty="0"/>
              <a:t> glas</a:t>
            </a:r>
          </a:p>
        </p:txBody>
      </p:sp>
      <p:sp>
        <p:nvSpPr>
          <p:cNvPr id="4" name="Slide Number Placeholder 3"/>
          <p:cNvSpPr>
            <a:spLocks noGrp="1"/>
          </p:cNvSpPr>
          <p:nvPr>
            <p:ph type="sldNum" sz="quarter" idx="5"/>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70450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emf"/></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emf"/></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emf"/></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12.emf"/></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12.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3.emf"/></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12.emf"/></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3.emf"/></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3.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3.emf"/></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5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4.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emf"/></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5.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emf"/></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6.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8.png"/></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6.xml"/><Relationship Id="rId5" Type="http://schemas.openxmlformats.org/officeDocument/2006/relationships/image" Target="../media/image14.png"/><Relationship Id="rId4" Type="http://schemas.openxmlformats.org/officeDocument/2006/relationships/image" Target="../media/image11.png"/></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5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emf"/></Relationships>
</file>

<file path=ppt/slideLayouts/_rels/slideLayout5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6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emf"/></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5" name="Afbeelding 4">
            <a:extLst>
              <a:ext uri="{FF2B5EF4-FFF2-40B4-BE49-F238E27FC236}">
                <a16:creationId xmlns:a16="http://schemas.microsoft.com/office/drawing/2014/main" id="{0B660F8D-0194-1549-9A85-B8585C341D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E23BE38-388B-B84F-B596-4361C8FFE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US"/>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6039692"/>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4979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608566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124450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6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1437917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887896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04447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17F5261-66A0-B74B-B535-A5716F38335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59983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F1CC61-8E43-9B4C-86D4-48E97E207E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750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US"/>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US"/>
              <a:t>Click to edit Master text styles</a:t>
            </a:r>
          </a:p>
        </p:txBody>
      </p:sp>
      <p:sp>
        <p:nvSpPr>
          <p:cNvPr id="10" name="Titel 9"/>
          <p:cNvSpPr>
            <a:spLocks noGrp="1"/>
          </p:cNvSpPr>
          <p:nvPr>
            <p:ph type="title"/>
          </p:nvPr>
        </p:nvSpPr>
        <p:spPr/>
        <p:txBody>
          <a:bodyPr/>
          <a:lstStyle/>
          <a:p>
            <a:r>
              <a:rPr lang="en-US"/>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865C4B2-92A2-0F42-B777-1598BF8A860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893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4F66A698-50F0-7B4D-8CDA-5820E149AD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48241016"/>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C96DF109-7F07-6B49-9D22-303DAC72D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F68BA2ED-02F3-5145-ADEA-1BC8A29A3C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5341332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1419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0B471DE-CA9C-A747-9203-D9EE45DF2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BC7D7DCC-9B06-FC4E-9A86-29C4276AD7D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01EE818-21B3-744F-ADCE-EE4B31C00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8218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731C307-DF3E-9A46-A45B-3AC54819A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2C3CC95D-8CE0-EE47-8DBE-B67E4AAF31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0295728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398244E9-D0BA-F24C-880C-02FB401C60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D8503E2A-55CD-9C4A-8F7A-2109EB3784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26129397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180FF39E-D217-984E-B4C6-CA00F44C6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96E637F0-0581-E24A-AD6D-F20AA814AED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2"/>
          </a:xfrm>
          <a:prstGeom prst="rect">
            <a:avLst/>
          </a:prstGeom>
        </p:spPr>
      </p:pic>
    </p:spTree>
    <p:extLst>
      <p:ext uri="{BB962C8B-B14F-4D97-AF65-F5344CB8AC3E}">
        <p14:creationId xmlns:p14="http://schemas.microsoft.com/office/powerpoint/2010/main" val="748681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C9FCB92D-8F61-6F44-A920-2CF0A95D30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8835555"/>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56C0A06-8064-864C-BE87-EFBB53B5E0D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0972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98C3205-E6C1-1146-AAA6-D154C19BE7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15866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5917672"/>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6494130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2134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436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769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6651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6110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83C114-A916-9041-B8A2-949576437F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587194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0E97EA4-9D07-D946-A464-7510B797EE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78645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868344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B47C57E-F69D-E544-94BB-56511B75C6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66820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45302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E5359F4-87E3-4046-B9B1-647507677A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294461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096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73774310"/>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9763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747297"/>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1460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0931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US"/>
              <a:t>Click to edit Master text styles</a:t>
            </a:r>
          </a:p>
        </p:txBody>
      </p:sp>
      <p:sp>
        <p:nvSpPr>
          <p:cNvPr id="3" name="Titel 2"/>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2028024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4947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955482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2706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74645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58541EC-CB6A-D140-AB3B-F86F1486DB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201457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0CA578F-2A1D-CC47-BE6E-6CEF462869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8988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84A89D4-EFB2-F34A-B659-1B75FADA67E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88898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381E4872-2949-4D4D-B1CB-A6217E67F0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35527927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EC5B396-DA3F-764C-89A1-749E906D8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451737A9-A633-5C4F-ADB4-AD8BB38B12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8396715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1">
                    <a:lumMod val="65000"/>
                  </a:schemeClr>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1">
                    <a:lumMod val="65000"/>
                  </a:schemeClr>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09426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1A6734E1-7900-CB49-9AEC-EBFDFB1BC8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1AA4D617-CA40-7042-AF36-450D631EDD16}"/>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96AFFF14-1BBC-764A-86F9-6B55249DA8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395801348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B775CBB-7AA3-B145-95D9-0A41125A85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A894CF0F-9F35-014D-8D3B-989CF19C557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3927975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74FFB40B-5401-C140-B17F-C3EAB81B1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2E36178C-624A-804D-9EC4-7DE03C821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921490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690DFE0-6E0C-AD42-8457-1C085895E3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244A14-99B6-434B-806E-F79D2423D6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6" cy="1563391"/>
          </a:xfrm>
          <a:prstGeom prst="rect">
            <a:avLst/>
          </a:prstGeom>
        </p:spPr>
      </p:pic>
    </p:spTree>
    <p:extLst>
      <p:ext uri="{BB962C8B-B14F-4D97-AF65-F5344CB8AC3E}">
        <p14:creationId xmlns:p14="http://schemas.microsoft.com/office/powerpoint/2010/main" val="634966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B54F5-13FA-3C4E-974A-5D92042B0FD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2802394"/>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86A61725-3423-2349-9518-C40DFD8E37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090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92D9BCA-7D8F-4A49-B350-A3907C1459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59263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85106032"/>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038169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US"/>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17947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0514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15299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6228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50086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A360A2-6A81-F745-B0BA-D17CF7C41F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870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C312E52-5F25-F145-941D-847F75FF4A5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50988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2928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A773512-55C7-2B46-9113-E2A18B1316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37864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5545392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dirty="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ED6F77E-FFE0-AB46-BF4D-6C1EEF3BD1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9A0BF630-8A40-CF48-A9A0-E1AFC8D235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08000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5728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989999"/>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230691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7251615"/>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0254451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94810234"/>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endParaRPr lang="nl-NL" dirty="0"/>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732292"/>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824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707051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US"/>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US"/>
              <a:t>Click to edit Master text styles</a:t>
            </a:r>
          </a:p>
        </p:txBody>
      </p:sp>
      <p:sp>
        <p:nvSpPr>
          <p:cNvPr id="13" name="Tijdelijke aanduiding voor datum 12"/>
          <p:cNvSpPr>
            <a:spLocks noGrp="1"/>
          </p:cNvSpPr>
          <p:nvPr>
            <p:ph type="dt" sz="half" idx="11"/>
          </p:nvPr>
        </p:nvSpPr>
        <p:spPr/>
        <p:txBody>
          <a:bodyPr/>
          <a:lstStyle>
            <a:lvl1pPr>
              <a:defRPr>
                <a:solidFill>
                  <a:schemeClr val="bg1">
                    <a:lumMod val="65000"/>
                  </a:schemeClr>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1">
                    <a:lumMod val="65000"/>
                  </a:schemeClr>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2FE34897-656E-D24A-B5C8-368571FB3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40135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960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AAE31AA-4F3D-DF42-AA61-0E507CB823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02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49B233A0-EA33-A34A-AA60-CC158917FCE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2277893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D2E9093-0E60-BA4D-901C-9AACA7755EC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96173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ADA08BF-661A-374E-B397-E088CEE56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88804836"/>
      </p:ext>
    </p:extLst>
  </p:cSld>
  <p:clrMapOvr>
    <a:overrideClrMapping bg1="dk1" tx1="lt1" bg2="dk2" tx2="lt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E3D7069-4B4C-A54F-BDA0-7D71307D3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6BDFADF0-C96A-464C-99DF-DD3F8394FE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9991409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17039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3" name="Tijdelijke aanduiding voor afbeelding 22">
            <a:extLst>
              <a:ext uri="{FF2B5EF4-FFF2-40B4-BE49-F238E27FC236}">
                <a16:creationId xmlns:a16="http://schemas.microsoft.com/office/drawing/2014/main" id="{35629C47-969E-4B47-AD76-F769B346E2C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3" name="Afbeelding 12">
            <a:extLst>
              <a:ext uri="{FF2B5EF4-FFF2-40B4-BE49-F238E27FC236}">
                <a16:creationId xmlns:a16="http://schemas.microsoft.com/office/drawing/2014/main" id="{DB37F6DB-C60D-4F4D-AF92-FD05AC8B79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2763977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a:solidFill>
            <a:schemeClr val="bg2"/>
          </a:solidFill>
        </p:spPr>
      </p:pic>
      <p:sp>
        <p:nvSpPr>
          <p:cNvPr id="13" name="Tijdelijke aanduiding voor afbeelding 12">
            <a:extLst>
              <a:ext uri="{FF2B5EF4-FFF2-40B4-BE49-F238E27FC236}">
                <a16:creationId xmlns:a16="http://schemas.microsoft.com/office/drawing/2014/main" id="{C135EBA1-8293-C148-8A1B-ED3FB7F703DB}"/>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679880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el 8"/>
          <p:cNvSpPr>
            <a:spLocks noGrp="1"/>
          </p:cNvSpPr>
          <p:nvPr>
            <p:ph type="title"/>
          </p:nvPr>
        </p:nvSpPr>
        <p:spPr>
          <a:xfrm>
            <a:off x="635000" y="1052513"/>
            <a:ext cx="5003800" cy="948047"/>
          </a:xfrm>
        </p:spPr>
        <p:txBody>
          <a:bodyPr/>
          <a:lstStyle/>
          <a:p>
            <a:r>
              <a:rPr lang="en-US"/>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0" name="Afbeelding 9">
            <a:extLst>
              <a:ext uri="{FF2B5EF4-FFF2-40B4-BE49-F238E27FC236}">
                <a16:creationId xmlns:a16="http://schemas.microsoft.com/office/drawing/2014/main" id="{9A86B78C-ECEA-3F48-A8AA-7F7F92A435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54989044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B2D7DB2-7D28-084D-8169-A191429CAB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1"/>
          </a:xfrm>
          <a:prstGeom prst="rect">
            <a:avLst/>
          </a:prstGeom>
        </p:spPr>
      </p:pic>
    </p:spTree>
    <p:extLst>
      <p:ext uri="{BB962C8B-B14F-4D97-AF65-F5344CB8AC3E}">
        <p14:creationId xmlns:p14="http://schemas.microsoft.com/office/powerpoint/2010/main" val="36316500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7" name="Afbeelding 26">
            <a:extLst>
              <a:ext uri="{FF2B5EF4-FFF2-40B4-BE49-F238E27FC236}">
                <a16:creationId xmlns:a16="http://schemas.microsoft.com/office/drawing/2014/main" id="{28E5E4BB-799C-544E-8D22-5A18C85488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441024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5" name="Afbeelding 14">
            <a:extLst>
              <a:ext uri="{FF2B5EF4-FFF2-40B4-BE49-F238E27FC236}">
                <a16:creationId xmlns:a16="http://schemas.microsoft.com/office/drawing/2014/main" id="{53E02048-3131-A141-AAB5-C0A1028E0A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532099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05B8ABC-31F6-834B-B107-1D466EBC7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29087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3757892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2033421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62061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565900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745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US"/>
              <a:t>Click to edit Master text styles</a:t>
            </a:r>
          </a:p>
        </p:txBody>
      </p:sp>
      <p:sp>
        <p:nvSpPr>
          <p:cNvPr id="2" name="Titel 1"/>
          <p:cNvSpPr>
            <a:spLocks noGrp="1"/>
          </p:cNvSpPr>
          <p:nvPr>
            <p:ph type="title"/>
          </p:nvPr>
        </p:nvSpPr>
        <p:spPr/>
        <p:txBody>
          <a:bodyPr/>
          <a:lstStyle/>
          <a:p>
            <a:r>
              <a:rPr lang="en-US"/>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US"/>
              <a:t>Click to edit Master title style</a:t>
            </a:r>
            <a:endParaRPr lang="nl-NL" dirty="0"/>
          </a:p>
        </p:txBody>
      </p:sp>
      <p:sp>
        <p:nvSpPr>
          <p:cNvPr id="20" name="Tijdelijke aanduiding voor datum 19"/>
          <p:cNvSpPr>
            <a:spLocks noGrp="1"/>
          </p:cNvSpPr>
          <p:nvPr>
            <p:ph type="dt" sz="half" idx="25"/>
          </p:nvPr>
        </p:nvSpPr>
        <p:spPr/>
        <p:txBody>
          <a:bodyPr/>
          <a:lstStyle>
            <a:lvl1pPr>
              <a:defRPr>
                <a:solidFill>
                  <a:schemeClr val="bg1">
                    <a:lumMod val="65000"/>
                  </a:schemeClr>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1">
                    <a:lumMod val="65000"/>
                  </a:schemeClr>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pic>
        <p:nvPicPr>
          <p:cNvPr id="11" name="Afbeelding 10">
            <a:extLst>
              <a:ext uri="{FF2B5EF4-FFF2-40B4-BE49-F238E27FC236}">
                <a16:creationId xmlns:a16="http://schemas.microsoft.com/office/drawing/2014/main" id="{60FB6CFD-9EA3-2D46-B72F-63AC898356E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4989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40535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0C63CDA6-6003-E144-BBE6-D9523D7403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698096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2DC185B0-E99C-E24F-832B-12C799F48B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0169858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solidFill>
            <a:schemeClr val="bg1"/>
          </a:solid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052165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38088DE-7CF5-DD4B-B3E1-1A15C595C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3511297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816584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6B4AB5FC-A6AE-4D42-BB0C-D8BEAB5A42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153006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74143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372347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en-US"/>
              <a:t>Click to edit Master text styles</a:t>
            </a:r>
          </a:p>
        </p:txBody>
      </p:sp>
      <p:sp>
        <p:nvSpPr>
          <p:cNvPr id="2" name="Titel 1"/>
          <p:cNvSpPr>
            <a:spLocks noGrp="1"/>
          </p:cNvSpPr>
          <p:nvPr>
            <p:ph type="title"/>
          </p:nvPr>
        </p:nvSpPr>
        <p:spPr>
          <a:xfrm>
            <a:off x="635000" y="1051200"/>
            <a:ext cx="5003800" cy="948047"/>
          </a:xfrm>
        </p:spPr>
        <p:txBody>
          <a:bodyPr/>
          <a:lstStyle/>
          <a:p>
            <a:r>
              <a:rPr lang="en-US"/>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US"/>
              <a:t>Click icon to add picture</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963562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9520487"/>
      </p:ext>
    </p:extLst>
  </p:cSld>
  <p:clrMapOvr>
    <a:overrideClrMapping bg1="dk1" tx1="lt1" bg2="dk2" tx2="lt2" accent1="accent1" accent2="accent2" accent3="accent3" accent4="accent4" accent5="accent5" accent6="accent6" hlink="hlink" folHlink="folHlink"/>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78548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697943"/>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490270"/>
      </p:ext>
    </p:extLst>
  </p:cSld>
  <p:clrMapOvr>
    <a:overrideClrMapping bg1="lt1" tx1="dk1" bg2="lt2" tx2="dk2" accent1="accent1" accent2="accent2" accent3="accent3" accent4="accent4" accent5="accent5" accent6="accent6" hlink="hlink" folHlink="folHlink"/>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5727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8743405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0534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474970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9AABA25-0520-DF4B-A7C9-BCCCF08EE2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933589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US"/>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F01E6C2-CD86-4C4B-A751-B19F6263B7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98017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465742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pic>
        <p:nvPicPr>
          <p:cNvPr id="12" name="Afbeelding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172556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ABBA4A9-5643-B947-B789-03FA7B6209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22548119"/>
      </p:ext>
    </p:extLst>
  </p:cSld>
  <p:clrMapOvr>
    <a:overrideClrMapping bg1="dk1" tx1="lt1" bg2="dk2" tx2="lt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940EFF3-CB66-3348-8ACB-E325E94A1D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7728630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8117015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FFB586F2-C739-9D4B-9FB0-7B91E89468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840796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583280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FC48D2-7733-E245-8151-7B78C5E4B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19051391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77D37B79-9C3A-3C45-B106-570F64E3A3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2" y="-13176"/>
            <a:ext cx="3660394" cy="1563390"/>
          </a:xfrm>
          <a:prstGeom prst="rect">
            <a:avLst/>
          </a:prstGeom>
        </p:spPr>
      </p:pic>
    </p:spTree>
    <p:extLst>
      <p:ext uri="{BB962C8B-B14F-4D97-AF65-F5344CB8AC3E}">
        <p14:creationId xmlns:p14="http://schemas.microsoft.com/office/powerpoint/2010/main" val="28798988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0364743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US"/>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8" name="Tijdelijke aanduiding voor datum 7"/>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6956979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966867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333933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5424818"/>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56191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068268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35251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73789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0499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US"/>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tx1"/>
              </a:buClr>
              <a:defRPr>
                <a:solidFill>
                  <a:schemeClr val="tx1"/>
                </a:solidFill>
              </a:defRPr>
            </a:lvl1pPr>
          </a:lstStyle>
          <a:p>
            <a:pPr lvl="0"/>
            <a:r>
              <a:rPr lang="en-US"/>
              <a:t>Click to edit Master text styles</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003393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6137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0511130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034249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641455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1408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2917509"/>
      </p:ext>
    </p:extLst>
  </p:cSld>
  <p:clrMapOvr>
    <a:overrideClrMapping bg1="dk1" tx1="lt1" bg2="dk2" tx2="lt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448528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09119275"/>
      </p:ext>
    </p:extLst>
  </p:cSld>
  <p:clrMapOvr>
    <a:overrideClrMapping bg1="dk1" tx1="lt1" bg2="dk2" tx2="lt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2598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US"/>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US"/>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434123"/>
      </p:ext>
    </p:extLst>
  </p:cSld>
  <p:clrMapOvr>
    <a:overrideClrMapping bg1="dk1" tx1="lt1" bg2="dk2" tx2="lt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61722742"/>
      </p:ext>
    </p:extLst>
  </p:cSld>
  <p:clrMapOvr>
    <a:overrideClrMapping bg1="lt1" tx1="dk1" bg2="lt2" tx2="dk2" accent1="accent1" accent2="accent2" accent3="accent3" accent4="accent4" accent5="accent5" accent6="accent6" hlink="hlink" folHlink="folHlink"/>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3799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92322169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3425233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904205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58790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9082204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681742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7669094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tx1"/>
              </a:buClr>
              <a:tabLst>
                <a:tab pos="1619250" algn="l"/>
              </a:tabLst>
              <a:defRPr>
                <a:solidFill>
                  <a:schemeClr val="tx1"/>
                </a:solidFill>
              </a:defRPr>
            </a:lvl1p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tx1"/>
              </a:buClr>
              <a:defRPr>
                <a:solidFill>
                  <a:schemeClr val="tx1"/>
                </a:solidFill>
              </a:defRPr>
            </a:lvl1pPr>
          </a:lstStyle>
          <a:p>
            <a:pPr lvl="0"/>
            <a:r>
              <a:rPr lang="en-US"/>
              <a:t>Click to edit Master text styles</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FCC470DB-0476-694C-8B7A-2721EE7905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9951398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01152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ysClr val="windowText" lastClr="000000"/>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ysClr val="windowText" lastClr="000000"/>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91C9F1C5-E6CB-674B-B923-FC93CC7A82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9314978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ysClr val="windowText" lastClr="000000"/>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ysClr val="windowText" lastClr="000000"/>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35067793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A18B73BD-0266-274A-BD71-AF05F432E4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7187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C3DDB892-18B4-AE46-8394-66B2E248D9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83957650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60248897"/>
      </p:ext>
    </p:extLst>
  </p:cSld>
  <p:clrMapOvr>
    <a:masterClrMapping/>
  </p:clrMapOvr>
  <p:extLst>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100401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6875207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4978036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US"/>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US"/>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957972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810811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2873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47549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27770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40008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064302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602651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4434813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87371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buClr>
                <a:schemeClr val="tx1"/>
              </a:buClr>
              <a:defRPr lang="nl-NL" dirty="0">
                <a:solidFill>
                  <a:schemeClr val="tx1"/>
                </a:solidFill>
              </a:defRPr>
            </a:lvl1pPr>
          </a:lstStyle>
          <a:p>
            <a:pPr lvl="0"/>
            <a:r>
              <a:rPr lang="en-US"/>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US"/>
              <a:t>Click to edit Master title style</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3319857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876111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03136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79623243"/>
      </p:ext>
    </p:extLst>
  </p:cSld>
  <p:clrMapOvr>
    <a:overrideClrMapping bg1="dk1" tx1="lt1" bg2="dk2" tx2="lt2" accent1="accent1" accent2="accent2" accent3="accent3" accent4="accent4" accent5="accent5" accent6="accent6" hlink="hlink" folHlink="folHlink"/>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302627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1"/>
              </a:buClr>
              <a:tabLst>
                <a:tab pos="1619250" algn="l"/>
              </a:tabLst>
              <a:defRPr>
                <a:solidFill>
                  <a:schemeClr val="bg1"/>
                </a:solidFill>
              </a:defRPr>
            </a:lvl1pPr>
          </a:lstStyle>
          <a:p>
            <a:r>
              <a:rPr lang="nl-NL" dirty="0"/>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643875"/>
      </p:ext>
    </p:extLst>
  </p:cSld>
  <p:clrMapOvr>
    <a:overrideClrMapping bg1="dk1" tx1="lt1" bg2="dk2" tx2="lt2" accent1="accent1" accent2="accent2" accent3="accent3" accent4="accent4" accent5="accent5" accent6="accent6" hlink="hlink" folHlink="folHlink"/>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3614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04315408"/>
      </p:ext>
    </p:extLst>
  </p:cSld>
  <p:clrMapOvr>
    <a:overrideClrMapping bg1="dk1" tx1="lt1" bg2="dk2" tx2="lt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5168606"/>
      </p:ext>
    </p:extLst>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775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US"/>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US"/>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18058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56481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636692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44918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68483089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644347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67446866"/>
      </p:ext>
    </p:extLst>
  </p:cSld>
  <p:clrMapOvr>
    <a:overrideClrMapping bg1="dk1" tx1="lt1" bg2="dk2" tx2="lt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0D835392-A761-214F-99EE-556C415BF5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EDF60A8B-A0C1-2B4B-8483-6DF3E5614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4030830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144613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EDC8E8D9-E056-4649-A9B3-BE302117BF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0F3BA90-F16A-664E-B5B7-D10815392DC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4A154FB3-6986-6A41-B61D-24A3F87173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64325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19" name="Afbeelding 18">
            <a:extLst>
              <a:ext uri="{FF2B5EF4-FFF2-40B4-BE49-F238E27FC236}">
                <a16:creationId xmlns:a16="http://schemas.microsoft.com/office/drawing/2014/main" id="{46B8B84C-376E-994B-A5F9-91418E6845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6C2F8E9-252A-884A-A559-1D42CD8FB1F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US"/>
              <a:t>Click icon to add picture</a:t>
            </a:r>
            <a:endParaRPr lang="nl-NL" dirty="0"/>
          </a:p>
        </p:txBody>
      </p:sp>
      <p:pic>
        <p:nvPicPr>
          <p:cNvPr id="14" name="Afbeelding 13">
            <a:extLst>
              <a:ext uri="{FF2B5EF4-FFF2-40B4-BE49-F238E27FC236}">
                <a16:creationId xmlns:a16="http://schemas.microsoft.com/office/drawing/2014/main" id="{3A8D1DE4-A09D-ED49-8B1B-03D708897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3532197C-DE83-454F-89D4-0F49963CE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111098EA-700A-7C47-B485-AA4C505D97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29974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EAF6940-C706-3B44-990B-2DB25A90F7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D4ACFB1-B170-BC40-A07C-0A6DA5BD00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31306464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5BEA51E0-C276-7444-828F-CE4067DE3E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A896A78-611E-F744-9131-095C1C45E7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28537042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4187EEEF-7429-FB49-B542-1624E08640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0042538"/>
      </p:ext>
    </p:extLst>
  </p:cSld>
  <p:clrMapOvr>
    <a:masterClrMapping/>
  </p:clrMapOvr>
  <p:extLst>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0A19CB5F-4869-E04F-AB4E-4EAA86342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89343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6568C4E-8CFE-004D-A62A-096E46A1E1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97718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6334258"/>
      </p:ext>
    </p:extLst>
  </p:cSld>
  <p:clrMapOvr>
    <a:masterClrMapping/>
  </p:clrMapOvr>
  <p:extLst>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0666199"/>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3880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8670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58646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56595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48549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72CD150-65C0-424A-A624-6595B850D1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3922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1271B5E-675E-A040-B6D7-F179ED8372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537710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0257671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7638C5-A36D-8E41-B66C-98CFF1DE49A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002292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6883900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5F1C96CC-923A-5341-8242-9505BA3BDE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065372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4465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US"/>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9585248"/>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47789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78078080"/>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2766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64581782"/>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99312070"/>
      </p:ext>
    </p:extLst>
  </p:cSld>
  <p:clrMapOvr>
    <a:overrideClrMapping bg1="lt1" tx1="dk1" bg2="lt2" tx2="dk2" accent1="accent1" accent2="accent2" accent3="accent3" accent4="accent4" accent5="accent5" accent6="accent6" hlink="hlink" folHlink="folHlink"/>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85367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02555612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0415910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62254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US"/>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US"/>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7FB4AF3-AF59-F148-8CCF-B9596B80F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7407461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C7A64E4-E903-5A48-83A1-7C29AEEBB9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710705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FE9895E6-7BD5-F94B-9B0D-58B5904D119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302927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3279B13-E9ED-8441-A9B7-2130459388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522091"/>
      </p:ext>
    </p:extLst>
  </p:cSld>
  <p:clrMapOvr>
    <a:overrideClrMapping bg1="dk1" tx1="lt1" bg2="dk2" tx2="lt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86536A7C-7293-7B4F-9A08-B52F28B00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99B69336-BDF7-844F-BD47-440782B56A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48118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169728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438D7B86-9827-5547-9BEE-2215A2D0C6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D5BBB624-5B21-B143-885B-D8B6DD593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30039875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40302EF-B2B6-DA4E-B976-A001A24AD9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1" name="Tijdelijke aanduiding voor afbeelding 12">
            <a:extLst>
              <a:ext uri="{FF2B5EF4-FFF2-40B4-BE49-F238E27FC236}">
                <a16:creationId xmlns:a16="http://schemas.microsoft.com/office/drawing/2014/main" id="{831C5536-20D5-AD41-9B90-902BFEAD1F6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4571534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D8C1CA5-17FC-4D4B-AACB-CA708DE30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37B6D06-77FB-774F-A317-F7A1EEBA1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162879102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E21F4804-2FCD-3A4C-932B-6EF2797AAC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1AD3A35-6C61-5B4F-95EF-DBC1F1DAB75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90"/>
          </a:xfrm>
          <a:prstGeom prst="rect">
            <a:avLst/>
          </a:prstGeom>
        </p:spPr>
      </p:pic>
    </p:spTree>
    <p:extLst>
      <p:ext uri="{BB962C8B-B14F-4D97-AF65-F5344CB8AC3E}">
        <p14:creationId xmlns:p14="http://schemas.microsoft.com/office/powerpoint/2010/main" val="2701539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US"/>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C958710-A035-984C-9963-9997447062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071F31B8-D7BF-964A-9976-98530F8600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84300122"/>
      </p:ext>
    </p:extLst>
  </p:cSld>
  <p:clrMapOvr>
    <a:masterClrMapping/>
  </p:clrMapOvr>
  <p:extLst>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0"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6E726CDE-A2C6-814E-BF73-F95847F0F5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70591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9E8A857-1024-0042-8254-C3EBB1CC31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214552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38324523"/>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061786"/>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1663318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202049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45834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09125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1149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085C342-F410-1C42-BBE9-52289EFE77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97D35B0-A00D-BC4C-B3AF-D9CEF697BD0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967189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36D8277-B720-174D-B5B3-C63F2B5A721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9945589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70707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BEE2FA-08FD-6844-A5BB-1041E77A4D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28971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72416744"/>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A4466F7-66FF-7440-943F-4BA1E995B0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197967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333474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9401494"/>
      </p:ext>
    </p:extLst>
  </p:cSld>
  <p:clrMapOvr>
    <a:overrideClrMapping bg1="dk1" tx1="lt1" bg2="dk2" tx2="lt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828707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294045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7" name="Tijdelijke aanduiding voor datum 6"/>
          <p:cNvSpPr>
            <a:spLocks noGrp="1"/>
          </p:cNvSpPr>
          <p:nvPr>
            <p:ph type="dt" sz="half" idx="22"/>
          </p:nvPr>
        </p:nvSpPr>
        <p:spPr/>
        <p:txBody>
          <a:bodyPr/>
          <a:lstStyle>
            <a:lvl1pPr>
              <a:defRPr>
                <a:solidFill>
                  <a:schemeClr val="bg1">
                    <a:lumMod val="65000"/>
                  </a:schemeClr>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1">
                    <a:lumMod val="65000"/>
                  </a:schemeClr>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C36848C-75BB-B944-BBD6-880B1B12C7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8087833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9285671"/>
      </p:ext>
    </p:extLst>
  </p:cSld>
  <p:clrMapOvr>
    <a:overrideClrMapping bg1="dk1" tx1="lt1" bg2="dk2" tx2="lt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2389389"/>
      </p:ext>
    </p:extLst>
  </p:cSld>
  <p:clrMapOvr>
    <a:overrideClrMapping bg1="lt1" tx1="dk1" bg2="lt2" tx2="dk2" accent1="accent1" accent2="accent2" accent3="accent3" accent4="accent4" accent5="accent5" accent6="accent6" hlink="hlink" folHlink="folHlink"/>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1836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5765509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3211689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48574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1BACB65-F63F-454C-9757-F8266C1F3E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066439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7B54F1D-5963-3C4B-A1C0-DBDFA458D56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850141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accent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82ADB06B-1F91-2743-9280-06BA151DBC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6727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US"/>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2424C08-D06D-F64A-B964-B229C0F5B8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14" name="Tijdelijke aanduiding voor afbeelding 3"/>
          <p:cNvSpPr>
            <a:spLocks noGrp="1" noChangeAspect="1"/>
          </p:cNvSpPr>
          <p:nvPr>
            <p:ph type="pic" sz="quarter" idx="19"/>
          </p:nvPr>
        </p:nvSpPr>
        <p:spPr>
          <a:xfrm>
            <a:off x="3421851" y="3926077"/>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p:cNvSpPr>
            <a:spLocks noGrp="1" noChangeAspect="1"/>
          </p:cNvSpPr>
          <p:nvPr>
            <p:ph type="pic" sz="quarter" idx="20"/>
          </p:nvPr>
        </p:nvSpPr>
        <p:spPr>
          <a:xfrm>
            <a:off x="3421851" y="4712093"/>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p:cNvSpPr>
            <a:spLocks noGrp="1" noChangeAspect="1"/>
          </p:cNvSpPr>
          <p:nvPr>
            <p:ph type="pic" sz="quarter" idx="21"/>
          </p:nvPr>
        </p:nvSpPr>
        <p:spPr>
          <a:xfrm>
            <a:off x="3421851" y="5485583"/>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jdelijke aanduiding voor datum 2"/>
          <p:cNvSpPr>
            <a:spLocks noGrp="1"/>
          </p:cNvSpPr>
          <p:nvPr>
            <p:ph type="dt" sz="half" idx="22"/>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23"/>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2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18005DB3-A803-EA45-9B51-D276E955DE1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68997931"/>
      </p:ext>
    </p:extLst>
  </p:cSld>
  <p:clrMapOvr>
    <a:overrideClrMapping bg1="dk1" tx1="lt1" bg2="dk2" tx2="lt2" accent1="accent1" accent2="accent2" accent3="accent3" accent4="accent4" accent5="accent5" accent6="accent6" hlink="hlink" folHlink="folHlink"/>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8F35859-9169-194F-A39C-F0A87138D7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1390D4D5-14A8-CE46-BF62-F1458C5CD8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6776530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075757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D124ED0-166D-1948-A0B7-064FAAFF2E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905C362D-10F4-1D40-B1A6-29F85226020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6DB9E39E-9F1C-D349-952C-CD5895CC63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41170084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A278463-DE00-7841-AAB0-EFF5DCAC4E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2BFDCDE-887C-6C4B-B1CD-BECE659D93C7}"/>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669265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6A19B0E3-ACD8-464C-AEC7-6FBF3C363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969B98E-52C9-0646-9B03-DC917A8438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76043040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8C637DA8-F7AC-BE4A-BA8D-04D52E34BF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34806D52-5167-C444-AE32-26F2FEE72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4960508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B4CDE732-C1F2-B646-A372-AADCB2D8C6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66617092"/>
      </p:ext>
    </p:extLst>
  </p:cSld>
  <p:clrMapOvr>
    <a:masterClrMapping/>
  </p:clrMapOvr>
  <p:extLst>
    <p:ext uri="{DCECCB84-F9BA-43D5-87BE-67443E8EF086}">
      <p15:sldGuideLst xmlns:p15="http://schemas.microsoft.com/office/powerpoint/2012/main"/>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5"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B58F1ABC-435C-9E4F-9A15-9F7CFE045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9766892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5FFD22B-E36D-8142-810D-42F92B1342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41992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2C249ACB-0A73-DA4B-9FF8-90F35C6D5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A61C3B59-32FD-5B4D-8D2E-F40AA8A22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815358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2653624"/>
      </p:ext>
    </p:extLst>
  </p:cSld>
  <p:clrMapOvr>
    <a:masterClrMapping/>
  </p:clrMapOvr>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7670966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4661690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9230454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578189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5969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573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9F3AA971-6A5E-294A-83E1-6EAAA786152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00738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C8BBA9-CE48-E24F-9589-BC1AFF8CB1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62275161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66004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292577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D840F26-A558-C042-9F98-5B5E70C2A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149085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77594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0EFE5B3-D329-4A42-87D7-F6B209C6D8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273184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719430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43464402"/>
      </p:ext>
    </p:extLst>
  </p:cSld>
  <p:clrMapOvr>
    <a:overrideClrMapping bg1="dk1" tx1="lt1" bg2="dk2" tx2="lt2" accent1="accent1" accent2="accent2" accent3="accent3" accent4="accent4" accent5="accent5" accent6="accent6" hlink="hlink" folHlink="folHlink"/>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043846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00090489"/>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678818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3592552"/>
      </p:ext>
    </p:extLst>
  </p:cSld>
  <p:clrMapOvr>
    <a:overrideClrMapping bg1="dk1" tx1="lt1" bg2="dk2" tx2="lt2" accent1="accent1" accent2="accent2" accent3="accent3" accent4="accent4" accent5="accent5" accent6="accent6" hlink="hlink" folHlink="folHlink"/>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432420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US"/>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5C01093-6876-FF4B-A205-0797E4219E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AA80F83-76D5-4442-B68B-A643B29E2F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tx1"/>
              </a:buClr>
              <a:defRPr lang="nl-NL" dirty="0">
                <a:solidFill>
                  <a:schemeClr val="tx1"/>
                </a:solidFill>
              </a:defRPr>
            </a:lvl1pPr>
          </a:lstStyle>
          <a:p>
            <a:pPr lvl="0"/>
            <a:r>
              <a:rPr lang="en-US"/>
              <a:t>Click icon to add picture</a:t>
            </a:r>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F1CB0A6-79C2-F742-81CF-E0C9D205F0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0" name="Tijdelijke aanduiding voor afbeelding 22">
            <a:extLst>
              <a:ext uri="{FF2B5EF4-FFF2-40B4-BE49-F238E27FC236}">
                <a16:creationId xmlns:a16="http://schemas.microsoft.com/office/drawing/2014/main" id="{C44F0A5B-D9BF-924B-A9EF-7E385A31E76C}"/>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0B838C61-D4A4-194F-9A58-09306065DC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929385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2635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5726834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668857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8364200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991A3CB-B8FE-1349-B199-D551881F78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58465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2464EEB2-1542-BC48-986B-166AE2A564E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9484101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1B7711FD-C196-6945-ADDB-07729B939C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5585580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7C0B04D1-1B78-1544-8CB1-5654C4D382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81459968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dirty="0"/>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5" name="Afbeelding 4">
            <a:extLst>
              <a:ext uri="{FF2B5EF4-FFF2-40B4-BE49-F238E27FC236}">
                <a16:creationId xmlns:a16="http://schemas.microsoft.com/office/drawing/2014/main" id="{EC034E99-FAD8-C340-9358-AD9D8EBB7A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7" name="Afbeelding 6">
            <a:extLst>
              <a:ext uri="{FF2B5EF4-FFF2-40B4-BE49-F238E27FC236}">
                <a16:creationId xmlns:a16="http://schemas.microsoft.com/office/drawing/2014/main" id="{71B2B988-8A5D-7C43-AF19-C038FAEA25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246953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66088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0DA1628-6669-A643-8175-B2DA64C84C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71C25732-F9D5-9045-B1D3-D5B9E271B2D9}"/>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946685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dirty="0"/>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19" name="Afbeelding 18">
            <a:extLst>
              <a:ext uri="{FF2B5EF4-FFF2-40B4-BE49-F238E27FC236}">
                <a16:creationId xmlns:a16="http://schemas.microsoft.com/office/drawing/2014/main" id="{28FC4AB4-9496-574A-9711-743D695C1A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B23645D-3229-6D4F-8640-AEEAA0325F8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a:extLst>
              <a:ext uri="{FF2B5EF4-FFF2-40B4-BE49-F238E27FC236}">
                <a16:creationId xmlns:a16="http://schemas.microsoft.com/office/drawing/2014/main" id="{52D9E35C-2962-C54E-8A89-E0C96B013E0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32780460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dirty="0"/>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CE454366-A851-494A-A114-376C566A2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BF165A-719B-B949-B2AD-6DA42EFC875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buClr>
                <a:schemeClr val="bg1"/>
              </a:buClr>
              <a:defRPr lang="nl-NL" dirty="0">
                <a:solidFill>
                  <a:schemeClr val="bg1"/>
                </a:solidFill>
              </a:defRPr>
            </a:lvl1pPr>
          </a:lstStyle>
          <a:p>
            <a:pPr lvl="0"/>
            <a:r>
              <a:rPr lang="nl-NL" dirty="0"/>
              <a:t>Klik op het pictogram als u een afbeelding wilt toevoegen</a:t>
            </a:r>
          </a:p>
        </p:txBody>
      </p:sp>
    </p:spTree>
    <p:extLst>
      <p:ext uri="{BB962C8B-B14F-4D97-AF65-F5344CB8AC3E}">
        <p14:creationId xmlns:p14="http://schemas.microsoft.com/office/powerpoint/2010/main" val="4181050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dirty="0"/>
              <a:t>Klik om stijl te bewerken</a:t>
            </a:r>
          </a:p>
        </p:txBody>
      </p:sp>
      <p:pic>
        <p:nvPicPr>
          <p:cNvPr id="11" name="Afbeelding 10">
            <a:extLst>
              <a:ext uri="{FF2B5EF4-FFF2-40B4-BE49-F238E27FC236}">
                <a16:creationId xmlns:a16="http://schemas.microsoft.com/office/drawing/2014/main" id="{B25E1CA0-B98C-8743-BFBE-C85CCFD18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a:extLst>
              <a:ext uri="{FF2B5EF4-FFF2-40B4-BE49-F238E27FC236}">
                <a16:creationId xmlns:a16="http://schemas.microsoft.com/office/drawing/2014/main" id="{CEE6E0D3-E6DA-644E-9D77-416E4B811F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418453964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stijl te bewerken</a:t>
            </a:r>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F61378A5-175B-C74A-ABFD-03A6F6D90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a:extLst>
              <a:ext uri="{FF2B5EF4-FFF2-40B4-BE49-F238E27FC236}">
                <a16:creationId xmlns:a16="http://schemas.microsoft.com/office/drawing/2014/main" id="{91AD3746-2F56-E844-A7FE-3512BDFE9D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129176674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dirty="0"/>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lvl1pPr>
              <a:defRPr>
                <a:solidFill>
                  <a:schemeClr val="bg2"/>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2"/>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ACF8A4C-C922-B84F-8412-E0646BF0D9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13258208"/>
      </p:ext>
    </p:extLst>
  </p:cSld>
  <p:clrMapOvr>
    <a:masterClrMapping/>
  </p:clrMapOvr>
  <p:extLst>
    <p:ext uri="{DCECCB84-F9BA-43D5-87BE-67443E8EF086}">
      <p15:sldGuideLst xmlns:p15="http://schemas.microsoft.com/office/powerpoint/2012/main"/>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dirty="0"/>
              <a:t>Klik om stijl te bewerken</a:t>
            </a:r>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216A5D62-6207-8B4E-9FDB-37D98952442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601469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dirty="0"/>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2"/>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2"/>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1528028-6B73-3D42-A511-253946375E7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989662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9145025"/>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972067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0275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9C8A06D6-4ED4-CC44-B57B-245AE10740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37AA9FCB-870B-9745-A8A6-4036B2F033D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69268351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698837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23822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dirty="0"/>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830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9483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07C651C-7A16-C24E-9EA3-A47DC4119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4519320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dirty="0"/>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lvl1pPr>
              <a:defRPr>
                <a:solidFill>
                  <a:schemeClr val="bg2"/>
                </a:solidFill>
              </a:defRPr>
            </a:lvl1pPr>
          </a:lstStyle>
          <a:p>
            <a:endParaRPr lang="nl-NL" dirty="0"/>
          </a:p>
        </p:txBody>
      </p:sp>
      <p:sp>
        <p:nvSpPr>
          <p:cNvPr id="14" name="Tijdelijke aanduiding voor voettekst 13"/>
          <p:cNvSpPr>
            <a:spLocks noGrp="1"/>
          </p:cNvSpPr>
          <p:nvPr>
            <p:ph type="ftr" sz="quarter" idx="12"/>
          </p:nvPr>
        </p:nvSpPr>
        <p:spPr/>
        <p:txBody>
          <a:bodyPr/>
          <a:lstStyle>
            <a:lvl1pPr>
              <a:defRPr>
                <a:solidFill>
                  <a:schemeClr val="bg2"/>
                </a:solidFill>
              </a:defRPr>
            </a:lvl1p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D25D8D4-507A-5D40-A528-644E7F411A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415302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9256768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dirty="0"/>
              <a:t>Klik om stijl te bewerken</a:t>
            </a:r>
          </a:p>
        </p:txBody>
      </p:sp>
      <p:sp>
        <p:nvSpPr>
          <p:cNvPr id="20" name="Tijdelijke aanduiding voor datum 19"/>
          <p:cNvSpPr>
            <a:spLocks noGrp="1"/>
          </p:cNvSpPr>
          <p:nvPr>
            <p:ph type="dt" sz="half" idx="25"/>
          </p:nvPr>
        </p:nvSpPr>
        <p:spPr/>
        <p:txBody>
          <a:bodyPr/>
          <a:lstStyle>
            <a:lvl1pPr>
              <a:defRPr>
                <a:solidFill>
                  <a:schemeClr val="bg2"/>
                </a:solidFill>
              </a:defRPr>
            </a:lvl1pPr>
          </a:lstStyle>
          <a:p>
            <a:endParaRPr lang="nl-NL" dirty="0"/>
          </a:p>
        </p:txBody>
      </p:sp>
      <p:sp>
        <p:nvSpPr>
          <p:cNvPr id="21" name="Tijdelijke aanduiding voor voettekst 20"/>
          <p:cNvSpPr>
            <a:spLocks noGrp="1"/>
          </p:cNvSpPr>
          <p:nvPr>
            <p:ph type="ftr" sz="quarter" idx="26"/>
          </p:nvPr>
        </p:nvSpPr>
        <p:spPr/>
        <p:txBody>
          <a:bodyPr/>
          <a:lstStyle>
            <a:lvl1pPr>
              <a:defRPr>
                <a:solidFill>
                  <a:schemeClr val="bg2"/>
                </a:solidFill>
              </a:defRPr>
            </a:lvl1p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594126D-4AC9-044B-85CA-4655AA1E97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364329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87763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dirty="0"/>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399D8-ABC9-2540-8BF5-C1A1E562A8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365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F608AB2-2364-F045-AC96-C84663C6D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B36FA10-4B0D-CC45-8A82-F70A56B36A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1040928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8" name="Tijdelijke aanduiding voor datum 7"/>
          <p:cNvSpPr>
            <a:spLocks noGrp="1"/>
          </p:cNvSpPr>
          <p:nvPr>
            <p:ph type="dt" sz="half" idx="14"/>
          </p:nvPr>
        </p:nvSpPr>
        <p:spPr/>
        <p:txBody>
          <a:bodyPr/>
          <a:lstStyle>
            <a:lvl1pPr>
              <a:defRPr>
                <a:solidFill>
                  <a:schemeClr val="bg2"/>
                </a:solidFill>
              </a:defRPr>
            </a:lvl1pPr>
          </a:lstStyle>
          <a:p>
            <a:endParaRPr lang="nl-NL" dirty="0"/>
          </a:p>
        </p:txBody>
      </p:sp>
      <p:sp>
        <p:nvSpPr>
          <p:cNvPr id="10" name="Tijdelijke aanduiding voor voettekst 9"/>
          <p:cNvSpPr>
            <a:spLocks noGrp="1"/>
          </p:cNvSpPr>
          <p:nvPr>
            <p:ph type="ftr" sz="quarter" idx="15"/>
          </p:nvPr>
        </p:nvSpPr>
        <p:spPr/>
        <p:txBody>
          <a:bodyPr/>
          <a:lstStyle>
            <a:lvl1pPr>
              <a:defRPr>
                <a:solidFill>
                  <a:schemeClr val="bg2"/>
                </a:solidFill>
              </a:defRPr>
            </a:lvl1pPr>
          </a:lstStyle>
          <a:p>
            <a:endParaRPr lang="nl-NL" dirty="0"/>
          </a:p>
        </p:txBody>
      </p:sp>
      <p:sp>
        <p:nvSpPr>
          <p:cNvPr id="11" name="Tijdelijke aanduiding voor dianummer 10"/>
          <p:cNvSpPr>
            <a:spLocks noGrp="1"/>
          </p:cNvSpPr>
          <p:nvPr>
            <p:ph type="sldNum" sz="quarter" idx="16"/>
          </p:nvPr>
        </p:nvSpPr>
        <p:spPr/>
        <p:txBody>
          <a:bodyPr/>
          <a:lstStyle>
            <a:lvl1pPr>
              <a:defRPr>
                <a:solidFill>
                  <a:schemeClr val="bg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1137658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dirty="0"/>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stStyle>
          <a:p>
            <a:pPr lvl="0"/>
            <a:r>
              <a:rPr lang="nl-NL" dirty="0"/>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289445"/>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097880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lvl1pPr>
              <a:buClr>
                <a:schemeClr val="bg1"/>
              </a:buClr>
              <a:defRPr>
                <a:solidFill>
                  <a:schemeClr val="bg1"/>
                </a:solidFill>
              </a:defRPr>
            </a:lvl1pPr>
          </a:lstStyle>
          <a:p>
            <a:pPr lvl="0"/>
            <a:r>
              <a:rPr lang="nl-NL" dirty="0"/>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463214"/>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5558042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dirty="0"/>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bg1"/>
                </a:solidFill>
              </a:defRPr>
            </a:lvl1pPr>
          </a:lstStyle>
          <a:p>
            <a:r>
              <a:rPr lang="nl-NL" dirty="0"/>
              <a:t>Klik om stijl te bewerken</a:t>
            </a:r>
          </a:p>
        </p:txBody>
      </p:sp>
      <p:sp>
        <p:nvSpPr>
          <p:cNvPr id="13" name="Tijdelijke aanduiding voor datum 12"/>
          <p:cNvSpPr>
            <a:spLocks noGrp="1"/>
          </p:cNvSpPr>
          <p:nvPr>
            <p:ph type="dt" sz="half" idx="15"/>
          </p:nvPr>
        </p:nvSpPr>
        <p:spPr/>
        <p:txBody>
          <a:bodyPr/>
          <a:lstStyle>
            <a:lvl1pPr>
              <a:defRPr>
                <a:solidFill>
                  <a:schemeClr val="tx2"/>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2"/>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3070665"/>
      </p:ext>
    </p:extLst>
  </p:cSld>
  <p:clrMapOvr>
    <a:overrideClrMapping bg1="dk1" tx1="lt1" bg2="dk2" tx2="lt2" accent1="accent1" accent2="accent2" accent3="accent3" accent4="accent4" accent5="accent5" accent6="accent6" hlink="hlink" folHlink="folHlink"/>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12121718"/>
      </p:ext>
    </p:extLst>
  </p:cSld>
  <p:clrMapOvr>
    <a:overrideClrMapping bg1="lt1" tx1="dk1" bg2="lt2" tx2="dk2" accent1="accent1" accent2="accent2" accent3="accent3" accent4="accent4" accent5="accent5" accent6="accent6" hlink="hlink" folHlink="folHlink"/>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46263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tx1"/>
                </a:solidFill>
              </a:defRPr>
            </a:lvl1pPr>
          </a:lstStyle>
          <a:p>
            <a:r>
              <a:rPr lang="nl-NL" dirty="0"/>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29572649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83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F8830F06-074A-7541-89BC-92474D1684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878236528"/>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803652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tx1"/>
              </a:buClr>
              <a:defRPr>
                <a:solidFill>
                  <a:schemeClr val="tx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tx1"/>
                </a:solidFill>
              </a:defRPr>
            </a:lvl1pPr>
          </a:lstStyle>
          <a:p>
            <a:r>
              <a:rPr lang="nl-NL" dirty="0"/>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lvl1pPr>
              <a:defRPr>
                <a:solidFill>
                  <a:schemeClr val="bg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D7F7517-0356-1F4A-9593-FD48630F73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6307001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AD314F-14E9-B34D-B4CF-CD55C7BF3B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19397895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lvl1pPr>
              <a:defRPr>
                <a:solidFill>
                  <a:schemeClr val="bg2"/>
                </a:solidFill>
              </a:defRPr>
            </a:lvl1pPr>
          </a:lstStyle>
          <a:p>
            <a:endParaRPr lang="nl-NL" dirty="0"/>
          </a:p>
        </p:txBody>
      </p:sp>
      <p:sp>
        <p:nvSpPr>
          <p:cNvPr id="8" name="Tijdelijke aanduiding voor voettekst 7"/>
          <p:cNvSpPr>
            <a:spLocks noGrp="1"/>
          </p:cNvSpPr>
          <p:nvPr>
            <p:ph type="ftr" sz="quarter" idx="23"/>
          </p:nvPr>
        </p:nvSpPr>
        <p:spPr/>
        <p:txBody>
          <a:bodyPr/>
          <a:lstStyle>
            <a:lvl1pPr>
              <a:defRPr>
                <a:solidFill>
                  <a:schemeClr val="bg2"/>
                </a:solidFill>
              </a:defRPr>
            </a:lvl1p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4F59A6A-49E2-B146-AF7C-049A28575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68272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bg1"/>
                </a:solidFill>
              </a:defRPr>
            </a:lvl1pPr>
          </a:lstStyle>
          <a:p>
            <a:r>
              <a:rPr lang="nl-NL" dirty="0"/>
              <a:t>Typ een afsluitende zin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BE41A1A3-2F34-3E44-BBF7-35FAF34E6A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4" name="Tijdelijke aanduiding voor afbeelding 3">
            <a:extLst>
              <a:ext uri="{FF2B5EF4-FFF2-40B4-BE49-F238E27FC236}">
                <a16:creationId xmlns:a16="http://schemas.microsoft.com/office/drawing/2014/main" id="{68F1B8EF-B9CC-234E-A911-AF80753B556C}"/>
              </a:ext>
            </a:extLst>
          </p:cNvPr>
          <p:cNvSpPr>
            <a:spLocks noGrp="1" noChangeAspect="1"/>
          </p:cNvSpPr>
          <p:nvPr>
            <p:ph type="pic" sz="quarter" idx="19"/>
          </p:nvPr>
        </p:nvSpPr>
        <p:spPr>
          <a:xfrm>
            <a:off x="4544781" y="3921366"/>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5" name="Tijdelijke aanduiding voor afbeelding 3">
            <a:extLst>
              <a:ext uri="{FF2B5EF4-FFF2-40B4-BE49-F238E27FC236}">
                <a16:creationId xmlns:a16="http://schemas.microsoft.com/office/drawing/2014/main" id="{F9E482C7-7D5B-A443-B41A-21C542E25300}"/>
              </a:ext>
            </a:extLst>
          </p:cNvPr>
          <p:cNvSpPr>
            <a:spLocks noGrp="1" noChangeAspect="1"/>
          </p:cNvSpPr>
          <p:nvPr>
            <p:ph type="pic" sz="quarter" idx="20"/>
          </p:nvPr>
        </p:nvSpPr>
        <p:spPr>
          <a:xfrm>
            <a:off x="4544781" y="470738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6" name="Tijdelijke aanduiding voor afbeelding 3">
            <a:extLst>
              <a:ext uri="{FF2B5EF4-FFF2-40B4-BE49-F238E27FC236}">
                <a16:creationId xmlns:a16="http://schemas.microsoft.com/office/drawing/2014/main" id="{80A4409A-10BE-6F4E-B38D-006C3023D3E0}"/>
              </a:ext>
            </a:extLst>
          </p:cNvPr>
          <p:cNvSpPr>
            <a:spLocks noGrp="1" noChangeAspect="1"/>
          </p:cNvSpPr>
          <p:nvPr>
            <p:ph type="pic" sz="quarter" idx="21"/>
          </p:nvPr>
        </p:nvSpPr>
        <p:spPr>
          <a:xfrm>
            <a:off x="4544781" y="5480872"/>
            <a:ext cx="541203" cy="540000"/>
          </a:xfrm>
          <a:blipFill>
            <a:blip r:embed="rId5"/>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17" name="Tijdelijke aanduiding voor tekst 13">
            <a:extLst>
              <a:ext uri="{FF2B5EF4-FFF2-40B4-BE49-F238E27FC236}">
                <a16:creationId xmlns:a16="http://schemas.microsoft.com/office/drawing/2014/main" id="{DE5A75A7-0D76-6C4B-8FBA-32A23AB9F0D2}"/>
              </a:ext>
            </a:extLst>
          </p:cNvPr>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4" name="Tijdelijke aanduiding voor tekst 13">
            <a:extLst>
              <a:ext uri="{FF2B5EF4-FFF2-40B4-BE49-F238E27FC236}">
                <a16:creationId xmlns:a16="http://schemas.microsoft.com/office/drawing/2014/main" id="{059E2988-83A3-964B-90F3-CA1FB6B37D4C}"/>
              </a:ext>
            </a:extLst>
          </p:cNvPr>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
        <p:nvSpPr>
          <p:cNvPr id="25" name="Tijdelijke aanduiding voor tekst 13">
            <a:extLst>
              <a:ext uri="{FF2B5EF4-FFF2-40B4-BE49-F238E27FC236}">
                <a16:creationId xmlns:a16="http://schemas.microsoft.com/office/drawing/2014/main" id="{84BFB83C-77BC-0543-BAD9-F0249A92844C}"/>
              </a:ext>
            </a:extLst>
          </p:cNvPr>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bg1"/>
                </a:solidFill>
              </a:defRPr>
            </a:lvl1pPr>
          </a:lstStyle>
          <a:p>
            <a:pPr lvl="0"/>
            <a:r>
              <a:rPr lang="nl-NL" dirty="0"/>
              <a:t>Klik om de tekststijl van het model te bewerken</a:t>
            </a:r>
          </a:p>
        </p:txBody>
      </p:sp>
    </p:spTree>
    <p:extLst>
      <p:ext uri="{BB962C8B-B14F-4D97-AF65-F5344CB8AC3E}">
        <p14:creationId xmlns:p14="http://schemas.microsoft.com/office/powerpoint/2010/main" val="3833692690"/>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A827490-0031-0E4F-86E5-3FF0220FFA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29566120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2841022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1A2EAE1-C416-204B-A199-FF4C7781A74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93234394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24849929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F5FAAC01-C364-774F-88FE-17259E5DC0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610252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1FF86EAE-8C71-2D43-AC16-5AE2A45274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9459665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2E6C6173-FAD5-5847-B684-1B496ED013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32229773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73853318"/>
      </p:ext>
    </p:extLst>
  </p:cSld>
  <p:clrMapOvr>
    <a:masterClrMapping/>
  </p:clrMapOvr>
  <p:extLst>
    <p:ext uri="{DCECCB84-F9BA-43D5-87BE-67443E8EF086}">
      <p15:sldGuideLst xmlns:p15="http://schemas.microsoft.com/office/powerpoint/2012/main"/>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7426289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12759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31357877"/>
      </p:ext>
    </p:extLst>
  </p:cSld>
  <p:clrMapOvr>
    <a:masterClrMapping/>
  </p:clrMapOvr>
  <p:extLst>
    <p:ext uri="{DCECCB84-F9BA-43D5-87BE-67443E8EF086}">
      <p15:sldGuideLst xmlns:p15="http://schemas.microsoft.com/office/powerpoint/2012/main"/>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5316489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555313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9091964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0137548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396455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BF46B0DC-0026-2943-8BBB-2A0E094E3C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9593019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024584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3403363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4762600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66425038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91802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7496850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2909315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529469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6043440"/>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7090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17612064"/>
      </p:ext>
    </p:extLst>
  </p:cSld>
  <p:clrMapOvr>
    <a:masterClrMapping/>
  </p:clrMapOvr>
  <p:extLst>
    <p:ext uri="{DCECCB84-F9BA-43D5-87BE-67443E8EF086}">
      <p15:sldGuideLst xmlns:p15="http://schemas.microsoft.com/office/powerpoint/2012/main"/>
    </p:ext>
  </p:extLs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8410392"/>
      </p:ext>
    </p:extLst>
  </p:cSld>
  <p:clrMapOvr>
    <a:overrideClrMapping bg1="dk1" tx1="lt1" bg2="dk2" tx2="lt2" accent1="accent1" accent2="accent2" accent3="accent3" accent4="accent4" accent5="accent5" accent6="accent6" hlink="hlink" folHlink="folHlink"/>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2489239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6586936"/>
      </p:ext>
    </p:extLst>
  </p:cSld>
  <p:clrMapOvr>
    <a:overrideClrMapping bg1="dk1" tx1="lt1" bg2="dk2" tx2="lt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5460874"/>
      </p:ext>
    </p:extLst>
  </p:cSld>
  <p:clrMapOvr>
    <a:overrideClrMapping bg1="lt1" tx1="dk1" bg2="lt2" tx2="dk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41602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99297077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4423382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569689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386924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44258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7882620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103475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15729611"/>
      </p:ext>
    </p:extLst>
  </p:cSld>
  <p:clrMapOvr>
    <a:overrideClrMapping bg1="dk1" tx1="lt1" bg2="dk2" tx2="lt2" accent1="accent1" accent2="accent2" accent3="accent3" accent4="accent4" accent5="accent5" accent6="accent6" hlink="hlink" folHlink="folHlink"/>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768B3C94-9196-1146-852A-A5E37DC5A2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61EBB61-3141-5A4D-B6C2-DA70334B6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546712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7635017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497AA2-3A4F-6141-81F2-5C4A18980F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DBD715D-EA47-A345-A597-76F254AD9D58}"/>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EC3502BC-1CD4-FE44-9C3F-29C83C9959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3721055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8F92AC7B-7C05-F74D-8F5F-CF30DBA757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0770" cy="1681200"/>
          </a:xfrm>
          <a:prstGeom prst="rect">
            <a:avLst/>
          </a:prstGeom>
        </p:spPr>
      </p:pic>
      <p:sp>
        <p:nvSpPr>
          <p:cNvPr id="12" name="Tijdelijke aanduiding voor afbeelding 12">
            <a:extLst>
              <a:ext uri="{FF2B5EF4-FFF2-40B4-BE49-F238E27FC236}">
                <a16:creationId xmlns:a16="http://schemas.microsoft.com/office/drawing/2014/main" id="{E5B579D1-6EF5-AD40-B1C0-BEECF2622791}"/>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19112165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E24A7278-1F18-AD42-80DE-A9A3216329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675238FD-4C8E-0E48-8EE6-9B03847B3A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73788341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4AF317D2-9313-F641-BE7A-40A1A7ADF9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140F067E-C9AD-0242-83D6-1AAF02DB5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54584223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4B16F6B7-620A-AE48-B4A4-7795474530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230975"/>
      </p:ext>
    </p:extLst>
  </p:cSld>
  <p:clrMapOvr>
    <a:masterClrMapping/>
  </p:clrMapOvr>
  <p:extLst>
    <p:ext uri="{DCECCB84-F9BA-43D5-87BE-67443E8EF086}">
      <p15:sldGuideLst xmlns:p15="http://schemas.microsoft.com/office/powerpoint/2012/main"/>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E0B8EE29-FC86-7B4F-A1DC-25C4058A1E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7873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912533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6D90830-4EF1-7D46-83D0-ACC413A9F1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067810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41870793"/>
      </p:ext>
    </p:extLst>
  </p:cSld>
  <p:clrMapOvr>
    <a:masterClrMapping/>
  </p:clrMapOvr>
  <p:extLst>
    <p:ext uri="{DCECCB84-F9BA-43D5-87BE-67443E8EF086}">
      <p15:sldGuideLst xmlns:p15="http://schemas.microsoft.com/office/powerpoint/2012/main"/>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84723002"/>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118842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40614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628265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7053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0837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DD78526D-DFC9-DE41-9104-473DA714E6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4115928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BF1060D-B757-D940-A088-128DC25EC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099283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US"/>
              <a:t>Click to edit Master title style</a:t>
            </a:r>
            <a:endParaRPr lang="nl-NL" dirty="0"/>
          </a:p>
        </p:txBody>
      </p:sp>
      <p:pic>
        <p:nvPicPr>
          <p:cNvPr id="11" name="Afbeelding 10">
            <a:extLst>
              <a:ext uri="{FF2B5EF4-FFF2-40B4-BE49-F238E27FC236}">
                <a16:creationId xmlns:a16="http://schemas.microsoft.com/office/drawing/2014/main" id="{D6DC891B-0BBD-3E4B-A301-653F943C4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C01ABBA-4376-CE44-A51E-00DFACFA86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00494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16121774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0ECCFF30-6A2B-8340-BFB3-23EFBCEB8FA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4662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49974958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3CA3BAE-EB1B-D744-9637-89524A9895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736570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7121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80983938"/>
      </p:ext>
    </p:extLst>
  </p:cSld>
  <p:clrMapOvr>
    <a:overrideClrMapping bg1="dk1" tx1="lt1" bg2="dk2" tx2="lt2" accent1="accent1" accent2="accent2" accent3="accent3" accent4="accent4" accent5="accent5" accent6="accent6" hlink="hlink" folHlink="folHlink"/>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883841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9912586"/>
      </p:ext>
    </p:extLst>
  </p:cSld>
  <p:clrMapOvr>
    <a:overrideClrMapping bg1="dk1" tx1="lt1" bg2="dk2" tx2="lt2" accent1="accent1" accent2="accent2" accent3="accent3" accent4="accent4" accent5="accent5" accent6="accent6" hlink="hlink" folHlink="folHlink"/>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2429674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7"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49865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855931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1790791"/>
      </p:ext>
    </p:extLst>
  </p:cSld>
  <p:clrMapOvr>
    <a:overrideClrMapping bg1="lt1" tx1="dk1" bg2="lt2" tx2="dk2" accent1="accent1" accent2="accent2" accent3="accent3" accent4="accent4" accent5="accent5" accent6="accent6" hlink="hlink" folHlink="folHlink"/>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72308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45690891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82674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29525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D992AB0-EDA2-6E42-ADEA-6249D84BF1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833140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B9523A1-593C-104C-8BA3-BB79C56F01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05782895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90A48EAC-0BB6-B84C-8D80-E0CF07D8DF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108252620"/>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D1082845-E2CE-B542-9199-7F353C7D8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695435757"/>
      </p:ext>
    </p:extLst>
  </p:cSld>
  <p:clrMapOvr>
    <a:overrideClrMapping bg1="dk1" tx1="lt1" bg2="dk2" tx2="lt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5EBE4755-54A0-BE4A-A1D1-44625DF7DD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7698AD6E-795F-3C41-A601-70EF331F67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837085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73903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89287584"/>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FBE31237-1083-AB4B-91BD-AFA64A0C07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437548B-FF95-DB49-849D-A635600FE617}"/>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3886928-8BE6-4442-8D6B-CF481A6628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3708338949"/>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511EAEE-859D-C44F-B575-334B22A17A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9D360720-C202-8C45-9FBF-F7D13BCD9DB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964608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CA0AFD14-6D12-784C-A3CF-527AFBDAA5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EC71564-EF07-AA49-BBEB-AB800F8CA2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62286279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9EB05636-7F8C-1348-B5BB-6852BA80BA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CB0AC13E-1529-F445-A302-F5C8E60480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190386593"/>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C6884B-BC2E-E047-9F81-148C584CAF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98251656"/>
      </p:ext>
    </p:extLst>
  </p:cSld>
  <p:clrMapOvr>
    <a:masterClrMapping/>
  </p:clrMapOvr>
  <p:extLst>
    <p:ext uri="{DCECCB84-F9BA-43D5-87BE-67443E8EF086}">
      <p15:sldGuideLst xmlns:p15="http://schemas.microsoft.com/office/powerpoint/2012/main"/>
    </p:ext>
  </p:extLs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595C8C08-B68E-8848-8443-4926C53810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3038074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3B540BB-06A3-4B4B-9728-91FA7F1A1F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785591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7328624"/>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1796304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11905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505865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949593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5039247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354129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60814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1F52F3E-725F-8745-9F31-C52D92D324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7460059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02D8D946-A344-3147-A971-781F250C055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344509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205238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AD29F35F-0F39-594C-826B-4BDC677D6B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7030861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90274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72501335-E836-E34A-8D45-1DB78FD03D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202142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C559DCA-5789-E947-96F2-E0A472AD8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372112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1160552"/>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00059136"/>
      </p:ext>
    </p:extLst>
  </p:cSld>
  <p:clrMapOvr>
    <a:overrideClrMapping bg1="dk1" tx1="lt1" bg2="dk2" tx2="lt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54663604"/>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3876929"/>
      </p:ext>
    </p:extLst>
  </p:cSld>
  <p:clrMapOvr>
    <a:overrideClrMapping bg1="dk1" tx1="lt1" bg2="dk2" tx2="lt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3605590"/>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lvl1pPr>
              <a:defRPr>
                <a:solidFill>
                  <a:schemeClr val="tx1">
                    <a:lumMod val="65000"/>
                  </a:schemeClr>
                </a:solidFill>
              </a:defRPr>
            </a:lvl1pPr>
          </a:lstStyle>
          <a:p>
            <a:endParaRPr lang="nl-NL" dirty="0"/>
          </a:p>
        </p:txBody>
      </p:sp>
      <p:sp>
        <p:nvSpPr>
          <p:cNvPr id="14" name="Tijdelijke aanduiding voor voettekst 13"/>
          <p:cNvSpPr>
            <a:spLocks noGrp="1"/>
          </p:cNvSpPr>
          <p:nvPr>
            <p:ph type="ftr" sz="quarter" idx="16"/>
          </p:nvPr>
        </p:nvSpPr>
        <p:spPr/>
        <p:txBody>
          <a:bodyPr/>
          <a:lstStyle>
            <a:lvl1pPr>
              <a:defRPr>
                <a:solidFill>
                  <a:schemeClr val="tx1">
                    <a:lumMod val="65000"/>
                  </a:schemeClr>
                </a:solidFill>
              </a:defRPr>
            </a:lvl1pPr>
          </a:lstStyle>
          <a:p>
            <a:endParaRPr lang="nl-NL" dirty="0"/>
          </a:p>
        </p:txBody>
      </p:sp>
      <p:sp>
        <p:nvSpPr>
          <p:cNvPr id="15" name="Tijdelijke aanduiding voor dianummer 14"/>
          <p:cNvSpPr>
            <a:spLocks noGrp="1"/>
          </p:cNvSpPr>
          <p:nvPr>
            <p:ph type="sldNum" sz="quarter" idx="17"/>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87356503"/>
      </p:ext>
    </p:extLst>
  </p:cSld>
  <p:clrMapOvr>
    <a:overrideClrMapping bg1="dk1" tx1="lt1" bg2="dk2" tx2="lt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61950954"/>
      </p:ext>
    </p:extLst>
  </p:cSld>
  <p:clrMapOvr>
    <a:overrideClrMapping bg1="lt1" tx1="dk1" bg2="lt2" tx2="dk2" accent1="accent1" accent2="accent2" accent3="accent3" accent4="accent4" accent5="accent5" accent6="accent6" hlink="hlink" folHlink="folHlink"/>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226230"/>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3644619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F4682D3-6EE9-9948-AE97-AD6621BA3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86368584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906360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0467573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CC89E80-9261-BB4A-A6CC-EB46D74DDBA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69690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E5BD8074-A8E6-2B46-82E2-9C872A82DB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84800534"/>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8AEFCCC-40B4-294C-B7C6-9EF1FBDEFA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730391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1">
                    <a:lumMod val="65000"/>
                  </a:schemeClr>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1">
                    <a:lumMod val="65000"/>
                  </a:schemeClr>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1">
                    <a:lumMod val="65000"/>
                  </a:schemeClr>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45EE5BE-E669-9D46-B874-885CEBBDD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800740798"/>
      </p:ext>
    </p:extLst>
  </p:cSld>
  <p:clrMapOvr>
    <a:overrideClrMapping bg1="dk1" tx1="lt1" bg2="dk2" tx2="lt2" accent1="accent1" accent2="accent2" accent3="accent3" accent4="accent4" accent5="accent5" accent6="accent6" hlink="hlink" folHlink="folHlink"/>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E62D5E0F-9972-6445-8794-088F814D96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D23ECA92-F249-0C4E-AEC9-1A360E9A11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2303496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8375042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20" name="Afbeelding 19">
            <a:extLst>
              <a:ext uri="{FF2B5EF4-FFF2-40B4-BE49-F238E27FC236}">
                <a16:creationId xmlns:a16="http://schemas.microsoft.com/office/drawing/2014/main" id="{D3146651-D8B6-494E-80C0-A80D432C2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F55FD5D-8C3D-4144-9202-F4F2319DF15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BC4B0442-6EF6-BB40-8E4E-2853174C88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956402490"/>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4551168-6021-C044-B2DE-60CB9D061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F2D8D1E5-2231-A94F-9BE5-A199DC7577A3}"/>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33371300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1233473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2F713C05-60FE-1544-804E-DC45D8735A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747F4BCE-9AB3-774F-A7E7-AF94BB3323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109070509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3CF64DF-3902-CF4A-9176-80ABDA8DD1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E5E31FFB-48B8-8C4F-AFF2-7B2B15594D6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1" y="-13176"/>
            <a:ext cx="3660397" cy="1563392"/>
          </a:xfrm>
          <a:prstGeom prst="rect">
            <a:avLst/>
          </a:prstGeom>
        </p:spPr>
      </p:pic>
    </p:spTree>
    <p:extLst>
      <p:ext uri="{BB962C8B-B14F-4D97-AF65-F5344CB8AC3E}">
        <p14:creationId xmlns:p14="http://schemas.microsoft.com/office/powerpoint/2010/main" val="81636650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9D7773A4-FFC1-FB46-8CEE-18FCE9837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81895820"/>
      </p:ext>
    </p:extLst>
  </p:cSld>
  <p:clrMapOvr>
    <a:masterClrMapping/>
  </p:clrMapOvr>
  <p:extLst>
    <p:ext uri="{DCECCB84-F9BA-43D5-87BE-67443E8EF086}">
      <p15:sldGuideLst xmlns:p15="http://schemas.microsoft.com/office/powerpoint/2012/main"/>
    </p:ext>
  </p:extLs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A83EED7A-B188-3C48-BDF0-9416B7012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840032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3DD872D4-1F37-A54F-93DB-917ECEABE4C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279487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56751118"/>
      </p:ext>
    </p:extLst>
  </p:cSld>
  <p:clrMapOvr>
    <a:masterClrMapping/>
  </p:clrMapOvr>
  <p:extLst>
    <p:ext uri="{DCECCB84-F9BA-43D5-87BE-67443E8EF086}">
      <p15:sldGuideLst xmlns:p15="http://schemas.microsoft.com/office/powerpoint/2012/main"/>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01158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1714835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862231855"/>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8920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78678EDA-E69F-BE4F-BF00-FCC49AC616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7389976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65267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89554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8D5328FB-7CDC-B242-9390-805358BC29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546585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3123B140-D237-0D47-89C8-4E59FF95C20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9859841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79546451"/>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852E16F4-8910-C843-A6DB-9E1A3326CE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2419576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35285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24F4F5E8-C7FF-1547-8E3A-1FDA9CAC2C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328938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41076839"/>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6896290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17211998"/>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7913970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47912257"/>
      </p:ext>
    </p:extLst>
  </p:cSld>
  <p:clrMapOvr>
    <a:overrideClrMapping bg1="dk1" tx1="lt1" bg2="dk2" tx2="lt2" accent1="accent1" accent2="accent2" accent3="accent3" accent4="accent4" accent5="accent5" accent6="accent6" hlink="hlink" folHlink="folHlink"/>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708187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3244318"/>
      </p:ext>
    </p:extLst>
  </p:cSld>
  <p:clrMapOvr>
    <a:overrideClrMapping bg1="dk1" tx1="lt1" bg2="dk2" tx2="lt2" accent1="accent1" accent2="accent2" accent3="accent3" accent4="accent4" accent5="accent5" accent6="accent6" hlink="hlink" folHlink="folHlink"/>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1274087"/>
      </p:ext>
    </p:extLst>
  </p:cSld>
  <p:clrMapOvr>
    <a:overrideClrMapping bg1="lt1" tx1="dk1" bg2="lt2" tx2="dk2" accent1="accent1" accent2="accent2" accent3="accent3" accent4="accent4" accent5="accent5" accent6="accent6" hlink="hlink" folHlink="folHlink"/>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80264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57462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9281412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2578440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41578156-BBAE-754A-AB75-2D07F44016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9749876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B9F5BFF9-A894-A345-87AE-F1BF2424FD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43452917"/>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CBB512-407F-6A4F-B1C8-70ECBEEF703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508703020"/>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0B9AA919-A960-6840-B9E4-AD3BF00A302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4903761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17A6BF3-5D79-7041-86FB-B1AC91C1B84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65685585"/>
      </p:ext>
    </p:extLst>
  </p:cSld>
  <p:clrMapOvr>
    <a:overrideClrMapping bg1="dk1" tx1="lt1" bg2="dk2" tx2="lt2" accent1="accent1" accent2="accent2" accent3="accent3" accent4="accent4" accent5="accent5" accent6="accent6" hlink="hlink" folHlink="folHlink"/>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DB49585A-CB29-BD4F-A806-E379E811B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C8FCB920-43C3-A846-A9C1-BC43D1F208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076320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99295834"/>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5BFF348C-E1C6-1441-9DE3-8BA6FD8216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372FB4C5-49A3-C441-885C-A0353566A38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14" name="Afbeelding 13">
            <a:extLst>
              <a:ext uri="{FF2B5EF4-FFF2-40B4-BE49-F238E27FC236}">
                <a16:creationId xmlns:a16="http://schemas.microsoft.com/office/drawing/2014/main" id="{2451BA9B-E425-8240-852A-70A0CFDAA0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24487416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436540F-7B0B-494C-8C13-C65C533FD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1573D753-D6E6-6544-811E-1B8802789BFD}"/>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Tree>
    <p:extLst>
      <p:ext uri="{BB962C8B-B14F-4D97-AF65-F5344CB8AC3E}">
        <p14:creationId xmlns:p14="http://schemas.microsoft.com/office/powerpoint/2010/main" val="41303546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B4D05251-5B18-6E4A-BDCE-5247B18067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C64CC6A0-9B13-FB46-A639-FD0B9AFC00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51777645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779EB170-62F6-E04C-8CC3-ADC9EFA8FF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D2E88205-5E25-114A-B163-F31AEEC49F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8"/>
          </a:xfrm>
          <a:prstGeom prst="rect">
            <a:avLst/>
          </a:prstGeom>
        </p:spPr>
      </p:pic>
    </p:spTree>
    <p:extLst>
      <p:ext uri="{BB962C8B-B14F-4D97-AF65-F5344CB8AC3E}">
        <p14:creationId xmlns:p14="http://schemas.microsoft.com/office/powerpoint/2010/main" val="1723243771"/>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16E05F47-579C-354C-81BF-C4519CAF9D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6534246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US"/>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E3D8C70-0B24-9C4E-A803-F7009FF2D2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5EC85681-AB2A-C448-B63F-6E7DA8D874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3" y="-13176"/>
            <a:ext cx="3660392" cy="1563389"/>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3390238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6AC970B5-4562-7249-B916-9C8C70DE0A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7456380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021271C-6444-6849-9656-C55971E0E1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64028258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61202857"/>
      </p:ext>
    </p:extLst>
  </p:cSld>
  <p:clrMapOvr>
    <a:masterClrMapping/>
  </p:clrMapOvr>
  <p:extLst>
    <p:ext uri="{DCECCB84-F9BA-43D5-87BE-67443E8EF086}">
      <p15:sldGuideLst xmlns:p15="http://schemas.microsoft.com/office/powerpoint/2012/main"/>
    </p:ext>
  </p:extLs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7530041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939609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80118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3000822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4972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7411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9810EF6-C3B3-C141-B597-F3F41985BC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971028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51878585"/>
      </p:ext>
    </p:extLst>
  </p:cSld>
  <p:clrMapOvr>
    <a:overrideClrMapping bg1="dk1" tx1="lt1" bg2="dk2" tx2="lt2" accent1="accent1" accent2="accent2" accent3="accent3" accent4="accent4" accent5="accent5" accent6="accent6" hlink="hlink" folHlink="folHlink"/>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EB37DC5-42B0-AF48-B8FA-40B91D299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521489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89452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DB65CF4A-778A-DE4E-A665-F01E5A813C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437722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185497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CD66FF7B-BC4B-0A4E-A543-AAAA2FB640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0453302"/>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06560483"/>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59131263"/>
      </p:ext>
    </p:extLst>
  </p:cSld>
  <p:clrMapOvr>
    <a:overrideClrMapping bg1="dk1" tx1="lt1" bg2="dk2" tx2="lt2" accent1="accent1" accent2="accent2" accent3="accent3" accent4="accent4" accent5="accent5" accent6="accent6" hlink="hlink" folHlink="folHlink"/>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00044197"/>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0030068"/>
      </p:ext>
    </p:extLst>
  </p:cSld>
  <p:clrMapOvr>
    <a:overrideClrMapping bg1="dk1" tx1="lt1" bg2="dk2" tx2="lt2" accent1="accent1" accent2="accent2" accent3="accent3" accent4="accent4" accent5="accent5" accent6="accent6" hlink="hlink" folHlink="folHlink"/>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767788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1386046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82797534"/>
      </p:ext>
    </p:extLst>
  </p:cSld>
  <p:clrMapOvr>
    <a:overrideClrMapping bg1="dk1" tx1="lt1" bg2="dk2" tx2="lt2" accent1="accent1" accent2="accent2" accent3="accent3" accent4="accent4" accent5="accent5" accent6="accent6" hlink="hlink" folHlink="folHlink"/>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a:ln>
            <a:noFill/>
          </a:ln>
        </p:spPr>
        <p:txBody>
          <a:bodyPr vert="horz" wrap="square" lIns="612000" tIns="45720" rIns="91440" bIns="45720" rtlCol="0" anchor="ctr" anchorCtr="0">
            <a:noAutofit/>
          </a:bodyPr>
          <a:lstStyle>
            <a:lvl1pPr>
              <a:defRPr lang="nl-NL"/>
            </a:lvl1pPr>
          </a:lstStyle>
          <a:p>
            <a:pPr lvl="0"/>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15043169"/>
      </p:ext>
    </p:extLst>
  </p:cSld>
  <p:clrMapOvr>
    <a:overrideClrMapping bg1="lt1" tx1="dk1" bg2="lt2" tx2="dk2" accent1="accent1" accent2="accent2" accent3="accent3" accent4="accent4" accent5="accent5" accent6="accent6" hlink="hlink" folHlink="folHlink"/>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04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3744293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96905227"/>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6740317"/>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6B79CFB6-0714-0745-AD75-A638125C336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578302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CF2EF757-D83B-8243-8DB9-076E382D800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275752506"/>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3F7A14CB-267E-D447-B221-CC2679125B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68291100"/>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0E084EAE-4A67-E145-BFFF-CC46386C7AE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172133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3195226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43464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7604870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1962570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92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2329490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0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US"/>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US"/>
              <a:t>Click to edit Master text styles</a:t>
            </a:r>
          </a:p>
        </p:txBody>
      </p:sp>
      <p:sp>
        <p:nvSpPr>
          <p:cNvPr id="5" name="Tijdelijke aanduiding voor datum 4"/>
          <p:cNvSpPr>
            <a:spLocks noGrp="1"/>
          </p:cNvSpPr>
          <p:nvPr>
            <p:ph type="dt" sz="half" idx="20"/>
          </p:nvPr>
        </p:nvSpPr>
        <p:spPr/>
        <p:txBody>
          <a:bodyPr/>
          <a:lstStyle>
            <a:lvl1pPr>
              <a:defRPr>
                <a:solidFill>
                  <a:schemeClr val="bg1">
                    <a:lumMod val="65000"/>
                  </a:schemeClr>
                </a:solidFill>
              </a:defRPr>
            </a:lvl1pPr>
          </a:lstStyle>
          <a:p>
            <a:endParaRPr lang="nl-NL" dirty="0"/>
          </a:p>
        </p:txBody>
      </p:sp>
      <p:sp>
        <p:nvSpPr>
          <p:cNvPr id="9" name="Tijdelijke aanduiding voor voettekst 8"/>
          <p:cNvSpPr>
            <a:spLocks noGrp="1"/>
          </p:cNvSpPr>
          <p:nvPr>
            <p:ph type="ftr" sz="quarter" idx="21"/>
          </p:nvPr>
        </p:nvSpPr>
        <p:spPr/>
        <p:txBody>
          <a:bodyPr/>
          <a:lstStyle>
            <a:lvl1pPr>
              <a:defRPr>
                <a:solidFill>
                  <a:schemeClr val="bg1">
                    <a:lumMod val="65000"/>
                  </a:schemeClr>
                </a:solidFill>
              </a:defRPr>
            </a:lvl1p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D815D00C-C7D7-DC44-8D0D-FE716DCD2C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726586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85910D0-9B64-1F42-B79A-610336A5E1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89975022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7D8CCB53-E2DA-3747-83E3-31B5E6378DB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755653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D6D10CEA-EA95-054F-AA98-60077EF28EC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45821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E6E0E353-A70A-8947-9924-9882AC64BCB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27657302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a:extLst>
              <a:ext uri="{FF2B5EF4-FFF2-40B4-BE49-F238E27FC236}">
                <a16:creationId xmlns:a16="http://schemas.microsoft.com/office/drawing/2014/main" id="{654CE324-615D-4A4B-84C1-7CEB163AAA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Afbeelding 5">
            <a:extLst>
              <a:ext uri="{FF2B5EF4-FFF2-40B4-BE49-F238E27FC236}">
                <a16:creationId xmlns:a16="http://schemas.microsoft.com/office/drawing/2014/main" id="{57A891DA-D886-7249-B1FD-10785F4671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256823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314639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21" name="Tijdelijke aanduiding voor afbeelding 22">
            <a:extLst>
              <a:ext uri="{FF2B5EF4-FFF2-40B4-BE49-F238E27FC236}">
                <a16:creationId xmlns:a16="http://schemas.microsoft.com/office/drawing/2014/main" id="{AB115C70-1781-E24A-B364-14FCDFE7D560}"/>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9" name="Afbeelding 18">
            <a:extLst>
              <a:ext uri="{FF2B5EF4-FFF2-40B4-BE49-F238E27FC236}">
                <a16:creationId xmlns:a16="http://schemas.microsoft.com/office/drawing/2014/main" id="{468333CF-E58D-9242-9004-2AE2687A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Afbeelding 13">
            <a:extLst>
              <a:ext uri="{FF2B5EF4-FFF2-40B4-BE49-F238E27FC236}">
                <a16:creationId xmlns:a16="http://schemas.microsoft.com/office/drawing/2014/main" id="{2824280D-8EF7-7A48-B34F-7F46AE952F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31024776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11" name="Tijdelijke aanduiding voor afbeelding 12">
            <a:extLst>
              <a:ext uri="{FF2B5EF4-FFF2-40B4-BE49-F238E27FC236}">
                <a16:creationId xmlns:a16="http://schemas.microsoft.com/office/drawing/2014/main" id="{036DE1C2-6EBE-4B4C-AF0D-C793020231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4" name="Tijdelijke aanduiding voor datum 3"/>
          <p:cNvSpPr>
            <a:spLocks noGrp="1"/>
          </p:cNvSpPr>
          <p:nvPr>
            <p:ph type="dt" sz="half" idx="12"/>
          </p:nvPr>
        </p:nvSpPr>
        <p:spPr/>
        <p:txBody>
          <a:bodyPr/>
          <a:lstStyle>
            <a:lvl1pPr>
              <a:defRPr>
                <a:solidFill>
                  <a:schemeClr val="bg1">
                    <a:lumMod val="65000"/>
                    <a:lumOff val="35000"/>
                  </a:schemeClr>
                </a:solidFill>
              </a:defRPr>
            </a:lvl1pPr>
          </a:lstStyle>
          <a:p>
            <a:endParaRPr lang="nl-NL" dirty="0"/>
          </a:p>
        </p:txBody>
      </p:sp>
      <p:sp>
        <p:nvSpPr>
          <p:cNvPr id="5" name="Tijdelijke aanduiding voor voettekst 4"/>
          <p:cNvSpPr>
            <a:spLocks noGrp="1"/>
          </p:cNvSpPr>
          <p:nvPr>
            <p:ph type="ftr" sz="quarter" idx="13"/>
          </p:nvPr>
        </p:nvSpPr>
        <p:spPr/>
        <p:txBody>
          <a:bodyPr/>
          <a:lstStyle>
            <a:lvl1pPr>
              <a:defRPr>
                <a:solidFill>
                  <a:schemeClr val="bg1">
                    <a:lumMod val="65000"/>
                    <a:lumOff val="35000"/>
                  </a:schemeClr>
                </a:solidFill>
              </a:defRPr>
            </a:lvl1pPr>
          </a:lstStyle>
          <a:p>
            <a:endParaRPr lang="nl-NL" dirty="0"/>
          </a:p>
        </p:txBody>
      </p:sp>
      <p:sp>
        <p:nvSpPr>
          <p:cNvPr id="6" name="Tijdelijke aanduiding voor dianummer 5"/>
          <p:cNvSpPr>
            <a:spLocks noGrp="1"/>
          </p:cNvSpPr>
          <p:nvPr>
            <p:ph type="sldNum" sz="quarter" idx="14"/>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1AED20B3-5354-C244-AF2E-58AF0DD088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908008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pic>
        <p:nvPicPr>
          <p:cNvPr id="11" name="Afbeelding 10">
            <a:extLst>
              <a:ext uri="{FF2B5EF4-FFF2-40B4-BE49-F238E27FC236}">
                <a16:creationId xmlns:a16="http://schemas.microsoft.com/office/drawing/2014/main" id="{54A50044-F8C8-AD44-8BF7-1189324483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a:extLst>
              <a:ext uri="{FF2B5EF4-FFF2-40B4-BE49-F238E27FC236}">
                <a16:creationId xmlns:a16="http://schemas.microsoft.com/office/drawing/2014/main" id="{019BCF7E-ECEC-AF4C-A349-45C2342A7D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54104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US"/>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US"/>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lvl1pPr>
              <a:defRPr>
                <a:solidFill>
                  <a:schemeClr val="bg1">
                    <a:lumMod val="65000"/>
                  </a:schemeClr>
                </a:solidFill>
              </a:defRPr>
            </a:lvl1p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US"/>
              <a:t>Click icon to add picture</a:t>
            </a:r>
            <a:endParaRPr lang="nl-NL" dirty="0"/>
          </a:p>
        </p:txBody>
      </p:sp>
      <p:pic>
        <p:nvPicPr>
          <p:cNvPr id="10" name="Afbeelding 9">
            <a:extLst>
              <a:ext uri="{FF2B5EF4-FFF2-40B4-BE49-F238E27FC236}">
                <a16:creationId xmlns:a16="http://schemas.microsoft.com/office/drawing/2014/main" id="{A91C355E-6E70-0A46-B795-FD910DE422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tx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B331F83B-365D-FC4C-AA46-6EBACFDA10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a:extLst>
              <a:ext uri="{FF2B5EF4-FFF2-40B4-BE49-F238E27FC236}">
                <a16:creationId xmlns:a16="http://schemas.microsoft.com/office/drawing/2014/main" id="{BA2649E2-54AF-1945-983A-3DDFEDBB7D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5094" y="-13176"/>
            <a:ext cx="3660389" cy="1563389"/>
          </a:xfrm>
          <a:prstGeom prst="rect">
            <a:avLst/>
          </a:prstGeom>
        </p:spPr>
      </p:pic>
    </p:spTree>
    <p:extLst>
      <p:ext uri="{BB962C8B-B14F-4D97-AF65-F5344CB8AC3E}">
        <p14:creationId xmlns:p14="http://schemas.microsoft.com/office/powerpoint/2010/main" val="23303997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tx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accent1"/>
                </a:solidFill>
              </a:defRPr>
            </a:lvl1pPr>
          </a:lstStyle>
          <a:p>
            <a:pPr lvl="0"/>
            <a:r>
              <a:rPr lang="nl-NL" dirty="0"/>
              <a:t>#</a:t>
            </a:r>
          </a:p>
        </p:txBody>
      </p:sp>
      <p:pic>
        <p:nvPicPr>
          <p:cNvPr id="21" name="Afbeelding 20">
            <a:extLst>
              <a:ext uri="{FF2B5EF4-FFF2-40B4-BE49-F238E27FC236}">
                <a16:creationId xmlns:a16="http://schemas.microsoft.com/office/drawing/2014/main" id="{B388931A-2764-0C48-AFF5-9EE4BBAFF9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924230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tx1"/>
              </a:buClr>
              <a:buFont typeface="+mj-lt"/>
              <a:buAutoNum type="arabicPeriod"/>
              <a:defRPr>
                <a:solidFill>
                  <a:schemeClr val="tx1"/>
                </a:solidFill>
              </a:defRPr>
            </a:lvl1pPr>
            <a:lvl2pPr marL="684000" indent="-2160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6" name="Titel 5"/>
          <p:cNvSpPr>
            <a:spLocks noGrp="1"/>
          </p:cNvSpPr>
          <p:nvPr>
            <p:ph type="title"/>
          </p:nvPr>
        </p:nvSpPr>
        <p:spPr>
          <a:xfrm>
            <a:off x="6553200" y="1051200"/>
            <a:ext cx="5004000" cy="948047"/>
          </a:xfrm>
        </p:spPr>
        <p:txBody>
          <a:bodyPr/>
          <a:lstStyle>
            <a:lvl1pPr>
              <a:defRPr>
                <a:solidFill>
                  <a:schemeClr val="tx1"/>
                </a:solidFill>
              </a:defRPr>
            </a:lvl1p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pic>
        <p:nvPicPr>
          <p:cNvPr id="10" name="Afbeelding 9">
            <a:extLst>
              <a:ext uri="{FF2B5EF4-FFF2-40B4-BE49-F238E27FC236}">
                <a16:creationId xmlns:a16="http://schemas.microsoft.com/office/drawing/2014/main" id="{3AA02E1F-DFA6-3642-AC1F-B41F23A297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619505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tx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269BD166-8772-9849-AB6C-2A74D8429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0561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096044545"/>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42831394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10315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8076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19676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bg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bg1"/>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bg1"/>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895208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US"/>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lvl1pPr>
              <a:defRPr>
                <a:solidFill>
                  <a:schemeClr val="bg1">
                    <a:lumMod val="65000"/>
                  </a:schemeClr>
                </a:solidFill>
              </a:defRPr>
            </a:lvl1pPr>
          </a:lstStyle>
          <a:p>
            <a:endParaRPr lang="nl-NL" dirty="0"/>
          </a:p>
        </p:txBody>
      </p:sp>
      <p:sp>
        <p:nvSpPr>
          <p:cNvPr id="12" name="Tijdelijke aanduiding voor voettekst 11"/>
          <p:cNvSpPr>
            <a:spLocks noGrp="1"/>
          </p:cNvSpPr>
          <p:nvPr>
            <p:ph type="ftr" sz="quarter" idx="15"/>
          </p:nvPr>
        </p:nvSpPr>
        <p:spPr/>
        <p:txBody>
          <a:bodyPr/>
          <a:lstStyle>
            <a:lvl1pPr>
              <a:defRPr>
                <a:solidFill>
                  <a:schemeClr val="bg1">
                    <a:lumMod val="65000"/>
                  </a:schemeClr>
                </a:solidFill>
              </a:defRPr>
            </a:lvl1p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B0A3098-83E2-4E4B-8810-7E5E75AE97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accent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627050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accent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E102E166-7938-6E40-9E5E-81512F6B643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1113167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tx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8E65AF5-D5FA-354C-ADD0-AD312A32F2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755362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58266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2" name="Titel 1"/>
          <p:cNvSpPr>
            <a:spLocks noGrp="1"/>
          </p:cNvSpPr>
          <p:nvPr>
            <p:ph type="title"/>
          </p:nvPr>
        </p:nvSpPr>
        <p:spPr>
          <a:xfrm>
            <a:off x="634206" y="1051200"/>
            <a:ext cx="5004594" cy="948047"/>
          </a:xfrm>
        </p:spPr>
        <p:txBody>
          <a:bodyPr/>
          <a:lstStyle>
            <a:lvl1pPr>
              <a:defRPr>
                <a:solidFill>
                  <a:schemeClr val="tx1"/>
                </a:solidFill>
              </a:defRPr>
            </a:lvl1pPr>
          </a:lstStyle>
          <a:p>
            <a:r>
              <a:rPr lang="nl-NL"/>
              <a:t>Klik om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9913CE90-9C36-7448-8374-2BE8C74632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884419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0869167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47CF9D88-49FE-8C4E-8109-9C513CB245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556606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accent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a:t>Klikken om de tekststijl van het model te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67593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bg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l-NL"/>
              <a:t>Klikken om de tekststijl van het model te bewerken</a:t>
            </a:r>
          </a:p>
        </p:txBody>
      </p:sp>
      <p:sp>
        <p:nvSpPr>
          <p:cNvPr id="3" name="Tijdelijke aanduiding voor datum 2"/>
          <p:cNvSpPr>
            <a:spLocks noGrp="1"/>
          </p:cNvSpPr>
          <p:nvPr>
            <p:ph type="dt" sz="half" idx="15"/>
          </p:nvPr>
        </p:nvSpPr>
        <p:spPr/>
        <p:txBody>
          <a:bodyPr/>
          <a:lstStyle>
            <a:lvl1pPr>
              <a:defRPr>
                <a:solidFill>
                  <a:schemeClr val="bg1">
                    <a:lumMod val="65000"/>
                    <a:lumOff val="35000"/>
                  </a:schemeClr>
                </a:solidFill>
              </a:defRPr>
            </a:lvl1pPr>
          </a:lstStyle>
          <a:p>
            <a:endParaRPr lang="nl-NL" dirty="0"/>
          </a:p>
        </p:txBody>
      </p:sp>
      <p:sp>
        <p:nvSpPr>
          <p:cNvPr id="4" name="Tijdelijke aanduiding voor voettekst 3"/>
          <p:cNvSpPr>
            <a:spLocks noGrp="1"/>
          </p:cNvSpPr>
          <p:nvPr>
            <p:ph type="ftr" sz="quarter" idx="16"/>
          </p:nvPr>
        </p:nvSpPr>
        <p:spPr/>
        <p:txBody>
          <a:bodyPr/>
          <a:lstStyle>
            <a:lvl1pPr>
              <a:defRPr>
                <a:solidFill>
                  <a:schemeClr val="bg1">
                    <a:lumMod val="65000"/>
                    <a:lumOff val="35000"/>
                  </a:schemeClr>
                </a:solidFill>
              </a:defRPr>
            </a:lvl1pPr>
          </a:lstStyle>
          <a:p>
            <a:endParaRPr lang="nl-NL" dirty="0"/>
          </a:p>
        </p:txBody>
      </p:sp>
      <p:sp>
        <p:nvSpPr>
          <p:cNvPr id="5" name="Tijdelijke aanduiding voor dianummer 4"/>
          <p:cNvSpPr>
            <a:spLocks noGrp="1"/>
          </p:cNvSpPr>
          <p:nvPr>
            <p:ph type="sldNum" sz="quarter" idx="17"/>
          </p:nvPr>
        </p:nvSpPr>
        <p:spPr/>
        <p:txBody>
          <a:bodyPr/>
          <a:lstStyle>
            <a:lvl1pPr>
              <a:defRPr>
                <a:solidFill>
                  <a:schemeClr val="bg1">
                    <a:lumMod val="65000"/>
                    <a:lumOff val="3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9384401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902842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26" Type="http://schemas.openxmlformats.org/officeDocument/2006/relationships/slideLayout" Target="../slideLayouts/slideLayout359.xml"/><Relationship Id="rId39" Type="http://schemas.openxmlformats.org/officeDocument/2006/relationships/image" Target="../media/image1.png"/><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theme" Target="../theme/theme10.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0" Type="http://schemas.openxmlformats.org/officeDocument/2006/relationships/slideLayout" Target="../slideLayouts/slideLayout353.xml"/><Relationship Id="rId29" Type="http://schemas.openxmlformats.org/officeDocument/2006/relationships/slideLayout" Target="../slideLayouts/slideLayout362.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5" Type="http://schemas.openxmlformats.org/officeDocument/2006/relationships/slideLayout" Target="../slideLayouts/slideLayout338.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10" Type="http://schemas.openxmlformats.org/officeDocument/2006/relationships/slideLayout" Target="../slideLayouts/slideLayout343.xml"/><Relationship Id="rId19" Type="http://schemas.openxmlformats.org/officeDocument/2006/relationships/slideLayout" Target="../slideLayouts/slideLayout352.xml"/><Relationship Id="rId31" Type="http://schemas.openxmlformats.org/officeDocument/2006/relationships/slideLayout" Target="../slideLayouts/slideLayout364.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8" Type="http://schemas.openxmlformats.org/officeDocument/2006/relationships/slideLayout" Target="../slideLayouts/slideLayout341.xml"/><Relationship Id="rId3" Type="http://schemas.openxmlformats.org/officeDocument/2006/relationships/slideLayout" Target="../slideLayouts/slideLayout33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26" Type="http://schemas.openxmlformats.org/officeDocument/2006/relationships/slideLayout" Target="../slideLayouts/slideLayout396.xml"/><Relationship Id="rId39" Type="http://schemas.openxmlformats.org/officeDocument/2006/relationships/image" Target="../media/image1.png"/><Relationship Id="rId21" Type="http://schemas.openxmlformats.org/officeDocument/2006/relationships/slideLayout" Target="../slideLayouts/slideLayout391.xml"/><Relationship Id="rId34" Type="http://schemas.openxmlformats.org/officeDocument/2006/relationships/slideLayout" Target="../slideLayouts/slideLayout40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5" Type="http://schemas.openxmlformats.org/officeDocument/2006/relationships/slideLayout" Target="../slideLayouts/slideLayout395.xml"/><Relationship Id="rId33" Type="http://schemas.openxmlformats.org/officeDocument/2006/relationships/slideLayout" Target="../slideLayouts/slideLayout403.xml"/><Relationship Id="rId38" Type="http://schemas.openxmlformats.org/officeDocument/2006/relationships/theme" Target="../theme/theme11.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29" Type="http://schemas.openxmlformats.org/officeDocument/2006/relationships/slideLayout" Target="../slideLayouts/slideLayout399.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slideLayout" Target="../slideLayouts/slideLayout394.xml"/><Relationship Id="rId32" Type="http://schemas.openxmlformats.org/officeDocument/2006/relationships/slideLayout" Target="../slideLayouts/slideLayout402.xml"/><Relationship Id="rId37" Type="http://schemas.openxmlformats.org/officeDocument/2006/relationships/slideLayout" Target="../slideLayouts/slideLayout407.xml"/><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slideLayout" Target="../slideLayouts/slideLayout393.xml"/><Relationship Id="rId28" Type="http://schemas.openxmlformats.org/officeDocument/2006/relationships/slideLayout" Target="../slideLayouts/slideLayout398.xml"/><Relationship Id="rId36" Type="http://schemas.openxmlformats.org/officeDocument/2006/relationships/slideLayout" Target="../slideLayouts/slideLayout406.xml"/><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31" Type="http://schemas.openxmlformats.org/officeDocument/2006/relationships/slideLayout" Target="../slideLayouts/slideLayout401.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slideLayout" Target="../slideLayouts/slideLayout392.xml"/><Relationship Id="rId27" Type="http://schemas.openxmlformats.org/officeDocument/2006/relationships/slideLayout" Target="../slideLayouts/slideLayout397.xml"/><Relationship Id="rId30" Type="http://schemas.openxmlformats.org/officeDocument/2006/relationships/slideLayout" Target="../slideLayouts/slideLayout400.xml"/><Relationship Id="rId35" Type="http://schemas.openxmlformats.org/officeDocument/2006/relationships/slideLayout" Target="../slideLayouts/slideLayout405.xml"/><Relationship Id="rId8" Type="http://schemas.openxmlformats.org/officeDocument/2006/relationships/slideLayout" Target="../slideLayouts/slideLayout378.xml"/><Relationship Id="rId3" Type="http://schemas.openxmlformats.org/officeDocument/2006/relationships/slideLayout" Target="../slideLayouts/slideLayout37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20.xml"/><Relationship Id="rId18" Type="http://schemas.openxmlformats.org/officeDocument/2006/relationships/slideLayout" Target="../slideLayouts/slideLayout425.xml"/><Relationship Id="rId26" Type="http://schemas.openxmlformats.org/officeDocument/2006/relationships/slideLayout" Target="../slideLayouts/slideLayout433.xml"/><Relationship Id="rId39" Type="http://schemas.openxmlformats.org/officeDocument/2006/relationships/image" Target="../media/image1.png"/><Relationship Id="rId21" Type="http://schemas.openxmlformats.org/officeDocument/2006/relationships/slideLayout" Target="../slideLayouts/slideLayout428.xml"/><Relationship Id="rId34" Type="http://schemas.openxmlformats.org/officeDocument/2006/relationships/slideLayout" Target="../slideLayouts/slideLayout441.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17" Type="http://schemas.openxmlformats.org/officeDocument/2006/relationships/slideLayout" Target="../slideLayouts/slideLayout424.xml"/><Relationship Id="rId25" Type="http://schemas.openxmlformats.org/officeDocument/2006/relationships/slideLayout" Target="../slideLayouts/slideLayout432.xml"/><Relationship Id="rId33" Type="http://schemas.openxmlformats.org/officeDocument/2006/relationships/slideLayout" Target="../slideLayouts/slideLayout440.xml"/><Relationship Id="rId38" Type="http://schemas.openxmlformats.org/officeDocument/2006/relationships/theme" Target="../theme/theme12.xml"/><Relationship Id="rId2" Type="http://schemas.openxmlformats.org/officeDocument/2006/relationships/slideLayout" Target="../slideLayouts/slideLayout409.xml"/><Relationship Id="rId16" Type="http://schemas.openxmlformats.org/officeDocument/2006/relationships/slideLayout" Target="../slideLayouts/slideLayout423.xml"/><Relationship Id="rId20" Type="http://schemas.openxmlformats.org/officeDocument/2006/relationships/slideLayout" Target="../slideLayouts/slideLayout427.xml"/><Relationship Id="rId29" Type="http://schemas.openxmlformats.org/officeDocument/2006/relationships/slideLayout" Target="../slideLayouts/slideLayout436.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24" Type="http://schemas.openxmlformats.org/officeDocument/2006/relationships/slideLayout" Target="../slideLayouts/slideLayout431.xml"/><Relationship Id="rId32" Type="http://schemas.openxmlformats.org/officeDocument/2006/relationships/slideLayout" Target="../slideLayouts/slideLayout439.xml"/><Relationship Id="rId37" Type="http://schemas.openxmlformats.org/officeDocument/2006/relationships/slideLayout" Target="../slideLayouts/slideLayout444.xml"/><Relationship Id="rId5" Type="http://schemas.openxmlformats.org/officeDocument/2006/relationships/slideLayout" Target="../slideLayouts/slideLayout412.xml"/><Relationship Id="rId15" Type="http://schemas.openxmlformats.org/officeDocument/2006/relationships/slideLayout" Target="../slideLayouts/slideLayout422.xml"/><Relationship Id="rId23" Type="http://schemas.openxmlformats.org/officeDocument/2006/relationships/slideLayout" Target="../slideLayouts/slideLayout430.xml"/><Relationship Id="rId28" Type="http://schemas.openxmlformats.org/officeDocument/2006/relationships/slideLayout" Target="../slideLayouts/slideLayout435.xml"/><Relationship Id="rId36" Type="http://schemas.openxmlformats.org/officeDocument/2006/relationships/slideLayout" Target="../slideLayouts/slideLayout443.xml"/><Relationship Id="rId10" Type="http://schemas.openxmlformats.org/officeDocument/2006/relationships/slideLayout" Target="../slideLayouts/slideLayout417.xml"/><Relationship Id="rId19" Type="http://schemas.openxmlformats.org/officeDocument/2006/relationships/slideLayout" Target="../slideLayouts/slideLayout426.xml"/><Relationship Id="rId31" Type="http://schemas.openxmlformats.org/officeDocument/2006/relationships/slideLayout" Target="../slideLayouts/slideLayout438.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slideLayout" Target="../slideLayouts/slideLayout421.xml"/><Relationship Id="rId22" Type="http://schemas.openxmlformats.org/officeDocument/2006/relationships/slideLayout" Target="../slideLayouts/slideLayout429.xml"/><Relationship Id="rId27" Type="http://schemas.openxmlformats.org/officeDocument/2006/relationships/slideLayout" Target="../slideLayouts/slideLayout434.xml"/><Relationship Id="rId30" Type="http://schemas.openxmlformats.org/officeDocument/2006/relationships/slideLayout" Target="../slideLayouts/slideLayout437.xml"/><Relationship Id="rId35" Type="http://schemas.openxmlformats.org/officeDocument/2006/relationships/slideLayout" Target="../slideLayouts/slideLayout442.xml"/><Relationship Id="rId8" Type="http://schemas.openxmlformats.org/officeDocument/2006/relationships/slideLayout" Target="../slideLayouts/slideLayout415.xml"/><Relationship Id="rId3" Type="http://schemas.openxmlformats.org/officeDocument/2006/relationships/slideLayout" Target="../slideLayouts/slideLayout410.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3.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slideLayout" Target="../slideLayouts/slideLayout507.xml"/><Relationship Id="rId39" Type="http://schemas.openxmlformats.org/officeDocument/2006/relationships/image" Target="../media/image13.png"/><Relationship Id="rId21" Type="http://schemas.openxmlformats.org/officeDocument/2006/relationships/slideLayout" Target="../slideLayouts/slideLayout502.xml"/><Relationship Id="rId34" Type="http://schemas.openxmlformats.org/officeDocument/2006/relationships/slideLayout" Target="../slideLayouts/slideLayout515.xml"/><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slideLayout" Target="../slideLayouts/slideLayout506.xml"/><Relationship Id="rId33" Type="http://schemas.openxmlformats.org/officeDocument/2006/relationships/slideLayout" Target="../slideLayouts/slideLayout514.xml"/><Relationship Id="rId38" Type="http://schemas.openxmlformats.org/officeDocument/2006/relationships/theme" Target="../theme/theme14.xml"/><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slideLayout" Target="../slideLayouts/slideLayout510.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slideLayout" Target="../slideLayouts/slideLayout513.xml"/><Relationship Id="rId37" Type="http://schemas.openxmlformats.org/officeDocument/2006/relationships/slideLayout" Target="../slideLayouts/slideLayout518.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slideLayout" Target="../slideLayouts/slideLayout509.xml"/><Relationship Id="rId36" Type="http://schemas.openxmlformats.org/officeDocument/2006/relationships/slideLayout" Target="../slideLayouts/slideLayout517.xml"/><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slideLayout" Target="../slideLayouts/slideLayout512.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slideLayout" Target="../slideLayouts/slideLayout508.xml"/><Relationship Id="rId30" Type="http://schemas.openxmlformats.org/officeDocument/2006/relationships/slideLayout" Target="../slideLayouts/slideLayout511.xml"/><Relationship Id="rId35" Type="http://schemas.openxmlformats.org/officeDocument/2006/relationships/slideLayout" Target="../slideLayouts/slideLayout516.xml"/><Relationship Id="rId8" Type="http://schemas.openxmlformats.org/officeDocument/2006/relationships/slideLayout" Target="../slideLayouts/slideLayout489.xml"/><Relationship Id="rId3" Type="http://schemas.openxmlformats.org/officeDocument/2006/relationships/slideLayout" Target="../slideLayouts/slideLayout48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531.xml"/><Relationship Id="rId18" Type="http://schemas.openxmlformats.org/officeDocument/2006/relationships/slideLayout" Target="../slideLayouts/slideLayout536.xml"/><Relationship Id="rId26" Type="http://schemas.openxmlformats.org/officeDocument/2006/relationships/slideLayout" Target="../slideLayouts/slideLayout544.xml"/><Relationship Id="rId39" Type="http://schemas.openxmlformats.org/officeDocument/2006/relationships/image" Target="../media/image13.png"/><Relationship Id="rId21" Type="http://schemas.openxmlformats.org/officeDocument/2006/relationships/slideLayout" Target="../slideLayouts/slideLayout539.xml"/><Relationship Id="rId34" Type="http://schemas.openxmlformats.org/officeDocument/2006/relationships/slideLayout" Target="../slideLayouts/slideLayout552.xml"/><Relationship Id="rId7" Type="http://schemas.openxmlformats.org/officeDocument/2006/relationships/slideLayout" Target="../slideLayouts/slideLayout525.xml"/><Relationship Id="rId12" Type="http://schemas.openxmlformats.org/officeDocument/2006/relationships/slideLayout" Target="../slideLayouts/slideLayout530.xml"/><Relationship Id="rId17" Type="http://schemas.openxmlformats.org/officeDocument/2006/relationships/slideLayout" Target="../slideLayouts/slideLayout535.xml"/><Relationship Id="rId25" Type="http://schemas.openxmlformats.org/officeDocument/2006/relationships/slideLayout" Target="../slideLayouts/slideLayout543.xml"/><Relationship Id="rId33" Type="http://schemas.openxmlformats.org/officeDocument/2006/relationships/slideLayout" Target="../slideLayouts/slideLayout551.xml"/><Relationship Id="rId38" Type="http://schemas.openxmlformats.org/officeDocument/2006/relationships/theme" Target="../theme/theme15.xml"/><Relationship Id="rId2" Type="http://schemas.openxmlformats.org/officeDocument/2006/relationships/slideLayout" Target="../slideLayouts/slideLayout520.xml"/><Relationship Id="rId16" Type="http://schemas.openxmlformats.org/officeDocument/2006/relationships/slideLayout" Target="../slideLayouts/slideLayout534.xml"/><Relationship Id="rId20" Type="http://schemas.openxmlformats.org/officeDocument/2006/relationships/slideLayout" Target="../slideLayouts/slideLayout538.xml"/><Relationship Id="rId29" Type="http://schemas.openxmlformats.org/officeDocument/2006/relationships/slideLayout" Target="../slideLayouts/slideLayout547.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24" Type="http://schemas.openxmlformats.org/officeDocument/2006/relationships/slideLayout" Target="../slideLayouts/slideLayout542.xml"/><Relationship Id="rId32" Type="http://schemas.openxmlformats.org/officeDocument/2006/relationships/slideLayout" Target="../slideLayouts/slideLayout550.xml"/><Relationship Id="rId37" Type="http://schemas.openxmlformats.org/officeDocument/2006/relationships/slideLayout" Target="../slideLayouts/slideLayout555.xml"/><Relationship Id="rId5" Type="http://schemas.openxmlformats.org/officeDocument/2006/relationships/slideLayout" Target="../slideLayouts/slideLayout523.xml"/><Relationship Id="rId15" Type="http://schemas.openxmlformats.org/officeDocument/2006/relationships/slideLayout" Target="../slideLayouts/slideLayout533.xml"/><Relationship Id="rId23" Type="http://schemas.openxmlformats.org/officeDocument/2006/relationships/slideLayout" Target="../slideLayouts/slideLayout541.xml"/><Relationship Id="rId28" Type="http://schemas.openxmlformats.org/officeDocument/2006/relationships/slideLayout" Target="../slideLayouts/slideLayout546.xml"/><Relationship Id="rId36" Type="http://schemas.openxmlformats.org/officeDocument/2006/relationships/slideLayout" Target="../slideLayouts/slideLayout554.xml"/><Relationship Id="rId10" Type="http://schemas.openxmlformats.org/officeDocument/2006/relationships/slideLayout" Target="../slideLayouts/slideLayout528.xml"/><Relationship Id="rId19" Type="http://schemas.openxmlformats.org/officeDocument/2006/relationships/slideLayout" Target="../slideLayouts/slideLayout537.xml"/><Relationship Id="rId31" Type="http://schemas.openxmlformats.org/officeDocument/2006/relationships/slideLayout" Target="../slideLayouts/slideLayout549.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slideLayout" Target="../slideLayouts/slideLayout532.xml"/><Relationship Id="rId22" Type="http://schemas.openxmlformats.org/officeDocument/2006/relationships/slideLayout" Target="../slideLayouts/slideLayout540.xml"/><Relationship Id="rId27" Type="http://schemas.openxmlformats.org/officeDocument/2006/relationships/slideLayout" Target="../slideLayouts/slideLayout545.xml"/><Relationship Id="rId30" Type="http://schemas.openxmlformats.org/officeDocument/2006/relationships/slideLayout" Target="../slideLayouts/slideLayout548.xml"/><Relationship Id="rId35" Type="http://schemas.openxmlformats.org/officeDocument/2006/relationships/slideLayout" Target="../slideLayouts/slideLayout553.xml"/><Relationship Id="rId8" Type="http://schemas.openxmlformats.org/officeDocument/2006/relationships/slideLayout" Target="../slideLayouts/slideLayout526.xml"/><Relationship Id="rId3" Type="http://schemas.openxmlformats.org/officeDocument/2006/relationships/slideLayout" Target="../slideLayouts/slideLayout521.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568.xml"/><Relationship Id="rId18" Type="http://schemas.openxmlformats.org/officeDocument/2006/relationships/slideLayout" Target="../slideLayouts/slideLayout573.xml"/><Relationship Id="rId26" Type="http://schemas.openxmlformats.org/officeDocument/2006/relationships/slideLayout" Target="../slideLayouts/slideLayout581.xml"/><Relationship Id="rId39" Type="http://schemas.openxmlformats.org/officeDocument/2006/relationships/image" Target="../media/image13.png"/><Relationship Id="rId21" Type="http://schemas.openxmlformats.org/officeDocument/2006/relationships/slideLayout" Target="../slideLayouts/slideLayout576.xml"/><Relationship Id="rId34" Type="http://schemas.openxmlformats.org/officeDocument/2006/relationships/slideLayout" Target="../slideLayouts/slideLayout589.xml"/><Relationship Id="rId7" Type="http://schemas.openxmlformats.org/officeDocument/2006/relationships/slideLayout" Target="../slideLayouts/slideLayout562.xml"/><Relationship Id="rId12" Type="http://schemas.openxmlformats.org/officeDocument/2006/relationships/slideLayout" Target="../slideLayouts/slideLayout567.xml"/><Relationship Id="rId17" Type="http://schemas.openxmlformats.org/officeDocument/2006/relationships/slideLayout" Target="../slideLayouts/slideLayout572.xml"/><Relationship Id="rId25" Type="http://schemas.openxmlformats.org/officeDocument/2006/relationships/slideLayout" Target="../slideLayouts/slideLayout580.xml"/><Relationship Id="rId33" Type="http://schemas.openxmlformats.org/officeDocument/2006/relationships/slideLayout" Target="../slideLayouts/slideLayout588.xml"/><Relationship Id="rId38" Type="http://schemas.openxmlformats.org/officeDocument/2006/relationships/theme" Target="../theme/theme16.xml"/><Relationship Id="rId2" Type="http://schemas.openxmlformats.org/officeDocument/2006/relationships/slideLayout" Target="../slideLayouts/slideLayout557.xml"/><Relationship Id="rId16" Type="http://schemas.openxmlformats.org/officeDocument/2006/relationships/slideLayout" Target="../slideLayouts/slideLayout571.xml"/><Relationship Id="rId20" Type="http://schemas.openxmlformats.org/officeDocument/2006/relationships/slideLayout" Target="../slideLayouts/slideLayout575.xml"/><Relationship Id="rId29" Type="http://schemas.openxmlformats.org/officeDocument/2006/relationships/slideLayout" Target="../slideLayouts/slideLayout584.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24" Type="http://schemas.openxmlformats.org/officeDocument/2006/relationships/slideLayout" Target="../slideLayouts/slideLayout579.xml"/><Relationship Id="rId32" Type="http://schemas.openxmlformats.org/officeDocument/2006/relationships/slideLayout" Target="../slideLayouts/slideLayout587.xml"/><Relationship Id="rId37" Type="http://schemas.openxmlformats.org/officeDocument/2006/relationships/slideLayout" Target="../slideLayouts/slideLayout592.xml"/><Relationship Id="rId5" Type="http://schemas.openxmlformats.org/officeDocument/2006/relationships/slideLayout" Target="../slideLayouts/slideLayout560.xml"/><Relationship Id="rId15" Type="http://schemas.openxmlformats.org/officeDocument/2006/relationships/slideLayout" Target="../slideLayouts/slideLayout570.xml"/><Relationship Id="rId23" Type="http://schemas.openxmlformats.org/officeDocument/2006/relationships/slideLayout" Target="../slideLayouts/slideLayout578.xml"/><Relationship Id="rId28" Type="http://schemas.openxmlformats.org/officeDocument/2006/relationships/slideLayout" Target="../slideLayouts/slideLayout583.xml"/><Relationship Id="rId36" Type="http://schemas.openxmlformats.org/officeDocument/2006/relationships/slideLayout" Target="../slideLayouts/slideLayout591.xml"/><Relationship Id="rId10" Type="http://schemas.openxmlformats.org/officeDocument/2006/relationships/slideLayout" Target="../slideLayouts/slideLayout565.xml"/><Relationship Id="rId19" Type="http://schemas.openxmlformats.org/officeDocument/2006/relationships/slideLayout" Target="../slideLayouts/slideLayout574.xml"/><Relationship Id="rId31" Type="http://schemas.openxmlformats.org/officeDocument/2006/relationships/slideLayout" Target="../slideLayouts/slideLayout586.xml"/><Relationship Id="rId4" Type="http://schemas.openxmlformats.org/officeDocument/2006/relationships/slideLayout" Target="../slideLayouts/slideLayout559.xml"/><Relationship Id="rId9" Type="http://schemas.openxmlformats.org/officeDocument/2006/relationships/slideLayout" Target="../slideLayouts/slideLayout564.xml"/><Relationship Id="rId14" Type="http://schemas.openxmlformats.org/officeDocument/2006/relationships/slideLayout" Target="../slideLayouts/slideLayout569.xml"/><Relationship Id="rId22" Type="http://schemas.openxmlformats.org/officeDocument/2006/relationships/slideLayout" Target="../slideLayouts/slideLayout577.xml"/><Relationship Id="rId27" Type="http://schemas.openxmlformats.org/officeDocument/2006/relationships/slideLayout" Target="../slideLayouts/slideLayout582.xml"/><Relationship Id="rId30" Type="http://schemas.openxmlformats.org/officeDocument/2006/relationships/slideLayout" Target="../slideLayouts/slideLayout585.xml"/><Relationship Id="rId35" Type="http://schemas.openxmlformats.org/officeDocument/2006/relationships/slideLayout" Target="../slideLayouts/slideLayout590.xml"/><Relationship Id="rId8" Type="http://schemas.openxmlformats.org/officeDocument/2006/relationships/slideLayout" Target="../slideLayouts/slideLayout563.xml"/><Relationship Id="rId3" Type="http://schemas.openxmlformats.org/officeDocument/2006/relationships/slideLayout" Target="../slideLayouts/slideLayout5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605.xml"/><Relationship Id="rId18" Type="http://schemas.openxmlformats.org/officeDocument/2006/relationships/slideLayout" Target="../slideLayouts/slideLayout610.xml"/><Relationship Id="rId26" Type="http://schemas.openxmlformats.org/officeDocument/2006/relationships/slideLayout" Target="../slideLayouts/slideLayout618.xml"/><Relationship Id="rId39" Type="http://schemas.openxmlformats.org/officeDocument/2006/relationships/image" Target="../media/image1.png"/><Relationship Id="rId21" Type="http://schemas.openxmlformats.org/officeDocument/2006/relationships/slideLayout" Target="../slideLayouts/slideLayout613.xml"/><Relationship Id="rId34" Type="http://schemas.openxmlformats.org/officeDocument/2006/relationships/slideLayout" Target="../slideLayouts/slideLayout626.xml"/><Relationship Id="rId7" Type="http://schemas.openxmlformats.org/officeDocument/2006/relationships/slideLayout" Target="../slideLayouts/slideLayout599.xml"/><Relationship Id="rId12" Type="http://schemas.openxmlformats.org/officeDocument/2006/relationships/slideLayout" Target="../slideLayouts/slideLayout604.xml"/><Relationship Id="rId17" Type="http://schemas.openxmlformats.org/officeDocument/2006/relationships/slideLayout" Target="../slideLayouts/slideLayout609.xml"/><Relationship Id="rId25" Type="http://schemas.openxmlformats.org/officeDocument/2006/relationships/slideLayout" Target="../slideLayouts/slideLayout617.xml"/><Relationship Id="rId33" Type="http://schemas.openxmlformats.org/officeDocument/2006/relationships/slideLayout" Target="../slideLayouts/slideLayout625.xml"/><Relationship Id="rId38" Type="http://schemas.openxmlformats.org/officeDocument/2006/relationships/theme" Target="../theme/theme17.xml"/><Relationship Id="rId2" Type="http://schemas.openxmlformats.org/officeDocument/2006/relationships/slideLayout" Target="../slideLayouts/slideLayout594.xml"/><Relationship Id="rId16" Type="http://schemas.openxmlformats.org/officeDocument/2006/relationships/slideLayout" Target="../slideLayouts/slideLayout608.xml"/><Relationship Id="rId20" Type="http://schemas.openxmlformats.org/officeDocument/2006/relationships/slideLayout" Target="../slideLayouts/slideLayout612.xml"/><Relationship Id="rId29" Type="http://schemas.openxmlformats.org/officeDocument/2006/relationships/slideLayout" Target="../slideLayouts/slideLayout621.xml"/><Relationship Id="rId1" Type="http://schemas.openxmlformats.org/officeDocument/2006/relationships/slideLayout" Target="../slideLayouts/slideLayout593.xml"/><Relationship Id="rId6" Type="http://schemas.openxmlformats.org/officeDocument/2006/relationships/slideLayout" Target="../slideLayouts/slideLayout598.xml"/><Relationship Id="rId11" Type="http://schemas.openxmlformats.org/officeDocument/2006/relationships/slideLayout" Target="../slideLayouts/slideLayout603.xml"/><Relationship Id="rId24" Type="http://schemas.openxmlformats.org/officeDocument/2006/relationships/slideLayout" Target="../slideLayouts/slideLayout616.xml"/><Relationship Id="rId32" Type="http://schemas.openxmlformats.org/officeDocument/2006/relationships/slideLayout" Target="../slideLayouts/slideLayout624.xml"/><Relationship Id="rId37" Type="http://schemas.openxmlformats.org/officeDocument/2006/relationships/slideLayout" Target="../slideLayouts/slideLayout629.xml"/><Relationship Id="rId5" Type="http://schemas.openxmlformats.org/officeDocument/2006/relationships/slideLayout" Target="../slideLayouts/slideLayout597.xml"/><Relationship Id="rId15" Type="http://schemas.openxmlformats.org/officeDocument/2006/relationships/slideLayout" Target="../slideLayouts/slideLayout607.xml"/><Relationship Id="rId23" Type="http://schemas.openxmlformats.org/officeDocument/2006/relationships/slideLayout" Target="../slideLayouts/slideLayout615.xml"/><Relationship Id="rId28" Type="http://schemas.openxmlformats.org/officeDocument/2006/relationships/slideLayout" Target="../slideLayouts/slideLayout620.xml"/><Relationship Id="rId36" Type="http://schemas.openxmlformats.org/officeDocument/2006/relationships/slideLayout" Target="../slideLayouts/slideLayout628.xml"/><Relationship Id="rId10" Type="http://schemas.openxmlformats.org/officeDocument/2006/relationships/slideLayout" Target="../slideLayouts/slideLayout602.xml"/><Relationship Id="rId19" Type="http://schemas.openxmlformats.org/officeDocument/2006/relationships/slideLayout" Target="../slideLayouts/slideLayout611.xml"/><Relationship Id="rId31" Type="http://schemas.openxmlformats.org/officeDocument/2006/relationships/slideLayout" Target="../slideLayouts/slideLayout623.xml"/><Relationship Id="rId4" Type="http://schemas.openxmlformats.org/officeDocument/2006/relationships/slideLayout" Target="../slideLayouts/slideLayout596.xml"/><Relationship Id="rId9" Type="http://schemas.openxmlformats.org/officeDocument/2006/relationships/slideLayout" Target="../slideLayouts/slideLayout601.xml"/><Relationship Id="rId14" Type="http://schemas.openxmlformats.org/officeDocument/2006/relationships/slideLayout" Target="../slideLayouts/slideLayout606.xml"/><Relationship Id="rId22" Type="http://schemas.openxmlformats.org/officeDocument/2006/relationships/slideLayout" Target="../slideLayouts/slideLayout614.xml"/><Relationship Id="rId27" Type="http://schemas.openxmlformats.org/officeDocument/2006/relationships/slideLayout" Target="../slideLayouts/slideLayout619.xml"/><Relationship Id="rId30" Type="http://schemas.openxmlformats.org/officeDocument/2006/relationships/slideLayout" Target="../slideLayouts/slideLayout622.xml"/><Relationship Id="rId35" Type="http://schemas.openxmlformats.org/officeDocument/2006/relationships/slideLayout" Target="../slideLayouts/slideLayout627.xml"/><Relationship Id="rId8" Type="http://schemas.openxmlformats.org/officeDocument/2006/relationships/slideLayout" Target="../slideLayouts/slideLayout600.xml"/><Relationship Id="rId3" Type="http://schemas.openxmlformats.org/officeDocument/2006/relationships/slideLayout" Target="../slideLayouts/slideLayout59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image" Target="../media/image1.png"/><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theme" Target="../theme/theme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image" Target="../media/image1.png"/><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theme" Target="../theme/theme4.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8" Type="http://schemas.openxmlformats.org/officeDocument/2006/relationships/slideLayout" Target="../slideLayouts/slideLayout119.xml"/><Relationship Id="rId3"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image" Target="../media/image13.png"/><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theme" Target="../theme/theme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8" Type="http://schemas.openxmlformats.org/officeDocument/2006/relationships/slideLayout" Target="../slideLayouts/slideLayout156.xml"/><Relationship Id="rId3" Type="http://schemas.openxmlformats.org/officeDocument/2006/relationships/slideLayout" Target="../slideLayouts/slideLayout15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26" Type="http://schemas.openxmlformats.org/officeDocument/2006/relationships/slideLayout" Target="../slideLayouts/slideLayout211.xml"/><Relationship Id="rId39" Type="http://schemas.openxmlformats.org/officeDocument/2006/relationships/image" Target="../media/image13.png"/><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theme" Target="../theme/theme6.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0" Type="http://schemas.openxmlformats.org/officeDocument/2006/relationships/slideLayout" Target="../slideLayouts/slideLayout205.xml"/><Relationship Id="rId29" Type="http://schemas.openxmlformats.org/officeDocument/2006/relationships/slideLayout" Target="../slideLayouts/slideLayout214.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5" Type="http://schemas.openxmlformats.org/officeDocument/2006/relationships/slideLayout" Target="../slideLayouts/slideLayout190.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10" Type="http://schemas.openxmlformats.org/officeDocument/2006/relationships/slideLayout" Target="../slideLayouts/slideLayout195.xml"/><Relationship Id="rId19" Type="http://schemas.openxmlformats.org/officeDocument/2006/relationships/slideLayout" Target="../slideLayouts/slideLayout204.xml"/><Relationship Id="rId31" Type="http://schemas.openxmlformats.org/officeDocument/2006/relationships/slideLayout" Target="../slideLayouts/slideLayout216.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8" Type="http://schemas.openxmlformats.org/officeDocument/2006/relationships/slideLayout" Target="../slideLayouts/slideLayout193.xml"/><Relationship Id="rId3" Type="http://schemas.openxmlformats.org/officeDocument/2006/relationships/slideLayout" Target="../slideLayouts/slideLayout18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26" Type="http://schemas.openxmlformats.org/officeDocument/2006/relationships/slideLayout" Target="../slideLayouts/slideLayout248.xml"/><Relationship Id="rId39" Type="http://schemas.openxmlformats.org/officeDocument/2006/relationships/image" Target="../media/image1.png"/><Relationship Id="rId21" Type="http://schemas.openxmlformats.org/officeDocument/2006/relationships/slideLayout" Target="../slideLayouts/slideLayout243.xml"/><Relationship Id="rId34" Type="http://schemas.openxmlformats.org/officeDocument/2006/relationships/slideLayout" Target="../slideLayouts/slideLayout256.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5" Type="http://schemas.openxmlformats.org/officeDocument/2006/relationships/slideLayout" Target="../slideLayouts/slideLayout247.xml"/><Relationship Id="rId33" Type="http://schemas.openxmlformats.org/officeDocument/2006/relationships/slideLayout" Target="../slideLayouts/slideLayout255.xml"/><Relationship Id="rId38" Type="http://schemas.openxmlformats.org/officeDocument/2006/relationships/theme" Target="../theme/theme7.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slideLayout" Target="../slideLayouts/slideLayout242.xml"/><Relationship Id="rId29" Type="http://schemas.openxmlformats.org/officeDocument/2006/relationships/slideLayout" Target="../slideLayouts/slideLayout251.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24" Type="http://schemas.openxmlformats.org/officeDocument/2006/relationships/slideLayout" Target="../slideLayouts/slideLayout246.xml"/><Relationship Id="rId32" Type="http://schemas.openxmlformats.org/officeDocument/2006/relationships/slideLayout" Target="../slideLayouts/slideLayout254.xml"/><Relationship Id="rId37" Type="http://schemas.openxmlformats.org/officeDocument/2006/relationships/slideLayout" Target="../slideLayouts/slideLayout259.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23" Type="http://schemas.openxmlformats.org/officeDocument/2006/relationships/slideLayout" Target="../slideLayouts/slideLayout245.xml"/><Relationship Id="rId28" Type="http://schemas.openxmlformats.org/officeDocument/2006/relationships/slideLayout" Target="../slideLayouts/slideLayout250.xml"/><Relationship Id="rId36" Type="http://schemas.openxmlformats.org/officeDocument/2006/relationships/slideLayout" Target="../slideLayouts/slideLayout258.xml"/><Relationship Id="rId10" Type="http://schemas.openxmlformats.org/officeDocument/2006/relationships/slideLayout" Target="../slideLayouts/slideLayout232.xml"/><Relationship Id="rId19" Type="http://schemas.openxmlformats.org/officeDocument/2006/relationships/slideLayout" Target="../slideLayouts/slideLayout241.xml"/><Relationship Id="rId31" Type="http://schemas.openxmlformats.org/officeDocument/2006/relationships/slideLayout" Target="../slideLayouts/slideLayout253.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 Id="rId22" Type="http://schemas.openxmlformats.org/officeDocument/2006/relationships/slideLayout" Target="../slideLayouts/slideLayout244.xml"/><Relationship Id="rId27" Type="http://schemas.openxmlformats.org/officeDocument/2006/relationships/slideLayout" Target="../slideLayouts/slideLayout249.xml"/><Relationship Id="rId30" Type="http://schemas.openxmlformats.org/officeDocument/2006/relationships/slideLayout" Target="../slideLayouts/slideLayout252.xml"/><Relationship Id="rId35" Type="http://schemas.openxmlformats.org/officeDocument/2006/relationships/slideLayout" Target="../slideLayouts/slideLayout257.xml"/><Relationship Id="rId8" Type="http://schemas.openxmlformats.org/officeDocument/2006/relationships/slideLayout" Target="../slideLayouts/slideLayout230.xml"/><Relationship Id="rId3" Type="http://schemas.openxmlformats.org/officeDocument/2006/relationships/slideLayout" Target="../slideLayouts/slideLayout225.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9" Type="http://schemas.openxmlformats.org/officeDocument/2006/relationships/image" Target="../media/image1.png"/><Relationship Id="rId21" Type="http://schemas.openxmlformats.org/officeDocument/2006/relationships/slideLayout" Target="../slideLayouts/slideLayout280.xml"/><Relationship Id="rId34" Type="http://schemas.openxmlformats.org/officeDocument/2006/relationships/slideLayout" Target="../slideLayouts/slideLayout293.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33" Type="http://schemas.openxmlformats.org/officeDocument/2006/relationships/slideLayout" Target="../slideLayouts/slideLayout292.xml"/><Relationship Id="rId38" Type="http://schemas.openxmlformats.org/officeDocument/2006/relationships/theme" Target="../theme/theme8.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slideLayout" Target="../slideLayouts/slideLayout288.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32" Type="http://schemas.openxmlformats.org/officeDocument/2006/relationships/slideLayout" Target="../slideLayouts/slideLayout291.xml"/><Relationship Id="rId37" Type="http://schemas.openxmlformats.org/officeDocument/2006/relationships/slideLayout" Target="../slideLayouts/slideLayout296.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36" Type="http://schemas.openxmlformats.org/officeDocument/2006/relationships/slideLayout" Target="../slideLayouts/slideLayout295.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31" Type="http://schemas.openxmlformats.org/officeDocument/2006/relationships/slideLayout" Target="../slideLayouts/slideLayout290.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slideLayout" Target="../slideLayouts/slideLayout289.xml"/><Relationship Id="rId35" Type="http://schemas.openxmlformats.org/officeDocument/2006/relationships/slideLayout" Target="../slideLayouts/slideLayout294.xml"/><Relationship Id="rId8" Type="http://schemas.openxmlformats.org/officeDocument/2006/relationships/slideLayout" Target="../slideLayouts/slideLayout267.xml"/><Relationship Id="rId3" Type="http://schemas.openxmlformats.org/officeDocument/2006/relationships/slideLayout" Target="../slideLayouts/slideLayout26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9" Type="http://schemas.openxmlformats.org/officeDocument/2006/relationships/image" Target="../media/image1.png"/><Relationship Id="rId21" Type="http://schemas.openxmlformats.org/officeDocument/2006/relationships/slideLayout" Target="../slideLayouts/slideLayout317.xml"/><Relationship Id="rId34" Type="http://schemas.openxmlformats.org/officeDocument/2006/relationships/slideLayout" Target="../slideLayouts/slideLayout330.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33" Type="http://schemas.openxmlformats.org/officeDocument/2006/relationships/slideLayout" Target="../slideLayouts/slideLayout329.xml"/><Relationship Id="rId38" Type="http://schemas.openxmlformats.org/officeDocument/2006/relationships/theme" Target="../theme/theme9.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32" Type="http://schemas.openxmlformats.org/officeDocument/2006/relationships/slideLayout" Target="../slideLayouts/slideLayout328.xml"/><Relationship Id="rId37" Type="http://schemas.openxmlformats.org/officeDocument/2006/relationships/slideLayout" Target="../slideLayouts/slideLayout333.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36" Type="http://schemas.openxmlformats.org/officeDocument/2006/relationships/slideLayout" Target="../slideLayouts/slideLayout332.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slideLayout" Target="../slideLayouts/slideLayout327.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 Id="rId35" Type="http://schemas.openxmlformats.org/officeDocument/2006/relationships/slideLayout" Target="../slideLayouts/slideLayout331.xml"/><Relationship Id="rId8" Type="http://schemas.openxmlformats.org/officeDocument/2006/relationships/slideLayout" Target="../slideLayouts/slideLayout304.xml"/><Relationship Id="rId3" Type="http://schemas.openxmlformats.org/officeDocument/2006/relationships/slideLayout" Target="../slideLayouts/slideLayout2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0808B11-D078-144E-BFA9-BB483B794E9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D4649E4-0867-DC49-B255-3BA5E7E7EDF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3852724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40047064-45CD-5C4F-944D-FA033569141F}"/>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298915797"/>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 id="2147484110" r:id="rId27"/>
    <p:sldLayoutId id="2147484111" r:id="rId28"/>
    <p:sldLayoutId id="2147484112" r:id="rId29"/>
    <p:sldLayoutId id="2147484113" r:id="rId30"/>
    <p:sldLayoutId id="2147484114" r:id="rId31"/>
    <p:sldLayoutId id="2147484115" r:id="rId32"/>
    <p:sldLayoutId id="2147484116" r:id="rId33"/>
    <p:sldLayoutId id="2147484117" r:id="rId34"/>
    <p:sldLayoutId id="2147484118" r:id="rId35"/>
    <p:sldLayoutId id="2147484119" r:id="rId36"/>
    <p:sldLayoutId id="214748412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30A165C8-D66E-F946-9F6F-EF11DC08AEA3}"/>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378084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48701250"/>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 id="2147484189" r:id="rId30"/>
    <p:sldLayoutId id="2147484190" r:id="rId31"/>
    <p:sldLayoutId id="2147484191" r:id="rId32"/>
    <p:sldLayoutId id="2147484192" r:id="rId33"/>
    <p:sldLayoutId id="2147484193" r:id="rId34"/>
    <p:sldLayoutId id="2147484194" r:id="rId35"/>
    <p:sldLayoutId id="2147484195" r:id="rId36"/>
    <p:sldLayoutId id="214748419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93EAC62-7F5B-8A44-BC29-CEED6BB8099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568035266"/>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 id="2147484218" r:id="rId21"/>
    <p:sldLayoutId id="2147484219" r:id="rId22"/>
    <p:sldLayoutId id="2147484220" r:id="rId23"/>
    <p:sldLayoutId id="2147484221" r:id="rId24"/>
    <p:sldLayoutId id="2147484222" r:id="rId25"/>
    <p:sldLayoutId id="2147484223" r:id="rId26"/>
    <p:sldLayoutId id="2147484224" r:id="rId27"/>
    <p:sldLayoutId id="2147484225" r:id="rId28"/>
    <p:sldLayoutId id="2147484226" r:id="rId29"/>
    <p:sldLayoutId id="2147484227" r:id="rId30"/>
    <p:sldLayoutId id="2147484228" r:id="rId31"/>
    <p:sldLayoutId id="2147484229" r:id="rId32"/>
    <p:sldLayoutId id="2147484230" r:id="rId33"/>
    <p:sldLayoutId id="2147484231" r:id="rId34"/>
    <p:sldLayoutId id="2147484232" r:id="rId35"/>
    <p:sldLayoutId id="2147484233" r:id="rId36"/>
    <p:sldLayoutId id="2147484234"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511B2933-5997-A34E-B170-A9007385D908}"/>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71376316"/>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 id="2147484248" r:id="rId13"/>
    <p:sldLayoutId id="2147484249" r:id="rId14"/>
    <p:sldLayoutId id="2147484250" r:id="rId15"/>
    <p:sldLayoutId id="2147484251" r:id="rId16"/>
    <p:sldLayoutId id="2147484252" r:id="rId17"/>
    <p:sldLayoutId id="2147484253"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268" r:id="rId33"/>
    <p:sldLayoutId id="2147484269" r:id="rId34"/>
    <p:sldLayoutId id="2147484270" r:id="rId35"/>
    <p:sldLayoutId id="2147484271" r:id="rId36"/>
    <p:sldLayoutId id="214748427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E68011D-0CB5-8740-8A5F-B46B5CF3AFF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11978865"/>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91" r:id="rId18"/>
    <p:sldLayoutId id="2147484292" r:id="rId19"/>
    <p:sldLayoutId id="2147484293" r:id="rId20"/>
    <p:sldLayoutId id="2147484294" r:id="rId21"/>
    <p:sldLayoutId id="2147484295" r:id="rId22"/>
    <p:sldLayoutId id="2147484296" r:id="rId23"/>
    <p:sldLayoutId id="2147484297" r:id="rId24"/>
    <p:sldLayoutId id="2147484298" r:id="rId25"/>
    <p:sldLayoutId id="2147484299" r:id="rId26"/>
    <p:sldLayoutId id="2147484300" r:id="rId27"/>
    <p:sldLayoutId id="2147484301" r:id="rId28"/>
    <p:sldLayoutId id="2147484302" r:id="rId29"/>
    <p:sldLayoutId id="2147484303" r:id="rId30"/>
    <p:sldLayoutId id="2147484304" r:id="rId31"/>
    <p:sldLayoutId id="2147484305" r:id="rId32"/>
    <p:sldLayoutId id="2147484306" r:id="rId33"/>
    <p:sldLayoutId id="2147484307" r:id="rId34"/>
    <p:sldLayoutId id="2147484308" r:id="rId35"/>
    <p:sldLayoutId id="2147484309" r:id="rId36"/>
    <p:sldLayoutId id="2147484310"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0CD2E6F4-6638-894F-98A3-CED6AD4A2036}"/>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526921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DCCC3EFD-5666-154D-B35E-5574C9B1DAF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340221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1A34A4EC-7D06-6644-8C98-B5197760F642}"/>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28823172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C4EA48F5-3B2F-264A-80BD-50184817795C}"/>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86006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B7E18EBE-482B-7E48-89D1-039D8F337A0A}"/>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566476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37" name="Afbeelding 36">
            <a:extLst>
              <a:ext uri="{FF2B5EF4-FFF2-40B4-BE49-F238E27FC236}">
                <a16:creationId xmlns:a16="http://schemas.microsoft.com/office/drawing/2014/main" id="{ED518EBA-44F0-9144-AC57-3270B06A38B0}"/>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90582550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71137613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 id="2147483955" r:id="rId24"/>
    <p:sldLayoutId id="2147483956" r:id="rId25"/>
    <p:sldLayoutId id="2147483957" r:id="rId26"/>
    <p:sldLayoutId id="2147483958" r:id="rId27"/>
    <p:sldLayoutId id="2147483959" r:id="rId28"/>
    <p:sldLayoutId id="2147483960" r:id="rId29"/>
    <p:sldLayoutId id="2147483961" r:id="rId30"/>
    <p:sldLayoutId id="2147483962" r:id="rId31"/>
    <p:sldLayoutId id="2147483963" r:id="rId32"/>
    <p:sldLayoutId id="2147483964" r:id="rId33"/>
    <p:sldLayoutId id="2147483965" r:id="rId34"/>
    <p:sldLayoutId id="2147483966" r:id="rId35"/>
    <p:sldLayoutId id="2147483967" r:id="rId36"/>
    <p:sldLayoutId id="214748396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09244763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tx1">
                    <a:lumMod val="65000"/>
                    <a:lumOff val="3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lumMod val="65000"/>
                    <a:lumOff val="3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tx1">
                    <a:lumMod val="65000"/>
                    <a:lumOff val="3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6075388C-50A2-4345-A1B1-96ADAB6FFCC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4134592104"/>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 id="2147484025" r:id="rId18"/>
    <p:sldLayoutId id="2147484026" r:id="rId19"/>
    <p:sldLayoutId id="2147484027" r:id="rId20"/>
    <p:sldLayoutId id="2147484028" r:id="rId21"/>
    <p:sldLayoutId id="2147484029" r:id="rId22"/>
    <p:sldLayoutId id="2147484030" r:id="rId23"/>
    <p:sldLayoutId id="2147484031" r:id="rId24"/>
    <p:sldLayoutId id="2147484032" r:id="rId25"/>
    <p:sldLayoutId id="2147484033" r:id="rId26"/>
    <p:sldLayoutId id="2147484034" r:id="rId27"/>
    <p:sldLayoutId id="2147484035" r:id="rId28"/>
    <p:sldLayoutId id="2147484036" r:id="rId29"/>
    <p:sldLayoutId id="2147484037" r:id="rId30"/>
    <p:sldLayoutId id="2147484038" r:id="rId31"/>
    <p:sldLayoutId id="2147484039" r:id="rId32"/>
    <p:sldLayoutId id="2147484040" r:id="rId33"/>
    <p:sldLayoutId id="2147484041" r:id="rId34"/>
    <p:sldLayoutId id="2147484042" r:id="rId35"/>
    <p:sldLayoutId id="2147484043" r:id="rId36"/>
    <p:sldLayoutId id="2147484044" r:id="rId37"/>
  </p:sldLayoutIdLst>
  <p:hf hdr="0"/>
  <p:txStyles>
    <p:titleStyle>
      <a:lvl1pPr algn="l" defTabSz="914400" rtl="0" eaLnBrk="1" latinLnBrk="0" hangingPunct="1">
        <a:lnSpc>
          <a:spcPct val="90000"/>
        </a:lnSpc>
        <a:spcBef>
          <a:spcPct val="0"/>
        </a:spcBef>
        <a:buNone/>
        <a:defRPr sz="3600" b="0" kern="1200" baseline="0">
          <a:solidFill>
            <a:schemeClr val="accent1"/>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1"/>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1"/>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accent1"/>
        </a:buClr>
        <a:buFont typeface="Verdana" panose="020B0604030504040204" pitchFamily="34" charset="0"/>
        <a:buChar char="–"/>
        <a:defRPr sz="1600" kern="1200">
          <a:solidFill>
            <a:schemeClr val="accent1"/>
          </a:solidFill>
          <a:latin typeface="+mn-lt"/>
          <a:ea typeface="+mn-ea"/>
          <a:cs typeface="+mn-cs"/>
        </a:defRPr>
      </a:lvl5pPr>
      <a:lvl6pPr marL="1890000" indent="-316800" algn="l" defTabSz="914400" rtl="0" eaLnBrk="1" latinLnBrk="0" hangingPunct="1">
        <a:lnSpc>
          <a:spcPct val="90000"/>
        </a:lnSpc>
        <a:spcBef>
          <a:spcPts val="600"/>
        </a:spcBef>
        <a:buClr>
          <a:schemeClr val="accent1"/>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vm.nl/omgevingsveiligheid/actueel/workshops-omgevingsveilighei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omgevingsveiligheid@rivm.nl" TargetMode="External"/><Relationship Id="rId2" Type="http://schemas.openxmlformats.org/officeDocument/2006/relationships/hyperlink" Target="https://www.maatregelenwiki.nl/"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www.rivm.nl/omgevingsveiligheid/actueel/workshops-omgevingsveiligheid" TargetMode="External"/><Relationship Id="rId2" Type="http://schemas.openxmlformats.org/officeDocument/2006/relationships/hyperlink" Target="https://www.rivm.nl/omgevingsveiligheid/actueel/netwerkdag-omgevingsveiligheid" TargetMode="Externa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3199" y="3141257"/>
            <a:ext cx="5004000" cy="948047"/>
          </a:xfrm>
        </p:spPr>
        <p:txBody>
          <a:bodyPr anchor="b">
            <a:normAutofit/>
          </a:bodyPr>
          <a:lstStyle/>
          <a:p>
            <a:r>
              <a:rPr lang="nl-NL" dirty="0"/>
              <a:t>Maatregelenwiki</a:t>
            </a:r>
          </a:p>
        </p:txBody>
      </p:sp>
      <p:sp>
        <p:nvSpPr>
          <p:cNvPr id="18" name="Date Placeholder 3">
            <a:extLst>
              <a:ext uri="{FF2B5EF4-FFF2-40B4-BE49-F238E27FC236}">
                <a16:creationId xmlns:a16="http://schemas.microsoft.com/office/drawing/2014/main" id="{8C424D91-EA1D-8357-44DD-9A14519D16AA}"/>
              </a:ext>
            </a:extLst>
          </p:cNvPr>
          <p:cNvSpPr>
            <a:spLocks noGrp="1"/>
          </p:cNvSpPr>
          <p:nvPr>
            <p:ph type="dt" sz="half" idx="14"/>
          </p:nvPr>
        </p:nvSpPr>
        <p:spPr>
          <a:xfrm>
            <a:off x="635000" y="6543488"/>
            <a:ext cx="5003800" cy="264272"/>
          </a:xfrm>
        </p:spPr>
        <p:txBody>
          <a:bodyPr/>
          <a:lstStyle/>
          <a:p>
            <a:endParaRPr lang="nl-NL"/>
          </a:p>
        </p:txBody>
      </p:sp>
      <p:sp>
        <p:nvSpPr>
          <p:cNvPr id="20" name="Footer Placeholder 4">
            <a:extLst>
              <a:ext uri="{FF2B5EF4-FFF2-40B4-BE49-F238E27FC236}">
                <a16:creationId xmlns:a16="http://schemas.microsoft.com/office/drawing/2014/main" id="{F449630A-4768-D758-631B-E591523EDB53}"/>
              </a:ext>
            </a:extLst>
          </p:cNvPr>
          <p:cNvSpPr>
            <a:spLocks noGrp="1"/>
          </p:cNvSpPr>
          <p:nvPr>
            <p:ph type="ftr" sz="quarter" idx="15"/>
          </p:nvPr>
        </p:nvSpPr>
        <p:spPr>
          <a:xfrm>
            <a:off x="635000" y="6221413"/>
            <a:ext cx="5003800" cy="322075"/>
          </a:xfrm>
        </p:spPr>
        <p:txBody>
          <a:bodyPr/>
          <a:lstStyle/>
          <a:p>
            <a:endParaRPr lang="nl-NL"/>
          </a:p>
        </p:txBody>
      </p:sp>
      <p:sp>
        <p:nvSpPr>
          <p:cNvPr id="13" name="Slide Number Placeholder 5">
            <a:extLst>
              <a:ext uri="{FF2B5EF4-FFF2-40B4-BE49-F238E27FC236}">
                <a16:creationId xmlns:a16="http://schemas.microsoft.com/office/drawing/2014/main" id="{9A9A6B4D-D565-AD4A-20C9-98AF0E05E826}"/>
              </a:ext>
            </a:extLst>
          </p:cNvPr>
          <p:cNvSpPr>
            <a:spLocks noGrp="1"/>
          </p:cNvSpPr>
          <p:nvPr>
            <p:ph type="sldNum" sz="quarter" idx="16"/>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a:t>
            </a:fld>
            <a:endParaRPr lang="nl-NL"/>
          </a:p>
        </p:txBody>
      </p:sp>
      <p:pic>
        <p:nvPicPr>
          <p:cNvPr id="5" name="Afbeelding 1" descr="Titelfoto">
            <a:extLst>
              <a:ext uri="{FF2B5EF4-FFF2-40B4-BE49-F238E27FC236}">
                <a16:creationId xmlns:a16="http://schemas.microsoft.com/office/drawing/2014/main" id="{1F24558D-3620-7E3F-CE9B-6B906514D5FD}"/>
              </a:ext>
            </a:extLst>
          </p:cNvPr>
          <p:cNvPicPr>
            <a:picLocks noChangeAspect="1"/>
          </p:cNvPicPr>
          <p:nvPr/>
        </p:nvPicPr>
        <p:blipFill rotWithShape="1">
          <a:blip r:embed="rId3"/>
          <a:srcRect l="22690" r="17954" b="-1"/>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
        <p:nvSpPr>
          <p:cNvPr id="7" name="Text Placeholder 6">
            <a:extLst>
              <a:ext uri="{FF2B5EF4-FFF2-40B4-BE49-F238E27FC236}">
                <a16:creationId xmlns:a16="http://schemas.microsoft.com/office/drawing/2014/main" id="{50A77ADF-7093-6EB5-C14F-8BC780FE97A4}"/>
              </a:ext>
            </a:extLst>
          </p:cNvPr>
          <p:cNvSpPr>
            <a:spLocks noGrp="1"/>
          </p:cNvSpPr>
          <p:nvPr>
            <p:ph type="body" sz="quarter" idx="13"/>
          </p:nvPr>
        </p:nvSpPr>
        <p:spPr>
          <a:xfrm>
            <a:off x="6093757" y="5053693"/>
            <a:ext cx="5463443" cy="1167720"/>
          </a:xfrm>
        </p:spPr>
        <p:txBody>
          <a:bodyPr>
            <a:normAutofit/>
          </a:bodyPr>
          <a:lstStyle/>
          <a:p>
            <a:pPr marL="0" indent="0" algn="r" fontAlgn="base">
              <a:lnSpc>
                <a:spcPct val="70000"/>
              </a:lnSpc>
              <a:buClr>
                <a:schemeClr val="tx2"/>
              </a:buClr>
              <a:buNone/>
            </a:pPr>
            <a:r>
              <a:rPr lang="nl-NL" sz="1500" dirty="0">
                <a:solidFill>
                  <a:srgbClr val="FFFFFF"/>
                </a:solidFill>
                <a:latin typeface="Verdana" panose="020B0604030504040204" pitchFamily="34" charset="0"/>
              </a:rPr>
              <a:t>Rijksinstituut voor Volksgezondheid en Milieu (RIVM)</a:t>
            </a:r>
            <a:r>
              <a:rPr lang="en-US" sz="1500" dirty="0">
                <a:solidFill>
                  <a:srgbClr val="FFFFFF"/>
                </a:solidFill>
                <a:latin typeface="Verdana" panose="020B0604030504040204" pitchFamily="34" charset="0"/>
              </a:rPr>
              <a:t>​</a:t>
            </a:r>
          </a:p>
          <a:p>
            <a:pPr marL="0" indent="0" algn="r" fontAlgn="base">
              <a:lnSpc>
                <a:spcPct val="70000"/>
              </a:lnSpc>
              <a:buClr>
                <a:schemeClr val="tx2"/>
              </a:buClr>
              <a:buNone/>
            </a:pPr>
            <a:r>
              <a:rPr lang="nl-NL" sz="1500" dirty="0">
                <a:solidFill>
                  <a:srgbClr val="FFFFFF"/>
                </a:solidFill>
                <a:latin typeface="Verdana" panose="020B0604030504040204" pitchFamily="34" charset="0"/>
              </a:rPr>
              <a:t>Henrieke Heideman en Jasmijn Otte​</a:t>
            </a:r>
          </a:p>
          <a:p>
            <a:pPr marL="0" indent="0" algn="r" fontAlgn="base">
              <a:lnSpc>
                <a:spcPct val="70000"/>
              </a:lnSpc>
              <a:buClr>
                <a:schemeClr val="tx2"/>
              </a:buClr>
              <a:buNone/>
            </a:pPr>
            <a:r>
              <a:rPr lang="nl-NL" sz="1500" dirty="0">
                <a:solidFill>
                  <a:srgbClr val="FFFFFF"/>
                </a:solidFill>
                <a:latin typeface="Verdana" panose="020B0604030504040204" pitchFamily="34" charset="0"/>
              </a:rPr>
              <a:t>Omgevingsveiligheid@rivm.nl​</a:t>
            </a:r>
            <a:br>
              <a:rPr lang="nl-NL" sz="1500" dirty="0">
                <a:solidFill>
                  <a:srgbClr val="FFFFFF"/>
                </a:solidFill>
                <a:latin typeface="Verdana" panose="020B0604030504040204" pitchFamily="34" charset="0"/>
              </a:rPr>
            </a:br>
            <a:r>
              <a:rPr lang="nl-NL" sz="1500" dirty="0" err="1">
                <a:solidFill>
                  <a:srgbClr val="FFFFFF"/>
                </a:solidFill>
                <a:latin typeface="Verdana" panose="020B0604030504040204" pitchFamily="34" charset="0"/>
              </a:rPr>
              <a:t>Schakeldag</a:t>
            </a:r>
            <a:r>
              <a:rPr lang="nl-NL" sz="1500" dirty="0">
                <a:solidFill>
                  <a:srgbClr val="FFFFFF"/>
                </a:solidFill>
                <a:latin typeface="Verdana" panose="020B0604030504040204" pitchFamily="34" charset="0"/>
              </a:rPr>
              <a:t> 27 juni 2024​</a:t>
            </a:r>
          </a:p>
          <a:p>
            <a:pPr marL="0" indent="0">
              <a:buNone/>
            </a:pPr>
            <a:endParaRPr lang="nl-NL" dirty="0"/>
          </a:p>
        </p:txBody>
      </p:sp>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44262A-4416-16E6-8DE6-F88E1CD715B8}"/>
              </a:ext>
            </a:extLst>
          </p:cNvPr>
          <p:cNvSpPr>
            <a:spLocks noGrp="1"/>
          </p:cNvSpPr>
          <p:nvPr>
            <p:ph idx="1"/>
          </p:nvPr>
        </p:nvSpPr>
        <p:spPr/>
        <p:txBody>
          <a:bodyPr numCol="1">
            <a:normAutofit/>
          </a:bodyPr>
          <a:lstStyle/>
          <a:p>
            <a:r>
              <a:rPr lang="nl-NL" dirty="0"/>
              <a:t>Maandelijks</a:t>
            </a:r>
          </a:p>
          <a:p>
            <a:pPr lvl="1" algn="l"/>
            <a:r>
              <a:rPr lang="nl-NL" dirty="0"/>
              <a:t>24 september (hybride)</a:t>
            </a:r>
          </a:p>
          <a:p>
            <a:pPr lvl="2"/>
            <a:r>
              <a:rPr lang="nl-NL" dirty="0"/>
              <a:t>Patrick Heezen (RIVM) – Milieuongevallen Dienst</a:t>
            </a:r>
          </a:p>
          <a:p>
            <a:pPr lvl="2"/>
            <a:r>
              <a:rPr lang="nl-NL" dirty="0"/>
              <a:t>André </a:t>
            </a:r>
            <a:r>
              <a:rPr lang="nl-NL" dirty="0" err="1"/>
              <a:t>Lindenbergh</a:t>
            </a:r>
            <a:r>
              <a:rPr lang="nl-NL" dirty="0"/>
              <a:t> (Regionale Uitvoeringsdienst Zeeland) – BHV-app met externe veiligheidsinformatie</a:t>
            </a:r>
          </a:p>
          <a:p>
            <a:pPr lvl="1" algn="l"/>
            <a:r>
              <a:rPr lang="nl-NL" dirty="0"/>
              <a:t>22 oktober</a:t>
            </a:r>
          </a:p>
          <a:p>
            <a:pPr lvl="2"/>
            <a:r>
              <a:rPr lang="nl-NL" dirty="0"/>
              <a:t>Wim Derksen (Omgevingsdienst Noordzeekanaalgebied) – Veiligheid van waterstof(dragers)</a:t>
            </a:r>
          </a:p>
          <a:p>
            <a:pPr lvl="2"/>
            <a:r>
              <a:rPr lang="nl-NL" dirty="0"/>
              <a:t>Informatie over de tweede spreker volgt. </a:t>
            </a:r>
          </a:p>
          <a:p>
            <a:pPr lvl="1" algn="l"/>
            <a:r>
              <a:rPr lang="nl-NL" dirty="0"/>
              <a:t>26 november</a:t>
            </a:r>
          </a:p>
          <a:p>
            <a:endParaRPr lang="nl-NL" dirty="0"/>
          </a:p>
        </p:txBody>
      </p:sp>
      <p:sp>
        <p:nvSpPr>
          <p:cNvPr id="3" name="Title 2">
            <a:extLst>
              <a:ext uri="{FF2B5EF4-FFF2-40B4-BE49-F238E27FC236}">
                <a16:creationId xmlns:a16="http://schemas.microsoft.com/office/drawing/2014/main" id="{264873CB-BC6D-5150-79F0-8850013F9CEC}"/>
              </a:ext>
            </a:extLst>
          </p:cNvPr>
          <p:cNvSpPr>
            <a:spLocks noGrp="1"/>
          </p:cNvSpPr>
          <p:nvPr>
            <p:ph type="title"/>
          </p:nvPr>
        </p:nvSpPr>
        <p:spPr/>
        <p:txBody>
          <a:bodyPr/>
          <a:lstStyle/>
          <a:p>
            <a:r>
              <a:rPr lang="nl-NL" dirty="0"/>
              <a:t>Workshop Omgevingsveiligheid</a:t>
            </a:r>
          </a:p>
        </p:txBody>
      </p:sp>
      <p:sp>
        <p:nvSpPr>
          <p:cNvPr id="6" name="Slide Number Placeholder 5">
            <a:extLst>
              <a:ext uri="{FF2B5EF4-FFF2-40B4-BE49-F238E27FC236}">
                <a16:creationId xmlns:a16="http://schemas.microsoft.com/office/drawing/2014/main" id="{1D2A2BFD-5E7E-3DEE-55BC-B62664CBE83A}"/>
              </a:ext>
            </a:extLst>
          </p:cNvPr>
          <p:cNvSpPr>
            <a:spLocks noGrp="1"/>
          </p:cNvSpPr>
          <p:nvPr>
            <p:ph type="sldNum" sz="quarter" idx="12"/>
          </p:nvPr>
        </p:nvSpPr>
        <p:spPr/>
        <p:txBody>
          <a:bodyPr/>
          <a:lstStyle/>
          <a:p>
            <a:fld id="{10A0A6AF-03C5-477E-939A-E28F7E7F05EA}" type="slidenum">
              <a:rPr lang="nl-NL" smtClean="0"/>
              <a:pPr/>
              <a:t>10</a:t>
            </a:fld>
            <a:endParaRPr lang="nl-NL" dirty="0"/>
          </a:p>
        </p:txBody>
      </p:sp>
      <p:sp>
        <p:nvSpPr>
          <p:cNvPr id="7" name="TextBox 6">
            <a:extLst>
              <a:ext uri="{FF2B5EF4-FFF2-40B4-BE49-F238E27FC236}">
                <a16:creationId xmlns:a16="http://schemas.microsoft.com/office/drawing/2014/main" id="{1B8E075D-0D8C-D910-1871-13B799D96808}"/>
              </a:ext>
            </a:extLst>
          </p:cNvPr>
          <p:cNvSpPr txBox="1"/>
          <p:nvPr/>
        </p:nvSpPr>
        <p:spPr>
          <a:xfrm>
            <a:off x="245327" y="6013119"/>
            <a:ext cx="12074972" cy="369332"/>
          </a:xfrm>
          <a:prstGeom prst="rect">
            <a:avLst/>
          </a:prstGeom>
          <a:noFill/>
        </p:spPr>
        <p:txBody>
          <a:bodyPr wrap="none" rtlCol="0">
            <a:spAutoFit/>
          </a:bodyPr>
          <a:lstStyle/>
          <a:p>
            <a:r>
              <a:rPr lang="nl-NL" dirty="0"/>
              <a:t>Aanmelden kan op </a:t>
            </a:r>
            <a:r>
              <a:rPr lang="nl-NL" dirty="0">
                <a:hlinkClick r:id="rId3"/>
              </a:rPr>
              <a:t>https://www.rivm.nl/omgevingsveiligheid/actueel/workshops-omgevingsveiligheid</a:t>
            </a:r>
            <a:endParaRPr lang="nl-NL" dirty="0"/>
          </a:p>
        </p:txBody>
      </p:sp>
    </p:spTree>
    <p:extLst>
      <p:ext uri="{BB962C8B-B14F-4D97-AF65-F5344CB8AC3E}">
        <p14:creationId xmlns:p14="http://schemas.microsoft.com/office/powerpoint/2010/main" val="10384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8066ADE-A422-E649-9153-BB24C2498479}"/>
              </a:ext>
            </a:extLst>
          </p:cNvPr>
          <p:cNvSpPr>
            <a:spLocks noGrp="1"/>
          </p:cNvSpPr>
          <p:nvPr>
            <p:ph type="body" idx="1"/>
          </p:nvPr>
        </p:nvSpPr>
        <p:spPr>
          <a:xfrm>
            <a:off x="635001" y="2306037"/>
            <a:ext cx="5004000" cy="648000"/>
          </a:xfrm>
        </p:spPr>
        <p:txBody>
          <a:bodyPr anchor="b">
            <a:normAutofit/>
          </a:bodyPr>
          <a:lstStyle/>
          <a:p>
            <a:r>
              <a:rPr lang="nl-NL" sz="1400" dirty="0"/>
              <a:t>Beleid externe veiligheid in             Zuid-Holland onder de omgevingswet</a:t>
            </a:r>
          </a:p>
        </p:txBody>
      </p:sp>
      <p:pic>
        <p:nvPicPr>
          <p:cNvPr id="17" name="Picture 16" descr="A screenshot of a website&#10;&#10;Description automatically generated">
            <a:extLst>
              <a:ext uri="{FF2B5EF4-FFF2-40B4-BE49-F238E27FC236}">
                <a16:creationId xmlns:a16="http://schemas.microsoft.com/office/drawing/2014/main" id="{C196173E-D084-886F-9B78-DCAE9DD426C3}"/>
              </a:ext>
            </a:extLst>
          </p:cNvPr>
          <p:cNvPicPr>
            <a:picLocks noChangeAspect="1"/>
          </p:cNvPicPr>
          <p:nvPr/>
        </p:nvPicPr>
        <p:blipFill rotWithShape="1">
          <a:blip r:embed="rId2"/>
          <a:srcRect b="12932"/>
          <a:stretch/>
        </p:blipFill>
        <p:spPr>
          <a:xfrm>
            <a:off x="6553000" y="3039393"/>
            <a:ext cx="5004000" cy="3267676"/>
          </a:xfrm>
          <a:prstGeom prst="rect">
            <a:avLst/>
          </a:prstGeom>
          <a:noFill/>
        </p:spPr>
      </p:pic>
      <p:sp>
        <p:nvSpPr>
          <p:cNvPr id="14" name="Text Placeholder 13">
            <a:extLst>
              <a:ext uri="{FF2B5EF4-FFF2-40B4-BE49-F238E27FC236}">
                <a16:creationId xmlns:a16="http://schemas.microsoft.com/office/drawing/2014/main" id="{5346D50E-777B-4605-574C-42B321D11EE1}"/>
              </a:ext>
            </a:extLst>
          </p:cNvPr>
          <p:cNvSpPr>
            <a:spLocks noGrp="1"/>
          </p:cNvSpPr>
          <p:nvPr>
            <p:ph type="body" sz="quarter" idx="3"/>
          </p:nvPr>
        </p:nvSpPr>
        <p:spPr>
          <a:xfrm>
            <a:off x="6553200" y="2306037"/>
            <a:ext cx="5004000" cy="647228"/>
          </a:xfrm>
        </p:spPr>
        <p:txBody>
          <a:bodyPr anchor="b">
            <a:normAutofit/>
          </a:bodyPr>
          <a:lstStyle/>
          <a:p>
            <a:r>
              <a:rPr lang="nl-NL" sz="1400"/>
              <a:t>Stappenplan afweging groepsrisico binnen aandachtsgebieden</a:t>
            </a:r>
          </a:p>
        </p:txBody>
      </p:sp>
      <p:pic>
        <p:nvPicPr>
          <p:cNvPr id="12" name="Picture 11" descr="A group of houses in a field&#10;&#10;Description automatically generated">
            <a:extLst>
              <a:ext uri="{FF2B5EF4-FFF2-40B4-BE49-F238E27FC236}">
                <a16:creationId xmlns:a16="http://schemas.microsoft.com/office/drawing/2014/main" id="{62DBED95-D1A1-C10C-6042-12DF64C66366}"/>
              </a:ext>
            </a:extLst>
          </p:cNvPr>
          <p:cNvPicPr>
            <a:picLocks noChangeAspect="1"/>
          </p:cNvPicPr>
          <p:nvPr/>
        </p:nvPicPr>
        <p:blipFill rotWithShape="1">
          <a:blip r:embed="rId3"/>
          <a:srcRect l="9241" r="2" b="2"/>
          <a:stretch/>
        </p:blipFill>
        <p:spPr>
          <a:xfrm>
            <a:off x="633412" y="3059464"/>
            <a:ext cx="5005388" cy="3267676"/>
          </a:xfrm>
          <a:prstGeom prst="rect">
            <a:avLst/>
          </a:prstGeom>
          <a:noFill/>
        </p:spPr>
      </p:pic>
      <p:sp>
        <p:nvSpPr>
          <p:cNvPr id="3" name="Title 2">
            <a:extLst>
              <a:ext uri="{FF2B5EF4-FFF2-40B4-BE49-F238E27FC236}">
                <a16:creationId xmlns:a16="http://schemas.microsoft.com/office/drawing/2014/main" id="{DD2131FF-8B13-7771-74D9-11F7D2558BB8}"/>
              </a:ext>
            </a:extLst>
          </p:cNvPr>
          <p:cNvSpPr>
            <a:spLocks noGrp="1"/>
          </p:cNvSpPr>
          <p:nvPr>
            <p:ph type="title"/>
          </p:nvPr>
        </p:nvSpPr>
        <p:spPr>
          <a:xfrm>
            <a:off x="635000" y="1052513"/>
            <a:ext cx="10923588" cy="948047"/>
          </a:xfrm>
        </p:spPr>
        <p:txBody>
          <a:bodyPr anchor="b">
            <a:normAutofit/>
          </a:bodyPr>
          <a:lstStyle/>
          <a:p>
            <a:pPr algn="ctr"/>
            <a:r>
              <a:rPr lang="nl-NL" dirty="0"/>
              <a:t>Praktijkvoorbeelden: Groepsrisico</a:t>
            </a:r>
          </a:p>
        </p:txBody>
      </p:sp>
      <p:sp>
        <p:nvSpPr>
          <p:cNvPr id="22" name="Date Placeholder 6">
            <a:extLst>
              <a:ext uri="{FF2B5EF4-FFF2-40B4-BE49-F238E27FC236}">
                <a16:creationId xmlns:a16="http://schemas.microsoft.com/office/drawing/2014/main" id="{173E40BA-85FE-F843-1D01-13E515E4A3B8}"/>
              </a:ext>
            </a:extLst>
          </p:cNvPr>
          <p:cNvSpPr>
            <a:spLocks noGrp="1"/>
          </p:cNvSpPr>
          <p:nvPr>
            <p:ph type="dt" sz="half" idx="10"/>
          </p:nvPr>
        </p:nvSpPr>
        <p:spPr>
          <a:xfrm>
            <a:off x="635000" y="6543488"/>
            <a:ext cx="5003800" cy="264272"/>
          </a:xfrm>
        </p:spPr>
        <p:txBody>
          <a:bodyPr/>
          <a:lstStyle/>
          <a:p>
            <a:endParaRPr lang="nl-NL"/>
          </a:p>
        </p:txBody>
      </p:sp>
      <p:sp>
        <p:nvSpPr>
          <p:cNvPr id="6" name="Slide Number Placeholder 5">
            <a:extLst>
              <a:ext uri="{FF2B5EF4-FFF2-40B4-BE49-F238E27FC236}">
                <a16:creationId xmlns:a16="http://schemas.microsoft.com/office/drawing/2014/main" id="{35BD1238-79AF-B0EB-C883-3D69D9F5AD74}"/>
              </a:ext>
            </a:extLst>
          </p:cNvPr>
          <p:cNvSpPr>
            <a:spLocks noGrp="1"/>
          </p:cNvSpPr>
          <p:nvPr>
            <p:ph type="sldNum" sz="quarter" idx="12"/>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11</a:t>
            </a:fld>
            <a:endParaRPr lang="nl-NL"/>
          </a:p>
        </p:txBody>
      </p:sp>
    </p:spTree>
    <p:extLst>
      <p:ext uri="{BB962C8B-B14F-4D97-AF65-F5344CB8AC3E}">
        <p14:creationId xmlns:p14="http://schemas.microsoft.com/office/powerpoint/2010/main" val="364322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07C6E-0752-B37B-AA28-552B56983447}"/>
              </a:ext>
            </a:extLst>
          </p:cNvPr>
          <p:cNvSpPr>
            <a:spLocks noGrp="1"/>
          </p:cNvSpPr>
          <p:nvPr>
            <p:ph idx="1"/>
          </p:nvPr>
        </p:nvSpPr>
        <p:spPr/>
        <p:txBody>
          <a:bodyPr numCol="1"/>
          <a:lstStyle/>
          <a:p>
            <a:r>
              <a:rPr lang="nl-NL" dirty="0"/>
              <a:t>Groepsrisicoverantwoording niet meer landelijk gereguleerd</a:t>
            </a:r>
          </a:p>
          <a:p>
            <a:r>
              <a:rPr lang="nl-NL" dirty="0"/>
              <a:t>Van Kwantitatief naar kwalitatief</a:t>
            </a:r>
          </a:p>
          <a:p>
            <a:r>
              <a:rPr lang="nl-NL" dirty="0"/>
              <a:t>Beheersing van het groepsrisico een provinciaal belang</a:t>
            </a:r>
          </a:p>
          <a:p>
            <a:endParaRPr lang="nl-NL" dirty="0"/>
          </a:p>
          <a:p>
            <a:r>
              <a:rPr lang="nl-NL" dirty="0"/>
              <a:t>Besluitvorming aanvaardbaarheid ruimtelijke ontwikkeling</a:t>
            </a:r>
          </a:p>
          <a:p>
            <a:pPr lvl="1"/>
            <a:r>
              <a:rPr lang="nl-NL" dirty="0"/>
              <a:t>Handreiking</a:t>
            </a:r>
          </a:p>
          <a:p>
            <a:pPr lvl="1"/>
            <a:r>
              <a:rPr lang="nl-NL" dirty="0"/>
              <a:t>Stappenplan</a:t>
            </a:r>
          </a:p>
          <a:p>
            <a:endParaRPr lang="nl-NL" dirty="0"/>
          </a:p>
        </p:txBody>
      </p:sp>
      <p:sp>
        <p:nvSpPr>
          <p:cNvPr id="3" name="Title 2">
            <a:extLst>
              <a:ext uri="{FF2B5EF4-FFF2-40B4-BE49-F238E27FC236}">
                <a16:creationId xmlns:a16="http://schemas.microsoft.com/office/drawing/2014/main" id="{605E4A33-800F-8AAD-36C7-6EC2F41DC57A}"/>
              </a:ext>
            </a:extLst>
          </p:cNvPr>
          <p:cNvSpPr>
            <a:spLocks noGrp="1"/>
          </p:cNvSpPr>
          <p:nvPr>
            <p:ph type="title"/>
          </p:nvPr>
        </p:nvSpPr>
        <p:spPr/>
        <p:txBody>
          <a:bodyPr/>
          <a:lstStyle/>
          <a:p>
            <a:r>
              <a:rPr lang="nl-NL" dirty="0"/>
              <a:t>Aanleiding</a:t>
            </a:r>
          </a:p>
        </p:txBody>
      </p:sp>
      <p:sp>
        <p:nvSpPr>
          <p:cNvPr id="4" name="Date Placeholder 3">
            <a:extLst>
              <a:ext uri="{FF2B5EF4-FFF2-40B4-BE49-F238E27FC236}">
                <a16:creationId xmlns:a16="http://schemas.microsoft.com/office/drawing/2014/main" id="{9207FC80-F432-7AD9-A2E6-D859FF797FFE}"/>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44F8DCE6-1643-F7CD-6EC9-58FE16B5A593}"/>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9002D294-2B88-743B-0ED7-9D88443A27CF}"/>
              </a:ext>
            </a:extLst>
          </p:cNvPr>
          <p:cNvSpPr>
            <a:spLocks noGrp="1"/>
          </p:cNvSpPr>
          <p:nvPr>
            <p:ph type="sldNum" sz="quarter" idx="12"/>
          </p:nvPr>
        </p:nvSpPr>
        <p:spPr/>
        <p:txBody>
          <a:bodyPr/>
          <a:lstStyle/>
          <a:p>
            <a:fld id="{10A0A6AF-03C5-477E-939A-E28F7E7F05EA}" type="slidenum">
              <a:rPr lang="nl-NL" smtClean="0"/>
              <a:pPr/>
              <a:t>12</a:t>
            </a:fld>
            <a:endParaRPr lang="nl-NL" dirty="0"/>
          </a:p>
        </p:txBody>
      </p:sp>
    </p:spTree>
    <p:extLst>
      <p:ext uri="{BB962C8B-B14F-4D97-AF65-F5344CB8AC3E}">
        <p14:creationId xmlns:p14="http://schemas.microsoft.com/office/powerpoint/2010/main" val="94320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D8CE6-0FD5-5F06-662E-756C5F225E82}"/>
              </a:ext>
            </a:extLst>
          </p:cNvPr>
          <p:cNvSpPr>
            <a:spLocks noGrp="1"/>
          </p:cNvSpPr>
          <p:nvPr>
            <p:ph idx="1"/>
          </p:nvPr>
        </p:nvSpPr>
        <p:spPr/>
        <p:txBody>
          <a:bodyPr numCol="1"/>
          <a:lstStyle/>
          <a:p>
            <a:pPr marL="342900" indent="-342900">
              <a:buFont typeface="+mj-lt"/>
              <a:buAutoNum type="arabicPeriod"/>
            </a:pPr>
            <a:r>
              <a:rPr lang="nl-NL" sz="1800" dirty="0"/>
              <a:t>Beoordeling en berekening verhoogd groepsrisico bij ruimtelijke ontwikkelingen binnen aandachtsgebieden</a:t>
            </a:r>
          </a:p>
          <a:p>
            <a:pPr marL="687150" lvl="1" indent="-342900"/>
            <a:r>
              <a:rPr lang="nl-NL" sz="1800" dirty="0"/>
              <a:t>Stroomschema: Ontwikkeling potentie verhoogd groepsrisico</a:t>
            </a:r>
          </a:p>
          <a:p>
            <a:pPr marL="687150" lvl="1" indent="-342900"/>
            <a:r>
              <a:rPr lang="nl-NL" sz="1800" dirty="0"/>
              <a:t>JA: Een groepsrisicoberekening vereist</a:t>
            </a:r>
          </a:p>
          <a:p>
            <a:pPr marL="0" indent="0">
              <a:buNone/>
            </a:pPr>
            <a:r>
              <a:rPr lang="nl-NL" sz="1800" dirty="0"/>
              <a:t> </a:t>
            </a:r>
          </a:p>
          <a:p>
            <a:pPr marL="342900" indent="-342900">
              <a:buFont typeface="+mj-lt"/>
              <a:buAutoNum type="arabicPeriod" startAt="2"/>
            </a:pPr>
            <a:r>
              <a:rPr lang="nl-NL" sz="1800" dirty="0"/>
              <a:t>Te betrekken maatregelen en overwegingen voor de beheersing van het groepsrisico</a:t>
            </a:r>
          </a:p>
          <a:p>
            <a:pPr marL="687150" lvl="1" indent="-342900"/>
            <a:r>
              <a:rPr lang="nl-NL" sz="1800" dirty="0"/>
              <a:t>Beschrijving restrisico</a:t>
            </a:r>
          </a:p>
          <a:p>
            <a:pPr marL="687150" lvl="1" indent="-342900"/>
            <a:r>
              <a:rPr lang="nl-NL" sz="1800" dirty="0"/>
              <a:t>Artikel 7.18: Groepsrisicobenadering aandachtsgebieden met verhoogd groepsrisico </a:t>
            </a:r>
          </a:p>
          <a:p>
            <a:pPr marL="342900" indent="-342900">
              <a:buFont typeface="+mj-lt"/>
              <a:buAutoNum type="arabicPeriod" startAt="2"/>
            </a:pPr>
            <a:endParaRPr lang="nl-NL" sz="1800" dirty="0"/>
          </a:p>
          <a:p>
            <a:pPr marL="342900" indent="-342900">
              <a:buFont typeface="+mj-lt"/>
              <a:buAutoNum type="arabicPeriod" startAt="2"/>
            </a:pPr>
            <a:r>
              <a:rPr lang="nl-NL" sz="1800" dirty="0"/>
              <a:t> Afstemming tussen gemeente en provincie </a:t>
            </a:r>
          </a:p>
          <a:p>
            <a:endParaRPr lang="nl-NL" dirty="0"/>
          </a:p>
        </p:txBody>
      </p:sp>
      <p:sp>
        <p:nvSpPr>
          <p:cNvPr id="3" name="Title 2">
            <a:extLst>
              <a:ext uri="{FF2B5EF4-FFF2-40B4-BE49-F238E27FC236}">
                <a16:creationId xmlns:a16="http://schemas.microsoft.com/office/drawing/2014/main" id="{69625AF9-A7BB-C7D0-489D-38411CEF3375}"/>
              </a:ext>
            </a:extLst>
          </p:cNvPr>
          <p:cNvSpPr>
            <a:spLocks noGrp="1"/>
          </p:cNvSpPr>
          <p:nvPr>
            <p:ph type="title"/>
          </p:nvPr>
        </p:nvSpPr>
        <p:spPr/>
        <p:txBody>
          <a:bodyPr/>
          <a:lstStyle/>
          <a:p>
            <a:r>
              <a:rPr lang="nl-NL" dirty="0"/>
              <a:t>De Handreiking – Provincie Zuid-Holland</a:t>
            </a:r>
          </a:p>
        </p:txBody>
      </p:sp>
      <p:sp>
        <p:nvSpPr>
          <p:cNvPr id="4" name="Date Placeholder 3">
            <a:extLst>
              <a:ext uri="{FF2B5EF4-FFF2-40B4-BE49-F238E27FC236}">
                <a16:creationId xmlns:a16="http://schemas.microsoft.com/office/drawing/2014/main" id="{F3AAD2AE-73C0-040F-BE54-5FE848225766}"/>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C32AA663-1C5B-4900-5411-5A0FA6F5CF1D}"/>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CAEAA1F4-9FE9-9CA0-4509-9038E0238CC8}"/>
              </a:ext>
            </a:extLst>
          </p:cNvPr>
          <p:cNvSpPr>
            <a:spLocks noGrp="1"/>
          </p:cNvSpPr>
          <p:nvPr>
            <p:ph type="sldNum" sz="quarter" idx="12"/>
          </p:nvPr>
        </p:nvSpPr>
        <p:spPr/>
        <p:txBody>
          <a:bodyPr/>
          <a:lstStyle/>
          <a:p>
            <a:fld id="{10A0A6AF-03C5-477E-939A-E28F7E7F05EA}" type="slidenum">
              <a:rPr lang="nl-NL" smtClean="0"/>
              <a:pPr/>
              <a:t>13</a:t>
            </a:fld>
            <a:endParaRPr lang="nl-NL" dirty="0"/>
          </a:p>
        </p:txBody>
      </p:sp>
    </p:spTree>
    <p:extLst>
      <p:ext uri="{BB962C8B-B14F-4D97-AF65-F5344CB8AC3E}">
        <p14:creationId xmlns:p14="http://schemas.microsoft.com/office/powerpoint/2010/main" val="64219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666C34-8334-8D1F-8961-03DBA52E95B8}"/>
              </a:ext>
            </a:extLst>
          </p:cNvPr>
          <p:cNvSpPr>
            <a:spLocks noGrp="1"/>
          </p:cNvSpPr>
          <p:nvPr>
            <p:ph idx="1"/>
          </p:nvPr>
        </p:nvSpPr>
        <p:spPr/>
        <p:txBody>
          <a:bodyPr>
            <a:normAutofit fontScale="40000" lnSpcReduction="20000"/>
          </a:bodyPr>
          <a:lstStyle/>
          <a:p>
            <a:pPr marL="304792" indent="-304792">
              <a:lnSpc>
                <a:spcPct val="120000"/>
              </a:lnSpc>
              <a:buAutoNum type="arabicPeriod"/>
            </a:pPr>
            <a:r>
              <a:rPr lang="nl-NL" sz="2300" dirty="0">
                <a:solidFill>
                  <a:schemeClr val="tx1">
                    <a:tint val="75000"/>
                  </a:schemeClr>
                </a:solidFill>
              </a:rPr>
              <a:t>In aanvulling op artikel 5.15, eerste lid, van het Besluit kwaliteit leefomgeving, worden voor een aandachtsgebied met verhoogd groepsrisico de volgende overwegingen betrokken in het omgevingsplan:</a:t>
            </a:r>
          </a:p>
          <a:p>
            <a:pPr marL="241294" lvl="1" algn="l">
              <a:lnSpc>
                <a:spcPct val="120000"/>
              </a:lnSpc>
            </a:pPr>
            <a:r>
              <a:rPr lang="nl-NL" sz="2300" dirty="0"/>
              <a:t>a. mogelijkheden om de ruimtelijke ontwikkeling plaats te laten vinden buiten het aandachtsgebied;</a:t>
            </a:r>
          </a:p>
          <a:p>
            <a:pPr marL="241294" lvl="1" algn="l">
              <a:lnSpc>
                <a:spcPct val="120000"/>
              </a:lnSpc>
            </a:pPr>
            <a:r>
              <a:rPr lang="nl-NL" sz="2300" dirty="0"/>
              <a:t>b. alternatieven met een lager groepsrisico;</a:t>
            </a:r>
          </a:p>
          <a:p>
            <a:pPr marL="241294" lvl="1" algn="l">
              <a:lnSpc>
                <a:spcPct val="120000"/>
              </a:lnSpc>
            </a:pPr>
            <a:r>
              <a:rPr lang="nl-NL" sz="2300" dirty="0"/>
              <a:t>c. waardering van al bestaande bescherming, waaronder:</a:t>
            </a:r>
          </a:p>
          <a:p>
            <a:pPr marL="482588" lvl="2" algn="l">
              <a:lnSpc>
                <a:spcPct val="120000"/>
              </a:lnSpc>
            </a:pPr>
            <a:r>
              <a:rPr lang="nl-NL" sz="2300" dirty="0"/>
              <a:t>1°. in de wet- en regelgeving voorgeschreven basisvoorzieningen;</a:t>
            </a:r>
          </a:p>
          <a:p>
            <a:pPr marL="482588" lvl="2" algn="l">
              <a:lnSpc>
                <a:spcPct val="120000"/>
              </a:lnSpc>
            </a:pPr>
            <a:r>
              <a:rPr lang="nl-NL" sz="2300" dirty="0"/>
              <a:t>2°. andere in het verleden getroffen maatregelen die gedeeltelijk of geheel bescherming bieden;</a:t>
            </a:r>
          </a:p>
          <a:p>
            <a:pPr marL="241294" lvl="1" algn="l">
              <a:lnSpc>
                <a:spcPct val="120000"/>
              </a:lnSpc>
            </a:pPr>
            <a:r>
              <a:rPr lang="nl-NL" sz="2300" dirty="0"/>
              <a:t>d. mogelijkheden tot aanvullende bescherming, waaronder:</a:t>
            </a:r>
          </a:p>
          <a:p>
            <a:pPr marL="482588" lvl="2" algn="l">
              <a:lnSpc>
                <a:spcPct val="120000"/>
              </a:lnSpc>
            </a:pPr>
            <a:r>
              <a:rPr lang="nl-NL" sz="2300" dirty="0"/>
              <a:t>1°. binnen het aandachtsgebied afstand houden tot de risicobron;</a:t>
            </a:r>
          </a:p>
          <a:p>
            <a:pPr marL="482588" lvl="2" algn="l">
              <a:lnSpc>
                <a:spcPct val="120000"/>
              </a:lnSpc>
            </a:pPr>
            <a:r>
              <a:rPr lang="nl-NL" sz="2300" dirty="0"/>
              <a:t>2°. aanvullende risicocommunicatie;</a:t>
            </a:r>
          </a:p>
          <a:p>
            <a:pPr marL="482588" lvl="2" algn="l">
              <a:lnSpc>
                <a:spcPct val="120000"/>
              </a:lnSpc>
            </a:pPr>
            <a:r>
              <a:rPr lang="nl-NL" sz="2300" dirty="0"/>
              <a:t>3°. beperking van personendichtheden in de omgeving van de risicobron;</a:t>
            </a:r>
          </a:p>
          <a:p>
            <a:pPr marL="482588" lvl="2" algn="l">
              <a:lnSpc>
                <a:spcPct val="120000"/>
              </a:lnSpc>
            </a:pPr>
            <a:r>
              <a:rPr lang="nl-NL" sz="2300" dirty="0"/>
              <a:t>4°. vlucht- en schuilmogelijkheden binnen het aandachtsgebied;</a:t>
            </a:r>
          </a:p>
          <a:p>
            <a:pPr marL="482588" lvl="2" algn="l">
              <a:lnSpc>
                <a:spcPct val="120000"/>
              </a:lnSpc>
            </a:pPr>
            <a:r>
              <a:rPr lang="nl-NL" sz="2300" dirty="0"/>
              <a:t>5°. treffen van omgevingsmaatregelen tussen de risicobron en bebouwde omgeving;</a:t>
            </a:r>
          </a:p>
          <a:p>
            <a:pPr marL="482588" lvl="2" algn="l">
              <a:lnSpc>
                <a:spcPct val="120000"/>
              </a:lnSpc>
            </a:pPr>
            <a:r>
              <a:rPr lang="nl-NL" sz="2300" dirty="0"/>
              <a:t>6°. aanvullende bouwmaatregelen;</a:t>
            </a:r>
          </a:p>
          <a:p>
            <a:pPr marL="241294" lvl="1" algn="l">
              <a:lnSpc>
                <a:spcPct val="120000"/>
              </a:lnSpc>
            </a:pPr>
            <a:r>
              <a:rPr lang="nl-NL" sz="2300" dirty="0"/>
              <a:t>e. mogelijkheden om aan de risicobron maatregelen te treffen;</a:t>
            </a:r>
          </a:p>
          <a:p>
            <a:pPr marL="241294" lvl="1" algn="l">
              <a:lnSpc>
                <a:spcPct val="120000"/>
              </a:lnSpc>
            </a:pPr>
            <a:r>
              <a:rPr lang="nl-NL" sz="2300" dirty="0"/>
              <a:t>f. door de veiligheidsregio geadviseerde maatregelen op het gebied van hulpverlening, zelfredzaamheid en bestrijdbaarheid;</a:t>
            </a:r>
          </a:p>
          <a:p>
            <a:pPr marL="241294" lvl="1" algn="l">
              <a:lnSpc>
                <a:spcPct val="120000"/>
              </a:lnSpc>
            </a:pPr>
            <a:r>
              <a:rPr lang="nl-NL" sz="2300" dirty="0"/>
              <a:t>g. de aanwijzing van een brandaandachtsgebied en explosieaandachtsgebied als </a:t>
            </a:r>
          </a:p>
          <a:p>
            <a:pPr marL="241294" lvl="1" algn="l">
              <a:lnSpc>
                <a:spcPct val="120000"/>
              </a:lnSpc>
            </a:pPr>
            <a:r>
              <a:rPr lang="nl-NL" sz="2300" dirty="0"/>
              <a:t>brandvoorschriftengebied respectievelijk explosievoorschriftengebied als bedoeld in artikel 5.14 van het Besluit kwaliteit leefomgeving.</a:t>
            </a:r>
          </a:p>
          <a:p>
            <a:pPr>
              <a:lnSpc>
                <a:spcPct val="120000"/>
              </a:lnSpc>
            </a:pPr>
            <a:r>
              <a:rPr lang="nl-NL" sz="2300" dirty="0">
                <a:solidFill>
                  <a:schemeClr val="tx1">
                    <a:tint val="75000"/>
                  </a:schemeClr>
                </a:solidFill>
              </a:rPr>
              <a:t>2. Bij het opstellen of wijzigen van het omgevingsplan wordt gemotiveerd op welke wijze de onderdelen, bedoeld in het eerste lid, zijn betrokken.</a:t>
            </a:r>
          </a:p>
          <a:p>
            <a:endParaRPr lang="nl-NL" dirty="0"/>
          </a:p>
          <a:p>
            <a:endParaRPr lang="nl-NL" dirty="0"/>
          </a:p>
        </p:txBody>
      </p:sp>
      <p:sp>
        <p:nvSpPr>
          <p:cNvPr id="3" name="Title 2">
            <a:extLst>
              <a:ext uri="{FF2B5EF4-FFF2-40B4-BE49-F238E27FC236}">
                <a16:creationId xmlns:a16="http://schemas.microsoft.com/office/drawing/2014/main" id="{23FA734A-0FE8-7C9D-19FA-2978B8D4202B}"/>
              </a:ext>
            </a:extLst>
          </p:cNvPr>
          <p:cNvSpPr>
            <a:spLocks noGrp="1"/>
          </p:cNvSpPr>
          <p:nvPr>
            <p:ph type="title"/>
          </p:nvPr>
        </p:nvSpPr>
        <p:spPr/>
        <p:txBody>
          <a:bodyPr>
            <a:normAutofit fontScale="90000"/>
          </a:bodyPr>
          <a:lstStyle/>
          <a:p>
            <a:r>
              <a:rPr lang="nl-NL" dirty="0"/>
              <a:t>Artikel 7.18: Groepsrisicobenadering aandachtsgebieden met verhoogd groepsrisico</a:t>
            </a:r>
          </a:p>
        </p:txBody>
      </p:sp>
      <p:sp>
        <p:nvSpPr>
          <p:cNvPr id="4" name="Date Placeholder 3">
            <a:extLst>
              <a:ext uri="{FF2B5EF4-FFF2-40B4-BE49-F238E27FC236}">
                <a16:creationId xmlns:a16="http://schemas.microsoft.com/office/drawing/2014/main" id="{A6A10B4E-3D20-0242-6A87-981582B21736}"/>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BF8F4165-0FC7-B96C-15C0-8568B13EB320}"/>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53561E22-7E2D-62FB-4E0C-DEE359844A1C}"/>
              </a:ext>
            </a:extLst>
          </p:cNvPr>
          <p:cNvSpPr>
            <a:spLocks noGrp="1"/>
          </p:cNvSpPr>
          <p:nvPr>
            <p:ph type="sldNum" sz="quarter" idx="12"/>
          </p:nvPr>
        </p:nvSpPr>
        <p:spPr/>
        <p:txBody>
          <a:bodyPr/>
          <a:lstStyle/>
          <a:p>
            <a:fld id="{10A0A6AF-03C5-477E-939A-E28F7E7F05EA}" type="slidenum">
              <a:rPr lang="nl-NL" smtClean="0"/>
              <a:pPr/>
              <a:t>14</a:t>
            </a:fld>
            <a:endParaRPr lang="nl-NL" dirty="0"/>
          </a:p>
        </p:txBody>
      </p:sp>
    </p:spTree>
    <p:extLst>
      <p:ext uri="{BB962C8B-B14F-4D97-AF65-F5344CB8AC3E}">
        <p14:creationId xmlns:p14="http://schemas.microsoft.com/office/powerpoint/2010/main" val="224197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D8CE6-0FD5-5F06-662E-756C5F225E82}"/>
              </a:ext>
            </a:extLst>
          </p:cNvPr>
          <p:cNvSpPr>
            <a:spLocks noGrp="1"/>
          </p:cNvSpPr>
          <p:nvPr>
            <p:ph idx="1"/>
          </p:nvPr>
        </p:nvSpPr>
        <p:spPr/>
        <p:txBody>
          <a:bodyPr numCol="1"/>
          <a:lstStyle/>
          <a:p>
            <a:pPr marL="342900" indent="-342900">
              <a:buFont typeface="+mj-lt"/>
              <a:buAutoNum type="arabicPeriod"/>
            </a:pPr>
            <a:r>
              <a:rPr lang="nl-NL" sz="1800" dirty="0"/>
              <a:t>Beoordeling en berekening verhoogd groepsrisico bij ruimtelijke ontwikkelingen binnen aandachtsgebieden</a:t>
            </a:r>
          </a:p>
          <a:p>
            <a:pPr marL="687150" lvl="1" indent="-342900"/>
            <a:r>
              <a:rPr lang="nl-NL" sz="1800" dirty="0"/>
              <a:t>Stroomschema: Ontwikkeling potentie verhoogd groepsrisico</a:t>
            </a:r>
          </a:p>
          <a:p>
            <a:pPr marL="687150" lvl="1" indent="-342900"/>
            <a:r>
              <a:rPr lang="nl-NL" sz="1800" dirty="0"/>
              <a:t>JA: Een groepsrisicoberekening vereist</a:t>
            </a:r>
          </a:p>
          <a:p>
            <a:pPr marL="0" indent="0">
              <a:buNone/>
            </a:pPr>
            <a:r>
              <a:rPr lang="nl-NL" sz="1800" dirty="0"/>
              <a:t> </a:t>
            </a:r>
          </a:p>
          <a:p>
            <a:pPr marL="342900" indent="-342900">
              <a:buFont typeface="+mj-lt"/>
              <a:buAutoNum type="arabicPeriod" startAt="2"/>
            </a:pPr>
            <a:r>
              <a:rPr lang="nl-NL" sz="1800" dirty="0"/>
              <a:t>Te betrekken maatregelen en overwegingen voor de beheersing van het groepsrisico</a:t>
            </a:r>
          </a:p>
          <a:p>
            <a:pPr marL="687150" lvl="1" indent="-342900"/>
            <a:r>
              <a:rPr lang="nl-NL" sz="1800" dirty="0"/>
              <a:t>Beschrijving restrisico</a:t>
            </a:r>
          </a:p>
          <a:p>
            <a:pPr marL="687150" lvl="1" indent="-342900"/>
            <a:r>
              <a:rPr lang="nl-NL" sz="1800" dirty="0"/>
              <a:t>Artikel 7.18: Groepsrisicobenadering aandachtsgebieden met verhoogd groepsrisico </a:t>
            </a:r>
          </a:p>
          <a:p>
            <a:pPr marL="342900" indent="-342900">
              <a:buFont typeface="+mj-lt"/>
              <a:buAutoNum type="arabicPeriod" startAt="2"/>
            </a:pPr>
            <a:endParaRPr lang="nl-NL" sz="1800" dirty="0"/>
          </a:p>
          <a:p>
            <a:pPr marL="342900" indent="-342900">
              <a:buFont typeface="+mj-lt"/>
              <a:buAutoNum type="arabicPeriod" startAt="2"/>
            </a:pPr>
            <a:r>
              <a:rPr lang="nl-NL" sz="1800" dirty="0"/>
              <a:t> Afstemming tussen gemeente en provincie </a:t>
            </a:r>
          </a:p>
          <a:p>
            <a:endParaRPr lang="nl-NL" dirty="0"/>
          </a:p>
        </p:txBody>
      </p:sp>
      <p:sp>
        <p:nvSpPr>
          <p:cNvPr id="3" name="Title 2">
            <a:extLst>
              <a:ext uri="{FF2B5EF4-FFF2-40B4-BE49-F238E27FC236}">
                <a16:creationId xmlns:a16="http://schemas.microsoft.com/office/drawing/2014/main" id="{69625AF9-A7BB-C7D0-489D-38411CEF3375}"/>
              </a:ext>
            </a:extLst>
          </p:cNvPr>
          <p:cNvSpPr>
            <a:spLocks noGrp="1"/>
          </p:cNvSpPr>
          <p:nvPr>
            <p:ph type="title"/>
          </p:nvPr>
        </p:nvSpPr>
        <p:spPr/>
        <p:txBody>
          <a:bodyPr/>
          <a:lstStyle/>
          <a:p>
            <a:r>
              <a:rPr lang="nl-NL" dirty="0"/>
              <a:t>De Handreiking – Provincie Zuid-Holland</a:t>
            </a:r>
          </a:p>
        </p:txBody>
      </p:sp>
      <p:sp>
        <p:nvSpPr>
          <p:cNvPr id="4" name="Date Placeholder 3">
            <a:extLst>
              <a:ext uri="{FF2B5EF4-FFF2-40B4-BE49-F238E27FC236}">
                <a16:creationId xmlns:a16="http://schemas.microsoft.com/office/drawing/2014/main" id="{F3AAD2AE-73C0-040F-BE54-5FE848225766}"/>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C32AA663-1C5B-4900-5411-5A0FA6F5CF1D}"/>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CAEAA1F4-9FE9-9CA0-4509-9038E0238CC8}"/>
              </a:ext>
            </a:extLst>
          </p:cNvPr>
          <p:cNvSpPr>
            <a:spLocks noGrp="1"/>
          </p:cNvSpPr>
          <p:nvPr>
            <p:ph type="sldNum" sz="quarter" idx="12"/>
          </p:nvPr>
        </p:nvSpPr>
        <p:spPr/>
        <p:txBody>
          <a:bodyPr/>
          <a:lstStyle/>
          <a:p>
            <a:fld id="{10A0A6AF-03C5-477E-939A-E28F7E7F05EA}" type="slidenum">
              <a:rPr lang="nl-NL" smtClean="0"/>
              <a:pPr/>
              <a:t>15</a:t>
            </a:fld>
            <a:endParaRPr lang="nl-NL" dirty="0"/>
          </a:p>
        </p:txBody>
      </p:sp>
    </p:spTree>
    <p:extLst>
      <p:ext uri="{BB962C8B-B14F-4D97-AF65-F5344CB8AC3E}">
        <p14:creationId xmlns:p14="http://schemas.microsoft.com/office/powerpoint/2010/main" val="313120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513E04-9DA0-EDF3-62FD-A191141F081F}"/>
              </a:ext>
            </a:extLst>
          </p:cNvPr>
          <p:cNvSpPr>
            <a:spLocks noGrp="1"/>
          </p:cNvSpPr>
          <p:nvPr>
            <p:ph idx="1"/>
          </p:nvPr>
        </p:nvSpPr>
        <p:spPr/>
        <p:txBody>
          <a:bodyPr numCol="1">
            <a:normAutofit lnSpcReduction="10000"/>
          </a:bodyPr>
          <a:lstStyle/>
          <a:p>
            <a:r>
              <a:rPr lang="nl-NL" dirty="0"/>
              <a:t>Dit stappenplan helpt gemeenten om de juiste afweging te maken bij ontwikkelingen binnen aandachtsgebieden:</a:t>
            </a:r>
          </a:p>
          <a:p>
            <a:pPr lvl="1"/>
            <a:r>
              <a:rPr lang="nl-NL" dirty="0"/>
              <a:t>Verantwoordingskader voor gemeentes om te komen tot passende bescherming (of het beperken van het aantal personen/tijd)</a:t>
            </a:r>
          </a:p>
          <a:p>
            <a:pPr lvl="1"/>
            <a:r>
              <a:rPr lang="nl-NL" dirty="0"/>
              <a:t>Invoermodule kan gebruikt wordt als groepsrisicoverantwoording</a:t>
            </a:r>
          </a:p>
          <a:p>
            <a:endParaRPr lang="nl-NL" dirty="0"/>
          </a:p>
          <a:p>
            <a:r>
              <a:rPr lang="nl-NL" dirty="0"/>
              <a:t>Drie maatregelenniveau 's</a:t>
            </a:r>
          </a:p>
          <a:p>
            <a:pPr lvl="1"/>
            <a:r>
              <a:rPr lang="nl-NL" dirty="0"/>
              <a:t>Maatregelenniveau A: Basisbescherming</a:t>
            </a:r>
          </a:p>
          <a:p>
            <a:pPr lvl="1"/>
            <a:r>
              <a:rPr lang="nl-NL" dirty="0"/>
              <a:t>Maatregelenniveau B: Omgevings- en bronmaatregelen</a:t>
            </a:r>
          </a:p>
          <a:p>
            <a:pPr lvl="1"/>
            <a:r>
              <a:rPr lang="nl-NL" dirty="0"/>
              <a:t>Maatregelenniveau C: Bouwmaatregelen</a:t>
            </a:r>
          </a:p>
          <a:p>
            <a:endParaRPr lang="nl-NL" dirty="0"/>
          </a:p>
          <a:p>
            <a:endParaRPr lang="nl-NL" dirty="0"/>
          </a:p>
        </p:txBody>
      </p:sp>
      <p:sp>
        <p:nvSpPr>
          <p:cNvPr id="3" name="Title 2">
            <a:extLst>
              <a:ext uri="{FF2B5EF4-FFF2-40B4-BE49-F238E27FC236}">
                <a16:creationId xmlns:a16="http://schemas.microsoft.com/office/drawing/2014/main" id="{19CD15A0-B452-5EA1-673D-E5F7D63E7CAF}"/>
              </a:ext>
            </a:extLst>
          </p:cNvPr>
          <p:cNvSpPr>
            <a:spLocks noGrp="1"/>
          </p:cNvSpPr>
          <p:nvPr>
            <p:ph type="title"/>
          </p:nvPr>
        </p:nvSpPr>
        <p:spPr/>
        <p:txBody>
          <a:bodyPr/>
          <a:lstStyle/>
          <a:p>
            <a:r>
              <a:rPr lang="nl-NL" dirty="0"/>
              <a:t>Het Stappenplan – Noord-Brabant</a:t>
            </a:r>
          </a:p>
        </p:txBody>
      </p:sp>
      <p:sp>
        <p:nvSpPr>
          <p:cNvPr id="4" name="Date Placeholder 3">
            <a:extLst>
              <a:ext uri="{FF2B5EF4-FFF2-40B4-BE49-F238E27FC236}">
                <a16:creationId xmlns:a16="http://schemas.microsoft.com/office/drawing/2014/main" id="{B56F49FA-483E-16BB-C8F5-FDF9C9ADB2CA}"/>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961DAC8F-2B14-05A3-3E60-11DCFA24CFDB}"/>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ED414EDF-497D-7FD9-9485-5E47D6DDBE7C}"/>
              </a:ext>
            </a:extLst>
          </p:cNvPr>
          <p:cNvSpPr>
            <a:spLocks noGrp="1"/>
          </p:cNvSpPr>
          <p:nvPr>
            <p:ph type="sldNum" sz="quarter" idx="12"/>
          </p:nvPr>
        </p:nvSpPr>
        <p:spPr/>
        <p:txBody>
          <a:bodyPr/>
          <a:lstStyle/>
          <a:p>
            <a:fld id="{10A0A6AF-03C5-477E-939A-E28F7E7F05EA}" type="slidenum">
              <a:rPr lang="nl-NL" smtClean="0"/>
              <a:pPr/>
              <a:t>16</a:t>
            </a:fld>
            <a:endParaRPr lang="nl-NL" dirty="0"/>
          </a:p>
        </p:txBody>
      </p:sp>
    </p:spTree>
    <p:extLst>
      <p:ext uri="{BB962C8B-B14F-4D97-AF65-F5344CB8AC3E}">
        <p14:creationId xmlns:p14="http://schemas.microsoft.com/office/powerpoint/2010/main" val="293935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EC7CA3-77EF-AD93-A8B0-6AEFD7BFB02E}"/>
              </a:ext>
            </a:extLst>
          </p:cNvPr>
          <p:cNvSpPr>
            <a:spLocks noGrp="1"/>
          </p:cNvSpPr>
          <p:nvPr>
            <p:ph idx="1"/>
          </p:nvPr>
        </p:nvSpPr>
        <p:spPr>
          <a:xfrm>
            <a:off x="877047" y="393450"/>
            <a:ext cx="10923588" cy="3931928"/>
          </a:xfrm>
        </p:spPr>
        <p:txBody>
          <a:bodyPr/>
          <a:lstStyle/>
          <a:p>
            <a:endParaRPr lang="nl-NL"/>
          </a:p>
        </p:txBody>
      </p:sp>
      <p:sp>
        <p:nvSpPr>
          <p:cNvPr id="3" name="Title 2">
            <a:extLst>
              <a:ext uri="{FF2B5EF4-FFF2-40B4-BE49-F238E27FC236}">
                <a16:creationId xmlns:a16="http://schemas.microsoft.com/office/drawing/2014/main" id="{99EE8CB1-4D48-ECC6-4540-D9D706BE3E9E}"/>
              </a:ext>
            </a:extLst>
          </p:cNvPr>
          <p:cNvSpPr>
            <a:spLocks noGrp="1"/>
          </p:cNvSpPr>
          <p:nvPr>
            <p:ph type="title"/>
          </p:nvPr>
        </p:nvSpPr>
        <p:spPr>
          <a:xfrm>
            <a:off x="877047" y="228796"/>
            <a:ext cx="10923588" cy="416663"/>
          </a:xfrm>
        </p:spPr>
        <p:txBody>
          <a:bodyPr>
            <a:normAutofit/>
          </a:bodyPr>
          <a:lstStyle/>
          <a:p>
            <a:r>
              <a:rPr lang="nl-NL" sz="1800" b="1" dirty="0">
                <a:solidFill>
                  <a:schemeClr val="tx1"/>
                </a:solidFill>
              </a:rPr>
              <a:t>Maatregelenniveau A </a:t>
            </a:r>
          </a:p>
        </p:txBody>
      </p:sp>
      <p:sp>
        <p:nvSpPr>
          <p:cNvPr id="4" name="Date Placeholder 3">
            <a:extLst>
              <a:ext uri="{FF2B5EF4-FFF2-40B4-BE49-F238E27FC236}">
                <a16:creationId xmlns:a16="http://schemas.microsoft.com/office/drawing/2014/main" id="{71348AA0-310F-AC37-1A4C-609DA8793D49}"/>
              </a:ext>
            </a:extLst>
          </p:cNvPr>
          <p:cNvSpPr>
            <a:spLocks noGrp="1"/>
          </p:cNvSpPr>
          <p:nvPr>
            <p:ph type="dt" sz="half" idx="10"/>
          </p:nvPr>
        </p:nvSpPr>
        <p:spPr>
          <a:xfrm>
            <a:off x="877047" y="4647453"/>
            <a:ext cx="5003800" cy="264272"/>
          </a:xfrm>
        </p:spPr>
        <p:txBody>
          <a:bodyPr/>
          <a:lstStyle/>
          <a:p>
            <a:endParaRPr lang="nl-NL" dirty="0"/>
          </a:p>
        </p:txBody>
      </p:sp>
      <p:sp>
        <p:nvSpPr>
          <p:cNvPr id="5" name="Footer Placeholder 4">
            <a:extLst>
              <a:ext uri="{FF2B5EF4-FFF2-40B4-BE49-F238E27FC236}">
                <a16:creationId xmlns:a16="http://schemas.microsoft.com/office/drawing/2014/main" id="{4DE99E25-306F-E32B-9868-AEAF3264A326}"/>
              </a:ext>
            </a:extLst>
          </p:cNvPr>
          <p:cNvSpPr>
            <a:spLocks noGrp="1"/>
          </p:cNvSpPr>
          <p:nvPr>
            <p:ph type="ftr" sz="quarter" idx="11"/>
          </p:nvPr>
        </p:nvSpPr>
        <p:spPr>
          <a:xfrm>
            <a:off x="877047" y="4325378"/>
            <a:ext cx="5003800" cy="322075"/>
          </a:xfrm>
        </p:spPr>
        <p:txBody>
          <a:bodyPr/>
          <a:lstStyle/>
          <a:p>
            <a:endParaRPr lang="nl-NL" dirty="0"/>
          </a:p>
        </p:txBody>
      </p:sp>
      <p:sp>
        <p:nvSpPr>
          <p:cNvPr id="6" name="Slide Number Placeholder 5">
            <a:extLst>
              <a:ext uri="{FF2B5EF4-FFF2-40B4-BE49-F238E27FC236}">
                <a16:creationId xmlns:a16="http://schemas.microsoft.com/office/drawing/2014/main" id="{0F3384D8-6678-35C5-1145-49A04AA23BBA}"/>
              </a:ext>
            </a:extLst>
          </p:cNvPr>
          <p:cNvSpPr>
            <a:spLocks noGrp="1"/>
          </p:cNvSpPr>
          <p:nvPr>
            <p:ph type="sldNum" sz="quarter" idx="12"/>
          </p:nvPr>
        </p:nvSpPr>
        <p:spPr>
          <a:xfrm>
            <a:off x="6795246" y="4325378"/>
            <a:ext cx="5005389" cy="322075"/>
          </a:xfrm>
        </p:spPr>
        <p:txBody>
          <a:bodyPr/>
          <a:lstStyle/>
          <a:p>
            <a:fld id="{10A0A6AF-03C5-477E-939A-E28F7E7F05EA}" type="slidenum">
              <a:rPr lang="nl-NL" smtClean="0"/>
              <a:pPr/>
              <a:t>17</a:t>
            </a:fld>
            <a:endParaRPr lang="nl-NL" dirty="0"/>
          </a:p>
        </p:txBody>
      </p:sp>
      <p:pic>
        <p:nvPicPr>
          <p:cNvPr id="7" name="Afbeelding 3" descr="Tabel Maatregelenniveau">
            <a:extLst>
              <a:ext uri="{FF2B5EF4-FFF2-40B4-BE49-F238E27FC236}">
                <a16:creationId xmlns:a16="http://schemas.microsoft.com/office/drawing/2014/main" id="{287837A9-EEDB-6CAD-A6D6-470546B01F19}"/>
              </a:ext>
            </a:extLst>
          </p:cNvPr>
          <p:cNvPicPr>
            <a:picLocks noChangeAspect="1"/>
          </p:cNvPicPr>
          <p:nvPr/>
        </p:nvPicPr>
        <p:blipFill>
          <a:blip r:embed="rId2"/>
          <a:stretch>
            <a:fillRect/>
          </a:stretch>
        </p:blipFill>
        <p:spPr>
          <a:xfrm>
            <a:off x="508461" y="228796"/>
            <a:ext cx="11136692" cy="6097206"/>
          </a:xfrm>
          <a:prstGeom prst="rect">
            <a:avLst/>
          </a:prstGeom>
        </p:spPr>
      </p:pic>
    </p:spTree>
    <p:extLst>
      <p:ext uri="{BB962C8B-B14F-4D97-AF65-F5344CB8AC3E}">
        <p14:creationId xmlns:p14="http://schemas.microsoft.com/office/powerpoint/2010/main" val="102957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oto van de casus bouwen in een explosieaandachtsgebied - spoor">
            <a:extLst>
              <a:ext uri="{FF2B5EF4-FFF2-40B4-BE49-F238E27FC236}">
                <a16:creationId xmlns:a16="http://schemas.microsoft.com/office/drawing/2014/main" id="{9DB3066A-B6A7-6FA3-3284-A8CBD86C373D}"/>
              </a:ext>
            </a:extLst>
          </p:cNvPr>
          <p:cNvPicPr>
            <a:picLocks noChangeAspect="1"/>
          </p:cNvPicPr>
          <p:nvPr/>
        </p:nvPicPr>
        <p:blipFill rotWithShape="1">
          <a:blip r:embed="rId2"/>
          <a:srcRect t="24511" b="27842"/>
          <a:stretch/>
        </p:blipFill>
        <p:spPr>
          <a:xfrm>
            <a:off x="20" y="10"/>
            <a:ext cx="12191980" cy="342740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pic>
      <p:sp>
        <p:nvSpPr>
          <p:cNvPr id="21" name="Text Placeholder 2">
            <a:extLst>
              <a:ext uri="{FF2B5EF4-FFF2-40B4-BE49-F238E27FC236}">
                <a16:creationId xmlns:a16="http://schemas.microsoft.com/office/drawing/2014/main" id="{552CAE67-0932-5F85-FDF6-0C556A57DC9E}"/>
              </a:ext>
            </a:extLst>
          </p:cNvPr>
          <p:cNvSpPr>
            <a:spLocks noGrp="1"/>
          </p:cNvSpPr>
          <p:nvPr>
            <p:ph type="body" sz="quarter" idx="13"/>
          </p:nvPr>
        </p:nvSpPr>
        <p:spPr>
          <a:xfrm>
            <a:off x="635000" y="3888000"/>
            <a:ext cx="10923588" cy="2333413"/>
          </a:xfrm>
        </p:spPr>
        <p:txBody>
          <a:bodyPr numCol="1"/>
          <a:lstStyle/>
          <a:p>
            <a:pPr marL="0" indent="0">
              <a:buNone/>
            </a:pPr>
            <a:r>
              <a:rPr lang="en-US" b="1" dirty="0"/>
              <a:t>Casus </a:t>
            </a:r>
            <a:r>
              <a:rPr lang="en-US" b="1" dirty="0" err="1"/>
              <a:t>bouwen</a:t>
            </a:r>
            <a:r>
              <a:rPr lang="en-US" b="1" dirty="0"/>
              <a:t> in </a:t>
            </a:r>
            <a:r>
              <a:rPr lang="en-US" b="1" dirty="0" err="1"/>
              <a:t>een</a:t>
            </a:r>
            <a:r>
              <a:rPr lang="en-US" b="1" dirty="0"/>
              <a:t> </a:t>
            </a:r>
            <a:r>
              <a:rPr lang="en-US" b="1" dirty="0" err="1"/>
              <a:t>explosieaandachtsgebied</a:t>
            </a:r>
            <a:r>
              <a:rPr lang="en-US" b="1" dirty="0"/>
              <a:t> – spoor</a:t>
            </a:r>
          </a:p>
          <a:p>
            <a:endParaRPr lang="nl-NL" sz="1400" dirty="0"/>
          </a:p>
          <a:p>
            <a:r>
              <a:rPr lang="nl-NL" sz="1400" dirty="0"/>
              <a:t>Wat zou je vanuit jouw rol/organisatie willen weten? </a:t>
            </a:r>
            <a:br>
              <a:rPr lang="nl-NL" sz="1400" dirty="0"/>
            </a:br>
            <a:r>
              <a:rPr lang="nl-NL" sz="1400" dirty="0">
                <a:latin typeface="Calibri Light" panose="020F0302020204030204" pitchFamily="34" charset="0"/>
                <a:cs typeface="Calibri Light" panose="020F0302020204030204" pitchFamily="34" charset="0"/>
              </a:rPr>
              <a:t>veiligheidsregio, omgevingsdienst, gemeente, gemeenteraad, ..etc.  </a:t>
            </a:r>
          </a:p>
          <a:p>
            <a:r>
              <a:rPr lang="nl-NL" sz="1400" dirty="0"/>
              <a:t>Welke praktijkvoorbeelden geven antwoord op je vragen?</a:t>
            </a:r>
          </a:p>
          <a:p>
            <a:r>
              <a:rPr lang="nl-NL" sz="1400" dirty="0"/>
              <a:t>Welke praktijkvoorbeelden zou je graag willen zien?</a:t>
            </a:r>
          </a:p>
          <a:p>
            <a:pPr marL="0" indent="0">
              <a:buNone/>
            </a:pPr>
            <a:endParaRPr lang="en-US" b="1" dirty="0"/>
          </a:p>
        </p:txBody>
      </p:sp>
      <p:sp>
        <p:nvSpPr>
          <p:cNvPr id="23" name="Date Placeholder 3">
            <a:extLst>
              <a:ext uri="{FF2B5EF4-FFF2-40B4-BE49-F238E27FC236}">
                <a16:creationId xmlns:a16="http://schemas.microsoft.com/office/drawing/2014/main" id="{FE832494-7456-8FC9-A00D-5C9209C5D0B7}"/>
              </a:ext>
            </a:extLst>
          </p:cNvPr>
          <p:cNvSpPr>
            <a:spLocks noGrp="1"/>
          </p:cNvSpPr>
          <p:nvPr>
            <p:ph type="dt" sz="half" idx="15"/>
          </p:nvPr>
        </p:nvSpPr>
        <p:spPr>
          <a:xfrm>
            <a:off x="635000" y="6543488"/>
            <a:ext cx="5003800" cy="264272"/>
          </a:xfrm>
        </p:spPr>
        <p:txBody>
          <a:bodyPr/>
          <a:lstStyle/>
          <a:p>
            <a:endParaRPr lang="nl-NL"/>
          </a:p>
        </p:txBody>
      </p:sp>
      <p:sp>
        <p:nvSpPr>
          <p:cNvPr id="25" name="Footer Placeholder 4">
            <a:extLst>
              <a:ext uri="{FF2B5EF4-FFF2-40B4-BE49-F238E27FC236}">
                <a16:creationId xmlns:a16="http://schemas.microsoft.com/office/drawing/2014/main" id="{2B761CF9-F7E4-FFBB-AA7D-1DA958F841F1}"/>
              </a:ext>
            </a:extLst>
          </p:cNvPr>
          <p:cNvSpPr>
            <a:spLocks noGrp="1"/>
          </p:cNvSpPr>
          <p:nvPr>
            <p:ph type="ftr" sz="quarter" idx="16"/>
          </p:nvPr>
        </p:nvSpPr>
        <p:spPr>
          <a:xfrm>
            <a:off x="635000" y="6221413"/>
            <a:ext cx="5003800" cy="322075"/>
          </a:xfrm>
        </p:spPr>
        <p:txBody>
          <a:bodyPr/>
          <a:lstStyle/>
          <a:p>
            <a:endParaRPr lang="nl-NL"/>
          </a:p>
        </p:txBody>
      </p:sp>
      <p:sp>
        <p:nvSpPr>
          <p:cNvPr id="2" name="Titel 1">
            <a:extLst>
              <a:ext uri="{FF2B5EF4-FFF2-40B4-BE49-F238E27FC236}">
                <a16:creationId xmlns:a16="http://schemas.microsoft.com/office/drawing/2014/main" id="{7B96C0C1-B7AE-9129-542A-4796F7486122}"/>
              </a:ext>
            </a:extLst>
          </p:cNvPr>
          <p:cNvSpPr>
            <a:spLocks noGrp="1"/>
          </p:cNvSpPr>
          <p:nvPr>
            <p:ph type="title" idx="4294967295"/>
          </p:nvPr>
        </p:nvSpPr>
        <p:spPr>
          <a:xfrm>
            <a:off x="191247" y="830341"/>
            <a:ext cx="9248588" cy="460577"/>
          </a:xfrm>
        </p:spPr>
        <p:txBody>
          <a:bodyPr vert="horz" lIns="91440" tIns="45720" rIns="91440" bIns="45720" rtlCol="0" anchor="b" anchorCtr="0">
            <a:normAutofit/>
          </a:bodyPr>
          <a:lstStyle/>
          <a:p>
            <a:r>
              <a:rPr lang="nl-NL" sz="2400" dirty="0">
                <a:solidFill>
                  <a:schemeClr val="bg1"/>
                </a:solidFill>
              </a:rPr>
              <a:t>Casus bouwen in een explosieaandachtsgebied - spoor</a:t>
            </a:r>
          </a:p>
        </p:txBody>
      </p:sp>
    </p:spTree>
    <p:extLst>
      <p:ext uri="{BB962C8B-B14F-4D97-AF65-F5344CB8AC3E}">
        <p14:creationId xmlns:p14="http://schemas.microsoft.com/office/powerpoint/2010/main" val="181234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0D8E38-7FC3-9EA1-24C9-56BD9D586F40}"/>
              </a:ext>
            </a:extLst>
          </p:cNvPr>
          <p:cNvSpPr>
            <a:spLocks noGrp="1"/>
          </p:cNvSpPr>
          <p:nvPr>
            <p:ph idx="1"/>
          </p:nvPr>
        </p:nvSpPr>
        <p:spPr/>
        <p:txBody>
          <a:bodyPr numCol="1">
            <a:normAutofit fontScale="85000" lnSpcReduction="20000"/>
          </a:bodyPr>
          <a:lstStyle/>
          <a:p>
            <a:pPr>
              <a:lnSpc>
                <a:spcPct val="150000"/>
              </a:lnSpc>
            </a:pPr>
            <a:r>
              <a:rPr lang="nl-NL" sz="2400" dirty="0"/>
              <a:t>Beglazing in explosieaandachtsgebieden</a:t>
            </a:r>
          </a:p>
          <a:p>
            <a:pPr>
              <a:lnSpc>
                <a:spcPct val="150000"/>
              </a:lnSpc>
            </a:pPr>
            <a:r>
              <a:rPr lang="nl-NL" sz="2400" dirty="0"/>
              <a:t>De effectiviteit van </a:t>
            </a:r>
            <a:r>
              <a:rPr lang="nl-NL" sz="2400" dirty="0" err="1"/>
              <a:t>explosiewerend</a:t>
            </a:r>
            <a:r>
              <a:rPr lang="nl-NL" sz="2400" dirty="0"/>
              <a:t> glas bij incidenten met gevaarlijke stoffen</a:t>
            </a:r>
          </a:p>
          <a:p>
            <a:pPr>
              <a:lnSpc>
                <a:spcPct val="150000"/>
              </a:lnSpc>
            </a:pPr>
            <a:r>
              <a:rPr lang="nl-NL" sz="2400" dirty="0"/>
              <a:t>De effectiviteit van barrières bij explosies</a:t>
            </a:r>
          </a:p>
          <a:p>
            <a:pPr>
              <a:lnSpc>
                <a:spcPct val="150000"/>
              </a:lnSpc>
            </a:pPr>
            <a:r>
              <a:rPr lang="nl-NL" sz="2400" dirty="0"/>
              <a:t>Effecten van waterstofexplosies</a:t>
            </a:r>
          </a:p>
          <a:p>
            <a:pPr>
              <a:lnSpc>
                <a:spcPct val="150000"/>
              </a:lnSpc>
            </a:pPr>
            <a:r>
              <a:rPr lang="nl-NL" sz="2400" dirty="0"/>
              <a:t>....</a:t>
            </a:r>
          </a:p>
          <a:p>
            <a:pPr>
              <a:lnSpc>
                <a:spcPct val="150000"/>
              </a:lnSpc>
            </a:pPr>
            <a:r>
              <a:rPr lang="nl-NL" sz="2400" dirty="0"/>
              <a:t>....</a:t>
            </a:r>
          </a:p>
          <a:p>
            <a:pPr>
              <a:lnSpc>
                <a:spcPct val="150000"/>
              </a:lnSpc>
            </a:pPr>
            <a:r>
              <a:rPr lang="nl-NL" sz="2400" dirty="0"/>
              <a:t>....</a:t>
            </a:r>
          </a:p>
          <a:p>
            <a:endParaRPr lang="nl-NL" dirty="0"/>
          </a:p>
        </p:txBody>
      </p:sp>
      <p:sp>
        <p:nvSpPr>
          <p:cNvPr id="3" name="Title 2">
            <a:extLst>
              <a:ext uri="{FF2B5EF4-FFF2-40B4-BE49-F238E27FC236}">
                <a16:creationId xmlns:a16="http://schemas.microsoft.com/office/drawing/2014/main" id="{4996F594-75E8-E1EE-E35D-F31B57F0635B}"/>
              </a:ext>
            </a:extLst>
          </p:cNvPr>
          <p:cNvSpPr>
            <a:spLocks noGrp="1"/>
          </p:cNvSpPr>
          <p:nvPr>
            <p:ph type="title"/>
          </p:nvPr>
        </p:nvSpPr>
        <p:spPr/>
        <p:txBody>
          <a:bodyPr/>
          <a:lstStyle/>
          <a:p>
            <a:r>
              <a:rPr lang="nl-NL" dirty="0"/>
              <a:t>Praktijkvoorbeelden over explosies</a:t>
            </a:r>
          </a:p>
        </p:txBody>
      </p:sp>
      <p:sp>
        <p:nvSpPr>
          <p:cNvPr id="4" name="Date Placeholder 3">
            <a:extLst>
              <a:ext uri="{FF2B5EF4-FFF2-40B4-BE49-F238E27FC236}">
                <a16:creationId xmlns:a16="http://schemas.microsoft.com/office/drawing/2014/main" id="{D5F066A4-F121-C134-2ED4-CEADE31A6745}"/>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D40DFE05-1CC2-4B3C-AA6A-69C8E759DCF7}"/>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8A0520F5-64C1-CC2C-C50C-7D9423576F94}"/>
              </a:ext>
            </a:extLst>
          </p:cNvPr>
          <p:cNvSpPr>
            <a:spLocks noGrp="1"/>
          </p:cNvSpPr>
          <p:nvPr>
            <p:ph type="sldNum" sz="quarter" idx="12"/>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54275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28A550-4CB9-93D0-2D32-F67920C125F1}"/>
              </a:ext>
            </a:extLst>
          </p:cNvPr>
          <p:cNvSpPr>
            <a:spLocks noGrp="1"/>
          </p:cNvSpPr>
          <p:nvPr>
            <p:ph type="body" sz="quarter" idx="14"/>
          </p:nvPr>
        </p:nvSpPr>
        <p:spPr/>
        <p:txBody>
          <a:bodyPr>
            <a:normAutofit fontScale="85000" lnSpcReduction="20000"/>
          </a:bodyPr>
          <a:lstStyle/>
          <a:p>
            <a:r>
              <a:rPr lang="nl-NL" dirty="0"/>
              <a:t>Kennismaking</a:t>
            </a:r>
            <a:br>
              <a:rPr lang="nl-NL" dirty="0"/>
            </a:br>
            <a:r>
              <a:rPr lang="nl-NL" dirty="0"/>
              <a:t> </a:t>
            </a:r>
          </a:p>
          <a:p>
            <a:r>
              <a:rPr lang="nl-NL" dirty="0"/>
              <a:t>Introductie platform</a:t>
            </a:r>
            <a:br>
              <a:rPr lang="nl-NL" dirty="0"/>
            </a:br>
            <a:r>
              <a:rPr lang="nl-NL" dirty="0"/>
              <a:t> </a:t>
            </a:r>
          </a:p>
          <a:p>
            <a:r>
              <a:rPr lang="nl-NL" dirty="0"/>
              <a:t>Workshop Omgevingsveiligheid</a:t>
            </a:r>
            <a:br>
              <a:rPr lang="nl-NL" dirty="0"/>
            </a:br>
            <a:endParaRPr lang="nl-NL" dirty="0"/>
          </a:p>
          <a:p>
            <a:r>
              <a:rPr lang="nl-NL" dirty="0"/>
              <a:t>Praktijkvoorbeelden</a:t>
            </a:r>
            <a:br>
              <a:rPr lang="nl-NL" dirty="0"/>
            </a:br>
            <a:r>
              <a:rPr lang="nl-NL" dirty="0">
                <a:latin typeface="Calibri Light" panose="020F0302020204030204" pitchFamily="34" charset="0"/>
                <a:cs typeface="Calibri Light" panose="020F0302020204030204" pitchFamily="34" charset="0"/>
              </a:rPr>
              <a:t>Groepsrisico</a:t>
            </a:r>
            <a:br>
              <a:rPr lang="nl-NL" dirty="0">
                <a:latin typeface="Calibri Light" panose="020F0302020204030204" pitchFamily="34" charset="0"/>
                <a:cs typeface="Calibri Light" panose="020F0302020204030204" pitchFamily="34" charset="0"/>
              </a:rPr>
            </a:br>
            <a:endParaRPr lang="nl-NL" dirty="0">
              <a:latin typeface="Calibri Light" panose="020F0302020204030204" pitchFamily="34" charset="0"/>
              <a:cs typeface="Calibri Light" panose="020F0302020204030204" pitchFamily="34" charset="0"/>
            </a:endParaRPr>
          </a:p>
          <a:p>
            <a:r>
              <a:rPr lang="nl-NL" dirty="0"/>
              <a:t>Aan de slag!</a:t>
            </a:r>
            <a:br>
              <a:rPr lang="nl-NL" dirty="0"/>
            </a:br>
            <a:r>
              <a:rPr lang="nl-NL" dirty="0">
                <a:latin typeface="Calibri Light" panose="020F0302020204030204" pitchFamily="34" charset="0"/>
                <a:cs typeface="Calibri Light" panose="020F0302020204030204" pitchFamily="34" charset="0"/>
              </a:rPr>
              <a:t>Casus explosieaandachtsgebied langs spoor</a:t>
            </a:r>
            <a:br>
              <a:rPr lang="nl-NL" dirty="0">
                <a:latin typeface="Calibri Light" panose="020F0302020204030204" pitchFamily="34" charset="0"/>
                <a:cs typeface="Calibri Light" panose="020F0302020204030204" pitchFamily="34" charset="0"/>
              </a:rPr>
            </a:br>
            <a:endParaRPr lang="nl-NL" dirty="0">
              <a:latin typeface="Calibri Light" panose="020F0302020204030204" pitchFamily="34" charset="0"/>
              <a:cs typeface="Calibri Light" panose="020F0302020204030204" pitchFamily="34" charset="0"/>
            </a:endParaRPr>
          </a:p>
          <a:p>
            <a:r>
              <a:rPr lang="nl-NL" dirty="0"/>
              <a:t>Praktijkvoorbeelden </a:t>
            </a:r>
            <a:br>
              <a:rPr lang="nl-NL" dirty="0"/>
            </a:br>
            <a:r>
              <a:rPr lang="nl-NL" dirty="0">
                <a:latin typeface="Calibri Light" panose="020F0302020204030204" pitchFamily="34" charset="0"/>
                <a:cs typeface="Calibri Light" panose="020F0302020204030204" pitchFamily="34" charset="0"/>
              </a:rPr>
              <a:t>Risicocommunicatie</a:t>
            </a:r>
          </a:p>
          <a:p>
            <a:endParaRPr lang="nl-NL" dirty="0"/>
          </a:p>
        </p:txBody>
      </p:sp>
      <p:sp>
        <p:nvSpPr>
          <p:cNvPr id="3" name="Title 2">
            <a:extLst>
              <a:ext uri="{FF2B5EF4-FFF2-40B4-BE49-F238E27FC236}">
                <a16:creationId xmlns:a16="http://schemas.microsoft.com/office/drawing/2014/main" id="{426B32CE-1ECC-939A-2B7A-EA782F3A9189}"/>
              </a:ext>
            </a:extLst>
          </p:cNvPr>
          <p:cNvSpPr>
            <a:spLocks noGrp="1"/>
          </p:cNvSpPr>
          <p:nvPr>
            <p:ph type="title"/>
          </p:nvPr>
        </p:nvSpPr>
        <p:spPr/>
        <p:txBody>
          <a:bodyPr/>
          <a:lstStyle/>
          <a:p>
            <a:r>
              <a:rPr lang="nl-NL" dirty="0"/>
              <a:t>Agenda</a:t>
            </a:r>
          </a:p>
        </p:txBody>
      </p:sp>
      <p:sp>
        <p:nvSpPr>
          <p:cNvPr id="4" name="Content Placeholder 3">
            <a:extLst>
              <a:ext uri="{FF2B5EF4-FFF2-40B4-BE49-F238E27FC236}">
                <a16:creationId xmlns:a16="http://schemas.microsoft.com/office/drawing/2014/main" id="{65BB466E-30A7-4E01-3A44-79408F74A26B}"/>
              </a:ext>
            </a:extLst>
          </p:cNvPr>
          <p:cNvSpPr>
            <a:spLocks noGrp="1"/>
          </p:cNvSpPr>
          <p:nvPr>
            <p:ph sz="quarter" idx="19"/>
          </p:nvPr>
        </p:nvSpPr>
        <p:spPr/>
        <p:txBody>
          <a:bodyPr/>
          <a:lstStyle/>
          <a:p>
            <a:endParaRPr lang="nl-NL"/>
          </a:p>
        </p:txBody>
      </p:sp>
      <p:sp>
        <p:nvSpPr>
          <p:cNvPr id="5" name="Date Placeholder 4">
            <a:extLst>
              <a:ext uri="{FF2B5EF4-FFF2-40B4-BE49-F238E27FC236}">
                <a16:creationId xmlns:a16="http://schemas.microsoft.com/office/drawing/2014/main" id="{D11726A5-9C96-41A5-5C58-0CC5EACC13A5}"/>
              </a:ext>
            </a:extLst>
          </p:cNvPr>
          <p:cNvSpPr>
            <a:spLocks noGrp="1"/>
          </p:cNvSpPr>
          <p:nvPr>
            <p:ph type="dt" sz="half" idx="20"/>
          </p:nvPr>
        </p:nvSpPr>
        <p:spPr/>
        <p:txBody>
          <a:bodyPr/>
          <a:lstStyle/>
          <a:p>
            <a:endParaRPr lang="nl-NL" dirty="0"/>
          </a:p>
        </p:txBody>
      </p:sp>
      <p:sp>
        <p:nvSpPr>
          <p:cNvPr id="6" name="Footer Placeholder 5">
            <a:extLst>
              <a:ext uri="{FF2B5EF4-FFF2-40B4-BE49-F238E27FC236}">
                <a16:creationId xmlns:a16="http://schemas.microsoft.com/office/drawing/2014/main" id="{852EF50B-8CF5-141C-E05A-FE9596F61FAA}"/>
              </a:ext>
            </a:extLst>
          </p:cNvPr>
          <p:cNvSpPr>
            <a:spLocks noGrp="1"/>
          </p:cNvSpPr>
          <p:nvPr>
            <p:ph type="ftr" sz="quarter" idx="21"/>
          </p:nvPr>
        </p:nvSpPr>
        <p:spPr/>
        <p:txBody>
          <a:bodyPr/>
          <a:lstStyle/>
          <a:p>
            <a:endParaRPr lang="nl-NL" dirty="0"/>
          </a:p>
        </p:txBody>
      </p:sp>
      <p:sp>
        <p:nvSpPr>
          <p:cNvPr id="7" name="Slide Number Placeholder 6">
            <a:extLst>
              <a:ext uri="{FF2B5EF4-FFF2-40B4-BE49-F238E27FC236}">
                <a16:creationId xmlns:a16="http://schemas.microsoft.com/office/drawing/2014/main" id="{380E075F-DF6D-17F3-E8A7-36F4C81EAC65}"/>
              </a:ext>
            </a:extLst>
          </p:cNvPr>
          <p:cNvSpPr>
            <a:spLocks noGrp="1"/>
          </p:cNvSpPr>
          <p:nvPr>
            <p:ph type="sldNum" sz="quarter" idx="22"/>
          </p:nvPr>
        </p:nvSpPr>
        <p:spPr/>
        <p:txBody>
          <a:bodyPr/>
          <a:lstStyle/>
          <a:p>
            <a:fld id="{10A0A6AF-03C5-477E-939A-E28F7E7F05EA}" type="slidenum">
              <a:rPr lang="nl-NL" smtClean="0"/>
              <a:pPr/>
              <a:t>2</a:t>
            </a:fld>
            <a:endParaRPr lang="nl-NL" dirty="0"/>
          </a:p>
        </p:txBody>
      </p:sp>
      <p:pic>
        <p:nvPicPr>
          <p:cNvPr id="8" name="Afbeelding 1" descr="Foto van een landkaart ">
            <a:extLst>
              <a:ext uri="{FF2B5EF4-FFF2-40B4-BE49-F238E27FC236}">
                <a16:creationId xmlns:a16="http://schemas.microsoft.com/office/drawing/2014/main" id="{04DCF315-1631-015C-2378-EB18CE3AA109}"/>
              </a:ext>
            </a:extLst>
          </p:cNvPr>
          <p:cNvPicPr>
            <a:picLocks noChangeAspect="1"/>
          </p:cNvPicPr>
          <p:nvPr/>
        </p:nvPicPr>
        <p:blipFill rotWithShape="1">
          <a:blip r:embed="rId2"/>
          <a:srcRect l="22690" r="17954" b="-1"/>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270762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4F073-1F23-FD83-A3FA-C2996CDCC435}"/>
              </a:ext>
            </a:extLst>
          </p:cNvPr>
          <p:cNvSpPr>
            <a:spLocks noGrp="1"/>
          </p:cNvSpPr>
          <p:nvPr>
            <p:ph idx="1"/>
          </p:nvPr>
        </p:nvSpPr>
        <p:spPr/>
        <p:txBody>
          <a:bodyPr numCol="1"/>
          <a:lstStyle/>
          <a:p>
            <a:r>
              <a:rPr lang="nl-NL" sz="2000" dirty="0"/>
              <a:t>Opdrachtgever: </a:t>
            </a:r>
            <a:r>
              <a:rPr lang="it-IT" sz="2000" b="0" i="0" dirty="0">
                <a:effectLst/>
                <a:highlight>
                  <a:srgbClr val="FFFFFF"/>
                </a:highlight>
                <a:latin typeface="Verdana" panose="020B0604030504040204" pitchFamily="34" charset="0"/>
                <a:ea typeface="Verdana" panose="020B0604030504040204" pitchFamily="34" charset="0"/>
              </a:rPr>
              <a:t>Brabantse gemeenten (Eindhoven, Helmond, Deurne, Nuenen, Geldrop-Mierlo, ‘s-Hertogenbosch, Vught, Oss, Boxtel, Best, Heeze-Leende en Cranendonck) en de Veiligheidsregio’s Brabant-Noord en Brabant-Zuidoost</a:t>
            </a:r>
            <a:endParaRPr lang="nl-NL" sz="2000" dirty="0">
              <a:latin typeface="Verdana" panose="020B0604030504040204" pitchFamily="34" charset="0"/>
              <a:ea typeface="Verdana" panose="020B0604030504040204" pitchFamily="34" charset="0"/>
            </a:endParaRPr>
          </a:p>
          <a:p>
            <a:endParaRPr lang="nl-NL" dirty="0"/>
          </a:p>
        </p:txBody>
      </p:sp>
      <p:sp>
        <p:nvSpPr>
          <p:cNvPr id="3" name="Title 2">
            <a:extLst>
              <a:ext uri="{FF2B5EF4-FFF2-40B4-BE49-F238E27FC236}">
                <a16:creationId xmlns:a16="http://schemas.microsoft.com/office/drawing/2014/main" id="{D909A490-999D-7CCC-D81A-66A2A763F119}"/>
              </a:ext>
            </a:extLst>
          </p:cNvPr>
          <p:cNvSpPr>
            <a:spLocks noGrp="1"/>
          </p:cNvSpPr>
          <p:nvPr>
            <p:ph type="title"/>
          </p:nvPr>
        </p:nvSpPr>
        <p:spPr/>
        <p:txBody>
          <a:bodyPr>
            <a:normAutofit fontScale="90000"/>
          </a:bodyPr>
          <a:lstStyle/>
          <a:p>
            <a:r>
              <a:rPr lang="nl-NL" dirty="0"/>
              <a:t>Vervoer gevaarlijke stoffen over het spoor? Heb de risico’s door!</a:t>
            </a:r>
          </a:p>
        </p:txBody>
      </p:sp>
      <p:sp>
        <p:nvSpPr>
          <p:cNvPr id="4" name="Date Placeholder 3">
            <a:extLst>
              <a:ext uri="{FF2B5EF4-FFF2-40B4-BE49-F238E27FC236}">
                <a16:creationId xmlns:a16="http://schemas.microsoft.com/office/drawing/2014/main" id="{D7CA7E3B-E459-A604-269A-F535F3074736}"/>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66651CB0-F4F7-AA6C-B206-A6CFF8D6579C}"/>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9073139F-F1CB-B05E-BA2E-7BC5A2D558A4}"/>
              </a:ext>
            </a:extLst>
          </p:cNvPr>
          <p:cNvSpPr>
            <a:spLocks noGrp="1"/>
          </p:cNvSpPr>
          <p:nvPr>
            <p:ph type="sldNum" sz="quarter" idx="12"/>
          </p:nvPr>
        </p:nvSpPr>
        <p:spPr/>
        <p:txBody>
          <a:bodyPr/>
          <a:lstStyle/>
          <a:p>
            <a:fld id="{10A0A6AF-03C5-477E-939A-E28F7E7F05EA}" type="slidenum">
              <a:rPr lang="nl-NL" smtClean="0"/>
              <a:pPr/>
              <a:t>20</a:t>
            </a:fld>
            <a:endParaRPr lang="nl-NL" dirty="0"/>
          </a:p>
        </p:txBody>
      </p:sp>
      <p:pic>
        <p:nvPicPr>
          <p:cNvPr id="7" name="Picture 2" descr="foto van vervoer gevaarlijke stoffen over het spoor. ">
            <a:extLst>
              <a:ext uri="{FF2B5EF4-FFF2-40B4-BE49-F238E27FC236}">
                <a16:creationId xmlns:a16="http://schemas.microsoft.com/office/drawing/2014/main" id="{189A7CCA-7B6B-841D-028F-9E7332C1C3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772334"/>
            <a:ext cx="12240000" cy="31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16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44F073-1F23-FD83-A3FA-C2996CDCC435}"/>
              </a:ext>
            </a:extLst>
          </p:cNvPr>
          <p:cNvSpPr>
            <a:spLocks noGrp="1"/>
          </p:cNvSpPr>
          <p:nvPr>
            <p:ph idx="1"/>
          </p:nvPr>
        </p:nvSpPr>
        <p:spPr/>
        <p:txBody>
          <a:bodyPr numCol="1"/>
          <a:lstStyle/>
          <a:p>
            <a:r>
              <a:rPr lang="nl-NL" sz="2000" dirty="0"/>
              <a:t>Opdrachtgever: Veiligheidsregio Twente</a:t>
            </a:r>
          </a:p>
          <a:p>
            <a:r>
              <a:rPr lang="nl-NL" sz="2000" dirty="0"/>
              <a:t>Auteurs: Veiligheidsregio Twente, Gemeente Almelo, Gemeente Borne, Gemeente Hengelo, Gemeente Oldenzaal, Gemeente Rijssen-Holten, Gemeente Wierden</a:t>
            </a:r>
          </a:p>
          <a:p>
            <a:endParaRPr lang="nl-NL" dirty="0"/>
          </a:p>
        </p:txBody>
      </p:sp>
      <p:sp>
        <p:nvSpPr>
          <p:cNvPr id="3" name="Title 2">
            <a:extLst>
              <a:ext uri="{FF2B5EF4-FFF2-40B4-BE49-F238E27FC236}">
                <a16:creationId xmlns:a16="http://schemas.microsoft.com/office/drawing/2014/main" id="{D909A490-999D-7CCC-D81A-66A2A763F119}"/>
              </a:ext>
            </a:extLst>
          </p:cNvPr>
          <p:cNvSpPr>
            <a:spLocks noGrp="1"/>
          </p:cNvSpPr>
          <p:nvPr>
            <p:ph type="title"/>
          </p:nvPr>
        </p:nvSpPr>
        <p:spPr/>
        <p:txBody>
          <a:bodyPr>
            <a:normAutofit/>
          </a:bodyPr>
          <a:lstStyle/>
          <a:p>
            <a:r>
              <a:rPr lang="nl-NL" dirty="0"/>
              <a:t>Maar wat als?! </a:t>
            </a:r>
          </a:p>
        </p:txBody>
      </p:sp>
      <p:sp>
        <p:nvSpPr>
          <p:cNvPr id="4" name="Date Placeholder 3">
            <a:extLst>
              <a:ext uri="{FF2B5EF4-FFF2-40B4-BE49-F238E27FC236}">
                <a16:creationId xmlns:a16="http://schemas.microsoft.com/office/drawing/2014/main" id="{D7CA7E3B-E459-A604-269A-F535F3074736}"/>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66651CB0-F4F7-AA6C-B206-A6CFF8D6579C}"/>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9073139F-F1CB-B05E-BA2E-7BC5A2D558A4}"/>
              </a:ext>
            </a:extLst>
          </p:cNvPr>
          <p:cNvSpPr>
            <a:spLocks noGrp="1"/>
          </p:cNvSpPr>
          <p:nvPr>
            <p:ph type="sldNum" sz="quarter" idx="12"/>
          </p:nvPr>
        </p:nvSpPr>
        <p:spPr/>
        <p:txBody>
          <a:bodyPr/>
          <a:lstStyle/>
          <a:p>
            <a:fld id="{10A0A6AF-03C5-477E-939A-E28F7E7F05EA}" type="slidenum">
              <a:rPr lang="nl-NL" smtClean="0"/>
              <a:pPr/>
              <a:t>21</a:t>
            </a:fld>
            <a:endParaRPr lang="nl-NL" dirty="0"/>
          </a:p>
        </p:txBody>
      </p:sp>
      <p:pic>
        <p:nvPicPr>
          <p:cNvPr id="7" name="Picture 2" descr="foto van het vervoer van gevaarlijke stoffen over het spoor. ">
            <a:extLst>
              <a:ext uri="{FF2B5EF4-FFF2-40B4-BE49-F238E27FC236}">
                <a16:creationId xmlns:a16="http://schemas.microsoft.com/office/drawing/2014/main" id="{189A7CCA-7B6B-841D-028F-9E7332C1C3D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3772334"/>
            <a:ext cx="12240000" cy="31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6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4AA29-2C83-DEF4-22DE-04EC4E3A8620}"/>
              </a:ext>
            </a:extLst>
          </p:cNvPr>
          <p:cNvSpPr>
            <a:spLocks noGrp="1"/>
          </p:cNvSpPr>
          <p:nvPr>
            <p:ph idx="1"/>
          </p:nvPr>
        </p:nvSpPr>
        <p:spPr/>
        <p:txBody>
          <a:bodyPr numCol="1">
            <a:normAutofit/>
          </a:bodyPr>
          <a:lstStyle/>
          <a:p>
            <a:r>
              <a:rPr lang="nl-NL" sz="1800" dirty="0"/>
              <a:t>Doel campagne: Inwoners weten dat zij iets moeten doen en wát ze moeten doen.</a:t>
            </a:r>
          </a:p>
          <a:p>
            <a:endParaRPr lang="nl-NL" sz="1800" dirty="0"/>
          </a:p>
          <a:p>
            <a:pPr marL="285750" indent="-285750">
              <a:buFont typeface="Arial" panose="020B0604020202020204" pitchFamily="34" charset="0"/>
              <a:buChar char="•"/>
            </a:pPr>
            <a:r>
              <a:rPr lang="nl-NL" sz="1800" dirty="0"/>
              <a:t>Risicobewustzijn vergroten, zodat de motivatie ontstaat om te willen weten en kunnen.</a:t>
            </a:r>
          </a:p>
          <a:p>
            <a:pPr marL="285750" indent="-285750">
              <a:buFont typeface="Arial" panose="020B0604020202020204" pitchFamily="34" charset="0"/>
              <a:buChar char="•"/>
            </a:pPr>
            <a:r>
              <a:rPr lang="nl-NL" sz="1800" dirty="0"/>
              <a:t>Benadrukken: Het risico is klein.</a:t>
            </a:r>
          </a:p>
          <a:p>
            <a:pPr marL="285750" indent="-285750">
              <a:buFont typeface="Arial" panose="020B0604020202020204" pitchFamily="34" charset="0"/>
              <a:buChar char="•"/>
            </a:pPr>
            <a:r>
              <a:rPr lang="nl-NL" sz="1800" dirty="0"/>
              <a:t>Kennis overbrengen alleen is niet voldoende.</a:t>
            </a:r>
          </a:p>
          <a:p>
            <a:pPr marL="285750" indent="-285750">
              <a:buFont typeface="Arial" panose="020B0604020202020204" pitchFamily="34" charset="0"/>
              <a:buChar char="•"/>
            </a:pPr>
            <a:r>
              <a:rPr lang="nl-NL" sz="1800" dirty="0"/>
              <a:t>Handelingsperspectieven bieden, wat wordt er verwacht van je in die eerste minuten.</a:t>
            </a:r>
          </a:p>
          <a:p>
            <a:pPr marL="285750" indent="-285750">
              <a:buFont typeface="Arial" panose="020B0604020202020204" pitchFamily="34" charset="0"/>
              <a:buChar char="•"/>
            </a:pPr>
            <a:endParaRPr lang="nl-NL" sz="1800" dirty="0"/>
          </a:p>
          <a:p>
            <a:r>
              <a:rPr lang="nl-NL" sz="1800" dirty="0"/>
              <a:t>Doelgroep: Mensen die dichtbij (&lt;200 m) het spoor wonen, werken/studeren of langer verblijven.</a:t>
            </a:r>
          </a:p>
          <a:p>
            <a:endParaRPr lang="nl-NL" sz="1800" dirty="0"/>
          </a:p>
          <a:p>
            <a:endParaRPr lang="nl-NL" sz="1800" dirty="0"/>
          </a:p>
        </p:txBody>
      </p:sp>
      <p:sp>
        <p:nvSpPr>
          <p:cNvPr id="3" name="Title 2">
            <a:extLst>
              <a:ext uri="{FF2B5EF4-FFF2-40B4-BE49-F238E27FC236}">
                <a16:creationId xmlns:a16="http://schemas.microsoft.com/office/drawing/2014/main" id="{CDB238DF-1A8B-0CC7-1E4C-B72D4E12B822}"/>
              </a:ext>
            </a:extLst>
          </p:cNvPr>
          <p:cNvSpPr>
            <a:spLocks noGrp="1"/>
          </p:cNvSpPr>
          <p:nvPr>
            <p:ph type="title"/>
          </p:nvPr>
        </p:nvSpPr>
        <p:spPr/>
        <p:txBody>
          <a:bodyPr/>
          <a:lstStyle/>
          <a:p>
            <a:r>
              <a:rPr lang="nl-NL" dirty="0"/>
              <a:t>Waarom een spoorcampagne?</a:t>
            </a:r>
          </a:p>
        </p:txBody>
      </p:sp>
      <p:sp>
        <p:nvSpPr>
          <p:cNvPr id="4" name="Date Placeholder 3">
            <a:extLst>
              <a:ext uri="{FF2B5EF4-FFF2-40B4-BE49-F238E27FC236}">
                <a16:creationId xmlns:a16="http://schemas.microsoft.com/office/drawing/2014/main" id="{DF42C75D-8683-6219-F079-F5B39BCD66DE}"/>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EDF8D0E0-569D-8A66-0A5E-D17FD8BB2A67}"/>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A8C43A1-6123-A3AC-E578-68B7CC4F20D7}"/>
              </a:ext>
            </a:extLst>
          </p:cNvPr>
          <p:cNvSpPr>
            <a:spLocks noGrp="1"/>
          </p:cNvSpPr>
          <p:nvPr>
            <p:ph type="sldNum" sz="quarter" idx="12"/>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233316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2B67D-A649-5AAD-C3C9-6AFFBAD3B755}"/>
              </a:ext>
            </a:extLst>
          </p:cNvPr>
          <p:cNvSpPr>
            <a:spLocks noGrp="1"/>
          </p:cNvSpPr>
          <p:nvPr>
            <p:ph idx="1"/>
          </p:nvPr>
        </p:nvSpPr>
        <p:spPr/>
        <p:txBody>
          <a:bodyPr numCol="1">
            <a:normAutofit/>
          </a:bodyPr>
          <a:lstStyle/>
          <a:p>
            <a:r>
              <a:rPr lang="nl-NL" b="1" dirty="0">
                <a:solidFill>
                  <a:schemeClr val="tx2"/>
                </a:solidFill>
              </a:rPr>
              <a:t>Brabant</a:t>
            </a:r>
            <a:r>
              <a:rPr lang="nl-NL" dirty="0"/>
              <a:t>: Is er sprake van een brand of explosie? Neem dan eerst afstand van het ongeval. Ga minimaal 200 meter van de trein vandaan en schuil ergens binnen. Komen er giftige stoffen vrij? Zoek dan een schuilplaats binnen. </a:t>
            </a:r>
          </a:p>
          <a:p>
            <a:endParaRPr lang="nl-NL" dirty="0"/>
          </a:p>
          <a:p>
            <a:r>
              <a:rPr lang="nl-NL" b="1" dirty="0">
                <a:solidFill>
                  <a:schemeClr val="tx2"/>
                </a:solidFill>
              </a:rPr>
              <a:t>Twente</a:t>
            </a:r>
            <a:r>
              <a:rPr lang="nl-NL" dirty="0"/>
              <a:t>: Handelingsperspectief op de meterkastkaart is generiek. Neem afstand, schuil binnen, sluit ramen en deuren/ventilatie, volg het nieuws (via Twenteveilig.nl). Waarom een generiek handelingsperspectief?: Afweging: Risicocommunicatie werkt als het simpel is, qua inhoud en qua vorm. </a:t>
            </a:r>
          </a:p>
          <a:p>
            <a:endParaRPr lang="nl-NL" dirty="0"/>
          </a:p>
          <a:p>
            <a:endParaRPr lang="nl-NL" dirty="0"/>
          </a:p>
        </p:txBody>
      </p:sp>
      <p:sp>
        <p:nvSpPr>
          <p:cNvPr id="3" name="Title 2">
            <a:extLst>
              <a:ext uri="{FF2B5EF4-FFF2-40B4-BE49-F238E27FC236}">
                <a16:creationId xmlns:a16="http://schemas.microsoft.com/office/drawing/2014/main" id="{DDF1BA11-F05F-6FA7-1CEA-AEB4E526DF52}"/>
              </a:ext>
            </a:extLst>
          </p:cNvPr>
          <p:cNvSpPr>
            <a:spLocks noGrp="1"/>
          </p:cNvSpPr>
          <p:nvPr>
            <p:ph type="title"/>
          </p:nvPr>
        </p:nvSpPr>
        <p:spPr/>
        <p:txBody>
          <a:bodyPr/>
          <a:lstStyle/>
          <a:p>
            <a:r>
              <a:rPr lang="nl-NL" dirty="0"/>
              <a:t>Handelsperspectief</a:t>
            </a:r>
          </a:p>
        </p:txBody>
      </p:sp>
      <p:sp>
        <p:nvSpPr>
          <p:cNvPr id="4" name="Date Placeholder 3">
            <a:extLst>
              <a:ext uri="{FF2B5EF4-FFF2-40B4-BE49-F238E27FC236}">
                <a16:creationId xmlns:a16="http://schemas.microsoft.com/office/drawing/2014/main" id="{DC99D7A7-621D-19AE-CB6D-5AAE10CA0FC7}"/>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034F8BCF-2194-F379-17FF-D9A5F41023FA}"/>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0AC1A1C3-4B4C-DD24-EFC1-F454829E64C0}"/>
              </a:ext>
            </a:extLst>
          </p:cNvPr>
          <p:cNvSpPr>
            <a:spLocks noGrp="1"/>
          </p:cNvSpPr>
          <p:nvPr>
            <p:ph type="sldNum" sz="quarter" idx="12"/>
          </p:nvPr>
        </p:nvSpPr>
        <p:spPr/>
        <p:txBody>
          <a:bodyPr/>
          <a:lstStyle/>
          <a:p>
            <a:fld id="{10A0A6AF-03C5-477E-939A-E28F7E7F05EA}" type="slidenum">
              <a:rPr lang="nl-NL" smtClean="0"/>
              <a:pPr/>
              <a:t>23</a:t>
            </a:fld>
            <a:endParaRPr lang="nl-NL" dirty="0"/>
          </a:p>
        </p:txBody>
      </p:sp>
    </p:spTree>
    <p:extLst>
      <p:ext uri="{BB962C8B-B14F-4D97-AF65-F5344CB8AC3E}">
        <p14:creationId xmlns:p14="http://schemas.microsoft.com/office/powerpoint/2010/main" val="206162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C9FC4-21D0-2732-0427-C6E4D6F44B96}"/>
              </a:ext>
            </a:extLst>
          </p:cNvPr>
          <p:cNvSpPr>
            <a:spLocks noGrp="1"/>
          </p:cNvSpPr>
          <p:nvPr>
            <p:ph idx="1"/>
          </p:nvPr>
        </p:nvSpPr>
        <p:spPr/>
        <p:txBody>
          <a:bodyPr numCol="1"/>
          <a:lstStyle/>
          <a:p>
            <a:r>
              <a:rPr lang="nl-NL" dirty="0"/>
              <a:t>Dien hem in op </a:t>
            </a:r>
            <a:r>
              <a:rPr lang="nl-NL" dirty="0">
                <a:hlinkClick r:id="rId2"/>
              </a:rPr>
              <a:t>de Maatregelenwiki</a:t>
            </a:r>
            <a:r>
              <a:rPr lang="nl-NL" dirty="0"/>
              <a:t> of neem contact op met </a:t>
            </a:r>
            <a:r>
              <a:rPr lang="nl-NL" dirty="0">
                <a:hlinkClick r:id="rId3"/>
              </a:rPr>
              <a:t>omgevingsveiligheid@rivm.nl</a:t>
            </a:r>
            <a:endParaRPr lang="nl-NL" dirty="0"/>
          </a:p>
          <a:p>
            <a:endParaRPr lang="nl-NL" dirty="0"/>
          </a:p>
        </p:txBody>
      </p:sp>
      <p:sp>
        <p:nvSpPr>
          <p:cNvPr id="3" name="Title 2">
            <a:extLst>
              <a:ext uri="{FF2B5EF4-FFF2-40B4-BE49-F238E27FC236}">
                <a16:creationId xmlns:a16="http://schemas.microsoft.com/office/drawing/2014/main" id="{A4ED8DF0-7B67-9686-F21B-036A49622EA6}"/>
              </a:ext>
            </a:extLst>
          </p:cNvPr>
          <p:cNvSpPr>
            <a:spLocks noGrp="1"/>
          </p:cNvSpPr>
          <p:nvPr>
            <p:ph type="title"/>
          </p:nvPr>
        </p:nvSpPr>
        <p:spPr/>
        <p:txBody>
          <a:bodyPr/>
          <a:lstStyle/>
          <a:p>
            <a:r>
              <a:rPr lang="nl-NL" dirty="0"/>
              <a:t>Heb je zelf een praktijkvoorbeeld?</a:t>
            </a:r>
          </a:p>
        </p:txBody>
      </p:sp>
      <p:sp>
        <p:nvSpPr>
          <p:cNvPr id="4" name="Date Placeholder 3">
            <a:extLst>
              <a:ext uri="{FF2B5EF4-FFF2-40B4-BE49-F238E27FC236}">
                <a16:creationId xmlns:a16="http://schemas.microsoft.com/office/drawing/2014/main" id="{77C53861-3769-59EC-C409-0EDBE974450F}"/>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CF0287AF-B358-16C7-4A8C-A1B07962FD3B}"/>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AD1B8AFF-09D1-9A86-1253-4A5935BF572B}"/>
              </a:ext>
            </a:extLst>
          </p:cNvPr>
          <p:cNvSpPr>
            <a:spLocks noGrp="1"/>
          </p:cNvSpPr>
          <p:nvPr>
            <p:ph type="sldNum" sz="quarter" idx="12"/>
          </p:nvPr>
        </p:nvSpPr>
        <p:spPr/>
        <p:txBody>
          <a:bodyPr/>
          <a:lstStyle/>
          <a:p>
            <a:fld id="{10A0A6AF-03C5-477E-939A-E28F7E7F05EA}" type="slidenum">
              <a:rPr lang="nl-NL" smtClean="0"/>
              <a:pPr/>
              <a:t>24</a:t>
            </a:fld>
            <a:endParaRPr lang="nl-NL" dirty="0"/>
          </a:p>
        </p:txBody>
      </p:sp>
      <p:pic>
        <p:nvPicPr>
          <p:cNvPr id="7" name="Afbeelding 1" descr="Foto indienen praktijkvoorbeeld">
            <a:extLst>
              <a:ext uri="{FF2B5EF4-FFF2-40B4-BE49-F238E27FC236}">
                <a16:creationId xmlns:a16="http://schemas.microsoft.com/office/drawing/2014/main" id="{730E1073-DFCF-33D4-00AE-B9ADBB19829E}"/>
              </a:ext>
            </a:extLst>
          </p:cNvPr>
          <p:cNvPicPr>
            <a:picLocks noChangeAspect="1"/>
          </p:cNvPicPr>
          <p:nvPr/>
        </p:nvPicPr>
        <p:blipFill rotWithShape="1">
          <a:blip r:embed="rId4"/>
          <a:srcRect l="50840" t="68030"/>
          <a:stretch/>
        </p:blipFill>
        <p:spPr>
          <a:xfrm>
            <a:off x="633412" y="3365593"/>
            <a:ext cx="3698552" cy="2566895"/>
          </a:xfrm>
          <a:prstGeom prst="rect">
            <a:avLst/>
          </a:prstGeom>
        </p:spPr>
      </p:pic>
    </p:spTree>
    <p:extLst>
      <p:ext uri="{BB962C8B-B14F-4D97-AF65-F5344CB8AC3E}">
        <p14:creationId xmlns:p14="http://schemas.microsoft.com/office/powerpoint/2010/main" val="298873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Text Placeholder 1">
            <a:extLst>
              <a:ext uri="{FF2B5EF4-FFF2-40B4-BE49-F238E27FC236}">
                <a16:creationId xmlns:a16="http://schemas.microsoft.com/office/drawing/2014/main" id="{56F3787C-EEE9-4CA9-B91A-5268A4C5BFDC}"/>
              </a:ext>
            </a:extLst>
          </p:cNvPr>
          <p:cNvSpPr>
            <a:spLocks noGrp="1"/>
          </p:cNvSpPr>
          <p:nvPr>
            <p:ph type="body" sz="quarter" idx="13"/>
          </p:nvPr>
        </p:nvSpPr>
        <p:spPr>
          <a:xfrm>
            <a:off x="6553200" y="2289600"/>
            <a:ext cx="5004000" cy="3931813"/>
          </a:xfrm>
        </p:spPr>
        <p:txBody>
          <a:bodyPr/>
          <a:lstStyle/>
          <a:p>
            <a:pPr algn="l" rtl="0" fontAlgn="base">
              <a:buFont typeface="Arial" panose="020B0604020202020204" pitchFamily="34" charset="0"/>
              <a:buChar char="•"/>
            </a:pPr>
            <a:r>
              <a:rPr lang="en-US" sz="1800" b="0" i="0" u="none" strike="noStrike" dirty="0">
                <a:effectLst/>
                <a:latin typeface="Verdana" panose="020B0604030504040204" pitchFamily="34" charset="0"/>
              </a:rPr>
              <a:t>NERI: </a:t>
            </a:r>
            <a:r>
              <a:rPr lang="en-US" sz="1800" b="0" i="0" u="none" strike="noStrike" dirty="0" err="1">
                <a:effectLst/>
                <a:latin typeface="Verdana" panose="020B0604030504040204" pitchFamily="34" charset="0"/>
              </a:rPr>
              <a:t>Rekenpakket</a:t>
            </a:r>
            <a:r>
              <a:rPr lang="en-US" sz="1800" b="0" i="0" u="none" strike="noStrike" dirty="0">
                <a:effectLst/>
                <a:latin typeface="Verdana" panose="020B0604030504040204" pitchFamily="34" charset="0"/>
              </a:rPr>
              <a:t> </a:t>
            </a:r>
            <a:r>
              <a:rPr lang="en-US" sz="1800" b="0" i="0" u="none" strike="noStrike" dirty="0" err="1">
                <a:effectLst/>
                <a:latin typeface="Verdana" panose="020B0604030504040204" pitchFamily="34" charset="0"/>
              </a:rPr>
              <a:t>vanaf</a:t>
            </a:r>
            <a:r>
              <a:rPr lang="en-US" sz="1800" b="0" i="0" u="none" strike="noStrike" dirty="0">
                <a:effectLst/>
                <a:latin typeface="Verdana" panose="020B0604030504040204" pitchFamily="34" charset="0"/>
              </a:rPr>
              <a:t> 2025</a:t>
            </a:r>
            <a:r>
              <a:rPr lang="en-US" sz="1800" b="0" i="0" dirty="0">
                <a:effectLst/>
                <a:latin typeface="Verdan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endPar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endParaRPr>
          </a:p>
          <a:p>
            <a:pPr algn="l" rtl="0" fontAlgn="base">
              <a:buFont typeface="Arial" panose="020B0604020202020204" pitchFamily="34" charset="0"/>
              <a:buChar char="•"/>
            </a:pPr>
            <a:r>
              <a:rPr lang="en-US" sz="1800" b="0" i="0" u="sng" strike="noStrike" dirty="0" err="1">
                <a:effectLst/>
                <a:latin typeface="Verdana" panose="020B0604030504040204" pitchFamily="34" charset="0"/>
                <a:hlinkClick r:id="rId2">
                  <a:extLst>
                    <a:ext uri="{A12FA001-AC4F-418D-AE19-62706E023703}">
                      <ahyp:hlinkClr xmlns:ahyp="http://schemas.microsoft.com/office/drawing/2018/hyperlinkcolor" val="tx"/>
                    </a:ext>
                  </a:extLst>
                </a:hlinkClick>
              </a:rPr>
              <a:t>Netwerkdag</a:t>
            </a:r>
            <a:r>
              <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rPr>
              <a:t> </a:t>
            </a:r>
            <a:r>
              <a:rPr lang="en-US" sz="1800" b="0" i="0" u="sng" strike="noStrike" dirty="0" err="1">
                <a:effectLst/>
                <a:latin typeface="Verdana" panose="020B0604030504040204" pitchFamily="34" charset="0"/>
                <a:hlinkClick r:id="rId2">
                  <a:extLst>
                    <a:ext uri="{A12FA001-AC4F-418D-AE19-62706E023703}">
                      <ahyp:hlinkClr xmlns:ahyp="http://schemas.microsoft.com/office/drawing/2018/hyperlinkcolor" val="tx"/>
                    </a:ext>
                  </a:extLst>
                </a:hlinkClick>
              </a:rPr>
              <a:t>Omgevingsveiligheid</a:t>
            </a:r>
            <a:r>
              <a:rPr lang="en-US" sz="1800" b="0" i="0" u="sng" strike="noStrike" dirty="0">
                <a:effectLst/>
                <a:latin typeface="Verdana" panose="020B0604030504040204" pitchFamily="34" charset="0"/>
                <a:hlinkClick r:id="rId2">
                  <a:extLst>
                    <a:ext uri="{A12FA001-AC4F-418D-AE19-62706E023703}">
                      <ahyp:hlinkClr xmlns:ahyp="http://schemas.microsoft.com/office/drawing/2018/hyperlinkcolor" val="tx"/>
                    </a:ext>
                  </a:extLst>
                </a:hlinkClick>
              </a:rPr>
              <a:t> | RIVM</a:t>
            </a:r>
            <a:r>
              <a:rPr lang="en-US" sz="1800" b="0" i="0" dirty="0">
                <a:effectLst/>
                <a:latin typeface="Calibri" panose="020F050202020403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24 </a:t>
            </a:r>
            <a:r>
              <a:rPr lang="en-US" sz="1400" b="0" i="0" u="none" strike="noStrike" dirty="0" err="1">
                <a:effectLst/>
                <a:latin typeface="Verdana" panose="020B0604030504040204" pitchFamily="34" charset="0"/>
              </a:rPr>
              <a:t>september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endPar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endParaRPr>
          </a:p>
          <a:p>
            <a:pPr algn="l" rtl="0" fontAlgn="base">
              <a:buFont typeface="Arial" panose="020B0604020202020204" pitchFamily="34" charset="0"/>
              <a:buChar char="•"/>
            </a:pPr>
            <a:r>
              <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Workshops </a:t>
            </a:r>
            <a:r>
              <a:rPr lang="en-US" sz="1800" b="0" i="0" u="sng" strike="noStrike"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Omgevingsveiligheid</a:t>
            </a:r>
            <a:r>
              <a:rPr lang="en-US" sz="1800" b="0" i="0" u="sng" strike="noStrike" dirty="0">
                <a:effectLst/>
                <a:latin typeface="Verdana" panose="020B0604030504040204" pitchFamily="34" charset="0"/>
                <a:hlinkClick r:id="rId3">
                  <a:extLst>
                    <a:ext uri="{A12FA001-AC4F-418D-AE19-62706E023703}">
                      <ahyp:hlinkClr xmlns:ahyp="http://schemas.microsoft.com/office/drawing/2018/hyperlinkcolor" val="tx"/>
                    </a:ext>
                  </a:extLst>
                </a:hlinkClick>
              </a:rPr>
              <a:t> | RIVM</a:t>
            </a:r>
            <a:r>
              <a:rPr lang="en-US" sz="1800" b="0" i="0" dirty="0">
                <a:effectLst/>
                <a:latin typeface="Calibri" panose="020F050202020403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24 </a:t>
            </a:r>
            <a:r>
              <a:rPr lang="en-US" sz="1400" b="0" i="0" u="none" strike="noStrike" dirty="0" err="1">
                <a:effectLst/>
                <a:latin typeface="Verdana" panose="020B0604030504040204" pitchFamily="34" charset="0"/>
              </a:rPr>
              <a:t>september</a:t>
            </a:r>
            <a:r>
              <a:rPr lang="en-US" sz="1400" b="0" i="0" u="none" strike="noStrike" dirty="0">
                <a:effectLst/>
                <a:latin typeface="Verdana" panose="020B0604030504040204" pitchFamily="34" charset="0"/>
              </a:rPr>
              <a:t> 2024 (hybride)</a:t>
            </a:r>
            <a:r>
              <a:rPr lang="en-US" sz="1400" b="0" i="0" dirty="0">
                <a:effectLst/>
                <a:latin typeface="Verdana" panose="020B060403050404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22 </a:t>
            </a:r>
            <a:r>
              <a:rPr lang="en-US" sz="1400" b="0" i="0" u="none" strike="noStrike" dirty="0" err="1">
                <a:effectLst/>
                <a:latin typeface="Verdana" panose="020B0604030504040204" pitchFamily="34" charset="0"/>
              </a:rPr>
              <a:t>oktober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lvl="1" fontAlgn="base">
              <a:buFont typeface="Arial" panose="020B0604020202020204" pitchFamily="34" charset="0"/>
              <a:buChar char="•"/>
            </a:pPr>
            <a:r>
              <a:rPr lang="en-US" sz="1400" b="0" i="0" u="none" strike="noStrike" dirty="0">
                <a:effectLst/>
                <a:latin typeface="Verdana" panose="020B0604030504040204" pitchFamily="34" charset="0"/>
              </a:rPr>
              <a:t>26 </a:t>
            </a:r>
            <a:r>
              <a:rPr lang="en-US" sz="1400" b="0" i="0" u="none" strike="noStrike" dirty="0" err="1">
                <a:effectLst/>
                <a:latin typeface="Verdana" panose="020B0604030504040204" pitchFamily="34" charset="0"/>
              </a:rPr>
              <a:t>november</a:t>
            </a:r>
            <a:r>
              <a:rPr lang="en-US" sz="1400" b="0" i="0" u="none" strike="noStrike" dirty="0">
                <a:effectLst/>
                <a:latin typeface="Verdana" panose="020B0604030504040204" pitchFamily="34" charset="0"/>
              </a:rPr>
              <a:t> 2024</a:t>
            </a:r>
            <a:r>
              <a:rPr lang="en-US" sz="1400" b="0" i="0" dirty="0">
                <a:effectLst/>
                <a:latin typeface="Verdana" panose="020B0604030504040204" pitchFamily="34" charset="0"/>
              </a:rPr>
              <a:t>​</a:t>
            </a:r>
            <a:endParaRPr lang="en-US" b="0" i="0" dirty="0">
              <a:effectLst/>
              <a:latin typeface="Arial" panose="020B0604020202020204" pitchFamily="34" charset="0"/>
            </a:endParaRPr>
          </a:p>
          <a:p>
            <a:pPr>
              <a:buFont typeface="Arial" panose="020B0604020202020204" pitchFamily="34" charset="0"/>
              <a:buChar char="•"/>
            </a:pPr>
            <a:endParaRPr lang="en-US" dirty="0"/>
          </a:p>
        </p:txBody>
      </p:sp>
      <p:sp>
        <p:nvSpPr>
          <p:cNvPr id="4114" name="Title 2">
            <a:extLst>
              <a:ext uri="{FF2B5EF4-FFF2-40B4-BE49-F238E27FC236}">
                <a16:creationId xmlns:a16="http://schemas.microsoft.com/office/drawing/2014/main" id="{931DC056-7B6A-2586-B8D3-75E89EAE4811}"/>
              </a:ext>
            </a:extLst>
          </p:cNvPr>
          <p:cNvSpPr>
            <a:spLocks noGrp="1"/>
          </p:cNvSpPr>
          <p:nvPr>
            <p:ph type="title"/>
          </p:nvPr>
        </p:nvSpPr>
        <p:spPr>
          <a:xfrm>
            <a:off x="6553200" y="1051200"/>
            <a:ext cx="5004000" cy="948047"/>
          </a:xfrm>
        </p:spPr>
        <p:txBody>
          <a:bodyPr/>
          <a:lstStyle/>
          <a:p>
            <a:r>
              <a:rPr lang="en-US" dirty="0"/>
              <a:t>RIVM</a:t>
            </a:r>
          </a:p>
        </p:txBody>
      </p:sp>
      <p:sp>
        <p:nvSpPr>
          <p:cNvPr id="4115" name="Date Placeholder 3">
            <a:extLst>
              <a:ext uri="{FF2B5EF4-FFF2-40B4-BE49-F238E27FC236}">
                <a16:creationId xmlns:a16="http://schemas.microsoft.com/office/drawing/2014/main" id="{5E28ECC2-5E1B-723D-1C9F-541FFBD69241}"/>
              </a:ext>
            </a:extLst>
          </p:cNvPr>
          <p:cNvSpPr>
            <a:spLocks noGrp="1"/>
          </p:cNvSpPr>
          <p:nvPr>
            <p:ph type="dt" sz="half" idx="14"/>
          </p:nvPr>
        </p:nvSpPr>
        <p:spPr>
          <a:xfrm>
            <a:off x="635000" y="6543488"/>
            <a:ext cx="5003800" cy="264272"/>
          </a:xfrm>
        </p:spPr>
        <p:txBody>
          <a:bodyPr/>
          <a:lstStyle/>
          <a:p>
            <a:endParaRPr lang="nl-NL"/>
          </a:p>
        </p:txBody>
      </p:sp>
      <p:sp>
        <p:nvSpPr>
          <p:cNvPr id="4116" name="Footer Placeholder 4">
            <a:extLst>
              <a:ext uri="{FF2B5EF4-FFF2-40B4-BE49-F238E27FC236}">
                <a16:creationId xmlns:a16="http://schemas.microsoft.com/office/drawing/2014/main" id="{4ADE3C3E-024D-A3B9-AEA8-336EE04740F6}"/>
              </a:ext>
            </a:extLst>
          </p:cNvPr>
          <p:cNvSpPr>
            <a:spLocks noGrp="1"/>
          </p:cNvSpPr>
          <p:nvPr>
            <p:ph type="ftr" sz="quarter" idx="15"/>
          </p:nvPr>
        </p:nvSpPr>
        <p:spPr>
          <a:xfrm>
            <a:off x="635000" y="6221413"/>
            <a:ext cx="5003800" cy="322075"/>
          </a:xfrm>
        </p:spPr>
        <p:txBody>
          <a:bodyPr/>
          <a:lstStyle/>
          <a:p>
            <a:endParaRPr lang="nl-NL"/>
          </a:p>
        </p:txBody>
      </p:sp>
      <p:sp>
        <p:nvSpPr>
          <p:cNvPr id="7" name="Slide Number Placeholder 6">
            <a:extLst>
              <a:ext uri="{FF2B5EF4-FFF2-40B4-BE49-F238E27FC236}">
                <a16:creationId xmlns:a16="http://schemas.microsoft.com/office/drawing/2014/main" id="{34363DEE-159C-2684-E5C9-8379AA74FE89}"/>
              </a:ext>
            </a:extLst>
          </p:cNvPr>
          <p:cNvSpPr>
            <a:spLocks noGrp="1"/>
          </p:cNvSpPr>
          <p:nvPr>
            <p:ph type="sldNum" sz="quarter" idx="16"/>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25</a:t>
            </a:fld>
            <a:endParaRPr lang="nl-NL" dirty="0"/>
          </a:p>
        </p:txBody>
      </p:sp>
      <p:pic>
        <p:nvPicPr>
          <p:cNvPr id="4098" name="Picture 2" descr="A group of gears on a map&#10;&#10;Description automatically generated">
            <a:extLst>
              <a:ext uri="{FF2B5EF4-FFF2-40B4-BE49-F238E27FC236}">
                <a16:creationId xmlns:a16="http://schemas.microsoft.com/office/drawing/2014/main" id="{09B6393A-86B4-0D84-520D-8D57A38213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293" r="9351" b="-1"/>
          <a:stretch/>
        </p:blipFill>
        <p:spPr bwMode="auto">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solidFill>
            <a:srgbClr val="FFFFFF"/>
          </a:solidFill>
        </p:spPr>
      </p:pic>
    </p:spTree>
    <p:extLst>
      <p:ext uri="{BB962C8B-B14F-4D97-AF65-F5344CB8AC3E}">
        <p14:creationId xmlns:p14="http://schemas.microsoft.com/office/powerpoint/2010/main" val="56341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B0B3CA-2440-DF13-3F7E-80E503D8B40B}"/>
              </a:ext>
            </a:extLst>
          </p:cNvPr>
          <p:cNvSpPr>
            <a:spLocks noGrp="1"/>
          </p:cNvSpPr>
          <p:nvPr>
            <p:ph idx="1"/>
          </p:nvPr>
        </p:nvSpPr>
        <p:spPr/>
        <p:txBody>
          <a:bodyPr numCol="1"/>
          <a:lstStyle/>
          <a:p>
            <a:pPr>
              <a:lnSpc>
                <a:spcPct val="150000"/>
              </a:lnSpc>
            </a:pPr>
            <a:r>
              <a:rPr lang="nl-NL" sz="2400" dirty="0"/>
              <a:t>Wie ben je en waar werk je?</a:t>
            </a:r>
          </a:p>
          <a:p>
            <a:pPr>
              <a:lnSpc>
                <a:spcPct val="150000"/>
              </a:lnSpc>
            </a:pPr>
            <a:r>
              <a:rPr lang="nl-NL" sz="2400" dirty="0"/>
              <a:t>Wat doe je met betrekking tot externe veiligheid?</a:t>
            </a:r>
          </a:p>
          <a:p>
            <a:pPr>
              <a:lnSpc>
                <a:spcPct val="150000"/>
              </a:lnSpc>
            </a:pPr>
            <a:r>
              <a:rPr lang="nl-NL" sz="2400" dirty="0"/>
              <a:t>Ken je de Maatregelenwiki?</a:t>
            </a:r>
          </a:p>
          <a:p>
            <a:pPr>
              <a:lnSpc>
                <a:spcPct val="150000"/>
              </a:lnSpc>
            </a:pPr>
            <a:r>
              <a:rPr lang="nl-NL" sz="2400" dirty="0"/>
              <a:t>Wat hoop je dat de Maatregelenwiki voor een platform is?</a:t>
            </a:r>
          </a:p>
          <a:p>
            <a:endParaRPr lang="nl-NL" dirty="0"/>
          </a:p>
        </p:txBody>
      </p:sp>
      <p:sp>
        <p:nvSpPr>
          <p:cNvPr id="3" name="Title 2">
            <a:extLst>
              <a:ext uri="{FF2B5EF4-FFF2-40B4-BE49-F238E27FC236}">
                <a16:creationId xmlns:a16="http://schemas.microsoft.com/office/drawing/2014/main" id="{7A57D0A6-6FA3-DEE6-D7FD-0ECC0789B3FF}"/>
              </a:ext>
            </a:extLst>
          </p:cNvPr>
          <p:cNvSpPr>
            <a:spLocks noGrp="1"/>
          </p:cNvSpPr>
          <p:nvPr>
            <p:ph type="title"/>
          </p:nvPr>
        </p:nvSpPr>
        <p:spPr/>
        <p:txBody>
          <a:bodyPr/>
          <a:lstStyle/>
          <a:p>
            <a:r>
              <a:rPr lang="nl-NL" dirty="0"/>
              <a:t>Kennismaking</a:t>
            </a:r>
          </a:p>
        </p:txBody>
      </p:sp>
      <p:sp>
        <p:nvSpPr>
          <p:cNvPr id="4" name="Date Placeholder 3">
            <a:extLst>
              <a:ext uri="{FF2B5EF4-FFF2-40B4-BE49-F238E27FC236}">
                <a16:creationId xmlns:a16="http://schemas.microsoft.com/office/drawing/2014/main" id="{4B76051A-628D-7144-0479-7E2CB1FA9765}"/>
              </a:ext>
            </a:extLst>
          </p:cNvPr>
          <p:cNvSpPr>
            <a:spLocks noGrp="1"/>
          </p:cNvSpPr>
          <p:nvPr>
            <p:ph type="dt" sz="half" idx="10"/>
          </p:nvPr>
        </p:nvSpPr>
        <p:spPr/>
        <p:txBody>
          <a:bodyPr/>
          <a:lstStyle/>
          <a:p>
            <a:endParaRPr lang="nl-NL" dirty="0"/>
          </a:p>
        </p:txBody>
      </p:sp>
      <p:sp>
        <p:nvSpPr>
          <p:cNvPr id="5" name="Footer Placeholder 4">
            <a:extLst>
              <a:ext uri="{FF2B5EF4-FFF2-40B4-BE49-F238E27FC236}">
                <a16:creationId xmlns:a16="http://schemas.microsoft.com/office/drawing/2014/main" id="{CAB883EE-1B84-2D3D-75D8-B09893BAB4A0}"/>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C8C93599-A695-8303-76B2-B917251D6A70}"/>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66836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A4DC7-6CEF-D593-2940-39889E7DA65F}"/>
              </a:ext>
            </a:extLst>
          </p:cNvPr>
          <p:cNvSpPr>
            <a:spLocks noGrp="1"/>
          </p:cNvSpPr>
          <p:nvPr>
            <p:ph type="title"/>
          </p:nvPr>
        </p:nvSpPr>
        <p:spPr/>
        <p:txBody>
          <a:bodyPr/>
          <a:lstStyle/>
          <a:p>
            <a:r>
              <a:rPr lang="nl-NL" dirty="0"/>
              <a:t>Maatregelenwiki</a:t>
            </a:r>
          </a:p>
        </p:txBody>
      </p:sp>
      <p:sp>
        <p:nvSpPr>
          <p:cNvPr id="6" name="Slide Number Placeholder 5">
            <a:extLst>
              <a:ext uri="{FF2B5EF4-FFF2-40B4-BE49-F238E27FC236}">
                <a16:creationId xmlns:a16="http://schemas.microsoft.com/office/drawing/2014/main" id="{ED13451B-3706-592A-FB5E-5290B56B3BB8}"/>
              </a:ext>
            </a:extLst>
          </p:cNvPr>
          <p:cNvSpPr>
            <a:spLocks noGrp="1"/>
          </p:cNvSpPr>
          <p:nvPr>
            <p:ph type="sldNum" sz="quarter" idx="12"/>
          </p:nvPr>
        </p:nvSpPr>
        <p:spPr/>
        <p:txBody>
          <a:bodyPr/>
          <a:lstStyle/>
          <a:p>
            <a:fld id="{10A0A6AF-03C5-477E-939A-E28F7E7F05EA}" type="slidenum">
              <a:rPr lang="nl-NL" smtClean="0"/>
              <a:pPr/>
              <a:t>4</a:t>
            </a:fld>
            <a:endParaRPr lang="nl-NL" dirty="0"/>
          </a:p>
        </p:txBody>
      </p:sp>
      <p:pic>
        <p:nvPicPr>
          <p:cNvPr id="7" name="Picture 6" descr="Maatregelen Wiki - Praktijkvoorbeelden per categorie">
            <a:extLst>
              <a:ext uri="{FF2B5EF4-FFF2-40B4-BE49-F238E27FC236}">
                <a16:creationId xmlns:a16="http://schemas.microsoft.com/office/drawing/2014/main" id="{F6ABD1B2-21D8-0D89-789F-011A09277374}"/>
              </a:ext>
            </a:extLst>
          </p:cNvPr>
          <p:cNvPicPr>
            <a:picLocks noChangeAspect="1"/>
          </p:cNvPicPr>
          <p:nvPr/>
        </p:nvPicPr>
        <p:blipFill>
          <a:blip r:embed="rId2"/>
          <a:stretch>
            <a:fillRect/>
          </a:stretch>
        </p:blipFill>
        <p:spPr>
          <a:xfrm>
            <a:off x="541137" y="2062379"/>
            <a:ext cx="3627384" cy="4386139"/>
          </a:xfrm>
          <a:prstGeom prst="rect">
            <a:avLst/>
          </a:prstGeom>
        </p:spPr>
      </p:pic>
      <p:pic>
        <p:nvPicPr>
          <p:cNvPr id="8" name="Afbeelding 1" descr="Maatregelwiki, overzicht praktijkvoorbeelden en indienen praktijkvoorbeel">
            <a:extLst>
              <a:ext uri="{FF2B5EF4-FFF2-40B4-BE49-F238E27FC236}">
                <a16:creationId xmlns:a16="http://schemas.microsoft.com/office/drawing/2014/main" id="{14D2CBF9-908C-887B-DCA8-C475FEFC3ACB}"/>
              </a:ext>
            </a:extLst>
          </p:cNvPr>
          <p:cNvPicPr>
            <a:picLocks noChangeAspect="1"/>
          </p:cNvPicPr>
          <p:nvPr/>
        </p:nvPicPr>
        <p:blipFill rotWithShape="1">
          <a:blip r:embed="rId3"/>
          <a:srcRect t="29689"/>
          <a:stretch/>
        </p:blipFill>
        <p:spPr>
          <a:xfrm>
            <a:off x="4683275" y="1224643"/>
            <a:ext cx="6873726" cy="5157807"/>
          </a:xfrm>
          <a:prstGeom prst="rect">
            <a:avLst/>
          </a:prstGeom>
        </p:spPr>
      </p:pic>
    </p:spTree>
    <p:extLst>
      <p:ext uri="{BB962C8B-B14F-4D97-AF65-F5344CB8AC3E}">
        <p14:creationId xmlns:p14="http://schemas.microsoft.com/office/powerpoint/2010/main" val="72473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7D0C7-567F-BE3B-C4CE-F0FE72D1BB64}"/>
              </a:ext>
            </a:extLst>
          </p:cNvPr>
          <p:cNvSpPr>
            <a:spLocks noGrp="1"/>
          </p:cNvSpPr>
          <p:nvPr>
            <p:ph type="body" sz="quarter" idx="16"/>
          </p:nvPr>
        </p:nvSpPr>
        <p:spPr>
          <a:xfrm>
            <a:off x="635000" y="2289600"/>
            <a:ext cx="5003800" cy="3931813"/>
          </a:xfrm>
        </p:spPr>
        <p:txBody>
          <a:bodyPr numCol="1">
            <a:normAutofit/>
          </a:bodyPr>
          <a:lstStyle/>
          <a:p>
            <a:pPr marL="285750" indent="-285750">
              <a:buFont typeface="Arial" panose="020B0604020202020204" pitchFamily="34" charset="0"/>
              <a:buChar char="•"/>
            </a:pPr>
            <a:r>
              <a:rPr lang="nl-NL" sz="2000" dirty="0"/>
              <a:t>Het stellen van (bescherm)doelen</a:t>
            </a:r>
          </a:p>
          <a:p>
            <a:pPr marL="285750" indent="-285750">
              <a:buFont typeface="Arial" panose="020B0604020202020204" pitchFamily="34" charset="0"/>
              <a:buChar char="•"/>
            </a:pPr>
            <a:r>
              <a:rPr lang="nl-NL" sz="2000" dirty="0"/>
              <a:t>Inventariseren en analyseren</a:t>
            </a:r>
          </a:p>
          <a:p>
            <a:pPr marL="285750" indent="-285750">
              <a:buFont typeface="Arial" panose="020B0604020202020204" pitchFamily="34" charset="0"/>
              <a:buChar char="•"/>
            </a:pPr>
            <a:r>
              <a:rPr lang="nl-NL" sz="2000" dirty="0"/>
              <a:t>Selecteren van maatregelen</a:t>
            </a:r>
          </a:p>
          <a:p>
            <a:pPr marL="285750" indent="-285750">
              <a:buFont typeface="Arial" panose="020B0604020202020204" pitchFamily="34" charset="0"/>
              <a:buChar char="•"/>
            </a:pPr>
            <a:r>
              <a:rPr lang="nl-NL" sz="2000" dirty="0"/>
              <a:t>Samenwerken en verantwoorden</a:t>
            </a:r>
          </a:p>
          <a:p>
            <a:pPr marL="285750" indent="-285750">
              <a:buFont typeface="Arial" panose="020B0604020202020204" pitchFamily="34" charset="0"/>
              <a:buChar char="•"/>
            </a:pPr>
            <a:r>
              <a:rPr lang="nl-NL" sz="2000" dirty="0"/>
              <a:t>Uitvoering en toezicht</a:t>
            </a:r>
          </a:p>
          <a:p>
            <a:endParaRPr lang="nl-NL" dirty="0"/>
          </a:p>
        </p:txBody>
      </p:sp>
      <p:sp>
        <p:nvSpPr>
          <p:cNvPr id="3" name="Title 2">
            <a:extLst>
              <a:ext uri="{FF2B5EF4-FFF2-40B4-BE49-F238E27FC236}">
                <a16:creationId xmlns:a16="http://schemas.microsoft.com/office/drawing/2014/main" id="{92A6AFDA-3949-33D7-0CE4-1F7F4E034284}"/>
              </a:ext>
            </a:extLst>
          </p:cNvPr>
          <p:cNvSpPr>
            <a:spLocks noGrp="1"/>
          </p:cNvSpPr>
          <p:nvPr>
            <p:ph type="title"/>
          </p:nvPr>
        </p:nvSpPr>
        <p:spPr>
          <a:xfrm>
            <a:off x="635000" y="1051200"/>
            <a:ext cx="5003800" cy="948047"/>
          </a:xfrm>
        </p:spPr>
        <p:txBody>
          <a:bodyPr anchor="b">
            <a:normAutofit/>
          </a:bodyPr>
          <a:lstStyle/>
          <a:p>
            <a:r>
              <a:rPr lang="nl-NL" sz="3100"/>
              <a:t>Praktijkvoorbeelden per categorie</a:t>
            </a:r>
          </a:p>
        </p:txBody>
      </p:sp>
      <p:sp>
        <p:nvSpPr>
          <p:cNvPr id="16" name="Date Placeholder 3">
            <a:extLst>
              <a:ext uri="{FF2B5EF4-FFF2-40B4-BE49-F238E27FC236}">
                <a16:creationId xmlns:a16="http://schemas.microsoft.com/office/drawing/2014/main" id="{A45230D6-B4DA-A465-5717-F44DC601176A}"/>
              </a:ext>
            </a:extLst>
          </p:cNvPr>
          <p:cNvSpPr>
            <a:spLocks noGrp="1"/>
          </p:cNvSpPr>
          <p:nvPr>
            <p:ph type="dt" sz="half" idx="25"/>
          </p:nvPr>
        </p:nvSpPr>
        <p:spPr>
          <a:xfrm>
            <a:off x="635000" y="6543488"/>
            <a:ext cx="5003800" cy="264272"/>
          </a:xfrm>
        </p:spPr>
        <p:txBody>
          <a:bodyPr/>
          <a:lstStyle/>
          <a:p>
            <a:endParaRPr lang="nl-NL"/>
          </a:p>
        </p:txBody>
      </p:sp>
      <p:sp>
        <p:nvSpPr>
          <p:cNvPr id="17" name="Footer Placeholder 4">
            <a:extLst>
              <a:ext uri="{FF2B5EF4-FFF2-40B4-BE49-F238E27FC236}">
                <a16:creationId xmlns:a16="http://schemas.microsoft.com/office/drawing/2014/main" id="{2A00A66A-864D-CF60-A8DD-CA78E8C8A4B6}"/>
              </a:ext>
            </a:extLst>
          </p:cNvPr>
          <p:cNvSpPr>
            <a:spLocks noGrp="1"/>
          </p:cNvSpPr>
          <p:nvPr>
            <p:ph type="ftr" sz="quarter" idx="26"/>
          </p:nvPr>
        </p:nvSpPr>
        <p:spPr>
          <a:xfrm>
            <a:off x="635000" y="6221413"/>
            <a:ext cx="5003800" cy="322075"/>
          </a:xfrm>
        </p:spPr>
        <p:txBody>
          <a:bodyPr/>
          <a:lstStyle/>
          <a:p>
            <a:endParaRPr lang="nl-NL"/>
          </a:p>
        </p:txBody>
      </p:sp>
      <p:sp>
        <p:nvSpPr>
          <p:cNvPr id="6" name="Slide Number Placeholder 5">
            <a:extLst>
              <a:ext uri="{FF2B5EF4-FFF2-40B4-BE49-F238E27FC236}">
                <a16:creationId xmlns:a16="http://schemas.microsoft.com/office/drawing/2014/main" id="{D1F80454-F727-E210-4049-0298E3EFA536}"/>
              </a:ext>
            </a:extLst>
          </p:cNvPr>
          <p:cNvSpPr>
            <a:spLocks noGrp="1"/>
          </p:cNvSpPr>
          <p:nvPr>
            <p:ph type="sldNum" sz="quarter" idx="27"/>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5</a:t>
            </a:fld>
            <a:endParaRPr lang="nl-NL"/>
          </a:p>
        </p:txBody>
      </p:sp>
      <p:pic>
        <p:nvPicPr>
          <p:cNvPr id="8" name="Afbeelding 6" descr="Praktijkvoorbeel per categorie, het stellen van (beschermdoelen), Inventariseren en analyseren. selecteren van maatregelen, samenwerken en verantwoorden, uitvoering en toezicht en een overzicht praktijkvoorbeelden">
            <a:extLst>
              <a:ext uri="{FF2B5EF4-FFF2-40B4-BE49-F238E27FC236}">
                <a16:creationId xmlns:a16="http://schemas.microsoft.com/office/drawing/2014/main" id="{E7B61AA5-788F-5622-ED38-FC964D6D7A2C}"/>
              </a:ext>
            </a:extLst>
          </p:cNvPr>
          <p:cNvPicPr>
            <a:picLocks noChangeAspect="1"/>
          </p:cNvPicPr>
          <p:nvPr/>
        </p:nvPicPr>
        <p:blipFill rotWithShape="1">
          <a:blip r:embed="rId2"/>
          <a:srcRect t="14870" r="3891" b="1759"/>
          <a:stretch/>
        </p:blipFill>
        <p:spPr>
          <a:xfrm>
            <a:off x="5873897" y="1017780"/>
            <a:ext cx="6318103" cy="5170213"/>
          </a:xfrm>
          <a:prstGeom prst="rect">
            <a:avLst/>
          </a:prstGeom>
        </p:spPr>
      </p:pic>
    </p:spTree>
    <p:extLst>
      <p:ext uri="{BB962C8B-B14F-4D97-AF65-F5344CB8AC3E}">
        <p14:creationId xmlns:p14="http://schemas.microsoft.com/office/powerpoint/2010/main" val="299205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1C0E7E-8E19-4666-619C-8D89F3CC9D42}"/>
              </a:ext>
            </a:extLst>
          </p:cNvPr>
          <p:cNvSpPr>
            <a:spLocks noGrp="1"/>
          </p:cNvSpPr>
          <p:nvPr>
            <p:ph type="title"/>
          </p:nvPr>
        </p:nvSpPr>
        <p:spPr/>
        <p:txBody>
          <a:bodyPr>
            <a:normAutofit/>
          </a:bodyPr>
          <a:lstStyle/>
          <a:p>
            <a:r>
              <a:rPr lang="nl-NL" sz="2800" dirty="0"/>
              <a:t>Overzicht praktijkvoorbeelden</a:t>
            </a:r>
          </a:p>
        </p:txBody>
      </p:sp>
      <p:sp>
        <p:nvSpPr>
          <p:cNvPr id="6" name="Slide Number Placeholder 5">
            <a:extLst>
              <a:ext uri="{FF2B5EF4-FFF2-40B4-BE49-F238E27FC236}">
                <a16:creationId xmlns:a16="http://schemas.microsoft.com/office/drawing/2014/main" id="{262EDE70-0AA2-88D5-B7C8-4B0B3A68E335}"/>
              </a:ext>
            </a:extLst>
          </p:cNvPr>
          <p:cNvSpPr>
            <a:spLocks noGrp="1"/>
          </p:cNvSpPr>
          <p:nvPr>
            <p:ph type="sldNum" sz="quarter" idx="27"/>
          </p:nvPr>
        </p:nvSpPr>
        <p:spPr/>
        <p:txBody>
          <a:bodyPr/>
          <a:lstStyle/>
          <a:p>
            <a:fld id="{10A0A6AF-03C5-477E-939A-E28F7E7F05EA}" type="slidenum">
              <a:rPr lang="nl-NL" smtClean="0"/>
              <a:pPr/>
              <a:t>6</a:t>
            </a:fld>
            <a:endParaRPr lang="nl-NL" dirty="0"/>
          </a:p>
        </p:txBody>
      </p:sp>
      <p:pic>
        <p:nvPicPr>
          <p:cNvPr id="9" name="Afbeelding 11" descr="Overzicht praktijk voorbeelden - groeprisicobenadering aandachtsgebieden met verhoogd groeprisico, Regionale beleidnotitie Externe Veiligheid, de effectiviteit van barriéres bij explosies, effecten van waterexplosies, effectiviteit van waterschermen bij gas en dampwolken, onderzoek veiligheid energiesystemen, handreiking voor veilige stad en spoor">
            <a:extLst>
              <a:ext uri="{FF2B5EF4-FFF2-40B4-BE49-F238E27FC236}">
                <a16:creationId xmlns:a16="http://schemas.microsoft.com/office/drawing/2014/main" id="{65242D2D-7607-75D0-765A-CD31DAB1332B}"/>
              </a:ext>
            </a:extLst>
          </p:cNvPr>
          <p:cNvPicPr>
            <a:picLocks noChangeAspect="1"/>
          </p:cNvPicPr>
          <p:nvPr/>
        </p:nvPicPr>
        <p:blipFill rotWithShape="1">
          <a:blip r:embed="rId2"/>
          <a:srcRect r="5296"/>
          <a:stretch/>
        </p:blipFill>
        <p:spPr>
          <a:xfrm>
            <a:off x="4350943" y="0"/>
            <a:ext cx="7841058" cy="6613537"/>
          </a:xfrm>
          <a:prstGeom prst="rect">
            <a:avLst/>
          </a:prstGeom>
        </p:spPr>
      </p:pic>
    </p:spTree>
    <p:extLst>
      <p:ext uri="{BB962C8B-B14F-4D97-AF65-F5344CB8AC3E}">
        <p14:creationId xmlns:p14="http://schemas.microsoft.com/office/powerpoint/2010/main" val="179021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2B3F3-5DD3-4846-947C-2228EB589633}"/>
              </a:ext>
            </a:extLst>
          </p:cNvPr>
          <p:cNvSpPr>
            <a:spLocks noGrp="1"/>
          </p:cNvSpPr>
          <p:nvPr>
            <p:ph type="body" sz="half" idx="2"/>
          </p:nvPr>
        </p:nvSpPr>
        <p:spPr>
          <a:xfrm>
            <a:off x="510139" y="2493761"/>
            <a:ext cx="5128661" cy="4049727"/>
          </a:xfrm>
        </p:spPr>
        <p:txBody>
          <a:bodyPr anchor="t">
            <a:normAutofit fontScale="85000" lnSpcReduction="20000"/>
          </a:bodyPr>
          <a:lstStyle/>
          <a:p>
            <a:r>
              <a:rPr lang="nl-NL" sz="1800" u="sng" dirty="0"/>
              <a:t>Concept</a:t>
            </a:r>
          </a:p>
          <a:p>
            <a:pPr marL="342900" indent="-342900">
              <a:buFont typeface="Verdana" panose="020B0604030504040204" pitchFamily="34" charset="0"/>
              <a:buChar char="›"/>
            </a:pPr>
            <a:r>
              <a:rPr lang="nl-NL" sz="1800" dirty="0"/>
              <a:t>Online workshop van 11:30-12:30</a:t>
            </a:r>
          </a:p>
          <a:p>
            <a:pPr marL="342900" indent="-342900">
              <a:buFont typeface="Verdana" panose="020B0604030504040204" pitchFamily="34" charset="0"/>
              <a:buChar char="›"/>
            </a:pPr>
            <a:r>
              <a:rPr lang="nl-NL" sz="1800" dirty="0"/>
              <a:t>2 presentaties</a:t>
            </a:r>
          </a:p>
          <a:p>
            <a:pPr marL="342900" indent="-342900">
              <a:buFont typeface="Verdana" panose="020B0604030504040204" pitchFamily="34" charset="0"/>
              <a:buChar char="›"/>
            </a:pPr>
            <a:r>
              <a:rPr lang="nl-NL" sz="1800" dirty="0"/>
              <a:t>Maximaal 20 minuten</a:t>
            </a:r>
          </a:p>
          <a:p>
            <a:pPr marL="342900" indent="-342900">
              <a:buFont typeface="Verdana" panose="020B0604030504040204" pitchFamily="34" charset="0"/>
              <a:buChar char="›"/>
            </a:pPr>
            <a:r>
              <a:rPr lang="nl-NL" sz="1800" dirty="0"/>
              <a:t>Ruimte voor discussie tot 13:00</a:t>
            </a:r>
          </a:p>
          <a:p>
            <a:endParaRPr lang="nl-NL" sz="1800" dirty="0"/>
          </a:p>
          <a:p>
            <a:r>
              <a:rPr lang="nl-NL" sz="1800" u="sng" dirty="0"/>
              <a:t>Doel </a:t>
            </a:r>
          </a:p>
          <a:p>
            <a:pPr marL="342900" indent="-342900">
              <a:buFont typeface="Verdana" panose="020B0604030504040204" pitchFamily="34" charset="0"/>
              <a:buChar char="›"/>
            </a:pPr>
            <a:r>
              <a:rPr lang="nl-NL" sz="1800" dirty="0"/>
              <a:t>Kennis ontsluiten en verbinding faciliteren</a:t>
            </a:r>
          </a:p>
          <a:p>
            <a:pPr marL="342900" indent="-342900">
              <a:buFont typeface="Verdana" panose="020B0604030504040204" pitchFamily="34" charset="0"/>
              <a:buChar char="›"/>
            </a:pPr>
            <a:r>
              <a:rPr lang="nl-NL" sz="1800" dirty="0"/>
              <a:t>Praktijkvoorbeelden delen</a:t>
            </a:r>
          </a:p>
          <a:p>
            <a:pPr marL="342900" indent="-342900">
              <a:buFont typeface="Verdana" panose="020B0604030504040204" pitchFamily="34" charset="0"/>
              <a:buChar char="›"/>
            </a:pPr>
            <a:r>
              <a:rPr lang="nl-NL" sz="1800" dirty="0"/>
              <a:t>Signalen ophalen</a:t>
            </a:r>
          </a:p>
          <a:p>
            <a:pPr marL="342900" indent="-342900">
              <a:buFont typeface="Verdana" panose="020B0604030504040204" pitchFamily="34" charset="0"/>
              <a:buChar char="›"/>
            </a:pPr>
            <a:endParaRPr lang="nl-NL" sz="1800" dirty="0"/>
          </a:p>
          <a:p>
            <a:r>
              <a:rPr lang="nl-NL" sz="1800" u="sng" dirty="0"/>
              <a:t>Doelgroep</a:t>
            </a:r>
          </a:p>
          <a:p>
            <a:pPr marL="285750" indent="-285750">
              <a:buFont typeface="Verdana" panose="020B0604030504040204" pitchFamily="34" charset="0"/>
              <a:buChar char="›"/>
            </a:pPr>
            <a:r>
              <a:rPr lang="nl-NL" sz="1800" dirty="0"/>
              <a:t>Professionals</a:t>
            </a:r>
          </a:p>
          <a:p>
            <a:endParaRPr lang="nl-NL" dirty="0"/>
          </a:p>
          <a:p>
            <a:endParaRPr lang="nl-NL" dirty="0"/>
          </a:p>
          <a:p>
            <a:endParaRPr lang="nl-NL" dirty="0"/>
          </a:p>
        </p:txBody>
      </p:sp>
      <p:sp>
        <p:nvSpPr>
          <p:cNvPr id="3" name="Title 2">
            <a:extLst>
              <a:ext uri="{FF2B5EF4-FFF2-40B4-BE49-F238E27FC236}">
                <a16:creationId xmlns:a16="http://schemas.microsoft.com/office/drawing/2014/main" id="{4D206D39-41CE-483D-86B4-017FCCF7C94C}"/>
              </a:ext>
            </a:extLst>
          </p:cNvPr>
          <p:cNvSpPr>
            <a:spLocks noGrp="1"/>
          </p:cNvSpPr>
          <p:nvPr>
            <p:ph type="title"/>
          </p:nvPr>
        </p:nvSpPr>
        <p:spPr>
          <a:xfrm>
            <a:off x="635000" y="1052513"/>
            <a:ext cx="5003800" cy="948047"/>
          </a:xfrm>
        </p:spPr>
        <p:txBody>
          <a:bodyPr anchor="b">
            <a:normAutofit/>
          </a:bodyPr>
          <a:lstStyle/>
          <a:p>
            <a:r>
              <a:rPr lang="nl-NL" sz="3100"/>
              <a:t>Workshops </a:t>
            </a:r>
            <a:r>
              <a:rPr lang="nl-NL" sz="3100" err="1"/>
              <a:t>omgevingveiligheid</a:t>
            </a:r>
            <a:endParaRPr lang="nl-NL" sz="3100"/>
          </a:p>
        </p:txBody>
      </p:sp>
      <p:sp>
        <p:nvSpPr>
          <p:cNvPr id="6" name="Slide Number Placeholder 5">
            <a:extLst>
              <a:ext uri="{FF2B5EF4-FFF2-40B4-BE49-F238E27FC236}">
                <a16:creationId xmlns:a16="http://schemas.microsoft.com/office/drawing/2014/main" id="{B93C89D1-C0FB-4737-B5C5-BFBDAF8369E7}"/>
              </a:ext>
            </a:extLst>
          </p:cNvPr>
          <p:cNvSpPr>
            <a:spLocks noGrp="1"/>
          </p:cNvSpPr>
          <p:nvPr>
            <p:ph type="sldNum" sz="quarter" idx="27"/>
          </p:nvPr>
        </p:nvSpPr>
        <p:spPr>
          <a:xfrm>
            <a:off x="6553199" y="6221413"/>
            <a:ext cx="5005389" cy="322075"/>
          </a:xfrm>
        </p:spPr>
        <p:txBody>
          <a:bodyPr anchor="b">
            <a:normAutofit/>
          </a:bodyPr>
          <a:lstStyle/>
          <a:p>
            <a:pPr>
              <a:spcAft>
                <a:spcPts val="600"/>
              </a:spcAft>
            </a:pPr>
            <a:fld id="{10A0A6AF-03C5-477E-939A-E28F7E7F05EA}" type="slidenum">
              <a:rPr lang="nl-NL" smtClean="0"/>
              <a:pPr>
                <a:spcAft>
                  <a:spcPts val="600"/>
                </a:spcAft>
              </a:pPr>
              <a:t>7</a:t>
            </a:fld>
            <a:endParaRPr lang="nl-NL"/>
          </a:p>
        </p:txBody>
      </p:sp>
      <p:pic>
        <p:nvPicPr>
          <p:cNvPr id="11" name="Picture 10" descr="A picture containing text, outdoor, tree, gas pump&#10;&#10;Description automatically generated">
            <a:extLst>
              <a:ext uri="{FF2B5EF4-FFF2-40B4-BE49-F238E27FC236}">
                <a16:creationId xmlns:a16="http://schemas.microsoft.com/office/drawing/2014/main" id="{72131042-3A7B-4CDF-AE5A-937B2536F923}"/>
              </a:ext>
            </a:extLst>
          </p:cNvPr>
          <p:cNvPicPr>
            <a:picLocks noChangeAspect="1"/>
          </p:cNvPicPr>
          <p:nvPr/>
        </p:nvPicPr>
        <p:blipFill rotWithShape="1">
          <a:blip r:embed="rId3">
            <a:extLst>
              <a:ext uri="{28A0092B-C50C-407E-A947-70E740481C1C}">
                <a14:useLocalDpi xmlns:a14="http://schemas.microsoft.com/office/drawing/2010/main" val="0"/>
              </a:ext>
            </a:extLst>
          </a:blip>
          <a:srcRect l="13864" r="26822" b="-1"/>
          <a:stretch/>
        </p:blipFill>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pic>
    </p:spTree>
    <p:extLst>
      <p:ext uri="{BB962C8B-B14F-4D97-AF65-F5344CB8AC3E}">
        <p14:creationId xmlns:p14="http://schemas.microsoft.com/office/powerpoint/2010/main" val="27353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genda silhouet">
            <a:extLst>
              <a:ext uri="{FF2B5EF4-FFF2-40B4-BE49-F238E27FC236}">
                <a16:creationId xmlns:a16="http://schemas.microsoft.com/office/drawing/2014/main" id="{05123769-5580-9215-A3D7-93360F048F5E}"/>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555" y="2914650"/>
            <a:ext cx="1028700" cy="1028700"/>
          </a:xfrm>
        </p:spPr>
      </p:pic>
      <p:sp>
        <p:nvSpPr>
          <p:cNvPr id="4" name="Titel 3">
            <a:extLst>
              <a:ext uri="{FF2B5EF4-FFF2-40B4-BE49-F238E27FC236}">
                <a16:creationId xmlns:a16="http://schemas.microsoft.com/office/drawing/2014/main" id="{37D416A2-A882-A81A-CEC2-473B84F9682D}"/>
              </a:ext>
            </a:extLst>
          </p:cNvPr>
          <p:cNvSpPr>
            <a:spLocks noGrp="1"/>
          </p:cNvSpPr>
          <p:nvPr>
            <p:ph type="title"/>
          </p:nvPr>
        </p:nvSpPr>
        <p:spPr/>
        <p:txBody>
          <a:bodyPr/>
          <a:lstStyle/>
          <a:p>
            <a:r>
              <a:rPr lang="nl-NL" dirty="0"/>
              <a:t>Deelnemers</a:t>
            </a:r>
          </a:p>
        </p:txBody>
      </p:sp>
      <p:sp>
        <p:nvSpPr>
          <p:cNvPr id="7" name="Tijdelijke aanduiding voor dianummer 6">
            <a:extLst>
              <a:ext uri="{FF2B5EF4-FFF2-40B4-BE49-F238E27FC236}">
                <a16:creationId xmlns:a16="http://schemas.microsoft.com/office/drawing/2014/main" id="{5E3927D4-BB94-A825-5A7E-16F45FC7470F}"/>
              </a:ext>
            </a:extLst>
          </p:cNvPr>
          <p:cNvSpPr>
            <a:spLocks noGrp="1"/>
          </p:cNvSpPr>
          <p:nvPr>
            <p:ph type="sldNum" sz="quarter" idx="12"/>
          </p:nvPr>
        </p:nvSpPr>
        <p:spPr/>
        <p:txBody>
          <a:bodyPr/>
          <a:lstStyle/>
          <a:p>
            <a:fld id="{10A0A6AF-03C5-477E-939A-E28F7E7F05EA}" type="slidenum">
              <a:rPr lang="nl-NL" smtClean="0"/>
              <a:pPr/>
              <a:t>8</a:t>
            </a:fld>
            <a:endParaRPr lang="nl-NL" dirty="0"/>
          </a:p>
        </p:txBody>
      </p:sp>
      <p:sp>
        <p:nvSpPr>
          <p:cNvPr id="10" name="Tekstvak 9">
            <a:extLst>
              <a:ext uri="{FF2B5EF4-FFF2-40B4-BE49-F238E27FC236}">
                <a16:creationId xmlns:a16="http://schemas.microsoft.com/office/drawing/2014/main" id="{7D6DC794-52B4-FCA2-8AC9-4D83940A925B}"/>
              </a:ext>
            </a:extLst>
          </p:cNvPr>
          <p:cNvSpPr txBox="1"/>
          <p:nvPr/>
        </p:nvSpPr>
        <p:spPr>
          <a:xfrm>
            <a:off x="0" y="3943350"/>
            <a:ext cx="1837810" cy="584775"/>
          </a:xfrm>
          <a:prstGeom prst="rect">
            <a:avLst/>
          </a:prstGeom>
          <a:noFill/>
        </p:spPr>
        <p:txBody>
          <a:bodyPr wrap="square" rtlCol="0">
            <a:spAutoFit/>
          </a:bodyPr>
          <a:lstStyle/>
          <a:p>
            <a:pPr algn="ctr"/>
            <a:r>
              <a:rPr lang="nl-NL" sz="1600" dirty="0"/>
              <a:t>Eén keer per maand</a:t>
            </a:r>
          </a:p>
        </p:txBody>
      </p:sp>
      <p:grpSp>
        <p:nvGrpSpPr>
          <p:cNvPr id="11" name="Group 10" descr="60 - 120 deelnemers per workshop">
            <a:extLst>
              <a:ext uri="{FF2B5EF4-FFF2-40B4-BE49-F238E27FC236}">
                <a16:creationId xmlns:a16="http://schemas.microsoft.com/office/drawing/2014/main" id="{0C235C44-44BD-4895-AD4A-1A754735AB74}"/>
              </a:ext>
            </a:extLst>
          </p:cNvPr>
          <p:cNvGrpSpPr/>
          <p:nvPr/>
        </p:nvGrpSpPr>
        <p:grpSpPr>
          <a:xfrm>
            <a:off x="1849391" y="2967063"/>
            <a:ext cx="1883227" cy="1807285"/>
            <a:chOff x="2770845" y="3178848"/>
            <a:chExt cx="1883227" cy="1807285"/>
          </a:xfrm>
        </p:grpSpPr>
        <p:sp>
          <p:nvSpPr>
            <p:cNvPr id="27" name="Tekstvak 26">
              <a:extLst>
                <a:ext uri="{FF2B5EF4-FFF2-40B4-BE49-F238E27FC236}">
                  <a16:creationId xmlns:a16="http://schemas.microsoft.com/office/drawing/2014/main" id="{471F7A84-2F9F-D728-4F24-8738AD09255A}"/>
                </a:ext>
              </a:extLst>
            </p:cNvPr>
            <p:cNvSpPr txBox="1"/>
            <p:nvPr/>
          </p:nvSpPr>
          <p:spPr>
            <a:xfrm>
              <a:off x="2793553" y="4155136"/>
              <a:ext cx="1837810" cy="830997"/>
            </a:xfrm>
            <a:prstGeom prst="rect">
              <a:avLst/>
            </a:prstGeom>
            <a:noFill/>
          </p:spPr>
          <p:txBody>
            <a:bodyPr wrap="square" rtlCol="0">
              <a:spAutoFit/>
            </a:bodyPr>
            <a:lstStyle/>
            <a:p>
              <a:pPr algn="ctr"/>
              <a:r>
                <a:rPr lang="nl-NL" sz="1600" dirty="0"/>
                <a:t>60-120 deelnemers per workshop</a:t>
              </a:r>
            </a:p>
          </p:txBody>
        </p:sp>
        <p:grpSp>
          <p:nvGrpSpPr>
            <p:cNvPr id="16" name="Groep 32">
              <a:extLst>
                <a:ext uri="{FF2B5EF4-FFF2-40B4-BE49-F238E27FC236}">
                  <a16:creationId xmlns:a16="http://schemas.microsoft.com/office/drawing/2014/main" id="{AB6FD247-858D-41E6-90DA-F5138EFA526F}"/>
                </a:ext>
              </a:extLst>
            </p:cNvPr>
            <p:cNvGrpSpPr/>
            <p:nvPr/>
          </p:nvGrpSpPr>
          <p:grpSpPr>
            <a:xfrm>
              <a:off x="2770845" y="3178848"/>
              <a:ext cx="1883227" cy="914400"/>
              <a:chOff x="2685543" y="3026448"/>
              <a:chExt cx="1883227" cy="914400"/>
            </a:xfrm>
          </p:grpSpPr>
          <p:pic>
            <p:nvPicPr>
              <p:cNvPr id="17" name="Graphic 16" descr="Groep mensen silhouet">
                <a:extLst>
                  <a:ext uri="{FF2B5EF4-FFF2-40B4-BE49-F238E27FC236}">
                    <a16:creationId xmlns:a16="http://schemas.microsoft.com/office/drawing/2014/main" id="{D93E7A75-45CC-4B8D-A653-1B7687745F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5543" y="3026448"/>
                <a:ext cx="914400" cy="914400"/>
              </a:xfrm>
              <a:prstGeom prst="rect">
                <a:avLst/>
              </a:prstGeom>
            </p:spPr>
          </p:pic>
          <p:pic>
            <p:nvPicPr>
              <p:cNvPr id="18" name="Graphic 17" descr="Groep mensen silhouet">
                <a:extLst>
                  <a:ext uri="{FF2B5EF4-FFF2-40B4-BE49-F238E27FC236}">
                    <a16:creationId xmlns:a16="http://schemas.microsoft.com/office/drawing/2014/main" id="{BDDA93AB-F5F5-4DEC-A555-1DA9132F3C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4370" y="3026448"/>
                <a:ext cx="914400" cy="914400"/>
              </a:xfrm>
              <a:prstGeom prst="rect">
                <a:avLst/>
              </a:prstGeom>
            </p:spPr>
          </p:pic>
        </p:grpSp>
      </p:grpSp>
      <p:grpSp>
        <p:nvGrpSpPr>
          <p:cNvPr id="8" name="Group 7" descr="500 unieke deelnemers">
            <a:extLst>
              <a:ext uri="{FF2B5EF4-FFF2-40B4-BE49-F238E27FC236}">
                <a16:creationId xmlns:a16="http://schemas.microsoft.com/office/drawing/2014/main" id="{EC7FB895-C2B6-4F9F-AA02-0B444DDF8505}"/>
              </a:ext>
            </a:extLst>
          </p:cNvPr>
          <p:cNvGrpSpPr/>
          <p:nvPr/>
        </p:nvGrpSpPr>
        <p:grpSpPr>
          <a:xfrm>
            <a:off x="4076718" y="2967063"/>
            <a:ext cx="2852054" cy="1367254"/>
            <a:chOff x="5186541" y="3126436"/>
            <a:chExt cx="2852054" cy="1367254"/>
          </a:xfrm>
        </p:grpSpPr>
        <p:sp>
          <p:nvSpPr>
            <p:cNvPr id="5" name="TextBox 4">
              <a:extLst>
                <a:ext uri="{FF2B5EF4-FFF2-40B4-BE49-F238E27FC236}">
                  <a16:creationId xmlns:a16="http://schemas.microsoft.com/office/drawing/2014/main" id="{B3C43208-7DF0-4C6E-8E16-2AE90435FA99}"/>
                </a:ext>
              </a:extLst>
            </p:cNvPr>
            <p:cNvSpPr txBox="1"/>
            <p:nvPr/>
          </p:nvSpPr>
          <p:spPr>
            <a:xfrm>
              <a:off x="5246996" y="4155136"/>
              <a:ext cx="2763513" cy="338554"/>
            </a:xfrm>
            <a:prstGeom prst="rect">
              <a:avLst/>
            </a:prstGeom>
            <a:noFill/>
          </p:spPr>
          <p:txBody>
            <a:bodyPr wrap="none" rtlCol="0">
              <a:spAutoFit/>
            </a:bodyPr>
            <a:lstStyle/>
            <a:p>
              <a:r>
                <a:rPr lang="nl-NL" sz="1600" dirty="0"/>
                <a:t>&gt;500 unieke deelnemers</a:t>
              </a:r>
            </a:p>
          </p:txBody>
        </p:sp>
        <p:grpSp>
          <p:nvGrpSpPr>
            <p:cNvPr id="6" name="Group 5">
              <a:extLst>
                <a:ext uri="{FF2B5EF4-FFF2-40B4-BE49-F238E27FC236}">
                  <a16:creationId xmlns:a16="http://schemas.microsoft.com/office/drawing/2014/main" id="{A0E3114E-09D7-48C8-9459-2637740ED4CA}"/>
                </a:ext>
              </a:extLst>
            </p:cNvPr>
            <p:cNvGrpSpPr/>
            <p:nvPr/>
          </p:nvGrpSpPr>
          <p:grpSpPr>
            <a:xfrm>
              <a:off x="5186541" y="3126436"/>
              <a:ext cx="2852054" cy="914400"/>
              <a:chOff x="5186541" y="3126436"/>
              <a:chExt cx="2852054" cy="914400"/>
            </a:xfrm>
          </p:grpSpPr>
          <p:pic>
            <p:nvPicPr>
              <p:cNvPr id="23" name="Graphic 22" descr="Groep mensen silhouet">
                <a:extLst>
                  <a:ext uri="{FF2B5EF4-FFF2-40B4-BE49-F238E27FC236}">
                    <a16:creationId xmlns:a16="http://schemas.microsoft.com/office/drawing/2014/main" id="{46454687-C846-CDDB-7D40-2AB5B3EB71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6541" y="3126436"/>
                <a:ext cx="914400" cy="914400"/>
              </a:xfrm>
              <a:prstGeom prst="rect">
                <a:avLst/>
              </a:prstGeom>
            </p:spPr>
          </p:pic>
          <p:pic>
            <p:nvPicPr>
              <p:cNvPr id="24" name="Graphic 23" descr="Groep mensen silhouet">
                <a:extLst>
                  <a:ext uri="{FF2B5EF4-FFF2-40B4-BE49-F238E27FC236}">
                    <a16:creationId xmlns:a16="http://schemas.microsoft.com/office/drawing/2014/main" id="{B4F2E31F-F52E-1EA3-AB1E-3D1BD1EA5D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55368" y="3126436"/>
                <a:ext cx="914400" cy="914400"/>
              </a:xfrm>
              <a:prstGeom prst="rect">
                <a:avLst/>
              </a:prstGeom>
            </p:spPr>
          </p:pic>
          <p:pic>
            <p:nvPicPr>
              <p:cNvPr id="19" name="Graphic 18" descr="Groep mensen silhouet">
                <a:extLst>
                  <a:ext uri="{FF2B5EF4-FFF2-40B4-BE49-F238E27FC236}">
                    <a16:creationId xmlns:a16="http://schemas.microsoft.com/office/drawing/2014/main" id="{62FC5F48-5D27-4514-BC51-96C06BBBAD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4195" y="3126436"/>
                <a:ext cx="914400" cy="914400"/>
              </a:xfrm>
              <a:prstGeom prst="rect">
                <a:avLst/>
              </a:prstGeom>
            </p:spPr>
          </p:pic>
        </p:grpSp>
      </p:grpSp>
      <p:sp>
        <p:nvSpPr>
          <p:cNvPr id="29" name="Content Placeholder 2">
            <a:extLst>
              <a:ext uri="{FF2B5EF4-FFF2-40B4-BE49-F238E27FC236}">
                <a16:creationId xmlns:a16="http://schemas.microsoft.com/office/drawing/2014/main" id="{5CD6AF07-FBE5-4384-B067-FAE800D908B9}"/>
              </a:ext>
            </a:extLst>
          </p:cNvPr>
          <p:cNvSpPr>
            <a:spLocks noGrp="1"/>
          </p:cNvSpPr>
          <p:nvPr>
            <p:ph sz="half" idx="2"/>
          </p:nvPr>
        </p:nvSpPr>
        <p:spPr>
          <a:xfrm>
            <a:off x="7463774" y="1142829"/>
            <a:ext cx="4645659" cy="5279707"/>
          </a:xfrm>
        </p:spPr>
        <p:txBody>
          <a:bodyPr>
            <a:noAutofit/>
          </a:bodyPr>
          <a:lstStyle/>
          <a:p>
            <a:r>
              <a:rPr lang="nl-NL" sz="1600" dirty="0"/>
              <a:t>Adviseur Omgevingsveiligheid/EV</a:t>
            </a:r>
          </a:p>
          <a:p>
            <a:r>
              <a:rPr lang="nl-NL" sz="1600" dirty="0"/>
              <a:t>Beleidsmedewerker externe veiligheid</a:t>
            </a:r>
          </a:p>
          <a:p>
            <a:r>
              <a:rPr lang="nl-NL" sz="1600" dirty="0"/>
              <a:t>Beleidsadviseur Milieu</a:t>
            </a:r>
          </a:p>
          <a:p>
            <a:r>
              <a:rPr lang="nl-NL" sz="1600" dirty="0"/>
              <a:t>Expert risico's en veiligheid</a:t>
            </a:r>
          </a:p>
          <a:p>
            <a:r>
              <a:rPr lang="nl-NL" sz="1600" dirty="0"/>
              <a:t>Beleidsmedewerker RO</a:t>
            </a:r>
          </a:p>
          <a:p>
            <a:r>
              <a:rPr lang="nl-NL" sz="1600" dirty="0"/>
              <a:t>Juridisch planoloog</a:t>
            </a:r>
          </a:p>
          <a:p>
            <a:r>
              <a:rPr lang="nl-NL" sz="1600" dirty="0"/>
              <a:t>Adviseur RO en milieu</a:t>
            </a:r>
          </a:p>
          <a:p>
            <a:r>
              <a:rPr lang="nl-NL" sz="1600" dirty="0"/>
              <a:t>Adviseur gezondheid en milieu</a:t>
            </a:r>
          </a:p>
          <a:p>
            <a:r>
              <a:rPr lang="nl-NL" sz="1600" dirty="0"/>
              <a:t>Adviseur transport</a:t>
            </a:r>
          </a:p>
          <a:p>
            <a:r>
              <a:rPr lang="nl-NL" sz="1600" dirty="0"/>
              <a:t>Adviseur water en omgeving</a:t>
            </a:r>
          </a:p>
          <a:p>
            <a:r>
              <a:rPr lang="nl-NL" sz="1600" dirty="0"/>
              <a:t>Beleidsmedewerker Risicobeheersing</a:t>
            </a:r>
          </a:p>
          <a:p>
            <a:r>
              <a:rPr lang="nl-NL" sz="1600" dirty="0"/>
              <a:t>Implementatie Manager Omgevingswet</a:t>
            </a:r>
          </a:p>
          <a:p>
            <a:r>
              <a:rPr lang="nl-NL" sz="1600" dirty="0"/>
              <a:t>Communicatieadviseur </a:t>
            </a:r>
          </a:p>
          <a:p>
            <a:r>
              <a:rPr lang="nl-NL" sz="1600" dirty="0"/>
              <a:t>Industrie</a:t>
            </a:r>
          </a:p>
        </p:txBody>
      </p:sp>
      <p:sp>
        <p:nvSpPr>
          <p:cNvPr id="21" name="TextBox 20">
            <a:extLst>
              <a:ext uri="{FF2B5EF4-FFF2-40B4-BE49-F238E27FC236}">
                <a16:creationId xmlns:a16="http://schemas.microsoft.com/office/drawing/2014/main" id="{09D89342-DDBB-499E-87E3-4037710DA404}"/>
              </a:ext>
            </a:extLst>
          </p:cNvPr>
          <p:cNvSpPr txBox="1"/>
          <p:nvPr/>
        </p:nvSpPr>
        <p:spPr>
          <a:xfrm>
            <a:off x="7741658" y="583678"/>
            <a:ext cx="3736920" cy="369332"/>
          </a:xfrm>
          <a:prstGeom prst="rect">
            <a:avLst/>
          </a:prstGeom>
          <a:noFill/>
        </p:spPr>
        <p:txBody>
          <a:bodyPr wrap="none" rtlCol="0">
            <a:spAutoFit/>
          </a:bodyPr>
          <a:lstStyle/>
          <a:p>
            <a:r>
              <a:rPr lang="nl-NL" dirty="0">
                <a:solidFill>
                  <a:schemeClr val="tx2"/>
                </a:solidFill>
              </a:rPr>
              <a:t>Functies deelnemers (selectie)</a:t>
            </a:r>
          </a:p>
        </p:txBody>
      </p:sp>
    </p:spTree>
    <p:extLst>
      <p:ext uri="{BB962C8B-B14F-4D97-AF65-F5344CB8AC3E}">
        <p14:creationId xmlns:p14="http://schemas.microsoft.com/office/powerpoint/2010/main" val="125923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DCF811-9752-4AF2-895D-6778C4D8CA8D}"/>
              </a:ext>
            </a:extLst>
          </p:cNvPr>
          <p:cNvSpPr>
            <a:spLocks noGrp="1"/>
          </p:cNvSpPr>
          <p:nvPr>
            <p:ph type="sldNum" sz="quarter" idx="12"/>
          </p:nvPr>
        </p:nvSpPr>
        <p:spPr/>
        <p:txBody>
          <a:bodyPr/>
          <a:lstStyle/>
          <a:p>
            <a:fld id="{10A0A6AF-03C5-477E-939A-E28F7E7F05EA}" type="slidenum">
              <a:rPr lang="nl-NL" smtClean="0"/>
              <a:pPr/>
              <a:t>9</a:t>
            </a:fld>
            <a:endParaRPr lang="nl-NL" dirty="0"/>
          </a:p>
        </p:txBody>
      </p:sp>
      <p:graphicFrame>
        <p:nvGraphicFramePr>
          <p:cNvPr id="7" name="Chart 6" descr="ronde taart tabel met overzicht van de deelnemers en waar zij werkzaam zijn. ">
            <a:extLst>
              <a:ext uri="{FF2B5EF4-FFF2-40B4-BE49-F238E27FC236}">
                <a16:creationId xmlns:a16="http://schemas.microsoft.com/office/drawing/2014/main" id="{4461C46F-D11B-47B5-90CE-3D195CF20818}"/>
              </a:ext>
            </a:extLst>
          </p:cNvPr>
          <p:cNvGraphicFramePr>
            <a:graphicFrameLocks/>
          </p:cNvGraphicFramePr>
          <p:nvPr>
            <p:extLst>
              <p:ext uri="{D42A27DB-BD31-4B8C-83A1-F6EECF244321}">
                <p14:modId xmlns:p14="http://schemas.microsoft.com/office/powerpoint/2010/main" val="1939074995"/>
              </p:ext>
            </p:extLst>
          </p:nvPr>
        </p:nvGraphicFramePr>
        <p:xfrm>
          <a:off x="1287624" y="754856"/>
          <a:ext cx="9719466" cy="591653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31DCDF84-A0A0-46AE-A36D-9EB007CA136E}"/>
              </a:ext>
            </a:extLst>
          </p:cNvPr>
          <p:cNvSpPr txBox="1">
            <a:spLocks noGrp="1"/>
          </p:cNvSpPr>
          <p:nvPr>
            <p:ph type="title" idx="4294967295"/>
          </p:nvPr>
        </p:nvSpPr>
        <p:spPr>
          <a:xfrm>
            <a:off x="357521" y="314512"/>
            <a:ext cx="10923588" cy="948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2"/>
                </a:solidFill>
                <a:effectLst/>
                <a:uLnTx/>
                <a:uFillTx/>
                <a:latin typeface="+mj-lt"/>
                <a:ea typeface="+mj-ea"/>
                <a:cs typeface="+mj-cs"/>
              </a:rPr>
              <a:t>Deelnemers</a:t>
            </a:r>
          </a:p>
        </p:txBody>
      </p:sp>
      <p:sp>
        <p:nvSpPr>
          <p:cNvPr id="3" name="TextBox 2">
            <a:extLst>
              <a:ext uri="{FF2B5EF4-FFF2-40B4-BE49-F238E27FC236}">
                <a16:creationId xmlns:a16="http://schemas.microsoft.com/office/drawing/2014/main" id="{3296EF62-71CA-46DC-8A20-C8F269C39098}"/>
              </a:ext>
            </a:extLst>
          </p:cNvPr>
          <p:cNvSpPr txBox="1"/>
          <p:nvPr/>
        </p:nvSpPr>
        <p:spPr>
          <a:xfrm>
            <a:off x="1676244" y="1262559"/>
            <a:ext cx="2000804" cy="369332"/>
          </a:xfrm>
          <a:prstGeom prst="rect">
            <a:avLst/>
          </a:prstGeom>
          <a:noFill/>
        </p:spPr>
        <p:txBody>
          <a:bodyPr wrap="none" rtlCol="0">
            <a:spAutoFit/>
          </a:bodyPr>
          <a:lstStyle/>
          <a:p>
            <a:r>
              <a:rPr lang="nl-NL" dirty="0">
                <a:solidFill>
                  <a:schemeClr val="accent6">
                    <a:lumMod val="50000"/>
                  </a:schemeClr>
                </a:solidFill>
              </a:rPr>
              <a:t>Veiligheidsregio</a:t>
            </a:r>
          </a:p>
        </p:txBody>
      </p:sp>
      <p:sp>
        <p:nvSpPr>
          <p:cNvPr id="8" name="TextBox 7">
            <a:extLst>
              <a:ext uri="{FF2B5EF4-FFF2-40B4-BE49-F238E27FC236}">
                <a16:creationId xmlns:a16="http://schemas.microsoft.com/office/drawing/2014/main" id="{ECD08521-84D1-49CC-9E96-70835E51BF49}"/>
              </a:ext>
            </a:extLst>
          </p:cNvPr>
          <p:cNvSpPr txBox="1"/>
          <p:nvPr/>
        </p:nvSpPr>
        <p:spPr>
          <a:xfrm>
            <a:off x="3233219" y="6221413"/>
            <a:ext cx="2186817" cy="369332"/>
          </a:xfrm>
          <a:prstGeom prst="rect">
            <a:avLst/>
          </a:prstGeom>
          <a:noFill/>
        </p:spPr>
        <p:txBody>
          <a:bodyPr wrap="none" rtlCol="0">
            <a:spAutoFit/>
          </a:bodyPr>
          <a:lstStyle/>
          <a:p>
            <a:r>
              <a:rPr lang="nl-NL" dirty="0">
                <a:solidFill>
                  <a:schemeClr val="accent1">
                    <a:lumMod val="50000"/>
                  </a:schemeClr>
                </a:solidFill>
              </a:rPr>
              <a:t>Omgevingsdienst</a:t>
            </a:r>
          </a:p>
        </p:txBody>
      </p:sp>
      <p:sp>
        <p:nvSpPr>
          <p:cNvPr id="10" name="TextBox 9">
            <a:extLst>
              <a:ext uri="{FF2B5EF4-FFF2-40B4-BE49-F238E27FC236}">
                <a16:creationId xmlns:a16="http://schemas.microsoft.com/office/drawing/2014/main" id="{91C4A19F-31BF-4E98-8109-9A4C7AFBFE19}"/>
              </a:ext>
            </a:extLst>
          </p:cNvPr>
          <p:cNvSpPr txBox="1"/>
          <p:nvPr/>
        </p:nvSpPr>
        <p:spPr>
          <a:xfrm>
            <a:off x="7084750" y="2057233"/>
            <a:ext cx="1377300" cy="369332"/>
          </a:xfrm>
          <a:prstGeom prst="rect">
            <a:avLst/>
          </a:prstGeom>
          <a:noFill/>
        </p:spPr>
        <p:txBody>
          <a:bodyPr wrap="none" rtlCol="0">
            <a:spAutoFit/>
          </a:bodyPr>
          <a:lstStyle/>
          <a:p>
            <a:r>
              <a:rPr lang="nl-NL" dirty="0">
                <a:solidFill>
                  <a:schemeClr val="accent3"/>
                </a:solidFill>
              </a:rPr>
              <a:t>Gemeente</a:t>
            </a:r>
          </a:p>
        </p:txBody>
      </p:sp>
      <p:sp>
        <p:nvSpPr>
          <p:cNvPr id="11" name="TextBox 10">
            <a:extLst>
              <a:ext uri="{FF2B5EF4-FFF2-40B4-BE49-F238E27FC236}">
                <a16:creationId xmlns:a16="http://schemas.microsoft.com/office/drawing/2014/main" id="{594EA87F-32EF-4FB1-8477-E38A47EB9A6B}"/>
              </a:ext>
            </a:extLst>
          </p:cNvPr>
          <p:cNvSpPr txBox="1"/>
          <p:nvPr/>
        </p:nvSpPr>
        <p:spPr>
          <a:xfrm>
            <a:off x="6964524" y="5187077"/>
            <a:ext cx="1497526" cy="369332"/>
          </a:xfrm>
          <a:prstGeom prst="rect">
            <a:avLst/>
          </a:prstGeom>
          <a:noFill/>
        </p:spPr>
        <p:txBody>
          <a:bodyPr wrap="none" rtlCol="0">
            <a:spAutoFit/>
          </a:bodyPr>
          <a:lstStyle/>
          <a:p>
            <a:r>
              <a:rPr lang="nl-NL" dirty="0">
                <a:solidFill>
                  <a:schemeClr val="accent4"/>
                </a:solidFill>
              </a:rPr>
              <a:t>GGD GHOR</a:t>
            </a:r>
          </a:p>
        </p:txBody>
      </p:sp>
      <p:sp>
        <p:nvSpPr>
          <p:cNvPr id="12" name="TextBox 11">
            <a:extLst>
              <a:ext uri="{FF2B5EF4-FFF2-40B4-BE49-F238E27FC236}">
                <a16:creationId xmlns:a16="http://schemas.microsoft.com/office/drawing/2014/main" id="{01395927-126A-4670-9422-7BA354B24AC6}"/>
              </a:ext>
            </a:extLst>
          </p:cNvPr>
          <p:cNvSpPr txBox="1"/>
          <p:nvPr/>
        </p:nvSpPr>
        <p:spPr>
          <a:xfrm>
            <a:off x="5528700" y="957177"/>
            <a:ext cx="944489" cy="369332"/>
          </a:xfrm>
          <a:prstGeom prst="rect">
            <a:avLst/>
          </a:prstGeom>
          <a:noFill/>
        </p:spPr>
        <p:txBody>
          <a:bodyPr wrap="none" rtlCol="0">
            <a:spAutoFit/>
          </a:bodyPr>
          <a:lstStyle/>
          <a:p>
            <a:r>
              <a:rPr lang="nl-NL" dirty="0">
                <a:solidFill>
                  <a:schemeClr val="accent1"/>
                </a:solidFill>
              </a:rPr>
              <a:t>Advies</a:t>
            </a:r>
          </a:p>
        </p:txBody>
      </p:sp>
    </p:spTree>
    <p:extLst>
      <p:ext uri="{BB962C8B-B14F-4D97-AF65-F5344CB8AC3E}">
        <p14:creationId xmlns:p14="http://schemas.microsoft.com/office/powerpoint/2010/main" val="2174496336"/>
      </p:ext>
    </p:extLst>
  </p:cSld>
  <p:clrMapOvr>
    <a:masterClrMapping/>
  </p:clrMapOvr>
</p:sld>
</file>

<file path=ppt/theme/theme1.xml><?xml version="1.0" encoding="utf-8"?>
<a:theme xmlns:a="http://schemas.openxmlformats.org/drawingml/2006/main" name="Rijkshuisstijl Robijnrood">
  <a:themeElements>
    <a:clrScheme name="Aangepast 56">
      <a:dk1>
        <a:srgbClr val="000000"/>
      </a:dk1>
      <a:lt1>
        <a:srgbClr val="FFFFFF"/>
      </a:lt1>
      <a:dk2>
        <a:srgbClr val="CA005D"/>
      </a:dk2>
      <a:lt2>
        <a:srgbClr val="F6D8E6"/>
      </a:lt2>
      <a:accent1>
        <a:srgbClr val="F9E11E"/>
      </a:accent1>
      <a:accent2>
        <a:srgbClr val="FFB612"/>
      </a:accent2>
      <a:accent3>
        <a:srgbClr val="777C00"/>
      </a:accent3>
      <a:accent4>
        <a:srgbClr val="75D1B5"/>
      </a:accent4>
      <a:accent5>
        <a:srgbClr val="8EC9E7"/>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0808B3F3-159F-4EDB-8FF3-42411BE8ABCD}"/>
    </a:ext>
  </a:extLst>
</a:theme>
</file>

<file path=ppt/theme/theme10.xml><?xml version="1.0" encoding="utf-8"?>
<a:theme xmlns:a="http://schemas.openxmlformats.org/drawingml/2006/main" name="Rijkshuisstijl Mintgroen">
  <a:themeElements>
    <a:clrScheme name="Rijks Mintgroen">
      <a:dk1>
        <a:srgbClr val="000000"/>
      </a:dk1>
      <a:lt1>
        <a:srgbClr val="FFFFFF"/>
      </a:lt1>
      <a:dk2>
        <a:srgbClr val="75D1B5"/>
      </a:dk2>
      <a:lt2>
        <a:srgbClr val="D6F1E8"/>
      </a:lt2>
      <a:accent1>
        <a:srgbClr val="38870D"/>
      </a:accent1>
      <a:accent2>
        <a:srgbClr val="F9E11E"/>
      </a:accent2>
      <a:accent3>
        <a:srgbClr val="42145F"/>
      </a:accent3>
      <a:accent4>
        <a:srgbClr val="00689A"/>
      </a:accent4>
      <a:accent5>
        <a:srgbClr val="663227"/>
      </a:accent5>
      <a:accent6>
        <a:srgbClr val="A90061"/>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88F348BF-961C-432D-8943-053223C08343}"/>
    </a:ext>
  </a:extLst>
</a:theme>
</file>

<file path=ppt/theme/theme11.xml><?xml version="1.0" encoding="utf-8"?>
<a:theme xmlns:a="http://schemas.openxmlformats.org/drawingml/2006/main" name="Rijkshuisstijl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EE1EDDF9-44DD-4242-A804-C220E358788C}"/>
    </a:ext>
  </a:extLst>
</a:theme>
</file>

<file path=ppt/theme/theme12.xml><?xml version="1.0" encoding="utf-8"?>
<a:theme xmlns:a="http://schemas.openxmlformats.org/drawingml/2006/main" name="Rijkshuisstijl Violet">
  <a:themeElements>
    <a:clrScheme name="Rijks Oranje">
      <a:dk1>
        <a:srgbClr val="000000"/>
      </a:dk1>
      <a:lt1>
        <a:srgbClr val="FFFFFF"/>
      </a:lt1>
      <a:dk2>
        <a:srgbClr val="E17000"/>
      </a:dk2>
      <a:lt2>
        <a:srgbClr val="FBE9D8"/>
      </a:lt2>
      <a:accent1>
        <a:srgbClr val="777C00"/>
      </a:accent1>
      <a:accent2>
        <a:srgbClr val="42145F"/>
      </a:accent2>
      <a:accent3>
        <a:srgbClr val="00689A"/>
      </a:accent3>
      <a:accent4>
        <a:srgbClr val="663227"/>
      </a:accent4>
      <a:accent5>
        <a:srgbClr val="38870D"/>
      </a:accent5>
      <a:accent6>
        <a:srgbClr val="FFB612"/>
      </a:accent6>
      <a:hlink>
        <a:srgbClr val="E17000"/>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466FC9E-56E5-49A4-B1C8-66A152A584CE}"/>
    </a:ext>
  </a:extLst>
</a:theme>
</file>

<file path=ppt/theme/theme13.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3D20115-AE46-4A9D-B5CB-DB5BD7727E54}"/>
    </a:ext>
  </a:extLst>
</a:theme>
</file>

<file path=ppt/theme/theme14.xml><?xml version="1.0" encoding="utf-8"?>
<a:theme xmlns:a="http://schemas.openxmlformats.org/drawingml/2006/main" name="Rijkshuisstijl Bruin">
  <a:themeElements>
    <a:clrScheme name="Rijks Bruin 1">
      <a:dk1>
        <a:srgbClr val="000000"/>
      </a:dk1>
      <a:lt1>
        <a:srgbClr val="FFFFFF"/>
      </a:lt1>
      <a:dk2>
        <a:srgbClr val="94700A"/>
      </a:dk2>
      <a:lt2>
        <a:srgbClr val="EFEADA"/>
      </a:lt2>
      <a:accent1>
        <a:srgbClr val="42145F"/>
      </a:accent1>
      <a:accent2>
        <a:srgbClr val="F9E11E"/>
      </a:accent2>
      <a:accent3>
        <a:srgbClr val="38870D"/>
      </a:accent3>
      <a:accent4>
        <a:srgbClr val="D52A1C"/>
      </a:accent4>
      <a:accent5>
        <a:srgbClr val="017BC6"/>
      </a:accent5>
      <a:accent6>
        <a:srgbClr val="E17000"/>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B2ADCE66-0746-4298-9DB5-8E18C787113E}"/>
    </a:ext>
  </a:extLst>
</a:theme>
</file>

<file path=ppt/theme/theme15.xml><?xml version="1.0" encoding="utf-8"?>
<a:theme xmlns:a="http://schemas.openxmlformats.org/drawingml/2006/main" name="Rijkshuisstijl Donkerblauw">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FE370F1-35D5-49F6-BFFE-A85E947D0953}"/>
    </a:ext>
  </a:extLst>
</a:theme>
</file>

<file path=ppt/theme/theme16.xml><?xml version="1.0" encoding="utf-8"?>
<a:theme xmlns:a="http://schemas.openxmlformats.org/drawingml/2006/main" name="Rijkshuisstijl Donkerbruin">
  <a:themeElements>
    <a:clrScheme name="Rijks Donker Bruin">
      <a:dk1>
        <a:srgbClr val="000000"/>
      </a:dk1>
      <a:lt1>
        <a:srgbClr val="FFFFFF"/>
      </a:lt1>
      <a:dk2>
        <a:srgbClr val="663227"/>
      </a:dk2>
      <a:lt2>
        <a:srgbClr val="E7E1DE"/>
      </a:lt2>
      <a:accent1>
        <a:srgbClr val="A90061"/>
      </a:accent1>
      <a:accent2>
        <a:srgbClr val="D52A1C"/>
      </a:accent2>
      <a:accent3>
        <a:srgbClr val="FFB612"/>
      </a:accent3>
      <a:accent4>
        <a:srgbClr val="017BC6"/>
      </a:accent4>
      <a:accent5>
        <a:srgbClr val="38870D"/>
      </a:accent5>
      <a:accent6>
        <a:srgbClr val="F9E11E"/>
      </a:accent6>
      <a:hlink>
        <a:srgbClr val="663227"/>
      </a:hlink>
      <a:folHlink>
        <a:srgbClr val="D1C1BD"/>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C74E47B7-AC63-4102-B7DC-C232DC71E0E6}"/>
    </a:ext>
  </a:extLst>
</a:theme>
</file>

<file path=ppt/theme/theme17.xml><?xml version="1.0" encoding="utf-8"?>
<a:theme xmlns:a="http://schemas.openxmlformats.org/drawingml/2006/main" name="1_Rijkshuisstijl Violet">
  <a:themeElements>
    <a:clrScheme name="Rijks Violet">
      <a:dk1>
        <a:srgbClr val="000000"/>
      </a:dk1>
      <a:lt1>
        <a:srgbClr val="FFFFFF"/>
      </a:lt1>
      <a:dk2>
        <a:srgbClr val="A90061"/>
      </a:dk2>
      <a:lt2>
        <a:srgbClr val="F6E5EF"/>
      </a:lt2>
      <a:accent1>
        <a:srgbClr val="42145F"/>
      </a:accent1>
      <a:accent2>
        <a:srgbClr val="F092CD"/>
      </a:accent2>
      <a:accent3>
        <a:srgbClr val="FFB612"/>
      </a:accent3>
      <a:accent4>
        <a:srgbClr val="8FCAE7"/>
      </a:accent4>
      <a:accent5>
        <a:srgbClr val="F9E11E"/>
      </a:accent5>
      <a:accent6>
        <a:srgbClr val="76D2B6"/>
      </a:accent6>
      <a:hlink>
        <a:srgbClr val="A90061"/>
      </a:hlink>
      <a:folHlink>
        <a:srgbClr val="E5B2CF"/>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DC5AE76-CE47-4EDD-95EA-78AC8B5181CA}"/>
    </a:ext>
  </a:extLst>
</a:theme>
</file>

<file path=ppt/theme/theme1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jkshuisstijl Rood">
  <a:themeElements>
    <a:clrScheme name="Rijks Rood">
      <a:dk1>
        <a:srgbClr val="000000"/>
      </a:dk1>
      <a:lt1>
        <a:srgbClr val="FFFFFF"/>
      </a:lt1>
      <a:dk2>
        <a:srgbClr val="D52A1C"/>
      </a:dk2>
      <a:lt2>
        <a:srgbClr val="F8DFDC"/>
      </a:lt2>
      <a:accent1>
        <a:srgbClr val="38870D"/>
      </a:accent1>
      <a:accent2>
        <a:srgbClr val="42145F"/>
      </a:accent2>
      <a:accent3>
        <a:srgbClr val="E17000"/>
      </a:accent3>
      <a:accent4>
        <a:srgbClr val="777C00"/>
      </a:accent4>
      <a:accent5>
        <a:srgbClr val="75D1B5"/>
      </a:accent5>
      <a:accent6>
        <a:srgbClr val="F9E11E"/>
      </a:accent6>
      <a:hlink>
        <a:srgbClr val="D52A1C"/>
      </a:hlink>
      <a:folHlink>
        <a:srgbClr val="F2BEBA"/>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92B163A-032B-4717-A9BB-FF90A839D9E4}"/>
    </a:ext>
  </a:extLst>
</a:theme>
</file>

<file path=ppt/theme/theme3.xml><?xml version="1.0" encoding="utf-8"?>
<a:theme xmlns:a="http://schemas.openxmlformats.org/drawingml/2006/main" name="Rijkshuisstijl Roze">
  <a:themeElements>
    <a:clrScheme name="Aangepast 57">
      <a:dk1>
        <a:srgbClr val="000000"/>
      </a:dk1>
      <a:lt1>
        <a:srgbClr val="FFFFFF"/>
      </a:lt1>
      <a:dk2>
        <a:srgbClr val="F092CD"/>
      </a:dk2>
      <a:lt2>
        <a:srgbClr val="FCEEF7"/>
      </a:lt2>
      <a:accent1>
        <a:srgbClr val="CA005D"/>
      </a:accent1>
      <a:accent2>
        <a:srgbClr val="42145F"/>
      </a:accent2>
      <a:accent3>
        <a:srgbClr val="00689A"/>
      </a:accent3>
      <a:accent4>
        <a:srgbClr val="663227"/>
      </a:accent4>
      <a:accent5>
        <a:srgbClr val="275837"/>
      </a:accent5>
      <a:accent6>
        <a:srgbClr val="75D1B5"/>
      </a:accent6>
      <a:hlink>
        <a:srgbClr val="F092C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3C3B0D02-137B-495E-9C4F-224C08F46BDB}"/>
    </a:ext>
  </a:extLst>
</a:theme>
</file>

<file path=ppt/theme/theme4.xml><?xml version="1.0" encoding="utf-8"?>
<a:theme xmlns:a="http://schemas.openxmlformats.org/drawingml/2006/main" name="Rijkshuisstijl Donkergeel">
  <a:themeElements>
    <a:clrScheme name="Rijks Donkergeel">
      <a:dk1>
        <a:srgbClr val="000000"/>
      </a:dk1>
      <a:lt1>
        <a:srgbClr val="FFFFFF"/>
      </a:lt1>
      <a:dk2>
        <a:srgbClr val="FFB612"/>
      </a:dk2>
      <a:lt2>
        <a:srgbClr val="FEE8B7"/>
      </a:lt2>
      <a:accent1>
        <a:srgbClr val="E17000"/>
      </a:accent1>
      <a:accent2>
        <a:srgbClr val="42145F"/>
      </a:accent2>
      <a:accent3>
        <a:srgbClr val="00689A"/>
      </a:accent3>
      <a:accent4>
        <a:srgbClr val="A90061"/>
      </a:accent4>
      <a:accent5>
        <a:srgbClr val="663227"/>
      </a:accent5>
      <a:accent6>
        <a:srgbClr val="275837"/>
      </a:accent6>
      <a:hlink>
        <a:srgbClr val="FFB612"/>
      </a:hlink>
      <a:folHlink>
        <a:srgbClr val="F6D4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96179DF-24A7-434A-BDA5-71D8B57FF8C6}"/>
    </a:ext>
  </a:extLst>
</a:theme>
</file>

<file path=ppt/theme/theme5.xml><?xml version="1.0" encoding="utf-8"?>
<a:theme xmlns:a="http://schemas.openxmlformats.org/drawingml/2006/main" name="Rijkshuisstijl Donkergroen">
  <a:themeElements>
    <a:clrScheme name="Rijks Donkergroen">
      <a:dk1>
        <a:srgbClr val="000000"/>
      </a:dk1>
      <a:lt1>
        <a:srgbClr val="FFFFFF"/>
      </a:lt1>
      <a:dk2>
        <a:srgbClr val="275837"/>
      </a:dk2>
      <a:lt2>
        <a:srgbClr val="DEE5E1"/>
      </a:lt2>
      <a:accent1>
        <a:srgbClr val="F092CD"/>
      </a:accent1>
      <a:accent2>
        <a:srgbClr val="FFB612"/>
      </a:accent2>
      <a:accent3>
        <a:srgbClr val="8EC9E7"/>
      </a:accent3>
      <a:accent4>
        <a:srgbClr val="75D1B5"/>
      </a:accent4>
      <a:accent5>
        <a:srgbClr val="94700A"/>
      </a:accent5>
      <a:accent6>
        <a:srgbClr val="A90061"/>
      </a:accent6>
      <a:hlink>
        <a:srgbClr val="275837"/>
      </a:hlink>
      <a:folHlink>
        <a:srgbClr val="BDCDC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F7CF2878-7CD3-492D-8B18-E108F16E8BBD}"/>
    </a:ext>
  </a:extLst>
</a:theme>
</file>

<file path=ppt/theme/theme6.xml><?xml version="1.0" encoding="utf-8"?>
<a:theme xmlns:a="http://schemas.openxmlformats.org/drawingml/2006/main" name="Rijkshuisstijl Geel">
  <a:themeElements>
    <a:clrScheme name="Rijks Geel">
      <a:dk1>
        <a:srgbClr val="000000"/>
      </a:dk1>
      <a:lt1>
        <a:srgbClr val="FFFFFF"/>
      </a:lt1>
      <a:dk2>
        <a:srgbClr val="F9E11E"/>
      </a:dk2>
      <a:lt2>
        <a:srgbClr val="FEFBDC"/>
      </a:lt2>
      <a:accent1>
        <a:srgbClr val="94700A"/>
      </a:accent1>
      <a:accent2>
        <a:srgbClr val="00689A"/>
      </a:accent2>
      <a:accent3>
        <a:srgbClr val="42145F"/>
      </a:accent3>
      <a:accent4>
        <a:srgbClr val="38870D"/>
      </a:accent4>
      <a:accent5>
        <a:srgbClr val="777C00"/>
      </a:accent5>
      <a:accent6>
        <a:srgbClr val="A90061"/>
      </a:accent6>
      <a:hlink>
        <a:srgbClr val="94700A"/>
      </a:hlink>
      <a:folHlink>
        <a:srgbClr val="DFD4B4"/>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D2AB6F90-4E2D-4ECF-A50A-E5DC9AAF3E07}"/>
    </a:ext>
  </a:extLst>
</a:theme>
</file>

<file path=ppt/theme/theme7.xml><?xml version="1.0" encoding="utf-8"?>
<a:theme xmlns:a="http://schemas.openxmlformats.org/drawingml/2006/main" name="Rijkshuisstijl Groen">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6EC02DB9-FFDE-44F1-BC78-A77252E8F2FB}"/>
    </a:ext>
  </a:extLst>
</a:theme>
</file>

<file path=ppt/theme/theme8.xml><?xml version="1.0" encoding="utf-8"?>
<a:theme xmlns:a="http://schemas.openxmlformats.org/drawingml/2006/main" name="Rijkshuisstijl Hemelblauw">
  <a:themeElements>
    <a:clrScheme name="Aangepast 3">
      <a:dk1>
        <a:srgbClr val="000000"/>
      </a:dk1>
      <a:lt1>
        <a:srgbClr val="FFFFFF"/>
      </a:lt1>
      <a:dk2>
        <a:srgbClr val="007BC7"/>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7EF8BB1F-16D7-477D-82D4-B4B75F0A769E}"/>
    </a:ext>
  </a:extLst>
</a:theme>
</file>

<file path=ppt/theme/theme9.xml><?xml version="1.0" encoding="utf-8"?>
<a:theme xmlns:a="http://schemas.openxmlformats.org/drawingml/2006/main" name="Rijkshuisstijl Lichtblauw">
  <a:themeElements>
    <a:clrScheme name="Rijks Licht Blauw">
      <a:dk1>
        <a:srgbClr val="000000"/>
      </a:dk1>
      <a:lt1>
        <a:srgbClr val="FFFFFF"/>
      </a:lt1>
      <a:dk2>
        <a:srgbClr val="8EC9E7"/>
      </a:dk2>
      <a:lt2>
        <a:srgbClr val="EDF7FB"/>
      </a:lt2>
      <a:accent1>
        <a:srgbClr val="017BC6"/>
      </a:accent1>
      <a:accent2>
        <a:srgbClr val="FFB612"/>
      </a:accent2>
      <a:accent3>
        <a:srgbClr val="42145F"/>
      </a:accent3>
      <a:accent4>
        <a:srgbClr val="00689A"/>
      </a:accent4>
      <a:accent5>
        <a:srgbClr val="663227"/>
      </a:accent5>
      <a:accent6>
        <a:srgbClr val="38870D"/>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RIJK PPT_RIVM- final versie_format_docgen  -  Alleen-lezen" id="{51EB010B-5F44-4104-9502-ED66FD5B2186}" vid="{59975D1E-7E09-42F2-A4D3-54712B2092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9C343B960B2141AB0C7501552A82B1" ma:contentTypeVersion="2" ma:contentTypeDescription="Een nieuw document maken." ma:contentTypeScope="" ma:versionID="b4d489c80eb827de178a7bd21597fc28">
  <xsd:schema xmlns:xsd="http://www.w3.org/2001/XMLSchema" xmlns:xs="http://www.w3.org/2001/XMLSchema" xmlns:p="http://schemas.microsoft.com/office/2006/metadata/properties" xmlns:ns2="b84ce8f5-0adc-46c0-9494-99564f4bb7cd" targetNamespace="http://schemas.microsoft.com/office/2006/metadata/properties" ma:root="true" ma:fieldsID="726402660c04754c06bfa58bb7ec528d" ns2:_="">
    <xsd:import namespace="b84ce8f5-0adc-46c0-9494-99564f4bb7c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e8f5-0adc-46c0-9494-99564f4bb7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6B720B-A6F4-49A8-9556-6386C4FF9D7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8AB65B-585D-48AB-B60E-41DA56633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e8f5-0adc-46c0-9494-99564f4bb7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B0092C-5AE1-4345-876E-ADC3BBDA4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sjabloon Nederlands (1)</Template>
  <TotalTime>1270</TotalTime>
  <Words>1460</Words>
  <Application>Microsoft Office PowerPoint</Application>
  <PresentationFormat>Breedbeeld</PresentationFormat>
  <Paragraphs>235</Paragraphs>
  <Slides>25</Slides>
  <Notes>8</Notes>
  <HiddenSlides>0</HiddenSlides>
  <MMClips>0</MMClips>
  <ScaleCrop>false</ScaleCrop>
  <HeadingPairs>
    <vt:vector size="6" baseType="variant">
      <vt:variant>
        <vt:lpstr>Gebruikte lettertypen</vt:lpstr>
      </vt:variant>
      <vt:variant>
        <vt:i4>6</vt:i4>
      </vt:variant>
      <vt:variant>
        <vt:lpstr>Thema</vt:lpstr>
      </vt:variant>
      <vt:variant>
        <vt:i4>17</vt:i4>
      </vt:variant>
      <vt:variant>
        <vt:lpstr>Diatitels</vt:lpstr>
      </vt:variant>
      <vt:variant>
        <vt:i4>25</vt:i4>
      </vt:variant>
    </vt:vector>
  </HeadingPairs>
  <TitlesOfParts>
    <vt:vector size="48" baseType="lpstr">
      <vt:lpstr>Arial</vt:lpstr>
      <vt:lpstr>Calibri</vt:lpstr>
      <vt:lpstr>Calibri Light</vt:lpstr>
      <vt:lpstr>Karbon</vt:lpstr>
      <vt:lpstr>Verdana</vt:lpstr>
      <vt:lpstr>Wingdings</vt:lpstr>
      <vt:lpstr>Rijkshuisstijl Robijnrood</vt:lpstr>
      <vt:lpstr>Rijkshuisstijl Rood</vt:lpstr>
      <vt:lpstr>Rijkshuisstijl Roze</vt:lpstr>
      <vt:lpstr>Rijkshuisstijl Donkergeel</vt:lpstr>
      <vt:lpstr>Rijkshuisstijl Donkergroen</vt:lpstr>
      <vt:lpstr>Rijkshuisstijl Geel</vt:lpstr>
      <vt:lpstr>Rijkshuisstijl Groen</vt:lpstr>
      <vt:lpstr>Rijkshuisstijl Hemelblauw</vt:lpstr>
      <vt:lpstr>Rijkshuisstijl Lichtblauw</vt:lpstr>
      <vt:lpstr>Rijkshuisstijl Mintgroen</vt:lpstr>
      <vt:lpstr>Rijkshuisstijl Mosgroen</vt:lpstr>
      <vt:lpstr>Rijkshuisstijl Violet</vt:lpstr>
      <vt:lpstr>Rijkshuisstijl Paars</vt:lpstr>
      <vt:lpstr>Rijkshuisstijl Bruin</vt:lpstr>
      <vt:lpstr>Rijkshuisstijl Donkerblauw</vt:lpstr>
      <vt:lpstr>Rijkshuisstijl Donkerbruin</vt:lpstr>
      <vt:lpstr>1_Rijkshuisstijl Violet</vt:lpstr>
      <vt:lpstr>Maatregelenwiki</vt:lpstr>
      <vt:lpstr>Agenda</vt:lpstr>
      <vt:lpstr>Kennismaking</vt:lpstr>
      <vt:lpstr>Maatregelenwiki</vt:lpstr>
      <vt:lpstr>Praktijkvoorbeelden per categorie</vt:lpstr>
      <vt:lpstr>Overzicht praktijkvoorbeelden</vt:lpstr>
      <vt:lpstr>Workshops omgevingveiligheid</vt:lpstr>
      <vt:lpstr>Deelnemers</vt:lpstr>
      <vt:lpstr>Deelnemers</vt:lpstr>
      <vt:lpstr>Workshop Omgevingsveiligheid</vt:lpstr>
      <vt:lpstr>Praktijkvoorbeelden: Groepsrisico</vt:lpstr>
      <vt:lpstr>Aanleiding</vt:lpstr>
      <vt:lpstr>De Handreiking – Provincie Zuid-Holland</vt:lpstr>
      <vt:lpstr>Artikel 7.18: Groepsrisicobenadering aandachtsgebieden met verhoogd groepsrisico</vt:lpstr>
      <vt:lpstr>De Handreiking – Provincie Zuid-Holland</vt:lpstr>
      <vt:lpstr>Het Stappenplan – Noord-Brabant</vt:lpstr>
      <vt:lpstr>Maatregelenniveau A </vt:lpstr>
      <vt:lpstr>Casus bouwen in een explosieaandachtsgebied - spoor</vt:lpstr>
      <vt:lpstr>Praktijkvoorbeelden over explosies</vt:lpstr>
      <vt:lpstr>Vervoer gevaarlijke stoffen over het spoor? Heb de risico’s door!</vt:lpstr>
      <vt:lpstr>Maar wat als?! </vt:lpstr>
      <vt:lpstr>Waarom een spoorcampagne?</vt:lpstr>
      <vt:lpstr>Handelsperspectief</vt:lpstr>
      <vt:lpstr>Heb je zelf een praktijkvoorbeeld?</vt:lpstr>
      <vt:lpstr>RIVM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Handboek Omgevingsveiligheid</dc:title>
  <dc:creator>Jasmijn Otte</dc:creator>
  <cp:lastModifiedBy>Degeling, Ageeth (RWS WVL)</cp:lastModifiedBy>
  <cp:revision>10</cp:revision>
  <dcterms:created xsi:type="dcterms:W3CDTF">2024-06-26T11:58:56Z</dcterms:created>
  <dcterms:modified xsi:type="dcterms:W3CDTF">2024-07-18T09:21:58Z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0x010100B49C343B960B2141AB0C7501552A82B1</vt:lpwstr>
  </property>
</Properties>
</file>