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9.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0.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1.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2.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3.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14.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15.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16.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1" r:id="rId5"/>
    <p:sldMasterId id="2147483779" r:id="rId6"/>
    <p:sldMasterId id="2147483817" r:id="rId7"/>
    <p:sldMasterId id="2147483855" r:id="rId8"/>
    <p:sldMasterId id="2147483893" r:id="rId9"/>
    <p:sldMasterId id="2147483931" r:id="rId10"/>
    <p:sldMasterId id="2147483969" r:id="rId11"/>
    <p:sldMasterId id="2147484007" r:id="rId12"/>
    <p:sldMasterId id="2147484045" r:id="rId13"/>
    <p:sldMasterId id="2147484083" r:id="rId14"/>
    <p:sldMasterId id="2147484121" r:id="rId15"/>
    <p:sldMasterId id="2147484159" r:id="rId16"/>
    <p:sldMasterId id="2147484197" r:id="rId17"/>
    <p:sldMasterId id="2147484235" r:id="rId18"/>
    <p:sldMasterId id="2147484273" r:id="rId19"/>
    <p:sldMasterId id="2147484311" r:id="rId20"/>
  </p:sldMasterIdLst>
  <p:notesMasterIdLst>
    <p:notesMasterId r:id="rId38"/>
  </p:notesMasterIdLst>
  <p:handoutMasterIdLst>
    <p:handoutMasterId r:id="rId39"/>
  </p:handoutMasterIdLst>
  <p:sldIdLst>
    <p:sldId id="256" r:id="rId21"/>
    <p:sldId id="267" r:id="rId22"/>
    <p:sldId id="268" r:id="rId23"/>
    <p:sldId id="271" r:id="rId24"/>
    <p:sldId id="257" r:id="rId25"/>
    <p:sldId id="258" r:id="rId26"/>
    <p:sldId id="272" r:id="rId27"/>
    <p:sldId id="273" r:id="rId28"/>
    <p:sldId id="280" r:id="rId29"/>
    <p:sldId id="281" r:id="rId30"/>
    <p:sldId id="282" r:id="rId31"/>
    <p:sldId id="279" r:id="rId32"/>
    <p:sldId id="275" r:id="rId33"/>
    <p:sldId id="260" r:id="rId34"/>
    <p:sldId id="263" r:id="rId35"/>
    <p:sldId id="264" r:id="rId36"/>
    <p:sldId id="266"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9" autoAdjust="0"/>
    <p:restoredTop sz="92024" autoAdjust="0"/>
  </p:normalViewPr>
  <p:slideViewPr>
    <p:cSldViewPr snapToGrid="0">
      <p:cViewPr varScale="1">
        <p:scale>
          <a:sx n="48" d="100"/>
          <a:sy n="48" d="100"/>
        </p:scale>
        <p:origin x="864" y="31"/>
      </p:cViewPr>
      <p:guideLst>
        <p:guide pos="518"/>
        <p:guide orient="horz" pos="2160"/>
        <p:guide orient="horz" pos="1036"/>
      </p:guideLst>
    </p:cSldViewPr>
  </p:slideViewPr>
  <p:outlineViewPr>
    <p:cViewPr>
      <p:scale>
        <a:sx n="33" d="100"/>
        <a:sy n="33" d="100"/>
      </p:scale>
      <p:origin x="0" y="-10303"/>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05" d="100"/>
          <a:sy n="105"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handoutMaster" Target="handoutMasters/handoutMaster1.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18-7-2024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18-7-2024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52020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8179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Denk aan: opstellen van omgevingsvisies en –plannen, beoordelen van vergunningsaanvragen of het bepalen van gelijkwaardigheid</a:t>
            </a:r>
          </a:p>
          <a:p>
            <a:endParaRPr lang="nl-NL" dirty="0"/>
          </a:p>
          <a:p>
            <a:endParaRPr lang="nl-NL" dirty="0"/>
          </a:p>
          <a:p>
            <a:r>
              <a:rPr lang="nl-NL" b="0" i="0" u="none" strike="noStrike" dirty="0">
                <a:solidFill>
                  <a:srgbClr val="000000"/>
                </a:solidFill>
                <a:effectLst/>
                <a:latin typeface="Calibri" panose="020F0502020204030204" pitchFamily="34" charset="0"/>
              </a:rPr>
              <a:t>Vragen aan de mensen die het handboek kennen of ze hem gebruiken en waarvoor</a:t>
            </a:r>
            <a:r>
              <a:rPr lang="nl-NL" b="0" i="0" dirty="0">
                <a:solidFill>
                  <a:srgbClr val="000000"/>
                </a:solidFill>
                <a:effectLst/>
                <a:latin typeface="Calibri" panose="020F0502020204030204" pitchFamily="34" charset="0"/>
              </a:rPr>
              <a:t>​</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62473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u="none" strike="noStrike" dirty="0">
                <a:solidFill>
                  <a:srgbClr val="000000"/>
                </a:solidFill>
                <a:effectLst/>
                <a:latin typeface="Calibri" panose="020F0502020204030204" pitchFamily="34" charset="0"/>
              </a:rPr>
              <a:t>Handboek laten zien: wat zit er in het handboek, waar zijn mensen benieuwd naar? Rekenvoorschrift ook kort laten zien</a:t>
            </a:r>
            <a:r>
              <a:rPr lang="nl-NL" b="0" i="0" dirty="0">
                <a:solidFill>
                  <a:srgbClr val="000000"/>
                </a:solidFill>
                <a:effectLst/>
                <a:latin typeface="Calibri" panose="020F0502020204030204" pitchFamily="34" charset="0"/>
              </a:rPr>
              <a:t>​</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128763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422686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191349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b="0" i="0" dirty="0">
                <a:solidFill>
                  <a:srgbClr val="000000"/>
                </a:solidFill>
                <a:effectLst/>
                <a:latin typeface="RO Sans"/>
              </a:rPr>
              <a:t>Wanneer een (deel van een) brandaandachtsgebied in het Omgevingsplan is aangewezen als brandvoorschriftengebied dient bij nieuwbouw voldaan te worden aan de aanvullende bouweisen uit het </a:t>
            </a:r>
            <a:r>
              <a:rPr lang="nl-NL" b="0" i="0" dirty="0" err="1">
                <a:solidFill>
                  <a:srgbClr val="000000"/>
                </a:solidFill>
                <a:effectLst/>
                <a:latin typeface="RO Sans"/>
              </a:rPr>
              <a:t>Bbl</a:t>
            </a:r>
            <a:r>
              <a:rPr lang="nl-NL" b="0" i="0" dirty="0">
                <a:solidFill>
                  <a:srgbClr val="000000"/>
                </a:solidFill>
                <a:effectLst/>
                <a:latin typeface="RO Sans"/>
              </a:rPr>
              <a:t>. De Omgevingswet biedt de mogelijkheid  om maatregelen in te zetten die niet (volledig) voldoen aan de bouweisen uit het </a:t>
            </a:r>
            <a:r>
              <a:rPr lang="nl-NL" b="0" i="0" dirty="0" err="1">
                <a:solidFill>
                  <a:srgbClr val="000000"/>
                </a:solidFill>
                <a:effectLst/>
                <a:latin typeface="RO Sans"/>
              </a:rPr>
              <a:t>Bbl</a:t>
            </a:r>
            <a:r>
              <a:rPr lang="nl-NL" b="0" i="0" dirty="0">
                <a:solidFill>
                  <a:srgbClr val="000000"/>
                </a:solidFill>
                <a:effectLst/>
                <a:latin typeface="RO Sans"/>
              </a:rPr>
              <a:t>, maar wel ten minste een gelijk niveau van bescherming  bieden.</a:t>
            </a:r>
            <a:br>
              <a:rPr lang="nl-NL" b="0" i="0" dirty="0">
                <a:solidFill>
                  <a:srgbClr val="000000"/>
                </a:solidFill>
                <a:effectLst/>
                <a:latin typeface="RO Sans"/>
              </a:rPr>
            </a:br>
            <a:r>
              <a:rPr lang="nl-NL" b="0" i="0" dirty="0">
                <a:solidFill>
                  <a:srgbClr val="000000"/>
                </a:solidFill>
                <a:effectLst/>
                <a:latin typeface="RO Sans"/>
              </a:rPr>
              <a:t>Door hiervan gebruik te maken krijgt de initiatiefnemer de mogelijkheid om in overleg met de gemeente het meest passende maatregelpakket te kiezen, zonder dat hiervoor het in het Omgevingsplan opgenomen voorschriftengebied hoeft te worden aangepast.</a:t>
            </a:r>
          </a:p>
          <a:p>
            <a:pPr algn="l"/>
            <a:r>
              <a:rPr lang="nl-NL" b="0" i="0" dirty="0">
                <a:solidFill>
                  <a:srgbClr val="000000"/>
                </a:solidFill>
                <a:effectLst/>
                <a:latin typeface="RO Sans"/>
              </a:rPr>
              <a:t>Om met alternatieve maatregelen een gelijkwaardige bescherming te realiseren in  brandvoorschriftengebieden moet een aanvraag worden gedaan voor de inzet van gelijkwaardige maatregelen. Deze aanvraag maakt onderdeel uit van de aanvraag omgevingsvergunning. Het is aan de gemeente om te besluiten of de voorgestelde maatregel gelijkwaardig is.</a:t>
            </a:r>
          </a:p>
          <a:p>
            <a:endParaRPr lang="nl-NL" dirty="0"/>
          </a:p>
          <a:p>
            <a:pPr algn="l" rtl="0" fontAlgn="base"/>
            <a:r>
              <a:rPr lang="en-US" b="0" i="0" u="none" strike="noStrike" dirty="0" err="1">
                <a:solidFill>
                  <a:srgbClr val="000000"/>
                </a:solidFill>
                <a:effectLst/>
                <a:latin typeface="Calibri" panose="020F0502020204030204" pitchFamily="34" charset="0"/>
              </a:rPr>
              <a:t>Brandvoorschriftengebied</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aangezet</a:t>
            </a:r>
            <a:r>
              <a:rPr lang="en-US" b="0" i="0" dirty="0">
                <a:solidFill>
                  <a:srgbClr val="444444"/>
                </a:solidFill>
                <a:effectLst/>
                <a:latin typeface="Calibri" panose="020F0502020204030204" pitchFamily="34" charset="0"/>
              </a:rPr>
              <a:t>​</a:t>
            </a:r>
          </a:p>
          <a:p>
            <a:pPr algn="l" rtl="0" fontAlgn="base"/>
            <a:r>
              <a:rPr lang="en-US" b="0" i="0" u="none" strike="noStrike" dirty="0" err="1">
                <a:solidFill>
                  <a:srgbClr val="000000"/>
                </a:solidFill>
                <a:effectLst/>
                <a:latin typeface="Calibri" panose="020F0502020204030204" pitchFamily="34" charset="0"/>
              </a:rPr>
              <a:t>Gezag</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komt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beoordelen</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err="1">
                <a:solidFill>
                  <a:srgbClr val="000000"/>
                </a:solidFill>
                <a:effectLst/>
                <a:latin typeface="Calibri" panose="020F0502020204030204" pitchFamily="34" charset="0"/>
              </a:rPr>
              <a:t>Stappenplan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gelijkwaardigheid</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beoordelen</a:t>
            </a:r>
            <a:r>
              <a:rPr lang="en-US" b="0" i="0" u="none" strike="noStrike" dirty="0">
                <a:solidFill>
                  <a:srgbClr val="000000"/>
                </a:solidFill>
                <a:effectLst/>
                <a:latin typeface="Calibri" panose="020F0502020204030204" pitchFamily="34" charset="0"/>
              </a:rPr>
              <a:t> in </a:t>
            </a:r>
            <a:r>
              <a:rPr lang="en-US" b="0" i="0" u="none" strike="noStrike" dirty="0" err="1">
                <a:solidFill>
                  <a:srgbClr val="000000"/>
                </a:solidFill>
                <a:effectLst/>
                <a:latin typeface="Calibri" panose="020F0502020204030204" pitchFamily="34" charset="0"/>
              </a:rPr>
              <a:t>ee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nbrandvoorschriftengebied</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err="1">
                <a:solidFill>
                  <a:srgbClr val="000000"/>
                </a:solidFill>
                <a:effectLst/>
                <a:latin typeface="Calibri" panose="020F0502020204030204" pitchFamily="34" charset="0"/>
              </a:rPr>
              <a:t>Helpt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dit</a:t>
            </a:r>
            <a:r>
              <a:rPr lang="en-US" b="0" i="0" u="none" strike="noStrike" dirty="0">
                <a:solidFill>
                  <a:srgbClr val="000000"/>
                </a:solidFill>
                <a:effectLst/>
                <a:latin typeface="Calibri" panose="020F0502020204030204" pitchFamily="34" charset="0"/>
              </a:rPr>
              <a:t> je </a:t>
            </a:r>
            <a:r>
              <a:rPr lang="en-US" b="0" i="0" u="none" strike="noStrike" dirty="0" err="1">
                <a:solidFill>
                  <a:srgbClr val="000000"/>
                </a:solidFill>
                <a:effectLst/>
                <a:latin typeface="Calibri" panose="020F0502020204030204" pitchFamily="34" charset="0"/>
              </a:rPr>
              <a:t>bij</a:t>
            </a:r>
            <a:r>
              <a:rPr lang="en-US" b="0" i="0" u="none" strike="noStrike" dirty="0">
                <a:solidFill>
                  <a:srgbClr val="000000"/>
                </a:solidFill>
                <a:effectLst/>
                <a:latin typeface="Calibri" panose="020F0502020204030204" pitchFamily="34" charset="0"/>
              </a:rPr>
              <a:t> het </a:t>
            </a:r>
            <a:r>
              <a:rPr lang="en-US" b="0" i="0" u="none" strike="noStrike" dirty="0" err="1">
                <a:solidFill>
                  <a:srgbClr val="000000"/>
                </a:solidFill>
                <a:effectLst/>
                <a:latin typeface="Calibri" panose="020F0502020204030204" pitchFamily="34" charset="0"/>
              </a:rPr>
              <a:t>beoordelen</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Wat </a:t>
            </a:r>
            <a:r>
              <a:rPr lang="en-US" b="0" i="0" u="none" strike="noStrike" dirty="0" err="1">
                <a:solidFill>
                  <a:srgbClr val="000000"/>
                </a:solidFill>
                <a:effectLst/>
                <a:latin typeface="Calibri" panose="020F0502020204030204" pitchFamily="34" charset="0"/>
              </a:rPr>
              <a:t>vind</a:t>
            </a:r>
            <a:r>
              <a:rPr lang="en-US" b="0" i="0" u="none" strike="noStrike" dirty="0">
                <a:solidFill>
                  <a:srgbClr val="000000"/>
                </a:solidFill>
                <a:effectLst/>
                <a:latin typeface="Calibri" panose="020F0502020204030204" pitchFamily="34" charset="0"/>
              </a:rPr>
              <a:t> je </a:t>
            </a:r>
            <a:r>
              <a:rPr lang="en-US" b="0" i="0" u="none" strike="noStrike" dirty="0" err="1">
                <a:solidFill>
                  <a:srgbClr val="000000"/>
                </a:solidFill>
                <a:effectLst/>
                <a:latin typeface="Calibri" panose="020F0502020204030204" pitchFamily="34" charset="0"/>
              </a:rPr>
              <a:t>bruikbaar</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r>
              <a:rPr lang="en-US" b="0" i="0" u="none" strike="noStrike" dirty="0" err="1">
                <a:solidFill>
                  <a:srgbClr val="000000"/>
                </a:solidFill>
                <a:effectLst/>
                <a:latin typeface="Calibri" panose="020F0502020204030204" pitchFamily="34" charset="0"/>
              </a:rPr>
              <a:t>Waar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liggen</a:t>
            </a:r>
            <a:r>
              <a:rPr lang="en-US" b="0" i="0" u="none" strike="noStrike" dirty="0">
                <a:solidFill>
                  <a:srgbClr val="000000"/>
                </a:solidFill>
                <a:effectLst/>
                <a:latin typeface="Calibri" panose="020F0502020204030204" pitchFamily="34" charset="0"/>
              </a:rPr>
              <a:t> je </a:t>
            </a:r>
            <a:r>
              <a:rPr lang="en-US" b="0" i="0" u="none" strike="noStrike" dirty="0" err="1">
                <a:solidFill>
                  <a:srgbClr val="000000"/>
                </a:solidFill>
                <a:effectLst/>
                <a:latin typeface="Calibri" panose="020F0502020204030204" pitchFamily="34" charset="0"/>
              </a:rPr>
              <a:t>behoefte</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err="1">
                <a:solidFill>
                  <a:srgbClr val="000000"/>
                </a:solidFill>
                <a:effectLst/>
                <a:latin typeface="Calibri" panose="020F0502020204030204" pitchFamily="34" charset="0"/>
              </a:rPr>
              <a:t>Zijn</a:t>
            </a:r>
            <a:r>
              <a:rPr lang="en-US" b="0" i="0" u="none" strike="noStrike" dirty="0">
                <a:solidFill>
                  <a:srgbClr val="000000"/>
                </a:solidFill>
                <a:effectLst/>
                <a:latin typeface="Calibri" panose="020F0502020204030204" pitchFamily="34" charset="0"/>
              </a:rPr>
              <a:t> er </a:t>
            </a:r>
            <a:r>
              <a:rPr lang="en-US" b="0" i="0" u="none" strike="noStrike" dirty="0" err="1">
                <a:solidFill>
                  <a:srgbClr val="000000"/>
                </a:solidFill>
                <a:effectLst/>
                <a:latin typeface="Calibri" panose="020F0502020204030204" pitchFamily="34" charset="0"/>
              </a:rPr>
              <a:t>mensen</a:t>
            </a:r>
            <a:r>
              <a:rPr lang="en-US" b="0" i="0" u="none" strike="noStrike" dirty="0">
                <a:solidFill>
                  <a:srgbClr val="000000"/>
                </a:solidFill>
                <a:effectLst/>
                <a:latin typeface="Calibri" panose="020F0502020204030204" pitchFamily="34" charset="0"/>
              </a:rPr>
              <a:t> die </a:t>
            </a:r>
            <a:r>
              <a:rPr lang="en-US" b="0" i="0" u="none" strike="noStrike" dirty="0" err="1">
                <a:solidFill>
                  <a:srgbClr val="000000"/>
                </a:solidFill>
                <a:effectLst/>
                <a:latin typeface="Calibri" panose="020F0502020204030204" pitchFamily="34" charset="0"/>
              </a:rPr>
              <a:t>stappenplan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gebruiken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gaan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gebruiken</a:t>
            </a:r>
            <a:r>
              <a:rPr lang="en-US" b="0" i="0" u="none" strike="noStrike"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40578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245729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US"/>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603969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497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608566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124450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143791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8789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0444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17F5261-66A0-B74B-B535-A5716F3833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5998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F1CC61-8E43-9B4C-86D4-48E97E207E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750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US"/>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US"/>
              <a:t>Click to edit Master text styles</a:t>
            </a:r>
          </a:p>
        </p:txBody>
      </p:sp>
      <p:sp>
        <p:nvSpPr>
          <p:cNvPr id="10" name="Titel 9"/>
          <p:cNvSpPr>
            <a:spLocks noGrp="1"/>
          </p:cNvSpPr>
          <p:nvPr>
            <p:ph type="title"/>
          </p:nvPr>
        </p:nvSpPr>
        <p:spPr/>
        <p:txBody>
          <a:bodyPr/>
          <a:lstStyle/>
          <a:p>
            <a:r>
              <a:rPr lang="en-US"/>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865C4B2-92A2-0F42-B777-1598BF8A86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893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4F66A698-50F0-7B4D-8CDA-5820E149AD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4824101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C96DF109-7F07-6B49-9D22-303DAC72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F68BA2ED-02F3-5145-ADEA-1BC8A29A3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53413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1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0B471DE-CA9C-A747-9203-D9EE45DF2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BC7D7DCC-9B06-FC4E-9A86-29C4276AD7D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01EE818-21B3-744F-ADCE-EE4B31C00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8218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731C307-DF3E-9A46-A45B-3AC54819A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2C3CC95D-8CE0-EE47-8DBE-B67E4AAF31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29572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398244E9-D0BA-F24C-880C-02FB401C6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D8503E2A-55CD-9C4A-8F7A-2109EB3784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612939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180FF39E-D217-984E-B4C6-CA00F44C6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96E637F0-0581-E24A-AD6D-F20AA814AE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48681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C9FCB92D-8F61-6F44-A920-2CF0A95D3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8835555"/>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56C0A06-8064-864C-BE87-EFBB53B5E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097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98C3205-E6C1-1146-AAA6-D154C19BE7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15866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5917672"/>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649413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2134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436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769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6651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611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83C114-A916-9041-B8A2-949576437F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587194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0E97EA4-9D07-D946-A464-7510B797EE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78645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868344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B47C57E-F69D-E544-94BB-56511B75C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66820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45302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E5359F4-87E3-4046-B9B1-647507677A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9446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09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7377431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9763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7472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146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40931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US"/>
              <a:t>Click to edit Master text styles</a:t>
            </a:r>
          </a:p>
        </p:txBody>
      </p:sp>
      <p:sp>
        <p:nvSpPr>
          <p:cNvPr id="3" name="Titel 2"/>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2028024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4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955482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527068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7464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58541EC-CB6A-D140-AB3B-F86F1486D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20145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0CA578F-2A1D-CC47-BE6E-6CEF4628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8988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84A89D4-EFB2-F34A-B659-1B75FADA6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88898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381E4872-2949-4D4D-B1CB-A6217E67F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527927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EC5B396-DA3F-764C-89A1-749E906D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451737A9-A633-5C4F-ADB4-AD8BB38B1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8396715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0942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1A6734E1-7900-CB49-9AEC-EBFDFB1BC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1AA4D617-CA40-7042-AF36-450D631EDD16}"/>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96AFFF14-1BBC-764A-86F9-6B55249DA8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3958013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B775CBB-7AA3-B145-95D9-0A41125A85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A894CF0F-9F35-014D-8D3B-989CF19C557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392797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4FFB40B-5401-C140-B17F-C3EAB81B1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2E36178C-624A-804D-9EC4-7DE03C821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921490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690DFE0-6E0C-AD42-8457-1C085895E3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244A14-99B6-434B-806E-F79D2423D6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634966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B54F5-13FA-3C4E-974A-5D92042B0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2802394"/>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6A61725-3423-2349-9518-C40DFD8E37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090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92D9BCA-7D8F-4A49-B350-A3907C145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59263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851060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038169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1794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0514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52998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622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0086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A360A2-6A81-F745-B0BA-D17CF7C41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870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C312E52-5F25-F145-941D-847F75FF4A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50988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2928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A773512-55C7-2B46-9113-E2A18B131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37864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5545392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A0BF630-8A40-CF48-A9A0-E1AFC8D235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08000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65728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989999"/>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230691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725161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25445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94810234"/>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endParaRPr lang="nl-NL" dirty="0"/>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17322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24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707051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US"/>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US"/>
              <a:t>Click to edit Master text styles</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401358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9605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AAE31AA-4F3D-DF42-AA61-0E507CB823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02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49B233A0-EA33-A34A-AA60-CC158917FC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227789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D2E9093-0E60-BA4D-901C-9AACA7755E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96173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ADA08BF-661A-374E-B397-E088CEE56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88804836"/>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E3D7069-4B4C-A54F-BDA0-7D71307D3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6BDFADF0-C96A-464C-99DF-DD3F8394FE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999140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17039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3" name="Tijdelijke aanduiding voor afbeelding 22">
            <a:extLst>
              <a:ext uri="{FF2B5EF4-FFF2-40B4-BE49-F238E27FC236}">
                <a16:creationId xmlns:a16="http://schemas.microsoft.com/office/drawing/2014/main" id="{35629C47-969E-4B47-AD76-F769B346E2C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3" name="Afbeelding 12">
            <a:extLst>
              <a:ext uri="{FF2B5EF4-FFF2-40B4-BE49-F238E27FC236}">
                <a16:creationId xmlns:a16="http://schemas.microsoft.com/office/drawing/2014/main" id="{DB37F6DB-C60D-4F4D-AF92-FD05AC8B79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27639775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a:solidFill>
            <a:schemeClr val="bg2"/>
          </a:solidFill>
        </p:spPr>
      </p:pic>
      <p:sp>
        <p:nvSpPr>
          <p:cNvPr id="13" name="Tijdelijke aanduiding voor afbeelding 12">
            <a:extLst>
              <a:ext uri="{FF2B5EF4-FFF2-40B4-BE49-F238E27FC236}">
                <a16:creationId xmlns:a16="http://schemas.microsoft.com/office/drawing/2014/main" id="{C135EBA1-8293-C148-8A1B-ED3FB7F703DB}"/>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67988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el 8"/>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0" name="Afbeelding 9">
            <a:extLst>
              <a:ext uri="{FF2B5EF4-FFF2-40B4-BE49-F238E27FC236}">
                <a16:creationId xmlns:a16="http://schemas.microsoft.com/office/drawing/2014/main" id="{9A86B78C-ECEA-3F48-A8AA-7F7F92A435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5498904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B2D7DB2-7D28-084D-8169-A191429CAB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6316500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7" name="Afbeelding 26">
            <a:extLst>
              <a:ext uri="{FF2B5EF4-FFF2-40B4-BE49-F238E27FC236}">
                <a16:creationId xmlns:a16="http://schemas.microsoft.com/office/drawing/2014/main" id="{28E5E4BB-799C-544E-8D22-5A18C8548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441024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5" name="Afbeelding 14">
            <a:extLst>
              <a:ext uri="{FF2B5EF4-FFF2-40B4-BE49-F238E27FC236}">
                <a16:creationId xmlns:a16="http://schemas.microsoft.com/office/drawing/2014/main" id="{53E02048-3131-A141-AAB5-C0A1028E0A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532099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05B8ABC-31F6-834B-B107-1D466EBC7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29087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3757892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03342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62061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565900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74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US"/>
              <a:t>Click to edit Master title style</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498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40535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0C63CDA6-6003-E144-BBE6-D9523D740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698096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2DC185B0-E99C-E24F-832B-12C799F48B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0169858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solid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0521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38088DE-7CF5-DD4B-B3E1-1A15C595C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351129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816584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6B4AB5FC-A6AE-4D42-BB0C-D8BEAB5A4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153006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74143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7234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en-US"/>
              <a:t>Click to edit Master text styles</a:t>
            </a:r>
          </a:p>
        </p:txBody>
      </p:sp>
      <p:sp>
        <p:nvSpPr>
          <p:cNvPr id="2" name="Titel 1"/>
          <p:cNvSpPr>
            <a:spLocks noGrp="1"/>
          </p:cNvSpPr>
          <p:nvPr>
            <p:ph type="title"/>
          </p:nvPr>
        </p:nvSpPr>
        <p:spPr>
          <a:xfrm>
            <a:off x="635000" y="1051200"/>
            <a:ext cx="5003800" cy="948047"/>
          </a:xfrm>
        </p:spPr>
        <p:txBody>
          <a:bodyPr/>
          <a:lstStyle/>
          <a:p>
            <a:r>
              <a:rPr lang="en-US"/>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963562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9520487"/>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78548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697943"/>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490270"/>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727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8743405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05344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474970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9AABA25-0520-DF4B-A7C9-BCCCF08EE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933589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US"/>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9801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465742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172556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ABBA4A9-5643-B947-B789-03FA7B6209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22548119"/>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940EFF3-CB66-3348-8ACB-E325E94A1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772863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11701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FFB586F2-C739-9D4B-9FB0-7B91E89468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84079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583280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FC48D2-7733-E245-8151-7B78C5E4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051391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77D37B79-9C3A-3C45-B106-570F64E3A3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28798988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64743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695697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966867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3339332"/>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542481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56191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506826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35251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7378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0499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US"/>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en-US"/>
              <a:t>Click to edit Master text styles</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0339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6137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11130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03424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64145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14086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2917509"/>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8528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09119275"/>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2598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US"/>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US"/>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434123"/>
      </p:ext>
    </p:extLst>
  </p:cSld>
  <p:clrMapOvr>
    <a:overrideClrMapping bg1="dk1" tx1="lt1" bg2="dk2" tx2="lt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6172274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799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2216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42523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904205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5879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9082204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68174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669094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en-US"/>
              <a:t>Click to edit Master text styles</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FCC470DB-0476-694C-8B7A-2721EE790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995139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01152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ysClr val="windowText" lastClr="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1C9F1C5-E6CB-674B-B923-FC93CC7A82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931497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ysClr val="windowText" lastClr="000000"/>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3506779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18B73BD-0266-274A-BD71-AF05F432E4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718781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C3DDB892-18B4-AE46-8394-66B2E248D9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8395765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60248897"/>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100401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687520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497803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95797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810811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28736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47549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27770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4000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06430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0265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443481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87371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en-US"/>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US"/>
              <a:t>Click to edit Master title style</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331985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87611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03136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9623243"/>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302627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1"/>
              </a:buClr>
              <a:tabLst>
                <a:tab pos="1619250"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643875"/>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3614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04315408"/>
      </p:ext>
    </p:extLst>
  </p:cSld>
  <p:clrMapOvr>
    <a:overrideClrMapping bg1="dk1" tx1="lt1" bg2="dk2" tx2="lt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5168606"/>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7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US"/>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US"/>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180589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5648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636692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4491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48308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644347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67446866"/>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D835392-A761-214F-99EE-556C415BF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EDF60A8B-A0C1-2B4B-8483-6DF3E5614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4030830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14461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EDC8E8D9-E056-4649-A9B3-BE302117BF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0F3BA90-F16A-664E-B5B7-D10815392DC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4A154FB3-6986-6A41-B61D-24A3F87173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643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US"/>
              <a:t>Click icon to add picture</a:t>
            </a:r>
            <a:endParaRPr lang="nl-NL" dirty="0"/>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3532197C-DE83-454F-89D4-0F49963CE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111098EA-700A-7C47-B485-AA4C505D97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29974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EAF6940-C706-3B44-990B-2DB25A90F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D4ACFB1-B170-BC40-A07C-0A6DA5BD00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1306464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5BEA51E0-C276-7444-828F-CE4067DE3E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A896A78-611E-F744-9131-095C1C45E7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28537042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4187EEEF-7429-FB49-B542-1624E08640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0042538"/>
      </p:ext>
    </p:extLst>
  </p:cSld>
  <p:clrMapOvr>
    <a:masterClrMapping/>
  </p:clrMapOvr>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0A19CB5F-4869-E04F-AB4E-4EAA86342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89343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6568C4E-8CFE-004D-A62A-096E46A1E1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97718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6334258"/>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06661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388079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867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58646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5659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4854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72CD150-65C0-424A-A624-6595B850D1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3922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1271B5E-675E-A040-B6D7-F179ED837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537710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0257671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7638C5-A36D-8E41-B66C-98CFF1DE49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002292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688390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5F1C96CC-923A-5341-8242-9505BA3BDE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065372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446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US"/>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9585248"/>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47789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78078080"/>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2766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64581782"/>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99312070"/>
      </p:ext>
    </p:extLst>
  </p:cSld>
  <p:clrMapOvr>
    <a:overrideClrMapping bg1="lt1" tx1="dk1" bg2="lt2" tx2="dk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85367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0255561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1591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6225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US"/>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US"/>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7FB4AF3-AF59-F148-8CCF-B9596B80F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740746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C7A64E4-E903-5A48-83A1-7C29AEEBB9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710705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FE9895E6-7BD5-F94B-9B0D-58B5904D11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302927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3279B13-E9ED-8441-A9B7-2130459388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522091"/>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99B69336-BDF7-844F-BD47-440782B56A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481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16972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D5BBB624-5B21-B143-885B-D8B6DD5934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3003987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457153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37B6D06-77FB-774F-A317-F7A1EEBA16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16287910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1AD3A35-6C61-5B4F-95EF-DBC1F1DAB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01539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US"/>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84300122"/>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70591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14552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38324523"/>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06178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166331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02049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45834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0912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1149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967189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94558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70707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2897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724167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19796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333474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9401494"/>
      </p:ext>
    </p:extLst>
  </p:cSld>
  <p:clrMapOvr>
    <a:overrideClrMapping bg1="dk1" tx1="lt1" bg2="dk2" tx2="lt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828707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29404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08783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9285671"/>
      </p:ext>
    </p:extLst>
  </p:cSld>
  <p:clrMapOvr>
    <a:overrideClrMapping bg1="dk1" tx1="lt1" bg2="dk2" tx2="lt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2389389"/>
      </p:ext>
    </p:extLst>
  </p:cSld>
  <p:clrMapOvr>
    <a:overrideClrMapping bg1="lt1" tx1="dk1" bg2="lt2" tx2="dk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1836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5765509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321168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4857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66439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850141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277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68997931"/>
      </p:ext>
    </p:extLst>
  </p:cSld>
  <p:clrMapOvr>
    <a:overrideClrMapping bg1="dk1" tx1="lt1" bg2="dk2" tx2="lt2" accent1="accent1" accent2="accent2" accent3="accent3" accent4="accent4" accent5="accent5" accent6="accent6" hlink="hlink" folHlink="folHlink"/>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8F35859-9169-194F-A39C-F0A87138D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390D4D5-14A8-CE46-BF62-F1458C5CD8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77653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07575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D124ED0-166D-1948-A0B7-064FAAFF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905C362D-10F4-1D40-B1A6-29F85226020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6DB9E39E-9F1C-D349-952C-CD5895CC63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41170084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A278463-DE00-7841-AAB0-EFF5DCAC4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2BFDCDE-887C-6C4B-B1CD-BECE659D93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669265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A19B0E3-ACD8-464C-AEC7-6FBF3C363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969B98E-52C9-0646-9B03-DC917A8438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7604304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C637DA8-F7AC-BE4A-BA8D-04D52E34BF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34806D52-5167-C444-AE32-26F2FEE722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496050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B4CDE732-C1F2-B646-A372-AADCB2D8C6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66617092"/>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5"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58F1ABC-435C-9E4F-9A15-9F7CFE045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9766892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5FFD22B-E36D-8142-810D-42F92B1342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41992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61C3B59-32FD-5B4D-8D2E-F40AA8A22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815358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2653624"/>
      </p:ext>
    </p:extLst>
  </p:cSld>
  <p:clrMapOvr>
    <a:masterClrMapping/>
  </p:clrMapOvr>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67096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466169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9230454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5781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5969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573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9F3AA971-6A5E-294A-83E1-6EAAA786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00738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C8BBA9-CE48-E24F-9589-BC1AFF8CB1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22751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6004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292577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D840F26-A558-C042-9F98-5B5E70C2A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49085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77594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0EFE5B3-D329-4A42-87D7-F6B209C6D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27318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194300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43464402"/>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043846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00090489"/>
      </p:ext>
    </p:extLst>
  </p:cSld>
  <p:clrMapOvr>
    <a:overrideClrMapping bg1="dk1" tx1="lt1" bg2="dk2" tx2="lt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67881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3592552"/>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32420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en-US"/>
              <a:t>Click icon to add picture</a:t>
            </a:r>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0B838C61-D4A4-194F-9A58-09306065DC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929385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6357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5726834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668857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836420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991A3CB-B8FE-1349-B199-D551881F78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5846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464EEB2-1542-BC48-986B-166AE2A564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9484101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1B7711FD-C196-6945-ADDB-07729B939C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5585580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C0B04D1-1B78-1544-8CB1-5654C4D382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814599684"/>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EC034E99-FAD8-C340-9358-AD9D8EBB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71B2B988-8A5D-7C43-AF19-C038FAEA25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24695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660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946685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28FC4AB4-9496-574A-9711-743D695C1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B23645D-3229-6D4F-8640-AEEAA0325F8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2D9E35C-2962-C54E-8A89-E0C96B013E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32780460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E454366-A851-494A-A114-376C566A2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BF165A-719B-B949-B2AD-6DA42EFC875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chemeClr val="bg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4181050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25E1CA0-B98C-8743-BFBE-C85CCFD18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CEE6E0D3-E6DA-644E-9D77-416E4B811F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18453964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F61378A5-175B-C74A-ABFD-03A6F6D90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1AD3746-2F56-E844-A7FE-3512BDFE9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12917667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2"/>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2"/>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ACF8A4C-C922-B84F-8412-E0646BF0D9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13258208"/>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16A5D62-6207-8B4E-9FDB-37D989524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601469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2"/>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2"/>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1528028-6B73-3D42-A511-253946375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9896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9145025"/>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97206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275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37AA9FCB-870B-9745-A8A6-4036B2F03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69268351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8837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23822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830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0948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07C651C-7A16-C24E-9EA3-A47DC4119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519320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2"/>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2"/>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D25D8D4-507A-5D40-A528-644E7F411A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415302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256768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2"/>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2"/>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594126D-4AC9-044B-85CA-4655AA1E97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364329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87763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399D8-ABC9-2540-8BF5-C1A1E562A8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365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36FA10-4B0D-CC45-8A82-F70A56B36A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1040928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2"/>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2"/>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13765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289445"/>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097880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463214"/>
      </p:ext>
    </p:extLst>
  </p:cSld>
  <p:clrMapOvr>
    <a:overrideClrMapping bg1="dk1" tx1="lt1" bg2="dk2" tx2="lt2" accent1="accent1" accent2="accent2" accent3="accent3" accent4="accent4" accent5="accent5" accent6="accent6" hlink="hlink" folHlink="folHlink"/>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558042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2"/>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2"/>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3070665"/>
      </p:ext>
    </p:extLst>
  </p:cSld>
  <p:clrMapOvr>
    <a:overrideClrMapping bg1="dk1" tx1="lt1" bg2="dk2" tx2="lt2" accent1="accent1" accent2="accent2" accent3="accent3" accent4="accent4" accent5="accent5" accent6="accent6" hlink="hlink" folHlink="folHlink"/>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2121718"/>
      </p:ext>
    </p:extLst>
  </p:cSld>
  <p:clrMapOvr>
    <a:overrideClrMapping bg1="lt1" tx1="dk1" bg2="lt2" tx2="dk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6263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9572649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832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8236528"/>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803652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D7F7517-0356-1F4A-9593-FD48630F73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630700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AD314F-14E9-B34D-B4CF-CD55C7BF3B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19397895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2"/>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2"/>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4F59A6A-49E2-B146-AF7C-049A28575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682728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BE41A1A3-2F34-3E44-BBF7-35FAF34E6A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4" name="Tijdelijke aanduiding voor afbeelding 3">
            <a:extLst>
              <a:ext uri="{FF2B5EF4-FFF2-40B4-BE49-F238E27FC236}">
                <a16:creationId xmlns:a16="http://schemas.microsoft.com/office/drawing/2014/main" id="{68F1B8EF-B9CC-234E-A911-AF80753B556C}"/>
              </a:ext>
            </a:extLst>
          </p:cNvPr>
          <p:cNvSpPr>
            <a:spLocks noGrp="1" noChangeAspect="1"/>
          </p:cNvSpPr>
          <p:nvPr>
            <p:ph type="pic" sz="quarter" idx="19"/>
          </p:nvPr>
        </p:nvSpPr>
        <p:spPr>
          <a:xfrm>
            <a:off x="4544781" y="3921366"/>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a:extLst>
              <a:ext uri="{FF2B5EF4-FFF2-40B4-BE49-F238E27FC236}">
                <a16:creationId xmlns:a16="http://schemas.microsoft.com/office/drawing/2014/main" id="{F9E482C7-7D5B-A443-B41A-21C542E25300}"/>
              </a:ext>
            </a:extLst>
          </p:cNvPr>
          <p:cNvSpPr>
            <a:spLocks noGrp="1" noChangeAspect="1"/>
          </p:cNvSpPr>
          <p:nvPr>
            <p:ph type="pic" sz="quarter" idx="20"/>
          </p:nvPr>
        </p:nvSpPr>
        <p:spPr>
          <a:xfrm>
            <a:off x="4544781" y="470738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a:extLst>
              <a:ext uri="{FF2B5EF4-FFF2-40B4-BE49-F238E27FC236}">
                <a16:creationId xmlns:a16="http://schemas.microsoft.com/office/drawing/2014/main" id="{80A4409A-10BE-6F4E-B38D-006C3023D3E0}"/>
              </a:ext>
            </a:extLst>
          </p:cNvPr>
          <p:cNvSpPr>
            <a:spLocks noGrp="1" noChangeAspect="1"/>
          </p:cNvSpPr>
          <p:nvPr>
            <p:ph type="pic" sz="quarter" idx="21"/>
          </p:nvPr>
        </p:nvSpPr>
        <p:spPr>
          <a:xfrm>
            <a:off x="4544781" y="5480872"/>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ijdelijke aanduiding voor tekst 13">
            <a:extLst>
              <a:ext uri="{FF2B5EF4-FFF2-40B4-BE49-F238E27FC236}">
                <a16:creationId xmlns:a16="http://schemas.microsoft.com/office/drawing/2014/main" id="{DE5A75A7-0D76-6C4B-8FBA-32A23AB9F0D2}"/>
              </a:ext>
            </a:extLst>
          </p:cNvPr>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Tijdelijke aanduiding voor tekst 13">
            <a:extLst>
              <a:ext uri="{FF2B5EF4-FFF2-40B4-BE49-F238E27FC236}">
                <a16:creationId xmlns:a16="http://schemas.microsoft.com/office/drawing/2014/main" id="{059E2988-83A3-964B-90F3-CA1FB6B37D4C}"/>
              </a:ext>
            </a:extLst>
          </p:cNvPr>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5" name="Tijdelijke aanduiding voor tekst 13">
            <a:extLst>
              <a:ext uri="{FF2B5EF4-FFF2-40B4-BE49-F238E27FC236}">
                <a16:creationId xmlns:a16="http://schemas.microsoft.com/office/drawing/2014/main" id="{84BFB83C-77BC-0543-BAD9-F0249A92844C}"/>
              </a:ext>
            </a:extLst>
          </p:cNvPr>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Tree>
    <p:extLst>
      <p:ext uri="{BB962C8B-B14F-4D97-AF65-F5344CB8AC3E}">
        <p14:creationId xmlns:p14="http://schemas.microsoft.com/office/powerpoint/2010/main" val="3833692690"/>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A827490-0031-0E4F-86E5-3FF0220FF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56612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841022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1A2EAE1-C416-204B-A199-FF4C7781A7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93234394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484992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5FAAC01-C364-774F-88FE-17259E5DC0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610252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9459665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2E6C6173-FAD5-5847-B684-1B496ED013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22297733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73853318"/>
      </p:ext>
    </p:extLst>
  </p:cSld>
  <p:clrMapOvr>
    <a:masterClrMapping/>
  </p:clrMapOvr>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742628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1275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31357877"/>
      </p:ext>
    </p:extLst>
  </p:cSld>
  <p:clrMapOvr>
    <a:masterClrMapping/>
  </p:clrMapOvr>
  <p:extLst>
    <p:ext uri="{DCECCB84-F9BA-43D5-87BE-67443E8EF086}">
      <p15:sldGuideLst xmlns:p15="http://schemas.microsoft.com/office/powerpoint/2012/main"/>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5316489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555313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9196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0137548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39645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593019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0245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340336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6260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66425038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1802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7496850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29093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29469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043440"/>
      </p:ext>
    </p:extLst>
  </p:cSld>
  <p:clrMapOvr>
    <a:overrideClrMapping bg1="dk1" tx1="lt1" bg2="dk2" tx2="lt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7090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17612064"/>
      </p:ext>
    </p:extLst>
  </p:cSld>
  <p:clrMapOvr>
    <a:masterClrMapping/>
  </p:clrMapOvr>
  <p:extLst>
    <p:ext uri="{DCECCB84-F9BA-43D5-87BE-67443E8EF086}">
      <p15:sldGuideLst xmlns:p15="http://schemas.microsoft.com/office/powerpoint/2012/main"/>
    </p:ext>
  </p:extLs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8410392"/>
      </p:ext>
    </p:extLst>
  </p:cSld>
  <p:clrMapOvr>
    <a:overrideClrMapping bg1="dk1" tx1="lt1" bg2="dk2" tx2="lt2" accent1="accent1" accent2="accent2" accent3="accent3" accent4="accent4" accent5="accent5" accent6="accent6" hlink="hlink" folHlink="folHlink"/>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489239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6586936"/>
      </p:ext>
    </p:extLst>
  </p:cSld>
  <p:clrMapOvr>
    <a:overrideClrMapping bg1="dk1" tx1="lt1" bg2="dk2" tx2="lt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460874"/>
      </p:ext>
    </p:extLst>
  </p:cSld>
  <p:clrMapOvr>
    <a:overrideClrMapping bg1="lt1" tx1="dk1" bg2="lt2" tx2="dk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1602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97077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4423382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569689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86924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44258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882620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1034759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15729611"/>
      </p:ext>
    </p:extLst>
  </p:cSld>
  <p:clrMapOvr>
    <a:overrideClrMapping bg1="dk1" tx1="lt1" bg2="dk2" tx2="lt2" accent1="accent1" accent2="accent2" accent3="accent3" accent4="accent4" accent5="accent5" accent6="accent6" hlink="hlink" folHlink="folHlink"/>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768B3C94-9196-1146-852A-A5E37DC5A2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61EBB61-3141-5A4D-B6C2-DA70334B6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5467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635017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497AA2-3A4F-6141-81F2-5C4A18980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DBD715D-EA47-A345-A597-76F254AD9D58}"/>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C3502BC-1CD4-FE44-9C3F-29C83C9959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3721055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F92AC7B-7C05-F74D-8F5F-CF30DBA75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0770" cy="1681200"/>
          </a:xfrm>
          <a:prstGeom prst="rect">
            <a:avLst/>
          </a:prstGeom>
        </p:spPr>
      </p:pic>
      <p:sp>
        <p:nvSpPr>
          <p:cNvPr id="12" name="Tijdelijke aanduiding voor afbeelding 12">
            <a:extLst>
              <a:ext uri="{FF2B5EF4-FFF2-40B4-BE49-F238E27FC236}">
                <a16:creationId xmlns:a16="http://schemas.microsoft.com/office/drawing/2014/main" id="{E5B579D1-6EF5-AD40-B1C0-BEECF262279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911216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E24A7278-1F18-AD42-80DE-A9A321632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75238FD-4C8E-0E48-8EE6-9B03847B3A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73788341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4AF317D2-9313-F641-BE7A-40A1A7ADF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40F067E-C9AD-0242-83D6-1AAF02DB5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54584223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4B16F6B7-620A-AE48-B4A4-7795474530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230975"/>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0B8EE29-FC86-7B4F-A1DC-25C4058A1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78735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912533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6D90830-4EF1-7D46-83D0-ACC413A9F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06781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41870793"/>
      </p:ext>
    </p:extLst>
  </p:cSld>
  <p:clrMapOvr>
    <a:masterClrMapping/>
  </p:clrMapOvr>
  <p:extLst>
    <p:ext uri="{DCECCB84-F9BA-43D5-87BE-67443E8EF086}">
      <p15:sldGuideLst xmlns:p15="http://schemas.microsoft.com/office/powerpoint/2012/main"/>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472300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118842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40614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1628265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7053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837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78526D-DFC9-DE41-9104-473DA714E6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4115928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BF1060D-B757-D940-A088-128DC25EC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09928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0494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16121774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0ECCFF30-6A2B-8340-BFB3-23EFBCEB8F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4662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49974958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3CA3BAE-EB1B-D744-9637-89524A9895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736570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7121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80983938"/>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883841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9912586"/>
      </p:ext>
    </p:extLst>
  </p:cSld>
  <p:clrMapOvr>
    <a:overrideClrMapping bg1="dk1" tx1="lt1" bg2="dk2" tx2="lt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2429674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7"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498656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55931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1790791"/>
      </p:ext>
    </p:extLst>
  </p:cSld>
  <p:clrMapOvr>
    <a:overrideClrMapping bg1="lt1" tx1="dk1" bg2="lt2" tx2="dk2" accent1="accent1" accent2="accent2" accent3="accent3" accent4="accent4" accent5="accent5" accent6="accent6" hlink="hlink" folHlink="folHlink"/>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308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5690891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82674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295256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D992AB0-EDA2-6E42-ADEA-6249D84BF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83314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B9523A1-593C-104C-8BA3-BB79C56F01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5782895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90A48EAC-0BB6-B84C-8D80-E0CF07D8DF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082526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1082845-E2CE-B542-9199-7F353C7D8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95435757"/>
      </p:ext>
    </p:extLst>
  </p:cSld>
  <p:clrMapOvr>
    <a:overrideClrMapping bg1="dk1" tx1="lt1" bg2="dk2" tx2="lt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EBE4755-54A0-BE4A-A1D1-44625DF7D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698AD6E-795F-3C41-A601-70EF331F67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837085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57390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892875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FBE31237-1083-AB4B-91BD-AFA64A0C07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437548B-FF95-DB49-849D-A635600FE61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3886928-8BE6-4442-8D6B-CF481A6628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70833894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511EAEE-859D-C44F-B575-334B22A17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9D360720-C202-8C45-9FBF-F7D13BCD9DB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964608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CA0AFD14-6D12-784C-A3CF-527AFBDAA5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EC71564-EF07-AA49-BBEB-AB800F8CA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6228627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9EB05636-7F8C-1348-B5BB-6852BA80B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0AC13E-1529-F445-A302-F5C8E60480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1903865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C6884B-BC2E-E047-9F81-148C584CA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98251656"/>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595C8C08-B68E-8848-8443-4926C53810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038074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3B540BB-06A3-4B4B-9728-91FA7F1A1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785591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7328624"/>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1796304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505865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949593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5039247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354129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081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1F52F3E-725F-8745-9F31-C52D92D324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4600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2D8D946-A344-3147-A971-781F250C0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44509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205238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29F35F-0F39-594C-826B-4BDC677D6B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030861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9027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02142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C559DCA-5789-E947-96F2-E0A472AD8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7211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4116055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0059136"/>
      </p:ext>
    </p:extLst>
  </p:cSld>
  <p:clrMapOvr>
    <a:overrideClrMapping bg1="dk1" tx1="lt1" bg2="dk2" tx2="lt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466360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3876929"/>
      </p:ext>
    </p:extLst>
  </p:cSld>
  <p:clrMapOvr>
    <a:overrideClrMapping bg1="dk1" tx1="lt1" bg2="dk2" tx2="lt2" accent1="accent1" accent2="accent2" accent3="accent3" accent4="accent4" accent5="accent5" accent6="accent6" hlink="hlink" folHlink="folHlink"/>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360559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7356503"/>
      </p:ext>
    </p:extLst>
  </p:cSld>
  <p:clrMapOvr>
    <a:overrideClrMapping bg1="dk1" tx1="lt1" bg2="dk2" tx2="lt2" accent1="accent1" accent2="accent2" accent3="accent3" accent4="accent4" accent5="accent5" accent6="accent6" hlink="hlink" folHlink="folHlink"/>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1950954"/>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623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644619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36858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0636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467573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CC89E80-9261-BB4A-A6CC-EB46D74DD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6969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BD8074-A8E6-2B46-82E2-9C872A82D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8480053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8AEFCCC-40B4-294C-B7C6-9EF1FBDEFA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730391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45EE5BE-E669-9D46-B874-885CEBBDD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00740798"/>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62D5E0F-9972-6445-8794-088F814D9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23ECA92-F249-0C4E-AEC9-1A360E9A1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30349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8375042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D3146651-D8B6-494E-80C0-A80D432C2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F55FD5D-8C3D-4144-9202-F4F2319DF15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C4B0442-6EF6-BB40-8E4E-2853174C88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95640249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4551168-6021-C044-B2DE-60CB9D061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F2D8D1E5-2231-A94F-9BE5-A199DC7577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37130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233473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2F713C05-60FE-1544-804E-DC45D873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747F4BCE-9AB3-774F-A7E7-AF94BB3323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9070509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3CF64DF-3902-CF4A-9176-80ABDA8D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5E31FFB-48B8-8C4F-AFF2-7B2B15594D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81636650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D7773A4-FFC1-FB46-8CEE-18FCE9837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1895820"/>
      </p:ext>
    </p:extLst>
  </p:cSld>
  <p:clrMapOvr>
    <a:masterClrMapping/>
  </p:clrMapOvr>
  <p:extLst>
    <p:ext uri="{DCECCB84-F9BA-43D5-87BE-67443E8EF086}">
      <p15:sldGuideLst xmlns:p15="http://schemas.microsoft.com/office/powerpoint/2012/main"/>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83EED7A-B188-3C48-BDF0-9416B7012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8400328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DD872D4-1F37-A54F-93DB-917ECEABE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27948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56751118"/>
      </p:ext>
    </p:extLst>
  </p:cSld>
  <p:clrMapOvr>
    <a:masterClrMapping/>
  </p:clrMapOvr>
  <p:extLst>
    <p:ext uri="{DCECCB84-F9BA-43D5-87BE-67443E8EF086}">
      <p15:sldGuideLst xmlns:p15="http://schemas.microsoft.com/office/powerpoint/2012/main"/>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901158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714835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6223185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28920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389976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652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9554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D5328FB-7CDC-B242-9390-805358BC29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46585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123B140-D237-0D47-89C8-4E59FF95C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9859841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7954645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852E16F4-8910-C843-A6DB-9E1A3326C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2419576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35285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4F5E8-C7FF-1547-8E3A-1FDA9CAC2C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328938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4107683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896290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72119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13970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47912257"/>
      </p:ext>
    </p:extLst>
  </p:cSld>
  <p:clrMapOvr>
    <a:overrideClrMapping bg1="dk1" tx1="lt1" bg2="dk2" tx2="lt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708187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3244318"/>
      </p:ext>
    </p:extLst>
  </p:cSld>
  <p:clrMapOvr>
    <a:overrideClrMapping bg1="dk1" tx1="lt1" bg2="dk2" tx2="lt2" accent1="accent1" accent2="accent2" accent3="accent3" accent4="accent4" accent5="accent5" accent6="accent6" hlink="hlink" folHlink="folHlink"/>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1274087"/>
      </p:ext>
    </p:extLst>
  </p:cSld>
  <p:clrMapOvr>
    <a:overrideClrMapping bg1="lt1" tx1="dk1" bg2="lt2" tx2="dk2" accent1="accent1" accent2="accent2" accent3="accent3" accent4="accent4" accent5="accent5" accent6="accent6" hlink="hlink" folHlink="folHlink"/>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0264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7462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9281412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7844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1578156-BBAE-754A-AB75-2D07F44016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97498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4345291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CBB512-407F-6A4F-B1C8-70ECBEEF70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087030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B9AA919-A960-6840-B9E4-AD3BF00A3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903761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17A6BF3-5D79-7041-86FB-B1AC91C1B8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65685585"/>
      </p:ext>
    </p:extLst>
  </p:cSld>
  <p:clrMapOvr>
    <a:overrideClrMapping bg1="dk1" tx1="lt1" bg2="dk2" tx2="lt2" accent1="accent1" accent2="accent2" accent3="accent3" accent4="accent4" accent5="accent5" accent6="accent6" hlink="hlink" folHlink="folHlink"/>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DB49585A-CB29-BD4F-A806-E379E811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C8FCB920-43C3-A846-A9C1-BC43D1F208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07632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29583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BFF348C-E1C6-1441-9DE3-8BA6FD8216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372FB4C5-49A3-C441-885C-A0353566A38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2451BA9B-E425-8240-852A-70A0CFDAA0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4487416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436540F-7B0B-494C-8C13-C65C533FD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73D753-D6E6-6544-811E-1B8802789B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130354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B4D05251-5B18-6E4A-BDCE-5247B1806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64CC6A0-9B13-FB46-A639-FD0B9AFC00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51777645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79EB170-62F6-E04C-8CC3-ADC9EFA8F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D2E88205-5E25-114A-B163-F31AEEC49F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72324377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16E05F47-579C-354C-81BF-C4519CAF9D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534246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US"/>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3390238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6AC970B5-4562-7249-B916-9C8C70DE0A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7456380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21271C-6444-6849-9656-C55971E0E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402825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1202857"/>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3004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93960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80118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000822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497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411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9810EF6-C3B3-C141-B597-F3F41985B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971028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51878585"/>
      </p:ext>
    </p:extLst>
  </p:cSld>
  <p:clrMapOvr>
    <a:overrideClrMapping bg1="dk1" tx1="lt1" bg2="dk2" tx2="lt2" accent1="accent1" accent2="accent2" accent3="accent3" accent4="accent4" accent5="accent5" accent6="accent6" hlink="hlink" folHlink="folHlink"/>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EB37DC5-42B0-AF48-B8FA-40B91D299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52148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894520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B65CF4A-778A-DE4E-A665-F01E5A813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437722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185497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CD66FF7B-BC4B-0A4E-A543-AAAA2FB64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4533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656048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59131263"/>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0044197"/>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030068"/>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6778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86046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82797534"/>
      </p:ext>
    </p:extLst>
  </p:cSld>
  <p:clrMapOvr>
    <a:overrideClrMapping bg1="dk1" tx1="lt1" bg2="dk2" tx2="lt2" accent1="accent1" accent2="accent2" accent3="accent3" accent4="accent4" accent5="accent5" accent6="accent6" hlink="hlink" folHlink="folHlink"/>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5043169"/>
      </p:ext>
    </p:extLst>
  </p:cSld>
  <p:clrMapOvr>
    <a:overrideClrMapping bg1="lt1" tx1="dk1" bg2="lt2" tx2="dk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04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3744293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690522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674031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B79CFB6-0714-0745-AD75-A638125C33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578302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2EF757-D83B-8243-8DB9-076E382D80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57525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7A14CB-267E-D447-B221-CC2679125B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829110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E084EAE-4A67-E145-BFFF-CC46386C7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172133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195226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43464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04870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962570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92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32949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0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US"/>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2658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997502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55653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45821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7657302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54CE324-615D-4A4B-84C1-7CEB163A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7A891DA-D886-7249-B1FD-10785F4671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256823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1463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AB115C70-1781-E24A-B364-14FCDFE7D56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8333CF-E58D-9242-9004-2AE2687A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2824280D-8EF7-7A48-B34F-7F46AE952F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02477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11" name="Tijdelijke aanduiding voor afbeelding 12">
            <a:extLst>
              <a:ext uri="{FF2B5EF4-FFF2-40B4-BE49-F238E27FC236}">
                <a16:creationId xmlns:a16="http://schemas.microsoft.com/office/drawing/2014/main" id="{036DE1C2-6EBE-4B4C-AF0D-C793020231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1AED20B3-5354-C244-AF2E-58AF0DD08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080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54A50044-F8C8-AD44-8BF7-118932448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019BCF7E-ECEC-AF4C-A349-45C2342A7D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4104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US"/>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US"/>
              <a:t>Click icon to add picture</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B331F83B-365D-FC4C-AA46-6EBACFDA1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BA2649E2-54AF-1945-983A-3DDFEDBB7D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33039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B388931A-2764-0C48-AFF5-9EE4BBAFF9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924230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3AA02E1F-DFA6-3642-AC1F-B41F23A29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195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69BD166-8772-9849-AB6C-2A74D8429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0561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9604454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283139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0315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076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19676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2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270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102E166-7938-6E40-9E5E-81512F6B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13167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8E65AF5-D5FA-354C-ADD0-AD312A32F2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755362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58266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913CE90-9C36-7448-8374-2BE8C7463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84419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0869167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7CF9D88-49FE-8C4E-8109-9C513CB245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6606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67593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9384401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902842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image" Target="../media/image1.png"/><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theme" Target="../theme/theme1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8" Type="http://schemas.openxmlformats.org/officeDocument/2006/relationships/slideLayout" Target="../slideLayouts/slideLayout341.xml"/><Relationship Id="rId3" Type="http://schemas.openxmlformats.org/officeDocument/2006/relationships/slideLayout" Target="../slideLayouts/slideLayout33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image" Target="../media/image1.png"/><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theme" Target="../theme/theme11.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8" Type="http://schemas.openxmlformats.org/officeDocument/2006/relationships/slideLayout" Target="../slideLayouts/slideLayout378.xml"/><Relationship Id="rId3" Type="http://schemas.openxmlformats.org/officeDocument/2006/relationships/slideLayout" Target="../slideLayouts/slideLayout37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image" Target="../media/image1.png"/><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theme" Target="../theme/theme12.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8" Type="http://schemas.openxmlformats.org/officeDocument/2006/relationships/slideLayout" Target="../slideLayouts/slideLayout415.xml"/><Relationship Id="rId3" Type="http://schemas.openxmlformats.org/officeDocument/2006/relationships/slideLayout" Target="../slideLayouts/slideLayout41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57.xml"/><Relationship Id="rId18" Type="http://schemas.openxmlformats.org/officeDocument/2006/relationships/slideLayout" Target="../slideLayouts/slideLayout462.xml"/><Relationship Id="rId26" Type="http://schemas.openxmlformats.org/officeDocument/2006/relationships/slideLayout" Target="../slideLayouts/slideLayout470.xml"/><Relationship Id="rId39" Type="http://schemas.openxmlformats.org/officeDocument/2006/relationships/image" Target="../media/image1.png"/><Relationship Id="rId21" Type="http://schemas.openxmlformats.org/officeDocument/2006/relationships/slideLayout" Target="../slideLayouts/slideLayout465.xml"/><Relationship Id="rId34" Type="http://schemas.openxmlformats.org/officeDocument/2006/relationships/slideLayout" Target="../slideLayouts/slideLayout478.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slideLayout" Target="../slideLayouts/slideLayout461.xml"/><Relationship Id="rId25" Type="http://schemas.openxmlformats.org/officeDocument/2006/relationships/slideLayout" Target="../slideLayouts/slideLayout469.xml"/><Relationship Id="rId33" Type="http://schemas.openxmlformats.org/officeDocument/2006/relationships/slideLayout" Target="../slideLayouts/slideLayout477.xml"/><Relationship Id="rId38" Type="http://schemas.openxmlformats.org/officeDocument/2006/relationships/theme" Target="../theme/theme13.xml"/><Relationship Id="rId2" Type="http://schemas.openxmlformats.org/officeDocument/2006/relationships/slideLayout" Target="../slideLayouts/slideLayout446.xml"/><Relationship Id="rId16" Type="http://schemas.openxmlformats.org/officeDocument/2006/relationships/slideLayout" Target="../slideLayouts/slideLayout460.xml"/><Relationship Id="rId20" Type="http://schemas.openxmlformats.org/officeDocument/2006/relationships/slideLayout" Target="../slideLayouts/slideLayout464.xml"/><Relationship Id="rId29" Type="http://schemas.openxmlformats.org/officeDocument/2006/relationships/slideLayout" Target="../slideLayouts/slideLayout473.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24" Type="http://schemas.openxmlformats.org/officeDocument/2006/relationships/slideLayout" Target="../slideLayouts/slideLayout468.xml"/><Relationship Id="rId32" Type="http://schemas.openxmlformats.org/officeDocument/2006/relationships/slideLayout" Target="../slideLayouts/slideLayout476.xml"/><Relationship Id="rId37" Type="http://schemas.openxmlformats.org/officeDocument/2006/relationships/slideLayout" Target="../slideLayouts/slideLayout481.xml"/><Relationship Id="rId5" Type="http://schemas.openxmlformats.org/officeDocument/2006/relationships/slideLayout" Target="../slideLayouts/slideLayout449.xml"/><Relationship Id="rId15" Type="http://schemas.openxmlformats.org/officeDocument/2006/relationships/slideLayout" Target="../slideLayouts/slideLayout459.xml"/><Relationship Id="rId23" Type="http://schemas.openxmlformats.org/officeDocument/2006/relationships/slideLayout" Target="../slideLayouts/slideLayout467.xml"/><Relationship Id="rId28" Type="http://schemas.openxmlformats.org/officeDocument/2006/relationships/slideLayout" Target="../slideLayouts/slideLayout472.xml"/><Relationship Id="rId36" Type="http://schemas.openxmlformats.org/officeDocument/2006/relationships/slideLayout" Target="../slideLayouts/slideLayout480.xml"/><Relationship Id="rId10" Type="http://schemas.openxmlformats.org/officeDocument/2006/relationships/slideLayout" Target="../slideLayouts/slideLayout454.xml"/><Relationship Id="rId19" Type="http://schemas.openxmlformats.org/officeDocument/2006/relationships/slideLayout" Target="../slideLayouts/slideLayout463.xml"/><Relationship Id="rId31" Type="http://schemas.openxmlformats.org/officeDocument/2006/relationships/slideLayout" Target="../slideLayouts/slideLayout475.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slideLayout" Target="../slideLayouts/slideLayout458.xml"/><Relationship Id="rId22" Type="http://schemas.openxmlformats.org/officeDocument/2006/relationships/slideLayout" Target="../slideLayouts/slideLayout466.xml"/><Relationship Id="rId27" Type="http://schemas.openxmlformats.org/officeDocument/2006/relationships/slideLayout" Target="../slideLayouts/slideLayout471.xml"/><Relationship Id="rId30" Type="http://schemas.openxmlformats.org/officeDocument/2006/relationships/slideLayout" Target="../slideLayouts/slideLayout474.xml"/><Relationship Id="rId35" Type="http://schemas.openxmlformats.org/officeDocument/2006/relationships/slideLayout" Target="../slideLayouts/slideLayout479.xml"/><Relationship Id="rId8" Type="http://schemas.openxmlformats.org/officeDocument/2006/relationships/slideLayout" Target="../slideLayouts/slideLayout452.xml"/><Relationship Id="rId3" Type="http://schemas.openxmlformats.org/officeDocument/2006/relationships/slideLayout" Target="../slideLayouts/slideLayout44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slideLayout" Target="../slideLayouts/slideLayout507.xml"/><Relationship Id="rId39" Type="http://schemas.openxmlformats.org/officeDocument/2006/relationships/image" Target="../media/image13.png"/><Relationship Id="rId21" Type="http://schemas.openxmlformats.org/officeDocument/2006/relationships/slideLayout" Target="../slideLayouts/slideLayout502.xml"/><Relationship Id="rId34" Type="http://schemas.openxmlformats.org/officeDocument/2006/relationships/slideLayout" Target="../slideLayouts/slideLayout515.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slideLayout" Target="../slideLayouts/slideLayout506.xml"/><Relationship Id="rId33" Type="http://schemas.openxmlformats.org/officeDocument/2006/relationships/slideLayout" Target="../slideLayouts/slideLayout514.xml"/><Relationship Id="rId38" Type="http://schemas.openxmlformats.org/officeDocument/2006/relationships/theme" Target="../theme/theme14.xml"/><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slideLayout" Target="../slideLayouts/slideLayout510.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slideLayout" Target="../slideLayouts/slideLayout513.xml"/><Relationship Id="rId37" Type="http://schemas.openxmlformats.org/officeDocument/2006/relationships/slideLayout" Target="../slideLayouts/slideLayout518.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slideLayout" Target="../slideLayouts/slideLayout509.xml"/><Relationship Id="rId36" Type="http://schemas.openxmlformats.org/officeDocument/2006/relationships/slideLayout" Target="../slideLayouts/slideLayout517.xml"/><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slideLayout" Target="../slideLayouts/slideLayout512.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slideLayout" Target="../slideLayouts/slideLayout508.xml"/><Relationship Id="rId30" Type="http://schemas.openxmlformats.org/officeDocument/2006/relationships/slideLayout" Target="../slideLayouts/slideLayout511.xml"/><Relationship Id="rId35" Type="http://schemas.openxmlformats.org/officeDocument/2006/relationships/slideLayout" Target="../slideLayouts/slideLayout516.xml"/><Relationship Id="rId8" Type="http://schemas.openxmlformats.org/officeDocument/2006/relationships/slideLayout" Target="../slideLayouts/slideLayout489.xml"/><Relationship Id="rId3" Type="http://schemas.openxmlformats.org/officeDocument/2006/relationships/slideLayout" Target="../slideLayouts/slideLayout484.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31.xml"/><Relationship Id="rId18" Type="http://schemas.openxmlformats.org/officeDocument/2006/relationships/slideLayout" Target="../slideLayouts/slideLayout536.xml"/><Relationship Id="rId26" Type="http://schemas.openxmlformats.org/officeDocument/2006/relationships/slideLayout" Target="../slideLayouts/slideLayout544.xml"/><Relationship Id="rId39" Type="http://schemas.openxmlformats.org/officeDocument/2006/relationships/image" Target="../media/image13.png"/><Relationship Id="rId21" Type="http://schemas.openxmlformats.org/officeDocument/2006/relationships/slideLayout" Target="../slideLayouts/slideLayout539.xml"/><Relationship Id="rId34" Type="http://schemas.openxmlformats.org/officeDocument/2006/relationships/slideLayout" Target="../slideLayouts/slideLayout552.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17" Type="http://schemas.openxmlformats.org/officeDocument/2006/relationships/slideLayout" Target="../slideLayouts/slideLayout535.xml"/><Relationship Id="rId25" Type="http://schemas.openxmlformats.org/officeDocument/2006/relationships/slideLayout" Target="../slideLayouts/slideLayout543.xml"/><Relationship Id="rId33" Type="http://schemas.openxmlformats.org/officeDocument/2006/relationships/slideLayout" Target="../slideLayouts/slideLayout551.xml"/><Relationship Id="rId38" Type="http://schemas.openxmlformats.org/officeDocument/2006/relationships/theme" Target="../theme/theme15.xml"/><Relationship Id="rId2" Type="http://schemas.openxmlformats.org/officeDocument/2006/relationships/slideLayout" Target="../slideLayouts/slideLayout520.xml"/><Relationship Id="rId16" Type="http://schemas.openxmlformats.org/officeDocument/2006/relationships/slideLayout" Target="../slideLayouts/slideLayout534.xml"/><Relationship Id="rId20" Type="http://schemas.openxmlformats.org/officeDocument/2006/relationships/slideLayout" Target="../slideLayouts/slideLayout538.xml"/><Relationship Id="rId29" Type="http://schemas.openxmlformats.org/officeDocument/2006/relationships/slideLayout" Target="../slideLayouts/slideLayout547.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24" Type="http://schemas.openxmlformats.org/officeDocument/2006/relationships/slideLayout" Target="../slideLayouts/slideLayout542.xml"/><Relationship Id="rId32" Type="http://schemas.openxmlformats.org/officeDocument/2006/relationships/slideLayout" Target="../slideLayouts/slideLayout550.xml"/><Relationship Id="rId37" Type="http://schemas.openxmlformats.org/officeDocument/2006/relationships/slideLayout" Target="../slideLayouts/slideLayout555.xml"/><Relationship Id="rId5" Type="http://schemas.openxmlformats.org/officeDocument/2006/relationships/slideLayout" Target="../slideLayouts/slideLayout523.xml"/><Relationship Id="rId15" Type="http://schemas.openxmlformats.org/officeDocument/2006/relationships/slideLayout" Target="../slideLayouts/slideLayout533.xml"/><Relationship Id="rId23" Type="http://schemas.openxmlformats.org/officeDocument/2006/relationships/slideLayout" Target="../slideLayouts/slideLayout541.xml"/><Relationship Id="rId28" Type="http://schemas.openxmlformats.org/officeDocument/2006/relationships/slideLayout" Target="../slideLayouts/slideLayout546.xml"/><Relationship Id="rId36" Type="http://schemas.openxmlformats.org/officeDocument/2006/relationships/slideLayout" Target="../slideLayouts/slideLayout554.xml"/><Relationship Id="rId10" Type="http://schemas.openxmlformats.org/officeDocument/2006/relationships/slideLayout" Target="../slideLayouts/slideLayout528.xml"/><Relationship Id="rId19" Type="http://schemas.openxmlformats.org/officeDocument/2006/relationships/slideLayout" Target="../slideLayouts/slideLayout537.xml"/><Relationship Id="rId31" Type="http://schemas.openxmlformats.org/officeDocument/2006/relationships/slideLayout" Target="../slideLayouts/slideLayout549.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 Id="rId22" Type="http://schemas.openxmlformats.org/officeDocument/2006/relationships/slideLayout" Target="../slideLayouts/slideLayout540.xml"/><Relationship Id="rId27" Type="http://schemas.openxmlformats.org/officeDocument/2006/relationships/slideLayout" Target="../slideLayouts/slideLayout545.xml"/><Relationship Id="rId30" Type="http://schemas.openxmlformats.org/officeDocument/2006/relationships/slideLayout" Target="../slideLayouts/slideLayout548.xml"/><Relationship Id="rId35" Type="http://schemas.openxmlformats.org/officeDocument/2006/relationships/slideLayout" Target="../slideLayouts/slideLayout553.xml"/><Relationship Id="rId8" Type="http://schemas.openxmlformats.org/officeDocument/2006/relationships/slideLayout" Target="../slideLayouts/slideLayout526.xml"/><Relationship Id="rId3" Type="http://schemas.openxmlformats.org/officeDocument/2006/relationships/slideLayout" Target="../slideLayouts/slideLayout52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68.xml"/><Relationship Id="rId18" Type="http://schemas.openxmlformats.org/officeDocument/2006/relationships/slideLayout" Target="../slideLayouts/slideLayout573.xml"/><Relationship Id="rId26" Type="http://schemas.openxmlformats.org/officeDocument/2006/relationships/slideLayout" Target="../slideLayouts/slideLayout581.xml"/><Relationship Id="rId39" Type="http://schemas.openxmlformats.org/officeDocument/2006/relationships/image" Target="../media/image13.png"/><Relationship Id="rId21" Type="http://schemas.openxmlformats.org/officeDocument/2006/relationships/slideLayout" Target="../slideLayouts/slideLayout576.xml"/><Relationship Id="rId34" Type="http://schemas.openxmlformats.org/officeDocument/2006/relationships/slideLayout" Target="../slideLayouts/slideLayout589.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slideLayout" Target="../slideLayouts/slideLayout572.xml"/><Relationship Id="rId25" Type="http://schemas.openxmlformats.org/officeDocument/2006/relationships/slideLayout" Target="../slideLayouts/slideLayout580.xml"/><Relationship Id="rId33" Type="http://schemas.openxmlformats.org/officeDocument/2006/relationships/slideLayout" Target="../slideLayouts/slideLayout588.xml"/><Relationship Id="rId38" Type="http://schemas.openxmlformats.org/officeDocument/2006/relationships/theme" Target="../theme/theme16.xml"/><Relationship Id="rId2" Type="http://schemas.openxmlformats.org/officeDocument/2006/relationships/slideLayout" Target="../slideLayouts/slideLayout557.xml"/><Relationship Id="rId16" Type="http://schemas.openxmlformats.org/officeDocument/2006/relationships/slideLayout" Target="../slideLayouts/slideLayout571.xml"/><Relationship Id="rId20" Type="http://schemas.openxmlformats.org/officeDocument/2006/relationships/slideLayout" Target="../slideLayouts/slideLayout575.xml"/><Relationship Id="rId29" Type="http://schemas.openxmlformats.org/officeDocument/2006/relationships/slideLayout" Target="../slideLayouts/slideLayout584.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24" Type="http://schemas.openxmlformats.org/officeDocument/2006/relationships/slideLayout" Target="../slideLayouts/slideLayout579.xml"/><Relationship Id="rId32" Type="http://schemas.openxmlformats.org/officeDocument/2006/relationships/slideLayout" Target="../slideLayouts/slideLayout587.xml"/><Relationship Id="rId37" Type="http://schemas.openxmlformats.org/officeDocument/2006/relationships/slideLayout" Target="../slideLayouts/slideLayout592.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23" Type="http://schemas.openxmlformats.org/officeDocument/2006/relationships/slideLayout" Target="../slideLayouts/slideLayout578.xml"/><Relationship Id="rId28" Type="http://schemas.openxmlformats.org/officeDocument/2006/relationships/slideLayout" Target="../slideLayouts/slideLayout583.xml"/><Relationship Id="rId36" Type="http://schemas.openxmlformats.org/officeDocument/2006/relationships/slideLayout" Target="../slideLayouts/slideLayout591.xml"/><Relationship Id="rId10" Type="http://schemas.openxmlformats.org/officeDocument/2006/relationships/slideLayout" Target="../slideLayouts/slideLayout565.xml"/><Relationship Id="rId19" Type="http://schemas.openxmlformats.org/officeDocument/2006/relationships/slideLayout" Target="../slideLayouts/slideLayout574.xml"/><Relationship Id="rId31" Type="http://schemas.openxmlformats.org/officeDocument/2006/relationships/slideLayout" Target="../slideLayouts/slideLayout586.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 Id="rId22" Type="http://schemas.openxmlformats.org/officeDocument/2006/relationships/slideLayout" Target="../slideLayouts/slideLayout577.xml"/><Relationship Id="rId27" Type="http://schemas.openxmlformats.org/officeDocument/2006/relationships/slideLayout" Target="../slideLayouts/slideLayout582.xml"/><Relationship Id="rId30" Type="http://schemas.openxmlformats.org/officeDocument/2006/relationships/slideLayout" Target="../slideLayouts/slideLayout585.xml"/><Relationship Id="rId35" Type="http://schemas.openxmlformats.org/officeDocument/2006/relationships/slideLayout" Target="../slideLayouts/slideLayout590.xml"/><Relationship Id="rId8" Type="http://schemas.openxmlformats.org/officeDocument/2006/relationships/slideLayout" Target="../slideLayouts/slideLayout563.xml"/><Relationship Id="rId3" Type="http://schemas.openxmlformats.org/officeDocument/2006/relationships/slideLayout" Target="../slideLayouts/slideLayout558.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605.xml"/><Relationship Id="rId18" Type="http://schemas.openxmlformats.org/officeDocument/2006/relationships/slideLayout" Target="../slideLayouts/slideLayout610.xml"/><Relationship Id="rId26" Type="http://schemas.openxmlformats.org/officeDocument/2006/relationships/slideLayout" Target="../slideLayouts/slideLayout618.xml"/><Relationship Id="rId39" Type="http://schemas.openxmlformats.org/officeDocument/2006/relationships/image" Target="../media/image1.png"/><Relationship Id="rId21" Type="http://schemas.openxmlformats.org/officeDocument/2006/relationships/slideLayout" Target="../slideLayouts/slideLayout613.xml"/><Relationship Id="rId34" Type="http://schemas.openxmlformats.org/officeDocument/2006/relationships/slideLayout" Target="../slideLayouts/slideLayout626.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slideLayout" Target="../slideLayouts/slideLayout609.xml"/><Relationship Id="rId25" Type="http://schemas.openxmlformats.org/officeDocument/2006/relationships/slideLayout" Target="../slideLayouts/slideLayout617.xml"/><Relationship Id="rId33" Type="http://schemas.openxmlformats.org/officeDocument/2006/relationships/slideLayout" Target="../slideLayouts/slideLayout625.xml"/><Relationship Id="rId38" Type="http://schemas.openxmlformats.org/officeDocument/2006/relationships/theme" Target="../theme/theme17.xml"/><Relationship Id="rId2" Type="http://schemas.openxmlformats.org/officeDocument/2006/relationships/slideLayout" Target="../slideLayouts/slideLayout594.xml"/><Relationship Id="rId16" Type="http://schemas.openxmlformats.org/officeDocument/2006/relationships/slideLayout" Target="../slideLayouts/slideLayout608.xml"/><Relationship Id="rId20" Type="http://schemas.openxmlformats.org/officeDocument/2006/relationships/slideLayout" Target="../slideLayouts/slideLayout612.xml"/><Relationship Id="rId29" Type="http://schemas.openxmlformats.org/officeDocument/2006/relationships/slideLayout" Target="../slideLayouts/slideLayout621.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24" Type="http://schemas.openxmlformats.org/officeDocument/2006/relationships/slideLayout" Target="../slideLayouts/slideLayout616.xml"/><Relationship Id="rId32" Type="http://schemas.openxmlformats.org/officeDocument/2006/relationships/slideLayout" Target="../slideLayouts/slideLayout624.xml"/><Relationship Id="rId37" Type="http://schemas.openxmlformats.org/officeDocument/2006/relationships/slideLayout" Target="../slideLayouts/slideLayout629.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23" Type="http://schemas.openxmlformats.org/officeDocument/2006/relationships/slideLayout" Target="../slideLayouts/slideLayout615.xml"/><Relationship Id="rId28" Type="http://schemas.openxmlformats.org/officeDocument/2006/relationships/slideLayout" Target="../slideLayouts/slideLayout620.xml"/><Relationship Id="rId36" Type="http://schemas.openxmlformats.org/officeDocument/2006/relationships/slideLayout" Target="../slideLayouts/slideLayout628.xml"/><Relationship Id="rId10" Type="http://schemas.openxmlformats.org/officeDocument/2006/relationships/slideLayout" Target="../slideLayouts/slideLayout602.xml"/><Relationship Id="rId19" Type="http://schemas.openxmlformats.org/officeDocument/2006/relationships/slideLayout" Target="../slideLayouts/slideLayout611.xml"/><Relationship Id="rId31" Type="http://schemas.openxmlformats.org/officeDocument/2006/relationships/slideLayout" Target="../slideLayouts/slideLayout623.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 Id="rId22" Type="http://schemas.openxmlformats.org/officeDocument/2006/relationships/slideLayout" Target="../slideLayouts/slideLayout614.xml"/><Relationship Id="rId27" Type="http://schemas.openxmlformats.org/officeDocument/2006/relationships/slideLayout" Target="../slideLayouts/slideLayout619.xml"/><Relationship Id="rId30" Type="http://schemas.openxmlformats.org/officeDocument/2006/relationships/slideLayout" Target="../slideLayouts/slideLayout622.xml"/><Relationship Id="rId35" Type="http://schemas.openxmlformats.org/officeDocument/2006/relationships/slideLayout" Target="../slideLayouts/slideLayout627.xml"/><Relationship Id="rId8" Type="http://schemas.openxmlformats.org/officeDocument/2006/relationships/slideLayout" Target="../slideLayouts/slideLayout600.xml"/><Relationship Id="rId3" Type="http://schemas.openxmlformats.org/officeDocument/2006/relationships/slideLayout" Target="../slideLayouts/slideLayout59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image" Target="../media/image1.png"/><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image" Target="../media/image1.png"/><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theme" Target="../theme/theme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8" Type="http://schemas.openxmlformats.org/officeDocument/2006/relationships/slideLayout" Target="../slideLayouts/slideLayout119.xml"/><Relationship Id="rId3"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image" Target="../media/image13.png"/><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theme" Target="../theme/theme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8" Type="http://schemas.openxmlformats.org/officeDocument/2006/relationships/slideLayout" Target="../slideLayouts/slideLayout156.xml"/><Relationship Id="rId3"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image" Target="../media/image13.png"/><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8" Type="http://schemas.openxmlformats.org/officeDocument/2006/relationships/slideLayout" Target="../slideLayouts/slideLayout193.xml"/><Relationship Id="rId3" Type="http://schemas.openxmlformats.org/officeDocument/2006/relationships/slideLayout" Target="../slideLayouts/slideLayout18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image" Target="../media/image1.png"/><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image" Target="../media/image1.png"/><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heme" Target="../theme/theme8.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slideLayout" Target="../slideLayouts/slideLayout296.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 Id="rId8" Type="http://schemas.openxmlformats.org/officeDocument/2006/relationships/slideLayout" Target="../slideLayouts/slideLayout267.xml"/><Relationship Id="rId3" Type="http://schemas.openxmlformats.org/officeDocument/2006/relationships/slideLayout" Target="../slideLayouts/slideLayout26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image" Target="../media/image1.png"/><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theme" Target="../theme/theme9.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8" Type="http://schemas.openxmlformats.org/officeDocument/2006/relationships/slideLayout" Target="../slideLayouts/slideLayout304.xml"/><Relationship Id="rId3" Type="http://schemas.openxmlformats.org/officeDocument/2006/relationships/slideLayout" Target="../slideLayouts/slideLayout2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85272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40047064-45CD-5C4F-944D-FA033569141F}"/>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9891579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0A165C8-D66E-F946-9F6F-EF11DC08AEA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378084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4870125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 id="2147484189" r:id="rId30"/>
    <p:sldLayoutId id="2147484190" r:id="rId31"/>
    <p:sldLayoutId id="2147484191" r:id="rId32"/>
    <p:sldLayoutId id="2147484192" r:id="rId33"/>
    <p:sldLayoutId id="2147484193" r:id="rId34"/>
    <p:sldLayoutId id="2147484194" r:id="rId35"/>
    <p:sldLayoutId id="2147484195" r:id="rId36"/>
    <p:sldLayoutId id="214748419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93EAC62-7F5B-8A44-BC29-CEED6BB8099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8035266"/>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 id="2147484234"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11B2933-5997-A34E-B170-A9007385D908}"/>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13763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E68011D-0CB5-8740-8A5F-B46B5CF3AFF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19788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CD2E6F4-6638-894F-98A3-CED6AD4A2036}"/>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526921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40221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1A34A4EC-7D06-6644-8C98-B5197760F64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882317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4EA48F5-3B2F-264A-80BD-50184817795C}"/>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8600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B7E18EBE-482B-7E48-89D1-039D8F337A0A}"/>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56647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37" name="Afbeelding 36">
            <a:extLst>
              <a:ext uri="{FF2B5EF4-FFF2-40B4-BE49-F238E27FC236}">
                <a16:creationId xmlns:a16="http://schemas.microsoft.com/office/drawing/2014/main" id="{ED518EBA-44F0-9144-AC57-3270B06A38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05825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13761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9244763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6075388C-50A2-4345-A1B1-96ADAB6FFCC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345921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rivm.nl/omgevingsveiligheid/handboek/stappenplannen/vaststellen-technische-gelijkwaardigheid/gelijkwaardigheid-explosievoorschriftengebie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rivm.nl/omgevingsveiligheid" TargetMode="Externa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rivm.nl/omgevingsveiligheid/actueel/workshops-omgevingsveiligheid" TargetMode="External"/><Relationship Id="rId2" Type="http://schemas.openxmlformats.org/officeDocument/2006/relationships/hyperlink" Target="https://www.rivm.nl/omgevingsveiligheid/actueel/netwerkdag-omgevingsveiligheid" TargetMode="External"/><Relationship Id="rId1" Type="http://schemas.openxmlformats.org/officeDocument/2006/relationships/slideLayout" Target="../slideLayouts/slideLayout8.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ivm.nl/omgevingsveiligheid/handboe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body" sz="quarter" idx="13"/>
          </p:nvPr>
        </p:nvSpPr>
        <p:spPr>
          <a:xfrm>
            <a:off x="7606011" y="4603260"/>
            <a:ext cx="3789824" cy="1362659"/>
          </a:xfrm>
        </p:spPr>
        <p:txBody>
          <a:bodyPr>
            <a:noAutofit/>
          </a:bodyPr>
          <a:lstStyle/>
          <a:p>
            <a:pPr marL="0" indent="0" rtl="0" fontAlgn="base">
              <a:buNone/>
            </a:pPr>
            <a:r>
              <a:rPr lang="nl-NL" sz="1600" b="0" i="0" u="none" strike="noStrike" dirty="0">
                <a:effectLst/>
              </a:rPr>
              <a:t>Rijksinstituut voor Volksgezondheid en Milieu (RIVM)</a:t>
            </a:r>
            <a:r>
              <a:rPr lang="en-US" sz="1600" b="0" i="0" dirty="0">
                <a:effectLst/>
              </a:rPr>
              <a:t>​</a:t>
            </a:r>
          </a:p>
          <a:p>
            <a:pPr marL="0" indent="0" rtl="0" fontAlgn="base">
              <a:buNone/>
            </a:pPr>
            <a:r>
              <a:rPr lang="nl-NL" sz="1600" b="0" i="0" u="none" strike="noStrike" dirty="0">
                <a:effectLst/>
              </a:rPr>
              <a:t>Lara Polak en Jasmijn Otte</a:t>
            </a:r>
            <a:r>
              <a:rPr lang="nl-NL" sz="1600" b="0" i="0" dirty="0">
                <a:effectLst/>
              </a:rPr>
              <a:t>​</a:t>
            </a:r>
          </a:p>
          <a:p>
            <a:pPr marL="0" indent="0" rtl="0" fontAlgn="base">
              <a:buNone/>
            </a:pPr>
            <a:r>
              <a:rPr lang="nl-NL" sz="1600" b="0" i="0" u="none" strike="noStrike" dirty="0">
                <a:effectLst/>
              </a:rPr>
              <a:t>Omgevingsveiligheid@rivm.nl</a:t>
            </a:r>
            <a:r>
              <a:rPr lang="nl-NL" sz="1600" b="0" i="0" dirty="0">
                <a:effectLst/>
              </a:rPr>
              <a:t>​</a:t>
            </a:r>
            <a:br>
              <a:rPr lang="nl-NL" sz="1600" b="0" i="0" dirty="0">
                <a:effectLst/>
              </a:rPr>
            </a:br>
            <a:r>
              <a:rPr lang="nl-NL" sz="1600" b="0" i="0" u="none" strike="noStrike" dirty="0" err="1">
                <a:effectLst/>
              </a:rPr>
              <a:t>Schakeldag</a:t>
            </a:r>
            <a:r>
              <a:rPr lang="nl-NL" sz="1600" b="0" i="0" u="none" strike="noStrike" dirty="0">
                <a:effectLst/>
              </a:rPr>
              <a:t> 27 juni 2024</a:t>
            </a:r>
            <a:r>
              <a:rPr lang="nl-NL" sz="3200" b="0" i="0" dirty="0">
                <a:effectLst/>
              </a:rPr>
              <a:t>​</a:t>
            </a:r>
          </a:p>
          <a:p>
            <a:endParaRPr lang="nl-NL" dirty="0"/>
          </a:p>
        </p:txBody>
      </p:sp>
      <p:sp>
        <p:nvSpPr>
          <p:cNvPr id="2" name="Titel 1"/>
          <p:cNvSpPr>
            <a:spLocks noGrp="1"/>
          </p:cNvSpPr>
          <p:nvPr>
            <p:ph type="title"/>
          </p:nvPr>
        </p:nvSpPr>
        <p:spPr>
          <a:xfrm>
            <a:off x="6553200" y="2618742"/>
            <a:ext cx="5004000" cy="948047"/>
          </a:xfrm>
        </p:spPr>
        <p:txBody>
          <a:bodyPr anchor="b">
            <a:normAutofit/>
          </a:bodyPr>
          <a:lstStyle/>
          <a:p>
            <a:r>
              <a:rPr lang="nl-NL" sz="3100" dirty="0"/>
              <a:t>Handboek Omgevingsveiligheid</a:t>
            </a:r>
          </a:p>
        </p:txBody>
      </p:sp>
      <p:sp>
        <p:nvSpPr>
          <p:cNvPr id="10" name="Date Placeholder 3">
            <a:extLst>
              <a:ext uri="{FF2B5EF4-FFF2-40B4-BE49-F238E27FC236}">
                <a16:creationId xmlns:a16="http://schemas.microsoft.com/office/drawing/2014/main" id="{6E728AA3-7428-DA8B-D35C-AFBC98AEB79A}"/>
              </a:ext>
            </a:extLst>
          </p:cNvPr>
          <p:cNvSpPr>
            <a:spLocks noGrp="1"/>
          </p:cNvSpPr>
          <p:nvPr>
            <p:ph type="dt" sz="half" idx="14"/>
          </p:nvPr>
        </p:nvSpPr>
        <p:spPr>
          <a:xfrm>
            <a:off x="635000" y="6543488"/>
            <a:ext cx="5003800" cy="264272"/>
          </a:xfrm>
        </p:spPr>
        <p:txBody>
          <a:bodyPr/>
          <a:lstStyle/>
          <a:p>
            <a:endParaRPr lang="nl-NL"/>
          </a:p>
        </p:txBody>
      </p:sp>
      <p:sp>
        <p:nvSpPr>
          <p:cNvPr id="12" name="Footer Placeholder 4">
            <a:extLst>
              <a:ext uri="{FF2B5EF4-FFF2-40B4-BE49-F238E27FC236}">
                <a16:creationId xmlns:a16="http://schemas.microsoft.com/office/drawing/2014/main" id="{42D3858F-C46A-926A-E57E-248AAA6D55C7}"/>
              </a:ext>
            </a:extLst>
          </p:cNvPr>
          <p:cNvSpPr>
            <a:spLocks noGrp="1"/>
          </p:cNvSpPr>
          <p:nvPr>
            <p:ph type="ftr" sz="quarter" idx="15"/>
          </p:nvPr>
        </p:nvSpPr>
        <p:spPr>
          <a:xfrm>
            <a:off x="635000" y="6221413"/>
            <a:ext cx="5003800" cy="322075"/>
          </a:xfrm>
        </p:spPr>
        <p:txBody>
          <a:bodyPr/>
          <a:lstStyle/>
          <a:p>
            <a:endParaRPr lang="nl-NL"/>
          </a:p>
        </p:txBody>
      </p:sp>
      <p:sp>
        <p:nvSpPr>
          <p:cNvPr id="14" name="Slide Number Placeholder 5">
            <a:extLst>
              <a:ext uri="{FF2B5EF4-FFF2-40B4-BE49-F238E27FC236}">
                <a16:creationId xmlns:a16="http://schemas.microsoft.com/office/drawing/2014/main" id="{7F40BD77-D4A4-F4E7-25AE-8930E7352816}"/>
              </a:ext>
            </a:extLst>
          </p:cNvPr>
          <p:cNvSpPr>
            <a:spLocks noGrp="1"/>
          </p:cNvSpPr>
          <p:nvPr>
            <p:ph type="sldNum" sz="quarter" idx="16"/>
          </p:nvPr>
        </p:nvSpPr>
        <p:spPr>
          <a:xfrm>
            <a:off x="6553199" y="6221413"/>
            <a:ext cx="5005389" cy="322075"/>
          </a:xfrm>
        </p:spPr>
        <p:txBody>
          <a:bodyPr/>
          <a:lstStyle/>
          <a:p>
            <a:pPr>
              <a:spcAft>
                <a:spcPts val="600"/>
              </a:spcAft>
            </a:pPr>
            <a:fld id="{10A0A6AF-03C5-477E-939A-E28F7E7F05EA}" type="slidenum">
              <a:rPr lang="nl-NL" smtClean="0"/>
              <a:pPr>
                <a:spcAft>
                  <a:spcPts val="600"/>
                </a:spcAft>
              </a:pPr>
              <a:t>1</a:t>
            </a:fld>
            <a:endParaRPr lang="nl-NL"/>
          </a:p>
        </p:txBody>
      </p:sp>
      <p:pic>
        <p:nvPicPr>
          <p:cNvPr id="5" name="Picture 4" descr="A fallen tree in a field&#10;&#10;Description automatically generated">
            <a:extLst>
              <a:ext uri="{FF2B5EF4-FFF2-40B4-BE49-F238E27FC236}">
                <a16:creationId xmlns:a16="http://schemas.microsoft.com/office/drawing/2014/main" id="{277A26CC-C178-8B03-9139-BADD5DD6F11D}"/>
              </a:ext>
            </a:extLst>
          </p:cNvPr>
          <p:cNvPicPr>
            <a:picLocks noChangeAspect="1"/>
          </p:cNvPicPr>
          <p:nvPr/>
        </p:nvPicPr>
        <p:blipFill rotWithShape="1">
          <a:blip r:embed="rId3">
            <a:extLst>
              <a:ext uri="{28A0092B-C50C-407E-A947-70E740481C1C}">
                <a14:useLocalDpi xmlns:a14="http://schemas.microsoft.com/office/drawing/2010/main" val="0"/>
              </a:ext>
            </a:extLst>
          </a:blip>
          <a:srcRect l="23346" r="17298" b="-1"/>
          <a:stretch/>
        </p:blipFill>
        <p:spPr>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810B-6596-F07E-BA50-8F9FCC572A64}"/>
              </a:ext>
            </a:extLst>
          </p:cNvPr>
          <p:cNvSpPr>
            <a:spLocks noGrp="1"/>
          </p:cNvSpPr>
          <p:nvPr>
            <p:ph type="title"/>
          </p:nvPr>
        </p:nvSpPr>
        <p:spPr/>
        <p:txBody>
          <a:bodyPr/>
          <a:lstStyle/>
          <a:p>
            <a:r>
              <a:rPr lang="nl-NL" dirty="0"/>
              <a:t>Informatie van professional naar burger</a:t>
            </a:r>
          </a:p>
        </p:txBody>
      </p:sp>
      <p:sp>
        <p:nvSpPr>
          <p:cNvPr id="5" name="Slide Number Placeholder 4">
            <a:extLst>
              <a:ext uri="{FF2B5EF4-FFF2-40B4-BE49-F238E27FC236}">
                <a16:creationId xmlns:a16="http://schemas.microsoft.com/office/drawing/2014/main" id="{3B258860-CA80-49B0-CD3A-62CBD801EC61}"/>
              </a:ext>
            </a:extLst>
          </p:cNvPr>
          <p:cNvSpPr>
            <a:spLocks noGrp="1"/>
          </p:cNvSpPr>
          <p:nvPr>
            <p:ph type="sldNum" sz="quarter" idx="12"/>
          </p:nvPr>
        </p:nvSpPr>
        <p:spPr/>
        <p:txBody>
          <a:bodyPr/>
          <a:lstStyle/>
          <a:p>
            <a:fld id="{10A0A6AF-03C5-477E-939A-E28F7E7F05EA}" type="slidenum">
              <a:rPr lang="nl-NL" smtClean="0"/>
              <a:pPr/>
              <a:t>10</a:t>
            </a:fld>
            <a:endParaRPr lang="nl-NL" dirty="0"/>
          </a:p>
        </p:txBody>
      </p:sp>
      <p:pic>
        <p:nvPicPr>
          <p:cNvPr id="7" name="Picture 6" descr="Afdruk van de website Atlas van de leefomgeving - verken en ontdek je leefomgeving. informatie van professional naar burger. ">
            <a:extLst>
              <a:ext uri="{FF2B5EF4-FFF2-40B4-BE49-F238E27FC236}">
                <a16:creationId xmlns:a16="http://schemas.microsoft.com/office/drawing/2014/main" id="{90855947-80B5-EBB5-8BF2-16B36EE0B304}"/>
              </a:ext>
            </a:extLst>
          </p:cNvPr>
          <p:cNvPicPr>
            <a:picLocks noChangeAspect="1"/>
          </p:cNvPicPr>
          <p:nvPr/>
        </p:nvPicPr>
        <p:blipFill rotWithShape="1">
          <a:blip r:embed="rId2"/>
          <a:srcRect l="4499" t="13513" r="1081" b="31351"/>
          <a:stretch/>
        </p:blipFill>
        <p:spPr>
          <a:xfrm>
            <a:off x="0" y="2220401"/>
            <a:ext cx="12192000" cy="4004577"/>
          </a:xfrm>
          <a:prstGeom prst="rect">
            <a:avLst/>
          </a:prstGeom>
        </p:spPr>
      </p:pic>
    </p:spTree>
    <p:extLst>
      <p:ext uri="{BB962C8B-B14F-4D97-AF65-F5344CB8AC3E}">
        <p14:creationId xmlns:p14="http://schemas.microsoft.com/office/powerpoint/2010/main" val="393156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fdruk van website, Atlas van leefomgeving. &#10;De afdruk bestaat uit 4 vlakken - kaart om een locatie te kiezen, adresinformatie, leefomgevingskwaliteit en buurtinformatie">
            <a:extLst>
              <a:ext uri="{FF2B5EF4-FFF2-40B4-BE49-F238E27FC236}">
                <a16:creationId xmlns:a16="http://schemas.microsoft.com/office/drawing/2014/main" id="{77ABE939-803A-A167-E28D-BC6A06907A65}"/>
              </a:ext>
            </a:extLst>
          </p:cNvPr>
          <p:cNvPicPr>
            <a:picLocks noChangeAspect="1"/>
          </p:cNvPicPr>
          <p:nvPr/>
        </p:nvPicPr>
        <p:blipFill rotWithShape="1">
          <a:blip r:embed="rId3"/>
          <a:srcRect l="20676" t="14054" r="21757" b="11711"/>
          <a:stretch/>
        </p:blipFill>
        <p:spPr>
          <a:xfrm>
            <a:off x="1825036" y="662094"/>
            <a:ext cx="8541927" cy="6195906"/>
          </a:xfrm>
          <a:prstGeom prst="rect">
            <a:avLst/>
          </a:prstGeom>
        </p:spPr>
      </p:pic>
      <p:sp>
        <p:nvSpPr>
          <p:cNvPr id="2" name="Titel 1">
            <a:extLst>
              <a:ext uri="{FF2B5EF4-FFF2-40B4-BE49-F238E27FC236}">
                <a16:creationId xmlns:a16="http://schemas.microsoft.com/office/drawing/2014/main" id="{8A78D904-08CF-4042-A686-2F7B305BB648}"/>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Kaart</a:t>
            </a:r>
          </a:p>
        </p:txBody>
      </p:sp>
    </p:spTree>
    <p:extLst>
      <p:ext uri="{BB962C8B-B14F-4D97-AF65-F5344CB8AC3E}">
        <p14:creationId xmlns:p14="http://schemas.microsoft.com/office/powerpoint/2010/main" val="316059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to van en maquette met daarop een deel van Den Bosch ">
            <a:extLst>
              <a:ext uri="{FF2B5EF4-FFF2-40B4-BE49-F238E27FC236}">
                <a16:creationId xmlns:a16="http://schemas.microsoft.com/office/drawing/2014/main" id="{9DB3066A-B6A7-6FA3-3284-A8CBD86C373D}"/>
              </a:ext>
            </a:extLst>
          </p:cNvPr>
          <p:cNvPicPr>
            <a:picLocks noChangeAspect="1"/>
          </p:cNvPicPr>
          <p:nvPr/>
        </p:nvPicPr>
        <p:blipFill rotWithShape="1">
          <a:blip r:embed="rId2"/>
          <a:srcRect t="24511" b="27842"/>
          <a:stretch/>
        </p:blipFill>
        <p:spPr>
          <a:xfrm>
            <a:off x="20" y="10"/>
            <a:ext cx="12191980" cy="342740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pic>
      <p:sp>
        <p:nvSpPr>
          <p:cNvPr id="21" name="Text Placeholder 2">
            <a:extLst>
              <a:ext uri="{FF2B5EF4-FFF2-40B4-BE49-F238E27FC236}">
                <a16:creationId xmlns:a16="http://schemas.microsoft.com/office/drawing/2014/main" id="{552CAE67-0932-5F85-FDF6-0C556A57DC9E}"/>
              </a:ext>
            </a:extLst>
          </p:cNvPr>
          <p:cNvSpPr>
            <a:spLocks noGrp="1"/>
          </p:cNvSpPr>
          <p:nvPr>
            <p:ph type="title" idx="4294967295"/>
          </p:nvPr>
        </p:nvSpPr>
        <p:spPr>
          <a:xfrm>
            <a:off x="635000" y="3887788"/>
            <a:ext cx="10923588" cy="2333625"/>
          </a:xfrm>
          <a:prstGeom prst="rect">
            <a:avLst/>
          </a:prstGeom>
          <a:noFill/>
          <a:ln>
            <a:noFill/>
            <a:prstDash/>
          </a:ln>
          <a:effectLst/>
        </p:spPr>
        <p:txBody>
          <a:bodyPr rot="0" spcFirstLastPara="0" vertOverflow="overflow" horzOverflow="overflow" vert="horz" wrap="square" lIns="91440" tIns="50400" rIns="91440" bIns="45720" numCol="1" spcCol="46800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0"/>
              </a:spcAft>
              <a:buClr>
                <a:schemeClr val="tx1"/>
              </a:buClr>
              <a:buSzPct val="80000"/>
              <a:buFont typeface="Verdana" panose="020B060403050404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Casus </a:t>
            </a:r>
            <a:r>
              <a:rPr kumimoji="0" lang="en-US" sz="2400" b="1" i="0" u="none" strike="noStrike" kern="1200" cap="none" spc="0" normalizeH="0" baseline="0" noProof="0" dirty="0" err="1">
                <a:ln>
                  <a:noFill/>
                </a:ln>
                <a:solidFill>
                  <a:schemeClr val="tx1"/>
                </a:solidFill>
                <a:effectLst/>
                <a:uLnTx/>
                <a:uFillTx/>
                <a:latin typeface="+mn-lt"/>
                <a:ea typeface="+mn-ea"/>
                <a:cs typeface="+mn-cs"/>
              </a:rPr>
              <a:t>bouwen</a:t>
            </a:r>
            <a:r>
              <a:rPr kumimoji="0" lang="en-US" sz="2400" b="1" i="0" u="none" strike="noStrike" kern="1200" cap="none" spc="0" normalizeH="0" baseline="0" noProof="0" dirty="0">
                <a:ln>
                  <a:noFill/>
                </a:ln>
                <a:solidFill>
                  <a:schemeClr val="tx1"/>
                </a:solidFill>
                <a:effectLst/>
                <a:uLnTx/>
                <a:uFillTx/>
                <a:latin typeface="+mn-lt"/>
                <a:ea typeface="+mn-ea"/>
                <a:cs typeface="+mn-cs"/>
              </a:rPr>
              <a:t> in </a:t>
            </a:r>
            <a:r>
              <a:rPr kumimoji="0" lang="en-US" sz="2400" b="1" i="0" u="none" strike="noStrike" kern="1200" cap="none" spc="0" normalizeH="0" baseline="0" noProof="0" dirty="0" err="1">
                <a:ln>
                  <a:noFill/>
                </a:ln>
                <a:solidFill>
                  <a:schemeClr val="tx1"/>
                </a:solidFill>
                <a:effectLst/>
                <a:uLnTx/>
                <a:uFillTx/>
                <a:latin typeface="+mn-lt"/>
                <a:ea typeface="+mn-ea"/>
                <a:cs typeface="+mn-cs"/>
              </a:rPr>
              <a:t>een</a:t>
            </a:r>
            <a:r>
              <a:rPr kumimoji="0" lang="en-US" sz="2400" b="1" i="0" u="none" strike="noStrike" kern="1200" cap="none" spc="0" normalizeH="0" baseline="0" noProof="0" dirty="0">
                <a:ln>
                  <a:noFill/>
                </a:ln>
                <a:solidFill>
                  <a:schemeClr val="tx1"/>
                </a:solidFill>
                <a:effectLst/>
                <a:uLnTx/>
                <a:uFillTx/>
                <a:latin typeface="+mn-lt"/>
                <a:ea typeface="+mn-ea"/>
                <a:cs typeface="+mn-cs"/>
              </a:rPr>
              <a:t> </a:t>
            </a:r>
            <a:r>
              <a:rPr kumimoji="0" lang="en-US" sz="2400" b="1" i="0" u="none" strike="noStrike" kern="1200" cap="none" spc="0" normalizeH="0" baseline="0" noProof="0" dirty="0" err="1">
                <a:ln>
                  <a:noFill/>
                </a:ln>
                <a:solidFill>
                  <a:schemeClr val="tx1"/>
                </a:solidFill>
                <a:effectLst/>
                <a:uLnTx/>
                <a:uFillTx/>
                <a:latin typeface="+mn-lt"/>
                <a:ea typeface="+mn-ea"/>
                <a:cs typeface="+mn-cs"/>
              </a:rPr>
              <a:t>explosieaandachtsgebied</a:t>
            </a:r>
            <a:r>
              <a:rPr kumimoji="0" lang="en-US" sz="2400" b="1" i="0" u="none" strike="noStrike" kern="1200" cap="none" spc="0" normalizeH="0" baseline="0" noProof="0" dirty="0">
                <a:ln>
                  <a:noFill/>
                </a:ln>
                <a:solidFill>
                  <a:schemeClr val="tx1"/>
                </a:solidFill>
                <a:effectLst/>
                <a:uLnTx/>
                <a:uFillTx/>
                <a:latin typeface="+mn-lt"/>
                <a:ea typeface="+mn-ea"/>
                <a:cs typeface="+mn-cs"/>
              </a:rPr>
              <a:t> – spoor</a:t>
            </a:r>
          </a:p>
          <a:p>
            <a:pPr marL="316800" marR="0" lvl="0" indent="-316800" algn="l" defTabSz="914400" rtl="0" eaLnBrk="1" fontAlgn="auto" latinLnBrk="0" hangingPunct="1">
              <a:lnSpc>
                <a:spcPct val="90000"/>
              </a:lnSpc>
              <a:spcBef>
                <a:spcPts val="1200"/>
              </a:spcBef>
              <a:spcAft>
                <a:spcPts val="0"/>
              </a:spcAft>
              <a:buClr>
                <a:schemeClr val="tx1"/>
              </a:buClr>
              <a:buSzPct val="80000"/>
              <a:buFont typeface="Verdana" panose="020B0604030504040204" pitchFamily="34" charset="0"/>
              <a:buChar char="›"/>
              <a:tabLst/>
              <a:defRPr/>
            </a:pPr>
            <a:endParaRPr kumimoji="0" lang="nl-NL" sz="1400" b="0" i="0" u="none" strike="noStrike" kern="1200" cap="none" spc="0" normalizeH="0" baseline="0" noProof="0" dirty="0">
              <a:ln>
                <a:noFill/>
              </a:ln>
              <a:solidFill>
                <a:schemeClr val="tx1"/>
              </a:solidFill>
              <a:effectLst/>
              <a:uLnTx/>
              <a:uFillTx/>
              <a:latin typeface="+mn-lt"/>
              <a:ea typeface="+mn-ea"/>
              <a:cs typeface="+mn-cs"/>
            </a:endParaRPr>
          </a:p>
          <a:p>
            <a:pPr marL="316800" marR="0" lvl="0" indent="-316800" algn="l" defTabSz="914400" rtl="0" eaLnBrk="1" fontAlgn="auto" latinLnBrk="0" hangingPunct="1">
              <a:lnSpc>
                <a:spcPct val="90000"/>
              </a:lnSpc>
              <a:spcBef>
                <a:spcPts val="1200"/>
              </a:spcBef>
              <a:spcAft>
                <a:spcPts val="0"/>
              </a:spcAft>
              <a:buClr>
                <a:schemeClr val="tx1"/>
              </a:buClr>
              <a:buSzPct val="80000"/>
              <a:buFont typeface="Wingdings" panose="05000000000000000000" pitchFamily="2" charset="2"/>
              <a:buChar char="Ø"/>
              <a:tabLst/>
              <a:defRPr/>
            </a:pPr>
            <a:r>
              <a:rPr kumimoji="0" lang="nl-NL" sz="1800" b="1" i="0" u="none" strike="noStrike" kern="1200" cap="none" spc="0" normalizeH="0" baseline="0" noProof="0" dirty="0">
                <a:ln>
                  <a:noFill/>
                </a:ln>
                <a:solidFill>
                  <a:schemeClr val="tx1"/>
                </a:solidFill>
                <a:effectLst/>
                <a:uLnTx/>
                <a:uFillTx/>
                <a:latin typeface="+mn-lt"/>
                <a:ea typeface="+mn-ea"/>
                <a:cs typeface="+mn-cs"/>
              </a:rPr>
              <a:t>Kun je woningen bouwen in een explosieaandachtsgebied zonder een voorschriftengebied aan te wijzen?</a:t>
            </a:r>
          </a:p>
          <a:p>
            <a:pPr marL="313200" marR="0" lvl="1" indent="0" algn="l" defTabSz="914400" rtl="0" eaLnBrk="1" fontAlgn="auto" latinLnBrk="0" hangingPunct="1">
              <a:lnSpc>
                <a:spcPct val="90000"/>
              </a:lnSpc>
              <a:spcBef>
                <a:spcPts val="1000"/>
              </a:spcBef>
              <a:spcAft>
                <a:spcPts val="0"/>
              </a:spcAft>
              <a:buClr>
                <a:schemeClr val="tx2"/>
              </a:buClr>
              <a:buSzTx/>
              <a:buFont typeface="Verdana" panose="020B0604030504040204" pitchFamily="34" charset="0"/>
              <a:buNone/>
              <a:tabLst/>
              <a:defRPr/>
            </a:pPr>
            <a:r>
              <a:rPr kumimoji="0" lang="nl-NL" sz="1400" b="0" i="0" u="none" strike="noStrike" kern="1200" cap="none" spc="0" normalizeH="0" baseline="0" noProof="0" dirty="0">
                <a:ln>
                  <a:noFill/>
                </a:ln>
                <a:solidFill>
                  <a:schemeClr val="tx1"/>
                </a:solidFill>
                <a:effectLst/>
                <a:uLnTx/>
                <a:uFillTx/>
                <a:latin typeface="+mn-lt"/>
                <a:ea typeface="+mn-ea"/>
                <a:cs typeface="+mn-cs"/>
              </a:rPr>
              <a:t>- In welke stappenplannen kun je informatie vinden?</a:t>
            </a:r>
            <a:br>
              <a:rPr kumimoji="0" lang="nl-NL" sz="1800" b="1" i="0" u="none" strike="noStrike" kern="1200" cap="none" spc="0" normalizeH="0" baseline="0" noProof="0" dirty="0">
                <a:ln>
                  <a:noFill/>
                </a:ln>
                <a:solidFill>
                  <a:schemeClr val="tx1"/>
                </a:solidFill>
                <a:effectLst/>
                <a:uLnTx/>
                <a:uFillTx/>
                <a:latin typeface="+mn-lt"/>
                <a:ea typeface="+mn-ea"/>
                <a:cs typeface="+mn-cs"/>
              </a:rPr>
            </a:br>
            <a:endParaRPr kumimoji="0" lang="nl-NL" sz="1800" b="1" i="0" u="none" strike="noStrike" kern="1200" cap="none" spc="0" normalizeH="0" baseline="0" noProof="0" dirty="0">
              <a:ln>
                <a:noFill/>
              </a:ln>
              <a:solidFill>
                <a:schemeClr val="tx1"/>
              </a:solidFill>
              <a:effectLst/>
              <a:uLnTx/>
              <a:uFillTx/>
              <a:latin typeface="+mn-lt"/>
              <a:ea typeface="+mn-ea"/>
              <a:cs typeface="+mn-cs"/>
            </a:endParaRPr>
          </a:p>
          <a:p>
            <a:pPr marL="316800" marR="0" lvl="0" indent="-316800" algn="l" defTabSz="914400" rtl="0" eaLnBrk="1" fontAlgn="auto" latinLnBrk="0" hangingPunct="1">
              <a:lnSpc>
                <a:spcPct val="90000"/>
              </a:lnSpc>
              <a:spcBef>
                <a:spcPts val="1200"/>
              </a:spcBef>
              <a:spcAft>
                <a:spcPts val="0"/>
              </a:spcAft>
              <a:buClr>
                <a:schemeClr val="tx1"/>
              </a:buClr>
              <a:buSzPct val="80000"/>
              <a:buFont typeface="Verdana" panose="020B0604030504040204" pitchFamily="34" charset="0"/>
              <a:buChar char="›"/>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1234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8A8007-66E9-6408-3E45-B33EC5B4FB8C}"/>
              </a:ext>
            </a:extLst>
          </p:cNvPr>
          <p:cNvSpPr>
            <a:spLocks noGrp="1"/>
          </p:cNvSpPr>
          <p:nvPr>
            <p:ph type="sldNum" sz="quarter" idx="12"/>
          </p:nvPr>
        </p:nvSpPr>
        <p:spPr>
          <a:xfrm>
            <a:off x="6553199" y="6583150"/>
            <a:ext cx="5005389" cy="322075"/>
          </a:xfrm>
        </p:spPr>
        <p:txBody>
          <a:bodyPr/>
          <a:lstStyle/>
          <a:p>
            <a:fld id="{10A0A6AF-03C5-477E-939A-E28F7E7F05EA}" type="slidenum">
              <a:rPr lang="nl-NL" smtClean="0"/>
              <a:pPr/>
              <a:t>13</a:t>
            </a:fld>
            <a:endParaRPr lang="nl-NL" dirty="0"/>
          </a:p>
        </p:txBody>
      </p:sp>
      <p:pic>
        <p:nvPicPr>
          <p:cNvPr id="7" name="Picture 6" descr="uitsnede van de website RIVM met een verwijzing naar het stappenplan gelijkwaardigheid explosievoorschriften gebied">
            <a:extLst>
              <a:ext uri="{FF2B5EF4-FFF2-40B4-BE49-F238E27FC236}">
                <a16:creationId xmlns:a16="http://schemas.microsoft.com/office/drawing/2014/main" id="{4422922A-D8C0-4449-0DC4-A77D5F05601B}"/>
              </a:ext>
            </a:extLst>
          </p:cNvPr>
          <p:cNvPicPr>
            <a:picLocks noChangeAspect="1"/>
          </p:cNvPicPr>
          <p:nvPr/>
        </p:nvPicPr>
        <p:blipFill rotWithShape="1">
          <a:blip r:embed="rId3"/>
          <a:srcRect l="14641" t="22154" r="14641" b="58154"/>
          <a:stretch/>
        </p:blipFill>
        <p:spPr>
          <a:xfrm>
            <a:off x="0" y="3508879"/>
            <a:ext cx="12192000" cy="1909690"/>
          </a:xfrm>
          <a:prstGeom prst="rect">
            <a:avLst/>
          </a:prstGeom>
        </p:spPr>
      </p:pic>
      <p:sp>
        <p:nvSpPr>
          <p:cNvPr id="9" name="TextBox 8">
            <a:extLst>
              <a:ext uri="{FF2B5EF4-FFF2-40B4-BE49-F238E27FC236}">
                <a16:creationId xmlns:a16="http://schemas.microsoft.com/office/drawing/2014/main" id="{A58B3B25-6F97-936E-3DE3-F7250A2E8BF1}"/>
              </a:ext>
            </a:extLst>
          </p:cNvPr>
          <p:cNvSpPr txBox="1">
            <a:spLocks noGrp="1"/>
          </p:cNvSpPr>
          <p:nvPr>
            <p:ph type="title" idx="4294967295"/>
          </p:nvPr>
        </p:nvSpPr>
        <p:spPr>
          <a:xfrm>
            <a:off x="243671" y="5563955"/>
            <a:ext cx="1150285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Kun je een zeer kwetsbaar gebouw bouwen in het explosievoorschriftengebied zonder scherfvrijglas?</a:t>
            </a:r>
            <a:endParaRPr kumimoji="0" lang="nl-NL" sz="1800" b="0" i="0" u="none" strike="noStrike" kern="1200" cap="none" spc="0" normalizeH="0" baseline="0" noProof="0" dirty="0">
              <a:ln>
                <a:noFill/>
              </a:ln>
              <a:solidFill>
                <a:schemeClr val="tx1"/>
              </a:solidFill>
              <a:effectLst/>
              <a:uLnTx/>
              <a:uFillTx/>
              <a:latin typeface="+mn-lt"/>
              <a:ea typeface="+mn-ea"/>
              <a:cs typeface="+mn-cs"/>
              <a:hlinkClick r:id="rId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0" i="0" u="none" strike="noStrike" kern="1200" cap="none" spc="0" normalizeH="0" baseline="0" noProof="0" dirty="0">
              <a:ln>
                <a:noFill/>
              </a:ln>
              <a:solidFill>
                <a:schemeClr val="tx1"/>
              </a:solidFill>
              <a:effectLst/>
              <a:uLnTx/>
              <a:uFillTx/>
              <a:latin typeface="+mn-lt"/>
              <a:ea typeface="+mn-ea"/>
              <a:cs typeface="+mn-cs"/>
              <a:hlinkClick r:id="rId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hlinkClick r:id="rId4"/>
              </a:rPr>
              <a:t>Stappenplan gelijkwaardigheid explosievoorschriftengebied | RIVM</a:t>
            </a:r>
            <a:endParaRPr kumimoji="0" lang="nl-NL"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foto van een maquette van gedeelte van Den Bosch">
            <a:extLst>
              <a:ext uri="{FF2B5EF4-FFF2-40B4-BE49-F238E27FC236}">
                <a16:creationId xmlns:a16="http://schemas.microsoft.com/office/drawing/2014/main" id="{4749721C-BB07-DBF1-B031-57C9B4CB218E}"/>
              </a:ext>
            </a:extLst>
          </p:cNvPr>
          <p:cNvPicPr>
            <a:picLocks noChangeAspect="1"/>
          </p:cNvPicPr>
          <p:nvPr/>
        </p:nvPicPr>
        <p:blipFill rotWithShape="1">
          <a:blip r:embed="rId5"/>
          <a:srcRect t="24511" b="27842"/>
          <a:stretch/>
        </p:blipFill>
        <p:spPr>
          <a:xfrm>
            <a:off x="20" y="10"/>
            <a:ext cx="12191980" cy="342740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pic>
    </p:spTree>
    <p:extLst>
      <p:ext uri="{BB962C8B-B14F-4D97-AF65-F5344CB8AC3E}">
        <p14:creationId xmlns:p14="http://schemas.microsoft.com/office/powerpoint/2010/main" val="194399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B0B3CA-2440-DF13-3F7E-80E503D8B40B}"/>
              </a:ext>
            </a:extLst>
          </p:cNvPr>
          <p:cNvSpPr>
            <a:spLocks noGrp="1"/>
          </p:cNvSpPr>
          <p:nvPr>
            <p:ph idx="1"/>
          </p:nvPr>
        </p:nvSpPr>
        <p:spPr/>
        <p:txBody>
          <a:bodyPr numCol="1"/>
          <a:lstStyle/>
          <a:p>
            <a:r>
              <a:rPr lang="nl-NL" dirty="0"/>
              <a:t>Wat vind je van het Handboek Omgevingsveiligheid?</a:t>
            </a:r>
          </a:p>
          <a:p>
            <a:r>
              <a:rPr lang="nl-NL" dirty="0"/>
              <a:t>Wat zou je graag terug willen zien in het Handboek Omgevingsveiligheid?</a:t>
            </a:r>
          </a:p>
        </p:txBody>
      </p:sp>
      <p:sp>
        <p:nvSpPr>
          <p:cNvPr id="3" name="Title 2">
            <a:extLst>
              <a:ext uri="{FF2B5EF4-FFF2-40B4-BE49-F238E27FC236}">
                <a16:creationId xmlns:a16="http://schemas.microsoft.com/office/drawing/2014/main" id="{7A57D0A6-6FA3-DEE6-D7FD-0ECC0789B3FF}"/>
              </a:ext>
            </a:extLst>
          </p:cNvPr>
          <p:cNvSpPr>
            <a:spLocks noGrp="1"/>
          </p:cNvSpPr>
          <p:nvPr>
            <p:ph type="title"/>
          </p:nvPr>
        </p:nvSpPr>
        <p:spPr/>
        <p:txBody>
          <a:bodyPr/>
          <a:lstStyle/>
          <a:p>
            <a:r>
              <a:rPr lang="nl-NL" dirty="0"/>
              <a:t>Terugkoppeling</a:t>
            </a:r>
          </a:p>
        </p:txBody>
      </p:sp>
      <p:sp>
        <p:nvSpPr>
          <p:cNvPr id="6" name="Slide Number Placeholder 5">
            <a:extLst>
              <a:ext uri="{FF2B5EF4-FFF2-40B4-BE49-F238E27FC236}">
                <a16:creationId xmlns:a16="http://schemas.microsoft.com/office/drawing/2014/main" id="{C8C93599-A695-8303-76B2-B917251D6A70}"/>
              </a:ext>
            </a:extLst>
          </p:cNvPr>
          <p:cNvSpPr>
            <a:spLocks noGrp="1"/>
          </p:cNvSpPr>
          <p:nvPr>
            <p:ph type="sldNum" sz="quarter" idx="12"/>
          </p:nvPr>
        </p:nvSpPr>
        <p:spPr/>
        <p:txBody>
          <a:bodyPr/>
          <a:lstStyle/>
          <a:p>
            <a:fld id="{10A0A6AF-03C5-477E-939A-E28F7E7F05EA}" type="slidenum">
              <a:rPr lang="nl-NL" smtClean="0"/>
              <a:pPr/>
              <a:t>14</a:t>
            </a:fld>
            <a:endParaRPr lang="nl-NL" dirty="0"/>
          </a:p>
        </p:txBody>
      </p:sp>
    </p:spTree>
    <p:extLst>
      <p:ext uri="{BB962C8B-B14F-4D97-AF65-F5344CB8AC3E}">
        <p14:creationId xmlns:p14="http://schemas.microsoft.com/office/powerpoint/2010/main" val="66836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Text Placeholder 1">
            <a:extLst>
              <a:ext uri="{FF2B5EF4-FFF2-40B4-BE49-F238E27FC236}">
                <a16:creationId xmlns:a16="http://schemas.microsoft.com/office/drawing/2014/main" id="{56F3787C-EEE9-4CA9-B91A-5268A4C5BFDC}"/>
              </a:ext>
            </a:extLst>
          </p:cNvPr>
          <p:cNvSpPr>
            <a:spLocks noGrp="1"/>
          </p:cNvSpPr>
          <p:nvPr>
            <p:ph type="body" sz="quarter" idx="13"/>
          </p:nvPr>
        </p:nvSpPr>
        <p:spPr>
          <a:xfrm>
            <a:off x="6553200" y="2289600"/>
            <a:ext cx="5004000" cy="3931813"/>
          </a:xfrm>
        </p:spPr>
        <p:txBody>
          <a:bodyPr/>
          <a:lstStyle/>
          <a:p>
            <a:pPr marL="0" indent="0">
              <a:buNone/>
            </a:pPr>
            <a:r>
              <a:rPr lang="en-US" sz="1800" dirty="0">
                <a:hlinkClick r:id="rId2">
                  <a:extLst>
                    <a:ext uri="{A12FA001-AC4F-418D-AE19-62706E023703}">
                      <ahyp:hlinkClr xmlns:ahyp="http://schemas.microsoft.com/office/drawing/2018/hyperlinkcolor" val="tx"/>
                    </a:ext>
                  </a:extLst>
                </a:hlinkClick>
              </a:rPr>
              <a:t>https://www.rivm.nl/omgevingsveiligheid</a:t>
            </a:r>
            <a:endParaRPr lang="en-US" sz="1800" dirty="0"/>
          </a:p>
          <a:p>
            <a:pPr>
              <a:buFont typeface="Arial" panose="020B0604020202020204" pitchFamily="34" charset="0"/>
              <a:buChar char="•"/>
            </a:pPr>
            <a:endParaRPr lang="en-US" dirty="0"/>
          </a:p>
        </p:txBody>
      </p:sp>
      <p:sp>
        <p:nvSpPr>
          <p:cNvPr id="4114" name="Title 2">
            <a:extLst>
              <a:ext uri="{FF2B5EF4-FFF2-40B4-BE49-F238E27FC236}">
                <a16:creationId xmlns:a16="http://schemas.microsoft.com/office/drawing/2014/main" id="{931DC056-7B6A-2586-B8D3-75E89EAE4811}"/>
              </a:ext>
            </a:extLst>
          </p:cNvPr>
          <p:cNvSpPr>
            <a:spLocks noGrp="1"/>
          </p:cNvSpPr>
          <p:nvPr>
            <p:ph type="title"/>
          </p:nvPr>
        </p:nvSpPr>
        <p:spPr>
          <a:xfrm>
            <a:off x="6553200" y="1051200"/>
            <a:ext cx="5004000" cy="948047"/>
          </a:xfrm>
        </p:spPr>
        <p:txBody>
          <a:bodyPr/>
          <a:lstStyle/>
          <a:p>
            <a:r>
              <a:rPr lang="en-US" dirty="0"/>
              <a:t>RIVM</a:t>
            </a:r>
          </a:p>
        </p:txBody>
      </p:sp>
      <p:sp>
        <p:nvSpPr>
          <p:cNvPr id="4115" name="Date Placeholder 3">
            <a:extLst>
              <a:ext uri="{FF2B5EF4-FFF2-40B4-BE49-F238E27FC236}">
                <a16:creationId xmlns:a16="http://schemas.microsoft.com/office/drawing/2014/main" id="{5E28ECC2-5E1B-723D-1C9F-541FFBD69241}"/>
              </a:ext>
            </a:extLst>
          </p:cNvPr>
          <p:cNvSpPr>
            <a:spLocks noGrp="1"/>
          </p:cNvSpPr>
          <p:nvPr>
            <p:ph type="dt" sz="half" idx="14"/>
          </p:nvPr>
        </p:nvSpPr>
        <p:spPr>
          <a:xfrm>
            <a:off x="635000" y="6543488"/>
            <a:ext cx="5003800" cy="264272"/>
          </a:xfrm>
        </p:spPr>
        <p:txBody>
          <a:bodyPr/>
          <a:lstStyle/>
          <a:p>
            <a:endParaRPr lang="nl-NL"/>
          </a:p>
        </p:txBody>
      </p:sp>
      <p:sp>
        <p:nvSpPr>
          <p:cNvPr id="4116" name="Footer Placeholder 4">
            <a:extLst>
              <a:ext uri="{FF2B5EF4-FFF2-40B4-BE49-F238E27FC236}">
                <a16:creationId xmlns:a16="http://schemas.microsoft.com/office/drawing/2014/main" id="{4ADE3C3E-024D-A3B9-AEA8-336EE04740F6}"/>
              </a:ext>
            </a:extLst>
          </p:cNvPr>
          <p:cNvSpPr>
            <a:spLocks noGrp="1"/>
          </p:cNvSpPr>
          <p:nvPr>
            <p:ph type="ftr" sz="quarter" idx="15"/>
          </p:nvPr>
        </p:nvSpPr>
        <p:spPr>
          <a:xfrm>
            <a:off x="635000" y="6221413"/>
            <a:ext cx="5003800" cy="322075"/>
          </a:xfrm>
        </p:spPr>
        <p:txBody>
          <a:bodyPr/>
          <a:lstStyle/>
          <a:p>
            <a:endParaRPr lang="nl-NL"/>
          </a:p>
        </p:txBody>
      </p:sp>
      <p:sp>
        <p:nvSpPr>
          <p:cNvPr id="7" name="Slide Number Placeholder 6">
            <a:extLst>
              <a:ext uri="{FF2B5EF4-FFF2-40B4-BE49-F238E27FC236}">
                <a16:creationId xmlns:a16="http://schemas.microsoft.com/office/drawing/2014/main" id="{34363DEE-159C-2684-E5C9-8379AA74FE89}"/>
              </a:ext>
            </a:extLst>
          </p:cNvPr>
          <p:cNvSpPr>
            <a:spLocks noGrp="1"/>
          </p:cNvSpPr>
          <p:nvPr>
            <p:ph type="sldNum" sz="quarter" idx="16"/>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15</a:t>
            </a:fld>
            <a:endParaRPr lang="nl-NL" dirty="0"/>
          </a:p>
        </p:txBody>
      </p:sp>
      <p:pic>
        <p:nvPicPr>
          <p:cNvPr id="4098" name="Picture 2" descr="Foto van containers">
            <a:extLst>
              <a:ext uri="{FF2B5EF4-FFF2-40B4-BE49-F238E27FC236}">
                <a16:creationId xmlns:a16="http://schemas.microsoft.com/office/drawing/2014/main" id="{09B6393A-86B4-0D84-520D-8D57A3821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60" r="20360"/>
          <a:stretch/>
        </p:blipFill>
        <p:spPr bwMode="auto">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solidFill>
            <a:srgbClr val="FFFFFF"/>
          </a:solidFill>
        </p:spPr>
      </p:pic>
      <p:pic>
        <p:nvPicPr>
          <p:cNvPr id="9" name="Picture 8" descr="foto website RIVM met de inhoudsopgave, actueel, veilige energietransitie, rekeninstrumenten, handboek Omgevingsveiligheid, maatregelenwiki, belevingsonderzoek, publicaties en helpdesk en ondersteuning">
            <a:extLst>
              <a:ext uri="{FF2B5EF4-FFF2-40B4-BE49-F238E27FC236}">
                <a16:creationId xmlns:a16="http://schemas.microsoft.com/office/drawing/2014/main" id="{1B77385F-8CC9-2925-1BFF-D68980424F0C}"/>
              </a:ext>
            </a:extLst>
          </p:cNvPr>
          <p:cNvPicPr>
            <a:picLocks noChangeAspect="1"/>
          </p:cNvPicPr>
          <p:nvPr/>
        </p:nvPicPr>
        <p:blipFill>
          <a:blip r:embed="rId4"/>
          <a:stretch>
            <a:fillRect/>
          </a:stretch>
        </p:blipFill>
        <p:spPr>
          <a:xfrm>
            <a:off x="7641556" y="2681394"/>
            <a:ext cx="3016912" cy="3830372"/>
          </a:xfrm>
          <a:prstGeom prst="rect">
            <a:avLst/>
          </a:prstGeom>
        </p:spPr>
      </p:pic>
    </p:spTree>
    <p:extLst>
      <p:ext uri="{BB962C8B-B14F-4D97-AF65-F5344CB8AC3E}">
        <p14:creationId xmlns:p14="http://schemas.microsoft.com/office/powerpoint/2010/main" val="252751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Text Placeholder 1">
            <a:extLst>
              <a:ext uri="{FF2B5EF4-FFF2-40B4-BE49-F238E27FC236}">
                <a16:creationId xmlns:a16="http://schemas.microsoft.com/office/drawing/2014/main" id="{56F3787C-EEE9-4CA9-B91A-5268A4C5BFDC}"/>
              </a:ext>
            </a:extLst>
          </p:cNvPr>
          <p:cNvSpPr>
            <a:spLocks noGrp="1"/>
          </p:cNvSpPr>
          <p:nvPr>
            <p:ph type="body" sz="quarter" idx="13"/>
          </p:nvPr>
        </p:nvSpPr>
        <p:spPr>
          <a:xfrm>
            <a:off x="6553200" y="2289600"/>
            <a:ext cx="5004000" cy="3931813"/>
          </a:xfrm>
        </p:spPr>
        <p:txBody>
          <a:bodyPr/>
          <a:lstStyle/>
          <a:p>
            <a:pPr algn="l" rtl="0" fontAlgn="base">
              <a:buFont typeface="Arial" panose="020B0604020202020204" pitchFamily="34" charset="0"/>
              <a:buChar char="•"/>
            </a:pPr>
            <a:r>
              <a:rPr lang="en-US" sz="1800" b="0" i="0" u="none" strike="noStrike" dirty="0">
                <a:effectLst/>
                <a:latin typeface="Verdana" panose="020B0604030504040204" pitchFamily="34" charset="0"/>
              </a:rPr>
              <a:t>NERI: </a:t>
            </a:r>
            <a:r>
              <a:rPr lang="en-US" sz="1800" b="0" i="0" u="none" strike="noStrike" dirty="0" err="1">
                <a:effectLst/>
                <a:latin typeface="Verdana" panose="020B0604030504040204" pitchFamily="34" charset="0"/>
              </a:rPr>
              <a:t>Rekenpakket</a:t>
            </a:r>
            <a:r>
              <a:rPr lang="en-US" sz="1800" b="0" i="0" u="none" strike="noStrike" dirty="0">
                <a:effectLst/>
                <a:latin typeface="Verdana" panose="020B0604030504040204" pitchFamily="34" charset="0"/>
              </a:rPr>
              <a:t> </a:t>
            </a:r>
            <a:r>
              <a:rPr lang="en-US" sz="1800" b="0" i="0" u="none" strike="noStrike" dirty="0" err="1">
                <a:effectLst/>
                <a:latin typeface="Verdana" panose="020B0604030504040204" pitchFamily="34" charset="0"/>
              </a:rPr>
              <a:t>vanaf</a:t>
            </a:r>
            <a:r>
              <a:rPr lang="en-US" sz="1800" b="0" i="0" u="none" strike="noStrike" dirty="0">
                <a:effectLst/>
                <a:latin typeface="Verdana" panose="020B0604030504040204" pitchFamily="34" charset="0"/>
              </a:rPr>
              <a:t> 2025</a:t>
            </a:r>
            <a:r>
              <a:rPr lang="en-US" sz="1800" b="0" i="0" dirty="0">
                <a:effectLst/>
                <a:latin typeface="Verdana" panose="020B060403050404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endParaRPr lang="en-US" sz="1800" b="0" i="0" u="sng" strike="noStrike" dirty="0">
              <a:effectLst/>
              <a:latin typeface="Verdana" panose="020B0604030504040204" pitchFamily="34" charset="0"/>
              <a:hlinkClick r:id="rId2">
                <a:extLst>
                  <a:ext uri="{A12FA001-AC4F-418D-AE19-62706E023703}">
                    <ahyp:hlinkClr xmlns:ahyp="http://schemas.microsoft.com/office/drawing/2018/hyperlinkcolor" val="tx"/>
                  </a:ext>
                </a:extLst>
              </a:hlinkClick>
            </a:endParaRPr>
          </a:p>
          <a:p>
            <a:pPr algn="l" rtl="0" fontAlgn="base">
              <a:buFont typeface="Arial" panose="020B0604020202020204" pitchFamily="34" charset="0"/>
              <a:buChar char="•"/>
            </a:pPr>
            <a:r>
              <a:rPr lang="en-US" sz="1800" b="0" i="0" u="sng" strike="noStrike" dirty="0" err="1">
                <a:effectLst/>
                <a:latin typeface="Verdana" panose="020B0604030504040204" pitchFamily="34" charset="0"/>
                <a:hlinkClick r:id="rId2">
                  <a:extLst>
                    <a:ext uri="{A12FA001-AC4F-418D-AE19-62706E023703}">
                      <ahyp:hlinkClr xmlns:ahyp="http://schemas.microsoft.com/office/drawing/2018/hyperlinkcolor" val="tx"/>
                    </a:ext>
                  </a:extLst>
                </a:hlinkClick>
              </a:rPr>
              <a:t>Netwerkdag</a:t>
            </a:r>
            <a:r>
              <a:rPr lang="en-US" sz="1800" b="0" i="0" u="sng" strike="noStrike" dirty="0">
                <a:effectLst/>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sz="1800" b="0" i="0" u="sng" strike="noStrike" dirty="0" err="1">
                <a:effectLst/>
                <a:latin typeface="Verdana" panose="020B0604030504040204" pitchFamily="34" charset="0"/>
                <a:hlinkClick r:id="rId2">
                  <a:extLst>
                    <a:ext uri="{A12FA001-AC4F-418D-AE19-62706E023703}">
                      <ahyp:hlinkClr xmlns:ahyp="http://schemas.microsoft.com/office/drawing/2018/hyperlinkcolor" val="tx"/>
                    </a:ext>
                  </a:extLst>
                </a:hlinkClick>
              </a:rPr>
              <a:t>Omgevingsveiligheid</a:t>
            </a:r>
            <a:r>
              <a:rPr lang="en-US" sz="1800" b="0" i="0" u="sng" strike="noStrike" dirty="0">
                <a:effectLst/>
                <a:latin typeface="Verdana" panose="020B0604030504040204" pitchFamily="34" charset="0"/>
                <a:hlinkClick r:id="rId2">
                  <a:extLst>
                    <a:ext uri="{A12FA001-AC4F-418D-AE19-62706E023703}">
                      <ahyp:hlinkClr xmlns:ahyp="http://schemas.microsoft.com/office/drawing/2018/hyperlinkcolor" val="tx"/>
                    </a:ext>
                  </a:extLst>
                </a:hlinkClick>
              </a:rPr>
              <a:t> | RIVM</a:t>
            </a:r>
            <a:r>
              <a:rPr lang="en-US" sz="1800" b="0" i="0" dirty="0">
                <a:effectLst/>
                <a:latin typeface="Calibri" panose="020F050202020403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24 </a:t>
            </a:r>
            <a:r>
              <a:rPr lang="en-US" sz="1400" b="0" i="0" u="none" strike="noStrike" dirty="0" err="1">
                <a:effectLst/>
                <a:latin typeface="Verdana" panose="020B0604030504040204" pitchFamily="34" charset="0"/>
              </a:rPr>
              <a:t>september</a:t>
            </a:r>
            <a:r>
              <a:rPr lang="en-US" sz="1400" b="0" i="0" u="none" strike="noStrike" dirty="0">
                <a:effectLst/>
                <a:latin typeface="Verdana" panose="020B0604030504040204" pitchFamily="34" charset="0"/>
              </a:rPr>
              <a:t> 2024</a:t>
            </a:r>
            <a:r>
              <a:rPr lang="en-US" sz="1400" b="0" i="0" dirty="0">
                <a:effectLst/>
                <a:latin typeface="Verdana" panose="020B060403050404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endParaRPr lang="en-US" sz="1800" b="0" i="0" u="sng"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endParaRPr>
          </a:p>
          <a:p>
            <a:pPr algn="l" rtl="0" fontAlgn="base">
              <a:buFont typeface="Arial" panose="020B0604020202020204" pitchFamily="34" charset="0"/>
              <a:buChar char="•"/>
            </a:pPr>
            <a:r>
              <a:rPr lang="en-US" sz="1800" b="0" i="0" u="sng"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rPr>
              <a:t>Workshops </a:t>
            </a:r>
            <a:r>
              <a:rPr lang="en-US" sz="1800" b="0" i="0" u="sng" strike="noStrike"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Omgevingsveiligheid</a:t>
            </a:r>
            <a:r>
              <a:rPr lang="en-US" sz="1800" b="0" i="0" u="sng"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rPr>
              <a:t> | RIVM</a:t>
            </a:r>
            <a:r>
              <a:rPr lang="en-US" sz="1800" b="0" i="0" dirty="0">
                <a:effectLst/>
                <a:latin typeface="Calibri" panose="020F050202020403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24 </a:t>
            </a:r>
            <a:r>
              <a:rPr lang="en-US" sz="1400" b="0" i="0" u="none" strike="noStrike" dirty="0" err="1">
                <a:effectLst/>
                <a:latin typeface="Verdana" panose="020B0604030504040204" pitchFamily="34" charset="0"/>
              </a:rPr>
              <a:t>september</a:t>
            </a:r>
            <a:r>
              <a:rPr lang="en-US" sz="1400" b="0" i="0" u="none" strike="noStrike" dirty="0">
                <a:effectLst/>
                <a:latin typeface="Verdana" panose="020B0604030504040204" pitchFamily="34" charset="0"/>
              </a:rPr>
              <a:t> 2024 (hybride)</a:t>
            </a:r>
            <a:r>
              <a:rPr lang="en-US" sz="1400" b="0" i="0" dirty="0">
                <a:effectLst/>
                <a:latin typeface="Verdana" panose="020B060403050404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22 </a:t>
            </a:r>
            <a:r>
              <a:rPr lang="en-US" sz="1400" b="0" i="0" u="none" strike="noStrike" dirty="0" err="1">
                <a:effectLst/>
                <a:latin typeface="Verdana" panose="020B0604030504040204" pitchFamily="34" charset="0"/>
              </a:rPr>
              <a:t>oktober</a:t>
            </a:r>
            <a:r>
              <a:rPr lang="en-US" sz="1400" b="0" i="0" u="none" strike="noStrike" dirty="0">
                <a:effectLst/>
                <a:latin typeface="Verdana" panose="020B0604030504040204" pitchFamily="34" charset="0"/>
              </a:rPr>
              <a:t> 2024</a:t>
            </a:r>
            <a:r>
              <a:rPr lang="en-US" sz="1400" b="0" i="0" dirty="0">
                <a:effectLst/>
                <a:latin typeface="Verdana" panose="020B060403050404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26 </a:t>
            </a:r>
            <a:r>
              <a:rPr lang="en-US" sz="1400" b="0" i="0" u="none" strike="noStrike" dirty="0" err="1">
                <a:effectLst/>
                <a:latin typeface="Verdana" panose="020B0604030504040204" pitchFamily="34" charset="0"/>
              </a:rPr>
              <a:t>november</a:t>
            </a:r>
            <a:r>
              <a:rPr lang="en-US" sz="1400" b="0" i="0" u="none" strike="noStrike" dirty="0">
                <a:effectLst/>
                <a:latin typeface="Verdana" panose="020B0604030504040204" pitchFamily="34" charset="0"/>
              </a:rPr>
              <a:t> 2024</a:t>
            </a:r>
            <a:r>
              <a:rPr lang="en-US" sz="1400" b="0" i="0" dirty="0">
                <a:effectLst/>
                <a:latin typeface="Verdana" panose="020B0604030504040204" pitchFamily="34" charset="0"/>
              </a:rPr>
              <a:t>​</a:t>
            </a:r>
            <a:endParaRPr lang="en-US" b="0" i="0" dirty="0">
              <a:effectLst/>
              <a:latin typeface="Arial" panose="020B0604020202020204" pitchFamily="34" charset="0"/>
            </a:endParaRPr>
          </a:p>
          <a:p>
            <a:pPr>
              <a:buFont typeface="Arial" panose="020B0604020202020204" pitchFamily="34" charset="0"/>
              <a:buChar char="•"/>
            </a:pPr>
            <a:endParaRPr lang="en-US" dirty="0"/>
          </a:p>
        </p:txBody>
      </p:sp>
      <p:sp>
        <p:nvSpPr>
          <p:cNvPr id="4114" name="Title 2">
            <a:extLst>
              <a:ext uri="{FF2B5EF4-FFF2-40B4-BE49-F238E27FC236}">
                <a16:creationId xmlns:a16="http://schemas.microsoft.com/office/drawing/2014/main" id="{931DC056-7B6A-2586-B8D3-75E89EAE4811}"/>
              </a:ext>
            </a:extLst>
          </p:cNvPr>
          <p:cNvSpPr>
            <a:spLocks noGrp="1"/>
          </p:cNvSpPr>
          <p:nvPr>
            <p:ph type="title"/>
          </p:nvPr>
        </p:nvSpPr>
        <p:spPr>
          <a:xfrm>
            <a:off x="6553200" y="1051200"/>
            <a:ext cx="5004000" cy="948047"/>
          </a:xfrm>
        </p:spPr>
        <p:txBody>
          <a:bodyPr/>
          <a:lstStyle/>
          <a:p>
            <a:r>
              <a:rPr lang="en-US" dirty="0"/>
              <a:t>RIVM</a:t>
            </a:r>
          </a:p>
        </p:txBody>
      </p:sp>
      <p:sp>
        <p:nvSpPr>
          <p:cNvPr id="4115" name="Date Placeholder 3">
            <a:extLst>
              <a:ext uri="{FF2B5EF4-FFF2-40B4-BE49-F238E27FC236}">
                <a16:creationId xmlns:a16="http://schemas.microsoft.com/office/drawing/2014/main" id="{5E28ECC2-5E1B-723D-1C9F-541FFBD69241}"/>
              </a:ext>
            </a:extLst>
          </p:cNvPr>
          <p:cNvSpPr>
            <a:spLocks noGrp="1"/>
          </p:cNvSpPr>
          <p:nvPr>
            <p:ph type="dt" sz="half" idx="14"/>
          </p:nvPr>
        </p:nvSpPr>
        <p:spPr>
          <a:xfrm>
            <a:off x="635000" y="6543488"/>
            <a:ext cx="5003800" cy="264272"/>
          </a:xfrm>
        </p:spPr>
        <p:txBody>
          <a:bodyPr/>
          <a:lstStyle/>
          <a:p>
            <a:endParaRPr lang="nl-NL"/>
          </a:p>
        </p:txBody>
      </p:sp>
      <p:sp>
        <p:nvSpPr>
          <p:cNvPr id="4116" name="Footer Placeholder 4">
            <a:extLst>
              <a:ext uri="{FF2B5EF4-FFF2-40B4-BE49-F238E27FC236}">
                <a16:creationId xmlns:a16="http://schemas.microsoft.com/office/drawing/2014/main" id="{4ADE3C3E-024D-A3B9-AEA8-336EE04740F6}"/>
              </a:ext>
            </a:extLst>
          </p:cNvPr>
          <p:cNvSpPr>
            <a:spLocks noGrp="1"/>
          </p:cNvSpPr>
          <p:nvPr>
            <p:ph type="ftr" sz="quarter" idx="15"/>
          </p:nvPr>
        </p:nvSpPr>
        <p:spPr>
          <a:xfrm>
            <a:off x="635000" y="6221413"/>
            <a:ext cx="5003800" cy="322075"/>
          </a:xfrm>
        </p:spPr>
        <p:txBody>
          <a:bodyPr/>
          <a:lstStyle/>
          <a:p>
            <a:endParaRPr lang="nl-NL"/>
          </a:p>
        </p:txBody>
      </p:sp>
      <p:sp>
        <p:nvSpPr>
          <p:cNvPr id="7" name="Slide Number Placeholder 6">
            <a:extLst>
              <a:ext uri="{FF2B5EF4-FFF2-40B4-BE49-F238E27FC236}">
                <a16:creationId xmlns:a16="http://schemas.microsoft.com/office/drawing/2014/main" id="{34363DEE-159C-2684-E5C9-8379AA74FE89}"/>
              </a:ext>
            </a:extLst>
          </p:cNvPr>
          <p:cNvSpPr>
            <a:spLocks noGrp="1"/>
          </p:cNvSpPr>
          <p:nvPr>
            <p:ph type="sldNum" sz="quarter" idx="16"/>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16</a:t>
            </a:fld>
            <a:endParaRPr lang="nl-NL" dirty="0"/>
          </a:p>
        </p:txBody>
      </p:sp>
      <p:pic>
        <p:nvPicPr>
          <p:cNvPr id="4098" name="Picture 2" descr="foto van een rangeer station met daarop treinen die gevaarlijke stoffen vervoeren.">
            <a:extLst>
              <a:ext uri="{FF2B5EF4-FFF2-40B4-BE49-F238E27FC236}">
                <a16:creationId xmlns:a16="http://schemas.microsoft.com/office/drawing/2014/main" id="{09B6393A-86B4-0D84-520D-8D57A3821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360" r="20360"/>
          <a:stretch/>
        </p:blipFill>
        <p:spPr bwMode="auto">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solidFill>
            <a:srgbClr val="FFFFFF"/>
          </a:solidFill>
        </p:spPr>
      </p:pic>
    </p:spTree>
    <p:extLst>
      <p:ext uri="{BB962C8B-B14F-4D97-AF65-F5344CB8AC3E}">
        <p14:creationId xmlns:p14="http://schemas.microsoft.com/office/powerpoint/2010/main" val="563412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river with grass and trees and a factory in the background&#10;&#10;Description automatically generated">
            <a:extLst>
              <a:ext uri="{FF2B5EF4-FFF2-40B4-BE49-F238E27FC236}">
                <a16:creationId xmlns:a16="http://schemas.microsoft.com/office/drawing/2014/main" id="{D0CB873C-7646-D29B-D999-52814AFA250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916" b="28916"/>
          <a:stretch>
            <a:fillRect/>
          </a:stretch>
        </p:blipFill>
        <p:spPr/>
      </p:pic>
      <p:sp>
        <p:nvSpPr>
          <p:cNvPr id="3" name="Title 2">
            <a:extLst>
              <a:ext uri="{FF2B5EF4-FFF2-40B4-BE49-F238E27FC236}">
                <a16:creationId xmlns:a16="http://schemas.microsoft.com/office/drawing/2014/main" id="{A83135B6-5A78-6039-117A-22883851D0E8}"/>
              </a:ext>
            </a:extLst>
          </p:cNvPr>
          <p:cNvSpPr>
            <a:spLocks noGrp="1"/>
          </p:cNvSpPr>
          <p:nvPr>
            <p:ph type="title"/>
          </p:nvPr>
        </p:nvSpPr>
        <p:spPr>
          <a:xfrm>
            <a:off x="634205" y="3888000"/>
            <a:ext cx="5189653" cy="2333413"/>
          </a:xfrm>
        </p:spPr>
        <p:txBody>
          <a:bodyPr>
            <a:normAutofit/>
          </a:bodyPr>
          <a:lstStyle/>
          <a:p>
            <a:r>
              <a:rPr lang="nl-NL" sz="2400" dirty="0"/>
              <a:t>Handboek Omgevingsveiligheid | RIVM</a:t>
            </a:r>
          </a:p>
        </p:txBody>
      </p:sp>
      <p:sp>
        <p:nvSpPr>
          <p:cNvPr id="4" name="Text Placeholder 3">
            <a:extLst>
              <a:ext uri="{FF2B5EF4-FFF2-40B4-BE49-F238E27FC236}">
                <a16:creationId xmlns:a16="http://schemas.microsoft.com/office/drawing/2014/main" id="{35052FCC-7B01-C6A2-B72E-A68B4C0FE566}"/>
              </a:ext>
            </a:extLst>
          </p:cNvPr>
          <p:cNvSpPr>
            <a:spLocks noGrp="1"/>
          </p:cNvSpPr>
          <p:nvPr>
            <p:ph type="body" sz="quarter" idx="13"/>
          </p:nvPr>
        </p:nvSpPr>
        <p:spPr>
          <a:xfrm>
            <a:off x="6368143" y="3888000"/>
            <a:ext cx="5190445" cy="2333413"/>
          </a:xfrm>
        </p:spPr>
        <p:txBody>
          <a:bodyPr>
            <a:normAutofit/>
          </a:bodyPr>
          <a:lstStyle/>
          <a:p>
            <a:r>
              <a:rPr lang="nl-NL" dirty="0"/>
              <a:t>Omgevingsveiligheid@RIVM.nl</a:t>
            </a:r>
          </a:p>
        </p:txBody>
      </p:sp>
      <p:sp>
        <p:nvSpPr>
          <p:cNvPr id="7" name="Slide Number Placeholder 6">
            <a:extLst>
              <a:ext uri="{FF2B5EF4-FFF2-40B4-BE49-F238E27FC236}">
                <a16:creationId xmlns:a16="http://schemas.microsoft.com/office/drawing/2014/main" id="{BEC24EAB-4DDC-5A80-8769-DFC8A21B0CC1}"/>
              </a:ext>
            </a:extLst>
          </p:cNvPr>
          <p:cNvSpPr>
            <a:spLocks noGrp="1"/>
          </p:cNvSpPr>
          <p:nvPr>
            <p:ph type="sldNum" sz="quarter" idx="17"/>
          </p:nvPr>
        </p:nvSpPr>
        <p:spPr/>
        <p:txBody>
          <a:bodyPr/>
          <a:lstStyle/>
          <a:p>
            <a:fld id="{10A0A6AF-03C5-477E-939A-E28F7E7F05EA}" type="slidenum">
              <a:rPr lang="nl-NL" smtClean="0"/>
              <a:pPr/>
              <a:t>17</a:t>
            </a:fld>
            <a:endParaRPr lang="nl-NL" dirty="0"/>
          </a:p>
        </p:txBody>
      </p:sp>
    </p:spTree>
    <p:extLst>
      <p:ext uri="{BB962C8B-B14F-4D97-AF65-F5344CB8AC3E}">
        <p14:creationId xmlns:p14="http://schemas.microsoft.com/office/powerpoint/2010/main" val="130180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8A550-4CB9-93D0-2D32-F67920C125F1}"/>
              </a:ext>
            </a:extLst>
          </p:cNvPr>
          <p:cNvSpPr>
            <a:spLocks noGrp="1"/>
          </p:cNvSpPr>
          <p:nvPr>
            <p:ph type="body" sz="quarter" idx="14"/>
          </p:nvPr>
        </p:nvSpPr>
        <p:spPr/>
        <p:txBody>
          <a:bodyPr>
            <a:normAutofit lnSpcReduction="10000"/>
          </a:bodyPr>
          <a:lstStyle/>
          <a:p>
            <a:r>
              <a:rPr lang="nl-NL" dirty="0"/>
              <a:t>Het RIVM</a:t>
            </a:r>
            <a:br>
              <a:rPr lang="nl-NL" dirty="0"/>
            </a:br>
            <a:r>
              <a:rPr lang="nl-NL" dirty="0"/>
              <a:t> </a:t>
            </a:r>
          </a:p>
          <a:p>
            <a:r>
              <a:rPr lang="nl-NL" dirty="0"/>
              <a:t>Handboek Omgevingsveiligheid</a:t>
            </a:r>
            <a:br>
              <a:rPr lang="nl-NL" dirty="0"/>
            </a:br>
            <a:r>
              <a:rPr lang="nl-NL" dirty="0"/>
              <a:t> </a:t>
            </a:r>
          </a:p>
          <a:p>
            <a:r>
              <a:rPr lang="nl-NL" dirty="0"/>
              <a:t>Webpagina</a:t>
            </a:r>
            <a:br>
              <a:rPr lang="nl-NL" dirty="0"/>
            </a:br>
            <a:endParaRPr lang="nl-NL" dirty="0"/>
          </a:p>
          <a:p>
            <a:r>
              <a:rPr lang="nl-NL" dirty="0">
                <a:latin typeface="+mj-lt"/>
                <a:cs typeface="Calibri Light" panose="020F0302020204030204" pitchFamily="34" charset="0"/>
              </a:rPr>
              <a:t>Casus</a:t>
            </a:r>
            <a:br>
              <a:rPr lang="nl-NL" dirty="0">
                <a:latin typeface="Calibri Light" panose="020F0302020204030204" pitchFamily="34" charset="0"/>
                <a:cs typeface="Calibri Light" panose="020F0302020204030204" pitchFamily="34" charset="0"/>
              </a:rPr>
            </a:br>
            <a:endParaRPr lang="nl-NL" dirty="0">
              <a:latin typeface="Calibri Light" panose="020F0302020204030204" pitchFamily="34" charset="0"/>
              <a:cs typeface="Calibri Light" panose="020F0302020204030204" pitchFamily="34" charset="0"/>
            </a:endParaRPr>
          </a:p>
          <a:p>
            <a:r>
              <a:rPr lang="nl-NL" dirty="0"/>
              <a:t>Terugkoppeling</a:t>
            </a:r>
            <a:br>
              <a:rPr lang="nl-NL" dirty="0">
                <a:latin typeface="Calibri Light" panose="020F0302020204030204" pitchFamily="34" charset="0"/>
                <a:cs typeface="Calibri Light" panose="020F0302020204030204" pitchFamily="34" charset="0"/>
              </a:rPr>
            </a:br>
            <a:endParaRPr lang="nl-NL" dirty="0">
              <a:latin typeface="Calibri Light" panose="020F0302020204030204" pitchFamily="34" charset="0"/>
              <a:cs typeface="Calibri Light" panose="020F0302020204030204" pitchFamily="34" charset="0"/>
            </a:endParaRPr>
          </a:p>
          <a:p>
            <a:endParaRPr lang="nl-NL" dirty="0"/>
          </a:p>
        </p:txBody>
      </p:sp>
      <p:sp>
        <p:nvSpPr>
          <p:cNvPr id="3" name="Title 2">
            <a:extLst>
              <a:ext uri="{FF2B5EF4-FFF2-40B4-BE49-F238E27FC236}">
                <a16:creationId xmlns:a16="http://schemas.microsoft.com/office/drawing/2014/main" id="{426B32CE-1ECC-939A-2B7A-EA782F3A9189}"/>
              </a:ext>
            </a:extLst>
          </p:cNvPr>
          <p:cNvSpPr>
            <a:spLocks noGrp="1"/>
          </p:cNvSpPr>
          <p:nvPr>
            <p:ph type="title"/>
          </p:nvPr>
        </p:nvSpPr>
        <p:spPr/>
        <p:txBody>
          <a:bodyPr/>
          <a:lstStyle/>
          <a:p>
            <a:r>
              <a:rPr lang="nl-NL" dirty="0"/>
              <a:t>Agenda</a:t>
            </a:r>
          </a:p>
        </p:txBody>
      </p:sp>
      <p:sp>
        <p:nvSpPr>
          <p:cNvPr id="4" name="Content Placeholder 3">
            <a:extLst>
              <a:ext uri="{FF2B5EF4-FFF2-40B4-BE49-F238E27FC236}">
                <a16:creationId xmlns:a16="http://schemas.microsoft.com/office/drawing/2014/main" id="{65BB466E-30A7-4E01-3A44-79408F74A26B}"/>
              </a:ext>
            </a:extLst>
          </p:cNvPr>
          <p:cNvSpPr>
            <a:spLocks noGrp="1"/>
          </p:cNvSpPr>
          <p:nvPr>
            <p:ph sz="quarter" idx="19"/>
          </p:nvPr>
        </p:nvSpPr>
        <p:spPr/>
        <p:txBody>
          <a:bodyPr/>
          <a:lstStyle/>
          <a:p>
            <a:endParaRPr lang="nl-NL"/>
          </a:p>
        </p:txBody>
      </p:sp>
      <p:sp>
        <p:nvSpPr>
          <p:cNvPr id="5" name="Date Placeholder 4">
            <a:extLst>
              <a:ext uri="{FF2B5EF4-FFF2-40B4-BE49-F238E27FC236}">
                <a16:creationId xmlns:a16="http://schemas.microsoft.com/office/drawing/2014/main" id="{D11726A5-9C96-41A5-5C58-0CC5EACC13A5}"/>
              </a:ext>
            </a:extLst>
          </p:cNvPr>
          <p:cNvSpPr>
            <a:spLocks noGrp="1"/>
          </p:cNvSpPr>
          <p:nvPr>
            <p:ph type="dt" sz="half" idx="20"/>
          </p:nvPr>
        </p:nvSpPr>
        <p:spPr/>
        <p:txBody>
          <a:bodyPr/>
          <a:lstStyle/>
          <a:p>
            <a:endParaRPr lang="nl-NL" dirty="0"/>
          </a:p>
        </p:txBody>
      </p:sp>
      <p:sp>
        <p:nvSpPr>
          <p:cNvPr id="6" name="Footer Placeholder 5">
            <a:extLst>
              <a:ext uri="{FF2B5EF4-FFF2-40B4-BE49-F238E27FC236}">
                <a16:creationId xmlns:a16="http://schemas.microsoft.com/office/drawing/2014/main" id="{852EF50B-8CF5-141C-E05A-FE9596F61FAA}"/>
              </a:ext>
            </a:extLst>
          </p:cNvPr>
          <p:cNvSpPr>
            <a:spLocks noGrp="1"/>
          </p:cNvSpPr>
          <p:nvPr>
            <p:ph type="ftr" sz="quarter" idx="21"/>
          </p:nvPr>
        </p:nvSpPr>
        <p:spPr/>
        <p:txBody>
          <a:bodyPr/>
          <a:lstStyle/>
          <a:p>
            <a:endParaRPr lang="nl-NL" dirty="0"/>
          </a:p>
        </p:txBody>
      </p:sp>
      <p:sp>
        <p:nvSpPr>
          <p:cNvPr id="7" name="Slide Number Placeholder 6">
            <a:extLst>
              <a:ext uri="{FF2B5EF4-FFF2-40B4-BE49-F238E27FC236}">
                <a16:creationId xmlns:a16="http://schemas.microsoft.com/office/drawing/2014/main" id="{380E075F-DF6D-17F3-E8A7-36F4C81EAC65}"/>
              </a:ext>
            </a:extLst>
          </p:cNvPr>
          <p:cNvSpPr>
            <a:spLocks noGrp="1"/>
          </p:cNvSpPr>
          <p:nvPr>
            <p:ph type="sldNum" sz="quarter" idx="22"/>
          </p:nvPr>
        </p:nvSpPr>
        <p:spPr/>
        <p:txBody>
          <a:bodyPr/>
          <a:lstStyle/>
          <a:p>
            <a:fld id="{10A0A6AF-03C5-477E-939A-E28F7E7F05EA}" type="slidenum">
              <a:rPr lang="nl-NL" smtClean="0"/>
              <a:pPr/>
              <a:t>2</a:t>
            </a:fld>
            <a:endParaRPr lang="nl-NL" dirty="0"/>
          </a:p>
        </p:txBody>
      </p:sp>
      <p:pic>
        <p:nvPicPr>
          <p:cNvPr id="9" name="Picture 8" descr="foto van een bouwproject ">
            <a:extLst>
              <a:ext uri="{FF2B5EF4-FFF2-40B4-BE49-F238E27FC236}">
                <a16:creationId xmlns:a16="http://schemas.microsoft.com/office/drawing/2014/main" id="{42FECE09-4B70-17E1-C267-3D8B12BA7AD3}"/>
              </a:ext>
            </a:extLst>
          </p:cNvPr>
          <p:cNvPicPr>
            <a:picLocks noChangeAspect="1"/>
          </p:cNvPicPr>
          <p:nvPr/>
        </p:nvPicPr>
        <p:blipFill>
          <a:blip r:embed="rId2">
            <a:extLst>
              <a:ext uri="{28A0092B-C50C-407E-A947-70E740481C1C}">
                <a14:useLocalDpi xmlns:a14="http://schemas.microsoft.com/office/drawing/2010/main" val="0"/>
              </a:ext>
            </a:extLst>
          </a:blip>
          <a:srcRect l="16654" r="16654"/>
          <a:stretch/>
        </p:blipFill>
        <p:spPr>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spTree>
    <p:extLst>
      <p:ext uri="{BB962C8B-B14F-4D97-AF65-F5344CB8AC3E}">
        <p14:creationId xmlns:p14="http://schemas.microsoft.com/office/powerpoint/2010/main" val="270762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9AA50-6918-8B1B-1CD4-565BD86853B9}"/>
              </a:ext>
            </a:extLst>
          </p:cNvPr>
          <p:cNvSpPr>
            <a:spLocks noGrp="1"/>
          </p:cNvSpPr>
          <p:nvPr>
            <p:ph idx="1"/>
          </p:nvPr>
        </p:nvSpPr>
        <p:spPr/>
        <p:txBody>
          <a:bodyPr numCol="1"/>
          <a:lstStyle/>
          <a:p>
            <a:pPr fontAlgn="base"/>
            <a:r>
              <a:rPr lang="nl-NL" sz="1800" b="0" i="0" u="none" strike="noStrike" dirty="0">
                <a:solidFill>
                  <a:srgbClr val="275937"/>
                </a:solidFill>
                <a:effectLst/>
                <a:latin typeface="Verdana" panose="020B0604030504040204" pitchFamily="34" charset="0"/>
              </a:rPr>
              <a:t>Beleid voor de beheersing van risico's met betrekking tot de productie, verwerking, opslag en transport van gevaarlijke stoffen waarvan omwonenden het slachtoffer kunnen worden.</a:t>
            </a:r>
            <a:r>
              <a:rPr lang="en-US" sz="1800" b="0" i="0" dirty="0">
                <a:solidFill>
                  <a:srgbClr val="000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fontAlgn="base"/>
            <a:r>
              <a:rPr lang="nl-NL" sz="1400" b="0" i="0" u="none" strike="noStrike" dirty="0">
                <a:solidFill>
                  <a:srgbClr val="275937"/>
                </a:solidFill>
                <a:effectLst/>
                <a:latin typeface="Verdana" panose="020B0604030504040204" pitchFamily="34" charset="0"/>
              </a:rPr>
              <a:t>Bescherming gericht op de omgeving</a:t>
            </a:r>
            <a:r>
              <a:rPr lang="en-US" sz="1400" b="0" i="0" dirty="0">
                <a:solidFill>
                  <a:srgbClr val="000000"/>
                </a:solidFill>
                <a:effectLst/>
                <a:latin typeface="Verdana" panose="020B0604030504040204" pitchFamily="34" charset="0"/>
              </a:rPr>
              <a:t>​</a:t>
            </a:r>
            <a:endParaRPr lang="en-US" b="0" i="0" dirty="0">
              <a:solidFill>
                <a:srgbClr val="000000"/>
              </a:solidFill>
              <a:effectLst/>
              <a:latin typeface="Arial" panose="020B0604020202020204" pitchFamily="34" charset="0"/>
            </a:endParaRPr>
          </a:p>
          <a:p>
            <a:pPr lvl="1" fontAlgn="base"/>
            <a:r>
              <a:rPr lang="nl-NL" sz="1400" b="0" i="0" u="none" strike="noStrike" dirty="0">
                <a:solidFill>
                  <a:srgbClr val="275937"/>
                </a:solidFill>
                <a:effectLst/>
                <a:latin typeface="Verdana" panose="020B0604030504040204" pitchFamily="34" charset="0"/>
              </a:rPr>
              <a:t>Bescherming tegen gevaren van brand, explosie of gifwolk</a:t>
            </a:r>
            <a:r>
              <a:rPr lang="nl-NL" sz="1400" b="0" i="0" dirty="0">
                <a:solidFill>
                  <a:srgbClr val="000000"/>
                </a:solidFill>
                <a:effectLst/>
                <a:latin typeface="Verdana" panose="020B0604030504040204" pitchFamily="34" charset="0"/>
              </a:rPr>
              <a:t>​</a:t>
            </a:r>
          </a:p>
          <a:p>
            <a:pPr lvl="1" fontAlgn="base"/>
            <a:r>
              <a:rPr lang="nl-NL" sz="1400" dirty="0">
                <a:solidFill>
                  <a:srgbClr val="000000"/>
                </a:solidFill>
                <a:latin typeface="Verdana" panose="020B0604030504040204" pitchFamily="34" charset="0"/>
              </a:rPr>
              <a:t>Windturbines</a:t>
            </a:r>
          </a:p>
          <a:p>
            <a:pPr lvl="1" fontAlgn="base"/>
            <a:r>
              <a:rPr lang="nl-NL" sz="1400" b="0" i="0" dirty="0">
                <a:solidFill>
                  <a:srgbClr val="000000"/>
                </a:solidFill>
                <a:effectLst/>
                <a:latin typeface="Verdana" panose="020B0604030504040204" pitchFamily="34" charset="0"/>
              </a:rPr>
              <a:t>Luchtvaart</a:t>
            </a:r>
          </a:p>
          <a:p>
            <a:pPr lvl="1" fontAlgn="base"/>
            <a:r>
              <a:rPr lang="nl-NL" sz="1400" dirty="0">
                <a:solidFill>
                  <a:srgbClr val="000000"/>
                </a:solidFill>
                <a:latin typeface="Verdana" panose="020B0604030504040204" pitchFamily="34" charset="0"/>
              </a:rPr>
              <a:t>Beleving van risico’s</a:t>
            </a:r>
            <a:endParaRPr lang="nl-NL" b="0" i="0" dirty="0">
              <a:solidFill>
                <a:srgbClr val="000000"/>
              </a:solidFill>
              <a:effectLst/>
              <a:latin typeface="Arial" panose="020B0604020202020204" pitchFamily="34" charset="0"/>
            </a:endParaRPr>
          </a:p>
          <a:p>
            <a:endParaRPr lang="nl-NL" dirty="0"/>
          </a:p>
        </p:txBody>
      </p:sp>
      <p:sp>
        <p:nvSpPr>
          <p:cNvPr id="3" name="Title 2">
            <a:extLst>
              <a:ext uri="{FF2B5EF4-FFF2-40B4-BE49-F238E27FC236}">
                <a16:creationId xmlns:a16="http://schemas.microsoft.com/office/drawing/2014/main" id="{224E0236-ABBC-5AD2-905E-3CC91F4E2FC3}"/>
              </a:ext>
            </a:extLst>
          </p:cNvPr>
          <p:cNvSpPr>
            <a:spLocks noGrp="1"/>
          </p:cNvSpPr>
          <p:nvPr>
            <p:ph type="title"/>
          </p:nvPr>
        </p:nvSpPr>
        <p:spPr/>
        <p:txBody>
          <a:bodyPr/>
          <a:lstStyle/>
          <a:p>
            <a:r>
              <a:rPr lang="nl-NL" dirty="0"/>
              <a:t>Het RIVM en </a:t>
            </a:r>
            <a:r>
              <a:rPr lang="nl-NL" dirty="0" err="1"/>
              <a:t>omgevingsveiligheid</a:t>
            </a:r>
            <a:r>
              <a:rPr lang="nl-NL" dirty="0"/>
              <a:t>​</a:t>
            </a:r>
          </a:p>
        </p:txBody>
      </p:sp>
      <p:sp>
        <p:nvSpPr>
          <p:cNvPr id="6" name="Slide Number Placeholder 5">
            <a:extLst>
              <a:ext uri="{FF2B5EF4-FFF2-40B4-BE49-F238E27FC236}">
                <a16:creationId xmlns:a16="http://schemas.microsoft.com/office/drawing/2014/main" id="{C13E42DD-57EA-0F8A-3681-5A4264F12A54}"/>
              </a:ext>
            </a:extLst>
          </p:cNvPr>
          <p:cNvSpPr>
            <a:spLocks noGrp="1"/>
          </p:cNvSpPr>
          <p:nvPr>
            <p:ph type="sldNum" sz="quarter" idx="12"/>
          </p:nvPr>
        </p:nvSpPr>
        <p:spPr/>
        <p:txBody>
          <a:bodyPr/>
          <a:lstStyle/>
          <a:p>
            <a:fld id="{10A0A6AF-03C5-477E-939A-E28F7E7F05EA}" type="slidenum">
              <a:rPr lang="nl-NL" smtClean="0"/>
              <a:pPr/>
              <a:t>3</a:t>
            </a:fld>
            <a:endParaRPr lang="nl-NL" dirty="0"/>
          </a:p>
        </p:txBody>
      </p:sp>
      <p:pic>
        <p:nvPicPr>
          <p:cNvPr id="1026" name="Picture 2" descr="A cartoon of a city&#10;&#10;Description automatically generated">
            <a:extLst>
              <a:ext uri="{FF2B5EF4-FFF2-40B4-BE49-F238E27FC236}">
                <a16:creationId xmlns:a16="http://schemas.microsoft.com/office/drawing/2014/main" id="{2334A229-218A-2442-467B-A571F27F5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5343525"/>
            <a:ext cx="72961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8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375D8-C7C3-873B-0718-69E149D79BC7}"/>
              </a:ext>
            </a:extLst>
          </p:cNvPr>
          <p:cNvSpPr>
            <a:spLocks noGrp="1"/>
          </p:cNvSpPr>
          <p:nvPr>
            <p:ph idx="1"/>
          </p:nvPr>
        </p:nvSpPr>
        <p:spPr/>
        <p:txBody>
          <a:bodyPr>
            <a:noAutofit/>
          </a:bodyPr>
          <a:lstStyle/>
          <a:p>
            <a:r>
              <a:rPr lang="nl-NL" sz="2000" dirty="0"/>
              <a:t>Ontwikkeling, beheer en onderhoud modelinstrumentarium</a:t>
            </a:r>
          </a:p>
          <a:p>
            <a:pPr lvl="1"/>
            <a:r>
              <a:rPr lang="nl-NL" sz="1800" dirty="0"/>
              <a:t>Rekenvoorschriften, software</a:t>
            </a:r>
          </a:p>
          <a:p>
            <a:r>
              <a:rPr lang="nl-NL" sz="2000" dirty="0"/>
              <a:t>Advisering</a:t>
            </a:r>
          </a:p>
          <a:p>
            <a:pPr lvl="1"/>
            <a:r>
              <a:rPr lang="nl-NL" sz="1800" dirty="0"/>
              <a:t>Veilige energietransitie</a:t>
            </a:r>
          </a:p>
          <a:p>
            <a:pPr lvl="1"/>
            <a:r>
              <a:rPr lang="nl-NL" sz="1800" dirty="0"/>
              <a:t>Veiligheid bedrijven</a:t>
            </a:r>
          </a:p>
          <a:p>
            <a:pPr lvl="1"/>
            <a:r>
              <a:rPr lang="nl-NL" sz="1800" dirty="0"/>
              <a:t>Vervoer gevaarlijke stoffen</a:t>
            </a:r>
          </a:p>
          <a:p>
            <a:pPr lvl="1"/>
            <a:r>
              <a:rPr lang="nl-NL" sz="1800" dirty="0"/>
              <a:t>Beleidsadvisering</a:t>
            </a:r>
          </a:p>
          <a:p>
            <a:r>
              <a:rPr lang="nl-NL" sz="2000" dirty="0"/>
              <a:t>Helpdesk</a:t>
            </a:r>
          </a:p>
          <a:p>
            <a:r>
              <a:rPr lang="nl-NL" sz="2000" dirty="0"/>
              <a:t>Analyse van ongevallen</a:t>
            </a:r>
          </a:p>
          <a:p>
            <a:r>
              <a:rPr lang="nl-NL" sz="2000" dirty="0"/>
              <a:t>Belevingsonderzoek</a:t>
            </a:r>
          </a:p>
          <a:p>
            <a:r>
              <a:rPr lang="nl-NL" sz="2000" dirty="0"/>
              <a:t>Programmareeks gevaarlijke stoffen (review)</a:t>
            </a:r>
          </a:p>
          <a:p>
            <a:r>
              <a:rPr lang="nl-NL" sz="2000" dirty="0"/>
              <a:t>Maatregelenwiki</a:t>
            </a:r>
          </a:p>
          <a:p>
            <a:r>
              <a:rPr lang="nl-NL" sz="2000" dirty="0">
                <a:solidFill>
                  <a:schemeClr val="tx2"/>
                </a:solidFill>
              </a:rPr>
              <a:t>Handboek Omgevingsveiligheid</a:t>
            </a:r>
          </a:p>
          <a:p>
            <a:r>
              <a:rPr lang="nl-NL" sz="2000" dirty="0"/>
              <a:t>Workshop Omgevingsveiligheid</a:t>
            </a:r>
          </a:p>
          <a:p>
            <a:pPr marL="0" indent="0">
              <a:buNone/>
            </a:pPr>
            <a:br>
              <a:rPr lang="nl-NL" sz="2000" dirty="0"/>
            </a:br>
            <a:r>
              <a:rPr lang="nl-NL" sz="2000" dirty="0"/>
              <a:t>Website:</a:t>
            </a:r>
          </a:p>
          <a:p>
            <a:r>
              <a:rPr lang="nl-NL" sz="2000" dirty="0"/>
              <a:t>rivm.nl/Omgevingsveiligheid</a:t>
            </a:r>
          </a:p>
          <a:p>
            <a:endParaRPr lang="nl-NL" dirty="0"/>
          </a:p>
        </p:txBody>
      </p:sp>
      <p:sp>
        <p:nvSpPr>
          <p:cNvPr id="3" name="Title 2">
            <a:extLst>
              <a:ext uri="{FF2B5EF4-FFF2-40B4-BE49-F238E27FC236}">
                <a16:creationId xmlns:a16="http://schemas.microsoft.com/office/drawing/2014/main" id="{AB656E87-9B07-0250-B18E-8085049069DB}"/>
              </a:ext>
            </a:extLst>
          </p:cNvPr>
          <p:cNvSpPr>
            <a:spLocks noGrp="1"/>
          </p:cNvSpPr>
          <p:nvPr>
            <p:ph type="title"/>
          </p:nvPr>
        </p:nvSpPr>
        <p:spPr/>
        <p:txBody>
          <a:bodyPr/>
          <a:lstStyle/>
          <a:p>
            <a:r>
              <a:rPr lang="nl-NL" dirty="0"/>
              <a:t>Het RIVM en </a:t>
            </a:r>
            <a:r>
              <a:rPr lang="nl-NL" dirty="0" err="1"/>
              <a:t>omgevingsveiligheid</a:t>
            </a:r>
            <a:endParaRPr lang="nl-NL" dirty="0"/>
          </a:p>
        </p:txBody>
      </p:sp>
      <p:sp>
        <p:nvSpPr>
          <p:cNvPr id="6" name="Slide Number Placeholder 5">
            <a:extLst>
              <a:ext uri="{FF2B5EF4-FFF2-40B4-BE49-F238E27FC236}">
                <a16:creationId xmlns:a16="http://schemas.microsoft.com/office/drawing/2014/main" id="{9AA0CFAB-CA52-B831-D3A3-17FFA80736A1}"/>
              </a:ext>
            </a:extLst>
          </p:cNvPr>
          <p:cNvSpPr>
            <a:spLocks noGrp="1"/>
          </p:cNvSpPr>
          <p:nvPr>
            <p:ph type="sldNum" sz="quarter" idx="12"/>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16932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8297B-B71E-6721-B675-E31A487710B5}"/>
              </a:ext>
            </a:extLst>
          </p:cNvPr>
          <p:cNvSpPr>
            <a:spLocks noGrp="1"/>
          </p:cNvSpPr>
          <p:nvPr>
            <p:ph idx="1"/>
          </p:nvPr>
        </p:nvSpPr>
        <p:spPr>
          <a:xfrm>
            <a:off x="635001" y="2289485"/>
            <a:ext cx="6991698" cy="3931928"/>
          </a:xfrm>
        </p:spPr>
        <p:txBody>
          <a:bodyPr numCol="1">
            <a:normAutofit/>
          </a:bodyPr>
          <a:lstStyle/>
          <a:p>
            <a:r>
              <a:rPr lang="nl-NL" sz="2000" dirty="0"/>
              <a:t>Onafhankelijke technische kennis, wetenschappelijke inzichten en methoden omgevingsveiligheid</a:t>
            </a:r>
          </a:p>
          <a:p>
            <a:r>
              <a:rPr lang="nl-NL" sz="2000" dirty="0"/>
              <a:t>RIVM ontwikkelt, beheert en onderhoudt het handboek in opdracht van </a:t>
            </a:r>
            <a:r>
              <a:rPr lang="nl-NL" sz="2000" dirty="0" err="1"/>
              <a:t>IenW</a:t>
            </a:r>
            <a:endParaRPr lang="nl-NL" sz="2000" dirty="0"/>
          </a:p>
          <a:p>
            <a:r>
              <a:rPr lang="nl-NL" sz="2000" dirty="0"/>
              <a:t>Ter ondersteuning bij het maken en uitvoeren van het externe veiligheidsbeleid</a:t>
            </a:r>
          </a:p>
          <a:p>
            <a:r>
              <a:rPr lang="nl-NL" sz="2000" dirty="0" err="1"/>
              <a:t>IenW</a:t>
            </a:r>
            <a:r>
              <a:rPr lang="nl-NL" sz="2000" dirty="0"/>
              <a:t> is verantwoordelijk voor het omgevingsveiligheidsbeleid en de beleidskeuzes die daarin gemaakt worden</a:t>
            </a:r>
          </a:p>
        </p:txBody>
      </p:sp>
      <p:sp>
        <p:nvSpPr>
          <p:cNvPr id="3" name="Title 2">
            <a:extLst>
              <a:ext uri="{FF2B5EF4-FFF2-40B4-BE49-F238E27FC236}">
                <a16:creationId xmlns:a16="http://schemas.microsoft.com/office/drawing/2014/main" id="{52D8374F-6C4F-9512-47F1-31BE84C58DCA}"/>
              </a:ext>
            </a:extLst>
          </p:cNvPr>
          <p:cNvSpPr>
            <a:spLocks noGrp="1"/>
          </p:cNvSpPr>
          <p:nvPr>
            <p:ph type="title"/>
          </p:nvPr>
        </p:nvSpPr>
        <p:spPr/>
        <p:txBody>
          <a:bodyPr/>
          <a:lstStyle/>
          <a:p>
            <a:r>
              <a:rPr lang="nl-NL" dirty="0"/>
              <a:t>Handboek Omgevingsveiligheid</a:t>
            </a:r>
          </a:p>
        </p:txBody>
      </p:sp>
      <p:sp>
        <p:nvSpPr>
          <p:cNvPr id="6" name="Slide Number Placeholder 5">
            <a:extLst>
              <a:ext uri="{FF2B5EF4-FFF2-40B4-BE49-F238E27FC236}">
                <a16:creationId xmlns:a16="http://schemas.microsoft.com/office/drawing/2014/main" id="{6FF1144E-FCC3-38F3-E237-30D4DA3A2BF2}"/>
              </a:ext>
            </a:extLst>
          </p:cNvPr>
          <p:cNvSpPr>
            <a:spLocks noGrp="1"/>
          </p:cNvSpPr>
          <p:nvPr>
            <p:ph type="sldNum" sz="quarter" idx="12"/>
          </p:nvPr>
        </p:nvSpPr>
        <p:spPr/>
        <p:txBody>
          <a:bodyPr/>
          <a:lstStyle/>
          <a:p>
            <a:fld id="{10A0A6AF-03C5-477E-939A-E28F7E7F05EA}" type="slidenum">
              <a:rPr lang="nl-NL" smtClean="0"/>
              <a:pPr/>
              <a:t>5</a:t>
            </a:fld>
            <a:endParaRPr lang="nl-NL" dirty="0"/>
          </a:p>
        </p:txBody>
      </p:sp>
      <p:pic>
        <p:nvPicPr>
          <p:cNvPr id="3076" name="Picture 4" descr="A screenshot of a phone&#10;&#10;Description automatically generated">
            <a:extLst>
              <a:ext uri="{FF2B5EF4-FFF2-40B4-BE49-F238E27FC236}">
                <a16:creationId xmlns:a16="http://schemas.microsoft.com/office/drawing/2014/main" id="{E474DC4A-369C-4E4A-943D-F4ADFAD9E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585" y="910459"/>
            <a:ext cx="4173415" cy="563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0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56BE3-60BB-6E8B-038C-F0781402A5B4}"/>
              </a:ext>
            </a:extLst>
          </p:cNvPr>
          <p:cNvSpPr>
            <a:spLocks noGrp="1"/>
          </p:cNvSpPr>
          <p:nvPr>
            <p:ph idx="1"/>
          </p:nvPr>
        </p:nvSpPr>
        <p:spPr>
          <a:xfrm>
            <a:off x="633412" y="5184095"/>
            <a:ext cx="10923588" cy="1673905"/>
          </a:xfrm>
        </p:spPr>
        <p:txBody>
          <a:bodyPr numCol="1"/>
          <a:lstStyle/>
          <a:p>
            <a:r>
              <a:rPr lang="nl-NL" dirty="0">
                <a:hlinkClick r:id="rId3"/>
              </a:rPr>
              <a:t>Handboek Omgevingsveiligheid | RIVM</a:t>
            </a:r>
            <a:endParaRPr lang="nl-NL" dirty="0"/>
          </a:p>
        </p:txBody>
      </p:sp>
      <p:sp>
        <p:nvSpPr>
          <p:cNvPr id="3" name="Title 2">
            <a:extLst>
              <a:ext uri="{FF2B5EF4-FFF2-40B4-BE49-F238E27FC236}">
                <a16:creationId xmlns:a16="http://schemas.microsoft.com/office/drawing/2014/main" id="{A2377665-AD1C-287E-F539-57BB7339171C}"/>
              </a:ext>
            </a:extLst>
          </p:cNvPr>
          <p:cNvSpPr>
            <a:spLocks noGrp="1"/>
          </p:cNvSpPr>
          <p:nvPr>
            <p:ph type="title"/>
          </p:nvPr>
        </p:nvSpPr>
        <p:spPr/>
        <p:txBody>
          <a:bodyPr/>
          <a:lstStyle/>
          <a:p>
            <a:r>
              <a:rPr lang="nl-NL" dirty="0"/>
              <a:t>Webpagina Handboek Omgevingsveiligheid</a:t>
            </a:r>
          </a:p>
        </p:txBody>
      </p:sp>
      <p:sp>
        <p:nvSpPr>
          <p:cNvPr id="6" name="Slide Number Placeholder 5">
            <a:extLst>
              <a:ext uri="{FF2B5EF4-FFF2-40B4-BE49-F238E27FC236}">
                <a16:creationId xmlns:a16="http://schemas.microsoft.com/office/drawing/2014/main" id="{E53C5A77-F4FE-9609-7259-1B015B6F4602}"/>
              </a:ext>
            </a:extLst>
          </p:cNvPr>
          <p:cNvSpPr>
            <a:spLocks noGrp="1"/>
          </p:cNvSpPr>
          <p:nvPr>
            <p:ph type="sldNum" sz="quarter" idx="12"/>
          </p:nvPr>
        </p:nvSpPr>
        <p:spPr/>
        <p:txBody>
          <a:bodyPr/>
          <a:lstStyle/>
          <a:p>
            <a:fld id="{10A0A6AF-03C5-477E-939A-E28F7E7F05EA}" type="slidenum">
              <a:rPr lang="nl-NL" smtClean="0"/>
              <a:pPr/>
              <a:t>6</a:t>
            </a:fld>
            <a:endParaRPr lang="nl-NL" dirty="0"/>
          </a:p>
        </p:txBody>
      </p:sp>
      <p:pic>
        <p:nvPicPr>
          <p:cNvPr id="8" name="Picture 7" descr="foto van de website RIVM, met daarin aangegeven, de locatie waar het Handboek Omgevingsveiligheid staat. ">
            <a:extLst>
              <a:ext uri="{FF2B5EF4-FFF2-40B4-BE49-F238E27FC236}">
                <a16:creationId xmlns:a16="http://schemas.microsoft.com/office/drawing/2014/main" id="{40CFDD56-720F-B376-ED73-854ACD8709F5}"/>
              </a:ext>
            </a:extLst>
          </p:cNvPr>
          <p:cNvPicPr>
            <a:picLocks noChangeAspect="1"/>
          </p:cNvPicPr>
          <p:nvPr/>
        </p:nvPicPr>
        <p:blipFill rotWithShape="1">
          <a:blip r:embed="rId4"/>
          <a:srcRect l="12842" r="20891"/>
          <a:stretch/>
        </p:blipFill>
        <p:spPr>
          <a:xfrm>
            <a:off x="0" y="2436893"/>
            <a:ext cx="12192000" cy="1895956"/>
          </a:xfrm>
          <a:prstGeom prst="rect">
            <a:avLst/>
          </a:prstGeom>
        </p:spPr>
      </p:pic>
    </p:spTree>
    <p:extLst>
      <p:ext uri="{BB962C8B-B14F-4D97-AF65-F5344CB8AC3E}">
        <p14:creationId xmlns:p14="http://schemas.microsoft.com/office/powerpoint/2010/main" val="195524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A811C8-171C-D0B7-0CEA-3E3E396809BD}"/>
              </a:ext>
            </a:extLst>
          </p:cNvPr>
          <p:cNvSpPr>
            <a:spLocks noGrp="1"/>
          </p:cNvSpPr>
          <p:nvPr>
            <p:ph type="sldNum" sz="quarter" idx="12"/>
          </p:nvPr>
        </p:nvSpPr>
        <p:spPr/>
        <p:txBody>
          <a:bodyPr/>
          <a:lstStyle/>
          <a:p>
            <a:fld id="{10A0A6AF-03C5-477E-939A-E28F7E7F05EA}" type="slidenum">
              <a:rPr lang="nl-NL" smtClean="0"/>
              <a:pPr/>
              <a:t>7</a:t>
            </a:fld>
            <a:endParaRPr lang="nl-NL" dirty="0"/>
          </a:p>
        </p:txBody>
      </p:sp>
      <p:pic>
        <p:nvPicPr>
          <p:cNvPr id="8" name="Picture 7" descr="Afbeelding met tekst, schermopname, diagram, Rechthoek&#10;&#10;Automatisch gegenereerde beschrijving">
            <a:extLst>
              <a:ext uri="{FF2B5EF4-FFF2-40B4-BE49-F238E27FC236}">
                <a16:creationId xmlns:a16="http://schemas.microsoft.com/office/drawing/2014/main" id="{2C8AE1FB-D09A-32E3-960A-8FF1C6F9A9A5}"/>
              </a:ext>
            </a:extLst>
          </p:cNvPr>
          <p:cNvPicPr>
            <a:picLocks noChangeAspect="1"/>
          </p:cNvPicPr>
          <p:nvPr/>
        </p:nvPicPr>
        <p:blipFill>
          <a:blip r:embed="rId2"/>
          <a:stretch>
            <a:fillRect/>
          </a:stretch>
        </p:blipFill>
        <p:spPr>
          <a:xfrm>
            <a:off x="773905" y="1281363"/>
            <a:ext cx="11558588" cy="8034049"/>
          </a:xfrm>
          <a:prstGeom prst="rect">
            <a:avLst/>
          </a:prstGeom>
        </p:spPr>
      </p:pic>
      <p:sp>
        <p:nvSpPr>
          <p:cNvPr id="2" name="Titel 1">
            <a:extLst>
              <a:ext uri="{FF2B5EF4-FFF2-40B4-BE49-F238E27FC236}">
                <a16:creationId xmlns:a16="http://schemas.microsoft.com/office/drawing/2014/main" id="{A04E0A62-4833-DCA7-9E84-3AE7A260C7CC}"/>
              </a:ext>
            </a:extLst>
          </p:cNvPr>
          <p:cNvSpPr>
            <a:spLocks noGrp="1"/>
          </p:cNvSpPr>
          <p:nvPr>
            <p:ph type="title"/>
          </p:nvPr>
        </p:nvSpPr>
        <p:spPr>
          <a:xfrm>
            <a:off x="1183341" y="793377"/>
            <a:ext cx="8579223" cy="766482"/>
          </a:xfrm>
        </p:spPr>
        <p:txBody>
          <a:bodyPr vert="horz" lIns="91440" tIns="45720" rIns="91440" bIns="45720" rtlCol="0" anchor="b" anchorCtr="0">
            <a:normAutofit/>
          </a:bodyPr>
          <a:lstStyle/>
          <a:p>
            <a:r>
              <a:rPr lang="nl-NL" dirty="0">
                <a:solidFill>
                  <a:schemeClr val="tx1"/>
                </a:solidFill>
              </a:rPr>
              <a:t>Plaatsgebonden risico</a:t>
            </a:r>
          </a:p>
        </p:txBody>
      </p:sp>
    </p:spTree>
    <p:extLst>
      <p:ext uri="{BB962C8B-B14F-4D97-AF65-F5344CB8AC3E}">
        <p14:creationId xmlns:p14="http://schemas.microsoft.com/office/powerpoint/2010/main" val="392601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065F6C-5D67-4D53-9A1F-543B2670FA8B}"/>
              </a:ext>
            </a:extLst>
          </p:cNvPr>
          <p:cNvSpPr>
            <a:spLocks noGrp="1"/>
          </p:cNvSpPr>
          <p:nvPr>
            <p:ph type="title" idx="4294967295"/>
          </p:nvPr>
        </p:nvSpPr>
        <p:spPr>
          <a:xfrm>
            <a:off x="6553200" y="6221413"/>
            <a:ext cx="5005388" cy="322262"/>
          </a:xfrm>
          <a:prstGeom prst="rect">
            <a:avLst/>
          </a:prstGeom>
          <a:noFill/>
          <a:ln>
            <a:noFill/>
            <a:prstDash/>
          </a:ln>
          <a:effectLst/>
        </p:spPr>
        <p:txBody>
          <a:bodyPr rot="0" spcFirstLastPara="0" vertOverflow="overflow" horzOverflow="overflow" vert="horz" wrap="square" lIns="91440" tIns="45720" rIns="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05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8" name="Picture 7" descr="Tabel met daarin een stappenplan &quot;bepalen aandachtsgebieden&quot;. ">
            <a:extLst>
              <a:ext uri="{FF2B5EF4-FFF2-40B4-BE49-F238E27FC236}">
                <a16:creationId xmlns:a16="http://schemas.microsoft.com/office/drawing/2014/main" id="{335AFE1E-8F2B-1CF9-A847-E66996C6E0B7}"/>
              </a:ext>
            </a:extLst>
          </p:cNvPr>
          <p:cNvPicPr>
            <a:picLocks noChangeAspect="1"/>
          </p:cNvPicPr>
          <p:nvPr/>
        </p:nvPicPr>
        <p:blipFill>
          <a:blip r:embed="rId2"/>
          <a:stretch>
            <a:fillRect/>
          </a:stretch>
        </p:blipFill>
        <p:spPr>
          <a:xfrm>
            <a:off x="633412" y="745123"/>
            <a:ext cx="11428307" cy="8116282"/>
          </a:xfrm>
          <a:prstGeom prst="rect">
            <a:avLst/>
          </a:prstGeom>
        </p:spPr>
      </p:pic>
    </p:spTree>
    <p:extLst>
      <p:ext uri="{BB962C8B-B14F-4D97-AF65-F5344CB8AC3E}">
        <p14:creationId xmlns:p14="http://schemas.microsoft.com/office/powerpoint/2010/main" val="181293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5A1DBC-2BAA-1DA1-3CC0-9D0DD6E609C0}"/>
              </a:ext>
            </a:extLst>
          </p:cNvPr>
          <p:cNvSpPr>
            <a:spLocks noGrp="1"/>
          </p:cNvSpPr>
          <p:nvPr>
            <p:ph type="title" idx="4294967295"/>
          </p:nvPr>
        </p:nvSpPr>
        <p:spPr>
          <a:xfrm>
            <a:off x="6553200" y="6221413"/>
            <a:ext cx="5005388" cy="322262"/>
          </a:xfrm>
          <a:prstGeom prst="rect">
            <a:avLst/>
          </a:prstGeom>
          <a:noFill/>
          <a:ln>
            <a:noFill/>
            <a:prstDash/>
          </a:ln>
          <a:effectLst/>
        </p:spPr>
        <p:txBody>
          <a:bodyPr rot="0" spcFirstLastPara="0" vertOverflow="overflow" horzOverflow="overflow" vert="horz" wrap="square" lIns="91440" tIns="45720" rIns="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05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pic>
        <p:nvPicPr>
          <p:cNvPr id="7" name="Picture 6" descr="overzichtskaart omgeving - Atlasleefomgeving - verken je leefomgeving">
            <a:extLst>
              <a:ext uri="{FF2B5EF4-FFF2-40B4-BE49-F238E27FC236}">
                <a16:creationId xmlns:a16="http://schemas.microsoft.com/office/drawing/2014/main" id="{40C0F0B4-2447-953F-25E5-AB230E73B4FF}"/>
              </a:ext>
            </a:extLst>
          </p:cNvPr>
          <p:cNvPicPr>
            <a:picLocks noChangeAspect="1"/>
          </p:cNvPicPr>
          <p:nvPr/>
        </p:nvPicPr>
        <p:blipFill rotWithShape="1">
          <a:blip r:embed="rId3"/>
          <a:srcRect t="14234" r="21656" b="4586"/>
          <a:stretch/>
        </p:blipFill>
        <p:spPr>
          <a:xfrm>
            <a:off x="212896" y="0"/>
            <a:ext cx="11766208" cy="6858000"/>
          </a:xfrm>
          <a:prstGeom prst="rect">
            <a:avLst/>
          </a:prstGeom>
        </p:spPr>
      </p:pic>
    </p:spTree>
    <p:extLst>
      <p:ext uri="{BB962C8B-B14F-4D97-AF65-F5344CB8AC3E}">
        <p14:creationId xmlns:p14="http://schemas.microsoft.com/office/powerpoint/2010/main" val="816615466"/>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10.xml><?xml version="1.0" encoding="utf-8"?>
<a:theme xmlns:a="http://schemas.openxmlformats.org/drawingml/2006/main" name="Rijkshuisstijl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88F348BF-961C-432D-8943-053223C08343}"/>
    </a:ext>
  </a:extLst>
</a:theme>
</file>

<file path=ppt/theme/theme11.xml><?xml version="1.0" encoding="utf-8"?>
<a:theme xmlns:a="http://schemas.openxmlformats.org/drawingml/2006/main" name="Rijkshuisstijl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EE1EDDF9-44DD-4242-A804-C220E358788C}"/>
    </a:ext>
  </a:extLst>
</a:theme>
</file>

<file path=ppt/theme/theme12.xml><?xml version="1.0" encoding="utf-8"?>
<a:theme xmlns:a="http://schemas.openxmlformats.org/drawingml/2006/main" name="Rijkshuisstijl Violet">
  <a:themeElements>
    <a:clrScheme name="Rijks Oranje">
      <a:dk1>
        <a:srgbClr val="000000"/>
      </a:dk1>
      <a:lt1>
        <a:srgbClr val="FFFFFF"/>
      </a:lt1>
      <a:dk2>
        <a:srgbClr val="E17000"/>
      </a:dk2>
      <a:lt2>
        <a:srgbClr val="FBE9D8"/>
      </a:lt2>
      <a:accent1>
        <a:srgbClr val="777C00"/>
      </a:accent1>
      <a:accent2>
        <a:srgbClr val="42145F"/>
      </a:accent2>
      <a:accent3>
        <a:srgbClr val="00689A"/>
      </a:accent3>
      <a:accent4>
        <a:srgbClr val="663227"/>
      </a:accent4>
      <a:accent5>
        <a:srgbClr val="38870D"/>
      </a:accent5>
      <a:accent6>
        <a:srgbClr val="FFB612"/>
      </a:accent6>
      <a:hlink>
        <a:srgbClr val="E17000"/>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466FC9E-56E5-49A4-B1C8-66A152A584CE}"/>
    </a:ext>
  </a:extLst>
</a:theme>
</file>

<file path=ppt/theme/theme13.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3D20115-AE46-4A9D-B5CB-DB5BD7727E54}"/>
    </a:ext>
  </a:extLst>
</a:theme>
</file>

<file path=ppt/theme/theme14.xml><?xml version="1.0" encoding="utf-8"?>
<a:theme xmlns:a="http://schemas.openxmlformats.org/drawingml/2006/main" name="Rijkshuisstijl Bruin">
  <a:themeElements>
    <a:clrScheme name="Rijks Bruin 1">
      <a:dk1>
        <a:srgbClr val="000000"/>
      </a:dk1>
      <a:lt1>
        <a:srgbClr val="FFFFFF"/>
      </a:lt1>
      <a:dk2>
        <a:srgbClr val="94700A"/>
      </a:dk2>
      <a:lt2>
        <a:srgbClr val="EFEADA"/>
      </a:lt2>
      <a:accent1>
        <a:srgbClr val="42145F"/>
      </a:accent1>
      <a:accent2>
        <a:srgbClr val="F9E11E"/>
      </a:accent2>
      <a:accent3>
        <a:srgbClr val="38870D"/>
      </a:accent3>
      <a:accent4>
        <a:srgbClr val="D52A1C"/>
      </a:accent4>
      <a:accent5>
        <a:srgbClr val="017BC6"/>
      </a:accent5>
      <a:accent6>
        <a:srgbClr val="E17000"/>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B2ADCE66-0746-4298-9DB5-8E18C787113E}"/>
    </a:ext>
  </a:extLst>
</a:theme>
</file>

<file path=ppt/theme/theme15.xml><?xml version="1.0" encoding="utf-8"?>
<a:theme xmlns:a="http://schemas.openxmlformats.org/drawingml/2006/main" name="Rijkshuisstijl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FE370F1-35D5-49F6-BFFE-A85E947D0953}"/>
    </a:ext>
  </a:extLst>
</a:theme>
</file>

<file path=ppt/theme/theme16.xml><?xml version="1.0" encoding="utf-8"?>
<a:theme xmlns:a="http://schemas.openxmlformats.org/drawingml/2006/main" name="Rijkshuisstijl Donkerbruin">
  <a:themeElements>
    <a:clrScheme name="Rijks Donker Bruin">
      <a:dk1>
        <a:srgbClr val="000000"/>
      </a:dk1>
      <a:lt1>
        <a:srgbClr val="FFFFFF"/>
      </a:lt1>
      <a:dk2>
        <a:srgbClr val="663227"/>
      </a:dk2>
      <a:lt2>
        <a:srgbClr val="E7E1DE"/>
      </a:lt2>
      <a:accent1>
        <a:srgbClr val="A90061"/>
      </a:accent1>
      <a:accent2>
        <a:srgbClr val="D52A1C"/>
      </a:accent2>
      <a:accent3>
        <a:srgbClr val="FFB612"/>
      </a:accent3>
      <a:accent4>
        <a:srgbClr val="017BC6"/>
      </a:accent4>
      <a:accent5>
        <a:srgbClr val="38870D"/>
      </a:accent5>
      <a:accent6>
        <a:srgbClr val="F9E11E"/>
      </a:accent6>
      <a:hlink>
        <a:srgbClr val="663227"/>
      </a:hlink>
      <a:folHlink>
        <a:srgbClr val="D1C1BD"/>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C74E47B7-AC63-4102-B7DC-C232DC71E0E6}"/>
    </a:ext>
  </a:extLst>
</a:theme>
</file>

<file path=ppt/theme/theme17.xml><?xml version="1.0" encoding="utf-8"?>
<a:theme xmlns:a="http://schemas.openxmlformats.org/drawingml/2006/main" name="1_Rijkshuisstijl Violet">
  <a:themeElements>
    <a:clrScheme name="Rijks Violet">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DC5AE76-CE47-4EDD-95EA-78AC8B5181CA}"/>
    </a:ext>
  </a:extLst>
</a:theme>
</file>

<file path=ppt/theme/theme1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92B163A-032B-4717-A9BB-FF90A839D9E4}"/>
    </a:ext>
  </a:extLst>
</a:theme>
</file>

<file path=ppt/theme/theme3.xml><?xml version="1.0" encoding="utf-8"?>
<a:theme xmlns:a="http://schemas.openxmlformats.org/drawingml/2006/main" name="Rijkshuisstijl Roze">
  <a:themeElements>
    <a:clrScheme name="Aangepast 57">
      <a:dk1>
        <a:srgbClr val="000000"/>
      </a:dk1>
      <a:lt1>
        <a:srgbClr val="FFFFFF"/>
      </a:lt1>
      <a:dk2>
        <a:srgbClr val="F092CD"/>
      </a:dk2>
      <a:lt2>
        <a:srgbClr val="FCEEF7"/>
      </a:lt2>
      <a:accent1>
        <a:srgbClr val="CA0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3C3B0D02-137B-495E-9C4F-224C08F46BDB}"/>
    </a:ext>
  </a:extLst>
</a:theme>
</file>

<file path=ppt/theme/theme4.xml><?xml version="1.0" encoding="utf-8"?>
<a:theme xmlns:a="http://schemas.openxmlformats.org/drawingml/2006/main" name="Rijkshuisstijl 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96179DF-24A7-434A-BDA5-71D8B57FF8C6}"/>
    </a:ext>
  </a:extLst>
</a:theme>
</file>

<file path=ppt/theme/theme5.xml><?xml version="1.0" encoding="utf-8"?>
<a:theme xmlns:a="http://schemas.openxmlformats.org/drawingml/2006/main" name="Rijkshuisstijl Donkergroen">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F7CF2878-7CD3-492D-8B18-E108F16E8BBD}"/>
    </a:ext>
  </a:extLst>
</a:theme>
</file>

<file path=ppt/theme/theme6.xml><?xml version="1.0" encoding="utf-8"?>
<a:theme xmlns:a="http://schemas.openxmlformats.org/drawingml/2006/main" name="Rijkshuisstijl Geel">
  <a:themeElements>
    <a:clrScheme name="Rijks Geel">
      <a:dk1>
        <a:srgbClr val="000000"/>
      </a:dk1>
      <a:lt1>
        <a:srgbClr val="FFFFFF"/>
      </a:lt1>
      <a:dk2>
        <a:srgbClr val="F9E11E"/>
      </a:dk2>
      <a:lt2>
        <a:srgbClr val="FEFBDC"/>
      </a:lt2>
      <a:accent1>
        <a:srgbClr val="94700A"/>
      </a:accent1>
      <a:accent2>
        <a:srgbClr val="00689A"/>
      </a:accent2>
      <a:accent3>
        <a:srgbClr val="42145F"/>
      </a:accent3>
      <a:accent4>
        <a:srgbClr val="38870D"/>
      </a:accent4>
      <a:accent5>
        <a:srgbClr val="777C00"/>
      </a:accent5>
      <a:accent6>
        <a:srgbClr val="A90061"/>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2AB6F90-4E2D-4ECF-A50A-E5DC9AAF3E07}"/>
    </a:ext>
  </a:extLst>
</a:theme>
</file>

<file path=ppt/theme/theme7.xml><?xml version="1.0" encoding="utf-8"?>
<a:theme xmlns:a="http://schemas.openxmlformats.org/drawingml/2006/main" name="Rijkshuisstijl Groen">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EC02DB9-FFDE-44F1-BC78-A77252E8F2FB}"/>
    </a:ext>
  </a:extLst>
</a:theme>
</file>

<file path=ppt/theme/theme8.xml><?xml version="1.0" encoding="utf-8"?>
<a:theme xmlns:a="http://schemas.openxmlformats.org/drawingml/2006/main" name="Rijkshuisstijl Hemelblauw">
  <a:themeElements>
    <a:clrScheme name="Aangepast 3">
      <a:dk1>
        <a:srgbClr val="000000"/>
      </a:dk1>
      <a:lt1>
        <a:srgbClr val="FFFFFF"/>
      </a:lt1>
      <a:dk2>
        <a:srgbClr val="007BC7"/>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EF8BB1F-16D7-477D-82D4-B4B75F0A769E}"/>
    </a:ext>
  </a:extLst>
</a:theme>
</file>

<file path=ppt/theme/theme9.xml><?xml version="1.0" encoding="utf-8"?>
<a:theme xmlns:a="http://schemas.openxmlformats.org/drawingml/2006/main" name="Rijkshuisstijl Lichtblauw">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59975D1E-7E09-42F2-A4D3-54712B2092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9C343B960B2141AB0C7501552A82B1" ma:contentTypeVersion="2" ma:contentTypeDescription="Een nieuw document maken." ma:contentTypeScope="" ma:versionID="b4d489c80eb827de178a7bd21597fc28">
  <xsd:schema xmlns:xsd="http://www.w3.org/2001/XMLSchema" xmlns:xs="http://www.w3.org/2001/XMLSchema" xmlns:p="http://schemas.microsoft.com/office/2006/metadata/properties" xmlns:ns2="b84ce8f5-0adc-46c0-9494-99564f4bb7cd" targetNamespace="http://schemas.microsoft.com/office/2006/metadata/properties" ma:root="true" ma:fieldsID="726402660c04754c06bfa58bb7ec528d" ns2:_="">
    <xsd:import namespace="b84ce8f5-0adc-46c0-9494-99564f4bb7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e8f5-0adc-46c0-9494-99564f4bb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6B720B-A6F4-49A8-9556-6386C4FF9D7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0B0092C-5AE1-4345-876E-ADC3BBDA4E8C}">
  <ds:schemaRefs>
    <ds:schemaRef ds:uri="http://schemas.microsoft.com/sharepoint/v3/contenttype/forms"/>
  </ds:schemaRefs>
</ds:datastoreItem>
</file>

<file path=customXml/itemProps3.xml><?xml version="1.0" encoding="utf-8"?>
<ds:datastoreItem xmlns:ds="http://schemas.openxmlformats.org/officeDocument/2006/customXml" ds:itemID="{B18AB65B-585D-48AB-B60E-41DA56633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e8f5-0adc-46c0-9494-99564f4bb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sjabloon Nederlands (1)</Template>
  <TotalTime>1345</TotalTime>
  <Words>610</Words>
  <Application>Microsoft Office PowerPoint</Application>
  <PresentationFormat>Breedbeeld</PresentationFormat>
  <Paragraphs>113</Paragraphs>
  <Slides>17</Slides>
  <Notes>8</Notes>
  <HiddenSlides>0</HiddenSlides>
  <MMClips>0</MMClips>
  <ScaleCrop>false</ScaleCrop>
  <HeadingPairs>
    <vt:vector size="6" baseType="variant">
      <vt:variant>
        <vt:lpstr>Gebruikte lettertypen</vt:lpstr>
      </vt:variant>
      <vt:variant>
        <vt:i4>6</vt:i4>
      </vt:variant>
      <vt:variant>
        <vt:lpstr>Thema</vt:lpstr>
      </vt:variant>
      <vt:variant>
        <vt:i4>17</vt:i4>
      </vt:variant>
      <vt:variant>
        <vt:lpstr>Diatitels</vt:lpstr>
      </vt:variant>
      <vt:variant>
        <vt:i4>17</vt:i4>
      </vt:variant>
    </vt:vector>
  </HeadingPairs>
  <TitlesOfParts>
    <vt:vector size="40" baseType="lpstr">
      <vt:lpstr>Arial</vt:lpstr>
      <vt:lpstr>Calibri</vt:lpstr>
      <vt:lpstr>Calibri Light</vt:lpstr>
      <vt:lpstr>RO Sans</vt:lpstr>
      <vt:lpstr>Verdana</vt:lpstr>
      <vt:lpstr>Wingdings</vt:lpstr>
      <vt:lpstr>Rijkshuisstijl Robijnrood</vt:lpstr>
      <vt:lpstr>Rijkshuisstijl Rood</vt:lpstr>
      <vt:lpstr>Rijkshuisstijl Roze</vt:lpstr>
      <vt:lpstr>Rijkshuisstijl Donkergeel</vt:lpstr>
      <vt:lpstr>Rijkshuisstijl Donkergroen</vt:lpstr>
      <vt:lpstr>Rijkshuisstijl Geel</vt:lpstr>
      <vt:lpstr>Rijkshuisstijl Groen</vt:lpstr>
      <vt:lpstr>Rijkshuisstijl Hemelblauw</vt:lpstr>
      <vt:lpstr>Rijkshuisstijl Lichtblauw</vt:lpstr>
      <vt:lpstr>Rijkshuisstijl Mintgroen</vt:lpstr>
      <vt:lpstr>Rijkshuisstijl Mosgroen</vt:lpstr>
      <vt:lpstr>Rijkshuisstijl Violet</vt:lpstr>
      <vt:lpstr>Rijkshuisstijl Paars</vt:lpstr>
      <vt:lpstr>Rijkshuisstijl Bruin</vt:lpstr>
      <vt:lpstr>Rijkshuisstijl Donkerblauw</vt:lpstr>
      <vt:lpstr>Rijkshuisstijl Donkerbruin</vt:lpstr>
      <vt:lpstr>1_Rijkshuisstijl Violet</vt:lpstr>
      <vt:lpstr>Handboek Omgevingsveiligheid</vt:lpstr>
      <vt:lpstr>Agenda</vt:lpstr>
      <vt:lpstr>Het RIVM en omgevingsveiligheid​</vt:lpstr>
      <vt:lpstr>Het RIVM en omgevingsveiligheid</vt:lpstr>
      <vt:lpstr>Handboek Omgevingsveiligheid</vt:lpstr>
      <vt:lpstr>Webpagina Handboek Omgevingsveiligheid</vt:lpstr>
      <vt:lpstr>Plaatsgebonden risico</vt:lpstr>
      <vt:lpstr>8</vt:lpstr>
      <vt:lpstr>9</vt:lpstr>
      <vt:lpstr>Informatie van professional naar burger</vt:lpstr>
      <vt:lpstr>Kaart</vt:lpstr>
      <vt:lpstr>Casus bouwen in een explosieaandachtsgebied – spoor  Kun je woningen bouwen in een explosieaandachtsgebied zonder een voorschriftengebied aan te wijzen? - In welke stappenplannen kun je informatie vinden?  </vt:lpstr>
      <vt:lpstr>Kun je een zeer kwetsbaar gebouw bouwen in het explosievoorschriftengebied zonder scherfvrijglas?  Stappenplan gelijkwaardigheid explosievoorschriftengebied | RIVM</vt:lpstr>
      <vt:lpstr>Terugkoppeling</vt:lpstr>
      <vt:lpstr>RIVM</vt:lpstr>
      <vt:lpstr>RIVM</vt:lpstr>
      <vt:lpstr>Handboek Omgevingsveiligheid | RIVM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Handboek Omgevingsveiligheid</dc:title>
  <dc:creator>Jasmijn Otte</dc:creator>
  <cp:lastModifiedBy>Degeling, Ageeth (RWS WVL)</cp:lastModifiedBy>
  <cp:revision>15</cp:revision>
  <dcterms:created xsi:type="dcterms:W3CDTF">2024-06-26T11:58:56Z</dcterms:created>
  <dcterms:modified xsi:type="dcterms:W3CDTF">2024-07-18T09:41:29Z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0x010100B49C343B960B2141AB0C7501552A82B1</vt:lpwstr>
  </property>
</Properties>
</file>