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60" r:id="rId5"/>
    <p:sldId id="262" r:id="rId6"/>
    <p:sldId id="434" r:id="rId7"/>
    <p:sldId id="259" r:id="rId8"/>
    <p:sldId id="426" r:id="rId9"/>
    <p:sldId id="422" r:id="rId10"/>
    <p:sldId id="431" r:id="rId11"/>
    <p:sldId id="427" r:id="rId12"/>
    <p:sldId id="380" r:id="rId13"/>
    <p:sldId id="432" r:id="rId14"/>
    <p:sldId id="428" r:id="rId15"/>
    <p:sldId id="433" r:id="rId16"/>
    <p:sldId id="429" r:id="rId17"/>
    <p:sldId id="430" r:id="rId18"/>
    <p:sldId id="423" r:id="rId19"/>
    <p:sldId id="435" r:id="rId20"/>
    <p:sldId id="258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an Richard" initials="DR" lastIdx="3" clrIdx="0">
    <p:extLst>
      <p:ext uri="{19B8F6BF-5375-455C-9EA6-DF929625EA0E}">
        <p15:presenceInfo xmlns:p15="http://schemas.microsoft.com/office/powerpoint/2012/main" userId="S::d.richard@kokxdevoogd.nl::dc89744c-485f-44aa-a266-351aa85e40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180E"/>
    <a:srgbClr val="A4988B"/>
    <a:srgbClr val="E30917"/>
    <a:srgbClr val="F2F2F2"/>
    <a:srgbClr val="F3B694"/>
    <a:srgbClr val="000000"/>
    <a:srgbClr val="A8C66C"/>
    <a:srgbClr val="ED1C24"/>
    <a:srgbClr val="F79FA2"/>
    <a:srgbClr val="76D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E171933-4619-4E11-9A3F-F7608DF75F8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E171933-4619-4E11-9A3F-F7608DF75F80}" styleName="Stijl, gemiddeld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1" autoAdjust="0"/>
    <p:restoredTop sz="86431" autoAdjust="0"/>
  </p:normalViewPr>
  <p:slideViewPr>
    <p:cSldViewPr snapToGrid="0">
      <p:cViewPr varScale="1">
        <p:scale>
          <a:sx n="57" d="100"/>
          <a:sy n="57" d="100"/>
        </p:scale>
        <p:origin x="102" y="258"/>
      </p:cViewPr>
      <p:guideLst>
        <p:guide orient="horz" pos="2523"/>
        <p:guide pos="3817"/>
      </p:guideLst>
    </p:cSldViewPr>
  </p:slideViewPr>
  <p:outlineViewPr>
    <p:cViewPr>
      <p:scale>
        <a:sx n="33" d="100"/>
        <a:sy n="33" d="100"/>
      </p:scale>
      <p:origin x="0" y="-59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3476B7-161D-4DF4-8842-D9EA5DBC311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F64B587-F067-4F6A-889D-147716A83161}">
      <dgm:prSet phldrT="[Tekst]"/>
      <dgm:spPr/>
      <dgm:t>
        <a:bodyPr/>
        <a:lstStyle/>
        <a:p>
          <a:r>
            <a:rPr lang="nl-NL" b="1" dirty="0"/>
            <a:t>Module 1: </a:t>
          </a:r>
          <a:r>
            <a:rPr lang="nl-NL" b="1" dirty="0">
              <a:solidFill>
                <a:schemeClr val="lt1"/>
              </a:solidFill>
              <a:effectLst/>
              <a:latin typeface="+mn-lt"/>
              <a:ea typeface="+mn-ea"/>
              <a:cs typeface="+mn-cs"/>
            </a:rPr>
            <a:t>Sturing op de bescherming van kwetsbare groepen</a:t>
          </a:r>
          <a:endParaRPr lang="nl-NL" dirty="0"/>
        </a:p>
      </dgm:t>
    </dgm:pt>
    <dgm:pt modelId="{0A82F4B5-85F6-4FB5-BCD3-5FF1252D2E13}" type="parTrans" cxnId="{DF079417-8493-4257-8BAA-41A008F96B85}">
      <dgm:prSet/>
      <dgm:spPr/>
      <dgm:t>
        <a:bodyPr/>
        <a:lstStyle/>
        <a:p>
          <a:endParaRPr lang="nl-NL"/>
        </a:p>
      </dgm:t>
    </dgm:pt>
    <dgm:pt modelId="{D0068F28-1CA6-407A-AF39-D6694E7BA43B}" type="sibTrans" cxnId="{DF079417-8493-4257-8BAA-41A008F96B85}">
      <dgm:prSet/>
      <dgm:spPr/>
      <dgm:t>
        <a:bodyPr/>
        <a:lstStyle/>
        <a:p>
          <a:endParaRPr lang="nl-NL"/>
        </a:p>
      </dgm:t>
    </dgm:pt>
    <dgm:pt modelId="{9E43F8BB-5BCA-4F48-BBDE-5DDD3170DA14}">
      <dgm:prSet phldrT="[Tekst]"/>
      <dgm:spPr/>
      <dgm:t>
        <a:bodyPr/>
        <a:lstStyle/>
        <a:p>
          <a:pPr>
            <a:buNone/>
          </a:pPr>
          <a:r>
            <a:rPr lang="nl-NL" b="1" dirty="0"/>
            <a:t>Module 2: </a:t>
          </a:r>
          <a:r>
            <a:rPr lang="nl-NL" b="1" dirty="0">
              <a:solidFill>
                <a:schemeClr val="lt1"/>
              </a:solidFill>
              <a:effectLst/>
              <a:latin typeface="+mn-lt"/>
              <a:ea typeface="+mn-ea"/>
              <a:cs typeface="+mn-cs"/>
            </a:rPr>
            <a:t>Sturing op functies en functiescheiding (zonering) in gebieden</a:t>
          </a:r>
          <a:endParaRPr lang="nl-NL" b="1" dirty="0"/>
        </a:p>
      </dgm:t>
    </dgm:pt>
    <dgm:pt modelId="{91D8EE40-8D18-4B03-B57C-3848A1BE83E8}" type="parTrans" cxnId="{BC6C5DAF-BD0B-4574-9BF8-444794038723}">
      <dgm:prSet/>
      <dgm:spPr/>
      <dgm:t>
        <a:bodyPr/>
        <a:lstStyle/>
        <a:p>
          <a:endParaRPr lang="nl-NL"/>
        </a:p>
      </dgm:t>
    </dgm:pt>
    <dgm:pt modelId="{5D16DBD0-BD8C-4315-AC11-0CF3ADBF335F}" type="sibTrans" cxnId="{BC6C5DAF-BD0B-4574-9BF8-444794038723}">
      <dgm:prSet/>
      <dgm:spPr/>
      <dgm:t>
        <a:bodyPr/>
        <a:lstStyle/>
        <a:p>
          <a:endParaRPr lang="nl-NL"/>
        </a:p>
      </dgm:t>
    </dgm:pt>
    <dgm:pt modelId="{D6193EC0-8DF9-4DF7-8991-6F1B4AF0BD1A}">
      <dgm:prSet phldrT="[Tekst]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Delen van het ambtsgebied van een gemeente kunnen aangewezen worden waar regels voor het </a:t>
          </a:r>
          <a:r>
            <a:rPr lang="nl-NL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verbieden of beperken </a:t>
          </a: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van </a:t>
          </a:r>
          <a:r>
            <a:rPr lang="nl-NL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houtstookactiviteiten</a:t>
          </a: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gelden. </a:t>
          </a:r>
          <a:endParaRPr lang="nl-NL" dirty="0">
            <a:solidFill>
              <a:schemeClr val="tx1"/>
            </a:solidFill>
          </a:endParaRPr>
        </a:p>
      </dgm:t>
    </dgm:pt>
    <dgm:pt modelId="{40B610CE-944E-4E9E-AB80-2FA06AB7EA89}" type="parTrans" cxnId="{AF132A9C-3E9F-46B9-9D47-D5DB91DB9417}">
      <dgm:prSet/>
      <dgm:spPr/>
      <dgm:t>
        <a:bodyPr/>
        <a:lstStyle/>
        <a:p>
          <a:endParaRPr lang="nl-NL"/>
        </a:p>
      </dgm:t>
    </dgm:pt>
    <dgm:pt modelId="{BD9BE797-B3EE-45C5-B9B5-ED69912E0074}" type="sibTrans" cxnId="{AF132A9C-3E9F-46B9-9D47-D5DB91DB9417}">
      <dgm:prSet/>
      <dgm:spPr/>
      <dgm:t>
        <a:bodyPr/>
        <a:lstStyle/>
        <a:p>
          <a:endParaRPr lang="nl-NL"/>
        </a:p>
      </dgm:t>
    </dgm:pt>
    <dgm:pt modelId="{6D58DE00-54DD-4676-AE75-9750F27E3FF1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nl-NL" b="1" dirty="0"/>
            <a:t>Module 3: </a:t>
          </a:r>
          <a:r>
            <a:rPr lang="nl-NL" b="1" dirty="0">
              <a:solidFill>
                <a:schemeClr val="lt1"/>
              </a:solidFill>
              <a:effectLst/>
              <a:latin typeface="+mn-lt"/>
              <a:ea typeface="+mn-ea"/>
              <a:cs typeface="+mn-cs"/>
            </a:rPr>
            <a:t>Sturing op de realisatie van doelen voor de leefomgeving </a:t>
          </a:r>
          <a:endParaRPr lang="nl-NL" b="1" dirty="0"/>
        </a:p>
      </dgm:t>
    </dgm:pt>
    <dgm:pt modelId="{E478AD21-5F87-4118-9F21-9A08F3E251D3}" type="parTrans" cxnId="{61ADCB30-0CB1-4F24-9D59-3F27795899D0}">
      <dgm:prSet/>
      <dgm:spPr/>
      <dgm:t>
        <a:bodyPr/>
        <a:lstStyle/>
        <a:p>
          <a:endParaRPr lang="nl-NL"/>
        </a:p>
      </dgm:t>
    </dgm:pt>
    <dgm:pt modelId="{16A6AE1D-9166-4B6A-A733-C64D40F7E990}" type="sibTrans" cxnId="{61ADCB30-0CB1-4F24-9D59-3F27795899D0}">
      <dgm:prSet/>
      <dgm:spPr/>
      <dgm:t>
        <a:bodyPr/>
        <a:lstStyle/>
        <a:p>
          <a:endParaRPr lang="nl-NL"/>
        </a:p>
      </dgm:t>
    </dgm:pt>
    <dgm:pt modelId="{7AF79804-5638-4230-BE5B-299E9976582F}">
      <dgm:prSet/>
      <dgm:spPr/>
      <dgm:t>
        <a:bodyPr/>
        <a:lstStyle/>
        <a:p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Om deze groepen te beschermen kunnen drie interventiemogelijkheden worden gebruikt om </a:t>
          </a:r>
          <a:r>
            <a:rPr lang="nl-NL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houtstookactiviteiten</a:t>
          </a: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te </a:t>
          </a:r>
          <a:r>
            <a:rPr lang="nl-NL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reguleren</a:t>
          </a: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. </a:t>
          </a:r>
        </a:p>
      </dgm:t>
    </dgm:pt>
    <dgm:pt modelId="{DA3A9330-9537-49D6-85D5-BCBF50F7D114}" type="parTrans" cxnId="{BAC0BBAF-2E07-41BC-8F01-F65D26A00962}">
      <dgm:prSet/>
      <dgm:spPr/>
      <dgm:t>
        <a:bodyPr/>
        <a:lstStyle/>
        <a:p>
          <a:endParaRPr lang="nl-NL"/>
        </a:p>
      </dgm:t>
    </dgm:pt>
    <dgm:pt modelId="{974C648E-20DC-4C13-B831-366B8FD89B37}" type="sibTrans" cxnId="{BAC0BBAF-2E07-41BC-8F01-F65D26A00962}">
      <dgm:prSet/>
      <dgm:spPr/>
      <dgm:t>
        <a:bodyPr/>
        <a:lstStyle/>
        <a:p>
          <a:endParaRPr lang="nl-NL"/>
        </a:p>
      </dgm:t>
    </dgm:pt>
    <dgm:pt modelId="{5B0057F3-D179-42FF-8341-94AFC487A3F1}">
      <dgm:prSet phldrT="[Tekst]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Voorbeeldregels waarmee via </a:t>
          </a:r>
          <a:r>
            <a:rPr lang="nl-NL" b="1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aspiratieve</a:t>
          </a:r>
          <a:r>
            <a:rPr lang="nl-N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omgevingswaarde, programma of zorgplicht gestuurd kan worden op het bereiken van vermindering van houtrook. </a:t>
          </a:r>
          <a:endParaRPr lang="nl-NL" dirty="0">
            <a:solidFill>
              <a:schemeClr val="tx1"/>
            </a:solidFill>
          </a:endParaRPr>
        </a:p>
      </dgm:t>
    </dgm:pt>
    <dgm:pt modelId="{C3D50BC1-E43C-46B2-A1BC-ECA3BFDC6148}" type="sibTrans" cxnId="{C900CFB0-869B-4AAE-80D1-BB76D663232C}">
      <dgm:prSet/>
      <dgm:spPr/>
      <dgm:t>
        <a:bodyPr/>
        <a:lstStyle/>
        <a:p>
          <a:endParaRPr lang="nl-NL"/>
        </a:p>
      </dgm:t>
    </dgm:pt>
    <dgm:pt modelId="{49932538-4CBC-4948-9C5B-75F773637DD4}" type="parTrans" cxnId="{C900CFB0-869B-4AAE-80D1-BB76D663232C}">
      <dgm:prSet/>
      <dgm:spPr/>
      <dgm:t>
        <a:bodyPr/>
        <a:lstStyle/>
        <a:p>
          <a:endParaRPr lang="nl-NL"/>
        </a:p>
      </dgm:t>
    </dgm:pt>
    <dgm:pt modelId="{367A9317-5535-4EF2-82A1-130458576272}" type="pres">
      <dgm:prSet presAssocID="{683476B7-161D-4DF4-8842-D9EA5DBC3111}" presName="linear" presStyleCnt="0">
        <dgm:presLayoutVars>
          <dgm:dir/>
          <dgm:resizeHandles val="exact"/>
        </dgm:presLayoutVars>
      </dgm:prSet>
      <dgm:spPr/>
    </dgm:pt>
    <dgm:pt modelId="{664CEE7D-D86D-40A8-92A7-8A852081DE59}" type="pres">
      <dgm:prSet presAssocID="{AF64B587-F067-4F6A-889D-147716A83161}" presName="comp" presStyleCnt="0"/>
      <dgm:spPr/>
    </dgm:pt>
    <dgm:pt modelId="{091C92B9-0A24-44C2-8792-B3942A4ED825}" type="pres">
      <dgm:prSet presAssocID="{AF64B587-F067-4F6A-889D-147716A83161}" presName="box" presStyleLbl="node1" presStyleIdx="0" presStyleCnt="3"/>
      <dgm:spPr/>
    </dgm:pt>
    <dgm:pt modelId="{10861692-FAF5-441B-B745-9352CC1A3602}" type="pres">
      <dgm:prSet presAssocID="{AF64B587-F067-4F6A-889D-147716A83161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extLst>
        <a:ext uri="{E40237B7-FDA0-4F09-8148-C483321AD2D9}">
          <dgm14:cNvPr xmlns:dgm14="http://schemas.microsoft.com/office/drawing/2010/diagram" id="0" name="" descr="Kinderen die op het veld rennen"/>
        </a:ext>
      </dgm:extLst>
    </dgm:pt>
    <dgm:pt modelId="{566323C3-0B73-4253-AFAA-C2439D059457}" type="pres">
      <dgm:prSet presAssocID="{AF64B587-F067-4F6A-889D-147716A83161}" presName="text" presStyleLbl="node1" presStyleIdx="0" presStyleCnt="3">
        <dgm:presLayoutVars>
          <dgm:bulletEnabled val="1"/>
        </dgm:presLayoutVars>
      </dgm:prSet>
      <dgm:spPr/>
    </dgm:pt>
    <dgm:pt modelId="{87B99D1D-F831-4323-93C2-2FE7E75372DA}" type="pres">
      <dgm:prSet presAssocID="{D0068F28-1CA6-407A-AF39-D6694E7BA43B}" presName="spacer" presStyleCnt="0"/>
      <dgm:spPr/>
    </dgm:pt>
    <dgm:pt modelId="{522068F6-BC61-4C18-81DC-C1A50E047A2E}" type="pres">
      <dgm:prSet presAssocID="{9E43F8BB-5BCA-4F48-BBDE-5DDD3170DA14}" presName="comp" presStyleCnt="0"/>
      <dgm:spPr/>
    </dgm:pt>
    <dgm:pt modelId="{FDC8C60C-1899-4711-A909-42FA78A81EE8}" type="pres">
      <dgm:prSet presAssocID="{9E43F8BB-5BCA-4F48-BBDE-5DDD3170DA14}" presName="box" presStyleLbl="node1" presStyleIdx="1" presStyleCnt="3"/>
      <dgm:spPr/>
    </dgm:pt>
    <dgm:pt modelId="{E2B7765C-8485-497C-8C36-3558F6905BE6}" type="pres">
      <dgm:prSet presAssocID="{9E43F8BB-5BCA-4F48-BBDE-5DDD3170DA14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extLst>
        <a:ext uri="{E40237B7-FDA0-4F09-8148-C483321AD2D9}">
          <dgm14:cNvPr xmlns:dgm14="http://schemas.microsoft.com/office/drawing/2010/diagram" id="0" name="" descr="Luchtfoto van het stadsbeeld"/>
        </a:ext>
      </dgm:extLst>
    </dgm:pt>
    <dgm:pt modelId="{237A99A7-32D2-4910-857A-76F3E000E031}" type="pres">
      <dgm:prSet presAssocID="{9E43F8BB-5BCA-4F48-BBDE-5DDD3170DA14}" presName="text" presStyleLbl="node1" presStyleIdx="1" presStyleCnt="3">
        <dgm:presLayoutVars>
          <dgm:bulletEnabled val="1"/>
        </dgm:presLayoutVars>
      </dgm:prSet>
      <dgm:spPr/>
    </dgm:pt>
    <dgm:pt modelId="{F0FAF726-E6AA-4CB0-B481-1A0F7B8D4457}" type="pres">
      <dgm:prSet presAssocID="{5D16DBD0-BD8C-4315-AC11-0CF3ADBF335F}" presName="spacer" presStyleCnt="0"/>
      <dgm:spPr/>
    </dgm:pt>
    <dgm:pt modelId="{9AE05401-48C8-4F5B-935E-DE0F940A99CE}" type="pres">
      <dgm:prSet presAssocID="{6D58DE00-54DD-4676-AE75-9750F27E3FF1}" presName="comp" presStyleCnt="0"/>
      <dgm:spPr/>
    </dgm:pt>
    <dgm:pt modelId="{90F7B57F-F011-4358-878C-2C815630A9EF}" type="pres">
      <dgm:prSet presAssocID="{6D58DE00-54DD-4676-AE75-9750F27E3FF1}" presName="box" presStyleLbl="node1" presStyleIdx="2" presStyleCnt="3"/>
      <dgm:spPr/>
    </dgm:pt>
    <dgm:pt modelId="{FD13C77C-D786-497F-B4A5-6FB9E7E4823E}" type="pres">
      <dgm:prSet presAssocID="{6D58DE00-54DD-4676-AE75-9750F27E3FF1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extLst>
        <a:ext uri="{E40237B7-FDA0-4F09-8148-C483321AD2D9}">
          <dgm14:cNvPr xmlns:dgm14="http://schemas.microsoft.com/office/drawing/2010/diagram" id="0" name="" descr="Hartvormige wolk in een blauwe lucht"/>
        </a:ext>
      </dgm:extLst>
    </dgm:pt>
    <dgm:pt modelId="{5BCAEC44-A10D-43F4-B365-8578985F53B4}" type="pres">
      <dgm:prSet presAssocID="{6D58DE00-54DD-4676-AE75-9750F27E3FF1}" presName="text" presStyleLbl="node1" presStyleIdx="2" presStyleCnt="3">
        <dgm:presLayoutVars>
          <dgm:bulletEnabled val="1"/>
        </dgm:presLayoutVars>
      </dgm:prSet>
      <dgm:spPr/>
    </dgm:pt>
  </dgm:ptLst>
  <dgm:cxnLst>
    <dgm:cxn modelId="{DF079417-8493-4257-8BAA-41A008F96B85}" srcId="{683476B7-161D-4DF4-8842-D9EA5DBC3111}" destId="{AF64B587-F067-4F6A-889D-147716A83161}" srcOrd="0" destOrd="0" parTransId="{0A82F4B5-85F6-4FB5-BCD3-5FF1252D2E13}" sibTransId="{D0068F28-1CA6-407A-AF39-D6694E7BA43B}"/>
    <dgm:cxn modelId="{05A6A726-8B7A-4B89-9159-4651B5E04228}" type="presOf" srcId="{7AF79804-5638-4230-BE5B-299E9976582F}" destId="{091C92B9-0A24-44C2-8792-B3942A4ED825}" srcOrd="0" destOrd="1" presId="urn:microsoft.com/office/officeart/2005/8/layout/vList4"/>
    <dgm:cxn modelId="{61ADCB30-0CB1-4F24-9D59-3F27795899D0}" srcId="{683476B7-161D-4DF4-8842-D9EA5DBC3111}" destId="{6D58DE00-54DD-4676-AE75-9750F27E3FF1}" srcOrd="2" destOrd="0" parTransId="{E478AD21-5F87-4118-9F21-9A08F3E251D3}" sibTransId="{16A6AE1D-9166-4B6A-A733-C64D40F7E990}"/>
    <dgm:cxn modelId="{2815E157-ED87-4459-84A6-8C7A09F82D26}" type="presOf" srcId="{5B0057F3-D179-42FF-8341-94AFC487A3F1}" destId="{5BCAEC44-A10D-43F4-B365-8578985F53B4}" srcOrd="1" destOrd="1" presId="urn:microsoft.com/office/officeart/2005/8/layout/vList4"/>
    <dgm:cxn modelId="{880B1D8A-0D9C-484E-B48A-0A70C16630CE}" type="presOf" srcId="{D6193EC0-8DF9-4DF7-8991-6F1B4AF0BD1A}" destId="{237A99A7-32D2-4910-857A-76F3E000E031}" srcOrd="1" destOrd="1" presId="urn:microsoft.com/office/officeart/2005/8/layout/vList4"/>
    <dgm:cxn modelId="{03596990-23DB-4B81-85D4-009B865386EE}" type="presOf" srcId="{AF64B587-F067-4F6A-889D-147716A83161}" destId="{091C92B9-0A24-44C2-8792-B3942A4ED825}" srcOrd="0" destOrd="0" presId="urn:microsoft.com/office/officeart/2005/8/layout/vList4"/>
    <dgm:cxn modelId="{BB908890-99A3-4A11-AA53-14A9B66F89B4}" type="presOf" srcId="{5B0057F3-D179-42FF-8341-94AFC487A3F1}" destId="{90F7B57F-F011-4358-878C-2C815630A9EF}" srcOrd="0" destOrd="1" presId="urn:microsoft.com/office/officeart/2005/8/layout/vList4"/>
    <dgm:cxn modelId="{049A0995-7EC5-4743-A469-84336AB2BA65}" type="presOf" srcId="{6D58DE00-54DD-4676-AE75-9750F27E3FF1}" destId="{5BCAEC44-A10D-43F4-B365-8578985F53B4}" srcOrd="1" destOrd="0" presId="urn:microsoft.com/office/officeart/2005/8/layout/vList4"/>
    <dgm:cxn modelId="{AF132A9C-3E9F-46B9-9D47-D5DB91DB9417}" srcId="{9E43F8BB-5BCA-4F48-BBDE-5DDD3170DA14}" destId="{D6193EC0-8DF9-4DF7-8991-6F1B4AF0BD1A}" srcOrd="0" destOrd="0" parTransId="{40B610CE-944E-4E9E-AB80-2FA06AB7EA89}" sibTransId="{BD9BE797-B3EE-45C5-B9B5-ED69912E0074}"/>
    <dgm:cxn modelId="{F36A249D-629B-4EB7-B640-7F8745949CDA}" type="presOf" srcId="{683476B7-161D-4DF4-8842-D9EA5DBC3111}" destId="{367A9317-5535-4EF2-82A1-130458576272}" srcOrd="0" destOrd="0" presId="urn:microsoft.com/office/officeart/2005/8/layout/vList4"/>
    <dgm:cxn modelId="{BC6C5DAF-BD0B-4574-9BF8-444794038723}" srcId="{683476B7-161D-4DF4-8842-D9EA5DBC3111}" destId="{9E43F8BB-5BCA-4F48-BBDE-5DDD3170DA14}" srcOrd="1" destOrd="0" parTransId="{91D8EE40-8D18-4B03-B57C-3848A1BE83E8}" sibTransId="{5D16DBD0-BD8C-4315-AC11-0CF3ADBF335F}"/>
    <dgm:cxn modelId="{BAC0BBAF-2E07-41BC-8F01-F65D26A00962}" srcId="{AF64B587-F067-4F6A-889D-147716A83161}" destId="{7AF79804-5638-4230-BE5B-299E9976582F}" srcOrd="0" destOrd="0" parTransId="{DA3A9330-9537-49D6-85D5-BCBF50F7D114}" sibTransId="{974C648E-20DC-4C13-B831-366B8FD89B37}"/>
    <dgm:cxn modelId="{C900CFB0-869B-4AAE-80D1-BB76D663232C}" srcId="{6D58DE00-54DD-4676-AE75-9750F27E3FF1}" destId="{5B0057F3-D179-42FF-8341-94AFC487A3F1}" srcOrd="0" destOrd="0" parTransId="{49932538-4CBC-4948-9C5B-75F773637DD4}" sibTransId="{C3D50BC1-E43C-46B2-A1BC-ECA3BFDC6148}"/>
    <dgm:cxn modelId="{26493BB6-BE3D-4D06-A505-99604B3B68F4}" type="presOf" srcId="{7AF79804-5638-4230-BE5B-299E9976582F}" destId="{566323C3-0B73-4253-AFAA-C2439D059457}" srcOrd="1" destOrd="1" presId="urn:microsoft.com/office/officeart/2005/8/layout/vList4"/>
    <dgm:cxn modelId="{823C25C1-7279-46A6-B36F-36CDCD5BDB53}" type="presOf" srcId="{AF64B587-F067-4F6A-889D-147716A83161}" destId="{566323C3-0B73-4253-AFAA-C2439D059457}" srcOrd="1" destOrd="0" presId="urn:microsoft.com/office/officeart/2005/8/layout/vList4"/>
    <dgm:cxn modelId="{35C897C1-F018-4295-803B-0FAABE0E5AD2}" type="presOf" srcId="{6D58DE00-54DD-4676-AE75-9750F27E3FF1}" destId="{90F7B57F-F011-4358-878C-2C815630A9EF}" srcOrd="0" destOrd="0" presId="urn:microsoft.com/office/officeart/2005/8/layout/vList4"/>
    <dgm:cxn modelId="{AEA052CF-F93C-4B68-AE3E-5538D13BB37A}" type="presOf" srcId="{D6193EC0-8DF9-4DF7-8991-6F1B4AF0BD1A}" destId="{FDC8C60C-1899-4711-A909-42FA78A81EE8}" srcOrd="0" destOrd="1" presId="urn:microsoft.com/office/officeart/2005/8/layout/vList4"/>
    <dgm:cxn modelId="{C8BCBCDC-D7B0-4C70-BDF4-5F5C91CA386F}" type="presOf" srcId="{9E43F8BB-5BCA-4F48-BBDE-5DDD3170DA14}" destId="{237A99A7-32D2-4910-857A-76F3E000E031}" srcOrd="1" destOrd="0" presId="urn:microsoft.com/office/officeart/2005/8/layout/vList4"/>
    <dgm:cxn modelId="{248227DE-9BA2-4B05-8D4F-DD55C0BE1D67}" type="presOf" srcId="{9E43F8BB-5BCA-4F48-BBDE-5DDD3170DA14}" destId="{FDC8C60C-1899-4711-A909-42FA78A81EE8}" srcOrd="0" destOrd="0" presId="urn:microsoft.com/office/officeart/2005/8/layout/vList4"/>
    <dgm:cxn modelId="{A1E3B169-BC4C-43A3-A46B-A43434BA3023}" type="presParOf" srcId="{367A9317-5535-4EF2-82A1-130458576272}" destId="{664CEE7D-D86D-40A8-92A7-8A852081DE59}" srcOrd="0" destOrd="0" presId="urn:microsoft.com/office/officeart/2005/8/layout/vList4"/>
    <dgm:cxn modelId="{0A1ADA28-5A23-4D7E-8C44-AACBCD3FD7CC}" type="presParOf" srcId="{664CEE7D-D86D-40A8-92A7-8A852081DE59}" destId="{091C92B9-0A24-44C2-8792-B3942A4ED825}" srcOrd="0" destOrd="0" presId="urn:microsoft.com/office/officeart/2005/8/layout/vList4"/>
    <dgm:cxn modelId="{0511A0BF-6F5D-415C-B23D-C791025C7185}" type="presParOf" srcId="{664CEE7D-D86D-40A8-92A7-8A852081DE59}" destId="{10861692-FAF5-441B-B745-9352CC1A3602}" srcOrd="1" destOrd="0" presId="urn:microsoft.com/office/officeart/2005/8/layout/vList4"/>
    <dgm:cxn modelId="{A75AD7FF-08A7-418D-9B60-876F09ABF4E2}" type="presParOf" srcId="{664CEE7D-D86D-40A8-92A7-8A852081DE59}" destId="{566323C3-0B73-4253-AFAA-C2439D059457}" srcOrd="2" destOrd="0" presId="urn:microsoft.com/office/officeart/2005/8/layout/vList4"/>
    <dgm:cxn modelId="{7D728233-B490-44C1-9F59-F407AB6E0C3F}" type="presParOf" srcId="{367A9317-5535-4EF2-82A1-130458576272}" destId="{87B99D1D-F831-4323-93C2-2FE7E75372DA}" srcOrd="1" destOrd="0" presId="urn:microsoft.com/office/officeart/2005/8/layout/vList4"/>
    <dgm:cxn modelId="{E404772A-F1F0-45D0-87C3-BF4B19128D6F}" type="presParOf" srcId="{367A9317-5535-4EF2-82A1-130458576272}" destId="{522068F6-BC61-4C18-81DC-C1A50E047A2E}" srcOrd="2" destOrd="0" presId="urn:microsoft.com/office/officeart/2005/8/layout/vList4"/>
    <dgm:cxn modelId="{D2A7F757-A39D-4141-953C-D8D2C01DCA77}" type="presParOf" srcId="{522068F6-BC61-4C18-81DC-C1A50E047A2E}" destId="{FDC8C60C-1899-4711-A909-42FA78A81EE8}" srcOrd="0" destOrd="0" presId="urn:microsoft.com/office/officeart/2005/8/layout/vList4"/>
    <dgm:cxn modelId="{A30F3F17-BFC0-49FB-9ECC-318E62BE14BC}" type="presParOf" srcId="{522068F6-BC61-4C18-81DC-C1A50E047A2E}" destId="{E2B7765C-8485-497C-8C36-3558F6905BE6}" srcOrd="1" destOrd="0" presId="urn:microsoft.com/office/officeart/2005/8/layout/vList4"/>
    <dgm:cxn modelId="{2CB3D92F-C6E3-418D-B660-5D0A2028B3AB}" type="presParOf" srcId="{522068F6-BC61-4C18-81DC-C1A50E047A2E}" destId="{237A99A7-32D2-4910-857A-76F3E000E031}" srcOrd="2" destOrd="0" presId="urn:microsoft.com/office/officeart/2005/8/layout/vList4"/>
    <dgm:cxn modelId="{00158D2D-C0E8-4771-99C0-2F4C233752AE}" type="presParOf" srcId="{367A9317-5535-4EF2-82A1-130458576272}" destId="{F0FAF726-E6AA-4CB0-B481-1A0F7B8D4457}" srcOrd="3" destOrd="0" presId="urn:microsoft.com/office/officeart/2005/8/layout/vList4"/>
    <dgm:cxn modelId="{CD64CF28-FE49-4A38-8B11-DBD2273F7FF8}" type="presParOf" srcId="{367A9317-5535-4EF2-82A1-130458576272}" destId="{9AE05401-48C8-4F5B-935E-DE0F940A99CE}" srcOrd="4" destOrd="0" presId="urn:microsoft.com/office/officeart/2005/8/layout/vList4"/>
    <dgm:cxn modelId="{00FB2369-2422-48F7-8DB0-B0B26257E2E4}" type="presParOf" srcId="{9AE05401-48C8-4F5B-935E-DE0F940A99CE}" destId="{90F7B57F-F011-4358-878C-2C815630A9EF}" srcOrd="0" destOrd="0" presId="urn:microsoft.com/office/officeart/2005/8/layout/vList4"/>
    <dgm:cxn modelId="{E96CAC9D-CEEA-4B83-93CD-8CC9949B99C1}" type="presParOf" srcId="{9AE05401-48C8-4F5B-935E-DE0F940A99CE}" destId="{FD13C77C-D786-497F-B4A5-6FB9E7E4823E}" srcOrd="1" destOrd="0" presId="urn:microsoft.com/office/officeart/2005/8/layout/vList4"/>
    <dgm:cxn modelId="{FE7AE824-6DAB-4DD8-ADAD-4942790225DA}" type="presParOf" srcId="{9AE05401-48C8-4F5B-935E-DE0F940A99CE}" destId="{5BCAEC44-A10D-43F4-B365-8578985F53B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78784B-E4B3-428C-85BD-385B919BDB5F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E980F778-0A2F-41AB-B249-3686301E7168}">
      <dgm:prSet phldrT="[Tekst]" custT="1"/>
      <dgm:spPr/>
      <dgm:t>
        <a:bodyPr/>
        <a:lstStyle/>
        <a:p>
          <a:r>
            <a:rPr lang="nl-NL" sz="2000" kern="1200" dirty="0">
              <a:solidFill>
                <a:srgbClr val="4E4039"/>
              </a:solidFill>
              <a:latin typeface="Calibri" panose="020F0502020204030204"/>
              <a:ea typeface="+mn-ea"/>
              <a:cs typeface="+mn-cs"/>
            </a:rPr>
            <a:t>Kwetsbare</a:t>
          </a:r>
          <a:r>
            <a:rPr lang="nl-NL" sz="2000" kern="1200" dirty="0"/>
            <a:t> </a:t>
          </a:r>
          <a:r>
            <a:rPr lang="nl-NL" sz="2000" kern="1200" dirty="0">
              <a:solidFill>
                <a:srgbClr val="4E4039"/>
              </a:solidFill>
              <a:latin typeface="Calibri" panose="020F0502020204030204"/>
              <a:ea typeface="+mn-ea"/>
              <a:cs typeface="+mn-cs"/>
            </a:rPr>
            <a:t>groepen</a:t>
          </a:r>
        </a:p>
      </dgm:t>
    </dgm:pt>
    <dgm:pt modelId="{B0D8911D-621C-4A13-A4E3-2D4FF713F90D}" type="parTrans" cxnId="{54BBBF09-1A44-4D74-9CB8-756F56F7B58F}">
      <dgm:prSet/>
      <dgm:spPr/>
      <dgm:t>
        <a:bodyPr/>
        <a:lstStyle/>
        <a:p>
          <a:endParaRPr lang="nl-NL"/>
        </a:p>
      </dgm:t>
    </dgm:pt>
    <dgm:pt modelId="{62D5E131-E32F-4446-93DA-F170B8E876E0}" type="sibTrans" cxnId="{54BBBF09-1A44-4D74-9CB8-756F56F7B58F}">
      <dgm:prSet/>
      <dgm:spPr/>
      <dgm:t>
        <a:bodyPr/>
        <a:lstStyle/>
        <a:p>
          <a:endParaRPr lang="nl-NL"/>
        </a:p>
      </dgm:t>
    </dgm:pt>
    <dgm:pt modelId="{DAD60B73-286B-4D8C-A14E-83A15C0065E6}">
      <dgm:prSet phldrT="[Tekst]" custT="1"/>
      <dgm:spPr/>
      <dgm:t>
        <a:bodyPr/>
        <a:lstStyle/>
        <a:p>
          <a:r>
            <a:rPr lang="nl-NL" sz="2000" kern="1200" dirty="0">
              <a:solidFill>
                <a:srgbClr val="4E4039"/>
              </a:solidFill>
              <a:latin typeface="Calibri" panose="020F0502020204030204"/>
              <a:ea typeface="+mn-ea"/>
              <a:cs typeface="+mn-cs"/>
            </a:rPr>
            <a:t>Zonering</a:t>
          </a:r>
          <a:r>
            <a:rPr lang="nl-NL" sz="2000" kern="1200" dirty="0"/>
            <a:t> </a:t>
          </a:r>
        </a:p>
      </dgm:t>
    </dgm:pt>
    <dgm:pt modelId="{3F9668FF-A93F-409A-8AC0-EE30525BF3F0}" type="parTrans" cxnId="{6F3A3405-EBB2-4DB3-8280-11BCB866FDC2}">
      <dgm:prSet/>
      <dgm:spPr/>
      <dgm:t>
        <a:bodyPr/>
        <a:lstStyle/>
        <a:p>
          <a:endParaRPr lang="nl-NL"/>
        </a:p>
      </dgm:t>
    </dgm:pt>
    <dgm:pt modelId="{EFED8C8D-56D9-404A-B65C-F276E992A098}" type="sibTrans" cxnId="{6F3A3405-EBB2-4DB3-8280-11BCB866FDC2}">
      <dgm:prSet/>
      <dgm:spPr/>
      <dgm:t>
        <a:bodyPr/>
        <a:lstStyle/>
        <a:p>
          <a:endParaRPr lang="nl-NL"/>
        </a:p>
      </dgm:t>
    </dgm:pt>
    <dgm:pt modelId="{257C8C0E-2A4E-4433-ABAB-E2B634A88043}">
      <dgm:prSet phldrT="[Tekst]"/>
      <dgm:spPr/>
      <dgm:t>
        <a:bodyPr/>
        <a:lstStyle/>
        <a:p>
          <a:r>
            <a:rPr lang="nl-NL" dirty="0">
              <a:solidFill>
                <a:schemeClr val="bg1"/>
              </a:solidFill>
            </a:rPr>
            <a:t>Doelen leefomgeving</a:t>
          </a:r>
        </a:p>
      </dgm:t>
    </dgm:pt>
    <dgm:pt modelId="{40A86FBC-C8F5-408E-A1D3-7CA04856E54C}" type="parTrans" cxnId="{672162A2-7339-4F94-810A-71214970FA61}">
      <dgm:prSet/>
      <dgm:spPr/>
      <dgm:t>
        <a:bodyPr/>
        <a:lstStyle/>
        <a:p>
          <a:endParaRPr lang="nl-NL"/>
        </a:p>
      </dgm:t>
    </dgm:pt>
    <dgm:pt modelId="{68EA4DDE-C70B-4A05-8B3D-9262030B66B6}" type="sibTrans" cxnId="{672162A2-7339-4F94-810A-71214970FA61}">
      <dgm:prSet/>
      <dgm:spPr/>
      <dgm:t>
        <a:bodyPr/>
        <a:lstStyle/>
        <a:p>
          <a:endParaRPr lang="nl-NL"/>
        </a:p>
      </dgm:t>
    </dgm:pt>
    <dgm:pt modelId="{7CB7A9E5-736A-4A52-9A36-F72BFB3CD4C3}" type="pres">
      <dgm:prSet presAssocID="{2878784B-E4B3-428C-85BD-385B919BDB5F}" presName="composite" presStyleCnt="0">
        <dgm:presLayoutVars>
          <dgm:chMax val="5"/>
          <dgm:dir/>
          <dgm:resizeHandles val="exact"/>
        </dgm:presLayoutVars>
      </dgm:prSet>
      <dgm:spPr/>
    </dgm:pt>
    <dgm:pt modelId="{5D2702B9-3406-4FF7-AC58-06F1E94F4A1E}" type="pres">
      <dgm:prSet presAssocID="{E980F778-0A2F-41AB-B249-3686301E7168}" presName="circle1" presStyleLbl="lnNode1" presStyleIdx="0" presStyleCnt="3"/>
      <dgm:spPr/>
    </dgm:pt>
    <dgm:pt modelId="{90E125C5-E1C2-4C9A-80E4-9D034B7116F0}" type="pres">
      <dgm:prSet presAssocID="{E980F778-0A2F-41AB-B249-3686301E7168}" presName="text1" presStyleLbl="revTx" presStyleIdx="0" presStyleCnt="3">
        <dgm:presLayoutVars>
          <dgm:bulletEnabled val="1"/>
        </dgm:presLayoutVars>
      </dgm:prSet>
      <dgm:spPr/>
    </dgm:pt>
    <dgm:pt modelId="{F788AB46-9CAE-461E-BFDC-631DCF522F48}" type="pres">
      <dgm:prSet presAssocID="{E980F778-0A2F-41AB-B249-3686301E7168}" presName="line1" presStyleLbl="callout" presStyleIdx="0" presStyleCnt="6"/>
      <dgm:spPr/>
    </dgm:pt>
    <dgm:pt modelId="{D89AF4B0-C36A-4CCA-9D3B-3E8826595E65}" type="pres">
      <dgm:prSet presAssocID="{E980F778-0A2F-41AB-B249-3686301E7168}" presName="d1" presStyleLbl="callout" presStyleIdx="1" presStyleCnt="6"/>
      <dgm:spPr/>
    </dgm:pt>
    <dgm:pt modelId="{2070EBE6-23BE-4E42-9995-C9FB1825B374}" type="pres">
      <dgm:prSet presAssocID="{DAD60B73-286B-4D8C-A14E-83A15C0065E6}" presName="circle2" presStyleLbl="lnNode1" presStyleIdx="1" presStyleCnt="3"/>
      <dgm:spPr/>
    </dgm:pt>
    <dgm:pt modelId="{6989B8D7-1380-40A5-ADD5-7FB1BE2E39EE}" type="pres">
      <dgm:prSet presAssocID="{DAD60B73-286B-4D8C-A14E-83A15C0065E6}" presName="text2" presStyleLbl="revTx" presStyleIdx="1" presStyleCnt="3">
        <dgm:presLayoutVars>
          <dgm:bulletEnabled val="1"/>
        </dgm:presLayoutVars>
      </dgm:prSet>
      <dgm:spPr/>
    </dgm:pt>
    <dgm:pt modelId="{1507B013-3448-4717-86DC-C62EAC51A7AA}" type="pres">
      <dgm:prSet presAssocID="{DAD60B73-286B-4D8C-A14E-83A15C0065E6}" presName="line2" presStyleLbl="callout" presStyleIdx="2" presStyleCnt="6"/>
      <dgm:spPr/>
    </dgm:pt>
    <dgm:pt modelId="{F15D4C8D-7D64-4EC7-9920-0B8E7188978D}" type="pres">
      <dgm:prSet presAssocID="{DAD60B73-286B-4D8C-A14E-83A15C0065E6}" presName="d2" presStyleLbl="callout" presStyleIdx="3" presStyleCnt="6"/>
      <dgm:spPr/>
    </dgm:pt>
    <dgm:pt modelId="{3F51B9BE-BE11-4CF2-84E0-D1160FFD9D38}" type="pres">
      <dgm:prSet presAssocID="{257C8C0E-2A4E-4433-ABAB-E2B634A88043}" presName="circle3" presStyleLbl="lnNode1" presStyleIdx="2" presStyleCnt="3"/>
      <dgm:spPr/>
    </dgm:pt>
    <dgm:pt modelId="{FAF88583-6419-49F9-B0CE-6D871EF487BF}" type="pres">
      <dgm:prSet presAssocID="{257C8C0E-2A4E-4433-ABAB-E2B634A88043}" presName="text3" presStyleLbl="revTx" presStyleIdx="2" presStyleCnt="3">
        <dgm:presLayoutVars>
          <dgm:bulletEnabled val="1"/>
        </dgm:presLayoutVars>
      </dgm:prSet>
      <dgm:spPr/>
    </dgm:pt>
    <dgm:pt modelId="{39922A31-F94C-4C00-801C-A6FBB5FAD2AE}" type="pres">
      <dgm:prSet presAssocID="{257C8C0E-2A4E-4433-ABAB-E2B634A88043}" presName="line3" presStyleLbl="callout" presStyleIdx="4" presStyleCnt="6"/>
      <dgm:spPr/>
    </dgm:pt>
    <dgm:pt modelId="{EE0EA3CC-BFD3-4AEE-B398-54A5006D365E}" type="pres">
      <dgm:prSet presAssocID="{257C8C0E-2A4E-4433-ABAB-E2B634A88043}" presName="d3" presStyleLbl="callout" presStyleIdx="5" presStyleCnt="6"/>
      <dgm:spPr/>
    </dgm:pt>
  </dgm:ptLst>
  <dgm:cxnLst>
    <dgm:cxn modelId="{6F3A3405-EBB2-4DB3-8280-11BCB866FDC2}" srcId="{2878784B-E4B3-428C-85BD-385B919BDB5F}" destId="{DAD60B73-286B-4D8C-A14E-83A15C0065E6}" srcOrd="1" destOrd="0" parTransId="{3F9668FF-A93F-409A-8AC0-EE30525BF3F0}" sibTransId="{EFED8C8D-56D9-404A-B65C-F276E992A098}"/>
    <dgm:cxn modelId="{54BBBF09-1A44-4D74-9CB8-756F56F7B58F}" srcId="{2878784B-E4B3-428C-85BD-385B919BDB5F}" destId="{E980F778-0A2F-41AB-B249-3686301E7168}" srcOrd="0" destOrd="0" parTransId="{B0D8911D-621C-4A13-A4E3-2D4FF713F90D}" sibTransId="{62D5E131-E32F-4446-93DA-F170B8E876E0}"/>
    <dgm:cxn modelId="{0894C40D-CBD8-4112-9BD5-FE2436DC721E}" type="presOf" srcId="{257C8C0E-2A4E-4433-ABAB-E2B634A88043}" destId="{FAF88583-6419-49F9-B0CE-6D871EF487BF}" srcOrd="0" destOrd="0" presId="urn:microsoft.com/office/officeart/2005/8/layout/target1"/>
    <dgm:cxn modelId="{4F511943-B76B-43D4-8B6A-290295374C33}" type="presOf" srcId="{DAD60B73-286B-4D8C-A14E-83A15C0065E6}" destId="{6989B8D7-1380-40A5-ADD5-7FB1BE2E39EE}" srcOrd="0" destOrd="0" presId="urn:microsoft.com/office/officeart/2005/8/layout/target1"/>
    <dgm:cxn modelId="{1C3969A1-6E1D-4907-98BC-3BE3D6FED3F7}" type="presOf" srcId="{2878784B-E4B3-428C-85BD-385B919BDB5F}" destId="{7CB7A9E5-736A-4A52-9A36-F72BFB3CD4C3}" srcOrd="0" destOrd="0" presId="urn:microsoft.com/office/officeart/2005/8/layout/target1"/>
    <dgm:cxn modelId="{672162A2-7339-4F94-810A-71214970FA61}" srcId="{2878784B-E4B3-428C-85BD-385B919BDB5F}" destId="{257C8C0E-2A4E-4433-ABAB-E2B634A88043}" srcOrd="2" destOrd="0" parTransId="{40A86FBC-C8F5-408E-A1D3-7CA04856E54C}" sibTransId="{68EA4DDE-C70B-4A05-8B3D-9262030B66B6}"/>
    <dgm:cxn modelId="{0A1440D4-4AA2-4F4E-BDF5-D245ED8F2111}" type="presOf" srcId="{E980F778-0A2F-41AB-B249-3686301E7168}" destId="{90E125C5-E1C2-4C9A-80E4-9D034B7116F0}" srcOrd="0" destOrd="0" presId="urn:microsoft.com/office/officeart/2005/8/layout/target1"/>
    <dgm:cxn modelId="{DED2A0A6-25A0-4C7C-B2F5-AC5B814E4535}" type="presParOf" srcId="{7CB7A9E5-736A-4A52-9A36-F72BFB3CD4C3}" destId="{5D2702B9-3406-4FF7-AC58-06F1E94F4A1E}" srcOrd="0" destOrd="0" presId="urn:microsoft.com/office/officeart/2005/8/layout/target1"/>
    <dgm:cxn modelId="{A8ADFAD9-C366-4F97-B747-4D683EF06E46}" type="presParOf" srcId="{7CB7A9E5-736A-4A52-9A36-F72BFB3CD4C3}" destId="{90E125C5-E1C2-4C9A-80E4-9D034B7116F0}" srcOrd="1" destOrd="0" presId="urn:microsoft.com/office/officeart/2005/8/layout/target1"/>
    <dgm:cxn modelId="{19C42E9E-3A71-431A-9D68-AF04A0F11C6B}" type="presParOf" srcId="{7CB7A9E5-736A-4A52-9A36-F72BFB3CD4C3}" destId="{F788AB46-9CAE-461E-BFDC-631DCF522F48}" srcOrd="2" destOrd="0" presId="urn:microsoft.com/office/officeart/2005/8/layout/target1"/>
    <dgm:cxn modelId="{06DA8A79-BDD4-448D-8A28-9A9885EC0251}" type="presParOf" srcId="{7CB7A9E5-736A-4A52-9A36-F72BFB3CD4C3}" destId="{D89AF4B0-C36A-4CCA-9D3B-3E8826595E65}" srcOrd="3" destOrd="0" presId="urn:microsoft.com/office/officeart/2005/8/layout/target1"/>
    <dgm:cxn modelId="{4C502C6E-C2C0-4B6A-96ED-94A64BD8B0A3}" type="presParOf" srcId="{7CB7A9E5-736A-4A52-9A36-F72BFB3CD4C3}" destId="{2070EBE6-23BE-4E42-9995-C9FB1825B374}" srcOrd="4" destOrd="0" presId="urn:microsoft.com/office/officeart/2005/8/layout/target1"/>
    <dgm:cxn modelId="{D3E2D592-3771-4F86-8805-33C5240BDBCC}" type="presParOf" srcId="{7CB7A9E5-736A-4A52-9A36-F72BFB3CD4C3}" destId="{6989B8D7-1380-40A5-ADD5-7FB1BE2E39EE}" srcOrd="5" destOrd="0" presId="urn:microsoft.com/office/officeart/2005/8/layout/target1"/>
    <dgm:cxn modelId="{27518CCE-AD81-4072-B819-1395404A92B6}" type="presParOf" srcId="{7CB7A9E5-736A-4A52-9A36-F72BFB3CD4C3}" destId="{1507B013-3448-4717-86DC-C62EAC51A7AA}" srcOrd="6" destOrd="0" presId="urn:microsoft.com/office/officeart/2005/8/layout/target1"/>
    <dgm:cxn modelId="{8904AC75-FDBA-4535-964B-BB73440FFF8E}" type="presParOf" srcId="{7CB7A9E5-736A-4A52-9A36-F72BFB3CD4C3}" destId="{F15D4C8D-7D64-4EC7-9920-0B8E7188978D}" srcOrd="7" destOrd="0" presId="urn:microsoft.com/office/officeart/2005/8/layout/target1"/>
    <dgm:cxn modelId="{F109393D-A4BA-45B6-91BF-C30967D34B6D}" type="presParOf" srcId="{7CB7A9E5-736A-4A52-9A36-F72BFB3CD4C3}" destId="{3F51B9BE-BE11-4CF2-84E0-D1160FFD9D38}" srcOrd="8" destOrd="0" presId="urn:microsoft.com/office/officeart/2005/8/layout/target1"/>
    <dgm:cxn modelId="{A3E604BE-2729-4E10-B99B-30F4C4A9D902}" type="presParOf" srcId="{7CB7A9E5-736A-4A52-9A36-F72BFB3CD4C3}" destId="{FAF88583-6419-49F9-B0CE-6D871EF487BF}" srcOrd="9" destOrd="0" presId="urn:microsoft.com/office/officeart/2005/8/layout/target1"/>
    <dgm:cxn modelId="{9E907E95-FA11-4B66-BB2A-D31E19C88CD5}" type="presParOf" srcId="{7CB7A9E5-736A-4A52-9A36-F72BFB3CD4C3}" destId="{39922A31-F94C-4C00-801C-A6FBB5FAD2AE}" srcOrd="10" destOrd="0" presId="urn:microsoft.com/office/officeart/2005/8/layout/target1"/>
    <dgm:cxn modelId="{D0409DF4-37E8-430B-8F7E-30908F1AFF4D}" type="presParOf" srcId="{7CB7A9E5-736A-4A52-9A36-F72BFB3CD4C3}" destId="{EE0EA3CC-BFD3-4AEE-B398-54A5006D365E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226605-292D-4837-A3A6-061F8848AAC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7327B11-BBCF-4BCD-956B-598F1693B06D}">
      <dgm:prSet phldrT="[Tekst]"/>
      <dgm:spPr/>
      <dgm:t>
        <a:bodyPr/>
        <a:lstStyle/>
        <a:p>
          <a:r>
            <a:rPr lang="nl-NL" dirty="0"/>
            <a:t>Spoor 1: Omgevingsplanwijziging – gebiedsgericht  </a:t>
          </a:r>
        </a:p>
      </dgm:t>
    </dgm:pt>
    <dgm:pt modelId="{742CBB76-7211-48BC-8178-CC55C813891B}" type="parTrans" cxnId="{477BF296-D9F5-4A69-90EE-AF559D552F7C}">
      <dgm:prSet/>
      <dgm:spPr/>
      <dgm:t>
        <a:bodyPr/>
        <a:lstStyle/>
        <a:p>
          <a:endParaRPr lang="nl-NL"/>
        </a:p>
      </dgm:t>
    </dgm:pt>
    <dgm:pt modelId="{870CBED6-06E6-45BE-8B34-F33E158719DC}" type="sibTrans" cxnId="{477BF296-D9F5-4A69-90EE-AF559D552F7C}">
      <dgm:prSet/>
      <dgm:spPr/>
      <dgm:t>
        <a:bodyPr/>
        <a:lstStyle/>
        <a:p>
          <a:endParaRPr lang="nl-NL"/>
        </a:p>
      </dgm:t>
    </dgm:pt>
    <dgm:pt modelId="{8D70011B-C2B1-4545-B033-69BCE0768F3E}">
      <dgm:prSet phldrT="[Tekst]"/>
      <dgm:spPr/>
      <dgm:t>
        <a:bodyPr/>
        <a:lstStyle/>
        <a:p>
          <a:r>
            <a:rPr lang="nl-NL" dirty="0"/>
            <a:t>Spoor 2: Omgevingsplanwijziging – themagericht</a:t>
          </a:r>
        </a:p>
      </dgm:t>
      <dgm:extLst>
        <a:ext uri="{E40237B7-FDA0-4F09-8148-C483321AD2D9}">
          <dgm14:cNvPr xmlns:dgm14="http://schemas.microsoft.com/office/drawing/2010/diagram" id="0" name="" descr="Omgevingsplanwijziging &#10;Spoor 1: gebiedsgericht&#10;Spoor 2: themagericht&#10;Spoor 3: TAM-IMRO&#10;"/>
        </a:ext>
      </dgm:extLst>
    </dgm:pt>
    <dgm:pt modelId="{51F738A1-1340-4FA0-A07C-EF678E140FC8}" type="parTrans" cxnId="{C8A23192-D60F-471E-B211-4B9D830DB9C7}">
      <dgm:prSet/>
      <dgm:spPr/>
      <dgm:t>
        <a:bodyPr/>
        <a:lstStyle/>
        <a:p>
          <a:endParaRPr lang="nl-NL"/>
        </a:p>
      </dgm:t>
    </dgm:pt>
    <dgm:pt modelId="{4E28DD8E-C6A9-4C51-93D0-0683CA0AC1B5}" type="sibTrans" cxnId="{C8A23192-D60F-471E-B211-4B9D830DB9C7}">
      <dgm:prSet/>
      <dgm:spPr/>
      <dgm:t>
        <a:bodyPr/>
        <a:lstStyle/>
        <a:p>
          <a:endParaRPr lang="nl-NL"/>
        </a:p>
      </dgm:t>
    </dgm:pt>
    <dgm:pt modelId="{23C52EA7-9DAD-4D97-AACC-25342C974073}">
      <dgm:prSet phldrT="[Tekst]"/>
      <dgm:spPr/>
      <dgm:t>
        <a:bodyPr/>
        <a:lstStyle/>
        <a:p>
          <a:r>
            <a:rPr lang="nl-NL" dirty="0"/>
            <a:t>Spoor 3: Omgevingsplanwijziging – TAM-IMRO</a:t>
          </a:r>
        </a:p>
      </dgm:t>
    </dgm:pt>
    <dgm:pt modelId="{CAF42377-A667-46CC-9860-E15939D88B6D}" type="parTrans" cxnId="{1E978897-689D-4EF1-BFF6-27C4245E1EA1}">
      <dgm:prSet/>
      <dgm:spPr/>
      <dgm:t>
        <a:bodyPr/>
        <a:lstStyle/>
        <a:p>
          <a:endParaRPr lang="nl-NL"/>
        </a:p>
      </dgm:t>
    </dgm:pt>
    <dgm:pt modelId="{1F75E164-E999-488C-919C-FBB9E33CD62A}" type="sibTrans" cxnId="{1E978897-689D-4EF1-BFF6-27C4245E1EA1}">
      <dgm:prSet/>
      <dgm:spPr/>
      <dgm:t>
        <a:bodyPr/>
        <a:lstStyle/>
        <a:p>
          <a:endParaRPr lang="nl-NL"/>
        </a:p>
      </dgm:t>
    </dgm:pt>
    <dgm:pt modelId="{3F5308EA-79BB-4DD0-B1BE-882581A1DCFF}" type="pres">
      <dgm:prSet presAssocID="{B3226605-292D-4837-A3A6-061F8848AAC6}" presName="linear" presStyleCnt="0">
        <dgm:presLayoutVars>
          <dgm:dir/>
          <dgm:animLvl val="lvl"/>
          <dgm:resizeHandles val="exact"/>
        </dgm:presLayoutVars>
      </dgm:prSet>
      <dgm:spPr/>
    </dgm:pt>
    <dgm:pt modelId="{77E14B52-0DCB-4C46-BD55-AD2D99658F4C}" type="pres">
      <dgm:prSet presAssocID="{37327B11-BBCF-4BCD-956B-598F1693B06D}" presName="parentLin" presStyleCnt="0"/>
      <dgm:spPr/>
    </dgm:pt>
    <dgm:pt modelId="{5548EA44-54DB-44FA-A4FC-C2AA6FA09032}" type="pres">
      <dgm:prSet presAssocID="{37327B11-BBCF-4BCD-956B-598F1693B06D}" presName="parentLeftMargin" presStyleLbl="node1" presStyleIdx="0" presStyleCnt="3"/>
      <dgm:spPr/>
    </dgm:pt>
    <dgm:pt modelId="{4D572B8E-7FE4-47E5-96F0-2C7B4265C9F3}" type="pres">
      <dgm:prSet presAssocID="{37327B11-BBCF-4BCD-956B-598F1693B06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DE2F4EA-162E-433E-AB18-76C21B3DCF19}" type="pres">
      <dgm:prSet presAssocID="{37327B11-BBCF-4BCD-956B-598F1693B06D}" presName="negativeSpace" presStyleCnt="0"/>
      <dgm:spPr/>
    </dgm:pt>
    <dgm:pt modelId="{33C8C26A-7E47-4284-8477-4F31DEF8E131}" type="pres">
      <dgm:prSet presAssocID="{37327B11-BBCF-4BCD-956B-598F1693B06D}" presName="childText" presStyleLbl="conFgAcc1" presStyleIdx="0" presStyleCnt="3">
        <dgm:presLayoutVars>
          <dgm:bulletEnabled val="1"/>
        </dgm:presLayoutVars>
      </dgm:prSet>
      <dgm:spPr/>
    </dgm:pt>
    <dgm:pt modelId="{E0BEE56D-5F9B-4BB9-87DC-DB3292C9FF2B}" type="pres">
      <dgm:prSet presAssocID="{870CBED6-06E6-45BE-8B34-F33E158719DC}" presName="spaceBetweenRectangles" presStyleCnt="0"/>
      <dgm:spPr/>
    </dgm:pt>
    <dgm:pt modelId="{925FAADC-E2F8-48E3-8BF5-98E8B792D56D}" type="pres">
      <dgm:prSet presAssocID="{8D70011B-C2B1-4545-B033-69BCE0768F3E}" presName="parentLin" presStyleCnt="0"/>
      <dgm:spPr/>
    </dgm:pt>
    <dgm:pt modelId="{12E37264-7FA9-4EDE-B9A4-820F1B696AC9}" type="pres">
      <dgm:prSet presAssocID="{8D70011B-C2B1-4545-B033-69BCE0768F3E}" presName="parentLeftMargin" presStyleLbl="node1" presStyleIdx="0" presStyleCnt="3"/>
      <dgm:spPr/>
    </dgm:pt>
    <dgm:pt modelId="{C452B713-40FF-4E83-88FF-137D6D0CB0A7}" type="pres">
      <dgm:prSet presAssocID="{8D70011B-C2B1-4545-B033-69BCE0768F3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7CEBFFF-4A25-441A-A4D8-791E0792DBBD}" type="pres">
      <dgm:prSet presAssocID="{8D70011B-C2B1-4545-B033-69BCE0768F3E}" presName="negativeSpace" presStyleCnt="0"/>
      <dgm:spPr/>
    </dgm:pt>
    <dgm:pt modelId="{A1E6A2B4-3E2D-42A1-AEFA-C7AB9308C498}" type="pres">
      <dgm:prSet presAssocID="{8D70011B-C2B1-4545-B033-69BCE0768F3E}" presName="childText" presStyleLbl="conFgAcc1" presStyleIdx="1" presStyleCnt="3">
        <dgm:presLayoutVars>
          <dgm:bulletEnabled val="1"/>
        </dgm:presLayoutVars>
      </dgm:prSet>
      <dgm:spPr/>
    </dgm:pt>
    <dgm:pt modelId="{6BA224EB-0F68-4DE3-A692-02CDDD2FA492}" type="pres">
      <dgm:prSet presAssocID="{4E28DD8E-C6A9-4C51-93D0-0683CA0AC1B5}" presName="spaceBetweenRectangles" presStyleCnt="0"/>
      <dgm:spPr/>
    </dgm:pt>
    <dgm:pt modelId="{891C9CAF-FBAB-4766-A813-4BE3E52D4498}" type="pres">
      <dgm:prSet presAssocID="{23C52EA7-9DAD-4D97-AACC-25342C974073}" presName="parentLin" presStyleCnt="0"/>
      <dgm:spPr/>
    </dgm:pt>
    <dgm:pt modelId="{D11EC896-421B-4952-911F-B215E777E34D}" type="pres">
      <dgm:prSet presAssocID="{23C52EA7-9DAD-4D97-AACC-25342C974073}" presName="parentLeftMargin" presStyleLbl="node1" presStyleIdx="1" presStyleCnt="3"/>
      <dgm:spPr/>
    </dgm:pt>
    <dgm:pt modelId="{43157D56-25D6-4036-8246-133FC11E0B43}" type="pres">
      <dgm:prSet presAssocID="{23C52EA7-9DAD-4D97-AACC-25342C97407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A199A81-23C1-4687-9F06-6DB060553B02}" type="pres">
      <dgm:prSet presAssocID="{23C52EA7-9DAD-4D97-AACC-25342C974073}" presName="negativeSpace" presStyleCnt="0"/>
      <dgm:spPr/>
    </dgm:pt>
    <dgm:pt modelId="{3AE8B761-6466-470E-AA26-860A8FE0232F}" type="pres">
      <dgm:prSet presAssocID="{23C52EA7-9DAD-4D97-AACC-25342C97407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4834C1E-56F5-47B5-98FD-727F458F92E5}" type="presOf" srcId="{8D70011B-C2B1-4545-B033-69BCE0768F3E}" destId="{C452B713-40FF-4E83-88FF-137D6D0CB0A7}" srcOrd="1" destOrd="0" presId="urn:microsoft.com/office/officeart/2005/8/layout/list1"/>
    <dgm:cxn modelId="{C9380027-1745-4EE3-8EE8-0B82ED24020B}" type="presOf" srcId="{8D70011B-C2B1-4545-B033-69BCE0768F3E}" destId="{12E37264-7FA9-4EDE-B9A4-820F1B696AC9}" srcOrd="0" destOrd="0" presId="urn:microsoft.com/office/officeart/2005/8/layout/list1"/>
    <dgm:cxn modelId="{AA444C55-7BDC-4FB4-ABF7-665CD41BF866}" type="presOf" srcId="{37327B11-BBCF-4BCD-956B-598F1693B06D}" destId="{5548EA44-54DB-44FA-A4FC-C2AA6FA09032}" srcOrd="0" destOrd="0" presId="urn:microsoft.com/office/officeart/2005/8/layout/list1"/>
    <dgm:cxn modelId="{C8A23192-D60F-471E-B211-4B9D830DB9C7}" srcId="{B3226605-292D-4837-A3A6-061F8848AAC6}" destId="{8D70011B-C2B1-4545-B033-69BCE0768F3E}" srcOrd="1" destOrd="0" parTransId="{51F738A1-1340-4FA0-A07C-EF678E140FC8}" sibTransId="{4E28DD8E-C6A9-4C51-93D0-0683CA0AC1B5}"/>
    <dgm:cxn modelId="{477BF296-D9F5-4A69-90EE-AF559D552F7C}" srcId="{B3226605-292D-4837-A3A6-061F8848AAC6}" destId="{37327B11-BBCF-4BCD-956B-598F1693B06D}" srcOrd="0" destOrd="0" parTransId="{742CBB76-7211-48BC-8178-CC55C813891B}" sibTransId="{870CBED6-06E6-45BE-8B34-F33E158719DC}"/>
    <dgm:cxn modelId="{1E978897-689D-4EF1-BFF6-27C4245E1EA1}" srcId="{B3226605-292D-4837-A3A6-061F8848AAC6}" destId="{23C52EA7-9DAD-4D97-AACC-25342C974073}" srcOrd="2" destOrd="0" parTransId="{CAF42377-A667-46CC-9860-E15939D88B6D}" sibTransId="{1F75E164-E999-488C-919C-FBB9E33CD62A}"/>
    <dgm:cxn modelId="{F38188A5-3422-4EB6-BC13-A664347CD8F7}" type="presOf" srcId="{B3226605-292D-4837-A3A6-061F8848AAC6}" destId="{3F5308EA-79BB-4DD0-B1BE-882581A1DCFF}" srcOrd="0" destOrd="0" presId="urn:microsoft.com/office/officeart/2005/8/layout/list1"/>
    <dgm:cxn modelId="{829ADAAF-BE51-4C28-A7D5-3E13D1BA2774}" type="presOf" srcId="{37327B11-BBCF-4BCD-956B-598F1693B06D}" destId="{4D572B8E-7FE4-47E5-96F0-2C7B4265C9F3}" srcOrd="1" destOrd="0" presId="urn:microsoft.com/office/officeart/2005/8/layout/list1"/>
    <dgm:cxn modelId="{2F76F6BA-421D-4B53-911E-981A9CE23F31}" type="presOf" srcId="{23C52EA7-9DAD-4D97-AACC-25342C974073}" destId="{43157D56-25D6-4036-8246-133FC11E0B43}" srcOrd="1" destOrd="0" presId="urn:microsoft.com/office/officeart/2005/8/layout/list1"/>
    <dgm:cxn modelId="{AF24A4CA-5829-4B2D-81CF-8B5CEFA1C022}" type="presOf" srcId="{23C52EA7-9DAD-4D97-AACC-25342C974073}" destId="{D11EC896-421B-4952-911F-B215E777E34D}" srcOrd="0" destOrd="0" presId="urn:microsoft.com/office/officeart/2005/8/layout/list1"/>
    <dgm:cxn modelId="{354E2BF1-6027-4B0A-BCAA-0187C2494105}" type="presParOf" srcId="{3F5308EA-79BB-4DD0-B1BE-882581A1DCFF}" destId="{77E14B52-0DCB-4C46-BD55-AD2D99658F4C}" srcOrd="0" destOrd="0" presId="urn:microsoft.com/office/officeart/2005/8/layout/list1"/>
    <dgm:cxn modelId="{E773416C-94A2-4F9C-B9AD-2D02912CCE74}" type="presParOf" srcId="{77E14B52-0DCB-4C46-BD55-AD2D99658F4C}" destId="{5548EA44-54DB-44FA-A4FC-C2AA6FA09032}" srcOrd="0" destOrd="0" presId="urn:microsoft.com/office/officeart/2005/8/layout/list1"/>
    <dgm:cxn modelId="{9B10DF4B-E67D-46AA-A84B-C9862C7B6D93}" type="presParOf" srcId="{77E14B52-0DCB-4C46-BD55-AD2D99658F4C}" destId="{4D572B8E-7FE4-47E5-96F0-2C7B4265C9F3}" srcOrd="1" destOrd="0" presId="urn:microsoft.com/office/officeart/2005/8/layout/list1"/>
    <dgm:cxn modelId="{63EBFF29-9837-4EC5-BBBF-D60599BCAE63}" type="presParOf" srcId="{3F5308EA-79BB-4DD0-B1BE-882581A1DCFF}" destId="{9DE2F4EA-162E-433E-AB18-76C21B3DCF19}" srcOrd="1" destOrd="0" presId="urn:microsoft.com/office/officeart/2005/8/layout/list1"/>
    <dgm:cxn modelId="{3453A476-CF03-4172-A169-0C417D4A5D56}" type="presParOf" srcId="{3F5308EA-79BB-4DD0-B1BE-882581A1DCFF}" destId="{33C8C26A-7E47-4284-8477-4F31DEF8E131}" srcOrd="2" destOrd="0" presId="urn:microsoft.com/office/officeart/2005/8/layout/list1"/>
    <dgm:cxn modelId="{22FC0FFA-B285-481D-9055-E6716306F08C}" type="presParOf" srcId="{3F5308EA-79BB-4DD0-B1BE-882581A1DCFF}" destId="{E0BEE56D-5F9B-4BB9-87DC-DB3292C9FF2B}" srcOrd="3" destOrd="0" presId="urn:microsoft.com/office/officeart/2005/8/layout/list1"/>
    <dgm:cxn modelId="{169A6E66-49C1-44A5-B827-2C28CE43A842}" type="presParOf" srcId="{3F5308EA-79BB-4DD0-B1BE-882581A1DCFF}" destId="{925FAADC-E2F8-48E3-8BF5-98E8B792D56D}" srcOrd="4" destOrd="0" presId="urn:microsoft.com/office/officeart/2005/8/layout/list1"/>
    <dgm:cxn modelId="{9E894194-3B8F-4A64-8059-438BBB8DFF7E}" type="presParOf" srcId="{925FAADC-E2F8-48E3-8BF5-98E8B792D56D}" destId="{12E37264-7FA9-4EDE-B9A4-820F1B696AC9}" srcOrd="0" destOrd="0" presId="urn:microsoft.com/office/officeart/2005/8/layout/list1"/>
    <dgm:cxn modelId="{44438E2A-677D-470F-AA30-8790C8DE0D93}" type="presParOf" srcId="{925FAADC-E2F8-48E3-8BF5-98E8B792D56D}" destId="{C452B713-40FF-4E83-88FF-137D6D0CB0A7}" srcOrd="1" destOrd="0" presId="urn:microsoft.com/office/officeart/2005/8/layout/list1"/>
    <dgm:cxn modelId="{BB16F32E-EAF9-4658-BBD6-F4879D7272F9}" type="presParOf" srcId="{3F5308EA-79BB-4DD0-B1BE-882581A1DCFF}" destId="{57CEBFFF-4A25-441A-A4D8-791E0792DBBD}" srcOrd="5" destOrd="0" presId="urn:microsoft.com/office/officeart/2005/8/layout/list1"/>
    <dgm:cxn modelId="{28435C6D-6464-468A-B1A7-AEC5887A7329}" type="presParOf" srcId="{3F5308EA-79BB-4DD0-B1BE-882581A1DCFF}" destId="{A1E6A2B4-3E2D-42A1-AEFA-C7AB9308C498}" srcOrd="6" destOrd="0" presId="urn:microsoft.com/office/officeart/2005/8/layout/list1"/>
    <dgm:cxn modelId="{F77D65E3-7A52-4CEF-B847-D2840C840CCF}" type="presParOf" srcId="{3F5308EA-79BB-4DD0-B1BE-882581A1DCFF}" destId="{6BA224EB-0F68-4DE3-A692-02CDDD2FA492}" srcOrd="7" destOrd="0" presId="urn:microsoft.com/office/officeart/2005/8/layout/list1"/>
    <dgm:cxn modelId="{3709DCDF-D2E9-4D29-9B62-98EE23FEE8F6}" type="presParOf" srcId="{3F5308EA-79BB-4DD0-B1BE-882581A1DCFF}" destId="{891C9CAF-FBAB-4766-A813-4BE3E52D4498}" srcOrd="8" destOrd="0" presId="urn:microsoft.com/office/officeart/2005/8/layout/list1"/>
    <dgm:cxn modelId="{F22D4A42-8477-4C8D-91E3-12C0406DF7C5}" type="presParOf" srcId="{891C9CAF-FBAB-4766-A813-4BE3E52D4498}" destId="{D11EC896-421B-4952-911F-B215E777E34D}" srcOrd="0" destOrd="0" presId="urn:microsoft.com/office/officeart/2005/8/layout/list1"/>
    <dgm:cxn modelId="{8F9B10A8-6B2A-4900-8078-981ABAF114DD}" type="presParOf" srcId="{891C9CAF-FBAB-4766-A813-4BE3E52D4498}" destId="{43157D56-25D6-4036-8246-133FC11E0B43}" srcOrd="1" destOrd="0" presId="urn:microsoft.com/office/officeart/2005/8/layout/list1"/>
    <dgm:cxn modelId="{3293EC98-15CE-4DFB-B9DB-A9115E5F7561}" type="presParOf" srcId="{3F5308EA-79BB-4DD0-B1BE-882581A1DCFF}" destId="{8A199A81-23C1-4687-9F06-6DB060553B02}" srcOrd="9" destOrd="0" presId="urn:microsoft.com/office/officeart/2005/8/layout/list1"/>
    <dgm:cxn modelId="{E7A2F97F-923A-4837-B8B9-A13AFE143A4C}" type="presParOf" srcId="{3F5308EA-79BB-4DD0-B1BE-882581A1DCFF}" destId="{3AE8B761-6466-470E-AA26-860A8FE0232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C92B9-0A24-44C2-8792-B3942A4ED825}">
      <dsp:nvSpPr>
        <dsp:cNvPr id="0" name=""/>
        <dsp:cNvSpPr/>
      </dsp:nvSpPr>
      <dsp:spPr>
        <a:xfrm>
          <a:off x="0" y="0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1" kern="1200" dirty="0"/>
            <a:t>Module 1: </a:t>
          </a:r>
          <a:r>
            <a:rPr lang="nl-NL" sz="21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rPr>
            <a:t>Sturing op de bescherming van kwetsbare groepen</a:t>
          </a:r>
          <a:endParaRPr lang="nl-NL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Om deze groepen te beschermen kunnen drie interventiemogelijkheden worden gebruikt om </a:t>
          </a:r>
          <a:r>
            <a:rPr lang="nl-NL" sz="1600" kern="1200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houtstookactiviteiten</a:t>
          </a: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te </a:t>
          </a:r>
          <a:r>
            <a:rPr lang="nl-NL" sz="16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reguleren</a:t>
          </a: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. </a:t>
          </a:r>
        </a:p>
      </dsp:txBody>
      <dsp:txXfrm>
        <a:off x="2239099" y="0"/>
        <a:ext cx="8276500" cy="1359793"/>
      </dsp:txXfrm>
    </dsp:sp>
    <dsp:sp modelId="{10861692-FAF5-441B-B745-9352CC1A3602}">
      <dsp:nvSpPr>
        <dsp:cNvPr id="0" name=""/>
        <dsp:cNvSpPr/>
      </dsp:nvSpPr>
      <dsp:spPr>
        <a:xfrm>
          <a:off x="135979" y="135979"/>
          <a:ext cx="2103120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8C60C-1899-4711-A909-42FA78A81EE8}">
      <dsp:nvSpPr>
        <dsp:cNvPr id="0" name=""/>
        <dsp:cNvSpPr/>
      </dsp:nvSpPr>
      <dsp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1" kern="1200" dirty="0"/>
            <a:t>Module 2: </a:t>
          </a:r>
          <a:r>
            <a:rPr lang="nl-NL" sz="21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rPr>
            <a:t>Sturing op functies en functiescheiding (zonering) in gebieden</a:t>
          </a:r>
          <a:endParaRPr lang="nl-NL" sz="21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Delen van het ambtsgebied van een gemeente kunnen aangewezen worden waar regels voor het </a:t>
          </a:r>
          <a:r>
            <a:rPr lang="nl-NL" sz="16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verbieden of beperken </a:t>
          </a: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van </a:t>
          </a:r>
          <a:r>
            <a:rPr lang="nl-NL" sz="1600" kern="1200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houtstookactiviteiten</a:t>
          </a: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gelden. </a:t>
          </a:r>
          <a:endParaRPr lang="nl-NL" sz="1600" kern="1200" dirty="0">
            <a:solidFill>
              <a:schemeClr val="tx1"/>
            </a:solidFill>
          </a:endParaRPr>
        </a:p>
      </dsp:txBody>
      <dsp:txXfrm>
        <a:off x="2239099" y="1495772"/>
        <a:ext cx="8276500" cy="1359793"/>
      </dsp:txXfrm>
    </dsp:sp>
    <dsp:sp modelId="{E2B7765C-8485-497C-8C36-3558F6905BE6}">
      <dsp:nvSpPr>
        <dsp:cNvPr id="0" name=""/>
        <dsp:cNvSpPr/>
      </dsp:nvSpPr>
      <dsp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7B57F-F011-4358-878C-2C815630A9EF}">
      <dsp:nvSpPr>
        <dsp:cNvPr id="0" name=""/>
        <dsp:cNvSpPr/>
      </dsp:nvSpPr>
      <dsp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nl-NL" sz="2100" b="1" kern="1200" dirty="0"/>
            <a:t>Module 3: </a:t>
          </a:r>
          <a:r>
            <a:rPr lang="nl-NL" sz="2100" b="1" kern="1200" dirty="0">
              <a:solidFill>
                <a:schemeClr val="lt1"/>
              </a:solidFill>
              <a:effectLst/>
              <a:latin typeface="+mn-lt"/>
              <a:ea typeface="+mn-ea"/>
              <a:cs typeface="+mn-cs"/>
            </a:rPr>
            <a:t>Sturing op de realisatie van doelen voor de leefomgeving </a:t>
          </a:r>
          <a:endParaRPr lang="nl-NL" sz="21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Voorbeeldregels waarmee via </a:t>
          </a:r>
          <a:r>
            <a:rPr lang="nl-NL" sz="1600" b="1" kern="1200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aspiratieve</a:t>
          </a:r>
          <a:r>
            <a:rPr lang="nl-NL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omgevingswaarde, programma of zorgplicht gestuurd kan worden op het bereiken van vermindering van houtrook. </a:t>
          </a:r>
          <a:endParaRPr lang="nl-NL" sz="1600" kern="1200" dirty="0">
            <a:solidFill>
              <a:schemeClr val="tx1"/>
            </a:solidFill>
          </a:endParaRPr>
        </a:p>
      </dsp:txBody>
      <dsp:txXfrm>
        <a:off x="2239099" y="2991544"/>
        <a:ext cx="8276500" cy="1359793"/>
      </dsp:txXfrm>
    </dsp:sp>
    <dsp:sp modelId="{FD13C77C-D786-497F-B4A5-6FB9E7E4823E}">
      <dsp:nvSpPr>
        <dsp:cNvPr id="0" name=""/>
        <dsp:cNvSpPr/>
      </dsp:nvSpPr>
      <dsp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1B9BE-BE11-4CF2-84E0-D1160FFD9D38}">
      <dsp:nvSpPr>
        <dsp:cNvPr id="0" name=""/>
        <dsp:cNvSpPr/>
      </dsp:nvSpPr>
      <dsp:spPr>
        <a:xfrm>
          <a:off x="0" y="1293165"/>
          <a:ext cx="3262343" cy="3262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0EBE6-23BE-4E42-9995-C9FB1825B374}">
      <dsp:nvSpPr>
        <dsp:cNvPr id="0" name=""/>
        <dsp:cNvSpPr/>
      </dsp:nvSpPr>
      <dsp:spPr>
        <a:xfrm>
          <a:off x="652468" y="1945633"/>
          <a:ext cx="1957406" cy="1957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702B9-3406-4FF7-AC58-06F1E94F4A1E}">
      <dsp:nvSpPr>
        <dsp:cNvPr id="0" name=""/>
        <dsp:cNvSpPr/>
      </dsp:nvSpPr>
      <dsp:spPr>
        <a:xfrm>
          <a:off x="1304937" y="2598102"/>
          <a:ext cx="652468" cy="6524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125C5-E1C2-4C9A-80E4-9D034B7116F0}">
      <dsp:nvSpPr>
        <dsp:cNvPr id="0" name=""/>
        <dsp:cNvSpPr/>
      </dsp:nvSpPr>
      <dsp:spPr>
        <a:xfrm>
          <a:off x="3806067" y="205717"/>
          <a:ext cx="1631171" cy="951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4E4039"/>
              </a:solidFill>
              <a:latin typeface="Calibri" panose="020F0502020204030204"/>
              <a:ea typeface="+mn-ea"/>
              <a:cs typeface="+mn-cs"/>
            </a:rPr>
            <a:t>Kwetsbare</a:t>
          </a:r>
          <a:r>
            <a:rPr lang="nl-NL" sz="2000" kern="1200" dirty="0"/>
            <a:t> </a:t>
          </a:r>
          <a:r>
            <a:rPr lang="nl-NL" sz="2000" kern="1200" dirty="0">
              <a:solidFill>
                <a:srgbClr val="4E4039"/>
              </a:solidFill>
              <a:latin typeface="Calibri" panose="020F0502020204030204"/>
              <a:ea typeface="+mn-ea"/>
              <a:cs typeface="+mn-cs"/>
            </a:rPr>
            <a:t>groepen</a:t>
          </a:r>
        </a:p>
      </dsp:txBody>
      <dsp:txXfrm>
        <a:off x="3806067" y="205717"/>
        <a:ext cx="1631171" cy="951516"/>
      </dsp:txXfrm>
    </dsp:sp>
    <dsp:sp modelId="{F788AB46-9CAE-461E-BFDC-631DCF522F48}">
      <dsp:nvSpPr>
        <dsp:cNvPr id="0" name=""/>
        <dsp:cNvSpPr/>
      </dsp:nvSpPr>
      <dsp:spPr>
        <a:xfrm>
          <a:off x="3398274" y="681475"/>
          <a:ext cx="407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AF4B0-C36A-4CCA-9D3B-3E8826595E65}">
      <dsp:nvSpPr>
        <dsp:cNvPr id="0" name=""/>
        <dsp:cNvSpPr/>
      </dsp:nvSpPr>
      <dsp:spPr>
        <a:xfrm rot="5400000">
          <a:off x="1392748" y="920442"/>
          <a:ext cx="2242317" cy="176547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9B8D7-1380-40A5-ADD5-7FB1BE2E39EE}">
      <dsp:nvSpPr>
        <dsp:cNvPr id="0" name=""/>
        <dsp:cNvSpPr/>
      </dsp:nvSpPr>
      <dsp:spPr>
        <a:xfrm>
          <a:off x="3806067" y="1157234"/>
          <a:ext cx="1631171" cy="951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4E4039"/>
              </a:solidFill>
              <a:latin typeface="Calibri" panose="020F0502020204030204"/>
              <a:ea typeface="+mn-ea"/>
              <a:cs typeface="+mn-cs"/>
            </a:rPr>
            <a:t>Zonering</a:t>
          </a:r>
          <a:r>
            <a:rPr lang="nl-NL" sz="2000" kern="1200" dirty="0"/>
            <a:t> </a:t>
          </a:r>
        </a:p>
      </dsp:txBody>
      <dsp:txXfrm>
        <a:off x="3806067" y="1157234"/>
        <a:ext cx="1631171" cy="951516"/>
      </dsp:txXfrm>
    </dsp:sp>
    <dsp:sp modelId="{1507B013-3448-4717-86DC-C62EAC51A7AA}">
      <dsp:nvSpPr>
        <dsp:cNvPr id="0" name=""/>
        <dsp:cNvSpPr/>
      </dsp:nvSpPr>
      <dsp:spPr>
        <a:xfrm>
          <a:off x="3398274" y="1632992"/>
          <a:ext cx="407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D4C8D-7D64-4EC7-9920-0B8E7188978D}">
      <dsp:nvSpPr>
        <dsp:cNvPr id="0" name=""/>
        <dsp:cNvSpPr/>
      </dsp:nvSpPr>
      <dsp:spPr>
        <a:xfrm rot="5400000">
          <a:off x="1874053" y="1857115"/>
          <a:ext cx="1747311" cy="129786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88583-6419-49F9-B0CE-6D871EF487BF}">
      <dsp:nvSpPr>
        <dsp:cNvPr id="0" name=""/>
        <dsp:cNvSpPr/>
      </dsp:nvSpPr>
      <dsp:spPr>
        <a:xfrm>
          <a:off x="3806067" y="2108751"/>
          <a:ext cx="1631171" cy="951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Doelen leefomgeving</a:t>
          </a:r>
        </a:p>
      </dsp:txBody>
      <dsp:txXfrm>
        <a:off x="3806067" y="2108751"/>
        <a:ext cx="1631171" cy="951516"/>
      </dsp:txXfrm>
    </dsp:sp>
    <dsp:sp modelId="{39922A31-F94C-4C00-801C-A6FBB5FAD2AE}">
      <dsp:nvSpPr>
        <dsp:cNvPr id="0" name=""/>
        <dsp:cNvSpPr/>
      </dsp:nvSpPr>
      <dsp:spPr>
        <a:xfrm>
          <a:off x="3398274" y="2584509"/>
          <a:ext cx="407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EA3CC-BFD3-4AEE-B398-54A5006D365E}">
      <dsp:nvSpPr>
        <dsp:cNvPr id="0" name=""/>
        <dsp:cNvSpPr/>
      </dsp:nvSpPr>
      <dsp:spPr>
        <a:xfrm rot="5400000">
          <a:off x="2355955" y="2793027"/>
          <a:ext cx="1248390" cy="8302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C8C26A-7E47-4284-8477-4F31DEF8E131}">
      <dsp:nvSpPr>
        <dsp:cNvPr id="0" name=""/>
        <dsp:cNvSpPr/>
      </dsp:nvSpPr>
      <dsp:spPr>
        <a:xfrm>
          <a:off x="0" y="860589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72B8E-7FE4-47E5-96F0-2C7B4265C9F3}">
      <dsp:nvSpPr>
        <dsp:cNvPr id="0" name=""/>
        <dsp:cNvSpPr/>
      </dsp:nvSpPr>
      <dsp:spPr>
        <a:xfrm>
          <a:off x="525780" y="476828"/>
          <a:ext cx="736092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 dirty="0"/>
            <a:t>Spoor 1: Omgevingsplanwijziging – gebiedsgericht  </a:t>
          </a:r>
        </a:p>
      </dsp:txBody>
      <dsp:txXfrm>
        <a:off x="563247" y="514295"/>
        <a:ext cx="7285986" cy="692586"/>
      </dsp:txXfrm>
    </dsp:sp>
    <dsp:sp modelId="{A1E6A2B4-3E2D-42A1-AEFA-C7AB9308C498}">
      <dsp:nvSpPr>
        <dsp:cNvPr id="0" name=""/>
        <dsp:cNvSpPr/>
      </dsp:nvSpPr>
      <dsp:spPr>
        <a:xfrm>
          <a:off x="0" y="2039949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2B713-40FF-4E83-88FF-137D6D0CB0A7}">
      <dsp:nvSpPr>
        <dsp:cNvPr id="0" name=""/>
        <dsp:cNvSpPr/>
      </dsp:nvSpPr>
      <dsp:spPr>
        <a:xfrm>
          <a:off x="525780" y="1656189"/>
          <a:ext cx="736092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 dirty="0"/>
            <a:t>Spoor 2: Omgevingsplanwijziging – themagericht</a:t>
          </a:r>
        </a:p>
      </dsp:txBody>
      <dsp:txXfrm>
        <a:off x="563247" y="1693656"/>
        <a:ext cx="7285986" cy="692586"/>
      </dsp:txXfrm>
    </dsp:sp>
    <dsp:sp modelId="{3AE8B761-6466-470E-AA26-860A8FE0232F}">
      <dsp:nvSpPr>
        <dsp:cNvPr id="0" name=""/>
        <dsp:cNvSpPr/>
      </dsp:nvSpPr>
      <dsp:spPr>
        <a:xfrm>
          <a:off x="0" y="3219309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57D56-25D6-4036-8246-133FC11E0B43}">
      <dsp:nvSpPr>
        <dsp:cNvPr id="0" name=""/>
        <dsp:cNvSpPr/>
      </dsp:nvSpPr>
      <dsp:spPr>
        <a:xfrm>
          <a:off x="525780" y="2835549"/>
          <a:ext cx="736092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kern="1200" dirty="0"/>
            <a:t>Spoor 3: Omgevingsplanwijziging – TAM-IMRO</a:t>
          </a:r>
        </a:p>
      </dsp:txBody>
      <dsp:txXfrm>
        <a:off x="563247" y="2873016"/>
        <a:ext cx="7285986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CE053AC-2C32-4DD5-BC06-16EDEDB28C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FCC75E-F000-4961-80A9-42B02AB1A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51AB6-2713-4E2E-962D-0C9FEBED345B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C7D0324-0094-493B-B2F6-0DB3336BB1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E3B824-5E1B-42AA-8F4B-ED02C047A5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9A90D-A726-4554-BA27-B9801CF79F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515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B2C45-181C-4CB4-AC80-A180DF74E836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12A77-B4AC-475C-AC4A-26840518949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577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12A77-B4AC-475C-AC4A-26840518949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415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el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1_1">
            <a:hlinkClick r:id="" action="ppaction://media"/>
            <a:extLst>
              <a:ext uri="{FF2B5EF4-FFF2-40B4-BE49-F238E27FC236}">
                <a16:creationId xmlns:a16="http://schemas.microsoft.com/office/drawing/2014/main" id="{F65C94BF-BAE4-4F90-824D-F0480ECA7B7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53" y="0"/>
            <a:ext cx="12231427" cy="687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3559" y="4772077"/>
            <a:ext cx="9144000" cy="108605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nl-NL"/>
              <a:t>In volle beweging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3559" y="6011643"/>
            <a:ext cx="9144000" cy="530671"/>
          </a:xfrm>
        </p:spPr>
        <p:txBody>
          <a:bodyPr>
            <a:normAutofit/>
          </a:bodyPr>
          <a:lstStyle>
            <a:lvl1pPr marL="0" indent="0" algn="r">
              <a:buNone/>
              <a:defRPr sz="28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En toch met haarscherpe focus</a:t>
            </a:r>
          </a:p>
        </p:txBody>
      </p:sp>
      <p:grpSp>
        <p:nvGrpSpPr>
          <p:cNvPr id="125" name="Groep 124">
            <a:extLst>
              <a:ext uri="{FF2B5EF4-FFF2-40B4-BE49-F238E27FC236}">
                <a16:creationId xmlns:a16="http://schemas.microsoft.com/office/drawing/2014/main" id="{FF1AA7AC-A915-47EA-9F0A-3D3425175A28}"/>
              </a:ext>
            </a:extLst>
          </p:cNvPr>
          <p:cNvGrpSpPr/>
          <p:nvPr userDrawn="1"/>
        </p:nvGrpSpPr>
        <p:grpSpPr>
          <a:xfrm>
            <a:off x="400033" y="505835"/>
            <a:ext cx="3317119" cy="1374948"/>
            <a:chOff x="400033" y="505835"/>
            <a:chExt cx="3317119" cy="1374948"/>
          </a:xfrm>
        </p:grpSpPr>
        <p:grpSp>
          <p:nvGrpSpPr>
            <p:cNvPr id="126" name="Graphic 4">
              <a:extLst>
                <a:ext uri="{FF2B5EF4-FFF2-40B4-BE49-F238E27FC236}">
                  <a16:creationId xmlns:a16="http://schemas.microsoft.com/office/drawing/2014/main" id="{36348BC1-962C-4725-A63C-BEB513477B60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146" name="Graphic 4">
                <a:extLst>
                  <a:ext uri="{FF2B5EF4-FFF2-40B4-BE49-F238E27FC236}">
                    <a16:creationId xmlns:a16="http://schemas.microsoft.com/office/drawing/2014/main" id="{E30BBB26-44C6-442F-8028-B4B85169C666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7" name="Graphic 4">
                <a:extLst>
                  <a:ext uri="{FF2B5EF4-FFF2-40B4-BE49-F238E27FC236}">
                    <a16:creationId xmlns:a16="http://schemas.microsoft.com/office/drawing/2014/main" id="{561CCAE2-4B0D-4C0E-AFAD-B42BA7D38EB4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8" name="Graphic 4">
                <a:extLst>
                  <a:ext uri="{FF2B5EF4-FFF2-40B4-BE49-F238E27FC236}">
                    <a16:creationId xmlns:a16="http://schemas.microsoft.com/office/drawing/2014/main" id="{A7DCD9E1-D64A-4324-8172-4BB9C9744DAC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9" name="Graphic 4">
                <a:extLst>
                  <a:ext uri="{FF2B5EF4-FFF2-40B4-BE49-F238E27FC236}">
                    <a16:creationId xmlns:a16="http://schemas.microsoft.com/office/drawing/2014/main" id="{85BA37F0-2227-4B1C-970F-6AAEC85CC2AB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0" name="Graphic 4">
                <a:extLst>
                  <a:ext uri="{FF2B5EF4-FFF2-40B4-BE49-F238E27FC236}">
                    <a16:creationId xmlns:a16="http://schemas.microsoft.com/office/drawing/2014/main" id="{D374B43C-A9AB-4C94-ABAC-2835A9B7021B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1" name="Graphic 4">
                <a:extLst>
                  <a:ext uri="{FF2B5EF4-FFF2-40B4-BE49-F238E27FC236}">
                    <a16:creationId xmlns:a16="http://schemas.microsoft.com/office/drawing/2014/main" id="{566AB0B7-8237-47F9-8A23-37D1E671310F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2" name="Graphic 4">
                <a:extLst>
                  <a:ext uri="{FF2B5EF4-FFF2-40B4-BE49-F238E27FC236}">
                    <a16:creationId xmlns:a16="http://schemas.microsoft.com/office/drawing/2014/main" id="{9638023F-E5D1-41B5-86F2-0A09D854150D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3" name="Graphic 4">
                <a:extLst>
                  <a:ext uri="{FF2B5EF4-FFF2-40B4-BE49-F238E27FC236}">
                    <a16:creationId xmlns:a16="http://schemas.microsoft.com/office/drawing/2014/main" id="{6F420924-2730-454C-90CF-2B76979BB288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4" name="Graphic 4">
                <a:extLst>
                  <a:ext uri="{FF2B5EF4-FFF2-40B4-BE49-F238E27FC236}">
                    <a16:creationId xmlns:a16="http://schemas.microsoft.com/office/drawing/2014/main" id="{556C1113-48D7-4616-8EE6-C87C3FBCB760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5" name="Graphic 4">
                <a:extLst>
                  <a:ext uri="{FF2B5EF4-FFF2-40B4-BE49-F238E27FC236}">
                    <a16:creationId xmlns:a16="http://schemas.microsoft.com/office/drawing/2014/main" id="{9D34C962-717C-48A9-B517-4157200A1EFA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6" name="Graphic 4">
                <a:extLst>
                  <a:ext uri="{FF2B5EF4-FFF2-40B4-BE49-F238E27FC236}">
                    <a16:creationId xmlns:a16="http://schemas.microsoft.com/office/drawing/2014/main" id="{69660F4C-AE6A-49FB-AAD9-D59A645C58E4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7" name="Graphic 4">
                <a:extLst>
                  <a:ext uri="{FF2B5EF4-FFF2-40B4-BE49-F238E27FC236}">
                    <a16:creationId xmlns:a16="http://schemas.microsoft.com/office/drawing/2014/main" id="{5127A3E8-FCC0-44B9-B96E-656B92DF3462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8" name="Graphic 4">
                <a:extLst>
                  <a:ext uri="{FF2B5EF4-FFF2-40B4-BE49-F238E27FC236}">
                    <a16:creationId xmlns:a16="http://schemas.microsoft.com/office/drawing/2014/main" id="{20787479-B68E-45C3-8D55-887D55948115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9" name="Graphic 4">
                <a:extLst>
                  <a:ext uri="{FF2B5EF4-FFF2-40B4-BE49-F238E27FC236}">
                    <a16:creationId xmlns:a16="http://schemas.microsoft.com/office/drawing/2014/main" id="{B2D7296E-DCFE-4411-B36F-310CDA2AAC7A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0" name="Graphic 4">
                <a:extLst>
                  <a:ext uri="{FF2B5EF4-FFF2-40B4-BE49-F238E27FC236}">
                    <a16:creationId xmlns:a16="http://schemas.microsoft.com/office/drawing/2014/main" id="{848B0E06-AB0B-44A9-9A20-2EC2636E1D65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1" name="Graphic 4">
                <a:extLst>
                  <a:ext uri="{FF2B5EF4-FFF2-40B4-BE49-F238E27FC236}">
                    <a16:creationId xmlns:a16="http://schemas.microsoft.com/office/drawing/2014/main" id="{A66BECB0-AF62-4169-9E27-B293A63C6C10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2" name="Graphic 4">
                <a:extLst>
                  <a:ext uri="{FF2B5EF4-FFF2-40B4-BE49-F238E27FC236}">
                    <a16:creationId xmlns:a16="http://schemas.microsoft.com/office/drawing/2014/main" id="{AD3043A3-9541-4FFB-BB27-05EADBDE0D54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3" name="Graphic 4">
                <a:extLst>
                  <a:ext uri="{FF2B5EF4-FFF2-40B4-BE49-F238E27FC236}">
                    <a16:creationId xmlns:a16="http://schemas.microsoft.com/office/drawing/2014/main" id="{7CE2BB6A-7A8B-400A-B807-415DCA227F2A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4" name="Graphic 4">
                <a:extLst>
                  <a:ext uri="{FF2B5EF4-FFF2-40B4-BE49-F238E27FC236}">
                    <a16:creationId xmlns:a16="http://schemas.microsoft.com/office/drawing/2014/main" id="{9B22DF99-38CB-4205-8635-39829F12E606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5" name="Graphic 4">
                <a:extLst>
                  <a:ext uri="{FF2B5EF4-FFF2-40B4-BE49-F238E27FC236}">
                    <a16:creationId xmlns:a16="http://schemas.microsoft.com/office/drawing/2014/main" id="{E4817305-D47A-4DF0-9D1F-EFA1C7F4E392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6" name="Graphic 4">
                <a:extLst>
                  <a:ext uri="{FF2B5EF4-FFF2-40B4-BE49-F238E27FC236}">
                    <a16:creationId xmlns:a16="http://schemas.microsoft.com/office/drawing/2014/main" id="{F4F24363-9B20-455B-9C7C-909AC7B225D1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7" name="Graphic 4">
                <a:extLst>
                  <a:ext uri="{FF2B5EF4-FFF2-40B4-BE49-F238E27FC236}">
                    <a16:creationId xmlns:a16="http://schemas.microsoft.com/office/drawing/2014/main" id="{6DBB55D3-A9FF-47BF-9BA6-1113EC25F893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8" name="Graphic 4">
                <a:extLst>
                  <a:ext uri="{FF2B5EF4-FFF2-40B4-BE49-F238E27FC236}">
                    <a16:creationId xmlns:a16="http://schemas.microsoft.com/office/drawing/2014/main" id="{913C2564-F756-4A73-9455-C9672647D14A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9" name="Graphic 4">
                <a:extLst>
                  <a:ext uri="{FF2B5EF4-FFF2-40B4-BE49-F238E27FC236}">
                    <a16:creationId xmlns:a16="http://schemas.microsoft.com/office/drawing/2014/main" id="{819C074D-5A12-4ACE-AF88-76327FAA1B87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0" name="Graphic 4">
                <a:extLst>
                  <a:ext uri="{FF2B5EF4-FFF2-40B4-BE49-F238E27FC236}">
                    <a16:creationId xmlns:a16="http://schemas.microsoft.com/office/drawing/2014/main" id="{89A6417C-C240-4B30-B7CF-3DFE1540AC3C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1" name="Graphic 4">
                <a:extLst>
                  <a:ext uri="{FF2B5EF4-FFF2-40B4-BE49-F238E27FC236}">
                    <a16:creationId xmlns:a16="http://schemas.microsoft.com/office/drawing/2014/main" id="{4E24DDFC-B960-4EEF-A8AD-7734EF8419B1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2" name="Graphic 4">
                <a:extLst>
                  <a:ext uri="{FF2B5EF4-FFF2-40B4-BE49-F238E27FC236}">
                    <a16:creationId xmlns:a16="http://schemas.microsoft.com/office/drawing/2014/main" id="{F4224269-EF4E-44F5-B0C4-20C9A4309E29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3" name="Graphic 4">
                <a:extLst>
                  <a:ext uri="{FF2B5EF4-FFF2-40B4-BE49-F238E27FC236}">
                    <a16:creationId xmlns:a16="http://schemas.microsoft.com/office/drawing/2014/main" id="{86928C70-B539-4ECC-A6A8-43275C548EDF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4" name="Graphic 4">
                <a:extLst>
                  <a:ext uri="{FF2B5EF4-FFF2-40B4-BE49-F238E27FC236}">
                    <a16:creationId xmlns:a16="http://schemas.microsoft.com/office/drawing/2014/main" id="{428D9C98-EA42-441A-8D92-CE08473C7AD5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5" name="Graphic 4">
                <a:extLst>
                  <a:ext uri="{FF2B5EF4-FFF2-40B4-BE49-F238E27FC236}">
                    <a16:creationId xmlns:a16="http://schemas.microsoft.com/office/drawing/2014/main" id="{26FF527D-EB9E-4F85-A730-98F6F05E170C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27" name="Graphic 4">
              <a:extLst>
                <a:ext uri="{FF2B5EF4-FFF2-40B4-BE49-F238E27FC236}">
                  <a16:creationId xmlns:a16="http://schemas.microsoft.com/office/drawing/2014/main" id="{312AADF6-D5CF-4234-9DB8-3D09F3E05B5F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139" name="Graphic 4">
                <a:extLst>
                  <a:ext uri="{FF2B5EF4-FFF2-40B4-BE49-F238E27FC236}">
                    <a16:creationId xmlns:a16="http://schemas.microsoft.com/office/drawing/2014/main" id="{72D3ED08-DBDE-4495-8344-83818F6E24CD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0" name="Graphic 4">
                <a:extLst>
                  <a:ext uri="{FF2B5EF4-FFF2-40B4-BE49-F238E27FC236}">
                    <a16:creationId xmlns:a16="http://schemas.microsoft.com/office/drawing/2014/main" id="{3DBAE856-F7EF-4A8C-B966-92F6C0B286C3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1" name="Graphic 4">
                <a:extLst>
                  <a:ext uri="{FF2B5EF4-FFF2-40B4-BE49-F238E27FC236}">
                    <a16:creationId xmlns:a16="http://schemas.microsoft.com/office/drawing/2014/main" id="{160437B3-2CDF-4FB2-A3B9-0D01DE934A50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2" name="Graphic 4">
                <a:extLst>
                  <a:ext uri="{FF2B5EF4-FFF2-40B4-BE49-F238E27FC236}">
                    <a16:creationId xmlns:a16="http://schemas.microsoft.com/office/drawing/2014/main" id="{86C889BE-1C9F-4025-A8EC-302663850CB1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3" name="Graphic 4">
                <a:extLst>
                  <a:ext uri="{FF2B5EF4-FFF2-40B4-BE49-F238E27FC236}">
                    <a16:creationId xmlns:a16="http://schemas.microsoft.com/office/drawing/2014/main" id="{122A8078-D3CF-4DFE-8017-54B0E7C302CB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4" name="Graphic 4">
                <a:extLst>
                  <a:ext uri="{FF2B5EF4-FFF2-40B4-BE49-F238E27FC236}">
                    <a16:creationId xmlns:a16="http://schemas.microsoft.com/office/drawing/2014/main" id="{0D86B985-D4B1-4898-8EDC-74C0A78F0B1E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5" name="Graphic 4">
                <a:extLst>
                  <a:ext uri="{FF2B5EF4-FFF2-40B4-BE49-F238E27FC236}">
                    <a16:creationId xmlns:a16="http://schemas.microsoft.com/office/drawing/2014/main" id="{81551485-870C-43D7-B362-7BF57689DC29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28" name="Graphic 4">
              <a:extLst>
                <a:ext uri="{FF2B5EF4-FFF2-40B4-BE49-F238E27FC236}">
                  <a16:creationId xmlns:a16="http://schemas.microsoft.com/office/drawing/2014/main" id="{ECC9515F-9805-457D-97BF-77160E660749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35" name="Graphic 4">
                <a:extLst>
                  <a:ext uri="{FF2B5EF4-FFF2-40B4-BE49-F238E27FC236}">
                    <a16:creationId xmlns:a16="http://schemas.microsoft.com/office/drawing/2014/main" id="{C0AD518E-021F-4401-9952-DCB06A99B3FF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6" name="Graphic 4">
                <a:extLst>
                  <a:ext uri="{FF2B5EF4-FFF2-40B4-BE49-F238E27FC236}">
                    <a16:creationId xmlns:a16="http://schemas.microsoft.com/office/drawing/2014/main" id="{CEFE81F4-EEA4-4B80-B508-B7E5254AD237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7" name="Graphic 4">
                <a:extLst>
                  <a:ext uri="{FF2B5EF4-FFF2-40B4-BE49-F238E27FC236}">
                    <a16:creationId xmlns:a16="http://schemas.microsoft.com/office/drawing/2014/main" id="{8C1783A7-9788-4A8A-9485-860DCBE7877D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8" name="Graphic 4">
                <a:extLst>
                  <a:ext uri="{FF2B5EF4-FFF2-40B4-BE49-F238E27FC236}">
                    <a16:creationId xmlns:a16="http://schemas.microsoft.com/office/drawing/2014/main" id="{DD37F1DC-873B-4644-90DC-4B9509114E13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29" name="Graphic 4">
              <a:extLst>
                <a:ext uri="{FF2B5EF4-FFF2-40B4-BE49-F238E27FC236}">
                  <a16:creationId xmlns:a16="http://schemas.microsoft.com/office/drawing/2014/main" id="{59F406E6-241D-44FF-B939-3A3D0BB054CB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0" name="Graphic 4">
              <a:extLst>
                <a:ext uri="{FF2B5EF4-FFF2-40B4-BE49-F238E27FC236}">
                  <a16:creationId xmlns:a16="http://schemas.microsoft.com/office/drawing/2014/main" id="{B2554078-DDB0-4E34-BAB8-CC06F3CE8443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1" name="Graphic 4">
              <a:extLst>
                <a:ext uri="{FF2B5EF4-FFF2-40B4-BE49-F238E27FC236}">
                  <a16:creationId xmlns:a16="http://schemas.microsoft.com/office/drawing/2014/main" id="{0F96524C-C685-4A2A-A1FE-6047021CF345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2" name="Graphic 4">
              <a:extLst>
                <a:ext uri="{FF2B5EF4-FFF2-40B4-BE49-F238E27FC236}">
                  <a16:creationId xmlns:a16="http://schemas.microsoft.com/office/drawing/2014/main" id="{9C7C6F3E-69FF-4B14-945A-295A62C8F73B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3" name="Graphic 4">
              <a:extLst>
                <a:ext uri="{FF2B5EF4-FFF2-40B4-BE49-F238E27FC236}">
                  <a16:creationId xmlns:a16="http://schemas.microsoft.com/office/drawing/2014/main" id="{43076800-554D-437D-B236-AFA54C1D999A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34" name="Graphic 4">
              <a:extLst>
                <a:ext uri="{FF2B5EF4-FFF2-40B4-BE49-F238E27FC236}">
                  <a16:creationId xmlns:a16="http://schemas.microsoft.com/office/drawing/2014/main" id="{99D50B1B-D826-4FA5-B75F-6ECE4E4E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64590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o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E8CA1-E9A2-4487-8C75-41D96556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42A344F-AE10-43C9-B2A8-C0DA2EF0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2A777-AB66-4367-94AD-C3875C09A2C8}" type="datetime1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13B24C7-B5B9-4437-AC89-DC958BDB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41472F3-8FD5-41CB-9662-4CFA4D76D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8" name="Tijdelijke aanduiding voor tekst 7">
            <a:extLst>
              <a:ext uri="{FF2B5EF4-FFF2-40B4-BE49-F238E27FC236}">
                <a16:creationId xmlns:a16="http://schemas.microsoft.com/office/drawing/2014/main" id="{7B3DA51A-8238-479C-9CD9-BC9CD2BCE6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8" y="2954316"/>
            <a:ext cx="196850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C00000"/>
                </a:solidFill>
                <a:latin typeface="+mj-lt"/>
              </a:defRPr>
            </a:lvl1pPr>
            <a:lvl2pPr marL="268287" indent="0">
              <a:buNone/>
              <a:defRPr sz="1200" b="1">
                <a:solidFill>
                  <a:schemeClr val="accent1"/>
                </a:solidFill>
              </a:defRPr>
            </a:lvl2pPr>
            <a:lvl3pPr marL="536575" indent="0">
              <a:buNone/>
              <a:defRPr sz="1200" b="1">
                <a:solidFill>
                  <a:schemeClr val="accent1"/>
                </a:solidFill>
              </a:defRPr>
            </a:lvl3pPr>
            <a:lvl4pPr marL="804862" indent="0">
              <a:buNone/>
              <a:defRPr sz="1200" b="1">
                <a:solidFill>
                  <a:schemeClr val="accent1"/>
                </a:solidFill>
              </a:defRPr>
            </a:lvl4pPr>
            <a:lvl5pPr marL="1079500" indent="0">
              <a:buNone/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Voer titel in</a:t>
            </a:r>
          </a:p>
        </p:txBody>
      </p:sp>
      <p:sp>
        <p:nvSpPr>
          <p:cNvPr id="59" name="Tijdelijke aanduiding voor inhoud 11">
            <a:extLst>
              <a:ext uri="{FF2B5EF4-FFF2-40B4-BE49-F238E27FC236}">
                <a16:creationId xmlns:a16="http://schemas.microsoft.com/office/drawing/2014/main" id="{094ED9FC-8415-4E01-8F83-4A814C93A7E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403400" y="2018212"/>
            <a:ext cx="814388" cy="814388"/>
          </a:xfrm>
          <a:prstGeom prst="rect">
            <a:avLst/>
          </a:prstGeom>
        </p:spPr>
        <p:txBody>
          <a:bodyPr wrap="none" lIns="0" rIns="900000" bIns="504000" anchor="ctr">
            <a:noAutofit/>
          </a:bodyPr>
          <a:lstStyle>
            <a:lvl1pPr marL="0" indent="0" algn="r">
              <a:lnSpc>
                <a:spcPts val="600"/>
              </a:lnSpc>
              <a:buNone/>
              <a:defRPr sz="600" b="1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268287" indent="0">
              <a:buNone/>
              <a:defRPr/>
            </a:lvl2pPr>
            <a:lvl3pPr marL="536575" indent="0">
              <a:buNone/>
              <a:defRPr/>
            </a:lvl3pPr>
            <a:lvl4pPr marL="804862" indent="0">
              <a:buNone/>
              <a:defRPr/>
            </a:lvl4pPr>
            <a:lvl5pPr marL="1079500" indent="0">
              <a:buNone/>
              <a:defRPr/>
            </a:lvl5pPr>
          </a:lstStyle>
          <a:p>
            <a:pPr lvl="0"/>
            <a:r>
              <a:rPr lang="nl-NL"/>
              <a:t>Vervang voor </a:t>
            </a:r>
            <a:br>
              <a:rPr lang="nl-NL"/>
            </a:br>
            <a:r>
              <a:rPr lang="nl-NL"/>
              <a:t>icoon uit </a:t>
            </a:r>
            <a:br>
              <a:rPr lang="nl-NL"/>
            </a:br>
            <a:r>
              <a:rPr lang="nl-NL"/>
              <a:t>bibliotheek</a:t>
            </a:r>
          </a:p>
        </p:txBody>
      </p:sp>
      <p:sp>
        <p:nvSpPr>
          <p:cNvPr id="60" name="Tijdelijke aanduiding voor tekst 3">
            <a:extLst>
              <a:ext uri="{FF2B5EF4-FFF2-40B4-BE49-F238E27FC236}">
                <a16:creationId xmlns:a16="http://schemas.microsoft.com/office/drawing/2014/main" id="{BFD9813C-A669-4D01-9D8A-DFCEFA47A0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9788" y="3458371"/>
            <a:ext cx="1968500" cy="2729704"/>
          </a:xfrm>
        </p:spPr>
        <p:txBody>
          <a:bodyPr lIns="36000" tIns="36000" rIns="36000" bIns="36000" anchor="t">
            <a:normAutofit/>
          </a:bodyPr>
          <a:lstStyle>
            <a:lvl1pPr marL="171450" indent="-109538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268288" indent="-92075">
              <a:lnSpc>
                <a:spcPct val="110000"/>
              </a:lnSpc>
              <a:buFont typeface="Calibri" panose="020F0502020204030204" pitchFamily="34" charset="0"/>
              <a:buChar char="-"/>
              <a:defRPr sz="1200">
                <a:solidFill>
                  <a:schemeClr val="bg2"/>
                </a:solidFill>
              </a:defRPr>
            </a:lvl2pPr>
            <a:lvl3pPr marL="360363" indent="-92075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3pPr>
            <a:lvl4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61" name="Tijdelijke aanduiding voor tekst 7">
            <a:extLst>
              <a:ext uri="{FF2B5EF4-FFF2-40B4-BE49-F238E27FC236}">
                <a16:creationId xmlns:a16="http://schemas.microsoft.com/office/drawing/2014/main" id="{C04BD1FE-AD61-4578-9F59-03463AFD1C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3863" y="2954316"/>
            <a:ext cx="196850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C00000"/>
                </a:solidFill>
                <a:latin typeface="+mj-lt"/>
              </a:defRPr>
            </a:lvl1pPr>
            <a:lvl2pPr marL="268287" indent="0">
              <a:buNone/>
              <a:defRPr sz="1200" b="1">
                <a:solidFill>
                  <a:schemeClr val="accent1"/>
                </a:solidFill>
              </a:defRPr>
            </a:lvl2pPr>
            <a:lvl3pPr marL="536575" indent="0">
              <a:buNone/>
              <a:defRPr sz="1200" b="1">
                <a:solidFill>
                  <a:schemeClr val="accent1"/>
                </a:solidFill>
              </a:defRPr>
            </a:lvl3pPr>
            <a:lvl4pPr marL="804862" indent="0">
              <a:buNone/>
              <a:defRPr sz="1200" b="1">
                <a:solidFill>
                  <a:schemeClr val="accent1"/>
                </a:solidFill>
              </a:defRPr>
            </a:lvl4pPr>
            <a:lvl5pPr marL="1079500" indent="0">
              <a:buNone/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Voer titel in</a:t>
            </a:r>
          </a:p>
        </p:txBody>
      </p:sp>
      <p:sp>
        <p:nvSpPr>
          <p:cNvPr id="62" name="Tijdelijke aanduiding voor inhoud 11">
            <a:extLst>
              <a:ext uri="{FF2B5EF4-FFF2-40B4-BE49-F238E27FC236}">
                <a16:creationId xmlns:a16="http://schemas.microsoft.com/office/drawing/2014/main" id="{76F1C73F-14E7-4C11-B77E-2A3A7E69EC7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527475" y="2018212"/>
            <a:ext cx="814388" cy="814388"/>
          </a:xfrm>
          <a:prstGeom prst="rect">
            <a:avLst/>
          </a:prstGeom>
        </p:spPr>
        <p:txBody>
          <a:bodyPr wrap="none" lIns="0" rIns="900000" bIns="504000" anchor="ctr">
            <a:noAutofit/>
          </a:bodyPr>
          <a:lstStyle>
            <a:lvl1pPr marL="0" indent="0" algn="r">
              <a:lnSpc>
                <a:spcPts val="600"/>
              </a:lnSpc>
              <a:buNone/>
              <a:defRPr sz="600" b="1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268287" indent="0">
              <a:buNone/>
              <a:defRPr/>
            </a:lvl2pPr>
            <a:lvl3pPr marL="536575" indent="0">
              <a:buNone/>
              <a:defRPr/>
            </a:lvl3pPr>
            <a:lvl4pPr marL="804862" indent="0">
              <a:buNone/>
              <a:defRPr/>
            </a:lvl4pPr>
            <a:lvl5pPr marL="1079500" indent="0">
              <a:buNone/>
              <a:defRPr/>
            </a:lvl5pPr>
          </a:lstStyle>
          <a:p>
            <a:pPr lvl="0"/>
            <a:r>
              <a:rPr lang="nl-NL"/>
              <a:t>Vervang voor </a:t>
            </a:r>
            <a:br>
              <a:rPr lang="nl-NL"/>
            </a:br>
            <a:r>
              <a:rPr lang="nl-NL"/>
              <a:t>icoon uit </a:t>
            </a:r>
            <a:br>
              <a:rPr lang="nl-NL"/>
            </a:br>
            <a:r>
              <a:rPr lang="nl-NL"/>
              <a:t>bibliotheek</a:t>
            </a:r>
          </a:p>
        </p:txBody>
      </p:sp>
      <p:sp>
        <p:nvSpPr>
          <p:cNvPr id="63" name="Tijdelijke aanduiding voor tekst 3">
            <a:extLst>
              <a:ext uri="{FF2B5EF4-FFF2-40B4-BE49-F238E27FC236}">
                <a16:creationId xmlns:a16="http://schemas.microsoft.com/office/drawing/2014/main" id="{0892170C-3B57-4E8C-BD3E-531D3A1A999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63863" y="3458371"/>
            <a:ext cx="1968500" cy="2729704"/>
          </a:xfrm>
        </p:spPr>
        <p:txBody>
          <a:bodyPr lIns="36000" tIns="36000" rIns="36000" bIns="36000" anchor="t">
            <a:normAutofit/>
          </a:bodyPr>
          <a:lstStyle>
            <a:lvl1pPr marL="171450" indent="-109538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268288" indent="-92075">
              <a:lnSpc>
                <a:spcPct val="110000"/>
              </a:lnSpc>
              <a:buFont typeface="Calibri" panose="020F0502020204030204" pitchFamily="34" charset="0"/>
              <a:buChar char="-"/>
              <a:defRPr sz="1200">
                <a:solidFill>
                  <a:schemeClr val="bg2"/>
                </a:solidFill>
              </a:defRPr>
            </a:lvl2pPr>
            <a:lvl3pPr marL="360363" indent="-92075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3pPr>
            <a:lvl4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64" name="Tijdelijke aanduiding voor tekst 7">
            <a:extLst>
              <a:ext uri="{FF2B5EF4-FFF2-40B4-BE49-F238E27FC236}">
                <a16:creationId xmlns:a16="http://schemas.microsoft.com/office/drawing/2014/main" id="{6FBEF6B9-7A4A-493E-BCA4-AFCB1684CD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3176" y="2954316"/>
            <a:ext cx="196850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C00000"/>
                </a:solidFill>
                <a:latin typeface="+mj-lt"/>
              </a:defRPr>
            </a:lvl1pPr>
            <a:lvl2pPr marL="268287" indent="0">
              <a:buNone/>
              <a:defRPr sz="1200" b="1">
                <a:solidFill>
                  <a:schemeClr val="accent1"/>
                </a:solidFill>
              </a:defRPr>
            </a:lvl2pPr>
            <a:lvl3pPr marL="536575" indent="0">
              <a:buNone/>
              <a:defRPr sz="1200" b="1">
                <a:solidFill>
                  <a:schemeClr val="accent1"/>
                </a:solidFill>
              </a:defRPr>
            </a:lvl3pPr>
            <a:lvl4pPr marL="804862" indent="0">
              <a:buNone/>
              <a:defRPr sz="1200" b="1">
                <a:solidFill>
                  <a:schemeClr val="accent1"/>
                </a:solidFill>
              </a:defRPr>
            </a:lvl4pPr>
            <a:lvl5pPr marL="1079500" indent="0">
              <a:buNone/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Voer titel in</a:t>
            </a:r>
          </a:p>
        </p:txBody>
      </p:sp>
      <p:sp>
        <p:nvSpPr>
          <p:cNvPr id="65" name="Tijdelijke aanduiding voor inhoud 11">
            <a:extLst>
              <a:ext uri="{FF2B5EF4-FFF2-40B4-BE49-F238E27FC236}">
                <a16:creationId xmlns:a16="http://schemas.microsoft.com/office/drawing/2014/main" id="{F1A147B2-BBD4-4484-96DF-F1DED601ADD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646788" y="2018212"/>
            <a:ext cx="814388" cy="814388"/>
          </a:xfrm>
          <a:prstGeom prst="rect">
            <a:avLst/>
          </a:prstGeom>
        </p:spPr>
        <p:txBody>
          <a:bodyPr wrap="none" lIns="0" rIns="900000" bIns="504000" anchor="ctr">
            <a:noAutofit/>
          </a:bodyPr>
          <a:lstStyle>
            <a:lvl1pPr marL="0" indent="0" algn="r">
              <a:lnSpc>
                <a:spcPts val="600"/>
              </a:lnSpc>
              <a:buNone/>
              <a:defRPr sz="600" b="1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268287" indent="0">
              <a:buNone/>
              <a:defRPr/>
            </a:lvl2pPr>
            <a:lvl3pPr marL="536575" indent="0">
              <a:buNone/>
              <a:defRPr/>
            </a:lvl3pPr>
            <a:lvl4pPr marL="804862" indent="0">
              <a:buNone/>
              <a:defRPr/>
            </a:lvl4pPr>
            <a:lvl5pPr marL="1079500" indent="0">
              <a:buNone/>
              <a:defRPr/>
            </a:lvl5pPr>
          </a:lstStyle>
          <a:p>
            <a:pPr lvl="0"/>
            <a:r>
              <a:rPr lang="nl-NL"/>
              <a:t>Vervang voor </a:t>
            </a:r>
            <a:br>
              <a:rPr lang="nl-NL"/>
            </a:br>
            <a:r>
              <a:rPr lang="nl-NL"/>
              <a:t>icoon uit </a:t>
            </a:r>
            <a:br>
              <a:rPr lang="nl-NL"/>
            </a:br>
            <a:r>
              <a:rPr lang="nl-NL"/>
              <a:t>bibliotheek</a:t>
            </a:r>
          </a:p>
        </p:txBody>
      </p:sp>
      <p:sp>
        <p:nvSpPr>
          <p:cNvPr id="66" name="Tijdelijke aanduiding voor tekst 3">
            <a:extLst>
              <a:ext uri="{FF2B5EF4-FFF2-40B4-BE49-F238E27FC236}">
                <a16:creationId xmlns:a16="http://schemas.microsoft.com/office/drawing/2014/main" id="{E833D1BE-602F-4416-A8DA-C2CD72130EF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083176" y="3458371"/>
            <a:ext cx="1968500" cy="2729704"/>
          </a:xfrm>
        </p:spPr>
        <p:txBody>
          <a:bodyPr lIns="36000" tIns="36000" rIns="36000" bIns="36000" anchor="t">
            <a:normAutofit/>
          </a:bodyPr>
          <a:lstStyle>
            <a:lvl1pPr marL="171450" indent="-109538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268288" indent="-92075">
              <a:lnSpc>
                <a:spcPct val="110000"/>
              </a:lnSpc>
              <a:buFont typeface="Calibri" panose="020F0502020204030204" pitchFamily="34" charset="0"/>
              <a:buChar char="-"/>
              <a:defRPr sz="1200">
                <a:solidFill>
                  <a:schemeClr val="bg2"/>
                </a:solidFill>
              </a:defRPr>
            </a:lvl2pPr>
            <a:lvl3pPr marL="360363" indent="-92075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3pPr>
            <a:lvl4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67" name="Tijdelijke aanduiding voor tekst 7">
            <a:extLst>
              <a:ext uri="{FF2B5EF4-FFF2-40B4-BE49-F238E27FC236}">
                <a16:creationId xmlns:a16="http://schemas.microsoft.com/office/drawing/2014/main" id="{EEEB5744-A725-4B0D-9393-FF2E401BCE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7725" y="2949554"/>
            <a:ext cx="196850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C00000"/>
                </a:solidFill>
                <a:latin typeface="+mj-lt"/>
              </a:defRPr>
            </a:lvl1pPr>
            <a:lvl2pPr marL="268287" indent="0">
              <a:buNone/>
              <a:defRPr sz="1200" b="1">
                <a:solidFill>
                  <a:schemeClr val="accent1"/>
                </a:solidFill>
              </a:defRPr>
            </a:lvl2pPr>
            <a:lvl3pPr marL="536575" indent="0">
              <a:buNone/>
              <a:defRPr sz="1200" b="1">
                <a:solidFill>
                  <a:schemeClr val="accent1"/>
                </a:solidFill>
              </a:defRPr>
            </a:lvl3pPr>
            <a:lvl4pPr marL="804862" indent="0">
              <a:buNone/>
              <a:defRPr sz="1200" b="1">
                <a:solidFill>
                  <a:schemeClr val="accent1"/>
                </a:solidFill>
              </a:defRPr>
            </a:lvl4pPr>
            <a:lvl5pPr marL="1079500" indent="0">
              <a:buNone/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Voer titel in</a:t>
            </a:r>
          </a:p>
        </p:txBody>
      </p:sp>
      <p:sp>
        <p:nvSpPr>
          <p:cNvPr id="68" name="Tijdelijke aanduiding voor inhoud 11">
            <a:extLst>
              <a:ext uri="{FF2B5EF4-FFF2-40B4-BE49-F238E27FC236}">
                <a16:creationId xmlns:a16="http://schemas.microsoft.com/office/drawing/2014/main" id="{FA78E97D-7120-49A0-AB7D-8DB74C0F42C6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761337" y="2013450"/>
            <a:ext cx="814388" cy="814388"/>
          </a:xfrm>
          <a:prstGeom prst="rect">
            <a:avLst/>
          </a:prstGeom>
        </p:spPr>
        <p:txBody>
          <a:bodyPr wrap="none" lIns="0" rIns="900000" bIns="504000" anchor="ctr">
            <a:noAutofit/>
          </a:bodyPr>
          <a:lstStyle>
            <a:lvl1pPr marL="0" indent="0" algn="r">
              <a:lnSpc>
                <a:spcPts val="600"/>
              </a:lnSpc>
              <a:buNone/>
              <a:defRPr sz="600" b="1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268287" indent="0">
              <a:buNone/>
              <a:defRPr/>
            </a:lvl2pPr>
            <a:lvl3pPr marL="536575" indent="0">
              <a:buNone/>
              <a:defRPr/>
            </a:lvl3pPr>
            <a:lvl4pPr marL="804862" indent="0">
              <a:buNone/>
              <a:defRPr/>
            </a:lvl4pPr>
            <a:lvl5pPr marL="1079500" indent="0">
              <a:buNone/>
              <a:defRPr/>
            </a:lvl5pPr>
          </a:lstStyle>
          <a:p>
            <a:pPr lvl="0"/>
            <a:r>
              <a:rPr lang="nl-NL"/>
              <a:t>Vervang voor </a:t>
            </a:r>
            <a:br>
              <a:rPr lang="nl-NL"/>
            </a:br>
            <a:r>
              <a:rPr lang="nl-NL"/>
              <a:t>icoon uit </a:t>
            </a:r>
            <a:br>
              <a:rPr lang="nl-NL"/>
            </a:br>
            <a:r>
              <a:rPr lang="nl-NL"/>
              <a:t>bibliotheek</a:t>
            </a:r>
          </a:p>
        </p:txBody>
      </p:sp>
      <p:sp>
        <p:nvSpPr>
          <p:cNvPr id="69" name="Tijdelijke aanduiding voor tekst 3">
            <a:extLst>
              <a:ext uri="{FF2B5EF4-FFF2-40B4-BE49-F238E27FC236}">
                <a16:creationId xmlns:a16="http://schemas.microsoft.com/office/drawing/2014/main" id="{21690069-CCFB-40AE-80F4-2FF55C82619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97725" y="3453609"/>
            <a:ext cx="1968500" cy="2729704"/>
          </a:xfrm>
        </p:spPr>
        <p:txBody>
          <a:bodyPr lIns="36000" tIns="36000" rIns="36000" bIns="36000" anchor="t">
            <a:normAutofit/>
          </a:bodyPr>
          <a:lstStyle>
            <a:lvl1pPr marL="171450" indent="-109538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268288" indent="-92075">
              <a:lnSpc>
                <a:spcPct val="110000"/>
              </a:lnSpc>
              <a:buFont typeface="Calibri" panose="020F0502020204030204" pitchFamily="34" charset="0"/>
              <a:buChar char="-"/>
              <a:defRPr sz="1200">
                <a:solidFill>
                  <a:schemeClr val="bg2"/>
                </a:solidFill>
              </a:defRPr>
            </a:lvl2pPr>
            <a:lvl3pPr marL="360363" indent="-92075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3pPr>
            <a:lvl4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70" name="Tijdelijke aanduiding voor tekst 7">
            <a:extLst>
              <a:ext uri="{FF2B5EF4-FFF2-40B4-BE49-F238E27FC236}">
                <a16:creationId xmlns:a16="http://schemas.microsoft.com/office/drawing/2014/main" id="{9B37F71D-88B6-45B8-8330-A30F439FFB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02911" y="2946971"/>
            <a:ext cx="1968500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C00000"/>
                </a:solidFill>
                <a:latin typeface="+mj-lt"/>
              </a:defRPr>
            </a:lvl1pPr>
            <a:lvl2pPr marL="268287" indent="0">
              <a:buNone/>
              <a:defRPr sz="1200" b="1">
                <a:solidFill>
                  <a:schemeClr val="accent1"/>
                </a:solidFill>
              </a:defRPr>
            </a:lvl2pPr>
            <a:lvl3pPr marL="536575" indent="0">
              <a:buNone/>
              <a:defRPr sz="1200" b="1">
                <a:solidFill>
                  <a:schemeClr val="accent1"/>
                </a:solidFill>
              </a:defRPr>
            </a:lvl3pPr>
            <a:lvl4pPr marL="804862" indent="0">
              <a:buNone/>
              <a:defRPr sz="1200" b="1">
                <a:solidFill>
                  <a:schemeClr val="accent1"/>
                </a:solidFill>
              </a:defRPr>
            </a:lvl4pPr>
            <a:lvl5pPr marL="1079500" indent="0">
              <a:buNone/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Voer titel in</a:t>
            </a:r>
          </a:p>
        </p:txBody>
      </p:sp>
      <p:sp>
        <p:nvSpPr>
          <p:cNvPr id="71" name="Tijdelijke aanduiding voor inhoud 11">
            <a:extLst>
              <a:ext uri="{FF2B5EF4-FFF2-40B4-BE49-F238E27FC236}">
                <a16:creationId xmlns:a16="http://schemas.microsoft.com/office/drawing/2014/main" id="{042CCD63-D75B-4493-809A-5FFDA255FC6F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866523" y="2010867"/>
            <a:ext cx="814388" cy="814388"/>
          </a:xfrm>
          <a:prstGeom prst="rect">
            <a:avLst/>
          </a:prstGeom>
        </p:spPr>
        <p:txBody>
          <a:bodyPr wrap="none" lIns="0" rIns="900000" bIns="504000" anchor="ctr">
            <a:noAutofit/>
          </a:bodyPr>
          <a:lstStyle>
            <a:lvl1pPr marL="0" indent="0" algn="r">
              <a:lnSpc>
                <a:spcPts val="600"/>
              </a:lnSpc>
              <a:buNone/>
              <a:defRPr sz="600" b="1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268287" indent="0">
              <a:buNone/>
              <a:defRPr/>
            </a:lvl2pPr>
            <a:lvl3pPr marL="536575" indent="0">
              <a:buNone/>
              <a:defRPr/>
            </a:lvl3pPr>
            <a:lvl4pPr marL="804862" indent="0">
              <a:buNone/>
              <a:defRPr/>
            </a:lvl4pPr>
            <a:lvl5pPr marL="1079500" indent="0">
              <a:buNone/>
              <a:defRPr/>
            </a:lvl5pPr>
          </a:lstStyle>
          <a:p>
            <a:pPr lvl="0"/>
            <a:r>
              <a:rPr lang="nl-NL"/>
              <a:t>Vervang voor </a:t>
            </a:r>
            <a:br>
              <a:rPr lang="nl-NL"/>
            </a:br>
            <a:r>
              <a:rPr lang="nl-NL"/>
              <a:t>icoon uit </a:t>
            </a:r>
            <a:br>
              <a:rPr lang="nl-NL"/>
            </a:br>
            <a:r>
              <a:rPr lang="nl-NL"/>
              <a:t>bibliotheek</a:t>
            </a:r>
          </a:p>
        </p:txBody>
      </p:sp>
      <p:sp>
        <p:nvSpPr>
          <p:cNvPr id="72" name="Tijdelijke aanduiding voor tekst 3">
            <a:extLst>
              <a:ext uri="{FF2B5EF4-FFF2-40B4-BE49-F238E27FC236}">
                <a16:creationId xmlns:a16="http://schemas.microsoft.com/office/drawing/2014/main" id="{42173C9C-65BC-432F-9240-EBC24A5344E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302911" y="3451026"/>
            <a:ext cx="1968500" cy="2729704"/>
          </a:xfrm>
        </p:spPr>
        <p:txBody>
          <a:bodyPr lIns="36000" tIns="36000" rIns="36000" bIns="36000" anchor="t">
            <a:normAutofit/>
          </a:bodyPr>
          <a:lstStyle>
            <a:lvl1pPr marL="171450" indent="-109538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1pPr>
            <a:lvl2pPr marL="268288" indent="-92075">
              <a:lnSpc>
                <a:spcPct val="110000"/>
              </a:lnSpc>
              <a:buFont typeface="Calibri" panose="020F0502020204030204" pitchFamily="34" charset="0"/>
              <a:buChar char="-"/>
              <a:defRPr sz="1200">
                <a:solidFill>
                  <a:schemeClr val="bg2"/>
                </a:solidFill>
              </a:defRPr>
            </a:lvl2pPr>
            <a:lvl3pPr marL="360363" indent="-92075">
              <a:lnSpc>
                <a:spcPct val="110000"/>
              </a:lnSpc>
              <a:buFont typeface="Arial" panose="020B0604020202020204" pitchFamily="34" charset="0"/>
              <a:buChar char="•"/>
              <a:defRPr sz="1200">
                <a:solidFill>
                  <a:schemeClr val="bg2"/>
                </a:solidFill>
              </a:defRPr>
            </a:lvl3pPr>
            <a:lvl4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4pPr>
            <a:lvl5pPr marL="536575" indent="-269875">
              <a:lnSpc>
                <a:spcPct val="110000"/>
              </a:lnSpc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959245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2EB0F-9F1F-4029-94BA-1F7FDCFB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04" y="365125"/>
            <a:ext cx="5441696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40657D-2797-419B-A253-1CEEDA8E3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25625"/>
            <a:ext cx="5441696" cy="435133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F0B64A-6D1E-40A7-B200-A62DBA6A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356350"/>
            <a:ext cx="886968" cy="365125"/>
          </a:xfrm>
        </p:spPr>
        <p:txBody>
          <a:bodyPr/>
          <a:lstStyle/>
          <a:p>
            <a:fld id="{64DB9EEA-7CD9-423C-92BA-F118FCCCD32B}" type="datetime1">
              <a:rPr lang="nl-NL" smtClean="0"/>
              <a:t>11-7-2024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9AB7CE-679F-4046-B11D-D371BBBF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1272" y="6356350"/>
            <a:ext cx="3518408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21D2D4-46DD-45E9-B88D-BB34D9DD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63312" y="6356350"/>
            <a:ext cx="786384" cy="365125"/>
          </a:xfrm>
        </p:spPr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A1423640-EAA1-4391-84C1-853A411FC9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tx1">
              <a:lumMod val="95000"/>
            </a:schemeClr>
          </a:solidFill>
        </p:spPr>
        <p:txBody>
          <a:bodyPr bIns="864000" anchor="ctr"/>
          <a:lstStyle>
            <a:lvl1pPr marL="0" indent="0" algn="ctr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nl-NL"/>
              <a:t>Voer afbeelding in via icoon</a:t>
            </a:r>
          </a:p>
        </p:txBody>
      </p:sp>
    </p:spTree>
    <p:extLst>
      <p:ext uri="{BB962C8B-B14F-4D97-AF65-F5344CB8AC3E}">
        <p14:creationId xmlns:p14="http://schemas.microsoft.com/office/powerpoint/2010/main" val="412493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">
          <p15:clr>
            <a:srgbClr val="FBAE40"/>
          </p15:clr>
        </p15:guide>
        <p15:guide id="2" pos="526">
          <p15:clr>
            <a:srgbClr val="FBAE40"/>
          </p15:clr>
        </p15:guide>
        <p15:guide id="3" pos="7154">
          <p15:clr>
            <a:srgbClr val="FBAE40"/>
          </p15:clr>
        </p15:guide>
        <p15:guide id="4" orient="horz" pos="3898">
          <p15:clr>
            <a:srgbClr val="FBAE40"/>
          </p15:clr>
        </p15:guide>
        <p15:guide id="5" orient="horz" pos="1071">
          <p15:clr>
            <a:srgbClr val="FBAE40"/>
          </p15:clr>
        </p15:guide>
        <p15:guide id="6" orient="horz" pos="1148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2EB0F-9F1F-4029-94BA-1F7FDCFB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919" y="365125"/>
            <a:ext cx="51054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40657D-2797-419B-A253-1CEEDA8E3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919" y="1825625"/>
            <a:ext cx="5111496" cy="435133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F0B64A-6D1E-40A7-B200-A62DBA6A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36919" y="6356350"/>
            <a:ext cx="886968" cy="365125"/>
          </a:xfrm>
        </p:spPr>
        <p:txBody>
          <a:bodyPr/>
          <a:lstStyle/>
          <a:p>
            <a:fld id="{17484B78-E975-401E-8AD5-27E0F95F6ED8}" type="datetime1">
              <a:rPr lang="nl-NL" smtClean="0"/>
              <a:t>11-7-2024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9AB7CE-679F-4046-B11D-D371BBBF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21423" y="6356350"/>
            <a:ext cx="3236976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21D2D4-46DD-45E9-B88D-BB34D9DD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2031" y="6356350"/>
            <a:ext cx="786384" cy="365125"/>
          </a:xfrm>
        </p:spPr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A1423640-EAA1-4391-84C1-853A411FC97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tx1">
              <a:lumMod val="95000"/>
            </a:schemeClr>
          </a:solidFill>
        </p:spPr>
        <p:txBody>
          <a:bodyPr bIns="864000" anchor="ctr"/>
          <a:lstStyle>
            <a:lvl1pPr marL="0" indent="0" algn="ctr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nl-NL"/>
              <a:t>Voer afbeelding in via icoon</a:t>
            </a:r>
          </a:p>
        </p:txBody>
      </p:sp>
    </p:spTree>
    <p:extLst>
      <p:ext uri="{BB962C8B-B14F-4D97-AF65-F5344CB8AC3E}">
        <p14:creationId xmlns:p14="http://schemas.microsoft.com/office/powerpoint/2010/main" val="2669204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">
          <p15:clr>
            <a:srgbClr val="FBAE40"/>
          </p15:clr>
        </p15:guide>
        <p15:guide id="2" pos="526">
          <p15:clr>
            <a:srgbClr val="FBAE40"/>
          </p15:clr>
        </p15:guide>
        <p15:guide id="3" pos="7154">
          <p15:clr>
            <a:srgbClr val="FBAE40"/>
          </p15:clr>
        </p15:guide>
        <p15:guide id="4" orient="horz" pos="3898">
          <p15:clr>
            <a:srgbClr val="FBAE40"/>
          </p15:clr>
        </p15:guide>
        <p15:guide id="5" orient="horz" pos="1071">
          <p15:clr>
            <a:srgbClr val="FBAE40"/>
          </p15:clr>
        </p15:guide>
        <p15:guide id="6" orient="horz" pos="1148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persoon, kostuum, staand, gebouw&#10;&#10;Automatisch gegenereerde beschrijving" hidden="1">
            <a:extLst>
              <a:ext uri="{FF2B5EF4-FFF2-40B4-BE49-F238E27FC236}">
                <a16:creationId xmlns:a16="http://schemas.microsoft.com/office/drawing/2014/main" id="{7A6F8D76-FC81-43A7-8003-422618164262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42"/>
          <a:stretch/>
        </p:blipFill>
        <p:spPr>
          <a:xfrm>
            <a:off x="0" y="0"/>
            <a:ext cx="12192000" cy="1937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80850B-9A25-49DE-85BD-014EFB7C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91" y="542441"/>
            <a:ext cx="7787495" cy="3711844"/>
          </a:xfrm>
        </p:spPr>
        <p:txBody>
          <a:bodyPr anchor="b">
            <a:normAutofit/>
          </a:bodyPr>
          <a:lstStyle>
            <a:lvl1pPr>
              <a:defRPr sz="4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36F9AC-18A8-41C7-8EAD-D821438F4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8339" y="4427220"/>
            <a:ext cx="7780843" cy="164811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FD01D1-8729-46BC-A488-CE175D6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54EC8-139D-4B56-A664-2DCBD53AFCCB}" type="datetime1">
              <a:rPr lang="nl-NL" smtClean="0"/>
              <a:t>11-7-2024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BA4DB1-711F-4744-9B15-93B40B02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04F6E1-6392-47FF-8F4E-BD489AF6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62" name="Groep 61">
            <a:extLst>
              <a:ext uri="{FF2B5EF4-FFF2-40B4-BE49-F238E27FC236}">
                <a16:creationId xmlns:a16="http://schemas.microsoft.com/office/drawing/2014/main" id="{A255132F-569E-41FE-9E1B-4DC09ED3CF1A}"/>
              </a:ext>
            </a:extLst>
          </p:cNvPr>
          <p:cNvGrpSpPr/>
          <p:nvPr userDrawn="1"/>
        </p:nvGrpSpPr>
        <p:grpSpPr>
          <a:xfrm>
            <a:off x="400033" y="505835"/>
            <a:ext cx="3317119" cy="1374948"/>
            <a:chOff x="400033" y="505835"/>
            <a:chExt cx="3317119" cy="1374948"/>
          </a:xfrm>
        </p:grpSpPr>
        <p:grpSp>
          <p:nvGrpSpPr>
            <p:cNvPr id="63" name="Graphic 4">
              <a:extLst>
                <a:ext uri="{FF2B5EF4-FFF2-40B4-BE49-F238E27FC236}">
                  <a16:creationId xmlns:a16="http://schemas.microsoft.com/office/drawing/2014/main" id="{B83D10ED-2579-4D2A-9E34-76E9397107AC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83" name="Graphic 4">
                <a:extLst>
                  <a:ext uri="{FF2B5EF4-FFF2-40B4-BE49-F238E27FC236}">
                    <a16:creationId xmlns:a16="http://schemas.microsoft.com/office/drawing/2014/main" id="{92A28CAB-21E0-4E89-B885-2AA1442A0029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4" name="Graphic 4">
                <a:extLst>
                  <a:ext uri="{FF2B5EF4-FFF2-40B4-BE49-F238E27FC236}">
                    <a16:creationId xmlns:a16="http://schemas.microsoft.com/office/drawing/2014/main" id="{2A8FCE78-CAF6-45D6-B725-39386853406A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5" name="Graphic 4">
                <a:extLst>
                  <a:ext uri="{FF2B5EF4-FFF2-40B4-BE49-F238E27FC236}">
                    <a16:creationId xmlns:a16="http://schemas.microsoft.com/office/drawing/2014/main" id="{6E7F9892-AC9D-42B9-8B19-7A2F003215C9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6" name="Graphic 4">
                <a:extLst>
                  <a:ext uri="{FF2B5EF4-FFF2-40B4-BE49-F238E27FC236}">
                    <a16:creationId xmlns:a16="http://schemas.microsoft.com/office/drawing/2014/main" id="{690D3A5B-3487-4618-8B8C-61F88061CB96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7" name="Graphic 4">
                <a:extLst>
                  <a:ext uri="{FF2B5EF4-FFF2-40B4-BE49-F238E27FC236}">
                    <a16:creationId xmlns:a16="http://schemas.microsoft.com/office/drawing/2014/main" id="{66E8E500-CEAE-4847-80EF-FF48971CAF29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8" name="Graphic 4">
                <a:extLst>
                  <a:ext uri="{FF2B5EF4-FFF2-40B4-BE49-F238E27FC236}">
                    <a16:creationId xmlns:a16="http://schemas.microsoft.com/office/drawing/2014/main" id="{F3B6EDBA-B5CF-44EA-86A0-CF7247A3A313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9" name="Graphic 4">
                <a:extLst>
                  <a:ext uri="{FF2B5EF4-FFF2-40B4-BE49-F238E27FC236}">
                    <a16:creationId xmlns:a16="http://schemas.microsoft.com/office/drawing/2014/main" id="{0E0AA206-AE1E-4644-87D0-6E9EFF3E25DF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0" name="Graphic 4">
                <a:extLst>
                  <a:ext uri="{FF2B5EF4-FFF2-40B4-BE49-F238E27FC236}">
                    <a16:creationId xmlns:a16="http://schemas.microsoft.com/office/drawing/2014/main" id="{2CFD2563-3DCB-46A9-8D79-8A17D365CC2B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1" name="Graphic 4">
                <a:extLst>
                  <a:ext uri="{FF2B5EF4-FFF2-40B4-BE49-F238E27FC236}">
                    <a16:creationId xmlns:a16="http://schemas.microsoft.com/office/drawing/2014/main" id="{8073A38E-6A7D-4F75-8526-DB15B98B7B0F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2" name="Graphic 4">
                <a:extLst>
                  <a:ext uri="{FF2B5EF4-FFF2-40B4-BE49-F238E27FC236}">
                    <a16:creationId xmlns:a16="http://schemas.microsoft.com/office/drawing/2014/main" id="{F639EED5-2CD4-48F3-B1EB-A8E948004FA1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3" name="Graphic 4">
                <a:extLst>
                  <a:ext uri="{FF2B5EF4-FFF2-40B4-BE49-F238E27FC236}">
                    <a16:creationId xmlns:a16="http://schemas.microsoft.com/office/drawing/2014/main" id="{0F437F65-A1AB-4E1C-B3C4-85FDA89831E2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4" name="Graphic 4">
                <a:extLst>
                  <a:ext uri="{FF2B5EF4-FFF2-40B4-BE49-F238E27FC236}">
                    <a16:creationId xmlns:a16="http://schemas.microsoft.com/office/drawing/2014/main" id="{6E5557BD-AEB3-4B14-9F60-4843C52928AC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5" name="Graphic 4">
                <a:extLst>
                  <a:ext uri="{FF2B5EF4-FFF2-40B4-BE49-F238E27FC236}">
                    <a16:creationId xmlns:a16="http://schemas.microsoft.com/office/drawing/2014/main" id="{04E46063-4224-4396-A847-8499FE0F0DFF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6" name="Graphic 4">
                <a:extLst>
                  <a:ext uri="{FF2B5EF4-FFF2-40B4-BE49-F238E27FC236}">
                    <a16:creationId xmlns:a16="http://schemas.microsoft.com/office/drawing/2014/main" id="{DD630C90-6FBE-4DC8-B70F-3BF213EBE669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7" name="Graphic 4">
                <a:extLst>
                  <a:ext uri="{FF2B5EF4-FFF2-40B4-BE49-F238E27FC236}">
                    <a16:creationId xmlns:a16="http://schemas.microsoft.com/office/drawing/2014/main" id="{B88DE14A-4263-4A37-853B-3ABCE808B156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8" name="Graphic 4">
                <a:extLst>
                  <a:ext uri="{FF2B5EF4-FFF2-40B4-BE49-F238E27FC236}">
                    <a16:creationId xmlns:a16="http://schemas.microsoft.com/office/drawing/2014/main" id="{2D5CFFA0-681F-408E-836C-D1768D25A412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9" name="Graphic 4">
                <a:extLst>
                  <a:ext uri="{FF2B5EF4-FFF2-40B4-BE49-F238E27FC236}">
                    <a16:creationId xmlns:a16="http://schemas.microsoft.com/office/drawing/2014/main" id="{1E8D7D94-272F-48A4-BA74-EE4CB73817BD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0" name="Graphic 4">
                <a:extLst>
                  <a:ext uri="{FF2B5EF4-FFF2-40B4-BE49-F238E27FC236}">
                    <a16:creationId xmlns:a16="http://schemas.microsoft.com/office/drawing/2014/main" id="{345EDFE6-76F9-4976-98F5-DE9E7BDEA004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1" name="Graphic 4">
                <a:extLst>
                  <a:ext uri="{FF2B5EF4-FFF2-40B4-BE49-F238E27FC236}">
                    <a16:creationId xmlns:a16="http://schemas.microsoft.com/office/drawing/2014/main" id="{B1B2A1EB-12FF-4A81-A867-196A15EFEB44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2" name="Graphic 4">
                <a:extLst>
                  <a:ext uri="{FF2B5EF4-FFF2-40B4-BE49-F238E27FC236}">
                    <a16:creationId xmlns:a16="http://schemas.microsoft.com/office/drawing/2014/main" id="{7E9F18BC-B331-4991-AB67-1D94B7EF3603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3" name="Graphic 4">
                <a:extLst>
                  <a:ext uri="{FF2B5EF4-FFF2-40B4-BE49-F238E27FC236}">
                    <a16:creationId xmlns:a16="http://schemas.microsoft.com/office/drawing/2014/main" id="{768270BD-3EB4-456D-9C5C-02D63719E7FA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4" name="Graphic 4">
                <a:extLst>
                  <a:ext uri="{FF2B5EF4-FFF2-40B4-BE49-F238E27FC236}">
                    <a16:creationId xmlns:a16="http://schemas.microsoft.com/office/drawing/2014/main" id="{B33AB760-BF13-40FB-A5EA-50DA46F8CF4C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5" name="Graphic 4">
                <a:extLst>
                  <a:ext uri="{FF2B5EF4-FFF2-40B4-BE49-F238E27FC236}">
                    <a16:creationId xmlns:a16="http://schemas.microsoft.com/office/drawing/2014/main" id="{0EA31484-49C2-40C4-9B71-9CBF3AEED2FD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6" name="Graphic 4">
                <a:extLst>
                  <a:ext uri="{FF2B5EF4-FFF2-40B4-BE49-F238E27FC236}">
                    <a16:creationId xmlns:a16="http://schemas.microsoft.com/office/drawing/2014/main" id="{815344DA-D641-4C22-A26A-C1FF54125597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7" name="Graphic 4">
                <a:extLst>
                  <a:ext uri="{FF2B5EF4-FFF2-40B4-BE49-F238E27FC236}">
                    <a16:creationId xmlns:a16="http://schemas.microsoft.com/office/drawing/2014/main" id="{25BDD5CC-66F6-4B33-B65D-EBC46F1BAD6B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8" name="Graphic 4">
                <a:extLst>
                  <a:ext uri="{FF2B5EF4-FFF2-40B4-BE49-F238E27FC236}">
                    <a16:creationId xmlns:a16="http://schemas.microsoft.com/office/drawing/2014/main" id="{FC02348C-A7F7-44BD-8B41-0BD2F723F36A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9" name="Graphic 4">
                <a:extLst>
                  <a:ext uri="{FF2B5EF4-FFF2-40B4-BE49-F238E27FC236}">
                    <a16:creationId xmlns:a16="http://schemas.microsoft.com/office/drawing/2014/main" id="{A825DC67-355D-481C-91A7-081FBD584926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0" name="Graphic 4">
                <a:extLst>
                  <a:ext uri="{FF2B5EF4-FFF2-40B4-BE49-F238E27FC236}">
                    <a16:creationId xmlns:a16="http://schemas.microsoft.com/office/drawing/2014/main" id="{67A3D9E1-2660-49E7-A951-DEADFD50E305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1" name="Graphic 4">
                <a:extLst>
                  <a:ext uri="{FF2B5EF4-FFF2-40B4-BE49-F238E27FC236}">
                    <a16:creationId xmlns:a16="http://schemas.microsoft.com/office/drawing/2014/main" id="{83DF849A-AF12-4ACB-A587-7E406587D2DC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2" name="Graphic 4">
                <a:extLst>
                  <a:ext uri="{FF2B5EF4-FFF2-40B4-BE49-F238E27FC236}">
                    <a16:creationId xmlns:a16="http://schemas.microsoft.com/office/drawing/2014/main" id="{E1E9A5EB-7274-4EA7-84B0-4727AC72473F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64" name="Graphic 4">
              <a:extLst>
                <a:ext uri="{FF2B5EF4-FFF2-40B4-BE49-F238E27FC236}">
                  <a16:creationId xmlns:a16="http://schemas.microsoft.com/office/drawing/2014/main" id="{1F1F89C3-2310-4646-8B84-D017FE5E191C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76" name="Graphic 4">
                <a:extLst>
                  <a:ext uri="{FF2B5EF4-FFF2-40B4-BE49-F238E27FC236}">
                    <a16:creationId xmlns:a16="http://schemas.microsoft.com/office/drawing/2014/main" id="{ACA0F0AE-D502-4940-A036-D3927AEC97A9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7" name="Graphic 4">
                <a:extLst>
                  <a:ext uri="{FF2B5EF4-FFF2-40B4-BE49-F238E27FC236}">
                    <a16:creationId xmlns:a16="http://schemas.microsoft.com/office/drawing/2014/main" id="{3B666B4A-98C2-4697-875F-8D70AE1BE51D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8" name="Graphic 4">
                <a:extLst>
                  <a:ext uri="{FF2B5EF4-FFF2-40B4-BE49-F238E27FC236}">
                    <a16:creationId xmlns:a16="http://schemas.microsoft.com/office/drawing/2014/main" id="{50D80444-4F3D-4F33-B036-6B90AF93D889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9" name="Graphic 4">
                <a:extLst>
                  <a:ext uri="{FF2B5EF4-FFF2-40B4-BE49-F238E27FC236}">
                    <a16:creationId xmlns:a16="http://schemas.microsoft.com/office/drawing/2014/main" id="{F77AE4C8-9AC9-4DF6-A165-314C9D92D4C2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0" name="Graphic 4">
                <a:extLst>
                  <a:ext uri="{FF2B5EF4-FFF2-40B4-BE49-F238E27FC236}">
                    <a16:creationId xmlns:a16="http://schemas.microsoft.com/office/drawing/2014/main" id="{60477FEC-6DF0-44E2-AA94-6276D60A8ECF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1" name="Graphic 4">
                <a:extLst>
                  <a:ext uri="{FF2B5EF4-FFF2-40B4-BE49-F238E27FC236}">
                    <a16:creationId xmlns:a16="http://schemas.microsoft.com/office/drawing/2014/main" id="{93DBBF5D-43BF-4EC3-BCE9-E901341A9B3C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2" name="Graphic 4">
                <a:extLst>
                  <a:ext uri="{FF2B5EF4-FFF2-40B4-BE49-F238E27FC236}">
                    <a16:creationId xmlns:a16="http://schemas.microsoft.com/office/drawing/2014/main" id="{FD77F26E-E480-4C4F-A854-BD0510C7748E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65" name="Graphic 4">
              <a:extLst>
                <a:ext uri="{FF2B5EF4-FFF2-40B4-BE49-F238E27FC236}">
                  <a16:creationId xmlns:a16="http://schemas.microsoft.com/office/drawing/2014/main" id="{12768F68-AFD9-445D-8132-789DB8BD9C70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72" name="Graphic 4">
                <a:extLst>
                  <a:ext uri="{FF2B5EF4-FFF2-40B4-BE49-F238E27FC236}">
                    <a16:creationId xmlns:a16="http://schemas.microsoft.com/office/drawing/2014/main" id="{272D7EA0-7E46-4F5E-974C-2047AF597225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3" name="Graphic 4">
                <a:extLst>
                  <a:ext uri="{FF2B5EF4-FFF2-40B4-BE49-F238E27FC236}">
                    <a16:creationId xmlns:a16="http://schemas.microsoft.com/office/drawing/2014/main" id="{D9F2E151-3632-4C89-8134-8C676CD8CF12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4" name="Graphic 4">
                <a:extLst>
                  <a:ext uri="{FF2B5EF4-FFF2-40B4-BE49-F238E27FC236}">
                    <a16:creationId xmlns:a16="http://schemas.microsoft.com/office/drawing/2014/main" id="{9B9A05D6-B879-464E-978D-4B08923F6F82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5" name="Graphic 4">
                <a:extLst>
                  <a:ext uri="{FF2B5EF4-FFF2-40B4-BE49-F238E27FC236}">
                    <a16:creationId xmlns:a16="http://schemas.microsoft.com/office/drawing/2014/main" id="{370264DC-4B1B-4A79-B9A7-8D3F5BE95628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66" name="Graphic 4">
              <a:extLst>
                <a:ext uri="{FF2B5EF4-FFF2-40B4-BE49-F238E27FC236}">
                  <a16:creationId xmlns:a16="http://schemas.microsoft.com/office/drawing/2014/main" id="{1DC8D9E7-0F31-483C-983F-322582B52246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7" name="Graphic 4">
              <a:extLst>
                <a:ext uri="{FF2B5EF4-FFF2-40B4-BE49-F238E27FC236}">
                  <a16:creationId xmlns:a16="http://schemas.microsoft.com/office/drawing/2014/main" id="{E9791586-AA14-4235-8B6B-BF5F61ED14AA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8" name="Graphic 4">
              <a:extLst>
                <a:ext uri="{FF2B5EF4-FFF2-40B4-BE49-F238E27FC236}">
                  <a16:creationId xmlns:a16="http://schemas.microsoft.com/office/drawing/2014/main" id="{122CB599-ECBD-4165-9A4F-72958A414291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9" name="Graphic 4">
              <a:extLst>
                <a:ext uri="{FF2B5EF4-FFF2-40B4-BE49-F238E27FC236}">
                  <a16:creationId xmlns:a16="http://schemas.microsoft.com/office/drawing/2014/main" id="{DB1E7523-7F5F-4A2C-8C9C-FA44BB570203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0" name="Graphic 4">
              <a:extLst>
                <a:ext uri="{FF2B5EF4-FFF2-40B4-BE49-F238E27FC236}">
                  <a16:creationId xmlns:a16="http://schemas.microsoft.com/office/drawing/2014/main" id="{A2FEA0D7-0098-4E7A-B703-9F934B76B514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71" name="Graphic 4">
              <a:extLst>
                <a:ext uri="{FF2B5EF4-FFF2-40B4-BE49-F238E27FC236}">
                  <a16:creationId xmlns:a16="http://schemas.microsoft.com/office/drawing/2014/main" id="{29499515-72EF-4FE5-AAE8-AA9B27748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603886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9CA3B-0660-4630-BE08-69B5AAA11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035758-27F8-4528-8016-6B0D969E97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48C70E5-D82A-488C-9444-8BBBCB9C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B651CC-BF71-454D-8C07-F8FFFD21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BE6D-9686-4F94-A9A4-29FEBE4D048C}" type="datetime1">
              <a:rPr lang="nl-NL" smtClean="0"/>
              <a:t>11-7-2024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9E0E2F1-E81C-4780-8CA5-338F3A58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282EF4-9CEA-47CA-8E65-C69F1D57F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90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9CA3B-0660-4630-BE08-69B5AAA1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12839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035758-27F8-4528-8016-6B0D969E97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48C70E5-D82A-488C-9444-8BBBCB9C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B651CC-BF71-454D-8C07-F8FFFD21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EA264-B7B8-4243-88A4-31FA917EAED2}" type="datetime1">
              <a:rPr lang="nl-NL" smtClean="0"/>
              <a:t>11-7-2024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9E0E2F1-E81C-4780-8CA5-338F3A58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282EF4-9CEA-47CA-8E65-C69F1D57F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1572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A546E-146B-421E-BB90-8E869662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80" y="365125"/>
            <a:ext cx="10512108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58BE42-A495-491B-B8DE-E80B1562A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A8FC50-293B-4BB9-A77A-3CABF5551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126E67-90EA-4635-9F41-717481AB9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211792C-BA73-48F7-80B6-559EE429CB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4042792-5EB8-49F6-8341-17ABFF70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39CDD-65DA-4A50-9222-3ABC8B56D7DE}" type="datetime1">
              <a:rPr lang="nl-NL" smtClean="0"/>
              <a:t>11-7-2024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6D89925-7F7F-4A9F-B399-FA4E0F31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F70A6EC-37A1-44B4-A6DB-A8F0B1EB8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968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A546E-146B-421E-BB90-8E869662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80" y="365125"/>
            <a:ext cx="10512108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58BE42-A495-491B-B8DE-E80B1562A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A8FC50-293B-4BB9-A77A-3CABF5551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126E67-90EA-4635-9F41-717481AB9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211792C-BA73-48F7-80B6-559EE429CB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4042792-5EB8-49F6-8341-17ABFF70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7241-C38D-4845-A9A3-2FA4EAA641F0}" type="datetime1">
              <a:rPr lang="nl-NL" smtClean="0"/>
              <a:t>11-7-2024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6D89925-7F7F-4A9F-B399-FA4E0F31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F70A6EC-37A1-44B4-A6DB-A8F0B1EB8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1866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04C09-D20C-46CE-B77E-ADD9E021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3F5190-9346-4F50-936A-FC7983BB8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E9621-B046-4D60-82EA-0E55BA345694}" type="datetime1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3E3416F-3C89-43F5-89DC-D2B25A0F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7C7B4F-92ED-41BC-A093-10730448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8018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hoek 60">
            <a:extLst>
              <a:ext uri="{FF2B5EF4-FFF2-40B4-BE49-F238E27FC236}">
                <a16:creationId xmlns:a16="http://schemas.microsoft.com/office/drawing/2014/main" id="{CE234A69-1FF3-4BB1-81E4-1051CDEF9C0D}"/>
              </a:ext>
            </a:extLst>
          </p:cNvPr>
          <p:cNvSpPr/>
          <p:nvPr userDrawn="1"/>
        </p:nvSpPr>
        <p:spPr>
          <a:xfrm>
            <a:off x="0" y="2287032"/>
            <a:ext cx="12192000" cy="690277"/>
          </a:xfrm>
          <a:prstGeom prst="rect">
            <a:avLst/>
          </a:prstGeom>
          <a:solidFill>
            <a:srgbClr val="E3D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F04C09-D20C-46CE-B77E-ADD9E0212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123" y="1107741"/>
            <a:ext cx="9131341" cy="559532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Team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3F5190-9346-4F50-936A-FC7983BB8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7B4D-5C91-4483-AC78-2E05E73101E2}" type="datetime1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3E3416F-3C89-43F5-89DC-D2B25A0F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7C7B4F-92ED-41BC-A093-10730448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93167E14-242D-4CF1-A112-F21372F71592}"/>
              </a:ext>
            </a:extLst>
          </p:cNvPr>
          <p:cNvSpPr txBox="1">
            <a:spLocks/>
          </p:cNvSpPr>
          <p:nvPr userDrawn="1"/>
        </p:nvSpPr>
        <p:spPr>
          <a:xfrm>
            <a:off x="3323908" y="4203904"/>
            <a:ext cx="2360612" cy="11453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kern="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kern="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nl-NL" sz="1600" b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994F334D-7D91-44E5-BEA9-CDF0C038B6C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39788" y="3724783"/>
            <a:ext cx="2412000" cy="247142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C00000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/>
              <a:t>Voornaam Achternaam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63A24EF8-7554-4C18-935C-87858ECAD63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39787" y="3962465"/>
            <a:ext cx="2412000" cy="237679"/>
          </a:xfrm>
        </p:spPr>
        <p:txBody>
          <a:bodyPr tIns="36000">
            <a:norm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 b="0"/>
            </a:lvl2pPr>
            <a:lvl3pPr marL="914400" indent="0">
              <a:buNone/>
              <a:defRPr b="0"/>
            </a:lvl3pPr>
            <a:lvl4pPr marL="1371600" indent="0">
              <a:buNone/>
              <a:defRPr b="0"/>
            </a:lvl4pPr>
            <a:lvl5pPr marL="1828800" indent="0">
              <a:buNone/>
              <a:defRPr b="0"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0A7B6411-9608-4F8A-8A82-EA3CC9A5A4F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39788" y="5335588"/>
            <a:ext cx="2412000" cy="852487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48" name="Tijdelijke aanduiding voor tekst 47">
            <a:extLst>
              <a:ext uri="{FF2B5EF4-FFF2-40B4-BE49-F238E27FC236}">
                <a16:creationId xmlns:a16="http://schemas.microsoft.com/office/drawing/2014/main" id="{6954B88B-CB40-4F9F-9356-29552ACBB660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39788" y="4400550"/>
            <a:ext cx="2412000" cy="7572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</a:lstStyle>
          <a:p>
            <a:r>
              <a:rPr lang="nl-NL"/>
              <a:t>email@kokxdevoogd.nl</a:t>
            </a:r>
          </a:p>
          <a:p>
            <a:r>
              <a:rPr lang="nl-NL"/>
              <a:t>088 - .. ..</a:t>
            </a:r>
          </a:p>
          <a:p>
            <a:r>
              <a:rPr lang="nl-NL"/>
              <a:t>06 - .. ..</a:t>
            </a:r>
          </a:p>
        </p:txBody>
      </p:sp>
      <p:sp>
        <p:nvSpPr>
          <p:cNvPr id="49" name="Tijdelijke aanduiding voor tekst 25">
            <a:extLst>
              <a:ext uri="{FF2B5EF4-FFF2-40B4-BE49-F238E27FC236}">
                <a16:creationId xmlns:a16="http://schemas.microsoft.com/office/drawing/2014/main" id="{81FCC06A-82C6-4087-84F5-C52FC902121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3430588" y="3724783"/>
            <a:ext cx="2412000" cy="247142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C00000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/>
              <a:t>Voornaam Achternaam</a:t>
            </a:r>
          </a:p>
        </p:txBody>
      </p:sp>
      <p:sp>
        <p:nvSpPr>
          <p:cNvPr id="50" name="Tijdelijke aanduiding voor tekst 27">
            <a:extLst>
              <a:ext uri="{FF2B5EF4-FFF2-40B4-BE49-F238E27FC236}">
                <a16:creationId xmlns:a16="http://schemas.microsoft.com/office/drawing/2014/main" id="{D2FF2CA0-91B0-4727-87A3-8F12896483C0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430587" y="3962465"/>
            <a:ext cx="2412000" cy="237679"/>
          </a:xfrm>
        </p:spPr>
        <p:txBody>
          <a:bodyPr tIns="36000">
            <a:norm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 b="0"/>
            </a:lvl2pPr>
            <a:lvl3pPr marL="914400" indent="0">
              <a:buNone/>
              <a:defRPr b="0"/>
            </a:lvl3pPr>
            <a:lvl4pPr marL="1371600" indent="0">
              <a:buNone/>
              <a:defRPr b="0"/>
            </a:lvl4pPr>
            <a:lvl5pPr marL="1828800" indent="0">
              <a:buNone/>
              <a:defRPr b="0"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51" name="Tijdelijke aanduiding voor tekst 33">
            <a:extLst>
              <a:ext uri="{FF2B5EF4-FFF2-40B4-BE49-F238E27FC236}">
                <a16:creationId xmlns:a16="http://schemas.microsoft.com/office/drawing/2014/main" id="{8297C2D0-CA3D-49C9-84F3-AB8A015516A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430588" y="5335588"/>
            <a:ext cx="2412000" cy="852487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52" name="Tijdelijke aanduiding voor tekst 47">
            <a:extLst>
              <a:ext uri="{FF2B5EF4-FFF2-40B4-BE49-F238E27FC236}">
                <a16:creationId xmlns:a16="http://schemas.microsoft.com/office/drawing/2014/main" id="{EF05885A-5E8B-4D06-BA12-32F92F86D96A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430588" y="4400550"/>
            <a:ext cx="2412000" cy="7572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</a:lstStyle>
          <a:p>
            <a:r>
              <a:rPr lang="nl-NL"/>
              <a:t>email@kokxdevoogd.nl</a:t>
            </a:r>
          </a:p>
          <a:p>
            <a:r>
              <a:rPr lang="nl-NL"/>
              <a:t>088 - .. ..</a:t>
            </a:r>
          </a:p>
          <a:p>
            <a:r>
              <a:rPr lang="nl-NL"/>
              <a:t>06 - .. ..</a:t>
            </a:r>
          </a:p>
        </p:txBody>
      </p:sp>
      <p:sp>
        <p:nvSpPr>
          <p:cNvPr id="53" name="Tijdelijke aanduiding voor tekst 25">
            <a:extLst>
              <a:ext uri="{FF2B5EF4-FFF2-40B4-BE49-F238E27FC236}">
                <a16:creationId xmlns:a16="http://schemas.microsoft.com/office/drawing/2014/main" id="{51E02FC6-2B79-4DF1-8558-69FAE01F6DB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044248" y="3724783"/>
            <a:ext cx="2412000" cy="247142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C00000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/>
              <a:t>Voornaam Achternaam</a:t>
            </a:r>
          </a:p>
        </p:txBody>
      </p:sp>
      <p:sp>
        <p:nvSpPr>
          <p:cNvPr id="54" name="Tijdelijke aanduiding voor tekst 27">
            <a:extLst>
              <a:ext uri="{FF2B5EF4-FFF2-40B4-BE49-F238E27FC236}">
                <a16:creationId xmlns:a16="http://schemas.microsoft.com/office/drawing/2014/main" id="{8347F8AB-BB14-4C56-B07A-B78CB1C7D8E7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044247" y="3962465"/>
            <a:ext cx="2412000" cy="237679"/>
          </a:xfrm>
        </p:spPr>
        <p:txBody>
          <a:bodyPr tIns="36000">
            <a:norm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 b="0"/>
            </a:lvl2pPr>
            <a:lvl3pPr marL="914400" indent="0">
              <a:buNone/>
              <a:defRPr b="0"/>
            </a:lvl3pPr>
            <a:lvl4pPr marL="1371600" indent="0">
              <a:buNone/>
              <a:defRPr b="0"/>
            </a:lvl4pPr>
            <a:lvl5pPr marL="1828800" indent="0">
              <a:buNone/>
              <a:defRPr b="0"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55" name="Tijdelijke aanduiding voor tekst 33">
            <a:extLst>
              <a:ext uri="{FF2B5EF4-FFF2-40B4-BE49-F238E27FC236}">
                <a16:creationId xmlns:a16="http://schemas.microsoft.com/office/drawing/2014/main" id="{A5C7CD67-EAEA-43BB-BF50-B0EE90D6CAB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044248" y="5335588"/>
            <a:ext cx="2412000" cy="852487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56" name="Tijdelijke aanduiding voor tekst 47">
            <a:extLst>
              <a:ext uri="{FF2B5EF4-FFF2-40B4-BE49-F238E27FC236}">
                <a16:creationId xmlns:a16="http://schemas.microsoft.com/office/drawing/2014/main" id="{0FB8E6F5-3653-4E85-A7F2-C3E51C4FD52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044248" y="4400550"/>
            <a:ext cx="2412000" cy="7572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</a:lstStyle>
          <a:p>
            <a:r>
              <a:rPr lang="nl-NL"/>
              <a:t>email@kokxdevoogd.nl</a:t>
            </a:r>
          </a:p>
          <a:p>
            <a:r>
              <a:rPr lang="nl-NL"/>
              <a:t>088 - .. ..</a:t>
            </a:r>
          </a:p>
          <a:p>
            <a:r>
              <a:rPr lang="nl-NL"/>
              <a:t>06 - .. ..</a:t>
            </a:r>
          </a:p>
        </p:txBody>
      </p:sp>
      <p:sp>
        <p:nvSpPr>
          <p:cNvPr id="57" name="Tijdelijke aanduiding voor tekst 25">
            <a:extLst>
              <a:ext uri="{FF2B5EF4-FFF2-40B4-BE49-F238E27FC236}">
                <a16:creationId xmlns:a16="http://schemas.microsoft.com/office/drawing/2014/main" id="{308717D8-7612-4AA4-ACB1-8553FAE2222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673148" y="3724783"/>
            <a:ext cx="2412000" cy="247142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C00000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nl-NL"/>
              <a:t>Voornaam Achternaam</a:t>
            </a:r>
          </a:p>
        </p:txBody>
      </p:sp>
      <p:sp>
        <p:nvSpPr>
          <p:cNvPr id="58" name="Tijdelijke aanduiding voor tekst 27">
            <a:extLst>
              <a:ext uri="{FF2B5EF4-FFF2-40B4-BE49-F238E27FC236}">
                <a16:creationId xmlns:a16="http://schemas.microsoft.com/office/drawing/2014/main" id="{DB970E14-C203-4C1C-8D31-6FA491D7FD1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8673147" y="3962465"/>
            <a:ext cx="2412000" cy="237679"/>
          </a:xfrm>
        </p:spPr>
        <p:txBody>
          <a:bodyPr tIns="36000">
            <a:norm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 b="0"/>
            </a:lvl2pPr>
            <a:lvl3pPr marL="914400" indent="0">
              <a:buNone/>
              <a:defRPr b="0"/>
            </a:lvl3pPr>
            <a:lvl4pPr marL="1371600" indent="0">
              <a:buNone/>
              <a:defRPr b="0"/>
            </a:lvl4pPr>
            <a:lvl5pPr marL="1828800" indent="0">
              <a:buNone/>
              <a:defRPr b="0"/>
            </a:lvl5pPr>
          </a:lstStyle>
          <a:p>
            <a:pPr lvl="0"/>
            <a:r>
              <a:rPr lang="nl-NL"/>
              <a:t>Functie</a:t>
            </a:r>
          </a:p>
        </p:txBody>
      </p:sp>
      <p:sp>
        <p:nvSpPr>
          <p:cNvPr id="59" name="Tijdelijke aanduiding voor tekst 33">
            <a:extLst>
              <a:ext uri="{FF2B5EF4-FFF2-40B4-BE49-F238E27FC236}">
                <a16:creationId xmlns:a16="http://schemas.microsoft.com/office/drawing/2014/main" id="{21AC7F41-C80A-4C40-914D-0608AB0811DF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673148" y="5335588"/>
            <a:ext cx="2412000" cy="852487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“Quote”</a:t>
            </a:r>
          </a:p>
        </p:txBody>
      </p:sp>
      <p:sp>
        <p:nvSpPr>
          <p:cNvPr id="60" name="Tijdelijke aanduiding voor tekst 47">
            <a:extLst>
              <a:ext uri="{FF2B5EF4-FFF2-40B4-BE49-F238E27FC236}">
                <a16:creationId xmlns:a16="http://schemas.microsoft.com/office/drawing/2014/main" id="{D0F51BA9-82A4-4608-BC8B-1109EB85A5E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673148" y="4400550"/>
            <a:ext cx="2412000" cy="7572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</a:lstStyle>
          <a:p>
            <a:r>
              <a:rPr lang="nl-NL"/>
              <a:t>email@kokxdevoogd.nl</a:t>
            </a:r>
          </a:p>
          <a:p>
            <a:r>
              <a:rPr lang="nl-NL"/>
              <a:t>088 - .. ..</a:t>
            </a:r>
          </a:p>
          <a:p>
            <a:r>
              <a:rPr lang="nl-NL"/>
              <a:t>06 - .. ..</a:t>
            </a:r>
          </a:p>
        </p:txBody>
      </p:sp>
      <p:sp>
        <p:nvSpPr>
          <p:cNvPr id="63" name="Tijdelijke aanduiding voor afbeelding 62">
            <a:extLst>
              <a:ext uri="{FF2B5EF4-FFF2-40B4-BE49-F238E27FC236}">
                <a16:creationId xmlns:a16="http://schemas.microsoft.com/office/drawing/2014/main" id="{AB4D6CA1-87B2-48B9-B055-D497A1311C68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3442017" y="1822450"/>
            <a:ext cx="1653539" cy="1670461"/>
          </a:xfrm>
          <a:prstGeom prst="ellipse">
            <a:avLst/>
          </a:prstGeom>
        </p:spPr>
        <p:txBody>
          <a:bodyPr lIns="46800" rIns="46800" bIns="18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Foto in cirkel:</a:t>
            </a:r>
            <a:br>
              <a:rPr lang="nl-NL"/>
            </a:br>
            <a:r>
              <a:rPr lang="nl-NL" err="1"/>
              <a:t>KokxdeVoogd</a:t>
            </a:r>
            <a:r>
              <a:rPr lang="nl-NL"/>
              <a:t> lint &gt;</a:t>
            </a: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 Afbeelding wijzigen</a:t>
            </a:r>
          </a:p>
        </p:txBody>
      </p:sp>
      <p:sp>
        <p:nvSpPr>
          <p:cNvPr id="64" name="Tijdelijke aanduiding voor afbeelding 62">
            <a:extLst>
              <a:ext uri="{FF2B5EF4-FFF2-40B4-BE49-F238E27FC236}">
                <a16:creationId xmlns:a16="http://schemas.microsoft.com/office/drawing/2014/main" id="{CA7C3002-9D7E-40E5-ACDC-3F397A3A8BFE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6044247" y="1822450"/>
            <a:ext cx="1653539" cy="1670461"/>
          </a:xfrm>
          <a:prstGeom prst="ellipse">
            <a:avLst/>
          </a:prstGeom>
        </p:spPr>
        <p:txBody>
          <a:bodyPr lIns="46800" rIns="46800" bIns="18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Foto in cirkel:</a:t>
            </a:r>
            <a:br>
              <a:rPr lang="nl-NL"/>
            </a:br>
            <a:r>
              <a:rPr lang="nl-NL" err="1"/>
              <a:t>KokxdeVoogd</a:t>
            </a:r>
            <a:r>
              <a:rPr lang="nl-NL"/>
              <a:t> lint &gt;</a:t>
            </a: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 Afbeelding wijzigen</a:t>
            </a:r>
          </a:p>
        </p:txBody>
      </p:sp>
      <p:sp>
        <p:nvSpPr>
          <p:cNvPr id="65" name="Tijdelijke aanduiding voor afbeelding 62">
            <a:extLst>
              <a:ext uri="{FF2B5EF4-FFF2-40B4-BE49-F238E27FC236}">
                <a16:creationId xmlns:a16="http://schemas.microsoft.com/office/drawing/2014/main" id="{84F895CC-57C5-4656-82A8-26C68083F27E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8673147" y="1822450"/>
            <a:ext cx="1653539" cy="1670461"/>
          </a:xfrm>
          <a:prstGeom prst="ellipse">
            <a:avLst/>
          </a:prstGeom>
        </p:spPr>
        <p:txBody>
          <a:bodyPr lIns="46800" rIns="46800" bIns="18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Foto in cirkel:</a:t>
            </a:r>
            <a:br>
              <a:rPr lang="nl-NL"/>
            </a:br>
            <a:r>
              <a:rPr lang="nl-NL" err="1"/>
              <a:t>KokxdeVoogd</a:t>
            </a:r>
            <a:r>
              <a:rPr lang="nl-NL"/>
              <a:t> lint &gt;</a:t>
            </a: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 Afbeelding wijzigen</a:t>
            </a:r>
          </a:p>
        </p:txBody>
      </p:sp>
      <p:sp>
        <p:nvSpPr>
          <p:cNvPr id="66" name="Tijdelijke aanduiding voor afbeelding 62">
            <a:extLst>
              <a:ext uri="{FF2B5EF4-FFF2-40B4-BE49-F238E27FC236}">
                <a16:creationId xmlns:a16="http://schemas.microsoft.com/office/drawing/2014/main" id="{E95BFB08-A6F9-4BF8-A02E-FDC44D408C6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839788" y="1822450"/>
            <a:ext cx="1653539" cy="1670461"/>
          </a:xfrm>
          <a:prstGeom prst="ellipse">
            <a:avLst/>
          </a:prstGeom>
        </p:spPr>
        <p:txBody>
          <a:bodyPr lIns="46800" rIns="46800" bIns="18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Foto in cirkel:</a:t>
            </a:r>
            <a:br>
              <a:rPr lang="nl-NL"/>
            </a:br>
            <a:r>
              <a:rPr lang="nl-NL" err="1"/>
              <a:t>KokxdeVoogd</a:t>
            </a:r>
            <a:r>
              <a:rPr lang="nl-NL"/>
              <a:t> lint &gt;</a:t>
            </a: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 Afbeelding wijzigen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FDADA0D9-949D-4CCF-A482-48D7C01F56F8}"/>
              </a:ext>
            </a:extLst>
          </p:cNvPr>
          <p:cNvGrpSpPr/>
          <p:nvPr userDrawn="1"/>
        </p:nvGrpSpPr>
        <p:grpSpPr>
          <a:xfrm>
            <a:off x="-32381" y="16257"/>
            <a:ext cx="2278406" cy="897465"/>
            <a:chOff x="76029" y="292577"/>
            <a:chExt cx="4032000" cy="1588206"/>
          </a:xfrm>
        </p:grpSpPr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DED102B0-9528-4B7E-A484-AE2B5158D6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54482C1E-A800-425E-A71D-4B72A5815940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179F0867-292A-4C4F-A2A4-00896F1A9752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E99BFE2F-5828-4A3C-995B-8CCBC7C92C73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7A899727-D7B8-4353-9257-577652FA702E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9564C827-961C-460E-8DDA-84D70C15099E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37EE13CB-C5DB-4478-A457-006871B95724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8DF6747E-9195-49D0-8220-1A3416F98F9D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6C82372B-BCA7-40D3-8F82-E2C5C6D45DD5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F7ABD240-08AF-456B-B583-6104C20B64F7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E18F8039-F0CE-4640-9A0F-7CE6BABBED10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BCE95DEF-0E43-4D09-99C5-66975BCF7171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148C1A3C-0306-4377-ACD0-E3271682A432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0718609F-81DB-4E92-AFCA-241C6B8EEFB3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0E666629-1B08-45EE-A628-C6C1A2A21D78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529A1E7B-42E1-44C5-B730-CDFBC803E93A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2" name="Graphic 4">
                <a:extLst>
                  <a:ext uri="{FF2B5EF4-FFF2-40B4-BE49-F238E27FC236}">
                    <a16:creationId xmlns:a16="http://schemas.microsoft.com/office/drawing/2014/main" id="{01E7A1ED-7346-4F7D-945A-12D0F7B465CB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7" name="Graphic 4">
                <a:extLst>
                  <a:ext uri="{FF2B5EF4-FFF2-40B4-BE49-F238E27FC236}">
                    <a16:creationId xmlns:a16="http://schemas.microsoft.com/office/drawing/2014/main" id="{B7128879-4533-402F-A9C3-FFD15D585816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8" name="Graphic 4">
                <a:extLst>
                  <a:ext uri="{FF2B5EF4-FFF2-40B4-BE49-F238E27FC236}">
                    <a16:creationId xmlns:a16="http://schemas.microsoft.com/office/drawing/2014/main" id="{6C2C73F5-311B-44B0-BFE7-13E0C5302B64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Graphic 4">
                <a:extLst>
                  <a:ext uri="{FF2B5EF4-FFF2-40B4-BE49-F238E27FC236}">
                    <a16:creationId xmlns:a16="http://schemas.microsoft.com/office/drawing/2014/main" id="{9A67AA85-803A-4DE7-B593-33D365B9000D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Graphic 4">
                <a:extLst>
                  <a:ext uri="{FF2B5EF4-FFF2-40B4-BE49-F238E27FC236}">
                    <a16:creationId xmlns:a16="http://schemas.microsoft.com/office/drawing/2014/main" id="{B718D12B-16B6-441D-A01C-1B9DF6B5F786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Graphic 4">
                <a:extLst>
                  <a:ext uri="{FF2B5EF4-FFF2-40B4-BE49-F238E27FC236}">
                    <a16:creationId xmlns:a16="http://schemas.microsoft.com/office/drawing/2014/main" id="{4F3D317D-448C-4A07-B38B-8BD99804F7C2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Graphic 4">
                <a:extLst>
                  <a:ext uri="{FF2B5EF4-FFF2-40B4-BE49-F238E27FC236}">
                    <a16:creationId xmlns:a16="http://schemas.microsoft.com/office/drawing/2014/main" id="{E7A0BECA-814C-4169-BF50-DE3265F488C0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3" name="Graphic 4">
                <a:extLst>
                  <a:ext uri="{FF2B5EF4-FFF2-40B4-BE49-F238E27FC236}">
                    <a16:creationId xmlns:a16="http://schemas.microsoft.com/office/drawing/2014/main" id="{0ABF95E8-2DAE-491C-B79E-062740648D4F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4" name="Graphic 4">
                <a:extLst>
                  <a:ext uri="{FF2B5EF4-FFF2-40B4-BE49-F238E27FC236}">
                    <a16:creationId xmlns:a16="http://schemas.microsoft.com/office/drawing/2014/main" id="{EBDACA58-F0FC-4946-8CF8-17FC431B2D4F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5" name="Graphic 4">
                <a:extLst>
                  <a:ext uri="{FF2B5EF4-FFF2-40B4-BE49-F238E27FC236}">
                    <a16:creationId xmlns:a16="http://schemas.microsoft.com/office/drawing/2014/main" id="{060EC8EE-706F-4E77-B23E-561B3E981A0A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6" name="Graphic 4">
                <a:extLst>
                  <a:ext uri="{FF2B5EF4-FFF2-40B4-BE49-F238E27FC236}">
                    <a16:creationId xmlns:a16="http://schemas.microsoft.com/office/drawing/2014/main" id="{3314EF0D-5D97-4D5C-8DFF-33AD24DF88B7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7" name="Graphic 4">
                <a:extLst>
                  <a:ext uri="{FF2B5EF4-FFF2-40B4-BE49-F238E27FC236}">
                    <a16:creationId xmlns:a16="http://schemas.microsoft.com/office/drawing/2014/main" id="{E5D917FC-BD22-46BE-AA7E-285A96178CDF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8" name="Graphic 4">
                <a:extLst>
                  <a:ext uri="{FF2B5EF4-FFF2-40B4-BE49-F238E27FC236}">
                    <a16:creationId xmlns:a16="http://schemas.microsoft.com/office/drawing/2014/main" id="{1B2D37EB-F552-4814-812A-BB62E3FD6C34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9" name="Graphic 4">
                <a:extLst>
                  <a:ext uri="{FF2B5EF4-FFF2-40B4-BE49-F238E27FC236}">
                    <a16:creationId xmlns:a16="http://schemas.microsoft.com/office/drawing/2014/main" id="{4B0BFDAD-160D-46FA-A75B-735EFBD2F27A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0" name="Graphic 4">
                <a:extLst>
                  <a:ext uri="{FF2B5EF4-FFF2-40B4-BE49-F238E27FC236}">
                    <a16:creationId xmlns:a16="http://schemas.microsoft.com/office/drawing/2014/main" id="{858A9BFA-1DD5-4125-8109-3B7B0CA3B8F8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1" name="Graphic 4">
                <a:extLst>
                  <a:ext uri="{FF2B5EF4-FFF2-40B4-BE49-F238E27FC236}">
                    <a16:creationId xmlns:a16="http://schemas.microsoft.com/office/drawing/2014/main" id="{567DD3F3-A95D-41F1-9578-425282F4A21E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240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2EB0F-9F1F-4029-94BA-1F7FDCFB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40657D-2797-419B-A253-1CEEDA8E3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F0B64A-6D1E-40A7-B200-A62DBA6A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D18F-5154-46DA-A5D4-F46238370994}" type="datetime1">
              <a:rPr lang="nl-NL" smtClean="0"/>
              <a:t>11-7-2024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9AB7CE-679F-4046-B11D-D371BBBF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21D2D4-46DD-45E9-B88D-BB34D9DD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8677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" userDrawn="1">
          <p15:clr>
            <a:srgbClr val="FBAE40"/>
          </p15:clr>
        </p15:guide>
        <p15:guide id="2" pos="526" userDrawn="1">
          <p15:clr>
            <a:srgbClr val="FBAE40"/>
          </p15:clr>
        </p15:guide>
        <p15:guide id="3" pos="7154" userDrawn="1">
          <p15:clr>
            <a:srgbClr val="FBAE40"/>
          </p15:clr>
        </p15:guide>
        <p15:guide id="4" orient="horz" pos="3898" userDrawn="1">
          <p15:clr>
            <a:srgbClr val="FBAE40"/>
          </p15:clr>
        </p15:guide>
        <p15:guide id="5" orient="horz" pos="946" userDrawn="1">
          <p15:clr>
            <a:srgbClr val="FBAE40"/>
          </p15:clr>
        </p15:guide>
        <p15:guide id="6" orient="horz" pos="1148" userDrawn="1">
          <p15:clr>
            <a:srgbClr val="FBAE40"/>
          </p15:clr>
        </p15:guide>
        <p15:guide id="7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521B9C-6879-45E5-BB9B-AF85EAE0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6787-F87D-4D94-9CB0-61A036CDBFAF}" type="datetime1">
              <a:rPr lang="nl-NL" smtClean="0"/>
              <a:t>11-7-2024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29DAB4-8662-4A2A-B2CB-28321228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FA7392-74BC-440D-A523-F08E5D6B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164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B61DDE4-E14F-459E-A45C-828CE175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20F4-EDD6-47A6-99FF-0B3CEE105775}" type="datetime1">
              <a:rPr lang="nl-NL" smtClean="0"/>
              <a:t>11-7-2024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267500F-BA6F-4151-8468-BF87ECD6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6115782-5675-4F96-9906-006BDABD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3686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rechts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5E4871-732C-42DE-8023-C12B0B115C4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01659721-C866-4764-A5AE-38C71A51A4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tx1">
              <a:lumMod val="95000"/>
            </a:schemeClr>
          </a:solidFill>
        </p:spPr>
        <p:txBody>
          <a:bodyPr bIns="864000" anchor="ctr"/>
          <a:lstStyle>
            <a:lvl1pPr marL="0" indent="0" algn="ctr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nl-NL"/>
              <a:t>Voer afbeelding in via icoon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F5515A-9B4A-4AD0-A5D4-4CD1CB163D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944100" y="6356350"/>
            <a:ext cx="1409700" cy="365125"/>
          </a:xfrm>
        </p:spPr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B77046-A822-4698-A965-8B54BDF12E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DF6676D-BC44-46E4-8A65-4217E0F8B5A4}" type="datetime1">
              <a:rPr lang="nl-NL" smtClean="0"/>
              <a:t>11-7-2024</a:t>
            </a:fld>
            <a:endParaRPr lang="nl-NL"/>
          </a:p>
        </p:txBody>
      </p:sp>
      <p:grpSp>
        <p:nvGrpSpPr>
          <p:cNvPr id="93" name="Groep 92">
            <a:extLst>
              <a:ext uri="{FF2B5EF4-FFF2-40B4-BE49-F238E27FC236}">
                <a16:creationId xmlns:a16="http://schemas.microsoft.com/office/drawing/2014/main" id="{345DA931-1E72-455A-B8E0-D06506DADAF6}"/>
              </a:ext>
            </a:extLst>
          </p:cNvPr>
          <p:cNvGrpSpPr/>
          <p:nvPr userDrawn="1"/>
        </p:nvGrpSpPr>
        <p:grpSpPr>
          <a:xfrm>
            <a:off x="7006139" y="2663902"/>
            <a:ext cx="3741953" cy="1551042"/>
            <a:chOff x="400033" y="505835"/>
            <a:chExt cx="3317119" cy="1374948"/>
          </a:xfrm>
        </p:grpSpPr>
        <p:grpSp>
          <p:nvGrpSpPr>
            <p:cNvPr id="94" name="Graphic 4">
              <a:extLst>
                <a:ext uri="{FF2B5EF4-FFF2-40B4-BE49-F238E27FC236}">
                  <a16:creationId xmlns:a16="http://schemas.microsoft.com/office/drawing/2014/main" id="{3B58B9C7-D4C3-43F9-8DDA-E178346B5519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114" name="Graphic 4">
                <a:extLst>
                  <a:ext uri="{FF2B5EF4-FFF2-40B4-BE49-F238E27FC236}">
                    <a16:creationId xmlns:a16="http://schemas.microsoft.com/office/drawing/2014/main" id="{F0065B68-1F8C-4AEF-88CD-5C8AB0CA2506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5" name="Graphic 4">
                <a:extLst>
                  <a:ext uri="{FF2B5EF4-FFF2-40B4-BE49-F238E27FC236}">
                    <a16:creationId xmlns:a16="http://schemas.microsoft.com/office/drawing/2014/main" id="{1FB62E7E-D674-431C-B751-F0217BD34830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6" name="Graphic 4">
                <a:extLst>
                  <a:ext uri="{FF2B5EF4-FFF2-40B4-BE49-F238E27FC236}">
                    <a16:creationId xmlns:a16="http://schemas.microsoft.com/office/drawing/2014/main" id="{B02C333A-94D6-4141-B287-027294582F6F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7" name="Graphic 4">
                <a:extLst>
                  <a:ext uri="{FF2B5EF4-FFF2-40B4-BE49-F238E27FC236}">
                    <a16:creationId xmlns:a16="http://schemas.microsoft.com/office/drawing/2014/main" id="{738E7E19-5656-4F2F-B8CE-1648EB270905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8" name="Graphic 4">
                <a:extLst>
                  <a:ext uri="{FF2B5EF4-FFF2-40B4-BE49-F238E27FC236}">
                    <a16:creationId xmlns:a16="http://schemas.microsoft.com/office/drawing/2014/main" id="{7A1E8A4A-1F45-4C8E-9717-63C1D1B3F6E4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9" name="Graphic 4">
                <a:extLst>
                  <a:ext uri="{FF2B5EF4-FFF2-40B4-BE49-F238E27FC236}">
                    <a16:creationId xmlns:a16="http://schemas.microsoft.com/office/drawing/2014/main" id="{1C83EDAA-7EB9-49BC-AE03-17EDF9E366EE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0" name="Graphic 4">
                <a:extLst>
                  <a:ext uri="{FF2B5EF4-FFF2-40B4-BE49-F238E27FC236}">
                    <a16:creationId xmlns:a16="http://schemas.microsoft.com/office/drawing/2014/main" id="{86C9B65D-1775-4E92-880F-EA265FD52EFF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1" name="Graphic 4">
                <a:extLst>
                  <a:ext uri="{FF2B5EF4-FFF2-40B4-BE49-F238E27FC236}">
                    <a16:creationId xmlns:a16="http://schemas.microsoft.com/office/drawing/2014/main" id="{B8DB8259-771E-4B90-95D1-23863F54465B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2" name="Graphic 4">
                <a:extLst>
                  <a:ext uri="{FF2B5EF4-FFF2-40B4-BE49-F238E27FC236}">
                    <a16:creationId xmlns:a16="http://schemas.microsoft.com/office/drawing/2014/main" id="{09C3B1C5-B634-4377-A321-39AAC4FC476E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3" name="Graphic 4">
                <a:extLst>
                  <a:ext uri="{FF2B5EF4-FFF2-40B4-BE49-F238E27FC236}">
                    <a16:creationId xmlns:a16="http://schemas.microsoft.com/office/drawing/2014/main" id="{0899DDA5-A818-4F27-AF5D-C060BA3D48E4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4" name="Graphic 4">
                <a:extLst>
                  <a:ext uri="{FF2B5EF4-FFF2-40B4-BE49-F238E27FC236}">
                    <a16:creationId xmlns:a16="http://schemas.microsoft.com/office/drawing/2014/main" id="{29787F7A-656C-4315-8C89-909C8BCA94BA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5" name="Graphic 4">
                <a:extLst>
                  <a:ext uri="{FF2B5EF4-FFF2-40B4-BE49-F238E27FC236}">
                    <a16:creationId xmlns:a16="http://schemas.microsoft.com/office/drawing/2014/main" id="{56EC0E7F-32DD-47A2-8C02-3A773A86A9E3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6" name="Graphic 4">
                <a:extLst>
                  <a:ext uri="{FF2B5EF4-FFF2-40B4-BE49-F238E27FC236}">
                    <a16:creationId xmlns:a16="http://schemas.microsoft.com/office/drawing/2014/main" id="{692E06BC-F242-4BC8-B7C5-6B525C3F2DAE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7" name="Graphic 4">
                <a:extLst>
                  <a:ext uri="{FF2B5EF4-FFF2-40B4-BE49-F238E27FC236}">
                    <a16:creationId xmlns:a16="http://schemas.microsoft.com/office/drawing/2014/main" id="{A3EA4DFC-D0B0-4A99-B200-954CD20F8C90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8" name="Graphic 4">
                <a:extLst>
                  <a:ext uri="{FF2B5EF4-FFF2-40B4-BE49-F238E27FC236}">
                    <a16:creationId xmlns:a16="http://schemas.microsoft.com/office/drawing/2014/main" id="{DA0D081D-3E61-4D4E-8641-6B623D7E7D5F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29" name="Graphic 4">
                <a:extLst>
                  <a:ext uri="{FF2B5EF4-FFF2-40B4-BE49-F238E27FC236}">
                    <a16:creationId xmlns:a16="http://schemas.microsoft.com/office/drawing/2014/main" id="{D0F82850-1973-47CD-8B36-D74CCBF6FCBF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0" name="Graphic 4">
                <a:extLst>
                  <a:ext uri="{FF2B5EF4-FFF2-40B4-BE49-F238E27FC236}">
                    <a16:creationId xmlns:a16="http://schemas.microsoft.com/office/drawing/2014/main" id="{18632A45-B13E-4962-835B-6DEA41022018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1" name="Graphic 4">
                <a:extLst>
                  <a:ext uri="{FF2B5EF4-FFF2-40B4-BE49-F238E27FC236}">
                    <a16:creationId xmlns:a16="http://schemas.microsoft.com/office/drawing/2014/main" id="{0AAF14BE-464C-4C6D-88F3-E27B8403470E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2" name="Graphic 4">
                <a:extLst>
                  <a:ext uri="{FF2B5EF4-FFF2-40B4-BE49-F238E27FC236}">
                    <a16:creationId xmlns:a16="http://schemas.microsoft.com/office/drawing/2014/main" id="{0DDDAB07-74B4-4A04-88A4-03DC601E58A9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3" name="Graphic 4">
                <a:extLst>
                  <a:ext uri="{FF2B5EF4-FFF2-40B4-BE49-F238E27FC236}">
                    <a16:creationId xmlns:a16="http://schemas.microsoft.com/office/drawing/2014/main" id="{8C551A99-E0BD-420F-816B-6AD370DF0CCE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4" name="Graphic 4">
                <a:extLst>
                  <a:ext uri="{FF2B5EF4-FFF2-40B4-BE49-F238E27FC236}">
                    <a16:creationId xmlns:a16="http://schemas.microsoft.com/office/drawing/2014/main" id="{E0D58761-3414-4A40-9449-C5CEBE8ABDD0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5" name="Graphic 4">
                <a:extLst>
                  <a:ext uri="{FF2B5EF4-FFF2-40B4-BE49-F238E27FC236}">
                    <a16:creationId xmlns:a16="http://schemas.microsoft.com/office/drawing/2014/main" id="{859D330F-6AB9-42B7-8DBE-8E2C327B5242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6" name="Graphic 4">
                <a:extLst>
                  <a:ext uri="{FF2B5EF4-FFF2-40B4-BE49-F238E27FC236}">
                    <a16:creationId xmlns:a16="http://schemas.microsoft.com/office/drawing/2014/main" id="{D68E3290-8203-4D98-B86A-86B86D42F2EC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7" name="Graphic 4">
                <a:extLst>
                  <a:ext uri="{FF2B5EF4-FFF2-40B4-BE49-F238E27FC236}">
                    <a16:creationId xmlns:a16="http://schemas.microsoft.com/office/drawing/2014/main" id="{6D6D1E5C-2BDA-4892-B95B-E2168C35451B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8" name="Graphic 4">
                <a:extLst>
                  <a:ext uri="{FF2B5EF4-FFF2-40B4-BE49-F238E27FC236}">
                    <a16:creationId xmlns:a16="http://schemas.microsoft.com/office/drawing/2014/main" id="{2DB7255A-4C04-4F20-B892-40D70C1DFBB2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9" name="Graphic 4">
                <a:extLst>
                  <a:ext uri="{FF2B5EF4-FFF2-40B4-BE49-F238E27FC236}">
                    <a16:creationId xmlns:a16="http://schemas.microsoft.com/office/drawing/2014/main" id="{5882644D-ED87-4FCE-823A-6DCC7F30FE4E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0" name="Graphic 4">
                <a:extLst>
                  <a:ext uri="{FF2B5EF4-FFF2-40B4-BE49-F238E27FC236}">
                    <a16:creationId xmlns:a16="http://schemas.microsoft.com/office/drawing/2014/main" id="{6A9DC092-A523-4176-A530-D605ADA5AF78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1" name="Graphic 4">
                <a:extLst>
                  <a:ext uri="{FF2B5EF4-FFF2-40B4-BE49-F238E27FC236}">
                    <a16:creationId xmlns:a16="http://schemas.microsoft.com/office/drawing/2014/main" id="{D815DF8E-EAAA-4532-87ED-12F21EA713B7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2" name="Graphic 4">
                <a:extLst>
                  <a:ext uri="{FF2B5EF4-FFF2-40B4-BE49-F238E27FC236}">
                    <a16:creationId xmlns:a16="http://schemas.microsoft.com/office/drawing/2014/main" id="{0E70343B-360E-4E5A-9D3F-E6E0A05018AA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3" name="Graphic 4">
                <a:extLst>
                  <a:ext uri="{FF2B5EF4-FFF2-40B4-BE49-F238E27FC236}">
                    <a16:creationId xmlns:a16="http://schemas.microsoft.com/office/drawing/2014/main" id="{034BDA61-B174-4426-A851-BC5B343AF3DF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95" name="Graphic 4">
              <a:extLst>
                <a:ext uri="{FF2B5EF4-FFF2-40B4-BE49-F238E27FC236}">
                  <a16:creationId xmlns:a16="http://schemas.microsoft.com/office/drawing/2014/main" id="{8A0A4998-E316-46DE-A1CE-F6861BE7D756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107" name="Graphic 4">
                <a:extLst>
                  <a:ext uri="{FF2B5EF4-FFF2-40B4-BE49-F238E27FC236}">
                    <a16:creationId xmlns:a16="http://schemas.microsoft.com/office/drawing/2014/main" id="{FBB1DBDB-1D5F-492D-8388-BE827ED72BC2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8" name="Graphic 4">
                <a:extLst>
                  <a:ext uri="{FF2B5EF4-FFF2-40B4-BE49-F238E27FC236}">
                    <a16:creationId xmlns:a16="http://schemas.microsoft.com/office/drawing/2014/main" id="{1D6C8CD3-A76B-4AA6-900F-749427FC3F86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9" name="Graphic 4">
                <a:extLst>
                  <a:ext uri="{FF2B5EF4-FFF2-40B4-BE49-F238E27FC236}">
                    <a16:creationId xmlns:a16="http://schemas.microsoft.com/office/drawing/2014/main" id="{E131E3B6-4672-45D8-8142-1ECCEAE729CB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0" name="Graphic 4">
                <a:extLst>
                  <a:ext uri="{FF2B5EF4-FFF2-40B4-BE49-F238E27FC236}">
                    <a16:creationId xmlns:a16="http://schemas.microsoft.com/office/drawing/2014/main" id="{F86947D5-0C83-47B8-ACBD-11D0DA84858A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1" name="Graphic 4">
                <a:extLst>
                  <a:ext uri="{FF2B5EF4-FFF2-40B4-BE49-F238E27FC236}">
                    <a16:creationId xmlns:a16="http://schemas.microsoft.com/office/drawing/2014/main" id="{A848FDA3-A2A2-4C7A-85EB-54D8DEE987D1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2" name="Graphic 4">
                <a:extLst>
                  <a:ext uri="{FF2B5EF4-FFF2-40B4-BE49-F238E27FC236}">
                    <a16:creationId xmlns:a16="http://schemas.microsoft.com/office/drawing/2014/main" id="{BBEF30C5-AA9A-4319-B6B7-A56A25FD5FF5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13" name="Graphic 4">
                <a:extLst>
                  <a:ext uri="{FF2B5EF4-FFF2-40B4-BE49-F238E27FC236}">
                    <a16:creationId xmlns:a16="http://schemas.microsoft.com/office/drawing/2014/main" id="{9F075820-A20F-410F-823A-39B13B205AC4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96" name="Graphic 4">
              <a:extLst>
                <a:ext uri="{FF2B5EF4-FFF2-40B4-BE49-F238E27FC236}">
                  <a16:creationId xmlns:a16="http://schemas.microsoft.com/office/drawing/2014/main" id="{34160184-BF7B-4782-A694-7A3C8E5178C1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03" name="Graphic 4">
                <a:extLst>
                  <a:ext uri="{FF2B5EF4-FFF2-40B4-BE49-F238E27FC236}">
                    <a16:creationId xmlns:a16="http://schemas.microsoft.com/office/drawing/2014/main" id="{712A20BC-2381-489F-B6DC-F9737C86E389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4" name="Graphic 4">
                <a:extLst>
                  <a:ext uri="{FF2B5EF4-FFF2-40B4-BE49-F238E27FC236}">
                    <a16:creationId xmlns:a16="http://schemas.microsoft.com/office/drawing/2014/main" id="{F4D214E4-BFAA-40BE-A081-EB7CC31C3FC5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5" name="Graphic 4">
                <a:extLst>
                  <a:ext uri="{FF2B5EF4-FFF2-40B4-BE49-F238E27FC236}">
                    <a16:creationId xmlns:a16="http://schemas.microsoft.com/office/drawing/2014/main" id="{C2D97E30-CA23-4787-A8B9-4B4F1799EB89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6" name="Graphic 4">
                <a:extLst>
                  <a:ext uri="{FF2B5EF4-FFF2-40B4-BE49-F238E27FC236}">
                    <a16:creationId xmlns:a16="http://schemas.microsoft.com/office/drawing/2014/main" id="{4D986D0A-3CD3-4D7D-9621-33A83DE58325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97" name="Graphic 4">
              <a:extLst>
                <a:ext uri="{FF2B5EF4-FFF2-40B4-BE49-F238E27FC236}">
                  <a16:creationId xmlns:a16="http://schemas.microsoft.com/office/drawing/2014/main" id="{62B15F3B-9984-4E35-8F97-340A869CE5F7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8" name="Graphic 4">
              <a:extLst>
                <a:ext uri="{FF2B5EF4-FFF2-40B4-BE49-F238E27FC236}">
                  <a16:creationId xmlns:a16="http://schemas.microsoft.com/office/drawing/2014/main" id="{760FB484-A4C4-4ED5-8CDC-135A269E7BA5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9" name="Graphic 4">
              <a:extLst>
                <a:ext uri="{FF2B5EF4-FFF2-40B4-BE49-F238E27FC236}">
                  <a16:creationId xmlns:a16="http://schemas.microsoft.com/office/drawing/2014/main" id="{590CEE03-ADA5-42CE-8E3D-57A45C708FA7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0" name="Graphic 4">
              <a:extLst>
                <a:ext uri="{FF2B5EF4-FFF2-40B4-BE49-F238E27FC236}">
                  <a16:creationId xmlns:a16="http://schemas.microsoft.com/office/drawing/2014/main" id="{B025FD23-1F2E-47B5-A0E2-931C2473B214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1" name="Graphic 4">
              <a:extLst>
                <a:ext uri="{FF2B5EF4-FFF2-40B4-BE49-F238E27FC236}">
                  <a16:creationId xmlns:a16="http://schemas.microsoft.com/office/drawing/2014/main" id="{1727EE11-A1E8-4C29-B046-3CDA1E3A9CDF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02" name="Graphic 4">
              <a:extLst>
                <a:ext uri="{FF2B5EF4-FFF2-40B4-BE49-F238E27FC236}">
                  <a16:creationId xmlns:a16="http://schemas.microsoft.com/office/drawing/2014/main" id="{25DAC745-2656-4908-9314-03A22AC76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62421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links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5E4871-732C-42DE-8023-C12B0B115C4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afbeelding 7">
            <a:extLst>
              <a:ext uri="{FF2B5EF4-FFF2-40B4-BE49-F238E27FC236}">
                <a16:creationId xmlns:a16="http://schemas.microsoft.com/office/drawing/2014/main" id="{81A5DFCA-EFF9-4355-81CA-4922CA68BA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tx1">
              <a:lumMod val="95000"/>
            </a:schemeClr>
          </a:solidFill>
        </p:spPr>
        <p:txBody>
          <a:bodyPr bIns="864000" anchor="ctr"/>
          <a:lstStyle>
            <a:lvl1pPr marL="0" indent="0" algn="ctr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nl-NL"/>
              <a:t>Voer afbeelding in via icoon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100CDCE-178A-4EE0-9429-6A8327AAB3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415C3E-EE11-4ED2-8B65-89AB45E42DC1}" type="datetime1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ABCC35D-8FC9-41F3-8FF6-F2917C5C3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948911B9-125A-4B47-97E1-168D808F4CDB}"/>
              </a:ext>
            </a:extLst>
          </p:cNvPr>
          <p:cNvGrpSpPr/>
          <p:nvPr userDrawn="1"/>
        </p:nvGrpSpPr>
        <p:grpSpPr>
          <a:xfrm>
            <a:off x="1180105" y="2663902"/>
            <a:ext cx="3741953" cy="1551042"/>
            <a:chOff x="400033" y="505835"/>
            <a:chExt cx="3317119" cy="1374948"/>
          </a:xfrm>
        </p:grpSpPr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CE51FB94-9CC9-499A-9034-6F719DD9565F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CDFCD498-19AC-4D0D-B39C-031AB3E4EBB0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4D12D848-4142-41D2-86F3-803E06133EE0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A22ED8E6-C70E-456C-AAB4-334502A3FEEC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822B2E6B-EC40-447B-B943-CE88A502BAC1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03ABA69C-79BB-4564-9A2E-2EF06B001EDE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EA88A859-100E-442E-94D5-2E463EE349C1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969D958D-3DC7-4775-AAB2-7A3FA485541A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97005BD9-5D50-4BE4-B825-DF57CA7F9A86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368C2856-CECF-48D6-9DCA-4F4A5E3551C6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CCD1BE8D-7AF1-4003-A36C-0713C9609FE5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5482D06C-60E5-4E4B-8A04-0EDFB5049DCD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69AE5FDA-3D5F-408D-9038-CAA00F031B3D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B33E561B-B15C-4855-9CFC-79F5E5FF2CE8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730D48A5-90AE-4AE9-80A5-03EFB8D6FB8E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EDE99131-E70A-417B-B6A1-0DEB09C8DB1D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61B6966B-29F9-48F0-894E-9A2015F1356B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A0237F68-741A-476D-AB88-314F15AEF00E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D71D5B9B-84AD-49A0-BF27-97BD07C4F08E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9AAA25D6-35FB-4BA8-9A2F-EC4E5EBA8422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83C48817-E378-4CFA-8439-C5396585EB8D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F6CC8147-A315-44F3-B040-C684D80E3425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55289E09-893E-490F-B69E-CE0C6C6F67AE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22CF489F-C776-4592-BA30-E768944814AD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8BE5AE34-7919-49AE-ADCE-A05575466645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7FB48FEB-47DF-4AF1-B33A-EE2F63202FCC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495ED491-BA9E-4084-954C-010AB4A3AE67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F71AE0A9-67FB-4E3E-8C69-FDD5810ABA6B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145E317B-7F10-46A8-A701-52D732FE184A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53E1E23F-5A32-458A-963B-9C4306D83A9E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Graphic 4">
                <a:extLst>
                  <a:ext uri="{FF2B5EF4-FFF2-40B4-BE49-F238E27FC236}">
                    <a16:creationId xmlns:a16="http://schemas.microsoft.com/office/drawing/2014/main" id="{4BB98A29-9787-461C-B6C3-8C88E3A30DC4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14669FC6-5356-473D-BE97-E4B79DEBF002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5C1C28C5-62BA-4173-BB48-CD2F6300AD99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92206F38-8A33-4986-BB0D-3E47FD260011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8BC91AA5-70E1-4192-9FE4-3E4F90ECFABD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36B2B14F-15EF-419B-AB22-6325FE381700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9CAA4EBA-02C5-49E6-B802-5E486FBFA7F6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A7AEFE6C-FD99-4D96-ADA7-9DF496476D65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950CB7F0-3080-42FF-8506-DD04F856C93D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027B4599-E591-42ED-A99A-86B879796D9B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5F5A0481-BFD7-4B46-BAAA-F65FC03E6C28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51B3B0DC-E67B-4B3E-98B7-56B3237456DD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0B1DDE39-C9D9-4A7C-B66C-DE78817C08BD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3A9DEADA-026A-43F3-B881-9A659DA61827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3" name="Graphic 4">
              <a:extLst>
                <a:ext uri="{FF2B5EF4-FFF2-40B4-BE49-F238E27FC236}">
                  <a16:creationId xmlns:a16="http://schemas.microsoft.com/office/drawing/2014/main" id="{7FA80A66-E3F4-457D-A4C7-B83E45866CB3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658C84BF-6AFF-4198-B9DC-80A470830AF5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C6FCA6EE-F184-4D55-9DF8-CCF4D46304F0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D17BF20B-BA30-4569-B742-DA954F041ECE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Graphic 4">
              <a:extLst>
                <a:ext uri="{FF2B5EF4-FFF2-40B4-BE49-F238E27FC236}">
                  <a16:creationId xmlns:a16="http://schemas.microsoft.com/office/drawing/2014/main" id="{E708E450-0BEF-40CB-9BD0-97D391C8873D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8" name="Graphic 4">
              <a:extLst>
                <a:ext uri="{FF2B5EF4-FFF2-40B4-BE49-F238E27FC236}">
                  <a16:creationId xmlns:a16="http://schemas.microsoft.com/office/drawing/2014/main" id="{3528AA51-C77F-43C0-A77B-6CC61A9B5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0117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inks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5E4871-732C-42DE-8023-C12B0B115C4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C583773D-6D7B-455B-9544-9719734CF7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70" y="592811"/>
            <a:ext cx="4928461" cy="56723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Hier kun je een quote plaatsen of korte zin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278ABC8-DCC1-4549-96C4-D13A11DA0CF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C740784-6D0C-4F4F-B57B-090156820C90}" type="datetime1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59CC957-D643-47FD-97B7-47CB46549BE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EDB9FED5-5196-4358-B2E4-5A0DE451FEC3}"/>
              </a:ext>
            </a:extLst>
          </p:cNvPr>
          <p:cNvGrpSpPr/>
          <p:nvPr userDrawn="1"/>
        </p:nvGrpSpPr>
        <p:grpSpPr>
          <a:xfrm>
            <a:off x="7006139" y="2663902"/>
            <a:ext cx="3741953" cy="1551042"/>
            <a:chOff x="400033" y="505835"/>
            <a:chExt cx="3317119" cy="1374948"/>
          </a:xfrm>
        </p:grpSpPr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EDF20BFB-ACF4-4285-9F19-A350EE245D25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228BC11A-6536-4615-A425-C7AC1B5929F5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898164A6-BBBE-4402-B2FE-61159731F90A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070C9FCB-6B0A-48AA-9ED5-BB113E209822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8043FC8C-7EB9-43C1-8138-EBE4FFF357A7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21D5B595-0929-4DD6-A096-C37ABAD31CD4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4C01A8E3-9AAE-4453-921A-31A5E1F63787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EDF62510-5433-49CC-AB43-D8D041DCAB8E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F6A57D80-6B2E-42FA-ABE5-4ACE3FBCAA0F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2DBBC054-E2F5-4C6C-ABFF-7F2D7186CFB1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19E7B11B-ABC4-4620-8020-95735FD2686D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4DDB4046-91F7-4A07-904A-992B640E3F14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FB85D286-F040-42A4-B0E7-6F0E9BBBF09B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11E41DF7-2BFD-4961-A8B5-9462F6E0825F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A6B22C14-BE1E-4567-9E9E-C985D5FF0632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E13F4596-AB58-47FF-9A9A-773744469EC8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D43CABCC-6081-49C0-AF7E-3E268AE88876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190F6228-282F-4EB0-9D95-C2889F4EEDB0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7E8A8A67-02BB-4ACD-9357-01B8A0EE4BCB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B44EFBDC-B065-4F9C-B8C4-8DE0C446DCB7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C033B458-0D42-43DB-A3BB-9E398841BF74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21F491BA-59AA-4792-8F21-661FCB0D6C30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8E29333E-3AC2-4334-A96A-3546D31F3D54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B209E983-4FD4-42B3-964E-9C969572A46D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49B5AB05-4059-4673-AA04-0518DF6E1F31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098A81E9-AF74-46C4-A6F3-73848AA890D4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B8FF6739-E751-4BF0-B3FD-EE60412B2853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E4A6199D-B5A4-4A01-A1CC-E16907FE654D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46A38175-CA78-4734-A9E3-9FFC901A52D9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Graphic 4">
                <a:extLst>
                  <a:ext uri="{FF2B5EF4-FFF2-40B4-BE49-F238E27FC236}">
                    <a16:creationId xmlns:a16="http://schemas.microsoft.com/office/drawing/2014/main" id="{6214B1E3-F0CF-40F1-82E9-97EE66D03C03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Graphic 4">
                <a:extLst>
                  <a:ext uri="{FF2B5EF4-FFF2-40B4-BE49-F238E27FC236}">
                    <a16:creationId xmlns:a16="http://schemas.microsoft.com/office/drawing/2014/main" id="{7FD21BF0-7395-4CCE-B0FD-615107A4DF8C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6320456B-578F-444D-B4FC-C9DA55F51076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05AE514C-BC45-479C-AE31-68235C3EBB95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5504C358-18B2-4DA0-990E-84DE2CD2DDBC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344E9130-DB1A-4D83-A896-FA29BC28A397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BC6C784B-31CA-471E-BE13-A1B749303178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D02E0729-DF6C-4C0F-898C-0F92DC15CF02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286E0BB0-CBC7-4862-96EF-34C4F76746B7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8F216108-FF25-44E0-9D63-530D384C52E7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573D02E9-07B5-4BAE-890A-71E54D5A2255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A3529244-ECE9-4CC3-95B8-9C96C1DAF31F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9C0BDBA1-0A7E-4285-9CCE-B0F5E1C16D01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12075463-3197-4EF2-8DB0-E49EEFC445E5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95297606-178F-4C80-9DA4-4728D6C4C263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99B9AC81-F90F-4868-8F5D-E265A3BD0289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E5C343FF-6F9C-4207-A267-691D10FCA50E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74222722-7EA8-4D73-9A82-6A582D298E54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Graphic 4">
              <a:extLst>
                <a:ext uri="{FF2B5EF4-FFF2-40B4-BE49-F238E27FC236}">
                  <a16:creationId xmlns:a16="http://schemas.microsoft.com/office/drawing/2014/main" id="{4C7AE3E7-B05D-4DE0-8B00-E3356F74CA04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Graphic 4">
              <a:extLst>
                <a:ext uri="{FF2B5EF4-FFF2-40B4-BE49-F238E27FC236}">
                  <a16:creationId xmlns:a16="http://schemas.microsoft.com/office/drawing/2014/main" id="{B12E7191-2354-41B7-8E61-3E0615D44E69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9" name="Graphic 4">
              <a:extLst>
                <a:ext uri="{FF2B5EF4-FFF2-40B4-BE49-F238E27FC236}">
                  <a16:creationId xmlns:a16="http://schemas.microsoft.com/office/drawing/2014/main" id="{D9EE4C84-A5B3-4D0E-B26D-058DE5832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448458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rechts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5E4871-732C-42DE-8023-C12B0B115C4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C583773D-6D7B-455B-9544-9719734CF7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9770" y="592811"/>
            <a:ext cx="4928461" cy="56723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Hier kun je een quote plaatsen of korte zin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520FFF8-D579-46A3-9A97-9AF910C414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43A4889-65DB-4C75-AC2E-009332248ABB}" type="datetime1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B5EA7C-36D9-4831-9C13-FCB7A91DE7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4D626957-9E14-42C2-B554-B93934EBDD4F}"/>
              </a:ext>
            </a:extLst>
          </p:cNvPr>
          <p:cNvGrpSpPr/>
          <p:nvPr userDrawn="1"/>
        </p:nvGrpSpPr>
        <p:grpSpPr>
          <a:xfrm>
            <a:off x="1180105" y="2663902"/>
            <a:ext cx="3741953" cy="1551042"/>
            <a:chOff x="400033" y="505835"/>
            <a:chExt cx="3317119" cy="1374948"/>
          </a:xfrm>
        </p:grpSpPr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F0A3E234-06B7-4108-9B3F-EFD9462A93B6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EEDEB650-7584-413F-A6AD-F253A435802D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F9748EC3-C423-4D5F-98E7-A18857113364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D87E8411-0ADE-4809-8481-1F9508256B20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CBD0A454-F4D0-4945-BEA2-D103BEFB1E1E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3666E2B9-0FA0-4384-BCA7-D1CA32DAA888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1E77ED51-4AEE-4C3A-9269-F00F692D9B65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154B0F2C-8037-4331-9C44-421EE00AAC7C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4D857236-811E-4FB1-89F0-25A154E35458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9C989FA0-978F-47B1-8588-C5D7C65166AA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5CE68455-C42E-4D14-A408-24BFD889B360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91B0E50A-4F5E-4CE9-8BBF-3FEB91B68644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D5C2931B-CB9A-45B6-AD36-33BACC373D99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E5A9BB53-EE76-4F1F-A939-041013548352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B90BCAA3-C16E-4288-AD1B-C575F73B6E59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C31A6E17-AB0C-4B9D-8930-1A1DFB4592F0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EA83CE58-DF5B-4F33-A993-0D3E1386B2EF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5A613790-CEAE-4377-9692-2E015D4D266B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5284D29B-5504-4D44-BC35-5123857D8143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FC529666-FBA3-464D-8697-A9F488B0FF55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0267ADFA-2D13-40F2-A71D-8E1C7B6D1466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BE97BC64-4FC3-460C-A89A-3B477F0EBBED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E9C8D0F9-10CF-430B-A827-F9471D3A57EC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861A0A36-E213-42FA-BCC3-37ADAACC8C63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2A8FFB7E-5CDB-4ABC-B152-82EC9FD43480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01FC0ADE-12A4-49F2-8AC1-AC7BFC338E2E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3F08986E-BCE8-4875-BBA7-73D6917D5508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684F49E9-0914-4F1E-A43F-5E709AEAC33E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33B853B5-CD5F-46CB-87CD-7FEF5F288E56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Graphic 4">
                <a:extLst>
                  <a:ext uri="{FF2B5EF4-FFF2-40B4-BE49-F238E27FC236}">
                    <a16:creationId xmlns:a16="http://schemas.microsoft.com/office/drawing/2014/main" id="{9BADAB7B-B277-4F53-9F4B-964CD3E49EBF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Graphic 4">
                <a:extLst>
                  <a:ext uri="{FF2B5EF4-FFF2-40B4-BE49-F238E27FC236}">
                    <a16:creationId xmlns:a16="http://schemas.microsoft.com/office/drawing/2014/main" id="{86AEEC64-6470-443C-8B5E-9255646EEDA3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696B92BF-3ACC-467D-B9C0-74EB8ED2378E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A8C55D67-96B2-496F-A8F6-8B9F0A4CE2B2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A5D73EB9-9C18-4729-8CAB-3C78FE1FF485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ADC7066D-70F7-42E9-AC73-F2E4E09D4212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8CA164DF-9108-4A7B-9991-B62E81F1A8AE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5ED13438-A771-4A5E-852C-EA06085F8166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A61F89CB-202B-4DC4-97E8-7E1A9713B8EE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FB4D632B-1853-4A74-A624-CC4470D646E9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FE23F0DC-A77C-4A51-AC26-1E5FD71EC935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6C1F0E78-7913-49DE-866E-E3A90F900595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8B957D89-C94B-4B25-925C-F4C1A1F976B4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41DBEF67-F552-4F4A-90EE-411659F7E0CA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68800930-C784-4511-8946-332099424ABC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78D1D465-F9D4-4E58-91A8-5F8924D750D7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0A7CD702-9D8E-40E1-A435-9B37A4E76225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DF88A7F8-7494-4139-8317-C1E46D44564C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Graphic 4">
              <a:extLst>
                <a:ext uri="{FF2B5EF4-FFF2-40B4-BE49-F238E27FC236}">
                  <a16:creationId xmlns:a16="http://schemas.microsoft.com/office/drawing/2014/main" id="{339DC5B7-BFB5-4EBD-9317-0094052987FC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Graphic 4">
              <a:extLst>
                <a:ext uri="{FF2B5EF4-FFF2-40B4-BE49-F238E27FC236}">
                  <a16:creationId xmlns:a16="http://schemas.microsoft.com/office/drawing/2014/main" id="{59D109CD-44FC-4DE5-A972-37B401C5E93D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9" name="Graphic 4">
              <a:extLst>
                <a:ext uri="{FF2B5EF4-FFF2-40B4-BE49-F238E27FC236}">
                  <a16:creationId xmlns:a16="http://schemas.microsoft.com/office/drawing/2014/main" id="{230CA96B-7A73-4118-8B43-B3034BC7D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273941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inks log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5E4871-732C-42DE-8023-C12B0B115C4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C583773D-6D7B-455B-9544-9719734CF7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770" y="592811"/>
            <a:ext cx="4928461" cy="56723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Hier kun je een quote plaatsen of korte zin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DFE9342-3A8B-4F61-8657-31624AA284A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D497307-43E1-427A-89D9-FFADBBDC60B9}" type="datetime1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E3E0C07-986B-4763-964F-228A1A4C6F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9048114A-4B1E-47B0-B185-A4C8AE0D42BE}"/>
              </a:ext>
            </a:extLst>
          </p:cNvPr>
          <p:cNvGrpSpPr/>
          <p:nvPr userDrawn="1"/>
        </p:nvGrpSpPr>
        <p:grpSpPr>
          <a:xfrm>
            <a:off x="7006139" y="2663902"/>
            <a:ext cx="3741953" cy="1551042"/>
            <a:chOff x="400033" y="505835"/>
            <a:chExt cx="3317119" cy="1374948"/>
          </a:xfrm>
        </p:grpSpPr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CE8DB3C9-081C-4FE0-9212-249CAD185295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DA30D785-0A6A-4B0F-9A1F-0A21123CD725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D5C55F9D-8499-481A-865E-E7B442C28081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C60D25AC-6EA5-49DE-93E3-A88D5FB3E43F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247AB6AB-24C4-494D-848D-7A4057400809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197F66ED-0D11-4694-AE80-E21F46D20506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554C336D-DCDF-41DE-9768-B52EF1DC49F5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0C3B2CBA-992E-4CC7-9E10-EC0F329893E4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DCD93EB0-CE6D-4181-AF3F-BA3364254BD9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9A4EB17A-3E10-4236-A3C2-3EC5F108A1E5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7B8A1185-4FC1-4533-98F1-0DBDD86F883E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AEB88AB5-FBCB-4886-9E2D-8B4D2F38BB40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0FF6EF75-0F2C-4556-8700-E587FFD72D1A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6237A106-A204-41B2-9EAB-E608856003CD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64E23438-4D08-435B-BDCA-039884196161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A72C1C8F-BA40-4D41-8C09-E62D51C60F28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009DAFB4-3951-43BC-93A2-3D3BA29BA455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E641A4A5-97FD-4803-B095-CA50F5B0D2C2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921F27D4-8330-4D9C-BE67-0CBCD8DA9AC3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6A0A1E46-4405-4F36-A0D6-55184EA473D6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6449FA6A-D133-4AA9-9B95-1E3185EAA87D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C95F3D25-7238-4619-AFC3-19CBCC3AFFC4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39B9566A-6E2E-4FB7-8F0E-3A1BCF42E627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E5AE1F1D-7222-41E5-B627-B24CD33140CF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57F20AC8-4D21-4097-BD76-6EF9D60A11AD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B3E0040B-42C3-459F-9556-BBC5DE6D9FFB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2A1EAECB-9D16-45C3-BF50-BC4CEACE7317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0FA10ACA-3956-4220-BB29-E6F1A1B918D5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25751464-B56C-40ED-85AE-4294662B0460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Graphic 4">
                <a:extLst>
                  <a:ext uri="{FF2B5EF4-FFF2-40B4-BE49-F238E27FC236}">
                    <a16:creationId xmlns:a16="http://schemas.microsoft.com/office/drawing/2014/main" id="{1000B18F-C366-47C3-8831-7D95AA80E19D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Graphic 4">
                <a:extLst>
                  <a:ext uri="{FF2B5EF4-FFF2-40B4-BE49-F238E27FC236}">
                    <a16:creationId xmlns:a16="http://schemas.microsoft.com/office/drawing/2014/main" id="{A7DA68A1-180D-4687-82A3-B179630CDFA6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A0B5817B-C47E-401E-BC02-B56C76B2AB4D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E0D686B8-2CDC-4E39-9783-07C6D01ADF27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1B9E2C80-802D-418A-ACF6-A8C9D391FC35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17D11B9B-641C-44B1-852F-A7F49F97071C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921B4721-489A-40E4-B5A9-39306E18EAD7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286BC516-56FF-4590-B39D-05B045886B97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8831F085-18FC-4131-8D73-BBF44747B588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C1F379E6-5C51-42DF-A1AB-C348A38C02A7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AACAEAE2-CC90-4950-9516-086685EBF712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30500285-C438-4DF1-87D3-9FF4CCCD5C68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466AB14C-C7C4-47F5-91D5-0767AC64681E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E43158E1-FC09-4F37-86FE-6E3F0CE13D8A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18318425-F7F2-48EE-A9E0-6D7AB3BFA1D0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6E42B594-8560-450E-9CA9-40C637C9B315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130CE547-09DE-45D4-94FF-EBC64C01ACB0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585FCB47-BC76-4823-A0E8-D290750CE446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Graphic 4">
              <a:extLst>
                <a:ext uri="{FF2B5EF4-FFF2-40B4-BE49-F238E27FC236}">
                  <a16:creationId xmlns:a16="http://schemas.microsoft.com/office/drawing/2014/main" id="{C2AFCC64-84ED-4CC8-9508-3A35B0DABBFA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Graphic 4">
              <a:extLst>
                <a:ext uri="{FF2B5EF4-FFF2-40B4-BE49-F238E27FC236}">
                  <a16:creationId xmlns:a16="http://schemas.microsoft.com/office/drawing/2014/main" id="{11D18A07-32A5-48AB-9413-066BE13CE0C8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9" name="Graphic 4">
              <a:extLst>
                <a:ext uri="{FF2B5EF4-FFF2-40B4-BE49-F238E27FC236}">
                  <a16:creationId xmlns:a16="http://schemas.microsoft.com/office/drawing/2014/main" id="{7CE0C2AC-46B8-4A68-934C-A4D98BE1C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525006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rechts logo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05E4871-732C-42DE-8023-C12B0B115C4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5">
            <a:extLst>
              <a:ext uri="{FF2B5EF4-FFF2-40B4-BE49-F238E27FC236}">
                <a16:creationId xmlns:a16="http://schemas.microsoft.com/office/drawing/2014/main" id="{C583773D-6D7B-455B-9544-9719734CF7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9770" y="592811"/>
            <a:ext cx="4928461" cy="56723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l-NL"/>
              <a:t>Hier kun je een quote plaatsen of korte zin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6B435D5-DC03-470F-875D-6AE32287D2F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568CD82-5DFF-4847-B16C-4465490FCEEB}" type="datetime1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818BC2-E91F-41AF-8061-53524A78BCD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63" name="Groep 162">
            <a:extLst>
              <a:ext uri="{FF2B5EF4-FFF2-40B4-BE49-F238E27FC236}">
                <a16:creationId xmlns:a16="http://schemas.microsoft.com/office/drawing/2014/main" id="{C51EE1C8-8F6B-4D1C-AC25-3CB70C16CD24}"/>
              </a:ext>
            </a:extLst>
          </p:cNvPr>
          <p:cNvGrpSpPr/>
          <p:nvPr userDrawn="1"/>
        </p:nvGrpSpPr>
        <p:grpSpPr>
          <a:xfrm>
            <a:off x="1180105" y="2663902"/>
            <a:ext cx="3741953" cy="1551042"/>
            <a:chOff x="400033" y="505835"/>
            <a:chExt cx="3317119" cy="1374948"/>
          </a:xfrm>
        </p:grpSpPr>
        <p:grpSp>
          <p:nvGrpSpPr>
            <p:cNvPr id="164" name="Graphic 4">
              <a:extLst>
                <a:ext uri="{FF2B5EF4-FFF2-40B4-BE49-F238E27FC236}">
                  <a16:creationId xmlns:a16="http://schemas.microsoft.com/office/drawing/2014/main" id="{1DB14B2C-C0DA-44E3-95C7-41E0CD848819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184" name="Graphic 4">
                <a:extLst>
                  <a:ext uri="{FF2B5EF4-FFF2-40B4-BE49-F238E27FC236}">
                    <a16:creationId xmlns:a16="http://schemas.microsoft.com/office/drawing/2014/main" id="{006255C4-225C-4D01-86BB-7E6F5C75AE1C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5" name="Graphic 4">
                <a:extLst>
                  <a:ext uri="{FF2B5EF4-FFF2-40B4-BE49-F238E27FC236}">
                    <a16:creationId xmlns:a16="http://schemas.microsoft.com/office/drawing/2014/main" id="{D0934018-3E2C-42E5-ABEC-F045553A7A62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6" name="Graphic 4">
                <a:extLst>
                  <a:ext uri="{FF2B5EF4-FFF2-40B4-BE49-F238E27FC236}">
                    <a16:creationId xmlns:a16="http://schemas.microsoft.com/office/drawing/2014/main" id="{DDA5F0C6-E495-4FC3-8DBE-C09D7A76F294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7" name="Graphic 4">
                <a:extLst>
                  <a:ext uri="{FF2B5EF4-FFF2-40B4-BE49-F238E27FC236}">
                    <a16:creationId xmlns:a16="http://schemas.microsoft.com/office/drawing/2014/main" id="{25C4F29F-8704-453B-8489-761518BD5F9B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8" name="Graphic 4">
                <a:extLst>
                  <a:ext uri="{FF2B5EF4-FFF2-40B4-BE49-F238E27FC236}">
                    <a16:creationId xmlns:a16="http://schemas.microsoft.com/office/drawing/2014/main" id="{854F913A-F7D0-4CFD-B7DA-8147BC021817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9" name="Graphic 4">
                <a:extLst>
                  <a:ext uri="{FF2B5EF4-FFF2-40B4-BE49-F238E27FC236}">
                    <a16:creationId xmlns:a16="http://schemas.microsoft.com/office/drawing/2014/main" id="{8A8DB621-7A26-4053-BAA1-CB9F987723A0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0" name="Graphic 4">
                <a:extLst>
                  <a:ext uri="{FF2B5EF4-FFF2-40B4-BE49-F238E27FC236}">
                    <a16:creationId xmlns:a16="http://schemas.microsoft.com/office/drawing/2014/main" id="{2F0973C0-9E2D-403F-AB0F-B8F293B0C625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1" name="Graphic 4">
                <a:extLst>
                  <a:ext uri="{FF2B5EF4-FFF2-40B4-BE49-F238E27FC236}">
                    <a16:creationId xmlns:a16="http://schemas.microsoft.com/office/drawing/2014/main" id="{A16CA602-7A48-4DCA-A203-2CF261B30727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2" name="Graphic 4">
                <a:extLst>
                  <a:ext uri="{FF2B5EF4-FFF2-40B4-BE49-F238E27FC236}">
                    <a16:creationId xmlns:a16="http://schemas.microsoft.com/office/drawing/2014/main" id="{E3FD98C0-356A-4453-9FAD-BB33A4181C90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3" name="Graphic 4">
                <a:extLst>
                  <a:ext uri="{FF2B5EF4-FFF2-40B4-BE49-F238E27FC236}">
                    <a16:creationId xmlns:a16="http://schemas.microsoft.com/office/drawing/2014/main" id="{6AAA7407-7FCA-437E-953F-3D37A8FB3A52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4" name="Graphic 4">
                <a:extLst>
                  <a:ext uri="{FF2B5EF4-FFF2-40B4-BE49-F238E27FC236}">
                    <a16:creationId xmlns:a16="http://schemas.microsoft.com/office/drawing/2014/main" id="{77720C2A-EF7F-4FAA-BA66-6045333ADC99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5" name="Graphic 4">
                <a:extLst>
                  <a:ext uri="{FF2B5EF4-FFF2-40B4-BE49-F238E27FC236}">
                    <a16:creationId xmlns:a16="http://schemas.microsoft.com/office/drawing/2014/main" id="{FC713404-2F83-4356-A0A7-CF590E65A172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6" name="Graphic 4">
                <a:extLst>
                  <a:ext uri="{FF2B5EF4-FFF2-40B4-BE49-F238E27FC236}">
                    <a16:creationId xmlns:a16="http://schemas.microsoft.com/office/drawing/2014/main" id="{3E39167E-8426-40AB-9AC0-5B0EE879F1FF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7" name="Graphic 4">
                <a:extLst>
                  <a:ext uri="{FF2B5EF4-FFF2-40B4-BE49-F238E27FC236}">
                    <a16:creationId xmlns:a16="http://schemas.microsoft.com/office/drawing/2014/main" id="{22EB3392-9A61-453E-910E-A2518B2C8D17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8" name="Graphic 4">
                <a:extLst>
                  <a:ext uri="{FF2B5EF4-FFF2-40B4-BE49-F238E27FC236}">
                    <a16:creationId xmlns:a16="http://schemas.microsoft.com/office/drawing/2014/main" id="{5B3FFF7C-4259-4627-B723-BE0A17C244FD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9" name="Graphic 4">
                <a:extLst>
                  <a:ext uri="{FF2B5EF4-FFF2-40B4-BE49-F238E27FC236}">
                    <a16:creationId xmlns:a16="http://schemas.microsoft.com/office/drawing/2014/main" id="{46912330-F22D-4254-97F6-56697991802F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0" name="Graphic 4">
                <a:extLst>
                  <a:ext uri="{FF2B5EF4-FFF2-40B4-BE49-F238E27FC236}">
                    <a16:creationId xmlns:a16="http://schemas.microsoft.com/office/drawing/2014/main" id="{D2CA0981-A18B-46C3-9F23-3B4BAE9AF6DB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1" name="Graphic 4">
                <a:extLst>
                  <a:ext uri="{FF2B5EF4-FFF2-40B4-BE49-F238E27FC236}">
                    <a16:creationId xmlns:a16="http://schemas.microsoft.com/office/drawing/2014/main" id="{A18E7A7C-25F7-4D2A-A9DE-CDDB4434862C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2" name="Graphic 4">
                <a:extLst>
                  <a:ext uri="{FF2B5EF4-FFF2-40B4-BE49-F238E27FC236}">
                    <a16:creationId xmlns:a16="http://schemas.microsoft.com/office/drawing/2014/main" id="{620AB1C7-84CD-46B4-B104-C4C2A0ECCC4C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3" name="Graphic 4">
                <a:extLst>
                  <a:ext uri="{FF2B5EF4-FFF2-40B4-BE49-F238E27FC236}">
                    <a16:creationId xmlns:a16="http://schemas.microsoft.com/office/drawing/2014/main" id="{578B4E49-F073-48F9-9E36-5A335DF6CACF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4" name="Graphic 4">
                <a:extLst>
                  <a:ext uri="{FF2B5EF4-FFF2-40B4-BE49-F238E27FC236}">
                    <a16:creationId xmlns:a16="http://schemas.microsoft.com/office/drawing/2014/main" id="{2B7847CC-9F8D-4FCD-8137-624976AC87CA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5" name="Graphic 4">
                <a:extLst>
                  <a:ext uri="{FF2B5EF4-FFF2-40B4-BE49-F238E27FC236}">
                    <a16:creationId xmlns:a16="http://schemas.microsoft.com/office/drawing/2014/main" id="{31C48711-397F-444E-B05D-45664CC2365C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6" name="Graphic 4">
                <a:extLst>
                  <a:ext uri="{FF2B5EF4-FFF2-40B4-BE49-F238E27FC236}">
                    <a16:creationId xmlns:a16="http://schemas.microsoft.com/office/drawing/2014/main" id="{2BD0FFA4-530F-420A-8E5C-323BAB98244D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7" name="Graphic 4">
                <a:extLst>
                  <a:ext uri="{FF2B5EF4-FFF2-40B4-BE49-F238E27FC236}">
                    <a16:creationId xmlns:a16="http://schemas.microsoft.com/office/drawing/2014/main" id="{08C03B58-EC9D-4A55-9B6E-52B593E4D325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8" name="Graphic 4">
                <a:extLst>
                  <a:ext uri="{FF2B5EF4-FFF2-40B4-BE49-F238E27FC236}">
                    <a16:creationId xmlns:a16="http://schemas.microsoft.com/office/drawing/2014/main" id="{163F8709-56FE-4730-A88C-5E85B2DC701D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9" name="Graphic 4">
                <a:extLst>
                  <a:ext uri="{FF2B5EF4-FFF2-40B4-BE49-F238E27FC236}">
                    <a16:creationId xmlns:a16="http://schemas.microsoft.com/office/drawing/2014/main" id="{E6292CBB-6BD8-4411-B941-3EC9B88EEEF6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0" name="Graphic 4">
                <a:extLst>
                  <a:ext uri="{FF2B5EF4-FFF2-40B4-BE49-F238E27FC236}">
                    <a16:creationId xmlns:a16="http://schemas.microsoft.com/office/drawing/2014/main" id="{988936C9-7C2B-4209-92B0-54018A754B45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1" name="Graphic 4">
                <a:extLst>
                  <a:ext uri="{FF2B5EF4-FFF2-40B4-BE49-F238E27FC236}">
                    <a16:creationId xmlns:a16="http://schemas.microsoft.com/office/drawing/2014/main" id="{A0D38407-2F5E-4210-A985-889397CB5F71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2" name="Graphic 4">
                <a:extLst>
                  <a:ext uri="{FF2B5EF4-FFF2-40B4-BE49-F238E27FC236}">
                    <a16:creationId xmlns:a16="http://schemas.microsoft.com/office/drawing/2014/main" id="{B886BE0A-B77B-44DA-BA7F-9B2E47935F48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3" name="Graphic 4">
                <a:extLst>
                  <a:ext uri="{FF2B5EF4-FFF2-40B4-BE49-F238E27FC236}">
                    <a16:creationId xmlns:a16="http://schemas.microsoft.com/office/drawing/2014/main" id="{6F6C0EB6-B876-4CFB-9DF7-86E339867B86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65" name="Graphic 4">
              <a:extLst>
                <a:ext uri="{FF2B5EF4-FFF2-40B4-BE49-F238E27FC236}">
                  <a16:creationId xmlns:a16="http://schemas.microsoft.com/office/drawing/2014/main" id="{91A3A797-2455-4421-8708-D703685DDC6D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177" name="Graphic 4">
                <a:extLst>
                  <a:ext uri="{FF2B5EF4-FFF2-40B4-BE49-F238E27FC236}">
                    <a16:creationId xmlns:a16="http://schemas.microsoft.com/office/drawing/2014/main" id="{6DCAA976-D910-4730-8A9E-768F840E997C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8" name="Graphic 4">
                <a:extLst>
                  <a:ext uri="{FF2B5EF4-FFF2-40B4-BE49-F238E27FC236}">
                    <a16:creationId xmlns:a16="http://schemas.microsoft.com/office/drawing/2014/main" id="{6E07EDFF-77E8-46A7-A952-5FC1F2B62F87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9" name="Graphic 4">
                <a:extLst>
                  <a:ext uri="{FF2B5EF4-FFF2-40B4-BE49-F238E27FC236}">
                    <a16:creationId xmlns:a16="http://schemas.microsoft.com/office/drawing/2014/main" id="{BA1C42A3-4545-4F6D-9779-99BC5B2DC8A2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0" name="Graphic 4">
                <a:extLst>
                  <a:ext uri="{FF2B5EF4-FFF2-40B4-BE49-F238E27FC236}">
                    <a16:creationId xmlns:a16="http://schemas.microsoft.com/office/drawing/2014/main" id="{49C052A1-36B4-4192-B842-78565FE0DD59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1" name="Graphic 4">
                <a:extLst>
                  <a:ext uri="{FF2B5EF4-FFF2-40B4-BE49-F238E27FC236}">
                    <a16:creationId xmlns:a16="http://schemas.microsoft.com/office/drawing/2014/main" id="{77D085B5-497D-4D48-BD7C-8CF4852E031C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2" name="Graphic 4">
                <a:extLst>
                  <a:ext uri="{FF2B5EF4-FFF2-40B4-BE49-F238E27FC236}">
                    <a16:creationId xmlns:a16="http://schemas.microsoft.com/office/drawing/2014/main" id="{A54E1D0E-CFF9-4E6A-9221-BC79A78298C0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3" name="Graphic 4">
                <a:extLst>
                  <a:ext uri="{FF2B5EF4-FFF2-40B4-BE49-F238E27FC236}">
                    <a16:creationId xmlns:a16="http://schemas.microsoft.com/office/drawing/2014/main" id="{395E99E5-AC81-468C-83BA-744E9FECD83D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66" name="Graphic 4">
              <a:extLst>
                <a:ext uri="{FF2B5EF4-FFF2-40B4-BE49-F238E27FC236}">
                  <a16:creationId xmlns:a16="http://schemas.microsoft.com/office/drawing/2014/main" id="{7844C517-CD39-45E0-8AAB-9B8FF5B4DF37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73" name="Graphic 4">
                <a:extLst>
                  <a:ext uri="{FF2B5EF4-FFF2-40B4-BE49-F238E27FC236}">
                    <a16:creationId xmlns:a16="http://schemas.microsoft.com/office/drawing/2014/main" id="{946DF3C2-5095-4B75-89B7-56365E8DE160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4" name="Graphic 4">
                <a:extLst>
                  <a:ext uri="{FF2B5EF4-FFF2-40B4-BE49-F238E27FC236}">
                    <a16:creationId xmlns:a16="http://schemas.microsoft.com/office/drawing/2014/main" id="{13D6B095-A63E-4FE7-8B23-5565966D8C99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5" name="Graphic 4">
                <a:extLst>
                  <a:ext uri="{FF2B5EF4-FFF2-40B4-BE49-F238E27FC236}">
                    <a16:creationId xmlns:a16="http://schemas.microsoft.com/office/drawing/2014/main" id="{342DA2E0-8CEB-4003-8670-6BF11FBACC05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6" name="Graphic 4">
                <a:extLst>
                  <a:ext uri="{FF2B5EF4-FFF2-40B4-BE49-F238E27FC236}">
                    <a16:creationId xmlns:a16="http://schemas.microsoft.com/office/drawing/2014/main" id="{AFEEC1A0-9159-40B8-BF39-02226930913D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67" name="Graphic 4">
              <a:extLst>
                <a:ext uri="{FF2B5EF4-FFF2-40B4-BE49-F238E27FC236}">
                  <a16:creationId xmlns:a16="http://schemas.microsoft.com/office/drawing/2014/main" id="{25BDAAC3-41C1-42B7-B419-68E3EB6DBA82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8" name="Graphic 4">
              <a:extLst>
                <a:ext uri="{FF2B5EF4-FFF2-40B4-BE49-F238E27FC236}">
                  <a16:creationId xmlns:a16="http://schemas.microsoft.com/office/drawing/2014/main" id="{D141C607-C311-4A68-A070-D133A65485BF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9" name="Graphic 4">
              <a:extLst>
                <a:ext uri="{FF2B5EF4-FFF2-40B4-BE49-F238E27FC236}">
                  <a16:creationId xmlns:a16="http://schemas.microsoft.com/office/drawing/2014/main" id="{2854A38B-CE71-416E-AC29-818C9EA87889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0" name="Graphic 4">
              <a:extLst>
                <a:ext uri="{FF2B5EF4-FFF2-40B4-BE49-F238E27FC236}">
                  <a16:creationId xmlns:a16="http://schemas.microsoft.com/office/drawing/2014/main" id="{3E1D736C-369F-48A5-B000-10A73ABAB8A3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1" name="Graphic 4">
              <a:extLst>
                <a:ext uri="{FF2B5EF4-FFF2-40B4-BE49-F238E27FC236}">
                  <a16:creationId xmlns:a16="http://schemas.microsoft.com/office/drawing/2014/main" id="{EEF53F69-4251-4196-A684-78C2B43B20AB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72" name="Graphic 4">
              <a:extLst>
                <a:ext uri="{FF2B5EF4-FFF2-40B4-BE49-F238E27FC236}">
                  <a16:creationId xmlns:a16="http://schemas.microsoft.com/office/drawing/2014/main" id="{F0708BE9-4B56-4D92-9D3A-FFBDD5D29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869536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creme">
    <p:bg>
      <p:bgPr>
        <a:solidFill>
          <a:srgbClr val="C2B5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4B6EF323-124D-4565-A754-E09F7534EE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49452"/>
            <a:ext cx="10512425" cy="4610746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Klaar voor morgen betekent vandaag in beweging.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22451EB-E0F2-446D-9BE4-66A282C0E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60AE-27D1-4E81-9402-78497EE7955D}" type="datetime1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117028E-9491-47FC-890E-80A46DCE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59" name="Groep 58">
            <a:extLst>
              <a:ext uri="{FF2B5EF4-FFF2-40B4-BE49-F238E27FC236}">
                <a16:creationId xmlns:a16="http://schemas.microsoft.com/office/drawing/2014/main" id="{0FA18E9A-1D36-4BE7-8DE9-6283308A9747}"/>
              </a:ext>
            </a:extLst>
          </p:cNvPr>
          <p:cNvGrpSpPr/>
          <p:nvPr userDrawn="1"/>
        </p:nvGrpSpPr>
        <p:grpSpPr>
          <a:xfrm>
            <a:off x="4760534" y="5074250"/>
            <a:ext cx="2665914" cy="1105023"/>
            <a:chOff x="400033" y="505835"/>
            <a:chExt cx="3317119" cy="1374948"/>
          </a:xfrm>
        </p:grpSpPr>
        <p:grpSp>
          <p:nvGrpSpPr>
            <p:cNvPr id="60" name="Graphic 4">
              <a:extLst>
                <a:ext uri="{FF2B5EF4-FFF2-40B4-BE49-F238E27FC236}">
                  <a16:creationId xmlns:a16="http://schemas.microsoft.com/office/drawing/2014/main" id="{EFAD0458-D0CD-4F35-A2CF-2579E4F8E10D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80" name="Graphic 4">
                <a:extLst>
                  <a:ext uri="{FF2B5EF4-FFF2-40B4-BE49-F238E27FC236}">
                    <a16:creationId xmlns:a16="http://schemas.microsoft.com/office/drawing/2014/main" id="{4F517ECE-E4A5-4E31-B389-24301709AFEA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1" name="Graphic 4">
                <a:extLst>
                  <a:ext uri="{FF2B5EF4-FFF2-40B4-BE49-F238E27FC236}">
                    <a16:creationId xmlns:a16="http://schemas.microsoft.com/office/drawing/2014/main" id="{0E5B66A9-5ACC-4C07-9763-5F8E49856A36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2" name="Graphic 4">
                <a:extLst>
                  <a:ext uri="{FF2B5EF4-FFF2-40B4-BE49-F238E27FC236}">
                    <a16:creationId xmlns:a16="http://schemas.microsoft.com/office/drawing/2014/main" id="{A65FACC0-7D60-478A-BACB-942AB38F33C1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3" name="Graphic 4">
                <a:extLst>
                  <a:ext uri="{FF2B5EF4-FFF2-40B4-BE49-F238E27FC236}">
                    <a16:creationId xmlns:a16="http://schemas.microsoft.com/office/drawing/2014/main" id="{825AE5DF-AF2F-4953-B30A-44D62DA50D59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4" name="Graphic 4">
                <a:extLst>
                  <a:ext uri="{FF2B5EF4-FFF2-40B4-BE49-F238E27FC236}">
                    <a16:creationId xmlns:a16="http://schemas.microsoft.com/office/drawing/2014/main" id="{46B7B427-19C5-4A34-B228-BD0A83930F58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5" name="Graphic 4">
                <a:extLst>
                  <a:ext uri="{FF2B5EF4-FFF2-40B4-BE49-F238E27FC236}">
                    <a16:creationId xmlns:a16="http://schemas.microsoft.com/office/drawing/2014/main" id="{D6B3A88D-65E7-4CBF-A4F8-DECFE94EF72E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6" name="Graphic 4">
                <a:extLst>
                  <a:ext uri="{FF2B5EF4-FFF2-40B4-BE49-F238E27FC236}">
                    <a16:creationId xmlns:a16="http://schemas.microsoft.com/office/drawing/2014/main" id="{A9C07210-D62A-4751-9C7B-B2B4426B4218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7" name="Graphic 4">
                <a:extLst>
                  <a:ext uri="{FF2B5EF4-FFF2-40B4-BE49-F238E27FC236}">
                    <a16:creationId xmlns:a16="http://schemas.microsoft.com/office/drawing/2014/main" id="{899C790E-11A5-4896-819A-27F07C6FB652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8" name="Graphic 4">
                <a:extLst>
                  <a:ext uri="{FF2B5EF4-FFF2-40B4-BE49-F238E27FC236}">
                    <a16:creationId xmlns:a16="http://schemas.microsoft.com/office/drawing/2014/main" id="{BC8F3786-0AF3-4856-8599-D842E4DD0368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9" name="Graphic 4">
                <a:extLst>
                  <a:ext uri="{FF2B5EF4-FFF2-40B4-BE49-F238E27FC236}">
                    <a16:creationId xmlns:a16="http://schemas.microsoft.com/office/drawing/2014/main" id="{2B7FB5C7-BDCA-4C54-8FC8-F61822C5A73D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0" name="Graphic 4">
                <a:extLst>
                  <a:ext uri="{FF2B5EF4-FFF2-40B4-BE49-F238E27FC236}">
                    <a16:creationId xmlns:a16="http://schemas.microsoft.com/office/drawing/2014/main" id="{F007005A-400D-4088-B1DD-7947E5C4F612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1" name="Graphic 4">
                <a:extLst>
                  <a:ext uri="{FF2B5EF4-FFF2-40B4-BE49-F238E27FC236}">
                    <a16:creationId xmlns:a16="http://schemas.microsoft.com/office/drawing/2014/main" id="{BBD33159-8D94-413E-A8BD-6606D8CFB1AF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2" name="Graphic 4">
                <a:extLst>
                  <a:ext uri="{FF2B5EF4-FFF2-40B4-BE49-F238E27FC236}">
                    <a16:creationId xmlns:a16="http://schemas.microsoft.com/office/drawing/2014/main" id="{00EF8E2D-255E-4F41-A41C-E811E1E06EE7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3" name="Graphic 4">
                <a:extLst>
                  <a:ext uri="{FF2B5EF4-FFF2-40B4-BE49-F238E27FC236}">
                    <a16:creationId xmlns:a16="http://schemas.microsoft.com/office/drawing/2014/main" id="{BAE927AA-874D-4C5B-81D3-76A2F0F91863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4" name="Graphic 4">
                <a:extLst>
                  <a:ext uri="{FF2B5EF4-FFF2-40B4-BE49-F238E27FC236}">
                    <a16:creationId xmlns:a16="http://schemas.microsoft.com/office/drawing/2014/main" id="{69616F61-6959-4AB0-BA0E-E53C22BD0962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5" name="Graphic 4">
                <a:extLst>
                  <a:ext uri="{FF2B5EF4-FFF2-40B4-BE49-F238E27FC236}">
                    <a16:creationId xmlns:a16="http://schemas.microsoft.com/office/drawing/2014/main" id="{816F1800-4424-4071-AB5A-1E1C6DA144C4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6" name="Graphic 4">
                <a:extLst>
                  <a:ext uri="{FF2B5EF4-FFF2-40B4-BE49-F238E27FC236}">
                    <a16:creationId xmlns:a16="http://schemas.microsoft.com/office/drawing/2014/main" id="{F8BC04E2-2BAA-4407-9F3D-2A0EACD59A40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7" name="Graphic 4">
                <a:extLst>
                  <a:ext uri="{FF2B5EF4-FFF2-40B4-BE49-F238E27FC236}">
                    <a16:creationId xmlns:a16="http://schemas.microsoft.com/office/drawing/2014/main" id="{1366799C-A9BA-4B56-9B8E-D5393BC75129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8" name="Graphic 4">
                <a:extLst>
                  <a:ext uri="{FF2B5EF4-FFF2-40B4-BE49-F238E27FC236}">
                    <a16:creationId xmlns:a16="http://schemas.microsoft.com/office/drawing/2014/main" id="{EF4A19C8-DF46-4343-BCE0-050EC6F45C80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9" name="Graphic 4">
                <a:extLst>
                  <a:ext uri="{FF2B5EF4-FFF2-40B4-BE49-F238E27FC236}">
                    <a16:creationId xmlns:a16="http://schemas.microsoft.com/office/drawing/2014/main" id="{22E7A94F-03AC-470F-AA49-AAB27C63FC3F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0" name="Graphic 4">
                <a:extLst>
                  <a:ext uri="{FF2B5EF4-FFF2-40B4-BE49-F238E27FC236}">
                    <a16:creationId xmlns:a16="http://schemas.microsoft.com/office/drawing/2014/main" id="{52789947-ECF0-4A13-87BE-11E5F0061032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1" name="Graphic 4">
                <a:extLst>
                  <a:ext uri="{FF2B5EF4-FFF2-40B4-BE49-F238E27FC236}">
                    <a16:creationId xmlns:a16="http://schemas.microsoft.com/office/drawing/2014/main" id="{15D07AE1-CCA9-45DE-A5B2-7A06BFCAF5A9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2" name="Graphic 4">
                <a:extLst>
                  <a:ext uri="{FF2B5EF4-FFF2-40B4-BE49-F238E27FC236}">
                    <a16:creationId xmlns:a16="http://schemas.microsoft.com/office/drawing/2014/main" id="{A5DAF4A1-97C5-4803-B91B-D97A48862F60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3" name="Graphic 4">
                <a:extLst>
                  <a:ext uri="{FF2B5EF4-FFF2-40B4-BE49-F238E27FC236}">
                    <a16:creationId xmlns:a16="http://schemas.microsoft.com/office/drawing/2014/main" id="{3C55B009-8134-4C3D-A7F6-03667E615CD4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4" name="Graphic 4">
                <a:extLst>
                  <a:ext uri="{FF2B5EF4-FFF2-40B4-BE49-F238E27FC236}">
                    <a16:creationId xmlns:a16="http://schemas.microsoft.com/office/drawing/2014/main" id="{5BE1999C-5411-4CAC-BECB-2A6ECD317AFB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5" name="Graphic 4">
                <a:extLst>
                  <a:ext uri="{FF2B5EF4-FFF2-40B4-BE49-F238E27FC236}">
                    <a16:creationId xmlns:a16="http://schemas.microsoft.com/office/drawing/2014/main" id="{684416F4-6DC8-44BC-A2B7-7855F282A7A2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6" name="Graphic 4">
                <a:extLst>
                  <a:ext uri="{FF2B5EF4-FFF2-40B4-BE49-F238E27FC236}">
                    <a16:creationId xmlns:a16="http://schemas.microsoft.com/office/drawing/2014/main" id="{010F160F-76CD-4FB8-B1A1-C5146BAEFC06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7" name="Graphic 4">
                <a:extLst>
                  <a:ext uri="{FF2B5EF4-FFF2-40B4-BE49-F238E27FC236}">
                    <a16:creationId xmlns:a16="http://schemas.microsoft.com/office/drawing/2014/main" id="{AF473F4E-A2E0-4335-8DA3-F896E291F60D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8" name="Graphic 4">
                <a:extLst>
                  <a:ext uri="{FF2B5EF4-FFF2-40B4-BE49-F238E27FC236}">
                    <a16:creationId xmlns:a16="http://schemas.microsoft.com/office/drawing/2014/main" id="{A736511D-89B0-4AB5-B7E2-488A8B905292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09" name="Graphic 4">
                <a:extLst>
                  <a:ext uri="{FF2B5EF4-FFF2-40B4-BE49-F238E27FC236}">
                    <a16:creationId xmlns:a16="http://schemas.microsoft.com/office/drawing/2014/main" id="{3077DFA7-44E1-4D4B-B1CA-96AF8C443A95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61" name="Graphic 4">
              <a:extLst>
                <a:ext uri="{FF2B5EF4-FFF2-40B4-BE49-F238E27FC236}">
                  <a16:creationId xmlns:a16="http://schemas.microsoft.com/office/drawing/2014/main" id="{6A782322-A28F-437A-9558-E82C8602316A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73" name="Graphic 4">
                <a:extLst>
                  <a:ext uri="{FF2B5EF4-FFF2-40B4-BE49-F238E27FC236}">
                    <a16:creationId xmlns:a16="http://schemas.microsoft.com/office/drawing/2014/main" id="{BFD2025E-EC23-420A-8D4B-BF6AE5F8A0A8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4" name="Graphic 4">
                <a:extLst>
                  <a:ext uri="{FF2B5EF4-FFF2-40B4-BE49-F238E27FC236}">
                    <a16:creationId xmlns:a16="http://schemas.microsoft.com/office/drawing/2014/main" id="{259524B3-71F4-495C-B109-92A965AFEFA3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5" name="Graphic 4">
                <a:extLst>
                  <a:ext uri="{FF2B5EF4-FFF2-40B4-BE49-F238E27FC236}">
                    <a16:creationId xmlns:a16="http://schemas.microsoft.com/office/drawing/2014/main" id="{193309A5-FEBB-41F5-8221-832D1AB487F3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6" name="Graphic 4">
                <a:extLst>
                  <a:ext uri="{FF2B5EF4-FFF2-40B4-BE49-F238E27FC236}">
                    <a16:creationId xmlns:a16="http://schemas.microsoft.com/office/drawing/2014/main" id="{54368461-F6DF-4B5F-860B-87F8CF28ACAD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7" name="Graphic 4">
                <a:extLst>
                  <a:ext uri="{FF2B5EF4-FFF2-40B4-BE49-F238E27FC236}">
                    <a16:creationId xmlns:a16="http://schemas.microsoft.com/office/drawing/2014/main" id="{45D0D437-CF1F-42BB-A629-2CF3668485F3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8" name="Graphic 4">
                <a:extLst>
                  <a:ext uri="{FF2B5EF4-FFF2-40B4-BE49-F238E27FC236}">
                    <a16:creationId xmlns:a16="http://schemas.microsoft.com/office/drawing/2014/main" id="{54E7AC95-7A38-48A9-B28B-D0161D70125F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9" name="Graphic 4">
                <a:extLst>
                  <a:ext uri="{FF2B5EF4-FFF2-40B4-BE49-F238E27FC236}">
                    <a16:creationId xmlns:a16="http://schemas.microsoft.com/office/drawing/2014/main" id="{6C8CE54A-0301-4EE7-BDE2-597354EB7BD8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62" name="Graphic 4">
              <a:extLst>
                <a:ext uri="{FF2B5EF4-FFF2-40B4-BE49-F238E27FC236}">
                  <a16:creationId xmlns:a16="http://schemas.microsoft.com/office/drawing/2014/main" id="{DB8FD3C9-C2DA-41EA-B0B7-07A129DEA6AD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69" name="Graphic 4">
                <a:extLst>
                  <a:ext uri="{FF2B5EF4-FFF2-40B4-BE49-F238E27FC236}">
                    <a16:creationId xmlns:a16="http://schemas.microsoft.com/office/drawing/2014/main" id="{DE6AA789-7F9F-4159-BDD5-45AC8BED6AAE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Graphic 4">
                <a:extLst>
                  <a:ext uri="{FF2B5EF4-FFF2-40B4-BE49-F238E27FC236}">
                    <a16:creationId xmlns:a16="http://schemas.microsoft.com/office/drawing/2014/main" id="{8ED13D5E-309B-4CA0-98A4-4ED4363862B9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Graphic 4">
                <a:extLst>
                  <a:ext uri="{FF2B5EF4-FFF2-40B4-BE49-F238E27FC236}">
                    <a16:creationId xmlns:a16="http://schemas.microsoft.com/office/drawing/2014/main" id="{D9C5F4A7-8B7D-4FB2-888E-89E84D194D60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Graphic 4">
                <a:extLst>
                  <a:ext uri="{FF2B5EF4-FFF2-40B4-BE49-F238E27FC236}">
                    <a16:creationId xmlns:a16="http://schemas.microsoft.com/office/drawing/2014/main" id="{232097E4-BB6F-47B6-B2B8-B94461050621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63" name="Graphic 4">
              <a:extLst>
                <a:ext uri="{FF2B5EF4-FFF2-40B4-BE49-F238E27FC236}">
                  <a16:creationId xmlns:a16="http://schemas.microsoft.com/office/drawing/2014/main" id="{FBCF8090-53BC-4197-984D-CC5A1722E5A9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4" name="Graphic 4">
              <a:extLst>
                <a:ext uri="{FF2B5EF4-FFF2-40B4-BE49-F238E27FC236}">
                  <a16:creationId xmlns:a16="http://schemas.microsoft.com/office/drawing/2014/main" id="{8AD8487C-00DF-4EE9-8C05-6E5D480982BD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5" name="Graphic 4">
              <a:extLst>
                <a:ext uri="{FF2B5EF4-FFF2-40B4-BE49-F238E27FC236}">
                  <a16:creationId xmlns:a16="http://schemas.microsoft.com/office/drawing/2014/main" id="{D8544F80-9250-4B39-A645-3E88DC5FCA09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6" name="Graphic 4">
              <a:extLst>
                <a:ext uri="{FF2B5EF4-FFF2-40B4-BE49-F238E27FC236}">
                  <a16:creationId xmlns:a16="http://schemas.microsoft.com/office/drawing/2014/main" id="{181E5A40-AE28-4EF6-842E-140B44AB6452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7" name="Graphic 4">
              <a:extLst>
                <a:ext uri="{FF2B5EF4-FFF2-40B4-BE49-F238E27FC236}">
                  <a16:creationId xmlns:a16="http://schemas.microsoft.com/office/drawing/2014/main" id="{284EC674-5E0A-4CB8-BEF8-A89826DB3CFB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68" name="Graphic 4">
              <a:extLst>
                <a:ext uri="{FF2B5EF4-FFF2-40B4-BE49-F238E27FC236}">
                  <a16:creationId xmlns:a16="http://schemas.microsoft.com/office/drawing/2014/main" id="{B74208EB-AEB7-4666-89B5-60957577A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971223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donkerbrui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4B6EF323-124D-4565-A754-E09F7534EE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49452"/>
            <a:ext cx="10512425" cy="4610746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Klaar voor morgen betekent vandaag in beweging.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A6B4A19-20BF-4F1B-B180-67271319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ED714-8B08-4326-BFEE-BD41C88A7517}" type="datetime1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FBC8AC-564B-4719-83E0-D46FFC2F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DE80D48D-1822-4171-91FF-B1D6FD154920}"/>
              </a:ext>
            </a:extLst>
          </p:cNvPr>
          <p:cNvGrpSpPr/>
          <p:nvPr userDrawn="1"/>
        </p:nvGrpSpPr>
        <p:grpSpPr>
          <a:xfrm>
            <a:off x="4760534" y="5074250"/>
            <a:ext cx="2665914" cy="1105023"/>
            <a:chOff x="400033" y="505835"/>
            <a:chExt cx="3317119" cy="1374948"/>
          </a:xfrm>
        </p:grpSpPr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85AF8EFD-033B-4012-A6AD-44F186016B21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00099BC6-2956-448A-B4ED-3B7AFE364782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CEF50C5E-8685-4A90-928E-43E8DD21A307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47FF1277-A078-4F71-B42F-CC68A7FE7AAC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C1B6B0AB-F870-4D74-B872-066B7A3A7D7A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C58E1B51-C10D-420D-AE6B-F652E4A85A33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9B94790E-7357-4A1E-B74E-508A79248D50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FCD9D02D-1AD8-4E17-988C-555C1AD58590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916D3985-B20C-498C-AE74-E6EB467B27DE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314DE2D2-24BB-4B04-A6BA-1EB6BC3AFD16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30385266-1821-4973-ADEA-0797AF475626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25421598-E472-479A-8ABD-2B74A63D4623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45A6420F-A1CF-43C2-A0D1-383A598F6AA3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1B77987A-E67C-45A6-86AA-2924BEB1D4A7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486EBCE8-4D8D-41D5-8C73-5CFF63F06D7C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38DE997C-7FC6-4EDE-9219-55DF7DAA3277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6D178D7F-2FDD-466C-9B97-8D896BD8B9D9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1B13A040-ADE5-409E-BF82-B11623A76CD5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0CC88085-59CB-4CCF-B790-0FC19334D94F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38ABDC6A-C526-4500-87B9-7CF6D731C220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AB189835-3473-472A-9748-D1020EC329DA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D3F5D4F6-A14F-4297-A2AC-97B90B7A0088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4F8D7803-EE2C-43D3-B0B2-C5359D1F649D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41C56113-03B7-4D28-81B7-A26580E5F89D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D256872F-54DE-4B5F-BF87-582383223D59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6DF49499-1961-4EA4-84DD-7C1DD8E73569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4BEC026B-6E2B-4B4A-8799-25B20D278B18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8FF6005C-E5C0-41C6-81DE-444C12F65175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F21DE2BD-F751-4DA1-A1C9-0F1EA92882EA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BAA95C9A-461A-4D32-98AF-310B8321BD8A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913992B0-E638-487A-8CD1-A193993E2EA2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E17671B2-BEA6-4112-80FC-012EFC4E9293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51C6CA7B-6CF3-4B3A-812F-9BED58D71C52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BB247720-2198-4201-8D5D-C2C77CA1A385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68CAB342-28D1-43A8-B9AD-5E473E6880C0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C420F403-7224-4300-BA9A-BBCEA621F6EF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F002FE7D-FE91-493D-A597-FCE793A617EF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CC26EABD-EB35-4FC5-A203-35F19698891E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27A79964-3007-4A06-AB79-38CEED47DDA2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7AD7DC88-9380-474D-B5A2-294A56B6FC30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CBE3C48D-500F-4781-9381-CE5C20E4A0E2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B62032A5-A511-4DC4-A4FA-7F8C338A7BFA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7E5913E1-105A-4CB1-B899-258C8C92CE17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116D34B2-66E0-45F1-88EB-F1FBD4D88FDD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2" name="Graphic 4">
              <a:extLst>
                <a:ext uri="{FF2B5EF4-FFF2-40B4-BE49-F238E27FC236}">
                  <a16:creationId xmlns:a16="http://schemas.microsoft.com/office/drawing/2014/main" id="{F42A5F1D-2FE6-40D3-9B2B-E87C9F0BC3C4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Graphic 4">
              <a:extLst>
                <a:ext uri="{FF2B5EF4-FFF2-40B4-BE49-F238E27FC236}">
                  <a16:creationId xmlns:a16="http://schemas.microsoft.com/office/drawing/2014/main" id="{6C76C756-407E-42FE-96CF-695DBB436CBC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912265C5-EB63-46B7-AF4C-825D79EDB3E3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C0E2F7DC-CBB7-46CE-800C-7D6A9B490B5B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29217A51-6D6D-418A-8284-8ECA6D287DCE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FA7DB603-B9D9-431C-95D6-BDE211F13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34739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6" descr="Kokx_Vogel-CMYK-powerpoint-01.png">
            <a:extLst>
              <a:ext uri="{FF2B5EF4-FFF2-40B4-BE49-F238E27FC236}">
                <a16:creationId xmlns:a16="http://schemas.microsoft.com/office/drawing/2014/main" id="{5D13983B-EB20-4174-85E4-840665808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2" b="9834"/>
          <a:stretch/>
        </p:blipFill>
        <p:spPr bwMode="auto">
          <a:xfrm>
            <a:off x="4101" y="4687267"/>
            <a:ext cx="12186000" cy="217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4867"/>
            <a:ext cx="9144000" cy="108605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C0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433"/>
            <a:ext cx="9144000" cy="1086058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98" name="Groep 97">
            <a:extLst>
              <a:ext uri="{FF2B5EF4-FFF2-40B4-BE49-F238E27FC236}">
                <a16:creationId xmlns:a16="http://schemas.microsoft.com/office/drawing/2014/main" id="{9B9FA981-4641-4BEC-9ADA-8C7DFC190F41}"/>
              </a:ext>
            </a:extLst>
          </p:cNvPr>
          <p:cNvGrpSpPr/>
          <p:nvPr userDrawn="1"/>
        </p:nvGrpSpPr>
        <p:grpSpPr>
          <a:xfrm>
            <a:off x="76029" y="292577"/>
            <a:ext cx="4032000" cy="1588206"/>
            <a:chOff x="76029" y="292577"/>
            <a:chExt cx="4032000" cy="1588206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75D674CF-1B7D-49F3-9324-C5D5857994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67" name="Graphic 4">
              <a:extLst>
                <a:ext uri="{FF2B5EF4-FFF2-40B4-BE49-F238E27FC236}">
                  <a16:creationId xmlns:a16="http://schemas.microsoft.com/office/drawing/2014/main" id="{070ED07B-D6B7-42D0-AFF1-BD94AD506C31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68" name="Graphic 4">
                <a:extLst>
                  <a:ext uri="{FF2B5EF4-FFF2-40B4-BE49-F238E27FC236}">
                    <a16:creationId xmlns:a16="http://schemas.microsoft.com/office/drawing/2014/main" id="{6A635006-DAAE-4B31-A3F9-3BAC75DFFDF9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Graphic 4">
                <a:extLst>
                  <a:ext uri="{FF2B5EF4-FFF2-40B4-BE49-F238E27FC236}">
                    <a16:creationId xmlns:a16="http://schemas.microsoft.com/office/drawing/2014/main" id="{46859AFC-ABC8-4F71-A51C-28836ED27F31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Graphic 4">
                <a:extLst>
                  <a:ext uri="{FF2B5EF4-FFF2-40B4-BE49-F238E27FC236}">
                    <a16:creationId xmlns:a16="http://schemas.microsoft.com/office/drawing/2014/main" id="{FA966002-A4FB-4E9F-A38B-5833787CD411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Graphic 4">
                <a:extLst>
                  <a:ext uri="{FF2B5EF4-FFF2-40B4-BE49-F238E27FC236}">
                    <a16:creationId xmlns:a16="http://schemas.microsoft.com/office/drawing/2014/main" id="{70C08DA8-8D43-49BA-9231-E2332BDA3472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Graphic 4">
                <a:extLst>
                  <a:ext uri="{FF2B5EF4-FFF2-40B4-BE49-F238E27FC236}">
                    <a16:creationId xmlns:a16="http://schemas.microsoft.com/office/drawing/2014/main" id="{0D825EA7-B87D-42BD-B6B3-01EEF05B3B15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3" name="Graphic 4">
                <a:extLst>
                  <a:ext uri="{FF2B5EF4-FFF2-40B4-BE49-F238E27FC236}">
                    <a16:creationId xmlns:a16="http://schemas.microsoft.com/office/drawing/2014/main" id="{D5C06036-8A5B-4FF2-B4C0-F9473BD00FC9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4" name="Graphic 4">
                <a:extLst>
                  <a:ext uri="{FF2B5EF4-FFF2-40B4-BE49-F238E27FC236}">
                    <a16:creationId xmlns:a16="http://schemas.microsoft.com/office/drawing/2014/main" id="{75E3A0F1-6A1B-41FC-9800-8DB2D558D254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5" name="Graphic 4">
                <a:extLst>
                  <a:ext uri="{FF2B5EF4-FFF2-40B4-BE49-F238E27FC236}">
                    <a16:creationId xmlns:a16="http://schemas.microsoft.com/office/drawing/2014/main" id="{45D78160-F3DD-45BB-BFC4-449FF8ED9A11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6" name="Graphic 4">
                <a:extLst>
                  <a:ext uri="{FF2B5EF4-FFF2-40B4-BE49-F238E27FC236}">
                    <a16:creationId xmlns:a16="http://schemas.microsoft.com/office/drawing/2014/main" id="{EE453790-C88B-47DE-ABCB-4B2E4CD8B893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7" name="Graphic 4">
                <a:extLst>
                  <a:ext uri="{FF2B5EF4-FFF2-40B4-BE49-F238E27FC236}">
                    <a16:creationId xmlns:a16="http://schemas.microsoft.com/office/drawing/2014/main" id="{6583D432-C61F-4CF0-BF74-65D228BD9B01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8" name="Graphic 4">
                <a:extLst>
                  <a:ext uri="{FF2B5EF4-FFF2-40B4-BE49-F238E27FC236}">
                    <a16:creationId xmlns:a16="http://schemas.microsoft.com/office/drawing/2014/main" id="{CF1ADFAC-21FD-4BC2-B94A-A2A204EE247B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9" name="Graphic 4">
                <a:extLst>
                  <a:ext uri="{FF2B5EF4-FFF2-40B4-BE49-F238E27FC236}">
                    <a16:creationId xmlns:a16="http://schemas.microsoft.com/office/drawing/2014/main" id="{5D22D704-066C-44D4-A927-9A2E14CDD1FD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0" name="Graphic 4">
                <a:extLst>
                  <a:ext uri="{FF2B5EF4-FFF2-40B4-BE49-F238E27FC236}">
                    <a16:creationId xmlns:a16="http://schemas.microsoft.com/office/drawing/2014/main" id="{3ECA63A7-66E4-4609-8FBF-D8781AD62DD1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1" name="Graphic 4">
                <a:extLst>
                  <a:ext uri="{FF2B5EF4-FFF2-40B4-BE49-F238E27FC236}">
                    <a16:creationId xmlns:a16="http://schemas.microsoft.com/office/drawing/2014/main" id="{F4418C0A-067E-4690-9E25-52002BC8D3FF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2" name="Graphic 4">
                <a:extLst>
                  <a:ext uri="{FF2B5EF4-FFF2-40B4-BE49-F238E27FC236}">
                    <a16:creationId xmlns:a16="http://schemas.microsoft.com/office/drawing/2014/main" id="{9050504D-50F3-4871-B406-8212E53A6CCB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3" name="Graphic 4">
                <a:extLst>
                  <a:ext uri="{FF2B5EF4-FFF2-40B4-BE49-F238E27FC236}">
                    <a16:creationId xmlns:a16="http://schemas.microsoft.com/office/drawing/2014/main" id="{8B75663E-EF4A-4AA2-8A99-425ECCA35524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4" name="Graphic 4">
                <a:extLst>
                  <a:ext uri="{FF2B5EF4-FFF2-40B4-BE49-F238E27FC236}">
                    <a16:creationId xmlns:a16="http://schemas.microsoft.com/office/drawing/2014/main" id="{BCFFF8A1-42C7-41C5-9710-5F1D5D2B161F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5" name="Graphic 4">
                <a:extLst>
                  <a:ext uri="{FF2B5EF4-FFF2-40B4-BE49-F238E27FC236}">
                    <a16:creationId xmlns:a16="http://schemas.microsoft.com/office/drawing/2014/main" id="{95B74C48-842B-4543-A445-D00D4D30B7EC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6" name="Graphic 4">
                <a:extLst>
                  <a:ext uri="{FF2B5EF4-FFF2-40B4-BE49-F238E27FC236}">
                    <a16:creationId xmlns:a16="http://schemas.microsoft.com/office/drawing/2014/main" id="{1726A1F4-26EC-4EF5-9C8B-3DD24D7FF77C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7" name="Graphic 4">
                <a:extLst>
                  <a:ext uri="{FF2B5EF4-FFF2-40B4-BE49-F238E27FC236}">
                    <a16:creationId xmlns:a16="http://schemas.microsoft.com/office/drawing/2014/main" id="{622D1681-A26A-42E9-86CB-402F77266F25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8" name="Graphic 4">
                <a:extLst>
                  <a:ext uri="{FF2B5EF4-FFF2-40B4-BE49-F238E27FC236}">
                    <a16:creationId xmlns:a16="http://schemas.microsoft.com/office/drawing/2014/main" id="{70765B95-7FEC-4B0C-86B1-28F6F8FE2668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9" name="Graphic 4">
                <a:extLst>
                  <a:ext uri="{FF2B5EF4-FFF2-40B4-BE49-F238E27FC236}">
                    <a16:creationId xmlns:a16="http://schemas.microsoft.com/office/drawing/2014/main" id="{BF7F9912-9C40-4F1D-B4B8-5B7460EC92AD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0" name="Graphic 4">
                <a:extLst>
                  <a:ext uri="{FF2B5EF4-FFF2-40B4-BE49-F238E27FC236}">
                    <a16:creationId xmlns:a16="http://schemas.microsoft.com/office/drawing/2014/main" id="{9276572A-728C-42B7-ABFF-DEDE6D728BC7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1" name="Graphic 4">
                <a:extLst>
                  <a:ext uri="{FF2B5EF4-FFF2-40B4-BE49-F238E27FC236}">
                    <a16:creationId xmlns:a16="http://schemas.microsoft.com/office/drawing/2014/main" id="{2514CD26-E944-42F9-BBB6-6036EE4F57ED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2" name="Graphic 4">
                <a:extLst>
                  <a:ext uri="{FF2B5EF4-FFF2-40B4-BE49-F238E27FC236}">
                    <a16:creationId xmlns:a16="http://schemas.microsoft.com/office/drawing/2014/main" id="{CCDF8D1E-2855-466E-9F2E-14D675C523E2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3" name="Graphic 4">
                <a:extLst>
                  <a:ext uri="{FF2B5EF4-FFF2-40B4-BE49-F238E27FC236}">
                    <a16:creationId xmlns:a16="http://schemas.microsoft.com/office/drawing/2014/main" id="{0124451B-6B78-4A81-AA3C-C10F6323B61E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4" name="Graphic 4">
                <a:extLst>
                  <a:ext uri="{FF2B5EF4-FFF2-40B4-BE49-F238E27FC236}">
                    <a16:creationId xmlns:a16="http://schemas.microsoft.com/office/drawing/2014/main" id="{69B6638B-5143-44EC-8A6D-0EAEF4A52821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5" name="Graphic 4">
                <a:extLst>
                  <a:ext uri="{FF2B5EF4-FFF2-40B4-BE49-F238E27FC236}">
                    <a16:creationId xmlns:a16="http://schemas.microsoft.com/office/drawing/2014/main" id="{4556E997-7E93-4F61-A00D-439F9ABFFD69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6" name="Graphic 4">
                <a:extLst>
                  <a:ext uri="{FF2B5EF4-FFF2-40B4-BE49-F238E27FC236}">
                    <a16:creationId xmlns:a16="http://schemas.microsoft.com/office/drawing/2014/main" id="{F82110F6-F90D-42FA-BE32-3FA3BDFCDB1E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97" name="Graphic 4">
                <a:extLst>
                  <a:ext uri="{FF2B5EF4-FFF2-40B4-BE49-F238E27FC236}">
                    <a16:creationId xmlns:a16="http://schemas.microsoft.com/office/drawing/2014/main" id="{7D95311F-1BED-47DC-9073-7FFB8C664766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2028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bordeaux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4B6EF323-124D-4565-A754-E09F7534EE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49452"/>
            <a:ext cx="10512425" cy="4610746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Klaar voor morgen betekent vandaag in beweging.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BD06294-FB0D-4ECA-92DF-0745F340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F348-C483-4646-8210-85801B246B0C}" type="datetime1">
              <a:rPr lang="nl-NL" smtClean="0"/>
              <a:t>11-7-2024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5D166A0-A96E-414F-B9C0-742220F9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5F243743-F036-4BE6-96E7-69EFC5774E1A}"/>
              </a:ext>
            </a:extLst>
          </p:cNvPr>
          <p:cNvGrpSpPr/>
          <p:nvPr userDrawn="1"/>
        </p:nvGrpSpPr>
        <p:grpSpPr>
          <a:xfrm>
            <a:off x="4760534" y="5074250"/>
            <a:ext cx="2665914" cy="1105023"/>
            <a:chOff x="400033" y="505835"/>
            <a:chExt cx="3317119" cy="1374948"/>
          </a:xfrm>
        </p:grpSpPr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15947489-F41B-41C1-A327-7AD7AA0AE11E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6AAA2372-166F-4590-8E45-EF965C72A804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445BD79A-A702-4EAE-8941-0586FF9B6E97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4B921313-09A2-4C8B-91A4-7D8E22534BD0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0F2CBD37-2C28-474F-B868-EB8BF7F26FD3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AAC0918B-9396-4AB0-9950-669F6B45A2B1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9C3FFA2C-95C5-456A-8717-730FBA861D2E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4D53CFC9-E35F-40B3-9F5F-5387EDB0D638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617C4F04-F446-4E3E-A521-0D39F5F45B1C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89623A1B-BCB9-4332-B998-470C19AEBCF8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DA975765-AF2D-4A0B-B8A1-5724C080F4A4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0C7C94C7-3572-4CE5-ACF1-422436DE48B6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67E69302-9880-40F1-B6F5-3AA09F6D433A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B9EBC984-71D9-4292-BDDD-ECD24337DD4A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91264280-77CA-4B20-BE01-E1BF3A045F63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F2595B9F-399B-4918-BE1C-496928446FD2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D4549659-E0D1-48B9-B684-C2C0B11ABC55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C9F9FECD-3775-4640-8F16-0E05F55A5AC0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CC915FE4-B4A4-4627-AEC1-4DF447346F10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2EDFE3D7-26BA-4D75-90D8-B95C28B8394F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37DB9402-5EB7-4B4D-A986-A2DEB88FAEA9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9CF1A5E6-AB22-492C-AD19-E6DECDD53925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FDDA4293-5962-4231-8FFE-5AB7EAFAD0D1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C8C868A9-34A0-4710-8C47-0A02D54FB6DC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DEA11C56-B6F0-4CE8-9A8F-B129C9EB0ADD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85958990-B5FA-4A8D-9C03-91B1FD00E2FA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08715A34-D2AE-4AE7-9DDA-2073583B78AB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DCB5E5B2-E329-4146-8159-0BCA65BB7FA6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B2CF750F-2D38-4FF1-802F-9935BABCDD1C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3F212BC3-92D4-4551-9966-84707C1A2701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94FDAB94-4797-4051-9A26-AAC233A19918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95D5FECC-C80A-4816-97E7-8A49DE2FAEAA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E3778CF0-C673-4C4B-AF1B-F52B03D4F02C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0D7EBA47-9284-4BDB-A3D8-E61887A5DE4B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84333A00-AC66-49F9-80BB-5E01FE58BEDC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351CE4A5-9CCA-4A6A-88CC-CE2D62117952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17E27F8E-500E-4604-8645-13A337C812D6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D0F2CF93-6E4A-44E2-89D6-410122188FAD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46CE2DEC-E3C5-4E8B-B29F-0BDE6BE51A16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0268E494-88CE-46BF-B554-11901B6C30B6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23CB2864-295E-42B9-ABBA-3D1ADD00540E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B8FB4954-D8DF-4FCB-9355-E7B48A65DE79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C3B2F6BE-8336-4C5E-AE59-13C16CE58F66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ABF3FA2E-E802-4E20-9CE9-4AE297CA3352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2" name="Graphic 4">
              <a:extLst>
                <a:ext uri="{FF2B5EF4-FFF2-40B4-BE49-F238E27FC236}">
                  <a16:creationId xmlns:a16="http://schemas.microsoft.com/office/drawing/2014/main" id="{93217115-E566-417F-A339-EF2F964A207C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Graphic 4">
              <a:extLst>
                <a:ext uri="{FF2B5EF4-FFF2-40B4-BE49-F238E27FC236}">
                  <a16:creationId xmlns:a16="http://schemas.microsoft.com/office/drawing/2014/main" id="{544D2510-9AE9-4A2A-81E1-CBA7D3614961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8E6363B5-946F-4BA4-A6ED-2A72835A48D4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E87A8422-742F-4E6C-941F-92785C6379B1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14B6FB00-5908-41BA-B1E3-E1F33008C34B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8C3752D1-3F21-472B-B1FF-4734273EE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799217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donkerbruin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4B6EF323-124D-4565-A754-E09F7534EE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465153"/>
            <a:ext cx="8613603" cy="3040147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Klaar voor morgen betekent vandaag in beweging.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A6B4A19-20BF-4F1B-B180-672713193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46ED714-8B08-4326-BFEE-BD41C88A7517}" type="datetime1">
              <a:rPr lang="nl-NL" smtClean="0"/>
              <a:pPr/>
              <a:t>11-7-2024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FBC8AC-564B-4719-83E0-D46FFC2F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DE80D48D-1822-4171-91FF-B1D6FD154920}"/>
              </a:ext>
            </a:extLst>
          </p:cNvPr>
          <p:cNvGrpSpPr/>
          <p:nvPr userDrawn="1"/>
        </p:nvGrpSpPr>
        <p:grpSpPr>
          <a:xfrm>
            <a:off x="9195845" y="5074250"/>
            <a:ext cx="2665914" cy="1105023"/>
            <a:chOff x="400033" y="505835"/>
            <a:chExt cx="3317119" cy="1374948"/>
          </a:xfrm>
        </p:grpSpPr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85AF8EFD-033B-4012-A6AD-44F186016B21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00099BC6-2956-448A-B4ED-3B7AFE364782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CEF50C5E-8685-4A90-928E-43E8DD21A307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47FF1277-A078-4F71-B42F-CC68A7FE7AAC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C1B6B0AB-F870-4D74-B872-066B7A3A7D7A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C58E1B51-C10D-420D-AE6B-F652E4A85A33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9B94790E-7357-4A1E-B74E-508A79248D50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FCD9D02D-1AD8-4E17-988C-555C1AD58590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916D3985-B20C-498C-AE74-E6EB467B27DE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314DE2D2-24BB-4B04-A6BA-1EB6BC3AFD16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30385266-1821-4973-ADEA-0797AF475626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25421598-E472-479A-8ABD-2B74A63D4623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45A6420F-A1CF-43C2-A0D1-383A598F6AA3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1B77987A-E67C-45A6-86AA-2924BEB1D4A7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486EBCE8-4D8D-41D5-8C73-5CFF63F06D7C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38DE997C-7FC6-4EDE-9219-55DF7DAA3277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6D178D7F-2FDD-466C-9B97-8D896BD8B9D9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1B13A040-ADE5-409E-BF82-B11623A76CD5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0CC88085-59CB-4CCF-B790-0FC19334D94F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38ABDC6A-C526-4500-87B9-7CF6D731C220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AB189835-3473-472A-9748-D1020EC329DA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D3F5D4F6-A14F-4297-A2AC-97B90B7A0088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4F8D7803-EE2C-43D3-B0B2-C5359D1F649D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41C56113-03B7-4D28-81B7-A26580E5F89D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D256872F-54DE-4B5F-BF87-582383223D59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6DF49499-1961-4EA4-84DD-7C1DD8E73569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4BEC026B-6E2B-4B4A-8799-25B20D278B18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8FF6005C-E5C0-41C6-81DE-444C12F65175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F21DE2BD-F751-4DA1-A1C9-0F1EA92882EA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BAA95C9A-461A-4D32-98AF-310B8321BD8A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913992B0-E638-487A-8CD1-A193993E2EA2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E17671B2-BEA6-4112-80FC-012EFC4E9293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51C6CA7B-6CF3-4B3A-812F-9BED58D71C52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BB247720-2198-4201-8D5D-C2C77CA1A385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68CAB342-28D1-43A8-B9AD-5E473E6880C0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C420F403-7224-4300-BA9A-BBCEA621F6EF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F002FE7D-FE91-493D-A597-FCE793A617EF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CC26EABD-EB35-4FC5-A203-35F19698891E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27A79964-3007-4A06-AB79-38CEED47DDA2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7AD7DC88-9380-474D-B5A2-294A56B6FC30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CBE3C48D-500F-4781-9381-CE5C20E4A0E2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B62032A5-A511-4DC4-A4FA-7F8C338A7BFA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7E5913E1-105A-4CB1-B899-258C8C92CE17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116D34B2-66E0-45F1-88EB-F1FBD4D88FDD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12" name="Graphic 4">
              <a:extLst>
                <a:ext uri="{FF2B5EF4-FFF2-40B4-BE49-F238E27FC236}">
                  <a16:creationId xmlns:a16="http://schemas.microsoft.com/office/drawing/2014/main" id="{F42A5F1D-2FE6-40D3-9B2B-E87C9F0BC3C4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Graphic 4">
              <a:extLst>
                <a:ext uri="{FF2B5EF4-FFF2-40B4-BE49-F238E27FC236}">
                  <a16:creationId xmlns:a16="http://schemas.microsoft.com/office/drawing/2014/main" id="{6C76C756-407E-42FE-96CF-695DBB436CBC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912265C5-EB63-46B7-AF4C-825D79EDB3E3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Graphic 4">
              <a:extLst>
                <a:ext uri="{FF2B5EF4-FFF2-40B4-BE49-F238E27FC236}">
                  <a16:creationId xmlns:a16="http://schemas.microsoft.com/office/drawing/2014/main" id="{C0E2F7DC-CBB7-46CE-800C-7D6A9B490B5B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Graphic 4">
              <a:extLst>
                <a:ext uri="{FF2B5EF4-FFF2-40B4-BE49-F238E27FC236}">
                  <a16:creationId xmlns:a16="http://schemas.microsoft.com/office/drawing/2014/main" id="{29217A51-6D6D-418A-8284-8ECA6D287DCE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7" name="Graphic 4">
              <a:extLst>
                <a:ext uri="{FF2B5EF4-FFF2-40B4-BE49-F238E27FC236}">
                  <a16:creationId xmlns:a16="http://schemas.microsoft.com/office/drawing/2014/main" id="{FA7DB603-B9D9-431C-95D6-BDE211F13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681247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e 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C18BAD67-5077-4978-B0CC-1B275CE9F7EC}"/>
              </a:ext>
            </a:extLst>
          </p:cNvPr>
          <p:cNvSpPr txBox="1"/>
          <p:nvPr userDrawn="1"/>
        </p:nvSpPr>
        <p:spPr>
          <a:xfrm>
            <a:off x="839788" y="5262578"/>
            <a:ext cx="10512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err="1"/>
              <a:t>KokxDeVoogd</a:t>
            </a:r>
            <a:r>
              <a:rPr lang="nl-NL" sz="1800"/>
              <a:t> B.V. | Reykjavikstraat 1 | 3543 KH Utrecht</a:t>
            </a:r>
          </a:p>
          <a:p>
            <a:pPr algn="ctr"/>
            <a:r>
              <a:rPr lang="nl-NL" sz="1800"/>
              <a:t>www.kokxdevoogd.nl | info@kokxdevoogd.nl | 088 – 116 40 00</a:t>
            </a:r>
          </a:p>
          <a:p>
            <a:pPr algn="ctr"/>
            <a:r>
              <a:rPr lang="nl-NL" sz="1800" err="1"/>
              <a:t>KokxDeVoogd</a:t>
            </a:r>
            <a:r>
              <a:rPr lang="nl-NL" sz="1800"/>
              <a:t> bevindt zich vlakbij station Leidsche Rijn.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C60FBBC1-4FE6-43C5-AF65-EC0CF4ECECBE}"/>
              </a:ext>
            </a:extLst>
          </p:cNvPr>
          <p:cNvGrpSpPr/>
          <p:nvPr userDrawn="1"/>
        </p:nvGrpSpPr>
        <p:grpSpPr>
          <a:xfrm>
            <a:off x="2313671" y="1264696"/>
            <a:ext cx="6919881" cy="2868295"/>
            <a:chOff x="400033" y="505835"/>
            <a:chExt cx="3317119" cy="1374948"/>
          </a:xfrm>
        </p:grpSpPr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174EF949-F078-4BFB-884F-D365FA028086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F7F205DB-5D6A-4F34-88F8-5F1108FD9291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813DC4E2-8202-4534-A3D0-645565AEB43C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BB644062-85AC-41B6-96BB-FD591DBB2983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A178B36B-140F-4D60-AE0D-72F6AA195998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898513E6-243A-4140-AE97-4F99BCDE2155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8392F415-0D7F-4CB4-9336-BB57858D6F66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1C6A4EA0-3004-4F0F-80FD-32214EF89ED0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A8BF4F43-C7C6-479B-A917-F971388AB7F2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CBF8FFF8-EE55-4627-8738-702677D0F891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75EAE843-1E35-494C-AF12-30749524FE0B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29BF54BF-B284-4102-B377-9381391F55CD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91DF2704-4281-4A9F-884A-AB7A17A10106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B464F097-61C5-424C-B40E-2B84AD46D5B1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837DB9AF-3049-48CF-864F-D76243A0DEBA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87EB8054-EFCD-4C3A-B5BB-9B91C9DB6123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F4D5FCAC-0D42-4184-9F0D-3C774738BCDD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BDE26F99-7A52-4B0D-B115-8FB68C949707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7E925377-6208-4A3E-A923-5F068798D006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5" name="Graphic 4">
                <a:extLst>
                  <a:ext uri="{FF2B5EF4-FFF2-40B4-BE49-F238E27FC236}">
                    <a16:creationId xmlns:a16="http://schemas.microsoft.com/office/drawing/2014/main" id="{210ED3C5-6BFF-42DC-AEBF-21A28056CB5C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52F2DFA9-7583-4143-9E81-FC37077822D9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ACB86F3E-DD98-464B-935B-572905BB88D0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2A702EB4-6FA0-4788-A637-AA396207F1CE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028D555A-E7D6-497B-B6F3-51402BA05793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FC8958D5-495F-482A-9D5F-D8507CAC42C3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78FC4460-26D3-4600-93E0-8A0B2BBDB440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B02D311D-9C95-4DE7-9453-260B1389AC15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7E5AAE25-BE74-4746-8790-DAF6B216A6A9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D4525A05-78FA-4D6A-BC1C-D4672F1C1309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8103D0C9-FB9C-4E0E-A8D9-B0D2A2B618E0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621BC099-F782-4682-8019-8C69E8970FCA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7A327DDD-0F70-4250-96CB-AA4A44F11B0B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34161C91-4383-431E-B09A-4A711AB7E0DA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17EB9941-81F2-4AC7-AAFA-2646528BAEC7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D80C438C-8803-45CF-B6D6-DDF7019457F4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5EE30DFF-7780-4881-8956-FC3A3E1C7C71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B435A0D8-2152-4CEE-AB9C-BDF66CB97F13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9B10DEF5-936F-451B-AA99-1083E0730EE8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01A6D65C-862E-4D19-8901-A99DE9A404C0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524AAE68-8A93-48ED-A2D2-46C904021697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16" name="Graphic 4">
                <a:extLst>
                  <a:ext uri="{FF2B5EF4-FFF2-40B4-BE49-F238E27FC236}">
                    <a16:creationId xmlns:a16="http://schemas.microsoft.com/office/drawing/2014/main" id="{45723D56-2F54-4551-9F23-82F5339E27DA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Graphic 4">
                <a:extLst>
                  <a:ext uri="{FF2B5EF4-FFF2-40B4-BE49-F238E27FC236}">
                    <a16:creationId xmlns:a16="http://schemas.microsoft.com/office/drawing/2014/main" id="{1A6D58DA-8F39-4446-86B3-811E51419A19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D9DCE04A-498E-4561-8073-16BB76D82396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FDC8178D-E31B-4420-8D75-3C940647BADB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9" name="Graphic 4">
              <a:extLst>
                <a:ext uri="{FF2B5EF4-FFF2-40B4-BE49-F238E27FC236}">
                  <a16:creationId xmlns:a16="http://schemas.microsoft.com/office/drawing/2014/main" id="{B0FFFCEE-81CC-464D-A79C-3EB659507F91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Graphic 4">
              <a:extLst>
                <a:ext uri="{FF2B5EF4-FFF2-40B4-BE49-F238E27FC236}">
                  <a16:creationId xmlns:a16="http://schemas.microsoft.com/office/drawing/2014/main" id="{0ACE503F-D8B8-4CC4-BB21-F0ACC100DE10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Graphic 4">
              <a:extLst>
                <a:ext uri="{FF2B5EF4-FFF2-40B4-BE49-F238E27FC236}">
                  <a16:creationId xmlns:a16="http://schemas.microsoft.com/office/drawing/2014/main" id="{773BA360-0202-4CDA-9ADD-76FE97A81A66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Graphic 4">
              <a:extLst>
                <a:ext uri="{FF2B5EF4-FFF2-40B4-BE49-F238E27FC236}">
                  <a16:creationId xmlns:a16="http://schemas.microsoft.com/office/drawing/2014/main" id="{C5BBF33F-F658-4ECA-A32D-FFD56D83C963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Graphic 4">
              <a:extLst>
                <a:ext uri="{FF2B5EF4-FFF2-40B4-BE49-F238E27FC236}">
                  <a16:creationId xmlns:a16="http://schemas.microsoft.com/office/drawing/2014/main" id="{69AE8185-B730-4E1E-9EB4-9EB881EB7805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15" name="Graphic 4">
              <a:extLst>
                <a:ext uri="{FF2B5EF4-FFF2-40B4-BE49-F238E27FC236}">
                  <a16:creationId xmlns:a16="http://schemas.microsoft.com/office/drawing/2014/main" id="{5ACD1BDD-D170-4A35-9912-0185F903B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591039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inde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6" descr="Kokx_Vogel-CMYK-powerpoint-01.png">
            <a:extLst>
              <a:ext uri="{FF2B5EF4-FFF2-40B4-BE49-F238E27FC236}">
                <a16:creationId xmlns:a16="http://schemas.microsoft.com/office/drawing/2014/main" id="{57F0232C-DC88-4573-8E0B-1DFA63169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2" b="9834"/>
          <a:stretch/>
        </p:blipFill>
        <p:spPr bwMode="auto">
          <a:xfrm>
            <a:off x="13626" y="4687266"/>
            <a:ext cx="12178374" cy="217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18BAD67-5077-4978-B0CC-1B275CE9F7EC}"/>
              </a:ext>
            </a:extLst>
          </p:cNvPr>
          <p:cNvSpPr txBox="1"/>
          <p:nvPr userDrawn="1"/>
        </p:nvSpPr>
        <p:spPr>
          <a:xfrm>
            <a:off x="839787" y="3941445"/>
            <a:ext cx="10512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err="1">
                <a:solidFill>
                  <a:schemeClr val="accent6"/>
                </a:solidFill>
              </a:rPr>
              <a:t>KokxDeVoogd</a:t>
            </a:r>
            <a:r>
              <a:rPr lang="nl-NL" sz="1800">
                <a:solidFill>
                  <a:schemeClr val="accent6"/>
                </a:solidFill>
              </a:rPr>
              <a:t> B.V. | Reykjavikstraat 1 | 3543 KH Utrecht</a:t>
            </a:r>
          </a:p>
          <a:p>
            <a:pPr algn="ctr"/>
            <a:r>
              <a:rPr lang="nl-NL" sz="1800">
                <a:solidFill>
                  <a:schemeClr val="accent6"/>
                </a:solidFill>
              </a:rPr>
              <a:t>www.kokxdevoogd.nl | info@kokxdevoogd.nl | 088 – 116 40 00</a:t>
            </a:r>
          </a:p>
          <a:p>
            <a:pPr algn="ctr"/>
            <a:r>
              <a:rPr lang="nl-NL" sz="1800" err="1">
                <a:solidFill>
                  <a:schemeClr val="accent6"/>
                </a:solidFill>
              </a:rPr>
              <a:t>KokxDeVoogd</a:t>
            </a:r>
            <a:r>
              <a:rPr lang="nl-NL" sz="1800">
                <a:solidFill>
                  <a:schemeClr val="accent6"/>
                </a:solidFill>
              </a:rPr>
              <a:t> bevindt zich vlakbij station Leidsche Rijn.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04EC953-9DFE-49E1-9393-8ACC3BAC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3280" y="6954952"/>
            <a:ext cx="1130300" cy="365125"/>
          </a:xfrm>
        </p:spPr>
        <p:txBody>
          <a:bodyPr/>
          <a:lstStyle/>
          <a:p>
            <a:fld id="{4EFF27F4-01B3-42D3-B454-187A5EC7096A}" type="datetime1">
              <a:rPr lang="nl-NL" smtClean="0"/>
              <a:t>11-7-2024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BCD6F53-4484-4A35-9E89-245DC59C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3120" y="6954952"/>
            <a:ext cx="7711440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4985C9F-18BA-4033-802E-29E4947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4100" y="6954952"/>
            <a:ext cx="1409700" cy="365125"/>
          </a:xfrm>
        </p:spPr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E377B31C-02FE-4757-8070-A25C0EDFA70D}"/>
              </a:ext>
            </a:extLst>
          </p:cNvPr>
          <p:cNvGrpSpPr/>
          <p:nvPr userDrawn="1"/>
        </p:nvGrpSpPr>
        <p:grpSpPr>
          <a:xfrm>
            <a:off x="2214248" y="497011"/>
            <a:ext cx="6887029" cy="2712803"/>
            <a:chOff x="76029" y="292577"/>
            <a:chExt cx="4032000" cy="1588206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6BD1FFCA-A5D2-42B4-8785-A0B536F8701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79A92844-490C-4CD8-84D4-885BA3531E5F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12" name="Graphic 4">
                <a:extLst>
                  <a:ext uri="{FF2B5EF4-FFF2-40B4-BE49-F238E27FC236}">
                    <a16:creationId xmlns:a16="http://schemas.microsoft.com/office/drawing/2014/main" id="{6A3CB090-B771-47C3-AC71-CC854B19D17E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3" name="Graphic 4">
                <a:extLst>
                  <a:ext uri="{FF2B5EF4-FFF2-40B4-BE49-F238E27FC236}">
                    <a16:creationId xmlns:a16="http://schemas.microsoft.com/office/drawing/2014/main" id="{3F9CD19C-8D3B-4ECB-B6BA-9C3CE0170F50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4" name="Graphic 4">
                <a:extLst>
                  <a:ext uri="{FF2B5EF4-FFF2-40B4-BE49-F238E27FC236}">
                    <a16:creationId xmlns:a16="http://schemas.microsoft.com/office/drawing/2014/main" id="{D28E487F-034F-4184-B754-1A731BA20CEA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5" name="Graphic 4">
                <a:extLst>
                  <a:ext uri="{FF2B5EF4-FFF2-40B4-BE49-F238E27FC236}">
                    <a16:creationId xmlns:a16="http://schemas.microsoft.com/office/drawing/2014/main" id="{AA7FCF1B-4BC5-4935-B6ED-E504B191CE1E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" name="Graphic 4">
                <a:extLst>
                  <a:ext uri="{FF2B5EF4-FFF2-40B4-BE49-F238E27FC236}">
                    <a16:creationId xmlns:a16="http://schemas.microsoft.com/office/drawing/2014/main" id="{A84C4926-1DA5-4F6B-9EAB-546B20EFB832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Graphic 4">
                <a:extLst>
                  <a:ext uri="{FF2B5EF4-FFF2-40B4-BE49-F238E27FC236}">
                    <a16:creationId xmlns:a16="http://schemas.microsoft.com/office/drawing/2014/main" id="{A084721A-2FD2-4965-95A0-5197880825FE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D8573966-6D47-4C0C-A008-E9BB91E39E8A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A2A991C1-50CA-4B0D-80BE-D79E560788FA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15091602-548D-4103-A07A-DC86F985335D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210AC83A-28B4-46F3-B5E4-CE056EB92510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D251D3E7-A154-4653-96C3-51FDD1B2A32D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4FC06780-8A1B-4F07-BF18-9F8C19FD7701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5A4C36FA-1D0F-4861-A92E-E29740EE8571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3905DFA3-A5F9-4A1F-B06B-551F2E02314D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9A68202A-EFDD-4BDD-830D-0005C9005C7B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82EB0E3C-8895-4738-9FED-FA61F0C0916D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4B8746BA-C1A9-4508-9704-FC958ECC9AD0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CACCFA0F-D4ED-4C25-A00B-37B861B559BA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B446F740-9DFF-4337-BB5D-C652EEF3B5DE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15BBE191-5EE8-4325-990C-B4CCABC4DEBF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5FF7B294-A657-4F28-99D7-EEFCA9820C20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EBCAF09B-7CD5-4897-91DD-39D50A1A6BFD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B863A86A-D3A4-45A9-A10C-57AC696B38EA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984DA359-FC84-44B3-AFB3-A5C7F5750F9D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CDE97E39-FFC2-4EBA-9C51-A87AF77317D1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80C2289E-31F9-403E-89E7-F53B812D6859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EDC73306-E295-4B1C-BA97-4114E7418B2F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706C3D33-7586-4212-A39B-1BC5121A62AF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8313846E-C322-4087-883D-A7B863261D2D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AD254CAF-7962-4B1B-A91D-FB38C066F51A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238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10968E9-2C7E-426D-8BA4-8D4A5DD3C2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818463"/>
            <a:ext cx="5167084" cy="40395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A2EB0F-9F1F-4029-94BA-1F7FDCFB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40657D-2797-419B-A253-1CEEDA8E3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5057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F0B64A-6D1E-40A7-B200-A62DBA6A3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DD18F-5154-46DA-A5D4-F46238370994}" type="datetime1">
              <a:rPr lang="nl-NL" smtClean="0"/>
              <a:t>11-7-2024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9AB7CE-679F-4046-B11D-D371BBBF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3120" y="6356350"/>
            <a:ext cx="3063966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21D2D4-46DD-45E9-B88D-BB34D9DD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910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27" userDrawn="1">
          <p15:clr>
            <a:srgbClr val="FBAE40"/>
          </p15:clr>
        </p15:guide>
        <p15:guide id="2" pos="526" userDrawn="1">
          <p15:clr>
            <a:srgbClr val="FBAE40"/>
          </p15:clr>
        </p15:guide>
        <p15:guide id="3" pos="7154" userDrawn="1">
          <p15:clr>
            <a:srgbClr val="FBAE40"/>
          </p15:clr>
        </p15:guide>
        <p15:guide id="4" orient="horz" pos="3898" userDrawn="1">
          <p15:clr>
            <a:srgbClr val="FBAE40"/>
          </p15:clr>
        </p15:guide>
        <p15:guide id="5" orient="horz" pos="946" userDrawn="1">
          <p15:clr>
            <a:srgbClr val="FBAE40"/>
          </p15:clr>
        </p15:guide>
        <p15:guide id="6" orient="horz" pos="1148" userDrawn="1">
          <p15:clr>
            <a:srgbClr val="FBAE40"/>
          </p15:clr>
        </p15:guide>
        <p15:guide id="7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592EEA88-31C3-4631-A269-5A80F11D24A9}"/>
              </a:ext>
            </a:extLst>
          </p:cNvPr>
          <p:cNvSpPr/>
          <p:nvPr userDrawn="1"/>
        </p:nvSpPr>
        <p:spPr>
          <a:xfrm>
            <a:off x="-1" y="3661202"/>
            <a:ext cx="12191999" cy="2523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52642"/>
            <a:ext cx="9144000" cy="1086058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rgbClr val="C0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92208"/>
            <a:ext cx="9144000" cy="1086058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5439BB5-6A0C-4CBA-8C11-4914505632A0}"/>
              </a:ext>
            </a:extLst>
          </p:cNvPr>
          <p:cNvSpPr/>
          <p:nvPr userDrawn="1"/>
        </p:nvSpPr>
        <p:spPr>
          <a:xfrm>
            <a:off x="1" y="6184946"/>
            <a:ext cx="12191999" cy="693020"/>
          </a:xfrm>
          <a:prstGeom prst="rect">
            <a:avLst/>
          </a:prstGeom>
          <a:solidFill>
            <a:srgbClr val="E3D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datum 10">
            <a:extLst>
              <a:ext uri="{FF2B5EF4-FFF2-40B4-BE49-F238E27FC236}">
                <a16:creationId xmlns:a16="http://schemas.microsoft.com/office/drawing/2014/main" id="{89230EB8-01B9-4EF5-99DC-2D1FF6AAA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F27F4-01B3-42D3-B454-187A5EC7096A}" type="datetime1">
              <a:rPr lang="nl-NL" smtClean="0"/>
              <a:t>11-7-2024</a:t>
            </a:fld>
            <a:endParaRPr lang="nl-NL"/>
          </a:p>
        </p:txBody>
      </p:sp>
      <p:sp>
        <p:nvSpPr>
          <p:cNvPr id="13" name="Tijdelijke aanduiding voor voettekst 12">
            <a:extLst>
              <a:ext uri="{FF2B5EF4-FFF2-40B4-BE49-F238E27FC236}">
                <a16:creationId xmlns:a16="http://schemas.microsoft.com/office/drawing/2014/main" id="{86DC0427-121D-463C-A22C-31F15058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EF514251-34EA-4DCD-A33E-6A580C01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030DEE6-FDFB-4F5F-98BC-E1653521EC59}"/>
              </a:ext>
            </a:extLst>
          </p:cNvPr>
          <p:cNvSpPr/>
          <p:nvPr userDrawn="1"/>
        </p:nvSpPr>
        <p:spPr>
          <a:xfrm>
            <a:off x="1" y="3628705"/>
            <a:ext cx="12191999" cy="36331"/>
          </a:xfrm>
          <a:prstGeom prst="rect">
            <a:avLst/>
          </a:prstGeom>
          <a:solidFill>
            <a:srgbClr val="C2B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4" name="Groep 63">
            <a:extLst>
              <a:ext uri="{FF2B5EF4-FFF2-40B4-BE49-F238E27FC236}">
                <a16:creationId xmlns:a16="http://schemas.microsoft.com/office/drawing/2014/main" id="{EAD27642-D5E9-414C-B8D1-42DAE126B360}"/>
              </a:ext>
            </a:extLst>
          </p:cNvPr>
          <p:cNvGrpSpPr/>
          <p:nvPr userDrawn="1"/>
        </p:nvGrpSpPr>
        <p:grpSpPr>
          <a:xfrm>
            <a:off x="400033" y="505835"/>
            <a:ext cx="3317119" cy="1374948"/>
            <a:chOff x="400033" y="505835"/>
            <a:chExt cx="3317119" cy="1374948"/>
          </a:xfrm>
        </p:grpSpPr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E9B9FED8-189F-4891-9415-6381D576E7B4}"/>
                </a:ext>
              </a:extLst>
            </p:cNvPr>
            <p:cNvGrpSpPr/>
            <p:nvPr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rgbClr val="FFFFFF"/>
            </a:solidFill>
          </p:grpSpPr>
          <p:sp>
            <p:nvSpPr>
              <p:cNvPr id="7" name="Graphic 4">
                <a:extLst>
                  <a:ext uri="{FF2B5EF4-FFF2-40B4-BE49-F238E27FC236}">
                    <a16:creationId xmlns:a16="http://schemas.microsoft.com/office/drawing/2014/main" id="{502F65C9-BF31-4C71-A267-A1E98DD1B552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8" name="Graphic 4">
                <a:extLst>
                  <a:ext uri="{FF2B5EF4-FFF2-40B4-BE49-F238E27FC236}">
                    <a16:creationId xmlns:a16="http://schemas.microsoft.com/office/drawing/2014/main" id="{EA80617F-68B5-4703-A5C6-71B662D4B6D5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Graphic 4">
                <a:extLst>
                  <a:ext uri="{FF2B5EF4-FFF2-40B4-BE49-F238E27FC236}">
                    <a16:creationId xmlns:a16="http://schemas.microsoft.com/office/drawing/2014/main" id="{59151EEC-54D0-47BF-BF91-1BACD3FB4B77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E9B98073-4602-4DCB-9DA5-AB0657BA0532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535E6C9A-D273-4ABE-9C77-3495E2CFFA1D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2E4128E1-6EDB-4B12-B304-DAEDD7B7613E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79B8008C-7A77-4800-9EE0-500AB854C5A8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AE998B0B-A624-451A-B285-FD142F4094ED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1333E383-2A3F-44EB-A69A-9537E2AD0F64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231B3ADE-F92C-4AE9-A296-ADB16F0F00AE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D680B9E8-E46C-481E-9A69-111488C4377A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B672733D-CE25-4159-B006-E05F5C3BEF1D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55AFBC5A-6C84-44B9-A5CD-EB854B75FA5E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BB62FDF9-AE36-46DC-9007-D1EFC61C46A0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A3D1D000-F04F-4C5A-AF49-953CD588196C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22248321-142A-468C-8B51-C3C58B8FBA6E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8A1463B3-298C-491E-BB78-76FB552434A9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5E7C81AD-494A-46AE-9607-C25A91EF027A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9D538AC0-DDB3-48FE-81EC-A0F47447954C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B4753142-EA73-47C2-8AC9-C1A7839141FE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18A2191D-E301-4878-8180-A3BF5957C417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4ABA7D9E-02D3-4E83-A9E3-5462A92C7CD1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B2A1B883-CAB2-4C5F-9F73-C704AF1A7AE2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6DA857A0-0C76-4BFF-AA2D-0DABCEABB67F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BCF10D34-2F56-48F7-892E-AF5C4B8E74F8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5E7BEAE3-4930-4560-B12D-A2F30B38B2C1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6BE3DB2E-1535-4992-8FAE-AD453430919E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303C8136-D0B1-4BB8-8C8F-588D08702757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209416F3-ABE2-4C1C-96E5-DF434CDCDE04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D9364085-26CB-4D21-90AF-A83313E7ABED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45" name="Graphic 4">
              <a:extLst>
                <a:ext uri="{FF2B5EF4-FFF2-40B4-BE49-F238E27FC236}">
                  <a16:creationId xmlns:a16="http://schemas.microsoft.com/office/drawing/2014/main" id="{236ED373-3707-4551-8796-9F8C84A2E66F}"/>
                </a:ext>
              </a:extLst>
            </p:cNvPr>
            <p:cNvGrpSpPr/>
            <p:nvPr/>
          </p:nvGrpSpPr>
          <p:grpSpPr>
            <a:xfrm>
              <a:off x="2195907" y="1241008"/>
              <a:ext cx="1521245" cy="418223"/>
              <a:chOff x="2195907" y="1241008"/>
              <a:chExt cx="1521245" cy="418223"/>
            </a:xfrm>
            <a:solidFill>
              <a:srgbClr val="FFFFFF"/>
            </a:solidFill>
          </p:grpSpPr>
          <p:sp>
            <p:nvSpPr>
              <p:cNvPr id="46" name="Graphic 4">
                <a:extLst>
                  <a:ext uri="{FF2B5EF4-FFF2-40B4-BE49-F238E27FC236}">
                    <a16:creationId xmlns:a16="http://schemas.microsoft.com/office/drawing/2014/main" id="{D64E4E9E-1486-493B-9C42-2D6988818D64}"/>
                  </a:ext>
                </a:extLst>
              </p:cNvPr>
              <p:cNvSpPr/>
              <p:nvPr/>
            </p:nvSpPr>
            <p:spPr>
              <a:xfrm>
                <a:off x="2195907" y="1241008"/>
                <a:ext cx="203780" cy="322257"/>
              </a:xfrm>
              <a:custGeom>
                <a:avLst/>
                <a:gdLst>
                  <a:gd name="connsiteX0" fmla="*/ 0 w 203780"/>
                  <a:gd name="connsiteY0" fmla="*/ 0 h 322257"/>
                  <a:gd name="connsiteX1" fmla="*/ 72271 w 203780"/>
                  <a:gd name="connsiteY1" fmla="*/ 0 h 322257"/>
                  <a:gd name="connsiteX2" fmla="*/ 203781 w 203780"/>
                  <a:gd name="connsiteY2" fmla="*/ 159944 h 322257"/>
                  <a:gd name="connsiteX3" fmla="*/ 60423 w 203780"/>
                  <a:gd name="connsiteY3" fmla="*/ 322257 h 322257"/>
                  <a:gd name="connsiteX4" fmla="*/ 0 w 203780"/>
                  <a:gd name="connsiteY4" fmla="*/ 322257 h 322257"/>
                  <a:gd name="connsiteX5" fmla="*/ 0 w 203780"/>
                  <a:gd name="connsiteY5" fmla="*/ 0 h 322257"/>
                  <a:gd name="connsiteX6" fmla="*/ 36728 w 203780"/>
                  <a:gd name="connsiteY6" fmla="*/ 291453 h 322257"/>
                  <a:gd name="connsiteX7" fmla="*/ 61608 w 203780"/>
                  <a:gd name="connsiteY7" fmla="*/ 291453 h 322257"/>
                  <a:gd name="connsiteX8" fmla="*/ 164683 w 203780"/>
                  <a:gd name="connsiteY8" fmla="*/ 159944 h 322257"/>
                  <a:gd name="connsiteX9" fmla="*/ 56869 w 203780"/>
                  <a:gd name="connsiteY9" fmla="*/ 29619 h 322257"/>
                  <a:gd name="connsiteX10" fmla="*/ 36728 w 203780"/>
                  <a:gd name="connsiteY10" fmla="*/ 29619 h 322257"/>
                  <a:gd name="connsiteX11" fmla="*/ 36728 w 203780"/>
                  <a:gd name="connsiteY11" fmla="*/ 291453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3780" h="322257">
                    <a:moveTo>
                      <a:pt x="0" y="0"/>
                    </a:moveTo>
                    <a:lnTo>
                      <a:pt x="72271" y="0"/>
                    </a:lnTo>
                    <a:cubicBezTo>
                      <a:pt x="168238" y="0"/>
                      <a:pt x="203781" y="58054"/>
                      <a:pt x="203781" y="159944"/>
                    </a:cubicBezTo>
                    <a:cubicBezTo>
                      <a:pt x="203781" y="302116"/>
                      <a:pt x="136249" y="322257"/>
                      <a:pt x="60423" y="322257"/>
                    </a:cubicBezTo>
                    <a:lnTo>
                      <a:pt x="0" y="322257"/>
                    </a:lnTo>
                    <a:lnTo>
                      <a:pt x="0" y="0"/>
                    </a:lnTo>
                    <a:close/>
                    <a:moveTo>
                      <a:pt x="36728" y="291453"/>
                    </a:moveTo>
                    <a:lnTo>
                      <a:pt x="61608" y="291453"/>
                    </a:lnTo>
                    <a:cubicBezTo>
                      <a:pt x="124401" y="291453"/>
                      <a:pt x="164683" y="272497"/>
                      <a:pt x="164683" y="159944"/>
                    </a:cubicBezTo>
                    <a:cubicBezTo>
                      <a:pt x="164683" y="43837"/>
                      <a:pt x="119662" y="29619"/>
                      <a:pt x="56869" y="29619"/>
                    </a:cubicBezTo>
                    <a:lnTo>
                      <a:pt x="36728" y="29619"/>
                    </a:lnTo>
                    <a:lnTo>
                      <a:pt x="36728" y="291453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FDDF32FC-95B3-40AA-86A0-0AF3EFA197E2}"/>
                  </a:ext>
                </a:extLst>
              </p:cNvPr>
              <p:cNvSpPr/>
              <p:nvPr/>
            </p:nvSpPr>
            <p:spPr>
              <a:xfrm>
                <a:off x="2447078" y="1336974"/>
                <a:ext cx="163498" cy="232214"/>
              </a:xfrm>
              <a:custGeom>
                <a:avLst/>
                <a:gdLst>
                  <a:gd name="connsiteX0" fmla="*/ 158759 w 163498"/>
                  <a:gd name="connsiteY0" fmla="*/ 225106 h 232214"/>
                  <a:gd name="connsiteX1" fmla="*/ 107814 w 163498"/>
                  <a:gd name="connsiteY1" fmla="*/ 232215 h 232214"/>
                  <a:gd name="connsiteX2" fmla="*/ 0 w 163498"/>
                  <a:gd name="connsiteY2" fmla="*/ 108999 h 232214"/>
                  <a:gd name="connsiteX3" fmla="*/ 86488 w 163498"/>
                  <a:gd name="connsiteY3" fmla="*/ 0 h 232214"/>
                  <a:gd name="connsiteX4" fmla="*/ 163498 w 163498"/>
                  <a:gd name="connsiteY4" fmla="*/ 84119 h 232214"/>
                  <a:gd name="connsiteX5" fmla="*/ 163498 w 163498"/>
                  <a:gd name="connsiteY5" fmla="*/ 94782 h 232214"/>
                  <a:gd name="connsiteX6" fmla="*/ 35543 w 163498"/>
                  <a:gd name="connsiteY6" fmla="*/ 94782 h 232214"/>
                  <a:gd name="connsiteX7" fmla="*/ 35543 w 163498"/>
                  <a:gd name="connsiteY7" fmla="*/ 107814 h 232214"/>
                  <a:gd name="connsiteX8" fmla="*/ 114923 w 163498"/>
                  <a:gd name="connsiteY8" fmla="*/ 204965 h 232214"/>
                  <a:gd name="connsiteX9" fmla="*/ 158759 w 163498"/>
                  <a:gd name="connsiteY9" fmla="*/ 199041 h 232214"/>
                  <a:gd name="connsiteX10" fmla="*/ 158759 w 163498"/>
                  <a:gd name="connsiteY10" fmla="*/ 225106 h 232214"/>
                  <a:gd name="connsiteX11" fmla="*/ 126770 w 163498"/>
                  <a:gd name="connsiteY11" fmla="*/ 67532 h 232214"/>
                  <a:gd name="connsiteX12" fmla="*/ 84119 w 163498"/>
                  <a:gd name="connsiteY12" fmla="*/ 26065 h 232214"/>
                  <a:gd name="connsiteX13" fmla="*/ 37913 w 163498"/>
                  <a:gd name="connsiteY13" fmla="*/ 67532 h 232214"/>
                  <a:gd name="connsiteX14" fmla="*/ 126770 w 163498"/>
                  <a:gd name="connsiteY14" fmla="*/ 67532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498" h="232214">
                    <a:moveTo>
                      <a:pt x="158759" y="225106"/>
                    </a:moveTo>
                    <a:cubicBezTo>
                      <a:pt x="145727" y="229845"/>
                      <a:pt x="127955" y="232215"/>
                      <a:pt x="107814" y="232215"/>
                    </a:cubicBezTo>
                    <a:cubicBezTo>
                      <a:pt x="39097" y="232215"/>
                      <a:pt x="0" y="190748"/>
                      <a:pt x="0" y="108999"/>
                    </a:cubicBezTo>
                    <a:cubicBezTo>
                      <a:pt x="0" y="42652"/>
                      <a:pt x="27250" y="0"/>
                      <a:pt x="86488" y="0"/>
                    </a:cubicBezTo>
                    <a:cubicBezTo>
                      <a:pt x="138618" y="0"/>
                      <a:pt x="163498" y="35543"/>
                      <a:pt x="163498" y="84119"/>
                    </a:cubicBezTo>
                    <a:lnTo>
                      <a:pt x="163498" y="94782"/>
                    </a:lnTo>
                    <a:lnTo>
                      <a:pt x="35543" y="94782"/>
                    </a:lnTo>
                    <a:lnTo>
                      <a:pt x="35543" y="107814"/>
                    </a:lnTo>
                    <a:cubicBezTo>
                      <a:pt x="35543" y="140988"/>
                      <a:pt x="50945" y="204965"/>
                      <a:pt x="114923" y="204965"/>
                    </a:cubicBezTo>
                    <a:cubicBezTo>
                      <a:pt x="139803" y="204965"/>
                      <a:pt x="148096" y="201411"/>
                      <a:pt x="158759" y="199041"/>
                    </a:cubicBezTo>
                    <a:lnTo>
                      <a:pt x="158759" y="225106"/>
                    </a:lnTo>
                    <a:close/>
                    <a:moveTo>
                      <a:pt x="126770" y="67532"/>
                    </a:moveTo>
                    <a:cubicBezTo>
                      <a:pt x="126770" y="52130"/>
                      <a:pt x="116107" y="26065"/>
                      <a:pt x="84119" y="26065"/>
                    </a:cubicBezTo>
                    <a:cubicBezTo>
                      <a:pt x="50945" y="26065"/>
                      <a:pt x="40282" y="53315"/>
                      <a:pt x="37913" y="67532"/>
                    </a:cubicBezTo>
                    <a:lnTo>
                      <a:pt x="126770" y="67532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04004E98-0DC2-4033-91A7-58BDA29CA1C2}"/>
                  </a:ext>
                </a:extLst>
              </p:cNvPr>
              <p:cNvSpPr/>
              <p:nvPr/>
            </p:nvSpPr>
            <p:spPr>
              <a:xfrm>
                <a:off x="2623609" y="1241008"/>
                <a:ext cx="257095" cy="322257"/>
              </a:xfrm>
              <a:custGeom>
                <a:avLst/>
                <a:gdLst>
                  <a:gd name="connsiteX0" fmla="*/ 0 w 257095"/>
                  <a:gd name="connsiteY0" fmla="*/ 0 h 322257"/>
                  <a:gd name="connsiteX1" fmla="*/ 36728 w 257095"/>
                  <a:gd name="connsiteY1" fmla="*/ 0 h 322257"/>
                  <a:gd name="connsiteX2" fmla="*/ 126770 w 257095"/>
                  <a:gd name="connsiteY2" fmla="*/ 281975 h 322257"/>
                  <a:gd name="connsiteX3" fmla="*/ 127955 w 257095"/>
                  <a:gd name="connsiteY3" fmla="*/ 281975 h 322257"/>
                  <a:gd name="connsiteX4" fmla="*/ 220367 w 257095"/>
                  <a:gd name="connsiteY4" fmla="*/ 0 h 322257"/>
                  <a:gd name="connsiteX5" fmla="*/ 257095 w 257095"/>
                  <a:gd name="connsiteY5" fmla="*/ 0 h 322257"/>
                  <a:gd name="connsiteX6" fmla="*/ 149281 w 257095"/>
                  <a:gd name="connsiteY6" fmla="*/ 322257 h 322257"/>
                  <a:gd name="connsiteX7" fmla="*/ 103075 w 257095"/>
                  <a:gd name="connsiteY7" fmla="*/ 322257 h 322257"/>
                  <a:gd name="connsiteX8" fmla="*/ 0 w 257095"/>
                  <a:gd name="connsiteY8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095" h="322257">
                    <a:moveTo>
                      <a:pt x="0" y="0"/>
                    </a:moveTo>
                    <a:lnTo>
                      <a:pt x="36728" y="0"/>
                    </a:lnTo>
                    <a:lnTo>
                      <a:pt x="126770" y="281975"/>
                    </a:lnTo>
                    <a:lnTo>
                      <a:pt x="127955" y="281975"/>
                    </a:lnTo>
                    <a:lnTo>
                      <a:pt x="220367" y="0"/>
                    </a:lnTo>
                    <a:lnTo>
                      <a:pt x="257095" y="0"/>
                    </a:lnTo>
                    <a:lnTo>
                      <a:pt x="149281" y="322257"/>
                    </a:lnTo>
                    <a:lnTo>
                      <a:pt x="103075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475AE8F5-5D86-4AE1-8160-0AF181D17DE2}"/>
                  </a:ext>
                </a:extLst>
              </p:cNvPr>
              <p:cNvSpPr/>
              <p:nvPr/>
            </p:nvSpPr>
            <p:spPr>
              <a:xfrm>
                <a:off x="2877150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1227 w 181269"/>
                  <a:gd name="connsiteY5" fmla="*/ 204965 h 232214"/>
                  <a:gd name="connsiteX6" fmla="*/ 145727 w 181269"/>
                  <a:gd name="connsiteY6" fmla="*/ 114923 h 232214"/>
                  <a:gd name="connsiteX7" fmla="*/ 91227 w 181269"/>
                  <a:gd name="connsiteY7" fmla="*/ 24880 h 232214"/>
                  <a:gd name="connsiteX8" fmla="*/ 36728 w 181269"/>
                  <a:gd name="connsiteY8" fmla="*/ 114923 h 232214"/>
                  <a:gd name="connsiteX9" fmla="*/ 91227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6065" y="231030"/>
                      <a:pt x="0" y="180085"/>
                      <a:pt x="0" y="116107"/>
                    </a:cubicBezTo>
                    <a:close/>
                    <a:moveTo>
                      <a:pt x="91227" y="204965"/>
                    </a:moveTo>
                    <a:cubicBezTo>
                      <a:pt x="127955" y="204965"/>
                      <a:pt x="145727" y="171792"/>
                      <a:pt x="145727" y="114923"/>
                    </a:cubicBezTo>
                    <a:cubicBezTo>
                      <a:pt x="145727" y="59238"/>
                      <a:pt x="126771" y="24880"/>
                      <a:pt x="91227" y="24880"/>
                    </a:cubicBezTo>
                    <a:cubicBezTo>
                      <a:pt x="55684" y="24880"/>
                      <a:pt x="36728" y="59238"/>
                      <a:pt x="36728" y="114923"/>
                    </a:cubicBezTo>
                    <a:cubicBezTo>
                      <a:pt x="36728" y="171792"/>
                      <a:pt x="54500" y="204965"/>
                      <a:pt x="91227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039EE436-BFAC-48BE-A007-68AFB63B1DE2}"/>
                  </a:ext>
                </a:extLst>
              </p:cNvPr>
              <p:cNvSpPr/>
              <p:nvPr/>
            </p:nvSpPr>
            <p:spPr>
              <a:xfrm>
                <a:off x="3102256" y="1336974"/>
                <a:ext cx="181269" cy="232214"/>
              </a:xfrm>
              <a:custGeom>
                <a:avLst/>
                <a:gdLst>
                  <a:gd name="connsiteX0" fmla="*/ 0 w 181269"/>
                  <a:gd name="connsiteY0" fmla="*/ 116107 h 232214"/>
                  <a:gd name="connsiteX1" fmla="*/ 90043 w 181269"/>
                  <a:gd name="connsiteY1" fmla="*/ 0 h 232214"/>
                  <a:gd name="connsiteX2" fmla="*/ 181270 w 181269"/>
                  <a:gd name="connsiteY2" fmla="*/ 116107 h 232214"/>
                  <a:gd name="connsiteX3" fmla="*/ 90043 w 181269"/>
                  <a:gd name="connsiteY3" fmla="*/ 232215 h 232214"/>
                  <a:gd name="connsiteX4" fmla="*/ 0 w 181269"/>
                  <a:gd name="connsiteY4" fmla="*/ 116107 h 232214"/>
                  <a:gd name="connsiteX5" fmla="*/ 90043 w 181269"/>
                  <a:gd name="connsiteY5" fmla="*/ 204965 h 232214"/>
                  <a:gd name="connsiteX6" fmla="*/ 144542 w 181269"/>
                  <a:gd name="connsiteY6" fmla="*/ 114923 h 232214"/>
                  <a:gd name="connsiteX7" fmla="*/ 90043 w 181269"/>
                  <a:gd name="connsiteY7" fmla="*/ 24880 h 232214"/>
                  <a:gd name="connsiteX8" fmla="*/ 35543 w 181269"/>
                  <a:gd name="connsiteY8" fmla="*/ 114923 h 232214"/>
                  <a:gd name="connsiteX9" fmla="*/ 90043 w 181269"/>
                  <a:gd name="connsiteY9" fmla="*/ 204965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269" h="232214">
                    <a:moveTo>
                      <a:pt x="0" y="116107"/>
                    </a:moveTo>
                    <a:cubicBezTo>
                      <a:pt x="0" y="50945"/>
                      <a:pt x="24880" y="0"/>
                      <a:pt x="90043" y="0"/>
                    </a:cubicBezTo>
                    <a:cubicBezTo>
                      <a:pt x="156390" y="0"/>
                      <a:pt x="181270" y="52130"/>
                      <a:pt x="181270" y="116107"/>
                    </a:cubicBezTo>
                    <a:cubicBezTo>
                      <a:pt x="181270" y="181270"/>
                      <a:pt x="155205" y="232215"/>
                      <a:pt x="90043" y="232215"/>
                    </a:cubicBezTo>
                    <a:cubicBezTo>
                      <a:pt x="24880" y="231030"/>
                      <a:pt x="0" y="180085"/>
                      <a:pt x="0" y="116107"/>
                    </a:cubicBezTo>
                    <a:close/>
                    <a:moveTo>
                      <a:pt x="90043" y="204965"/>
                    </a:moveTo>
                    <a:cubicBezTo>
                      <a:pt x="126771" y="204965"/>
                      <a:pt x="144542" y="171792"/>
                      <a:pt x="144542" y="114923"/>
                    </a:cubicBezTo>
                    <a:cubicBezTo>
                      <a:pt x="144542" y="59238"/>
                      <a:pt x="125586" y="24880"/>
                      <a:pt x="90043" y="24880"/>
                    </a:cubicBezTo>
                    <a:cubicBezTo>
                      <a:pt x="54500" y="24880"/>
                      <a:pt x="35543" y="59238"/>
                      <a:pt x="35543" y="114923"/>
                    </a:cubicBezTo>
                    <a:cubicBezTo>
                      <a:pt x="35543" y="171792"/>
                      <a:pt x="54500" y="204965"/>
                      <a:pt x="90043" y="204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455C8638-D07A-45C3-971A-2680BF08D3FB}"/>
                  </a:ext>
                </a:extLst>
              </p:cNvPr>
              <p:cNvSpPr/>
              <p:nvPr/>
            </p:nvSpPr>
            <p:spPr>
              <a:xfrm>
                <a:off x="3324993" y="1335789"/>
                <a:ext cx="167052" cy="323442"/>
              </a:xfrm>
              <a:custGeom>
                <a:avLst/>
                <a:gdLst>
                  <a:gd name="connsiteX0" fmla="*/ 167053 w 167052"/>
                  <a:gd name="connsiteY0" fmla="*/ 227476 h 323442"/>
                  <a:gd name="connsiteX1" fmla="*/ 72271 w 167052"/>
                  <a:gd name="connsiteY1" fmla="*/ 323442 h 323442"/>
                  <a:gd name="connsiteX2" fmla="*/ 11848 w 167052"/>
                  <a:gd name="connsiteY2" fmla="*/ 316334 h 323442"/>
                  <a:gd name="connsiteX3" fmla="*/ 11848 w 167052"/>
                  <a:gd name="connsiteY3" fmla="*/ 284345 h 323442"/>
                  <a:gd name="connsiteX4" fmla="*/ 67532 w 167052"/>
                  <a:gd name="connsiteY4" fmla="*/ 297377 h 323442"/>
                  <a:gd name="connsiteX5" fmla="*/ 135064 w 167052"/>
                  <a:gd name="connsiteY5" fmla="*/ 223922 h 323442"/>
                  <a:gd name="connsiteX6" fmla="*/ 135064 w 167052"/>
                  <a:gd name="connsiteY6" fmla="*/ 184824 h 323442"/>
                  <a:gd name="connsiteX7" fmla="*/ 133879 w 167052"/>
                  <a:gd name="connsiteY7" fmla="*/ 184824 h 323442"/>
                  <a:gd name="connsiteX8" fmla="*/ 74641 w 167052"/>
                  <a:gd name="connsiteY8" fmla="*/ 227476 h 323442"/>
                  <a:gd name="connsiteX9" fmla="*/ 0 w 167052"/>
                  <a:gd name="connsiteY9" fmla="*/ 117292 h 323442"/>
                  <a:gd name="connsiteX10" fmla="*/ 75825 w 167052"/>
                  <a:gd name="connsiteY10" fmla="*/ 0 h 323442"/>
                  <a:gd name="connsiteX11" fmla="*/ 133879 w 167052"/>
                  <a:gd name="connsiteY11" fmla="*/ 41467 h 323442"/>
                  <a:gd name="connsiteX12" fmla="*/ 135064 w 167052"/>
                  <a:gd name="connsiteY12" fmla="*/ 41467 h 323442"/>
                  <a:gd name="connsiteX13" fmla="*/ 135064 w 167052"/>
                  <a:gd name="connsiteY13" fmla="*/ 4739 h 323442"/>
                  <a:gd name="connsiteX14" fmla="*/ 167053 w 167052"/>
                  <a:gd name="connsiteY14" fmla="*/ 4739 h 323442"/>
                  <a:gd name="connsiteX15" fmla="*/ 167053 w 167052"/>
                  <a:gd name="connsiteY15" fmla="*/ 227476 h 323442"/>
                  <a:gd name="connsiteX16" fmla="*/ 81749 w 167052"/>
                  <a:gd name="connsiteY16" fmla="*/ 201411 h 323442"/>
                  <a:gd name="connsiteX17" fmla="*/ 135064 w 167052"/>
                  <a:gd name="connsiteY17" fmla="*/ 112553 h 323442"/>
                  <a:gd name="connsiteX18" fmla="*/ 82934 w 167052"/>
                  <a:gd name="connsiteY18" fmla="*/ 27250 h 323442"/>
                  <a:gd name="connsiteX19" fmla="*/ 36728 w 167052"/>
                  <a:gd name="connsiteY19" fmla="*/ 118477 h 323442"/>
                  <a:gd name="connsiteX20" fmla="*/ 81749 w 167052"/>
                  <a:gd name="connsiteY20" fmla="*/ 201411 h 3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052" h="323442">
                    <a:moveTo>
                      <a:pt x="167053" y="227476"/>
                    </a:moveTo>
                    <a:cubicBezTo>
                      <a:pt x="167053" y="290269"/>
                      <a:pt x="136249" y="323442"/>
                      <a:pt x="72271" y="323442"/>
                    </a:cubicBezTo>
                    <a:cubicBezTo>
                      <a:pt x="37913" y="323442"/>
                      <a:pt x="20141" y="317518"/>
                      <a:pt x="11848" y="316334"/>
                    </a:cubicBezTo>
                    <a:lnTo>
                      <a:pt x="11848" y="284345"/>
                    </a:lnTo>
                    <a:cubicBezTo>
                      <a:pt x="15402" y="285530"/>
                      <a:pt x="36728" y="297377"/>
                      <a:pt x="67532" y="297377"/>
                    </a:cubicBezTo>
                    <a:cubicBezTo>
                      <a:pt x="124401" y="297377"/>
                      <a:pt x="135064" y="263019"/>
                      <a:pt x="135064" y="223922"/>
                    </a:cubicBezTo>
                    <a:lnTo>
                      <a:pt x="135064" y="184824"/>
                    </a:lnTo>
                    <a:lnTo>
                      <a:pt x="133879" y="184824"/>
                    </a:lnTo>
                    <a:cubicBezTo>
                      <a:pt x="129140" y="200226"/>
                      <a:pt x="113738" y="227476"/>
                      <a:pt x="74641" y="227476"/>
                    </a:cubicBezTo>
                    <a:cubicBezTo>
                      <a:pt x="16587" y="227476"/>
                      <a:pt x="0" y="172976"/>
                      <a:pt x="0" y="117292"/>
                    </a:cubicBezTo>
                    <a:cubicBezTo>
                      <a:pt x="0" y="58054"/>
                      <a:pt x="21326" y="0"/>
                      <a:pt x="75825" y="0"/>
                    </a:cubicBezTo>
                    <a:cubicBezTo>
                      <a:pt x="113738" y="0"/>
                      <a:pt x="130325" y="27250"/>
                      <a:pt x="133879" y="41467"/>
                    </a:cubicBezTo>
                    <a:lnTo>
                      <a:pt x="135064" y="41467"/>
                    </a:lnTo>
                    <a:lnTo>
                      <a:pt x="135064" y="4739"/>
                    </a:lnTo>
                    <a:lnTo>
                      <a:pt x="167053" y="4739"/>
                    </a:lnTo>
                    <a:lnTo>
                      <a:pt x="167053" y="227476"/>
                    </a:lnTo>
                    <a:close/>
                    <a:moveTo>
                      <a:pt x="81749" y="201411"/>
                    </a:moveTo>
                    <a:cubicBezTo>
                      <a:pt x="119662" y="201411"/>
                      <a:pt x="135064" y="150466"/>
                      <a:pt x="135064" y="112553"/>
                    </a:cubicBezTo>
                    <a:cubicBezTo>
                      <a:pt x="135064" y="78195"/>
                      <a:pt x="120847" y="27250"/>
                      <a:pt x="82934" y="27250"/>
                    </a:cubicBezTo>
                    <a:cubicBezTo>
                      <a:pt x="49760" y="27250"/>
                      <a:pt x="36728" y="71086"/>
                      <a:pt x="36728" y="118477"/>
                    </a:cubicBezTo>
                    <a:cubicBezTo>
                      <a:pt x="36728" y="152835"/>
                      <a:pt x="45021" y="201411"/>
                      <a:pt x="81749" y="201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CB9A27DA-7430-40B6-A47F-9B7EB0D88F3D}"/>
                  </a:ext>
                </a:extLst>
              </p:cNvPr>
              <p:cNvSpPr/>
              <p:nvPr/>
            </p:nvSpPr>
            <p:spPr>
              <a:xfrm>
                <a:off x="3550099" y="1241008"/>
                <a:ext cx="167052" cy="326996"/>
              </a:xfrm>
              <a:custGeom>
                <a:avLst/>
                <a:gdLst>
                  <a:gd name="connsiteX0" fmla="*/ 135064 w 167052"/>
                  <a:gd name="connsiteY0" fmla="*/ 284345 h 326996"/>
                  <a:gd name="connsiteX1" fmla="*/ 135064 w 167052"/>
                  <a:gd name="connsiteY1" fmla="*/ 284345 h 326996"/>
                  <a:gd name="connsiteX2" fmla="*/ 75825 w 167052"/>
                  <a:gd name="connsiteY2" fmla="*/ 326996 h 326996"/>
                  <a:gd name="connsiteX3" fmla="*/ 0 w 167052"/>
                  <a:gd name="connsiteY3" fmla="*/ 213259 h 326996"/>
                  <a:gd name="connsiteX4" fmla="*/ 75825 w 167052"/>
                  <a:gd name="connsiteY4" fmla="*/ 94782 h 326996"/>
                  <a:gd name="connsiteX5" fmla="*/ 133879 w 167052"/>
                  <a:gd name="connsiteY5" fmla="*/ 136249 h 326996"/>
                  <a:gd name="connsiteX6" fmla="*/ 135064 w 167052"/>
                  <a:gd name="connsiteY6" fmla="*/ 136249 h 326996"/>
                  <a:gd name="connsiteX7" fmla="*/ 135064 w 167052"/>
                  <a:gd name="connsiteY7" fmla="*/ 0 h 326996"/>
                  <a:gd name="connsiteX8" fmla="*/ 167052 w 167052"/>
                  <a:gd name="connsiteY8" fmla="*/ 0 h 326996"/>
                  <a:gd name="connsiteX9" fmla="*/ 167052 w 167052"/>
                  <a:gd name="connsiteY9" fmla="*/ 322257 h 326996"/>
                  <a:gd name="connsiteX10" fmla="*/ 135064 w 167052"/>
                  <a:gd name="connsiteY10" fmla="*/ 322257 h 326996"/>
                  <a:gd name="connsiteX11" fmla="*/ 135064 w 167052"/>
                  <a:gd name="connsiteY11" fmla="*/ 284345 h 326996"/>
                  <a:gd name="connsiteX12" fmla="*/ 82934 w 167052"/>
                  <a:gd name="connsiteY12" fmla="*/ 300932 h 326996"/>
                  <a:gd name="connsiteX13" fmla="*/ 135064 w 167052"/>
                  <a:gd name="connsiteY13" fmla="*/ 212074 h 326996"/>
                  <a:gd name="connsiteX14" fmla="*/ 84118 w 167052"/>
                  <a:gd name="connsiteY14" fmla="*/ 122031 h 326996"/>
                  <a:gd name="connsiteX15" fmla="*/ 36728 w 167052"/>
                  <a:gd name="connsiteY15" fmla="*/ 219182 h 326996"/>
                  <a:gd name="connsiteX16" fmla="*/ 82934 w 167052"/>
                  <a:gd name="connsiteY16" fmla="*/ 300932 h 326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7052" h="326996">
                    <a:moveTo>
                      <a:pt x="135064" y="284345"/>
                    </a:moveTo>
                    <a:lnTo>
                      <a:pt x="135064" y="284345"/>
                    </a:lnTo>
                    <a:cubicBezTo>
                      <a:pt x="129140" y="299747"/>
                      <a:pt x="111368" y="326996"/>
                      <a:pt x="75825" y="326996"/>
                    </a:cubicBezTo>
                    <a:cubicBezTo>
                      <a:pt x="22511" y="326996"/>
                      <a:pt x="0" y="283160"/>
                      <a:pt x="0" y="213259"/>
                    </a:cubicBezTo>
                    <a:cubicBezTo>
                      <a:pt x="0" y="154020"/>
                      <a:pt x="21326" y="94782"/>
                      <a:pt x="75825" y="94782"/>
                    </a:cubicBezTo>
                    <a:cubicBezTo>
                      <a:pt x="114923" y="94782"/>
                      <a:pt x="127955" y="120847"/>
                      <a:pt x="133879" y="136249"/>
                    </a:cubicBezTo>
                    <a:lnTo>
                      <a:pt x="135064" y="136249"/>
                    </a:lnTo>
                    <a:lnTo>
                      <a:pt x="135064" y="0"/>
                    </a:lnTo>
                    <a:lnTo>
                      <a:pt x="167052" y="0"/>
                    </a:lnTo>
                    <a:lnTo>
                      <a:pt x="167052" y="322257"/>
                    </a:lnTo>
                    <a:lnTo>
                      <a:pt x="135064" y="322257"/>
                    </a:lnTo>
                    <a:lnTo>
                      <a:pt x="135064" y="284345"/>
                    </a:lnTo>
                    <a:close/>
                    <a:moveTo>
                      <a:pt x="82934" y="300932"/>
                    </a:moveTo>
                    <a:cubicBezTo>
                      <a:pt x="119662" y="300932"/>
                      <a:pt x="135064" y="249986"/>
                      <a:pt x="135064" y="212074"/>
                    </a:cubicBezTo>
                    <a:cubicBezTo>
                      <a:pt x="135064" y="162314"/>
                      <a:pt x="117292" y="122031"/>
                      <a:pt x="84118" y="122031"/>
                    </a:cubicBezTo>
                    <a:cubicBezTo>
                      <a:pt x="46206" y="122031"/>
                      <a:pt x="36728" y="172976"/>
                      <a:pt x="36728" y="219182"/>
                    </a:cubicBezTo>
                    <a:cubicBezTo>
                      <a:pt x="36728" y="247617"/>
                      <a:pt x="40282" y="300932"/>
                      <a:pt x="82934" y="3009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grpSp>
          <p:nvGrpSpPr>
            <p:cNvPr id="53" name="Graphic 4">
              <a:extLst>
                <a:ext uri="{FF2B5EF4-FFF2-40B4-BE49-F238E27FC236}">
                  <a16:creationId xmlns:a16="http://schemas.microsoft.com/office/drawing/2014/main" id="{9DC4AA65-4D47-4928-BE8E-537401E822EF}"/>
                </a:ext>
              </a:extLst>
            </p:cNvPr>
            <p:cNvGrpSpPr/>
            <p:nvPr/>
          </p:nvGrpSpPr>
          <p:grpSpPr>
            <a:xfrm>
              <a:off x="1261123" y="1237453"/>
              <a:ext cx="874360" cy="326996"/>
              <a:chOff x="1261123" y="1237453"/>
              <a:chExt cx="874360" cy="326996"/>
            </a:xfrm>
            <a:solidFill>
              <a:srgbClr val="FFFFFF"/>
            </a:solidFill>
          </p:grpSpPr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BB975B84-EBFF-4C08-8252-716C198F82A8}"/>
                  </a:ext>
                </a:extLst>
              </p:cNvPr>
              <p:cNvSpPr/>
              <p:nvPr/>
            </p:nvSpPr>
            <p:spPr>
              <a:xfrm>
                <a:off x="1261123" y="1237453"/>
                <a:ext cx="222736" cy="322257"/>
              </a:xfrm>
              <a:custGeom>
                <a:avLst/>
                <a:gdLst>
                  <a:gd name="connsiteX0" fmla="*/ 1185 w 222736"/>
                  <a:gd name="connsiteY0" fmla="*/ 0 h 322257"/>
                  <a:gd name="connsiteX1" fmla="*/ 47391 w 222736"/>
                  <a:gd name="connsiteY1" fmla="*/ 0 h 322257"/>
                  <a:gd name="connsiteX2" fmla="*/ 47391 w 222736"/>
                  <a:gd name="connsiteY2" fmla="*/ 143357 h 322257"/>
                  <a:gd name="connsiteX3" fmla="*/ 48576 w 222736"/>
                  <a:gd name="connsiteY3" fmla="*/ 143357 h 322257"/>
                  <a:gd name="connsiteX4" fmla="*/ 157575 w 222736"/>
                  <a:gd name="connsiteY4" fmla="*/ 0 h 322257"/>
                  <a:gd name="connsiteX5" fmla="*/ 213259 w 222736"/>
                  <a:gd name="connsiteY5" fmla="*/ 0 h 322257"/>
                  <a:gd name="connsiteX6" fmla="*/ 94782 w 222736"/>
                  <a:gd name="connsiteY6" fmla="*/ 154020 h 322257"/>
                  <a:gd name="connsiteX7" fmla="*/ 222737 w 222736"/>
                  <a:gd name="connsiteY7" fmla="*/ 322257 h 322257"/>
                  <a:gd name="connsiteX8" fmla="*/ 165868 w 222736"/>
                  <a:gd name="connsiteY8" fmla="*/ 322257 h 322257"/>
                  <a:gd name="connsiteX9" fmla="*/ 47391 w 222736"/>
                  <a:gd name="connsiteY9" fmla="*/ 165868 h 322257"/>
                  <a:gd name="connsiteX10" fmla="*/ 46206 w 222736"/>
                  <a:gd name="connsiteY10" fmla="*/ 165868 h 322257"/>
                  <a:gd name="connsiteX11" fmla="*/ 46206 w 222736"/>
                  <a:gd name="connsiteY11" fmla="*/ 322257 h 322257"/>
                  <a:gd name="connsiteX12" fmla="*/ 0 w 222736"/>
                  <a:gd name="connsiteY12" fmla="*/ 322257 h 322257"/>
                  <a:gd name="connsiteX13" fmla="*/ 0 w 222736"/>
                  <a:gd name="connsiteY13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2736" h="322257">
                    <a:moveTo>
                      <a:pt x="1185" y="0"/>
                    </a:moveTo>
                    <a:lnTo>
                      <a:pt x="47391" y="0"/>
                    </a:lnTo>
                    <a:lnTo>
                      <a:pt x="47391" y="143357"/>
                    </a:lnTo>
                    <a:lnTo>
                      <a:pt x="48576" y="143357"/>
                    </a:lnTo>
                    <a:lnTo>
                      <a:pt x="157575" y="0"/>
                    </a:lnTo>
                    <a:lnTo>
                      <a:pt x="213259" y="0"/>
                    </a:lnTo>
                    <a:lnTo>
                      <a:pt x="94782" y="154020"/>
                    </a:lnTo>
                    <a:lnTo>
                      <a:pt x="222737" y="322257"/>
                    </a:lnTo>
                    <a:lnTo>
                      <a:pt x="165868" y="322257"/>
                    </a:lnTo>
                    <a:lnTo>
                      <a:pt x="47391" y="165868"/>
                    </a:lnTo>
                    <a:lnTo>
                      <a:pt x="46206" y="165868"/>
                    </a:lnTo>
                    <a:lnTo>
                      <a:pt x="46206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B789456C-161D-4A68-A481-C591172B7854}"/>
                  </a:ext>
                </a:extLst>
              </p:cNvPr>
              <p:cNvSpPr/>
              <p:nvPr/>
            </p:nvSpPr>
            <p:spPr>
              <a:xfrm>
                <a:off x="1494523" y="1332235"/>
                <a:ext cx="196671" cy="232214"/>
              </a:xfrm>
              <a:custGeom>
                <a:avLst/>
                <a:gdLst>
                  <a:gd name="connsiteX0" fmla="*/ 0 w 196671"/>
                  <a:gd name="connsiteY0" fmla="*/ 116107 h 232214"/>
                  <a:gd name="connsiteX1" fmla="*/ 98336 w 196671"/>
                  <a:gd name="connsiteY1" fmla="*/ 0 h 232214"/>
                  <a:gd name="connsiteX2" fmla="*/ 196672 w 196671"/>
                  <a:gd name="connsiteY2" fmla="*/ 116107 h 232214"/>
                  <a:gd name="connsiteX3" fmla="*/ 98336 w 196671"/>
                  <a:gd name="connsiteY3" fmla="*/ 232215 h 232214"/>
                  <a:gd name="connsiteX4" fmla="*/ 0 w 196671"/>
                  <a:gd name="connsiteY4" fmla="*/ 116107 h 232214"/>
                  <a:gd name="connsiteX5" fmla="*/ 98336 w 196671"/>
                  <a:gd name="connsiteY5" fmla="*/ 200226 h 232214"/>
                  <a:gd name="connsiteX6" fmla="*/ 149281 w 196671"/>
                  <a:gd name="connsiteY6" fmla="*/ 117292 h 232214"/>
                  <a:gd name="connsiteX7" fmla="*/ 98336 w 196671"/>
                  <a:gd name="connsiteY7" fmla="*/ 34358 h 232214"/>
                  <a:gd name="connsiteX8" fmla="*/ 46206 w 196671"/>
                  <a:gd name="connsiteY8" fmla="*/ 117292 h 232214"/>
                  <a:gd name="connsiteX9" fmla="*/ 98336 w 196671"/>
                  <a:gd name="connsiteY9" fmla="*/ 200226 h 23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671" h="232214">
                    <a:moveTo>
                      <a:pt x="0" y="116107"/>
                    </a:moveTo>
                    <a:cubicBezTo>
                      <a:pt x="0" y="45021"/>
                      <a:pt x="30804" y="0"/>
                      <a:pt x="98336" y="0"/>
                    </a:cubicBezTo>
                    <a:cubicBezTo>
                      <a:pt x="164683" y="0"/>
                      <a:pt x="196672" y="45021"/>
                      <a:pt x="196672" y="116107"/>
                    </a:cubicBezTo>
                    <a:cubicBezTo>
                      <a:pt x="196672" y="186009"/>
                      <a:pt x="165868" y="232215"/>
                      <a:pt x="98336" y="232215"/>
                    </a:cubicBezTo>
                    <a:cubicBezTo>
                      <a:pt x="30804" y="232215"/>
                      <a:pt x="0" y="186009"/>
                      <a:pt x="0" y="116107"/>
                    </a:cubicBezTo>
                    <a:close/>
                    <a:moveTo>
                      <a:pt x="98336" y="200226"/>
                    </a:moveTo>
                    <a:cubicBezTo>
                      <a:pt x="143357" y="200226"/>
                      <a:pt x="149281" y="151650"/>
                      <a:pt x="149281" y="117292"/>
                    </a:cubicBezTo>
                    <a:cubicBezTo>
                      <a:pt x="149281" y="81749"/>
                      <a:pt x="143357" y="34358"/>
                      <a:pt x="98336" y="34358"/>
                    </a:cubicBezTo>
                    <a:cubicBezTo>
                      <a:pt x="52130" y="34358"/>
                      <a:pt x="46206" y="81749"/>
                      <a:pt x="46206" y="117292"/>
                    </a:cubicBezTo>
                    <a:cubicBezTo>
                      <a:pt x="46206" y="151650"/>
                      <a:pt x="52130" y="200226"/>
                      <a:pt x="98336" y="200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2BC2A151-748E-4960-AD4C-B10F4D358D96}"/>
                  </a:ext>
                </a:extLst>
              </p:cNvPr>
              <p:cNvSpPr/>
              <p:nvPr/>
            </p:nvSpPr>
            <p:spPr>
              <a:xfrm>
                <a:off x="1743325" y="1237453"/>
                <a:ext cx="178900" cy="322257"/>
              </a:xfrm>
              <a:custGeom>
                <a:avLst/>
                <a:gdLst>
                  <a:gd name="connsiteX0" fmla="*/ 0 w 178900"/>
                  <a:gd name="connsiteY0" fmla="*/ 0 h 322257"/>
                  <a:gd name="connsiteX1" fmla="*/ 41467 w 178900"/>
                  <a:gd name="connsiteY1" fmla="*/ 0 h 322257"/>
                  <a:gd name="connsiteX2" fmla="*/ 41467 w 178900"/>
                  <a:gd name="connsiteY2" fmla="*/ 188378 h 322257"/>
                  <a:gd name="connsiteX3" fmla="*/ 118477 w 178900"/>
                  <a:gd name="connsiteY3" fmla="*/ 99521 h 322257"/>
                  <a:gd name="connsiteX4" fmla="*/ 170607 w 178900"/>
                  <a:gd name="connsiteY4" fmla="*/ 99521 h 322257"/>
                  <a:gd name="connsiteX5" fmla="*/ 88858 w 178900"/>
                  <a:gd name="connsiteY5" fmla="*/ 196672 h 322257"/>
                  <a:gd name="connsiteX6" fmla="*/ 178900 w 178900"/>
                  <a:gd name="connsiteY6" fmla="*/ 321073 h 322257"/>
                  <a:gd name="connsiteX7" fmla="*/ 126770 w 178900"/>
                  <a:gd name="connsiteY7" fmla="*/ 321073 h 322257"/>
                  <a:gd name="connsiteX8" fmla="*/ 42652 w 178900"/>
                  <a:gd name="connsiteY8" fmla="*/ 206150 h 322257"/>
                  <a:gd name="connsiteX9" fmla="*/ 41467 w 178900"/>
                  <a:gd name="connsiteY9" fmla="*/ 206150 h 322257"/>
                  <a:gd name="connsiteX10" fmla="*/ 41467 w 178900"/>
                  <a:gd name="connsiteY10" fmla="*/ 322257 h 322257"/>
                  <a:gd name="connsiteX11" fmla="*/ 0 w 178900"/>
                  <a:gd name="connsiteY11" fmla="*/ 322257 h 322257"/>
                  <a:gd name="connsiteX12" fmla="*/ 0 w 178900"/>
                  <a:gd name="connsiteY12" fmla="*/ 0 h 32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900" h="322257">
                    <a:moveTo>
                      <a:pt x="0" y="0"/>
                    </a:moveTo>
                    <a:lnTo>
                      <a:pt x="41467" y="0"/>
                    </a:lnTo>
                    <a:lnTo>
                      <a:pt x="41467" y="188378"/>
                    </a:lnTo>
                    <a:lnTo>
                      <a:pt x="118477" y="99521"/>
                    </a:lnTo>
                    <a:lnTo>
                      <a:pt x="170607" y="99521"/>
                    </a:lnTo>
                    <a:lnTo>
                      <a:pt x="88858" y="196672"/>
                    </a:lnTo>
                    <a:lnTo>
                      <a:pt x="178900" y="321073"/>
                    </a:lnTo>
                    <a:lnTo>
                      <a:pt x="126770" y="321073"/>
                    </a:lnTo>
                    <a:lnTo>
                      <a:pt x="42652" y="206150"/>
                    </a:lnTo>
                    <a:lnTo>
                      <a:pt x="41467" y="206150"/>
                    </a:lnTo>
                    <a:lnTo>
                      <a:pt x="41467" y="322257"/>
                    </a:lnTo>
                    <a:lnTo>
                      <a:pt x="0" y="322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BE0D23D3-98F0-48C4-B9B2-9C65537EBE12}"/>
                  </a:ext>
                </a:extLst>
              </p:cNvPr>
              <p:cNvSpPr/>
              <p:nvPr/>
            </p:nvSpPr>
            <p:spPr>
              <a:xfrm>
                <a:off x="1929333" y="1336974"/>
                <a:ext cx="206150" cy="222736"/>
              </a:xfrm>
              <a:custGeom>
                <a:avLst/>
                <a:gdLst>
                  <a:gd name="connsiteX0" fmla="*/ 79380 w 206150"/>
                  <a:gd name="connsiteY0" fmla="*/ 105445 h 222736"/>
                  <a:gd name="connsiteX1" fmla="*/ 9478 w 206150"/>
                  <a:gd name="connsiteY1" fmla="*/ 0 h 222736"/>
                  <a:gd name="connsiteX2" fmla="*/ 58054 w 206150"/>
                  <a:gd name="connsiteY2" fmla="*/ 0 h 222736"/>
                  <a:gd name="connsiteX3" fmla="*/ 103075 w 206150"/>
                  <a:gd name="connsiteY3" fmla="*/ 67532 h 222736"/>
                  <a:gd name="connsiteX4" fmla="*/ 148096 w 206150"/>
                  <a:gd name="connsiteY4" fmla="*/ 0 h 222736"/>
                  <a:gd name="connsiteX5" fmla="*/ 196672 w 206150"/>
                  <a:gd name="connsiteY5" fmla="*/ 0 h 222736"/>
                  <a:gd name="connsiteX6" fmla="*/ 126771 w 206150"/>
                  <a:gd name="connsiteY6" fmla="*/ 105445 h 222736"/>
                  <a:gd name="connsiteX7" fmla="*/ 206150 w 206150"/>
                  <a:gd name="connsiteY7" fmla="*/ 222737 h 222736"/>
                  <a:gd name="connsiteX8" fmla="*/ 157575 w 206150"/>
                  <a:gd name="connsiteY8" fmla="*/ 222737 h 222736"/>
                  <a:gd name="connsiteX9" fmla="*/ 103075 w 206150"/>
                  <a:gd name="connsiteY9" fmla="*/ 142172 h 222736"/>
                  <a:gd name="connsiteX10" fmla="*/ 48576 w 206150"/>
                  <a:gd name="connsiteY10" fmla="*/ 222737 h 222736"/>
                  <a:gd name="connsiteX11" fmla="*/ 0 w 206150"/>
                  <a:gd name="connsiteY11" fmla="*/ 222737 h 222736"/>
                  <a:gd name="connsiteX12" fmla="*/ 79380 w 206150"/>
                  <a:gd name="connsiteY12" fmla="*/ 105445 h 22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150" h="222736">
                    <a:moveTo>
                      <a:pt x="79380" y="105445"/>
                    </a:moveTo>
                    <a:lnTo>
                      <a:pt x="9478" y="0"/>
                    </a:lnTo>
                    <a:lnTo>
                      <a:pt x="58054" y="0"/>
                    </a:lnTo>
                    <a:lnTo>
                      <a:pt x="103075" y="67532"/>
                    </a:lnTo>
                    <a:lnTo>
                      <a:pt x="148096" y="0"/>
                    </a:lnTo>
                    <a:lnTo>
                      <a:pt x="196672" y="0"/>
                    </a:lnTo>
                    <a:lnTo>
                      <a:pt x="126771" y="105445"/>
                    </a:lnTo>
                    <a:lnTo>
                      <a:pt x="206150" y="222737"/>
                    </a:lnTo>
                    <a:lnTo>
                      <a:pt x="157575" y="222737"/>
                    </a:lnTo>
                    <a:lnTo>
                      <a:pt x="103075" y="142172"/>
                    </a:lnTo>
                    <a:lnTo>
                      <a:pt x="48576" y="222737"/>
                    </a:lnTo>
                    <a:lnTo>
                      <a:pt x="0" y="222737"/>
                    </a:lnTo>
                    <a:lnTo>
                      <a:pt x="79380" y="105445"/>
                    </a:lnTo>
                    <a:close/>
                  </a:path>
                </a:pathLst>
              </a:custGeom>
              <a:solidFill>
                <a:srgbClr val="FFFFFF"/>
              </a:solidFill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  <p:sp>
          <p:nvSpPr>
            <p:cNvPr id="58" name="Graphic 4">
              <a:extLst>
                <a:ext uri="{FF2B5EF4-FFF2-40B4-BE49-F238E27FC236}">
                  <a16:creationId xmlns:a16="http://schemas.microsoft.com/office/drawing/2014/main" id="{3C875F1F-1011-44A2-A2F9-2171828F64C5}"/>
                </a:ext>
              </a:extLst>
            </p:cNvPr>
            <p:cNvSpPr/>
            <p:nvPr/>
          </p:nvSpPr>
          <p:spPr>
            <a:xfrm>
              <a:off x="934126" y="566774"/>
              <a:ext cx="384004" cy="558216"/>
            </a:xfrm>
            <a:custGeom>
              <a:avLst/>
              <a:gdLst>
                <a:gd name="connsiteX0" fmla="*/ 0 w 384004"/>
                <a:gd name="connsiteY0" fmla="*/ 464529 h 558216"/>
                <a:gd name="connsiteX1" fmla="*/ 0 w 384004"/>
                <a:gd name="connsiteY1" fmla="*/ 459790 h 558216"/>
                <a:gd name="connsiteX2" fmla="*/ 17772 w 384004"/>
                <a:gd name="connsiteY2" fmla="*/ 431356 h 558216"/>
                <a:gd name="connsiteX3" fmla="*/ 69901 w 384004"/>
                <a:gd name="connsiteY3" fmla="*/ 274966 h 558216"/>
                <a:gd name="connsiteX4" fmla="*/ 253541 w 384004"/>
                <a:gd name="connsiteY4" fmla="*/ 26164 h 558216"/>
                <a:gd name="connsiteX5" fmla="*/ 381496 w 384004"/>
                <a:gd name="connsiteY5" fmla="*/ 6023 h 558216"/>
                <a:gd name="connsiteX6" fmla="*/ 273682 w 384004"/>
                <a:gd name="connsiteY6" fmla="*/ 120946 h 558216"/>
                <a:gd name="connsiteX7" fmla="*/ 364909 w 384004"/>
                <a:gd name="connsiteY7" fmla="*/ 58153 h 558216"/>
                <a:gd name="connsiteX8" fmla="*/ 369648 w 384004"/>
                <a:gd name="connsiteY8" fmla="*/ 179000 h 558216"/>
                <a:gd name="connsiteX9" fmla="*/ 152835 w 384004"/>
                <a:gd name="connsiteY9" fmla="*/ 314063 h 558216"/>
                <a:gd name="connsiteX10" fmla="*/ 373203 w 384004"/>
                <a:gd name="connsiteY10" fmla="*/ 203880 h 558216"/>
                <a:gd name="connsiteX11" fmla="*/ 208520 w 384004"/>
                <a:gd name="connsiteY11" fmla="*/ 554572 h 558216"/>
                <a:gd name="connsiteX12" fmla="*/ 161129 w 384004"/>
                <a:gd name="connsiteY12" fmla="*/ 549833 h 558216"/>
                <a:gd name="connsiteX13" fmla="*/ 105445 w 384004"/>
                <a:gd name="connsiteY13" fmla="*/ 556941 h 558216"/>
                <a:gd name="connsiteX14" fmla="*/ 56869 w 384004"/>
                <a:gd name="connsiteY14" fmla="*/ 548648 h 558216"/>
                <a:gd name="connsiteX15" fmla="*/ 21326 w 384004"/>
                <a:gd name="connsiteY15" fmla="*/ 507181 h 558216"/>
                <a:gd name="connsiteX16" fmla="*/ 0 w 384004"/>
                <a:gd name="connsiteY16" fmla="*/ 464529 h 55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4004" h="558216">
                  <a:moveTo>
                    <a:pt x="0" y="464529"/>
                  </a:moveTo>
                  <a:cubicBezTo>
                    <a:pt x="0" y="463344"/>
                    <a:pt x="0" y="460975"/>
                    <a:pt x="0" y="459790"/>
                  </a:cubicBezTo>
                  <a:cubicBezTo>
                    <a:pt x="2370" y="451497"/>
                    <a:pt x="14217" y="439649"/>
                    <a:pt x="17772" y="431356"/>
                  </a:cubicBezTo>
                  <a:cubicBezTo>
                    <a:pt x="45021" y="382780"/>
                    <a:pt x="59239" y="328281"/>
                    <a:pt x="69901" y="274966"/>
                  </a:cubicBezTo>
                  <a:cubicBezTo>
                    <a:pt x="100705" y="128055"/>
                    <a:pt x="226291" y="38012"/>
                    <a:pt x="253541" y="26164"/>
                  </a:cubicBezTo>
                  <a:cubicBezTo>
                    <a:pt x="280791" y="14317"/>
                    <a:pt x="367279" y="-11748"/>
                    <a:pt x="381496" y="6023"/>
                  </a:cubicBezTo>
                  <a:cubicBezTo>
                    <a:pt x="395713" y="23795"/>
                    <a:pt x="273682" y="120946"/>
                    <a:pt x="273682" y="120946"/>
                  </a:cubicBezTo>
                  <a:cubicBezTo>
                    <a:pt x="273682" y="120946"/>
                    <a:pt x="354246" y="71186"/>
                    <a:pt x="364909" y="58153"/>
                  </a:cubicBezTo>
                  <a:cubicBezTo>
                    <a:pt x="375572" y="45121"/>
                    <a:pt x="399268" y="155304"/>
                    <a:pt x="369648" y="179000"/>
                  </a:cubicBezTo>
                  <a:cubicBezTo>
                    <a:pt x="340029" y="203880"/>
                    <a:pt x="174161" y="287998"/>
                    <a:pt x="152835" y="314063"/>
                  </a:cubicBezTo>
                  <a:cubicBezTo>
                    <a:pt x="178900" y="304585"/>
                    <a:pt x="374387" y="180184"/>
                    <a:pt x="373203" y="203880"/>
                  </a:cubicBezTo>
                  <a:cubicBezTo>
                    <a:pt x="373203" y="227575"/>
                    <a:pt x="267758" y="560496"/>
                    <a:pt x="208520" y="554572"/>
                  </a:cubicBezTo>
                  <a:cubicBezTo>
                    <a:pt x="193118" y="553387"/>
                    <a:pt x="176531" y="549833"/>
                    <a:pt x="161129" y="549833"/>
                  </a:cubicBezTo>
                  <a:cubicBezTo>
                    <a:pt x="143357" y="549833"/>
                    <a:pt x="123216" y="554572"/>
                    <a:pt x="105445" y="556941"/>
                  </a:cubicBezTo>
                  <a:cubicBezTo>
                    <a:pt x="87673" y="559311"/>
                    <a:pt x="71086" y="559311"/>
                    <a:pt x="56869" y="548648"/>
                  </a:cubicBezTo>
                  <a:cubicBezTo>
                    <a:pt x="42652" y="537985"/>
                    <a:pt x="30804" y="521398"/>
                    <a:pt x="21326" y="507181"/>
                  </a:cubicBezTo>
                  <a:cubicBezTo>
                    <a:pt x="15402" y="496518"/>
                    <a:pt x="1185" y="476377"/>
                    <a:pt x="0" y="464529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9" name="Graphic 4">
              <a:extLst>
                <a:ext uri="{FF2B5EF4-FFF2-40B4-BE49-F238E27FC236}">
                  <a16:creationId xmlns:a16="http://schemas.microsoft.com/office/drawing/2014/main" id="{B0528BB0-332E-45D3-B4FC-D66B9EF6C9F3}"/>
                </a:ext>
              </a:extLst>
            </p:cNvPr>
            <p:cNvSpPr/>
            <p:nvPr/>
          </p:nvSpPr>
          <p:spPr>
            <a:xfrm>
              <a:off x="938436" y="505835"/>
              <a:ext cx="274060" cy="614381"/>
            </a:xfrm>
            <a:custGeom>
              <a:avLst/>
              <a:gdLst>
                <a:gd name="connsiteX0" fmla="*/ 3984 w 274060"/>
                <a:gd name="connsiteY0" fmla="*/ 551533 h 614381"/>
                <a:gd name="connsiteX1" fmla="*/ 2799 w 274060"/>
                <a:gd name="connsiteY1" fmla="*/ 546794 h 614381"/>
                <a:gd name="connsiteX2" fmla="*/ 9907 w 274060"/>
                <a:gd name="connsiteY2" fmla="*/ 514805 h 614381"/>
                <a:gd name="connsiteX3" fmla="*/ 3984 w 274060"/>
                <a:gd name="connsiteY3" fmla="*/ 351307 h 614381"/>
                <a:gd name="connsiteX4" fmla="*/ 90472 w 274060"/>
                <a:gd name="connsiteY4" fmla="*/ 59854 h 614381"/>
                <a:gd name="connsiteX5" fmla="*/ 205395 w 274060"/>
                <a:gd name="connsiteY5" fmla="*/ 1800 h 614381"/>
                <a:gd name="connsiteX6" fmla="*/ 143786 w 274060"/>
                <a:gd name="connsiteY6" fmla="*/ 142788 h 614381"/>
                <a:gd name="connsiteX7" fmla="*/ 207764 w 274060"/>
                <a:gd name="connsiteY7" fmla="*/ 56299 h 614381"/>
                <a:gd name="connsiteX8" fmla="*/ 253970 w 274060"/>
                <a:gd name="connsiteY8" fmla="*/ 170037 h 614381"/>
                <a:gd name="connsiteX9" fmla="*/ 95211 w 274060"/>
                <a:gd name="connsiteY9" fmla="*/ 361970 h 614381"/>
                <a:gd name="connsiteX10" fmla="*/ 265818 w 274060"/>
                <a:gd name="connsiteY10" fmla="*/ 190178 h 614381"/>
                <a:gd name="connsiteX11" fmla="*/ 231460 w 274060"/>
                <a:gd name="connsiteY11" fmla="*/ 571674 h 614381"/>
                <a:gd name="connsiteX12" fmla="*/ 185253 w 274060"/>
                <a:gd name="connsiteY12" fmla="*/ 581153 h 614381"/>
                <a:gd name="connsiteX13" fmla="*/ 135493 w 274060"/>
                <a:gd name="connsiteY13" fmla="*/ 604848 h 614381"/>
                <a:gd name="connsiteX14" fmla="*/ 86917 w 274060"/>
                <a:gd name="connsiteY14" fmla="*/ 611957 h 614381"/>
                <a:gd name="connsiteX15" fmla="*/ 38342 w 274060"/>
                <a:gd name="connsiteY15" fmla="*/ 583522 h 614381"/>
                <a:gd name="connsiteX16" fmla="*/ 3984 w 274060"/>
                <a:gd name="connsiteY16" fmla="*/ 551533 h 61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060" h="614381">
                  <a:moveTo>
                    <a:pt x="3984" y="551533"/>
                  </a:moveTo>
                  <a:cubicBezTo>
                    <a:pt x="2799" y="550349"/>
                    <a:pt x="2799" y="547979"/>
                    <a:pt x="2799" y="546794"/>
                  </a:cubicBezTo>
                  <a:cubicBezTo>
                    <a:pt x="1614" y="538501"/>
                    <a:pt x="8723" y="524284"/>
                    <a:pt x="9907" y="514805"/>
                  </a:cubicBezTo>
                  <a:cubicBezTo>
                    <a:pt x="18201" y="460306"/>
                    <a:pt x="13462" y="404622"/>
                    <a:pt x="3984" y="351307"/>
                  </a:cubicBezTo>
                  <a:cubicBezTo>
                    <a:pt x="-19712" y="203211"/>
                    <a:pt x="69146" y="79995"/>
                    <a:pt x="90472" y="59854"/>
                  </a:cubicBezTo>
                  <a:cubicBezTo>
                    <a:pt x="112982" y="39713"/>
                    <a:pt x="185253" y="-10048"/>
                    <a:pt x="205395" y="1800"/>
                  </a:cubicBezTo>
                  <a:cubicBezTo>
                    <a:pt x="225536" y="13648"/>
                    <a:pt x="143786" y="142788"/>
                    <a:pt x="143786" y="142788"/>
                  </a:cubicBezTo>
                  <a:cubicBezTo>
                    <a:pt x="143786" y="142788"/>
                    <a:pt x="203025" y="71701"/>
                    <a:pt x="207764" y="56299"/>
                  </a:cubicBezTo>
                  <a:cubicBezTo>
                    <a:pt x="213688" y="40897"/>
                    <a:pt x="274111" y="136864"/>
                    <a:pt x="253970" y="170037"/>
                  </a:cubicBezTo>
                  <a:cubicBezTo>
                    <a:pt x="233829" y="200841"/>
                    <a:pt x="107059" y="331166"/>
                    <a:pt x="95211" y="361970"/>
                  </a:cubicBezTo>
                  <a:cubicBezTo>
                    <a:pt x="116537" y="344199"/>
                    <a:pt x="257524" y="167668"/>
                    <a:pt x="265818" y="190178"/>
                  </a:cubicBezTo>
                  <a:cubicBezTo>
                    <a:pt x="274111" y="212689"/>
                    <a:pt x="289513" y="559827"/>
                    <a:pt x="231460" y="571674"/>
                  </a:cubicBezTo>
                  <a:cubicBezTo>
                    <a:pt x="216057" y="575229"/>
                    <a:pt x="199471" y="576413"/>
                    <a:pt x="185253" y="581153"/>
                  </a:cubicBezTo>
                  <a:cubicBezTo>
                    <a:pt x="168667" y="585892"/>
                    <a:pt x="150895" y="596555"/>
                    <a:pt x="135493" y="604848"/>
                  </a:cubicBezTo>
                  <a:cubicBezTo>
                    <a:pt x="120091" y="611957"/>
                    <a:pt x="103504" y="617880"/>
                    <a:pt x="86917" y="611957"/>
                  </a:cubicBezTo>
                  <a:cubicBezTo>
                    <a:pt x="70331" y="606033"/>
                    <a:pt x="52559" y="594185"/>
                    <a:pt x="38342" y="583522"/>
                  </a:cubicBezTo>
                  <a:cubicBezTo>
                    <a:pt x="28864" y="576413"/>
                    <a:pt x="8723" y="562196"/>
                    <a:pt x="3984" y="55153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0" name="Graphic 4">
              <a:extLst>
                <a:ext uri="{FF2B5EF4-FFF2-40B4-BE49-F238E27FC236}">
                  <a16:creationId xmlns:a16="http://schemas.microsoft.com/office/drawing/2014/main" id="{FC1BE88A-4C54-45B0-8300-DE198AA40A9B}"/>
                </a:ext>
              </a:extLst>
            </p:cNvPr>
            <p:cNvSpPr/>
            <p:nvPr/>
          </p:nvSpPr>
          <p:spPr>
            <a:xfrm>
              <a:off x="909246" y="812856"/>
              <a:ext cx="585302" cy="433951"/>
            </a:xfrm>
            <a:custGeom>
              <a:avLst/>
              <a:gdLst>
                <a:gd name="connsiteX0" fmla="*/ 5924 w 585302"/>
                <a:gd name="connsiteY0" fmla="*/ 251621 h 433951"/>
                <a:gd name="connsiteX1" fmla="*/ 8293 w 585302"/>
                <a:gd name="connsiteY1" fmla="*/ 248067 h 433951"/>
                <a:gd name="connsiteX2" fmla="*/ 39097 w 585302"/>
                <a:gd name="connsiteY2" fmla="*/ 232665 h 433951"/>
                <a:gd name="connsiteX3" fmla="*/ 170607 w 585302"/>
                <a:gd name="connsiteY3" fmla="*/ 123666 h 433951"/>
                <a:gd name="connsiteX4" fmla="*/ 464430 w 585302"/>
                <a:gd name="connsiteY4" fmla="*/ 450 h 433951"/>
                <a:gd name="connsiteX5" fmla="*/ 585277 w 585302"/>
                <a:gd name="connsiteY5" fmla="*/ 45471 h 433951"/>
                <a:gd name="connsiteX6" fmla="*/ 430072 w 585302"/>
                <a:gd name="connsiteY6" fmla="*/ 91677 h 433951"/>
                <a:gd name="connsiteX7" fmla="*/ 542625 w 585302"/>
                <a:gd name="connsiteY7" fmla="*/ 82199 h 433951"/>
                <a:gd name="connsiteX8" fmla="*/ 478647 w 585302"/>
                <a:gd name="connsiteY8" fmla="*/ 187643 h 433951"/>
                <a:gd name="connsiteX9" fmla="*/ 219183 w 585302"/>
                <a:gd name="connsiteY9" fmla="*/ 197121 h 433951"/>
                <a:gd name="connsiteX10" fmla="*/ 467984 w 585302"/>
                <a:gd name="connsiteY10" fmla="*/ 210154 h 433951"/>
                <a:gd name="connsiteX11" fmla="*/ 133879 w 585302"/>
                <a:gd name="connsiteY11" fmla="*/ 430521 h 433951"/>
                <a:gd name="connsiteX12" fmla="*/ 95966 w 585302"/>
                <a:gd name="connsiteY12" fmla="*/ 403271 h 433951"/>
                <a:gd name="connsiteX13" fmla="*/ 45021 w 585302"/>
                <a:gd name="connsiteY13" fmla="*/ 381946 h 433951"/>
                <a:gd name="connsiteX14" fmla="*/ 8293 w 585302"/>
                <a:gd name="connsiteY14" fmla="*/ 351142 h 433951"/>
                <a:gd name="connsiteX15" fmla="*/ 0 w 585302"/>
                <a:gd name="connsiteY15" fmla="*/ 297827 h 433951"/>
                <a:gd name="connsiteX16" fmla="*/ 5924 w 585302"/>
                <a:gd name="connsiteY16" fmla="*/ 251621 h 4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5302" h="433951">
                  <a:moveTo>
                    <a:pt x="5924" y="251621"/>
                  </a:moveTo>
                  <a:cubicBezTo>
                    <a:pt x="7109" y="250436"/>
                    <a:pt x="7109" y="249251"/>
                    <a:pt x="8293" y="248067"/>
                  </a:cubicBezTo>
                  <a:cubicBezTo>
                    <a:pt x="15402" y="242143"/>
                    <a:pt x="30804" y="237404"/>
                    <a:pt x="39097" y="232665"/>
                  </a:cubicBezTo>
                  <a:cubicBezTo>
                    <a:pt x="88858" y="204230"/>
                    <a:pt x="131510" y="163948"/>
                    <a:pt x="170607" y="123666"/>
                  </a:cubicBezTo>
                  <a:cubicBezTo>
                    <a:pt x="277236" y="12297"/>
                    <a:pt x="434811" y="-3105"/>
                    <a:pt x="464430" y="450"/>
                  </a:cubicBezTo>
                  <a:cubicBezTo>
                    <a:pt x="495234" y="4004"/>
                    <a:pt x="582907" y="24145"/>
                    <a:pt x="585277" y="45471"/>
                  </a:cubicBezTo>
                  <a:cubicBezTo>
                    <a:pt x="587646" y="67982"/>
                    <a:pt x="430072" y="91677"/>
                    <a:pt x="430072" y="91677"/>
                  </a:cubicBezTo>
                  <a:cubicBezTo>
                    <a:pt x="430072" y="91677"/>
                    <a:pt x="526038" y="88123"/>
                    <a:pt x="542625" y="82199"/>
                  </a:cubicBezTo>
                  <a:cubicBezTo>
                    <a:pt x="559212" y="76275"/>
                    <a:pt x="517745" y="181719"/>
                    <a:pt x="478647" y="187643"/>
                  </a:cubicBezTo>
                  <a:cubicBezTo>
                    <a:pt x="439550" y="194752"/>
                    <a:pt x="251171" y="185274"/>
                    <a:pt x="219183" y="197121"/>
                  </a:cubicBezTo>
                  <a:cubicBezTo>
                    <a:pt x="246432" y="201861"/>
                    <a:pt x="482202" y="190013"/>
                    <a:pt x="467984" y="210154"/>
                  </a:cubicBezTo>
                  <a:cubicBezTo>
                    <a:pt x="453767" y="230295"/>
                    <a:pt x="181270" y="464879"/>
                    <a:pt x="133879" y="430521"/>
                  </a:cubicBezTo>
                  <a:cubicBezTo>
                    <a:pt x="122031" y="421043"/>
                    <a:pt x="110184" y="410380"/>
                    <a:pt x="95966" y="403271"/>
                  </a:cubicBezTo>
                  <a:cubicBezTo>
                    <a:pt x="80564" y="394978"/>
                    <a:pt x="61608" y="389054"/>
                    <a:pt x="45021" y="381946"/>
                  </a:cubicBezTo>
                  <a:cubicBezTo>
                    <a:pt x="28435" y="376022"/>
                    <a:pt x="14217" y="367728"/>
                    <a:pt x="8293" y="351142"/>
                  </a:cubicBezTo>
                  <a:cubicBezTo>
                    <a:pt x="2370" y="335740"/>
                    <a:pt x="1185" y="314414"/>
                    <a:pt x="0" y="297827"/>
                  </a:cubicBezTo>
                  <a:cubicBezTo>
                    <a:pt x="1185" y="287164"/>
                    <a:pt x="0" y="263469"/>
                    <a:pt x="5924" y="25162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1" name="Graphic 4">
              <a:extLst>
                <a:ext uri="{FF2B5EF4-FFF2-40B4-BE49-F238E27FC236}">
                  <a16:creationId xmlns:a16="http://schemas.microsoft.com/office/drawing/2014/main" id="{76F356AF-A8FD-476A-836C-468D4534F3C8}"/>
                </a:ext>
              </a:extLst>
            </p:cNvPr>
            <p:cNvSpPr/>
            <p:nvPr/>
          </p:nvSpPr>
          <p:spPr>
            <a:xfrm>
              <a:off x="434153" y="664372"/>
              <a:ext cx="1000287" cy="659880"/>
            </a:xfrm>
            <a:custGeom>
              <a:avLst/>
              <a:gdLst>
                <a:gd name="connsiteX0" fmla="*/ 495234 w 1000287"/>
                <a:gd name="connsiteY0" fmla="*/ 359823 h 659880"/>
                <a:gd name="connsiteX1" fmla="*/ 622004 w 1000287"/>
                <a:gd name="connsiteY1" fmla="*/ 196325 h 659880"/>
                <a:gd name="connsiteX2" fmla="*/ 870806 w 1000287"/>
                <a:gd name="connsiteY2" fmla="*/ 3207 h 659880"/>
                <a:gd name="connsiteX3" fmla="*/ 999946 w 1000287"/>
                <a:gd name="connsiteY3" fmla="*/ 17425 h 659880"/>
                <a:gd name="connsiteX4" fmla="*/ 862513 w 1000287"/>
                <a:gd name="connsiteY4" fmla="*/ 100358 h 659880"/>
                <a:gd name="connsiteX5" fmla="*/ 967957 w 1000287"/>
                <a:gd name="connsiteY5" fmla="*/ 63631 h 659880"/>
                <a:gd name="connsiteX6" fmla="*/ 935969 w 1000287"/>
                <a:gd name="connsiteY6" fmla="*/ 180923 h 659880"/>
                <a:gd name="connsiteX7" fmla="*/ 688352 w 1000287"/>
                <a:gd name="connsiteY7" fmla="*/ 254379 h 659880"/>
                <a:gd name="connsiteX8" fmla="*/ 932414 w 1000287"/>
                <a:gd name="connsiteY8" fmla="*/ 204618 h 659880"/>
                <a:gd name="connsiteX9" fmla="*/ 671765 w 1000287"/>
                <a:gd name="connsiteY9" fmla="*/ 499626 h 659880"/>
                <a:gd name="connsiteX10" fmla="*/ 617265 w 1000287"/>
                <a:gd name="connsiteY10" fmla="*/ 478300 h 659880"/>
                <a:gd name="connsiteX11" fmla="*/ 652808 w 1000287"/>
                <a:gd name="connsiteY11" fmla="*/ 515028 h 659880"/>
                <a:gd name="connsiteX12" fmla="*/ 613711 w 1000287"/>
                <a:gd name="connsiteY12" fmla="*/ 659570 h 659880"/>
                <a:gd name="connsiteX13" fmla="*/ 445474 w 1000287"/>
                <a:gd name="connsiteY13" fmla="*/ 616918 h 659880"/>
                <a:gd name="connsiteX14" fmla="*/ 349507 w 1000287"/>
                <a:gd name="connsiteY14" fmla="*/ 492517 h 659880"/>
                <a:gd name="connsiteX15" fmla="*/ 220367 w 1000287"/>
                <a:gd name="connsiteY15" fmla="*/ 395366 h 659880"/>
                <a:gd name="connsiteX16" fmla="*/ 112553 w 1000287"/>
                <a:gd name="connsiteY16" fmla="*/ 378779 h 659880"/>
                <a:gd name="connsiteX17" fmla="*/ 0 w 1000287"/>
                <a:gd name="connsiteY17" fmla="*/ 387073 h 659880"/>
                <a:gd name="connsiteX18" fmla="*/ 127955 w 1000287"/>
                <a:gd name="connsiteY18" fmla="*/ 363377 h 659880"/>
                <a:gd name="connsiteX19" fmla="*/ 219183 w 1000287"/>
                <a:gd name="connsiteY19" fmla="*/ 338497 h 659880"/>
                <a:gd name="connsiteX20" fmla="*/ 343583 w 1000287"/>
                <a:gd name="connsiteY20" fmla="*/ 288737 h 659880"/>
                <a:gd name="connsiteX21" fmla="*/ 495234 w 1000287"/>
                <a:gd name="connsiteY21" fmla="*/ 359823 h 659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287" h="659880">
                  <a:moveTo>
                    <a:pt x="495234" y="359823"/>
                  </a:moveTo>
                  <a:cubicBezTo>
                    <a:pt x="495234" y="359823"/>
                    <a:pt x="550918" y="330204"/>
                    <a:pt x="622004" y="196325"/>
                  </a:cubicBezTo>
                  <a:cubicBezTo>
                    <a:pt x="693091" y="62446"/>
                    <a:pt x="841187" y="7946"/>
                    <a:pt x="870806" y="3207"/>
                  </a:cubicBezTo>
                  <a:cubicBezTo>
                    <a:pt x="900425" y="-1532"/>
                    <a:pt x="991653" y="-3901"/>
                    <a:pt x="999946" y="17425"/>
                  </a:cubicBezTo>
                  <a:cubicBezTo>
                    <a:pt x="1008240" y="37566"/>
                    <a:pt x="862513" y="100358"/>
                    <a:pt x="862513" y="100358"/>
                  </a:cubicBezTo>
                  <a:cubicBezTo>
                    <a:pt x="862513" y="100358"/>
                    <a:pt x="954925" y="73109"/>
                    <a:pt x="967957" y="63631"/>
                  </a:cubicBezTo>
                  <a:cubicBezTo>
                    <a:pt x="982175" y="54152"/>
                    <a:pt x="972697" y="165521"/>
                    <a:pt x="935969" y="180923"/>
                  </a:cubicBezTo>
                  <a:cubicBezTo>
                    <a:pt x="900425" y="196325"/>
                    <a:pt x="715601" y="235422"/>
                    <a:pt x="688352" y="254379"/>
                  </a:cubicBezTo>
                  <a:cubicBezTo>
                    <a:pt x="716786" y="252009"/>
                    <a:pt x="939523" y="182108"/>
                    <a:pt x="932414" y="204618"/>
                  </a:cubicBezTo>
                  <a:cubicBezTo>
                    <a:pt x="925306" y="227129"/>
                    <a:pt x="726264" y="520952"/>
                    <a:pt x="671765" y="499626"/>
                  </a:cubicBezTo>
                  <a:cubicBezTo>
                    <a:pt x="617265" y="478300"/>
                    <a:pt x="617265" y="478300"/>
                    <a:pt x="617265" y="478300"/>
                  </a:cubicBezTo>
                  <a:lnTo>
                    <a:pt x="652808" y="515028"/>
                  </a:lnTo>
                  <a:cubicBezTo>
                    <a:pt x="652808" y="515028"/>
                    <a:pt x="665841" y="658385"/>
                    <a:pt x="613711" y="659570"/>
                  </a:cubicBezTo>
                  <a:cubicBezTo>
                    <a:pt x="561581" y="660755"/>
                    <a:pt x="481017" y="660755"/>
                    <a:pt x="445474" y="616918"/>
                  </a:cubicBezTo>
                  <a:cubicBezTo>
                    <a:pt x="409931" y="571897"/>
                    <a:pt x="385050" y="509104"/>
                    <a:pt x="349507" y="492517"/>
                  </a:cubicBezTo>
                  <a:cubicBezTo>
                    <a:pt x="315149" y="475930"/>
                    <a:pt x="233400" y="404844"/>
                    <a:pt x="220367" y="395366"/>
                  </a:cubicBezTo>
                  <a:cubicBezTo>
                    <a:pt x="207335" y="385888"/>
                    <a:pt x="142172" y="376410"/>
                    <a:pt x="112553" y="378779"/>
                  </a:cubicBezTo>
                  <a:cubicBezTo>
                    <a:pt x="82934" y="381149"/>
                    <a:pt x="0" y="394181"/>
                    <a:pt x="0" y="387073"/>
                  </a:cubicBezTo>
                  <a:cubicBezTo>
                    <a:pt x="0" y="379964"/>
                    <a:pt x="90043" y="365747"/>
                    <a:pt x="127955" y="363377"/>
                  </a:cubicBezTo>
                  <a:cubicBezTo>
                    <a:pt x="165868" y="361008"/>
                    <a:pt x="188378" y="353899"/>
                    <a:pt x="219183" y="338497"/>
                  </a:cubicBezTo>
                  <a:cubicBezTo>
                    <a:pt x="249987" y="323095"/>
                    <a:pt x="303301" y="280443"/>
                    <a:pt x="343583" y="288737"/>
                  </a:cubicBezTo>
                  <a:cubicBezTo>
                    <a:pt x="385050" y="298215"/>
                    <a:pt x="460876" y="363377"/>
                    <a:pt x="495234" y="359823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2" name="Graphic 4">
              <a:extLst>
                <a:ext uri="{FF2B5EF4-FFF2-40B4-BE49-F238E27FC236}">
                  <a16:creationId xmlns:a16="http://schemas.microsoft.com/office/drawing/2014/main" id="{9A8AE883-5800-4398-8444-6940F2D155A5}"/>
                </a:ext>
              </a:extLst>
            </p:cNvPr>
            <p:cNvSpPr/>
            <p:nvPr/>
          </p:nvSpPr>
          <p:spPr>
            <a:xfrm>
              <a:off x="836928" y="1180584"/>
              <a:ext cx="267567" cy="479831"/>
            </a:xfrm>
            <a:custGeom>
              <a:avLst/>
              <a:gdLst>
                <a:gd name="connsiteX0" fmla="*/ 85351 w 267567"/>
                <a:gd name="connsiteY0" fmla="*/ 135064 h 479831"/>
                <a:gd name="connsiteX1" fmla="*/ 47 w 267567"/>
                <a:gd name="connsiteY1" fmla="*/ 261834 h 479831"/>
                <a:gd name="connsiteX2" fmla="*/ 114970 w 267567"/>
                <a:gd name="connsiteY2" fmla="*/ 170607 h 479831"/>
                <a:gd name="connsiteX3" fmla="*/ 8341 w 267567"/>
                <a:gd name="connsiteY3" fmla="*/ 324627 h 479831"/>
                <a:gd name="connsiteX4" fmla="*/ 150513 w 267567"/>
                <a:gd name="connsiteY4" fmla="*/ 200226 h 479831"/>
                <a:gd name="connsiteX5" fmla="*/ 39145 w 267567"/>
                <a:gd name="connsiteY5" fmla="*/ 323442 h 479831"/>
                <a:gd name="connsiteX6" fmla="*/ 8341 w 267567"/>
                <a:gd name="connsiteY6" fmla="*/ 376757 h 479831"/>
                <a:gd name="connsiteX7" fmla="*/ 199089 w 267567"/>
                <a:gd name="connsiteY7" fmla="*/ 187194 h 479831"/>
                <a:gd name="connsiteX8" fmla="*/ 122079 w 267567"/>
                <a:gd name="connsiteY8" fmla="*/ 318703 h 479831"/>
                <a:gd name="connsiteX9" fmla="*/ 79427 w 267567"/>
                <a:gd name="connsiteY9" fmla="*/ 479832 h 479831"/>
                <a:gd name="connsiteX10" fmla="*/ 253588 w 267567"/>
                <a:gd name="connsiteY10" fmla="*/ 0 h 479831"/>
                <a:gd name="connsiteX11" fmla="*/ 85351 w 267567"/>
                <a:gd name="connsiteY11" fmla="*/ 135064 h 47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7567" h="479831">
                  <a:moveTo>
                    <a:pt x="85351" y="135064"/>
                  </a:moveTo>
                  <a:cubicBezTo>
                    <a:pt x="85351" y="135064"/>
                    <a:pt x="-2322" y="191933"/>
                    <a:pt x="47" y="261834"/>
                  </a:cubicBezTo>
                  <a:cubicBezTo>
                    <a:pt x="47" y="280790"/>
                    <a:pt x="81796" y="208519"/>
                    <a:pt x="114970" y="170607"/>
                  </a:cubicBezTo>
                  <a:cubicBezTo>
                    <a:pt x="90090" y="207335"/>
                    <a:pt x="7156" y="280790"/>
                    <a:pt x="8341" y="324627"/>
                  </a:cubicBezTo>
                  <a:cubicBezTo>
                    <a:pt x="37960" y="316334"/>
                    <a:pt x="129187" y="255910"/>
                    <a:pt x="150513" y="200226"/>
                  </a:cubicBezTo>
                  <a:cubicBezTo>
                    <a:pt x="123263" y="252356"/>
                    <a:pt x="39145" y="323442"/>
                    <a:pt x="39145" y="323442"/>
                  </a:cubicBezTo>
                  <a:cubicBezTo>
                    <a:pt x="39145" y="323442"/>
                    <a:pt x="-9431" y="379126"/>
                    <a:pt x="8341" y="376757"/>
                  </a:cubicBezTo>
                  <a:cubicBezTo>
                    <a:pt x="26112" y="374387"/>
                    <a:pt x="165915" y="299747"/>
                    <a:pt x="199089" y="187194"/>
                  </a:cubicBezTo>
                  <a:cubicBezTo>
                    <a:pt x="164730" y="261834"/>
                    <a:pt x="146959" y="292638"/>
                    <a:pt x="122079" y="318703"/>
                  </a:cubicBezTo>
                  <a:cubicBezTo>
                    <a:pt x="96014" y="345953"/>
                    <a:pt x="1232" y="406376"/>
                    <a:pt x="79427" y="479832"/>
                  </a:cubicBezTo>
                  <a:cubicBezTo>
                    <a:pt x="124448" y="427702"/>
                    <a:pt x="321120" y="81749"/>
                    <a:pt x="253588" y="0"/>
                  </a:cubicBezTo>
                  <a:cubicBezTo>
                    <a:pt x="178947" y="94782"/>
                    <a:pt x="85351" y="135064"/>
                    <a:pt x="85351" y="135064"/>
                  </a:cubicBezTo>
                  <a:close/>
                </a:path>
              </a:pathLst>
            </a:custGeom>
            <a:solidFill>
              <a:srgbClr val="FFFFFF"/>
            </a:solidFill>
            <a:ln w="118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pic>
          <p:nvPicPr>
            <p:cNvPr id="63" name="Graphic 4">
              <a:extLst>
                <a:ext uri="{FF2B5EF4-FFF2-40B4-BE49-F238E27FC236}">
                  <a16:creationId xmlns:a16="http://schemas.microsoft.com/office/drawing/2014/main" id="{D8CEDFB2-15BF-4E65-934C-2ACDA13C3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033" y="711956"/>
              <a:ext cx="1023641" cy="972459"/>
            </a:xfrm>
            <a:custGeom>
              <a:avLst/>
              <a:gdLst>
                <a:gd name="connsiteX0" fmla="*/ -137 w 1023641"/>
                <a:gd name="connsiteY0" fmla="*/ -113 h 972459"/>
                <a:gd name="connsiteX1" fmla="*/ 1023505 w 1023641"/>
                <a:gd name="connsiteY1" fmla="*/ -113 h 972459"/>
                <a:gd name="connsiteX2" fmla="*/ 1023505 w 1023641"/>
                <a:gd name="connsiteY2" fmla="*/ 972347 h 972459"/>
                <a:gd name="connsiteX3" fmla="*/ -137 w 1023641"/>
                <a:gd name="connsiteY3" fmla="*/ 972347 h 97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641" h="972459">
                  <a:moveTo>
                    <a:pt x="-137" y="-113"/>
                  </a:moveTo>
                  <a:lnTo>
                    <a:pt x="1023505" y="-113"/>
                  </a:lnTo>
                  <a:lnTo>
                    <a:pt x="1023505" y="972347"/>
                  </a:lnTo>
                  <a:lnTo>
                    <a:pt x="-137" y="972347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165350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D6C65C2-8528-46CA-AC57-2BDD2F6E55FB}"/>
              </a:ext>
            </a:extLst>
          </p:cNvPr>
          <p:cNvSpPr/>
          <p:nvPr userDrawn="1"/>
        </p:nvSpPr>
        <p:spPr bwMode="auto">
          <a:xfrm rot="5400000" flipV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24000">
                <a:srgbClr val="FFFFFF">
                  <a:alpha val="90000"/>
                </a:srgbClr>
              </a:gs>
              <a:gs pos="66000">
                <a:schemeClr val="tx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5383" tIns="37692" rIns="75383" bIns="37692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19867" marR="0" indent="-219867" algn="l" defTabSz="10352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95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</a:pPr>
            <a:endParaRPr kumimoji="0" lang="nl-NL" sz="13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BE272D2-9623-4502-90DF-BDF2F3854AFB}"/>
              </a:ext>
            </a:extLst>
          </p:cNvPr>
          <p:cNvSpPr/>
          <p:nvPr userDrawn="1"/>
        </p:nvSpPr>
        <p:spPr>
          <a:xfrm>
            <a:off x="0" y="4448014"/>
            <a:ext cx="12192000" cy="24099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92EEA88-31C3-4631-A269-5A80F11D24A9}"/>
              </a:ext>
            </a:extLst>
          </p:cNvPr>
          <p:cNvSpPr/>
          <p:nvPr userDrawn="1"/>
        </p:nvSpPr>
        <p:spPr>
          <a:xfrm>
            <a:off x="1255776" y="3304032"/>
            <a:ext cx="9753600" cy="24323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5472"/>
            <a:ext cx="9144000" cy="1395984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12"/>
            <a:ext cx="9144000" cy="86258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1BF069-97D3-45ED-AF64-6550F638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4366" y="6170370"/>
            <a:ext cx="1244514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F0AC511A-D440-4BC9-97FF-BB5F1E23D67D}" type="datetime1">
              <a:rPr lang="nl-NL" smtClean="0"/>
              <a:t>11-7-2024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58DEB9-569C-4146-B6D6-A146DFF8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040" y="6170370"/>
            <a:ext cx="7056119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9E1BBC-590C-4834-85A4-FC809D96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7900" y="6170370"/>
            <a:ext cx="112169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51A07E3-5F3C-4AE1-99FB-74AB5DB52E51}"/>
              </a:ext>
            </a:extLst>
          </p:cNvPr>
          <p:cNvGrpSpPr/>
          <p:nvPr userDrawn="1"/>
        </p:nvGrpSpPr>
        <p:grpSpPr>
          <a:xfrm>
            <a:off x="76029" y="292577"/>
            <a:ext cx="4032000" cy="1588206"/>
            <a:chOff x="76029" y="292577"/>
            <a:chExt cx="4032000" cy="1588206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6739F58F-412F-4569-B4C8-D1DB079D10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CC009317-C6E2-4D1A-80EF-C08C9A70839C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15" name="Graphic 4">
                <a:extLst>
                  <a:ext uri="{FF2B5EF4-FFF2-40B4-BE49-F238E27FC236}">
                    <a16:creationId xmlns:a16="http://schemas.microsoft.com/office/drawing/2014/main" id="{DFBE81BF-E2DC-47C7-8805-EFDDF6148887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" name="Graphic 4">
                <a:extLst>
                  <a:ext uri="{FF2B5EF4-FFF2-40B4-BE49-F238E27FC236}">
                    <a16:creationId xmlns:a16="http://schemas.microsoft.com/office/drawing/2014/main" id="{F43516EA-84BD-471D-8EC2-D57BA19B5B3A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Graphic 4">
                <a:extLst>
                  <a:ext uri="{FF2B5EF4-FFF2-40B4-BE49-F238E27FC236}">
                    <a16:creationId xmlns:a16="http://schemas.microsoft.com/office/drawing/2014/main" id="{099FFD86-C9F6-4F15-8DC0-6239EA116716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D17942BD-E705-4B1C-B139-FB3CE8381FBE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655DE3EA-884C-43ED-A54E-6EEF4D12D287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622A3797-6AC0-4C75-83F0-7980A2F57A0D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A325371F-5F0A-4137-8A7A-2E23B68DB65C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CA72AFAE-C74B-4B6C-B3D6-9808DCF51332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124255AF-4728-4C9C-ACA5-BEB101A5D157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2A55708F-337B-408B-820F-8A1FF369BEB3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8E954623-3B35-461F-A67B-50C9B45CD87F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0FAF3F02-26CD-4766-BC34-CB7563FE40EE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A5057888-D46B-4EA5-B29B-36FEF79A8FDC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C7F9A5FF-87E7-422E-8709-756E2A65BFAE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01960915-49D6-459F-9602-494E4122742D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7EC2C63D-F720-451E-8359-118BB4DEE8F7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40B7CC6D-F581-4BEF-96D8-7300AD99B3E3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76311ABB-C880-4462-B933-536A6CE5D57D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203BD975-AEDA-4616-9B50-9D52691E6DBD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13070C40-D18B-4ED9-9CBC-7609D19AE938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77DCA356-309C-4F4D-8384-706947C82723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867A67C3-6895-4876-BCEC-A5A79AEC2596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CF30713E-D613-43C7-98E9-77DA5FEFFFCB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85EA6039-AFE9-4667-A1C0-7CEDB2483516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A0538C24-C23F-4C7D-BD66-14719870D354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88E644D2-B9EE-441D-9005-DB74799979F4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D9BF607B-EA53-4CBA-A441-995CDFCCA5FC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7012F072-C559-4365-A2B8-0B48465DBD4C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AF959632-B08D-4FFE-9022-97E604BFF7D4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90ED0AE8-EB0C-4F7C-8206-8407A4E5A6A5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800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D6C65C2-8528-46CA-AC57-2BDD2F6E55FB}"/>
              </a:ext>
            </a:extLst>
          </p:cNvPr>
          <p:cNvSpPr/>
          <p:nvPr userDrawn="1"/>
        </p:nvSpPr>
        <p:spPr bwMode="auto">
          <a:xfrm rot="5400000" flipV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24000">
                <a:srgbClr val="FFFFFF">
                  <a:alpha val="90000"/>
                </a:srgbClr>
              </a:gs>
              <a:gs pos="66000">
                <a:schemeClr val="tx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5383" tIns="37692" rIns="75383" bIns="37692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19867" marR="0" indent="-219867" algn="l" defTabSz="10352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95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</a:pPr>
            <a:endParaRPr kumimoji="0" lang="nl-NL" sz="13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BE272D2-9623-4502-90DF-BDF2F3854AFB}"/>
              </a:ext>
            </a:extLst>
          </p:cNvPr>
          <p:cNvSpPr/>
          <p:nvPr userDrawn="1"/>
        </p:nvSpPr>
        <p:spPr>
          <a:xfrm>
            <a:off x="0" y="4448014"/>
            <a:ext cx="12192000" cy="24099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92EEA88-31C3-4631-A269-5A80F11D24A9}"/>
              </a:ext>
            </a:extLst>
          </p:cNvPr>
          <p:cNvSpPr/>
          <p:nvPr userDrawn="1"/>
        </p:nvSpPr>
        <p:spPr>
          <a:xfrm>
            <a:off x="1255776" y="3304032"/>
            <a:ext cx="9753600" cy="24323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5472"/>
            <a:ext cx="9144000" cy="1395984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12"/>
            <a:ext cx="9144000" cy="86258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1BF069-97D3-45ED-AF64-6550F638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4366" y="6170370"/>
            <a:ext cx="1244514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F0AC511A-D440-4BC9-97FF-BB5F1E23D67D}" type="datetime1">
              <a:rPr lang="nl-NL" smtClean="0"/>
              <a:t>11-7-2024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58DEB9-569C-4146-B6D6-A146DFF8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040" y="6170370"/>
            <a:ext cx="7056119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9E1BBC-590C-4834-85A4-FC809D96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7900" y="6170370"/>
            <a:ext cx="112169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45" name="Groep 44">
            <a:extLst>
              <a:ext uri="{FF2B5EF4-FFF2-40B4-BE49-F238E27FC236}">
                <a16:creationId xmlns:a16="http://schemas.microsoft.com/office/drawing/2014/main" id="{4BE7FCD1-93B2-49D4-80D6-7F5D63F40CC4}"/>
              </a:ext>
            </a:extLst>
          </p:cNvPr>
          <p:cNvGrpSpPr/>
          <p:nvPr userDrawn="1"/>
        </p:nvGrpSpPr>
        <p:grpSpPr>
          <a:xfrm>
            <a:off x="76029" y="292577"/>
            <a:ext cx="4032000" cy="1588206"/>
            <a:chOff x="76029" y="292577"/>
            <a:chExt cx="4032000" cy="1588206"/>
          </a:xfrm>
        </p:grpSpPr>
        <p:pic>
          <p:nvPicPr>
            <p:cNvPr id="46" name="Afbeelding 45">
              <a:extLst>
                <a:ext uri="{FF2B5EF4-FFF2-40B4-BE49-F238E27FC236}">
                  <a16:creationId xmlns:a16="http://schemas.microsoft.com/office/drawing/2014/main" id="{50FBA99E-BB44-45A8-935F-6AA8F9FA98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47" name="Graphic 4">
              <a:extLst>
                <a:ext uri="{FF2B5EF4-FFF2-40B4-BE49-F238E27FC236}">
                  <a16:creationId xmlns:a16="http://schemas.microsoft.com/office/drawing/2014/main" id="{75205CA2-854E-46BF-B3C7-6102CD616EFC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A660AD21-229F-4A98-A6E4-AE0EC7051EAB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832D5C26-87C5-4BC5-81B8-7BD1F187771D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6D4C5959-9B22-49E1-BA0D-8EF820411257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1" name="Graphic 4">
                <a:extLst>
                  <a:ext uri="{FF2B5EF4-FFF2-40B4-BE49-F238E27FC236}">
                    <a16:creationId xmlns:a16="http://schemas.microsoft.com/office/drawing/2014/main" id="{55DF4401-D86D-4F95-B58D-CE2E83E4AA8F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2" name="Graphic 4">
                <a:extLst>
                  <a:ext uri="{FF2B5EF4-FFF2-40B4-BE49-F238E27FC236}">
                    <a16:creationId xmlns:a16="http://schemas.microsoft.com/office/drawing/2014/main" id="{6F05C4E3-ACB3-440E-B68D-4C5F9BCD8EC0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3" name="Graphic 4">
                <a:extLst>
                  <a:ext uri="{FF2B5EF4-FFF2-40B4-BE49-F238E27FC236}">
                    <a16:creationId xmlns:a16="http://schemas.microsoft.com/office/drawing/2014/main" id="{3201B90E-392E-4561-BA60-B6F6791A48A0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4" name="Graphic 4">
                <a:extLst>
                  <a:ext uri="{FF2B5EF4-FFF2-40B4-BE49-F238E27FC236}">
                    <a16:creationId xmlns:a16="http://schemas.microsoft.com/office/drawing/2014/main" id="{BCF5FE91-AC98-4290-8304-9991BE0272D7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5" name="Graphic 4">
                <a:extLst>
                  <a:ext uri="{FF2B5EF4-FFF2-40B4-BE49-F238E27FC236}">
                    <a16:creationId xmlns:a16="http://schemas.microsoft.com/office/drawing/2014/main" id="{28D0F332-2C12-48DB-B3EC-9406FB56ECDD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6" name="Graphic 4">
                <a:extLst>
                  <a:ext uri="{FF2B5EF4-FFF2-40B4-BE49-F238E27FC236}">
                    <a16:creationId xmlns:a16="http://schemas.microsoft.com/office/drawing/2014/main" id="{05FE8A67-DDB3-4121-9DE0-0D48A552AFEA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7" name="Graphic 4">
                <a:extLst>
                  <a:ext uri="{FF2B5EF4-FFF2-40B4-BE49-F238E27FC236}">
                    <a16:creationId xmlns:a16="http://schemas.microsoft.com/office/drawing/2014/main" id="{B829CB18-BAD1-4F87-ADCF-68960C30CC6A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8" name="Graphic 4">
                <a:extLst>
                  <a:ext uri="{FF2B5EF4-FFF2-40B4-BE49-F238E27FC236}">
                    <a16:creationId xmlns:a16="http://schemas.microsoft.com/office/drawing/2014/main" id="{6A59DAE7-F4FB-4325-8FD7-717A342AE7E8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59" name="Graphic 4">
                <a:extLst>
                  <a:ext uri="{FF2B5EF4-FFF2-40B4-BE49-F238E27FC236}">
                    <a16:creationId xmlns:a16="http://schemas.microsoft.com/office/drawing/2014/main" id="{F61F3F76-0101-41C8-9E01-04E466C201D6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0" name="Graphic 4">
                <a:extLst>
                  <a:ext uri="{FF2B5EF4-FFF2-40B4-BE49-F238E27FC236}">
                    <a16:creationId xmlns:a16="http://schemas.microsoft.com/office/drawing/2014/main" id="{9561AE4B-8907-4E32-ACFE-27468F6071F9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1" name="Graphic 4">
                <a:extLst>
                  <a:ext uri="{FF2B5EF4-FFF2-40B4-BE49-F238E27FC236}">
                    <a16:creationId xmlns:a16="http://schemas.microsoft.com/office/drawing/2014/main" id="{05C0C910-EB67-48B8-BDB0-8C4826241832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2" name="Graphic 4">
                <a:extLst>
                  <a:ext uri="{FF2B5EF4-FFF2-40B4-BE49-F238E27FC236}">
                    <a16:creationId xmlns:a16="http://schemas.microsoft.com/office/drawing/2014/main" id="{491FB840-3ACD-4884-B63C-6B53AF721FE1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3" name="Graphic 4">
                <a:extLst>
                  <a:ext uri="{FF2B5EF4-FFF2-40B4-BE49-F238E27FC236}">
                    <a16:creationId xmlns:a16="http://schemas.microsoft.com/office/drawing/2014/main" id="{9867A16B-F211-4C53-A07B-637B122F8803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4" name="Graphic 4">
                <a:extLst>
                  <a:ext uri="{FF2B5EF4-FFF2-40B4-BE49-F238E27FC236}">
                    <a16:creationId xmlns:a16="http://schemas.microsoft.com/office/drawing/2014/main" id="{686A7DB1-605D-495B-9D15-815C1431D463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5" name="Graphic 4">
                <a:extLst>
                  <a:ext uri="{FF2B5EF4-FFF2-40B4-BE49-F238E27FC236}">
                    <a16:creationId xmlns:a16="http://schemas.microsoft.com/office/drawing/2014/main" id="{E75EDB78-DA25-4654-970E-0931C503AEEB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6" name="Graphic 4">
                <a:extLst>
                  <a:ext uri="{FF2B5EF4-FFF2-40B4-BE49-F238E27FC236}">
                    <a16:creationId xmlns:a16="http://schemas.microsoft.com/office/drawing/2014/main" id="{B5262922-C00E-497B-8ECC-7618E0110F69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7" name="Graphic 4">
                <a:extLst>
                  <a:ext uri="{FF2B5EF4-FFF2-40B4-BE49-F238E27FC236}">
                    <a16:creationId xmlns:a16="http://schemas.microsoft.com/office/drawing/2014/main" id="{BBE9C394-28BD-4762-B0B7-D0A594D24616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8" name="Graphic 4">
                <a:extLst>
                  <a:ext uri="{FF2B5EF4-FFF2-40B4-BE49-F238E27FC236}">
                    <a16:creationId xmlns:a16="http://schemas.microsoft.com/office/drawing/2014/main" id="{607F58AB-80B2-4DEB-948C-2303629F9190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69" name="Graphic 4">
                <a:extLst>
                  <a:ext uri="{FF2B5EF4-FFF2-40B4-BE49-F238E27FC236}">
                    <a16:creationId xmlns:a16="http://schemas.microsoft.com/office/drawing/2014/main" id="{132C8E3B-E35D-4622-9F04-9D6D28082441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0" name="Graphic 4">
                <a:extLst>
                  <a:ext uri="{FF2B5EF4-FFF2-40B4-BE49-F238E27FC236}">
                    <a16:creationId xmlns:a16="http://schemas.microsoft.com/office/drawing/2014/main" id="{752A75F0-112B-4A20-BCBC-DA85812B20BC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1" name="Graphic 4">
                <a:extLst>
                  <a:ext uri="{FF2B5EF4-FFF2-40B4-BE49-F238E27FC236}">
                    <a16:creationId xmlns:a16="http://schemas.microsoft.com/office/drawing/2014/main" id="{12E8DCDA-5BC0-4063-A352-4A34A1CB4810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2" name="Graphic 4">
                <a:extLst>
                  <a:ext uri="{FF2B5EF4-FFF2-40B4-BE49-F238E27FC236}">
                    <a16:creationId xmlns:a16="http://schemas.microsoft.com/office/drawing/2014/main" id="{2AAB1421-F129-4F1C-B03C-9F135804BC13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3" name="Graphic 4">
                <a:extLst>
                  <a:ext uri="{FF2B5EF4-FFF2-40B4-BE49-F238E27FC236}">
                    <a16:creationId xmlns:a16="http://schemas.microsoft.com/office/drawing/2014/main" id="{A6A20282-63D0-4C0E-A5E1-847044AAF0A6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4" name="Graphic 4">
                <a:extLst>
                  <a:ext uri="{FF2B5EF4-FFF2-40B4-BE49-F238E27FC236}">
                    <a16:creationId xmlns:a16="http://schemas.microsoft.com/office/drawing/2014/main" id="{6555684D-4EB3-4C57-97BB-34F8E44B87B6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5" name="Graphic 4">
                <a:extLst>
                  <a:ext uri="{FF2B5EF4-FFF2-40B4-BE49-F238E27FC236}">
                    <a16:creationId xmlns:a16="http://schemas.microsoft.com/office/drawing/2014/main" id="{E6FC9D66-8520-4AEB-9710-B7D1079F6A26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6" name="Graphic 4">
                <a:extLst>
                  <a:ext uri="{FF2B5EF4-FFF2-40B4-BE49-F238E27FC236}">
                    <a16:creationId xmlns:a16="http://schemas.microsoft.com/office/drawing/2014/main" id="{FB41EC1D-F65A-4B2C-BFB5-A17C84DE4058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77" name="Graphic 4">
                <a:extLst>
                  <a:ext uri="{FF2B5EF4-FFF2-40B4-BE49-F238E27FC236}">
                    <a16:creationId xmlns:a16="http://schemas.microsoft.com/office/drawing/2014/main" id="{9E2FAFD9-0DD4-4663-A83D-2414A8787C7F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439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D6C65C2-8528-46CA-AC57-2BDD2F6E55FB}"/>
              </a:ext>
            </a:extLst>
          </p:cNvPr>
          <p:cNvSpPr/>
          <p:nvPr userDrawn="1"/>
        </p:nvSpPr>
        <p:spPr bwMode="auto">
          <a:xfrm rot="5400000" flipV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24000">
                <a:srgbClr val="FFFFFF">
                  <a:alpha val="90000"/>
                </a:srgbClr>
              </a:gs>
              <a:gs pos="66000">
                <a:schemeClr val="tx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5383" tIns="37692" rIns="75383" bIns="37692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19867" marR="0" indent="-219867" algn="l" defTabSz="10352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95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</a:pPr>
            <a:endParaRPr kumimoji="0" lang="nl-NL" sz="13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BE272D2-9623-4502-90DF-BDF2F3854AFB}"/>
              </a:ext>
            </a:extLst>
          </p:cNvPr>
          <p:cNvSpPr/>
          <p:nvPr userDrawn="1"/>
        </p:nvSpPr>
        <p:spPr>
          <a:xfrm>
            <a:off x="0" y="4448014"/>
            <a:ext cx="12192000" cy="2409986"/>
          </a:xfrm>
          <a:prstGeom prst="rect">
            <a:avLst/>
          </a:prstGeom>
          <a:solidFill>
            <a:srgbClr val="C2B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92EEA88-31C3-4631-A269-5A80F11D24A9}"/>
              </a:ext>
            </a:extLst>
          </p:cNvPr>
          <p:cNvSpPr/>
          <p:nvPr userDrawn="1"/>
        </p:nvSpPr>
        <p:spPr>
          <a:xfrm>
            <a:off x="1255776" y="3304032"/>
            <a:ext cx="9753600" cy="2432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5472"/>
            <a:ext cx="9144000" cy="1395984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12"/>
            <a:ext cx="9144000" cy="86258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1BF069-97D3-45ED-AF64-6550F638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4366" y="6170370"/>
            <a:ext cx="1244514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F0AC511A-D440-4BC9-97FF-BB5F1E23D67D}" type="datetime1">
              <a:rPr lang="nl-NL" smtClean="0"/>
              <a:t>11-7-2024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58DEB9-569C-4146-B6D6-A146DFF8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040" y="6170370"/>
            <a:ext cx="7056119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9E1BBC-590C-4834-85A4-FC809D96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7900" y="6170370"/>
            <a:ext cx="112169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4EEAEAB4-7476-4F0D-8BD5-097AF28F8D29}"/>
              </a:ext>
            </a:extLst>
          </p:cNvPr>
          <p:cNvGrpSpPr/>
          <p:nvPr userDrawn="1"/>
        </p:nvGrpSpPr>
        <p:grpSpPr>
          <a:xfrm>
            <a:off x="76029" y="292577"/>
            <a:ext cx="4032000" cy="1588206"/>
            <a:chOff x="76029" y="292577"/>
            <a:chExt cx="4032000" cy="1588206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AC5EEE29-B4FB-458E-9D13-A054B659EF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543605C-EA4D-4368-9C33-1E37D44A2EC8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15" name="Graphic 4">
                <a:extLst>
                  <a:ext uri="{FF2B5EF4-FFF2-40B4-BE49-F238E27FC236}">
                    <a16:creationId xmlns:a16="http://schemas.microsoft.com/office/drawing/2014/main" id="{2ECC71EB-9914-401C-A2D7-0C29FB8BE032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" name="Graphic 4">
                <a:extLst>
                  <a:ext uri="{FF2B5EF4-FFF2-40B4-BE49-F238E27FC236}">
                    <a16:creationId xmlns:a16="http://schemas.microsoft.com/office/drawing/2014/main" id="{EFA76D2E-1AA9-47C8-948B-321B4970927B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Graphic 4">
                <a:extLst>
                  <a:ext uri="{FF2B5EF4-FFF2-40B4-BE49-F238E27FC236}">
                    <a16:creationId xmlns:a16="http://schemas.microsoft.com/office/drawing/2014/main" id="{B6DEC7C4-BD42-442C-A88A-DA05FCD501E4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87B89B14-740C-4892-AD08-D3B85C2AF4A5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43703775-D641-4BB9-B327-D7A1B1105471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47E618AA-E972-45E2-8E9D-F02EE0E6084C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ACE0F056-E79F-4D8D-A16D-4DDD65F7E1BD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27D940D4-F35C-46F2-B234-B73F8DED4547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434F6C54-4436-4BB4-B937-FCE2EB82D3DA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1ED602FF-ADC0-45B2-97C1-D76B5D508F46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5C44238A-9348-4B1D-A273-DCAACDC810E4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638FD2F3-7361-45EB-BD0C-E961B66459E4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8832A589-5EC7-4BFA-9E30-962FE6042344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E82E070A-60B0-4BFB-97BD-B93101CF19E3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8DA5E4DA-A5F5-4F6B-AEFA-0A3F13A3C984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C8EC64EF-2BFE-4678-B8C1-7B9859D741F1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10F907DD-B458-4539-98C1-C528E07517B7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A0C09502-043F-4FE5-8BD3-A951958E4091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3ABD427D-875F-4334-B170-901B24829120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F42D1487-4C6F-4820-93E4-25BEDF278450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A7DD0A46-56D7-44F6-913B-072595342B2B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F5684388-0254-4BD3-AADC-6B8D2BBF040A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EFAF889A-B1D6-4B94-8D40-669B2DC82F00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5A6A9E19-5571-4A96-AAE0-AFE10BB89893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E8B98D5C-E97C-4EF9-8BBE-5DD682BE4831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06F9D873-8564-4DEE-9F52-2DBDFD8BE4DA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9207BD18-DEE0-46EE-99F2-E9AF2C22668C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6F28ECB6-592F-4C05-8FAD-767DEF0A3013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5BF45C41-CEFA-4D1E-A98D-E16D06CA6BFA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88BA9610-B041-4E0E-B41C-49FB26E5B1C2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863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D6C65C2-8528-46CA-AC57-2BDD2F6E55FB}"/>
              </a:ext>
            </a:extLst>
          </p:cNvPr>
          <p:cNvSpPr/>
          <p:nvPr userDrawn="1"/>
        </p:nvSpPr>
        <p:spPr bwMode="auto">
          <a:xfrm rot="5400000" flipV="1">
            <a:off x="2667000" y="-2667000"/>
            <a:ext cx="6858000" cy="12192000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24000">
                <a:srgbClr val="FFFFFF">
                  <a:alpha val="90000"/>
                </a:srgbClr>
              </a:gs>
              <a:gs pos="66000">
                <a:schemeClr val="tx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5383" tIns="37692" rIns="75383" bIns="37692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19867" marR="0" indent="-219867" algn="l" defTabSz="10352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95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</a:pPr>
            <a:endParaRPr kumimoji="0" lang="nl-NL" sz="13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BE272D2-9623-4502-90DF-BDF2F3854AFB}"/>
              </a:ext>
            </a:extLst>
          </p:cNvPr>
          <p:cNvSpPr/>
          <p:nvPr userDrawn="1"/>
        </p:nvSpPr>
        <p:spPr>
          <a:xfrm>
            <a:off x="0" y="4448014"/>
            <a:ext cx="12192000" cy="24099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92EEA88-31C3-4631-A269-5A80F11D24A9}"/>
              </a:ext>
            </a:extLst>
          </p:cNvPr>
          <p:cNvSpPr/>
          <p:nvPr userDrawn="1"/>
        </p:nvSpPr>
        <p:spPr>
          <a:xfrm>
            <a:off x="1255776" y="3304032"/>
            <a:ext cx="9753600" cy="2432304"/>
          </a:xfrm>
          <a:prstGeom prst="rect">
            <a:avLst/>
          </a:prstGeom>
          <a:solidFill>
            <a:srgbClr val="C2B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C2B59B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F0CB5C-E529-4F91-B02C-8A9DD891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5472"/>
            <a:ext cx="9144000" cy="1395984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F70C914-A653-4EDB-A1CC-7CFE2E702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8512"/>
            <a:ext cx="9144000" cy="862584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1BF069-97D3-45ED-AF64-6550F638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4366" y="6170370"/>
            <a:ext cx="1244514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F0AC511A-D440-4BC9-97FF-BB5F1E23D67D}" type="datetime1">
              <a:rPr lang="nl-NL" smtClean="0"/>
              <a:t>11-7-2024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58DEB9-569C-4146-B6D6-A146DFF8C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6040" y="6170370"/>
            <a:ext cx="7056119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9E1BBC-590C-4834-85A4-FC809D96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7900" y="6170370"/>
            <a:ext cx="112169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A821483-BBC4-4457-A1DF-06B6493C8CF5}"/>
              </a:ext>
            </a:extLst>
          </p:cNvPr>
          <p:cNvGrpSpPr/>
          <p:nvPr userDrawn="1"/>
        </p:nvGrpSpPr>
        <p:grpSpPr>
          <a:xfrm>
            <a:off x="76029" y="292577"/>
            <a:ext cx="4032000" cy="1588206"/>
            <a:chOff x="76029" y="292577"/>
            <a:chExt cx="4032000" cy="1588206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6B27862E-2877-4BBF-98ED-9DC5A2D5E5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11"/>
            <a:stretch/>
          </p:blipFill>
          <p:spPr>
            <a:xfrm>
              <a:off x="76029" y="292577"/>
              <a:ext cx="4032000" cy="1404234"/>
            </a:xfrm>
            <a:prstGeom prst="rect">
              <a:avLst/>
            </a:prstGeom>
          </p:spPr>
        </p:pic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B2C59D12-DAD3-4E8A-B737-5423627EBC53}"/>
                </a:ext>
              </a:extLst>
            </p:cNvPr>
            <p:cNvGrpSpPr/>
            <p:nvPr userDrawn="1"/>
          </p:nvGrpSpPr>
          <p:grpSpPr>
            <a:xfrm>
              <a:off x="1261123" y="1717285"/>
              <a:ext cx="2450104" cy="163498"/>
              <a:chOff x="1261123" y="1717285"/>
              <a:chExt cx="2450104" cy="163498"/>
            </a:xfrm>
            <a:solidFill>
              <a:schemeClr val="accent1"/>
            </a:solidFill>
          </p:grpSpPr>
          <p:sp>
            <p:nvSpPr>
              <p:cNvPr id="15" name="Graphic 4">
                <a:extLst>
                  <a:ext uri="{FF2B5EF4-FFF2-40B4-BE49-F238E27FC236}">
                    <a16:creationId xmlns:a16="http://schemas.microsoft.com/office/drawing/2014/main" id="{7AC9C2CC-4DDD-4B46-A455-973B18C92EFC}"/>
                  </a:ext>
                </a:extLst>
              </p:cNvPr>
              <p:cNvSpPr/>
              <p:nvPr/>
            </p:nvSpPr>
            <p:spPr>
              <a:xfrm>
                <a:off x="1261123" y="1719655"/>
                <a:ext cx="79379" cy="123216"/>
              </a:xfrm>
              <a:custGeom>
                <a:avLst/>
                <a:gdLst>
                  <a:gd name="connsiteX0" fmla="*/ 1185 w 79379"/>
                  <a:gd name="connsiteY0" fmla="*/ 0 h 123216"/>
                  <a:gd name="connsiteX1" fmla="*/ 28435 w 79379"/>
                  <a:gd name="connsiteY1" fmla="*/ 0 h 123216"/>
                  <a:gd name="connsiteX2" fmla="*/ 79380 w 79379"/>
                  <a:gd name="connsiteY2" fmla="*/ 61608 h 123216"/>
                  <a:gd name="connsiteX3" fmla="*/ 23695 w 79379"/>
                  <a:gd name="connsiteY3" fmla="*/ 123216 h 123216"/>
                  <a:gd name="connsiteX4" fmla="*/ 0 w 79379"/>
                  <a:gd name="connsiteY4" fmla="*/ 123216 h 123216"/>
                  <a:gd name="connsiteX5" fmla="*/ 0 w 79379"/>
                  <a:gd name="connsiteY5" fmla="*/ 0 h 123216"/>
                  <a:gd name="connsiteX6" fmla="*/ 15402 w 79379"/>
                  <a:gd name="connsiteY6" fmla="*/ 112553 h 123216"/>
                  <a:gd name="connsiteX7" fmla="*/ 24880 w 79379"/>
                  <a:gd name="connsiteY7" fmla="*/ 112553 h 123216"/>
                  <a:gd name="connsiteX8" fmla="*/ 65162 w 79379"/>
                  <a:gd name="connsiteY8" fmla="*/ 62793 h 123216"/>
                  <a:gd name="connsiteX9" fmla="*/ 23695 w 79379"/>
                  <a:gd name="connsiteY9" fmla="*/ 13032 h 123216"/>
                  <a:gd name="connsiteX10" fmla="*/ 15402 w 79379"/>
                  <a:gd name="connsiteY10" fmla="*/ 13032 h 123216"/>
                  <a:gd name="connsiteX11" fmla="*/ 15402 w 79379"/>
                  <a:gd name="connsiteY11" fmla="*/ 112553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79" h="123216">
                    <a:moveTo>
                      <a:pt x="1185" y="0"/>
                    </a:moveTo>
                    <a:lnTo>
                      <a:pt x="28435" y="0"/>
                    </a:lnTo>
                    <a:cubicBezTo>
                      <a:pt x="65162" y="0"/>
                      <a:pt x="79380" y="22511"/>
                      <a:pt x="79380" y="61608"/>
                    </a:cubicBezTo>
                    <a:cubicBezTo>
                      <a:pt x="79380" y="116107"/>
                      <a:pt x="53315" y="123216"/>
                      <a:pt x="23695" y="123216"/>
                    </a:cubicBezTo>
                    <a:lnTo>
                      <a:pt x="0" y="123216"/>
                    </a:lnTo>
                    <a:lnTo>
                      <a:pt x="0" y="0"/>
                    </a:lnTo>
                    <a:close/>
                    <a:moveTo>
                      <a:pt x="15402" y="112553"/>
                    </a:moveTo>
                    <a:lnTo>
                      <a:pt x="24880" y="112553"/>
                    </a:lnTo>
                    <a:cubicBezTo>
                      <a:pt x="48576" y="112553"/>
                      <a:pt x="65162" y="105445"/>
                      <a:pt x="65162" y="62793"/>
                    </a:cubicBezTo>
                    <a:cubicBezTo>
                      <a:pt x="65162" y="17772"/>
                      <a:pt x="47391" y="13032"/>
                      <a:pt x="23695" y="13032"/>
                    </a:cubicBezTo>
                    <a:lnTo>
                      <a:pt x="15402" y="13032"/>
                    </a:lnTo>
                    <a:lnTo>
                      <a:pt x="15402" y="112553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6" name="Graphic 4">
                <a:extLst>
                  <a:ext uri="{FF2B5EF4-FFF2-40B4-BE49-F238E27FC236}">
                    <a16:creationId xmlns:a16="http://schemas.microsoft.com/office/drawing/2014/main" id="{03A707DE-8E02-4E4E-AA3C-486EF54DB489}"/>
                  </a:ext>
                </a:extLst>
              </p:cNvPr>
              <p:cNvSpPr/>
              <p:nvPr/>
            </p:nvSpPr>
            <p:spPr>
              <a:xfrm>
                <a:off x="1357089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499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7" name="Graphic 4">
                <a:extLst>
                  <a:ext uri="{FF2B5EF4-FFF2-40B4-BE49-F238E27FC236}">
                    <a16:creationId xmlns:a16="http://schemas.microsoft.com/office/drawing/2014/main" id="{B03EA7FD-15CA-446B-9287-7AB06FB717A0}"/>
                  </a:ext>
                </a:extLst>
              </p:cNvPr>
              <p:cNvSpPr/>
              <p:nvPr/>
            </p:nvSpPr>
            <p:spPr>
              <a:xfrm>
                <a:off x="1475566" y="1758752"/>
                <a:ext cx="55684" cy="87672"/>
              </a:xfrm>
              <a:custGeom>
                <a:avLst/>
                <a:gdLst>
                  <a:gd name="connsiteX0" fmla="*/ 35543 w 55684"/>
                  <a:gd name="connsiteY0" fmla="*/ 36728 h 87672"/>
                  <a:gd name="connsiteX1" fmla="*/ 55684 w 55684"/>
                  <a:gd name="connsiteY1" fmla="*/ 61608 h 87672"/>
                  <a:gd name="connsiteX2" fmla="*/ 23695 w 55684"/>
                  <a:gd name="connsiteY2" fmla="*/ 87673 h 87672"/>
                  <a:gd name="connsiteX3" fmla="*/ 0 w 55684"/>
                  <a:gd name="connsiteY3" fmla="*/ 84119 h 87672"/>
                  <a:gd name="connsiteX4" fmla="*/ 0 w 55684"/>
                  <a:gd name="connsiteY4" fmla="*/ 73456 h 87672"/>
                  <a:gd name="connsiteX5" fmla="*/ 22511 w 55684"/>
                  <a:gd name="connsiteY5" fmla="*/ 78195 h 87672"/>
                  <a:gd name="connsiteX6" fmla="*/ 43837 w 55684"/>
                  <a:gd name="connsiteY6" fmla="*/ 63978 h 87672"/>
                  <a:gd name="connsiteX7" fmla="*/ 28435 w 55684"/>
                  <a:gd name="connsiteY7" fmla="*/ 48576 h 87672"/>
                  <a:gd name="connsiteX8" fmla="*/ 21326 w 55684"/>
                  <a:gd name="connsiteY8" fmla="*/ 45021 h 87672"/>
                  <a:gd name="connsiteX9" fmla="*/ 2370 w 55684"/>
                  <a:gd name="connsiteY9" fmla="*/ 22511 h 87672"/>
                  <a:gd name="connsiteX10" fmla="*/ 31989 w 55684"/>
                  <a:gd name="connsiteY10" fmla="*/ 0 h 87672"/>
                  <a:gd name="connsiteX11" fmla="*/ 52130 w 55684"/>
                  <a:gd name="connsiteY11" fmla="*/ 2370 h 87672"/>
                  <a:gd name="connsiteX12" fmla="*/ 52130 w 55684"/>
                  <a:gd name="connsiteY12" fmla="*/ 14217 h 87672"/>
                  <a:gd name="connsiteX13" fmla="*/ 31989 w 55684"/>
                  <a:gd name="connsiteY13" fmla="*/ 10663 h 87672"/>
                  <a:gd name="connsiteX14" fmla="*/ 14217 w 55684"/>
                  <a:gd name="connsiteY14" fmla="*/ 21326 h 87672"/>
                  <a:gd name="connsiteX15" fmla="*/ 29619 w 55684"/>
                  <a:gd name="connsiteY15" fmla="*/ 34358 h 87672"/>
                  <a:gd name="connsiteX16" fmla="*/ 35543 w 55684"/>
                  <a:gd name="connsiteY16" fmla="*/ 36728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684" h="87672">
                    <a:moveTo>
                      <a:pt x="35543" y="36728"/>
                    </a:moveTo>
                    <a:cubicBezTo>
                      <a:pt x="45021" y="41467"/>
                      <a:pt x="55684" y="46206"/>
                      <a:pt x="55684" y="61608"/>
                    </a:cubicBezTo>
                    <a:cubicBezTo>
                      <a:pt x="55684" y="78195"/>
                      <a:pt x="43837" y="87673"/>
                      <a:pt x="23695" y="87673"/>
                    </a:cubicBezTo>
                    <a:cubicBezTo>
                      <a:pt x="13032" y="87673"/>
                      <a:pt x="3554" y="85303"/>
                      <a:pt x="0" y="84119"/>
                    </a:cubicBezTo>
                    <a:lnTo>
                      <a:pt x="0" y="73456"/>
                    </a:lnTo>
                    <a:cubicBezTo>
                      <a:pt x="2370" y="74640"/>
                      <a:pt x="11848" y="78195"/>
                      <a:pt x="22511" y="78195"/>
                    </a:cubicBezTo>
                    <a:cubicBezTo>
                      <a:pt x="34358" y="78195"/>
                      <a:pt x="43837" y="74640"/>
                      <a:pt x="43837" y="63978"/>
                    </a:cubicBezTo>
                    <a:cubicBezTo>
                      <a:pt x="43837" y="55684"/>
                      <a:pt x="33174" y="50945"/>
                      <a:pt x="28435" y="48576"/>
                    </a:cubicBezTo>
                    <a:lnTo>
                      <a:pt x="21326" y="45021"/>
                    </a:lnTo>
                    <a:cubicBezTo>
                      <a:pt x="13032" y="40282"/>
                      <a:pt x="2370" y="35543"/>
                      <a:pt x="2370" y="22511"/>
                    </a:cubicBezTo>
                    <a:cubicBezTo>
                      <a:pt x="2370" y="8293"/>
                      <a:pt x="13032" y="0"/>
                      <a:pt x="31989" y="0"/>
                    </a:cubicBezTo>
                    <a:cubicBezTo>
                      <a:pt x="41467" y="0"/>
                      <a:pt x="48576" y="2370"/>
                      <a:pt x="52130" y="2370"/>
                    </a:cubicBezTo>
                    <a:lnTo>
                      <a:pt x="52130" y="14217"/>
                    </a:lnTo>
                    <a:cubicBezTo>
                      <a:pt x="49760" y="13032"/>
                      <a:pt x="40282" y="10663"/>
                      <a:pt x="31989" y="10663"/>
                    </a:cubicBezTo>
                    <a:cubicBezTo>
                      <a:pt x="21326" y="10663"/>
                      <a:pt x="14217" y="15402"/>
                      <a:pt x="14217" y="21326"/>
                    </a:cubicBezTo>
                    <a:cubicBezTo>
                      <a:pt x="14217" y="28434"/>
                      <a:pt x="22511" y="30804"/>
                      <a:pt x="29619" y="34358"/>
                    </a:cubicBezTo>
                    <a:lnTo>
                      <a:pt x="35543" y="3672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8" name="Graphic 4">
                <a:extLst>
                  <a:ext uri="{FF2B5EF4-FFF2-40B4-BE49-F238E27FC236}">
                    <a16:creationId xmlns:a16="http://schemas.microsoft.com/office/drawing/2014/main" id="{32E8C1C3-A68F-49B4-B62F-48E12E34FF66}"/>
                  </a:ext>
                </a:extLst>
              </p:cNvPr>
              <p:cNvSpPr/>
              <p:nvPr/>
            </p:nvSpPr>
            <p:spPr>
              <a:xfrm>
                <a:off x="1539544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19" name="Graphic 4">
                <a:extLst>
                  <a:ext uri="{FF2B5EF4-FFF2-40B4-BE49-F238E27FC236}">
                    <a16:creationId xmlns:a16="http://schemas.microsoft.com/office/drawing/2014/main" id="{565BB892-63F7-4C29-B52B-4650003CF92B}"/>
                  </a:ext>
                </a:extLst>
              </p:cNvPr>
              <p:cNvSpPr/>
              <p:nvPr/>
            </p:nvSpPr>
            <p:spPr>
              <a:xfrm>
                <a:off x="1598783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0" name="Graphic 4">
                <a:extLst>
                  <a:ext uri="{FF2B5EF4-FFF2-40B4-BE49-F238E27FC236}">
                    <a16:creationId xmlns:a16="http://schemas.microsoft.com/office/drawing/2014/main" id="{968AC51A-1169-45E9-81EA-E01C17A68165}"/>
                  </a:ext>
                </a:extLst>
              </p:cNvPr>
              <p:cNvSpPr/>
              <p:nvPr/>
            </p:nvSpPr>
            <p:spPr>
              <a:xfrm>
                <a:off x="1679347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1467 w 61608"/>
                  <a:gd name="connsiteY15" fmla="*/ 48576 h 88857"/>
                  <a:gd name="connsiteX16" fmla="*/ 13032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2" y="52130"/>
                      <a:pt x="13032" y="66347"/>
                    </a:cubicBezTo>
                    <a:cubicBezTo>
                      <a:pt x="13032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1" name="Graphic 4">
                <a:extLst>
                  <a:ext uri="{FF2B5EF4-FFF2-40B4-BE49-F238E27FC236}">
                    <a16:creationId xmlns:a16="http://schemas.microsoft.com/office/drawing/2014/main" id="{60B26A2F-2CCF-46E9-8956-419C8D3CD157}"/>
                  </a:ext>
                </a:extLst>
              </p:cNvPr>
              <p:cNvSpPr/>
              <p:nvPr/>
            </p:nvSpPr>
            <p:spPr>
              <a:xfrm>
                <a:off x="1757542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2" name="Graphic 4">
                <a:extLst>
                  <a:ext uri="{FF2B5EF4-FFF2-40B4-BE49-F238E27FC236}">
                    <a16:creationId xmlns:a16="http://schemas.microsoft.com/office/drawing/2014/main" id="{99D71537-5CED-43FA-98D4-2A048A8250DD}"/>
                  </a:ext>
                </a:extLst>
              </p:cNvPr>
              <p:cNvSpPr/>
              <p:nvPr/>
            </p:nvSpPr>
            <p:spPr>
              <a:xfrm>
                <a:off x="1854693" y="1758752"/>
                <a:ext cx="72270" cy="85303"/>
              </a:xfrm>
              <a:custGeom>
                <a:avLst/>
                <a:gdLst>
                  <a:gd name="connsiteX0" fmla="*/ 0 w 72270"/>
                  <a:gd name="connsiteY0" fmla="*/ 0 h 85303"/>
                  <a:gd name="connsiteX1" fmla="*/ 13032 w 72270"/>
                  <a:gd name="connsiteY1" fmla="*/ 0 h 85303"/>
                  <a:gd name="connsiteX2" fmla="*/ 37913 w 72270"/>
                  <a:gd name="connsiteY2" fmla="*/ 67532 h 85303"/>
                  <a:gd name="connsiteX3" fmla="*/ 37913 w 72270"/>
                  <a:gd name="connsiteY3" fmla="*/ 67532 h 85303"/>
                  <a:gd name="connsiteX4" fmla="*/ 59239 w 72270"/>
                  <a:gd name="connsiteY4" fmla="*/ 0 h 85303"/>
                  <a:gd name="connsiteX5" fmla="*/ 72271 w 72270"/>
                  <a:gd name="connsiteY5" fmla="*/ 0 h 85303"/>
                  <a:gd name="connsiteX6" fmla="*/ 43837 w 72270"/>
                  <a:gd name="connsiteY6" fmla="*/ 85303 h 85303"/>
                  <a:gd name="connsiteX7" fmla="*/ 31989 w 72270"/>
                  <a:gd name="connsiteY7" fmla="*/ 85303 h 85303"/>
                  <a:gd name="connsiteX8" fmla="*/ 0 w 72270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0" h="85303">
                    <a:moveTo>
                      <a:pt x="0" y="0"/>
                    </a:moveTo>
                    <a:lnTo>
                      <a:pt x="13032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3" name="Graphic 4">
                <a:extLst>
                  <a:ext uri="{FF2B5EF4-FFF2-40B4-BE49-F238E27FC236}">
                    <a16:creationId xmlns:a16="http://schemas.microsoft.com/office/drawing/2014/main" id="{CF4F1AA2-2592-423E-AF75-3F5A52BD10F2}"/>
                  </a:ext>
                </a:extLst>
              </p:cNvPr>
              <p:cNvSpPr/>
              <p:nvPr/>
            </p:nvSpPr>
            <p:spPr>
              <a:xfrm>
                <a:off x="1936442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4" name="Graphic 4">
                <a:extLst>
                  <a:ext uri="{FF2B5EF4-FFF2-40B4-BE49-F238E27FC236}">
                    <a16:creationId xmlns:a16="http://schemas.microsoft.com/office/drawing/2014/main" id="{762010CC-EB94-4D19-A40B-0EF0732C0E92}"/>
                  </a:ext>
                </a:extLst>
              </p:cNvPr>
              <p:cNvSpPr/>
              <p:nvPr/>
            </p:nvSpPr>
            <p:spPr>
              <a:xfrm>
                <a:off x="2022930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5" name="Graphic 4">
                <a:extLst>
                  <a:ext uri="{FF2B5EF4-FFF2-40B4-BE49-F238E27FC236}">
                    <a16:creationId xmlns:a16="http://schemas.microsoft.com/office/drawing/2014/main" id="{BF6F5907-8178-4DB4-A98D-8BFEF0E570BA}"/>
                  </a:ext>
                </a:extLst>
              </p:cNvPr>
              <p:cNvSpPr/>
              <p:nvPr/>
            </p:nvSpPr>
            <p:spPr>
              <a:xfrm>
                <a:off x="2152070" y="1757567"/>
                <a:ext cx="104259" cy="88857"/>
              </a:xfrm>
              <a:custGeom>
                <a:avLst/>
                <a:gdLst>
                  <a:gd name="connsiteX0" fmla="*/ 2370 w 104259"/>
                  <a:gd name="connsiteY0" fmla="*/ 1185 h 88857"/>
                  <a:gd name="connsiteX1" fmla="*/ 14217 w 104259"/>
                  <a:gd name="connsiteY1" fmla="*/ 1185 h 88857"/>
                  <a:gd name="connsiteX2" fmla="*/ 14217 w 104259"/>
                  <a:gd name="connsiteY2" fmla="*/ 21326 h 88857"/>
                  <a:gd name="connsiteX3" fmla="*/ 14217 w 104259"/>
                  <a:gd name="connsiteY3" fmla="*/ 21326 h 88857"/>
                  <a:gd name="connsiteX4" fmla="*/ 37913 w 104259"/>
                  <a:gd name="connsiteY4" fmla="*/ 0 h 88857"/>
                  <a:gd name="connsiteX5" fmla="*/ 59239 w 104259"/>
                  <a:gd name="connsiteY5" fmla="*/ 18956 h 88857"/>
                  <a:gd name="connsiteX6" fmla="*/ 59239 w 104259"/>
                  <a:gd name="connsiteY6" fmla="*/ 18956 h 88857"/>
                  <a:gd name="connsiteX7" fmla="*/ 82934 w 104259"/>
                  <a:gd name="connsiteY7" fmla="*/ 0 h 88857"/>
                  <a:gd name="connsiteX8" fmla="*/ 104260 w 104259"/>
                  <a:gd name="connsiteY8" fmla="*/ 26065 h 88857"/>
                  <a:gd name="connsiteX9" fmla="*/ 104260 w 104259"/>
                  <a:gd name="connsiteY9" fmla="*/ 86488 h 88857"/>
                  <a:gd name="connsiteX10" fmla="*/ 92412 w 104259"/>
                  <a:gd name="connsiteY10" fmla="*/ 86488 h 88857"/>
                  <a:gd name="connsiteX11" fmla="*/ 92412 w 104259"/>
                  <a:gd name="connsiteY11" fmla="*/ 39097 h 88857"/>
                  <a:gd name="connsiteX12" fmla="*/ 79380 w 104259"/>
                  <a:gd name="connsiteY12" fmla="*/ 11848 h 88857"/>
                  <a:gd name="connsiteX13" fmla="*/ 58054 w 104259"/>
                  <a:gd name="connsiteY13" fmla="*/ 52130 h 88857"/>
                  <a:gd name="connsiteX14" fmla="*/ 58054 w 104259"/>
                  <a:gd name="connsiteY14" fmla="*/ 87673 h 88857"/>
                  <a:gd name="connsiteX15" fmla="*/ 46206 w 104259"/>
                  <a:gd name="connsiteY15" fmla="*/ 87673 h 88857"/>
                  <a:gd name="connsiteX16" fmla="*/ 46206 w 104259"/>
                  <a:gd name="connsiteY16" fmla="*/ 40282 h 88857"/>
                  <a:gd name="connsiteX17" fmla="*/ 33174 w 104259"/>
                  <a:gd name="connsiteY17" fmla="*/ 13033 h 88857"/>
                  <a:gd name="connsiteX18" fmla="*/ 11848 w 104259"/>
                  <a:gd name="connsiteY18" fmla="*/ 53315 h 88857"/>
                  <a:gd name="connsiteX19" fmla="*/ 11848 w 104259"/>
                  <a:gd name="connsiteY19" fmla="*/ 88858 h 88857"/>
                  <a:gd name="connsiteX20" fmla="*/ 0 w 104259"/>
                  <a:gd name="connsiteY20" fmla="*/ 88858 h 88857"/>
                  <a:gd name="connsiteX21" fmla="*/ 0 w 104259"/>
                  <a:gd name="connsiteY21" fmla="*/ 118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4259" h="88857">
                    <a:moveTo>
                      <a:pt x="2370" y="1185"/>
                    </a:moveTo>
                    <a:lnTo>
                      <a:pt x="14217" y="1185"/>
                    </a:lnTo>
                    <a:lnTo>
                      <a:pt x="14217" y="21326"/>
                    </a:lnTo>
                    <a:lnTo>
                      <a:pt x="14217" y="21326"/>
                    </a:lnTo>
                    <a:cubicBezTo>
                      <a:pt x="16587" y="14217"/>
                      <a:pt x="21326" y="0"/>
                      <a:pt x="37913" y="0"/>
                    </a:cubicBezTo>
                    <a:cubicBezTo>
                      <a:pt x="52130" y="0"/>
                      <a:pt x="58054" y="8293"/>
                      <a:pt x="59239" y="18956"/>
                    </a:cubicBezTo>
                    <a:lnTo>
                      <a:pt x="59239" y="18956"/>
                    </a:lnTo>
                    <a:cubicBezTo>
                      <a:pt x="61608" y="13033"/>
                      <a:pt x="68717" y="0"/>
                      <a:pt x="82934" y="0"/>
                    </a:cubicBezTo>
                    <a:cubicBezTo>
                      <a:pt x="97151" y="0"/>
                      <a:pt x="104260" y="11848"/>
                      <a:pt x="104260" y="26065"/>
                    </a:cubicBezTo>
                    <a:lnTo>
                      <a:pt x="104260" y="86488"/>
                    </a:lnTo>
                    <a:lnTo>
                      <a:pt x="92412" y="86488"/>
                    </a:lnTo>
                    <a:lnTo>
                      <a:pt x="92412" y="39097"/>
                    </a:lnTo>
                    <a:cubicBezTo>
                      <a:pt x="92412" y="23695"/>
                      <a:pt x="92412" y="11848"/>
                      <a:pt x="79380" y="11848"/>
                    </a:cubicBezTo>
                    <a:cubicBezTo>
                      <a:pt x="65162" y="11848"/>
                      <a:pt x="58054" y="36728"/>
                      <a:pt x="58054" y="52130"/>
                    </a:cubicBezTo>
                    <a:lnTo>
                      <a:pt x="58054" y="87673"/>
                    </a:lnTo>
                    <a:lnTo>
                      <a:pt x="46206" y="87673"/>
                    </a:lnTo>
                    <a:lnTo>
                      <a:pt x="46206" y="40282"/>
                    </a:lnTo>
                    <a:cubicBezTo>
                      <a:pt x="46206" y="26065"/>
                      <a:pt x="46206" y="13033"/>
                      <a:pt x="33174" y="13033"/>
                    </a:cubicBezTo>
                    <a:cubicBezTo>
                      <a:pt x="18956" y="13033"/>
                      <a:pt x="11848" y="37913"/>
                      <a:pt x="11848" y="53315"/>
                    </a:cubicBezTo>
                    <a:lnTo>
                      <a:pt x="11848" y="88858"/>
                    </a:lnTo>
                    <a:lnTo>
                      <a:pt x="0" y="88858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D66E8B83-26DA-467D-A264-85914D5D2505}"/>
                  </a:ext>
                </a:extLst>
              </p:cNvPr>
              <p:cNvSpPr/>
              <p:nvPr/>
            </p:nvSpPr>
            <p:spPr>
              <a:xfrm>
                <a:off x="2278841" y="1756382"/>
                <a:ext cx="69901" cy="88857"/>
              </a:xfrm>
              <a:custGeom>
                <a:avLst/>
                <a:gdLst>
                  <a:gd name="connsiteX0" fmla="*/ 0 w 69901"/>
                  <a:gd name="connsiteY0" fmla="*/ 45021 h 88857"/>
                  <a:gd name="connsiteX1" fmla="*/ 34358 w 69901"/>
                  <a:gd name="connsiteY1" fmla="*/ 0 h 88857"/>
                  <a:gd name="connsiteX2" fmla="*/ 69902 w 69901"/>
                  <a:gd name="connsiteY2" fmla="*/ 45021 h 88857"/>
                  <a:gd name="connsiteX3" fmla="*/ 34358 w 69901"/>
                  <a:gd name="connsiteY3" fmla="*/ 88858 h 88857"/>
                  <a:gd name="connsiteX4" fmla="*/ 0 w 69901"/>
                  <a:gd name="connsiteY4" fmla="*/ 45021 h 88857"/>
                  <a:gd name="connsiteX5" fmla="*/ 34358 w 69901"/>
                  <a:gd name="connsiteY5" fmla="*/ 79380 h 88857"/>
                  <a:gd name="connsiteX6" fmla="*/ 55684 w 69901"/>
                  <a:gd name="connsiteY6" fmla="*/ 45021 h 88857"/>
                  <a:gd name="connsiteX7" fmla="*/ 34358 w 69901"/>
                  <a:gd name="connsiteY7" fmla="*/ 10663 h 88857"/>
                  <a:gd name="connsiteX8" fmla="*/ 13033 w 69901"/>
                  <a:gd name="connsiteY8" fmla="*/ 45021 h 88857"/>
                  <a:gd name="connsiteX9" fmla="*/ 34358 w 69901"/>
                  <a:gd name="connsiteY9" fmla="*/ 79380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9901" h="88857">
                    <a:moveTo>
                      <a:pt x="0" y="45021"/>
                    </a:moveTo>
                    <a:cubicBezTo>
                      <a:pt x="0" y="20141"/>
                      <a:pt x="9478" y="0"/>
                      <a:pt x="34358" y="0"/>
                    </a:cubicBezTo>
                    <a:cubicBezTo>
                      <a:pt x="59239" y="0"/>
                      <a:pt x="69902" y="20141"/>
                      <a:pt x="69902" y="45021"/>
                    </a:cubicBezTo>
                    <a:cubicBezTo>
                      <a:pt x="69902" y="69901"/>
                      <a:pt x="60423" y="88858"/>
                      <a:pt x="34358" y="88858"/>
                    </a:cubicBezTo>
                    <a:cubicBezTo>
                      <a:pt x="9478" y="88858"/>
                      <a:pt x="0" y="69901"/>
                      <a:pt x="0" y="45021"/>
                    </a:cubicBezTo>
                    <a:close/>
                    <a:moveTo>
                      <a:pt x="34358" y="79380"/>
                    </a:moveTo>
                    <a:cubicBezTo>
                      <a:pt x="48576" y="79380"/>
                      <a:pt x="55684" y="66347"/>
                      <a:pt x="55684" y="45021"/>
                    </a:cubicBezTo>
                    <a:cubicBezTo>
                      <a:pt x="55684" y="23695"/>
                      <a:pt x="48576" y="10663"/>
                      <a:pt x="34358" y="10663"/>
                    </a:cubicBezTo>
                    <a:cubicBezTo>
                      <a:pt x="20141" y="10663"/>
                      <a:pt x="13033" y="23695"/>
                      <a:pt x="13033" y="45021"/>
                    </a:cubicBezTo>
                    <a:cubicBezTo>
                      <a:pt x="14217" y="66347"/>
                      <a:pt x="20141" y="79380"/>
                      <a:pt x="34358" y="79380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D75FC95C-5CFB-43BE-BD11-AFD9F53B404B}"/>
                  </a:ext>
                </a:extLst>
              </p:cNvPr>
              <p:cNvSpPr/>
              <p:nvPr/>
            </p:nvSpPr>
            <p:spPr>
              <a:xfrm>
                <a:off x="2368883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D70D9A96-98E6-407B-A5B2-52908D40C4BA}"/>
                  </a:ext>
                </a:extLst>
              </p:cNvPr>
              <p:cNvSpPr/>
              <p:nvPr/>
            </p:nvSpPr>
            <p:spPr>
              <a:xfrm>
                <a:off x="2417459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2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5402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7095962C-A5B4-4947-A3FC-A85A4D1AEA3A}"/>
                  </a:ext>
                </a:extLst>
              </p:cNvPr>
              <p:cNvSpPr/>
              <p:nvPr/>
            </p:nvSpPr>
            <p:spPr>
              <a:xfrm>
                <a:off x="2501578" y="1756382"/>
                <a:ext cx="62792" cy="88857"/>
              </a:xfrm>
              <a:custGeom>
                <a:avLst/>
                <a:gdLst>
                  <a:gd name="connsiteX0" fmla="*/ 60423 w 62792"/>
                  <a:gd name="connsiteY0" fmla="*/ 86488 h 88857"/>
                  <a:gd name="connsiteX1" fmla="*/ 41467 w 62792"/>
                  <a:gd name="connsiteY1" fmla="*/ 88858 h 88857"/>
                  <a:gd name="connsiteX2" fmla="*/ 0 w 62792"/>
                  <a:gd name="connsiteY2" fmla="*/ 41467 h 88857"/>
                  <a:gd name="connsiteX3" fmla="*/ 33174 w 62792"/>
                  <a:gd name="connsiteY3" fmla="*/ 0 h 88857"/>
                  <a:gd name="connsiteX4" fmla="*/ 62793 w 62792"/>
                  <a:gd name="connsiteY4" fmla="*/ 31989 h 88857"/>
                  <a:gd name="connsiteX5" fmla="*/ 62793 w 62792"/>
                  <a:gd name="connsiteY5" fmla="*/ 35543 h 88857"/>
                  <a:gd name="connsiteX6" fmla="*/ 14217 w 62792"/>
                  <a:gd name="connsiteY6" fmla="*/ 35543 h 88857"/>
                  <a:gd name="connsiteX7" fmla="*/ 14217 w 62792"/>
                  <a:gd name="connsiteY7" fmla="*/ 40282 h 88857"/>
                  <a:gd name="connsiteX8" fmla="*/ 45021 w 62792"/>
                  <a:gd name="connsiteY8" fmla="*/ 78195 h 88857"/>
                  <a:gd name="connsiteX9" fmla="*/ 61608 w 62792"/>
                  <a:gd name="connsiteY9" fmla="*/ 75825 h 88857"/>
                  <a:gd name="connsiteX10" fmla="*/ 61608 w 62792"/>
                  <a:gd name="connsiteY10" fmla="*/ 86488 h 88857"/>
                  <a:gd name="connsiteX11" fmla="*/ 48576 w 62792"/>
                  <a:gd name="connsiteY11" fmla="*/ 26065 h 88857"/>
                  <a:gd name="connsiteX12" fmla="*/ 31989 w 62792"/>
                  <a:gd name="connsiteY12" fmla="*/ 9478 h 88857"/>
                  <a:gd name="connsiteX13" fmla="*/ 14217 w 62792"/>
                  <a:gd name="connsiteY13" fmla="*/ 26065 h 88857"/>
                  <a:gd name="connsiteX14" fmla="*/ 48576 w 62792"/>
                  <a:gd name="connsiteY14" fmla="*/ 26065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792" h="88857">
                    <a:moveTo>
                      <a:pt x="60423" y="86488"/>
                    </a:moveTo>
                    <a:cubicBezTo>
                      <a:pt x="55684" y="87673"/>
                      <a:pt x="48576" y="88858"/>
                      <a:pt x="41467" y="88858"/>
                    </a:cubicBezTo>
                    <a:cubicBezTo>
                      <a:pt x="15402" y="88858"/>
                      <a:pt x="0" y="73456"/>
                      <a:pt x="0" y="41467"/>
                    </a:cubicBezTo>
                    <a:cubicBezTo>
                      <a:pt x="0" y="16587"/>
                      <a:pt x="10663" y="0"/>
                      <a:pt x="33174" y="0"/>
                    </a:cubicBezTo>
                    <a:cubicBezTo>
                      <a:pt x="53315" y="0"/>
                      <a:pt x="62793" y="14217"/>
                      <a:pt x="62793" y="31989"/>
                    </a:cubicBezTo>
                    <a:lnTo>
                      <a:pt x="62793" y="35543"/>
                    </a:lnTo>
                    <a:lnTo>
                      <a:pt x="14217" y="35543"/>
                    </a:lnTo>
                    <a:lnTo>
                      <a:pt x="14217" y="40282"/>
                    </a:lnTo>
                    <a:cubicBezTo>
                      <a:pt x="14217" y="53315"/>
                      <a:pt x="20141" y="78195"/>
                      <a:pt x="45021" y="78195"/>
                    </a:cubicBezTo>
                    <a:cubicBezTo>
                      <a:pt x="54500" y="78195"/>
                      <a:pt x="58054" y="77010"/>
                      <a:pt x="61608" y="75825"/>
                    </a:cubicBezTo>
                    <a:lnTo>
                      <a:pt x="61608" y="86488"/>
                    </a:lnTo>
                    <a:close/>
                    <a:moveTo>
                      <a:pt x="48576" y="26065"/>
                    </a:moveTo>
                    <a:cubicBezTo>
                      <a:pt x="48576" y="20141"/>
                      <a:pt x="45021" y="9478"/>
                      <a:pt x="31989" y="9478"/>
                    </a:cubicBezTo>
                    <a:cubicBezTo>
                      <a:pt x="18956" y="9478"/>
                      <a:pt x="15402" y="20141"/>
                      <a:pt x="14217" y="26065"/>
                    </a:cubicBezTo>
                    <a:lnTo>
                      <a:pt x="48576" y="2606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0" name="Graphic 4">
                <a:extLst>
                  <a:ext uri="{FF2B5EF4-FFF2-40B4-BE49-F238E27FC236}">
                    <a16:creationId xmlns:a16="http://schemas.microsoft.com/office/drawing/2014/main" id="{3D112D58-1E3C-4C0D-890E-22E4A5E1FD87}"/>
                  </a:ext>
                </a:extLst>
              </p:cNvPr>
              <p:cNvSpPr/>
              <p:nvPr/>
            </p:nvSpPr>
            <p:spPr>
              <a:xfrm>
                <a:off x="2583327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1" name="Graphic 4">
                <a:extLst>
                  <a:ext uri="{FF2B5EF4-FFF2-40B4-BE49-F238E27FC236}">
                    <a16:creationId xmlns:a16="http://schemas.microsoft.com/office/drawing/2014/main" id="{61971298-31DB-40C0-8256-6EF77474F545}"/>
                  </a:ext>
                </a:extLst>
              </p:cNvPr>
              <p:cNvSpPr/>
              <p:nvPr/>
            </p:nvSpPr>
            <p:spPr>
              <a:xfrm>
                <a:off x="2666261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2" name="Graphic 4">
                <a:extLst>
                  <a:ext uri="{FF2B5EF4-FFF2-40B4-BE49-F238E27FC236}">
                    <a16:creationId xmlns:a16="http://schemas.microsoft.com/office/drawing/2014/main" id="{BE9A59AD-E6DE-4BC5-8081-0CFBCD6CA527}"/>
                  </a:ext>
                </a:extLst>
              </p:cNvPr>
              <p:cNvSpPr/>
              <p:nvPr/>
            </p:nvSpPr>
            <p:spPr>
              <a:xfrm>
                <a:off x="2742086" y="1717285"/>
                <a:ext cx="73455" cy="127955"/>
              </a:xfrm>
              <a:custGeom>
                <a:avLst/>
                <a:gdLst>
                  <a:gd name="connsiteX0" fmla="*/ 47391 w 73455"/>
                  <a:gd name="connsiteY0" fmla="*/ 59238 h 127955"/>
                  <a:gd name="connsiteX1" fmla="*/ 73456 w 73455"/>
                  <a:gd name="connsiteY1" fmla="*/ 93597 h 127955"/>
                  <a:gd name="connsiteX2" fmla="*/ 29619 w 73455"/>
                  <a:gd name="connsiteY2" fmla="*/ 127955 h 127955"/>
                  <a:gd name="connsiteX3" fmla="*/ 1185 w 73455"/>
                  <a:gd name="connsiteY3" fmla="*/ 124401 h 127955"/>
                  <a:gd name="connsiteX4" fmla="*/ 1185 w 73455"/>
                  <a:gd name="connsiteY4" fmla="*/ 110184 h 127955"/>
                  <a:gd name="connsiteX5" fmla="*/ 30804 w 73455"/>
                  <a:gd name="connsiteY5" fmla="*/ 116107 h 127955"/>
                  <a:gd name="connsiteX6" fmla="*/ 58054 w 73455"/>
                  <a:gd name="connsiteY6" fmla="*/ 94782 h 127955"/>
                  <a:gd name="connsiteX7" fmla="*/ 37913 w 73455"/>
                  <a:gd name="connsiteY7" fmla="*/ 69901 h 127955"/>
                  <a:gd name="connsiteX8" fmla="*/ 27250 w 73455"/>
                  <a:gd name="connsiteY8" fmla="*/ 63978 h 127955"/>
                  <a:gd name="connsiteX9" fmla="*/ 0 w 73455"/>
                  <a:gd name="connsiteY9" fmla="*/ 31989 h 127955"/>
                  <a:gd name="connsiteX10" fmla="*/ 40282 w 73455"/>
                  <a:gd name="connsiteY10" fmla="*/ 0 h 127955"/>
                  <a:gd name="connsiteX11" fmla="*/ 66347 w 73455"/>
                  <a:gd name="connsiteY11" fmla="*/ 3554 h 127955"/>
                  <a:gd name="connsiteX12" fmla="*/ 66347 w 73455"/>
                  <a:gd name="connsiteY12" fmla="*/ 17772 h 127955"/>
                  <a:gd name="connsiteX13" fmla="*/ 39097 w 73455"/>
                  <a:gd name="connsiteY13" fmla="*/ 11848 h 127955"/>
                  <a:gd name="connsiteX14" fmla="*/ 15402 w 73455"/>
                  <a:gd name="connsiteY14" fmla="*/ 30804 h 127955"/>
                  <a:gd name="connsiteX15" fmla="*/ 35543 w 73455"/>
                  <a:gd name="connsiteY15" fmla="*/ 53315 h 127955"/>
                  <a:gd name="connsiteX16" fmla="*/ 47391 w 73455"/>
                  <a:gd name="connsiteY16" fmla="*/ 59238 h 127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3455" h="127955">
                    <a:moveTo>
                      <a:pt x="47391" y="59238"/>
                    </a:moveTo>
                    <a:cubicBezTo>
                      <a:pt x="60423" y="66347"/>
                      <a:pt x="73456" y="73456"/>
                      <a:pt x="73456" y="93597"/>
                    </a:cubicBezTo>
                    <a:cubicBezTo>
                      <a:pt x="73456" y="119662"/>
                      <a:pt x="53315" y="127955"/>
                      <a:pt x="29619" y="127955"/>
                    </a:cubicBezTo>
                    <a:cubicBezTo>
                      <a:pt x="16587" y="127955"/>
                      <a:pt x="4739" y="124401"/>
                      <a:pt x="1185" y="124401"/>
                    </a:cubicBezTo>
                    <a:lnTo>
                      <a:pt x="1185" y="110184"/>
                    </a:lnTo>
                    <a:cubicBezTo>
                      <a:pt x="3554" y="111368"/>
                      <a:pt x="16587" y="116107"/>
                      <a:pt x="30804" y="116107"/>
                    </a:cubicBezTo>
                    <a:cubicBezTo>
                      <a:pt x="46206" y="116107"/>
                      <a:pt x="58054" y="108999"/>
                      <a:pt x="58054" y="94782"/>
                    </a:cubicBezTo>
                    <a:cubicBezTo>
                      <a:pt x="58054" y="80564"/>
                      <a:pt x="47391" y="75825"/>
                      <a:pt x="37913" y="69901"/>
                    </a:cubicBezTo>
                    <a:lnTo>
                      <a:pt x="27250" y="63978"/>
                    </a:lnTo>
                    <a:cubicBezTo>
                      <a:pt x="15402" y="58054"/>
                      <a:pt x="0" y="50945"/>
                      <a:pt x="0" y="31989"/>
                    </a:cubicBezTo>
                    <a:cubicBezTo>
                      <a:pt x="0" y="10663"/>
                      <a:pt x="16587" y="0"/>
                      <a:pt x="40282" y="0"/>
                    </a:cubicBezTo>
                    <a:cubicBezTo>
                      <a:pt x="52130" y="0"/>
                      <a:pt x="61608" y="2370"/>
                      <a:pt x="66347" y="3554"/>
                    </a:cubicBezTo>
                    <a:lnTo>
                      <a:pt x="66347" y="17772"/>
                    </a:lnTo>
                    <a:cubicBezTo>
                      <a:pt x="62793" y="16587"/>
                      <a:pt x="52130" y="11848"/>
                      <a:pt x="39097" y="11848"/>
                    </a:cubicBezTo>
                    <a:cubicBezTo>
                      <a:pt x="24880" y="11848"/>
                      <a:pt x="15402" y="18956"/>
                      <a:pt x="15402" y="30804"/>
                    </a:cubicBezTo>
                    <a:cubicBezTo>
                      <a:pt x="15402" y="41467"/>
                      <a:pt x="26065" y="47391"/>
                      <a:pt x="35543" y="53315"/>
                    </a:cubicBezTo>
                    <a:lnTo>
                      <a:pt x="47391" y="592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D2E68C96-07AE-4668-9E34-7A1ADF3FA0F3}"/>
                  </a:ext>
                </a:extLst>
              </p:cNvPr>
              <p:cNvSpPr/>
              <p:nvPr/>
            </p:nvSpPr>
            <p:spPr>
              <a:xfrm>
                <a:off x="2825020" y="1731502"/>
                <a:ext cx="48575" cy="114922"/>
              </a:xfrm>
              <a:custGeom>
                <a:avLst/>
                <a:gdLst>
                  <a:gd name="connsiteX0" fmla="*/ 48576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6 w 48575"/>
                  <a:gd name="connsiteY10" fmla="*/ 27250 h 114922"/>
                  <a:gd name="connsiteX11" fmla="*/ 48576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6 w 48575"/>
                  <a:gd name="connsiteY15" fmla="*/ 103075 h 114922"/>
                  <a:gd name="connsiteX16" fmla="*/ 48576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6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6" y="27250"/>
                    </a:lnTo>
                    <a:lnTo>
                      <a:pt x="48576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6" y="103075"/>
                    </a:cubicBezTo>
                    <a:lnTo>
                      <a:pt x="48576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6957F6F7-9C93-4ED8-B71D-4569AEF4B0CB}"/>
                  </a:ext>
                </a:extLst>
              </p:cNvPr>
              <p:cNvSpPr/>
              <p:nvPr/>
            </p:nvSpPr>
            <p:spPr>
              <a:xfrm>
                <a:off x="288544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5" name="Graphic 4">
                <a:extLst>
                  <a:ext uri="{FF2B5EF4-FFF2-40B4-BE49-F238E27FC236}">
                    <a16:creationId xmlns:a16="http://schemas.microsoft.com/office/drawing/2014/main" id="{34D1D80B-6AA9-488D-B885-A8EF07A8D81A}"/>
                  </a:ext>
                </a:extLst>
              </p:cNvPr>
              <p:cNvSpPr/>
              <p:nvPr/>
            </p:nvSpPr>
            <p:spPr>
              <a:xfrm>
                <a:off x="2971931" y="1756382"/>
                <a:ext cx="40282" cy="87672"/>
              </a:xfrm>
              <a:custGeom>
                <a:avLst/>
                <a:gdLst>
                  <a:gd name="connsiteX0" fmla="*/ 0 w 40282"/>
                  <a:gd name="connsiteY0" fmla="*/ 2370 h 87672"/>
                  <a:gd name="connsiteX1" fmla="*/ 11848 w 40282"/>
                  <a:gd name="connsiteY1" fmla="*/ 2370 h 87672"/>
                  <a:gd name="connsiteX2" fmla="*/ 11848 w 40282"/>
                  <a:gd name="connsiteY2" fmla="*/ 18956 h 87672"/>
                  <a:gd name="connsiteX3" fmla="*/ 11848 w 40282"/>
                  <a:gd name="connsiteY3" fmla="*/ 18956 h 87672"/>
                  <a:gd name="connsiteX4" fmla="*/ 40282 w 40282"/>
                  <a:gd name="connsiteY4" fmla="*/ 0 h 87672"/>
                  <a:gd name="connsiteX5" fmla="*/ 40282 w 40282"/>
                  <a:gd name="connsiteY5" fmla="*/ 13032 h 87672"/>
                  <a:gd name="connsiteX6" fmla="*/ 11848 w 40282"/>
                  <a:gd name="connsiteY6" fmla="*/ 52130 h 87672"/>
                  <a:gd name="connsiteX7" fmla="*/ 11848 w 40282"/>
                  <a:gd name="connsiteY7" fmla="*/ 87673 h 87672"/>
                  <a:gd name="connsiteX8" fmla="*/ 0 w 40282"/>
                  <a:gd name="connsiteY8" fmla="*/ 87673 h 87672"/>
                  <a:gd name="connsiteX9" fmla="*/ 0 w 40282"/>
                  <a:gd name="connsiteY9" fmla="*/ 2370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82" h="87672">
                    <a:moveTo>
                      <a:pt x="0" y="2370"/>
                    </a:moveTo>
                    <a:lnTo>
                      <a:pt x="11848" y="2370"/>
                    </a:lnTo>
                    <a:lnTo>
                      <a:pt x="11848" y="18956"/>
                    </a:lnTo>
                    <a:lnTo>
                      <a:pt x="11848" y="18956"/>
                    </a:lnTo>
                    <a:cubicBezTo>
                      <a:pt x="14217" y="13032"/>
                      <a:pt x="21326" y="0"/>
                      <a:pt x="40282" y="0"/>
                    </a:cubicBezTo>
                    <a:lnTo>
                      <a:pt x="40282" y="13032"/>
                    </a:lnTo>
                    <a:cubicBezTo>
                      <a:pt x="21326" y="13032"/>
                      <a:pt x="11848" y="28434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237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6" name="Graphic 4">
                <a:extLst>
                  <a:ext uri="{FF2B5EF4-FFF2-40B4-BE49-F238E27FC236}">
                    <a16:creationId xmlns:a16="http://schemas.microsoft.com/office/drawing/2014/main" id="{7FE427DE-EE64-4B77-B569-CAA4F9177225}"/>
                  </a:ext>
                </a:extLst>
              </p:cNvPr>
              <p:cNvSpPr/>
              <p:nvPr/>
            </p:nvSpPr>
            <p:spPr>
              <a:xfrm>
                <a:off x="3018137" y="1731502"/>
                <a:ext cx="48575" cy="114922"/>
              </a:xfrm>
              <a:custGeom>
                <a:avLst/>
                <a:gdLst>
                  <a:gd name="connsiteX0" fmla="*/ 48575 w 48575"/>
                  <a:gd name="connsiteY0" fmla="*/ 113738 h 114922"/>
                  <a:gd name="connsiteX1" fmla="*/ 37913 w 48575"/>
                  <a:gd name="connsiteY1" fmla="*/ 114923 h 114922"/>
                  <a:gd name="connsiteX2" fmla="*/ 14217 w 48575"/>
                  <a:gd name="connsiteY2" fmla="*/ 92412 h 114922"/>
                  <a:gd name="connsiteX3" fmla="*/ 14217 w 48575"/>
                  <a:gd name="connsiteY3" fmla="*/ 37913 h 114922"/>
                  <a:gd name="connsiteX4" fmla="*/ 0 w 48575"/>
                  <a:gd name="connsiteY4" fmla="*/ 37913 h 114922"/>
                  <a:gd name="connsiteX5" fmla="*/ 0 w 48575"/>
                  <a:gd name="connsiteY5" fmla="*/ 27250 h 114922"/>
                  <a:gd name="connsiteX6" fmla="*/ 14217 w 48575"/>
                  <a:gd name="connsiteY6" fmla="*/ 27250 h 114922"/>
                  <a:gd name="connsiteX7" fmla="*/ 14217 w 48575"/>
                  <a:gd name="connsiteY7" fmla="*/ 7109 h 114922"/>
                  <a:gd name="connsiteX8" fmla="*/ 26065 w 48575"/>
                  <a:gd name="connsiteY8" fmla="*/ 0 h 114922"/>
                  <a:gd name="connsiteX9" fmla="*/ 26065 w 48575"/>
                  <a:gd name="connsiteY9" fmla="*/ 27250 h 114922"/>
                  <a:gd name="connsiteX10" fmla="*/ 48575 w 48575"/>
                  <a:gd name="connsiteY10" fmla="*/ 27250 h 114922"/>
                  <a:gd name="connsiteX11" fmla="*/ 48575 w 48575"/>
                  <a:gd name="connsiteY11" fmla="*/ 37913 h 114922"/>
                  <a:gd name="connsiteX12" fmla="*/ 26065 w 48575"/>
                  <a:gd name="connsiteY12" fmla="*/ 37913 h 114922"/>
                  <a:gd name="connsiteX13" fmla="*/ 26065 w 48575"/>
                  <a:gd name="connsiteY13" fmla="*/ 90042 h 114922"/>
                  <a:gd name="connsiteX14" fmla="*/ 40282 w 48575"/>
                  <a:gd name="connsiteY14" fmla="*/ 104260 h 114922"/>
                  <a:gd name="connsiteX15" fmla="*/ 48575 w 48575"/>
                  <a:gd name="connsiteY15" fmla="*/ 103075 h 114922"/>
                  <a:gd name="connsiteX16" fmla="*/ 48575 w 48575"/>
                  <a:gd name="connsiteY16" fmla="*/ 113738 h 11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575" h="114922">
                    <a:moveTo>
                      <a:pt x="48575" y="113738"/>
                    </a:moveTo>
                    <a:cubicBezTo>
                      <a:pt x="45021" y="113738"/>
                      <a:pt x="41467" y="114923"/>
                      <a:pt x="37913" y="114923"/>
                    </a:cubicBezTo>
                    <a:cubicBezTo>
                      <a:pt x="20141" y="114923"/>
                      <a:pt x="14217" y="107814"/>
                      <a:pt x="14217" y="92412"/>
                    </a:cubicBezTo>
                    <a:lnTo>
                      <a:pt x="14217" y="37913"/>
                    </a:lnTo>
                    <a:lnTo>
                      <a:pt x="0" y="37913"/>
                    </a:lnTo>
                    <a:lnTo>
                      <a:pt x="0" y="27250"/>
                    </a:lnTo>
                    <a:lnTo>
                      <a:pt x="14217" y="27250"/>
                    </a:lnTo>
                    <a:lnTo>
                      <a:pt x="14217" y="7109"/>
                    </a:lnTo>
                    <a:lnTo>
                      <a:pt x="26065" y="0"/>
                    </a:lnTo>
                    <a:lnTo>
                      <a:pt x="26065" y="27250"/>
                    </a:lnTo>
                    <a:lnTo>
                      <a:pt x="48575" y="27250"/>
                    </a:lnTo>
                    <a:lnTo>
                      <a:pt x="48575" y="37913"/>
                    </a:lnTo>
                    <a:lnTo>
                      <a:pt x="26065" y="37913"/>
                    </a:lnTo>
                    <a:lnTo>
                      <a:pt x="26065" y="90042"/>
                    </a:lnTo>
                    <a:cubicBezTo>
                      <a:pt x="26065" y="95966"/>
                      <a:pt x="27250" y="104260"/>
                      <a:pt x="40282" y="104260"/>
                    </a:cubicBezTo>
                    <a:cubicBezTo>
                      <a:pt x="43836" y="104260"/>
                      <a:pt x="46206" y="103075"/>
                      <a:pt x="48575" y="103075"/>
                    </a:cubicBezTo>
                    <a:lnTo>
                      <a:pt x="48575" y="113738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7" name="Graphic 4">
                <a:extLst>
                  <a:ext uri="{FF2B5EF4-FFF2-40B4-BE49-F238E27FC236}">
                    <a16:creationId xmlns:a16="http://schemas.microsoft.com/office/drawing/2014/main" id="{B185F0BC-FCA1-4282-A407-0A7C4BB0C2B6}"/>
                  </a:ext>
                </a:extLst>
              </p:cNvPr>
              <p:cNvSpPr/>
              <p:nvPr/>
            </p:nvSpPr>
            <p:spPr>
              <a:xfrm>
                <a:off x="3114104" y="1758752"/>
                <a:ext cx="72271" cy="85303"/>
              </a:xfrm>
              <a:custGeom>
                <a:avLst/>
                <a:gdLst>
                  <a:gd name="connsiteX0" fmla="*/ 0 w 72271"/>
                  <a:gd name="connsiteY0" fmla="*/ 0 h 85303"/>
                  <a:gd name="connsiteX1" fmla="*/ 13033 w 72271"/>
                  <a:gd name="connsiteY1" fmla="*/ 0 h 85303"/>
                  <a:gd name="connsiteX2" fmla="*/ 37913 w 72271"/>
                  <a:gd name="connsiteY2" fmla="*/ 67532 h 85303"/>
                  <a:gd name="connsiteX3" fmla="*/ 37913 w 72271"/>
                  <a:gd name="connsiteY3" fmla="*/ 67532 h 85303"/>
                  <a:gd name="connsiteX4" fmla="*/ 59239 w 72271"/>
                  <a:gd name="connsiteY4" fmla="*/ 0 h 85303"/>
                  <a:gd name="connsiteX5" fmla="*/ 72271 w 72271"/>
                  <a:gd name="connsiteY5" fmla="*/ 0 h 85303"/>
                  <a:gd name="connsiteX6" fmla="*/ 43837 w 72271"/>
                  <a:gd name="connsiteY6" fmla="*/ 85303 h 85303"/>
                  <a:gd name="connsiteX7" fmla="*/ 31989 w 72271"/>
                  <a:gd name="connsiteY7" fmla="*/ 85303 h 85303"/>
                  <a:gd name="connsiteX8" fmla="*/ 0 w 72271"/>
                  <a:gd name="connsiteY8" fmla="*/ 0 h 8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271" h="85303">
                    <a:moveTo>
                      <a:pt x="0" y="0"/>
                    </a:moveTo>
                    <a:lnTo>
                      <a:pt x="13033" y="0"/>
                    </a:lnTo>
                    <a:lnTo>
                      <a:pt x="37913" y="67532"/>
                    </a:lnTo>
                    <a:lnTo>
                      <a:pt x="37913" y="67532"/>
                    </a:lnTo>
                    <a:lnTo>
                      <a:pt x="59239" y="0"/>
                    </a:lnTo>
                    <a:lnTo>
                      <a:pt x="72271" y="0"/>
                    </a:lnTo>
                    <a:lnTo>
                      <a:pt x="43837" y="85303"/>
                    </a:lnTo>
                    <a:lnTo>
                      <a:pt x="31989" y="853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86564D94-1C03-43F1-9BE0-3CD879C8E960}"/>
                  </a:ext>
                </a:extLst>
              </p:cNvPr>
              <p:cNvSpPr/>
              <p:nvPr/>
            </p:nvSpPr>
            <p:spPr>
              <a:xfrm>
                <a:off x="3195853" y="1756382"/>
                <a:ext cx="61608" cy="88857"/>
              </a:xfrm>
              <a:custGeom>
                <a:avLst/>
                <a:gdLst>
                  <a:gd name="connsiteX0" fmla="*/ 48575 w 61608"/>
                  <a:gd name="connsiteY0" fmla="*/ 75825 h 88857"/>
                  <a:gd name="connsiteX1" fmla="*/ 48575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5 w 61608"/>
                  <a:gd name="connsiteY5" fmla="*/ 39097 h 88857"/>
                  <a:gd name="connsiteX6" fmla="*/ 48575 w 61608"/>
                  <a:gd name="connsiteY6" fmla="*/ 22511 h 88857"/>
                  <a:gd name="connsiteX7" fmla="*/ 33174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4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0 w 61608"/>
                  <a:gd name="connsiteY13" fmla="*/ 86488 h 88857"/>
                  <a:gd name="connsiteX14" fmla="*/ 49760 w 61608"/>
                  <a:gd name="connsiteY14" fmla="*/ 75825 h 88857"/>
                  <a:gd name="connsiteX15" fmla="*/ 40282 w 61608"/>
                  <a:gd name="connsiteY15" fmla="*/ 48576 h 88857"/>
                  <a:gd name="connsiteX16" fmla="*/ 11848 w 61608"/>
                  <a:gd name="connsiteY16" fmla="*/ 66347 h 88857"/>
                  <a:gd name="connsiteX17" fmla="*/ 23695 w 61608"/>
                  <a:gd name="connsiteY17" fmla="*/ 78195 h 88857"/>
                  <a:gd name="connsiteX18" fmla="*/ 43836 w 61608"/>
                  <a:gd name="connsiteY18" fmla="*/ 65162 h 88857"/>
                  <a:gd name="connsiteX19" fmla="*/ 47391 w 61608"/>
                  <a:gd name="connsiteY19" fmla="*/ 47391 h 88857"/>
                  <a:gd name="connsiteX20" fmla="*/ 40282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5" y="75825"/>
                    </a:moveTo>
                    <a:lnTo>
                      <a:pt x="48575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3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6" y="39097"/>
                      <a:pt x="46206" y="39097"/>
                      <a:pt x="48575" y="39097"/>
                    </a:cubicBezTo>
                    <a:cubicBezTo>
                      <a:pt x="48575" y="35543"/>
                      <a:pt x="48575" y="26065"/>
                      <a:pt x="48575" y="22511"/>
                    </a:cubicBezTo>
                    <a:cubicBezTo>
                      <a:pt x="46206" y="13032"/>
                      <a:pt x="39097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4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0" y="86488"/>
                    </a:lnTo>
                    <a:lnTo>
                      <a:pt x="49760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6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8A80FBEC-188D-4E36-A260-A9B8DE7D4199}"/>
                  </a:ext>
                </a:extLst>
              </p:cNvPr>
              <p:cNvSpPr/>
              <p:nvPr/>
            </p:nvSpPr>
            <p:spPr>
              <a:xfrm>
                <a:off x="3282341" y="1757567"/>
                <a:ext cx="60423" cy="87672"/>
              </a:xfrm>
              <a:custGeom>
                <a:avLst/>
                <a:gdLst>
                  <a:gd name="connsiteX0" fmla="*/ 0 w 60423"/>
                  <a:gd name="connsiteY0" fmla="*/ 1185 h 87672"/>
                  <a:gd name="connsiteX1" fmla="*/ 11848 w 60423"/>
                  <a:gd name="connsiteY1" fmla="*/ 1185 h 87672"/>
                  <a:gd name="connsiteX2" fmla="*/ 11848 w 60423"/>
                  <a:gd name="connsiteY2" fmla="*/ 21326 h 87672"/>
                  <a:gd name="connsiteX3" fmla="*/ 11848 w 60423"/>
                  <a:gd name="connsiteY3" fmla="*/ 21326 h 87672"/>
                  <a:gd name="connsiteX4" fmla="*/ 39097 w 60423"/>
                  <a:gd name="connsiteY4" fmla="*/ 0 h 87672"/>
                  <a:gd name="connsiteX5" fmla="*/ 60423 w 60423"/>
                  <a:gd name="connsiteY5" fmla="*/ 26065 h 87672"/>
                  <a:gd name="connsiteX6" fmla="*/ 60423 w 60423"/>
                  <a:gd name="connsiteY6" fmla="*/ 86488 h 87672"/>
                  <a:gd name="connsiteX7" fmla="*/ 48575 w 60423"/>
                  <a:gd name="connsiteY7" fmla="*/ 86488 h 87672"/>
                  <a:gd name="connsiteX8" fmla="*/ 48575 w 60423"/>
                  <a:gd name="connsiteY8" fmla="*/ 39097 h 87672"/>
                  <a:gd name="connsiteX9" fmla="*/ 35543 w 60423"/>
                  <a:gd name="connsiteY9" fmla="*/ 11848 h 87672"/>
                  <a:gd name="connsiteX10" fmla="*/ 11848 w 60423"/>
                  <a:gd name="connsiteY10" fmla="*/ 52130 h 87672"/>
                  <a:gd name="connsiteX11" fmla="*/ 11848 w 60423"/>
                  <a:gd name="connsiteY11" fmla="*/ 87673 h 87672"/>
                  <a:gd name="connsiteX12" fmla="*/ 0 w 60423"/>
                  <a:gd name="connsiteY12" fmla="*/ 87673 h 87672"/>
                  <a:gd name="connsiteX13" fmla="*/ 0 w 60423"/>
                  <a:gd name="connsiteY13" fmla="*/ 1185 h 87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423" h="87672">
                    <a:moveTo>
                      <a:pt x="0" y="1185"/>
                    </a:moveTo>
                    <a:lnTo>
                      <a:pt x="11848" y="1185"/>
                    </a:lnTo>
                    <a:lnTo>
                      <a:pt x="11848" y="21326"/>
                    </a:lnTo>
                    <a:lnTo>
                      <a:pt x="11848" y="21326"/>
                    </a:lnTo>
                    <a:cubicBezTo>
                      <a:pt x="14217" y="14217"/>
                      <a:pt x="18956" y="0"/>
                      <a:pt x="39097" y="0"/>
                    </a:cubicBezTo>
                    <a:cubicBezTo>
                      <a:pt x="53315" y="0"/>
                      <a:pt x="60423" y="11848"/>
                      <a:pt x="60423" y="26065"/>
                    </a:cubicBezTo>
                    <a:lnTo>
                      <a:pt x="60423" y="86488"/>
                    </a:lnTo>
                    <a:lnTo>
                      <a:pt x="48575" y="86488"/>
                    </a:lnTo>
                    <a:lnTo>
                      <a:pt x="48575" y="39097"/>
                    </a:lnTo>
                    <a:cubicBezTo>
                      <a:pt x="48575" y="24880"/>
                      <a:pt x="48575" y="11848"/>
                      <a:pt x="35543" y="11848"/>
                    </a:cubicBezTo>
                    <a:cubicBezTo>
                      <a:pt x="18956" y="11848"/>
                      <a:pt x="11848" y="36728"/>
                      <a:pt x="11848" y="52130"/>
                    </a:cubicBezTo>
                    <a:lnTo>
                      <a:pt x="11848" y="87673"/>
                    </a:lnTo>
                    <a:lnTo>
                      <a:pt x="0" y="87673"/>
                    </a:lnTo>
                    <a:lnTo>
                      <a:pt x="0" y="1185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662E3137-1E34-4DD2-9FE3-E98D11FEA0A2}"/>
                  </a:ext>
                </a:extLst>
              </p:cNvPr>
              <p:cNvSpPr/>
              <p:nvPr/>
            </p:nvSpPr>
            <p:spPr>
              <a:xfrm>
                <a:off x="3362906" y="1719655"/>
                <a:ext cx="62792" cy="125585"/>
              </a:xfrm>
              <a:custGeom>
                <a:avLst/>
                <a:gdLst>
                  <a:gd name="connsiteX0" fmla="*/ 52130 w 62792"/>
                  <a:gd name="connsiteY0" fmla="*/ 108999 h 125585"/>
                  <a:gd name="connsiteX1" fmla="*/ 52130 w 62792"/>
                  <a:gd name="connsiteY1" fmla="*/ 108999 h 125585"/>
                  <a:gd name="connsiteX2" fmla="*/ 29619 w 62792"/>
                  <a:gd name="connsiteY2" fmla="*/ 125586 h 125585"/>
                  <a:gd name="connsiteX3" fmla="*/ 0 w 62792"/>
                  <a:gd name="connsiteY3" fmla="*/ 81749 h 125585"/>
                  <a:gd name="connsiteX4" fmla="*/ 28435 w 62792"/>
                  <a:gd name="connsiteY4" fmla="*/ 36728 h 125585"/>
                  <a:gd name="connsiteX5" fmla="*/ 50945 w 62792"/>
                  <a:gd name="connsiteY5" fmla="*/ 52130 h 125585"/>
                  <a:gd name="connsiteX6" fmla="*/ 50945 w 62792"/>
                  <a:gd name="connsiteY6" fmla="*/ 52130 h 125585"/>
                  <a:gd name="connsiteX7" fmla="*/ 50945 w 62792"/>
                  <a:gd name="connsiteY7" fmla="*/ 0 h 125585"/>
                  <a:gd name="connsiteX8" fmla="*/ 62793 w 62792"/>
                  <a:gd name="connsiteY8" fmla="*/ 0 h 125585"/>
                  <a:gd name="connsiteX9" fmla="*/ 62793 w 62792"/>
                  <a:gd name="connsiteY9" fmla="*/ 124401 h 125585"/>
                  <a:gd name="connsiteX10" fmla="*/ 50945 w 62792"/>
                  <a:gd name="connsiteY10" fmla="*/ 124401 h 125585"/>
                  <a:gd name="connsiteX11" fmla="*/ 50945 w 62792"/>
                  <a:gd name="connsiteY11" fmla="*/ 108999 h 125585"/>
                  <a:gd name="connsiteX12" fmla="*/ 31989 w 62792"/>
                  <a:gd name="connsiteY12" fmla="*/ 116107 h 125585"/>
                  <a:gd name="connsiteX13" fmla="*/ 52130 w 62792"/>
                  <a:gd name="connsiteY13" fmla="*/ 81749 h 125585"/>
                  <a:gd name="connsiteX14" fmla="*/ 31989 w 62792"/>
                  <a:gd name="connsiteY14" fmla="*/ 47391 h 125585"/>
                  <a:gd name="connsiteX15" fmla="*/ 14217 w 62792"/>
                  <a:gd name="connsiteY15" fmla="*/ 85303 h 125585"/>
                  <a:gd name="connsiteX16" fmla="*/ 31989 w 62792"/>
                  <a:gd name="connsiteY16" fmla="*/ 116107 h 12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92" h="125585">
                    <a:moveTo>
                      <a:pt x="52130" y="108999"/>
                    </a:moveTo>
                    <a:lnTo>
                      <a:pt x="52130" y="108999"/>
                    </a:lnTo>
                    <a:cubicBezTo>
                      <a:pt x="49761" y="114923"/>
                      <a:pt x="42652" y="125586"/>
                      <a:pt x="29619" y="125586"/>
                    </a:cubicBezTo>
                    <a:cubicBezTo>
                      <a:pt x="9478" y="125586"/>
                      <a:pt x="0" y="108999"/>
                      <a:pt x="0" y="81749"/>
                    </a:cubicBezTo>
                    <a:cubicBezTo>
                      <a:pt x="0" y="59238"/>
                      <a:pt x="8294" y="36728"/>
                      <a:pt x="28435" y="36728"/>
                    </a:cubicBezTo>
                    <a:cubicBezTo>
                      <a:pt x="43837" y="36728"/>
                      <a:pt x="48576" y="46206"/>
                      <a:pt x="50945" y="52130"/>
                    </a:cubicBezTo>
                    <a:lnTo>
                      <a:pt x="50945" y="52130"/>
                    </a:lnTo>
                    <a:lnTo>
                      <a:pt x="50945" y="0"/>
                    </a:lnTo>
                    <a:lnTo>
                      <a:pt x="62793" y="0"/>
                    </a:lnTo>
                    <a:lnTo>
                      <a:pt x="62793" y="124401"/>
                    </a:lnTo>
                    <a:lnTo>
                      <a:pt x="50945" y="124401"/>
                    </a:lnTo>
                    <a:lnTo>
                      <a:pt x="50945" y="108999"/>
                    </a:lnTo>
                    <a:close/>
                    <a:moveTo>
                      <a:pt x="31989" y="116107"/>
                    </a:moveTo>
                    <a:cubicBezTo>
                      <a:pt x="46206" y="116107"/>
                      <a:pt x="52130" y="97151"/>
                      <a:pt x="52130" y="81749"/>
                    </a:cubicBezTo>
                    <a:cubicBezTo>
                      <a:pt x="52130" y="62793"/>
                      <a:pt x="45021" y="47391"/>
                      <a:pt x="31989" y="47391"/>
                    </a:cubicBezTo>
                    <a:cubicBezTo>
                      <a:pt x="17772" y="47391"/>
                      <a:pt x="14217" y="66347"/>
                      <a:pt x="14217" y="85303"/>
                    </a:cubicBezTo>
                    <a:cubicBezTo>
                      <a:pt x="14217" y="95966"/>
                      <a:pt x="16587" y="116107"/>
                      <a:pt x="31989" y="116107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1" name="Graphic 4">
                <a:extLst>
                  <a:ext uri="{FF2B5EF4-FFF2-40B4-BE49-F238E27FC236}">
                    <a16:creationId xmlns:a16="http://schemas.microsoft.com/office/drawing/2014/main" id="{FEB3C5BE-E585-4EA2-ADC1-54BF72D753D1}"/>
                  </a:ext>
                </a:extLst>
              </p:cNvPr>
              <p:cNvSpPr/>
              <p:nvPr/>
            </p:nvSpPr>
            <p:spPr>
              <a:xfrm>
                <a:off x="3447024" y="1756382"/>
                <a:ext cx="61608" cy="88857"/>
              </a:xfrm>
              <a:custGeom>
                <a:avLst/>
                <a:gdLst>
                  <a:gd name="connsiteX0" fmla="*/ 48576 w 61608"/>
                  <a:gd name="connsiteY0" fmla="*/ 75825 h 88857"/>
                  <a:gd name="connsiteX1" fmla="*/ 48576 w 61608"/>
                  <a:gd name="connsiteY1" fmla="*/ 75825 h 88857"/>
                  <a:gd name="connsiteX2" fmla="*/ 22511 w 61608"/>
                  <a:gd name="connsiteY2" fmla="*/ 88858 h 88857"/>
                  <a:gd name="connsiteX3" fmla="*/ 0 w 61608"/>
                  <a:gd name="connsiteY3" fmla="*/ 65162 h 88857"/>
                  <a:gd name="connsiteX4" fmla="*/ 40282 w 61608"/>
                  <a:gd name="connsiteY4" fmla="*/ 39097 h 88857"/>
                  <a:gd name="connsiteX5" fmla="*/ 48576 w 61608"/>
                  <a:gd name="connsiteY5" fmla="*/ 39097 h 88857"/>
                  <a:gd name="connsiteX6" fmla="*/ 48576 w 61608"/>
                  <a:gd name="connsiteY6" fmla="*/ 22511 h 88857"/>
                  <a:gd name="connsiteX7" fmla="*/ 33173 w 61608"/>
                  <a:gd name="connsiteY7" fmla="*/ 10663 h 88857"/>
                  <a:gd name="connsiteX8" fmla="*/ 15402 w 61608"/>
                  <a:gd name="connsiteY8" fmla="*/ 23695 h 88857"/>
                  <a:gd name="connsiteX9" fmla="*/ 2370 w 61608"/>
                  <a:gd name="connsiteY9" fmla="*/ 23695 h 88857"/>
                  <a:gd name="connsiteX10" fmla="*/ 33173 w 61608"/>
                  <a:gd name="connsiteY10" fmla="*/ 0 h 88857"/>
                  <a:gd name="connsiteX11" fmla="*/ 61608 w 61608"/>
                  <a:gd name="connsiteY11" fmla="*/ 27250 h 88857"/>
                  <a:gd name="connsiteX12" fmla="*/ 61608 w 61608"/>
                  <a:gd name="connsiteY12" fmla="*/ 86488 h 88857"/>
                  <a:gd name="connsiteX13" fmla="*/ 49761 w 61608"/>
                  <a:gd name="connsiteY13" fmla="*/ 86488 h 88857"/>
                  <a:gd name="connsiteX14" fmla="*/ 49761 w 61608"/>
                  <a:gd name="connsiteY14" fmla="*/ 75825 h 88857"/>
                  <a:gd name="connsiteX15" fmla="*/ 41467 w 61608"/>
                  <a:gd name="connsiteY15" fmla="*/ 48576 h 88857"/>
                  <a:gd name="connsiteX16" fmla="*/ 13033 w 61608"/>
                  <a:gd name="connsiteY16" fmla="*/ 66347 h 88857"/>
                  <a:gd name="connsiteX17" fmla="*/ 24880 w 61608"/>
                  <a:gd name="connsiteY17" fmla="*/ 78195 h 88857"/>
                  <a:gd name="connsiteX18" fmla="*/ 45021 w 61608"/>
                  <a:gd name="connsiteY18" fmla="*/ 65162 h 88857"/>
                  <a:gd name="connsiteX19" fmla="*/ 48576 w 61608"/>
                  <a:gd name="connsiteY19" fmla="*/ 47391 h 88857"/>
                  <a:gd name="connsiteX20" fmla="*/ 41467 w 61608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608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7" y="10663"/>
                      <a:pt x="33173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2370" y="23695"/>
                    </a:lnTo>
                    <a:cubicBezTo>
                      <a:pt x="2370" y="13032"/>
                      <a:pt x="9478" y="0"/>
                      <a:pt x="33173" y="0"/>
                    </a:cubicBezTo>
                    <a:cubicBezTo>
                      <a:pt x="59239" y="0"/>
                      <a:pt x="61608" y="16587"/>
                      <a:pt x="61608" y="27250"/>
                    </a:cubicBezTo>
                    <a:lnTo>
                      <a:pt x="61608" y="86488"/>
                    </a:lnTo>
                    <a:lnTo>
                      <a:pt x="49761" y="86488"/>
                    </a:lnTo>
                    <a:lnTo>
                      <a:pt x="49761" y="75825"/>
                    </a:lnTo>
                    <a:close/>
                    <a:moveTo>
                      <a:pt x="41467" y="48576"/>
                    </a:moveTo>
                    <a:cubicBezTo>
                      <a:pt x="31989" y="48576"/>
                      <a:pt x="13033" y="52130"/>
                      <a:pt x="13033" y="66347"/>
                    </a:cubicBezTo>
                    <a:cubicBezTo>
                      <a:pt x="13033" y="74641"/>
                      <a:pt x="18956" y="78195"/>
                      <a:pt x="24880" y="78195"/>
                    </a:cubicBezTo>
                    <a:cubicBezTo>
                      <a:pt x="31989" y="78195"/>
                      <a:pt x="41467" y="73456"/>
                      <a:pt x="45021" y="65162"/>
                    </a:cubicBezTo>
                    <a:cubicBezTo>
                      <a:pt x="47391" y="60423"/>
                      <a:pt x="48576" y="58054"/>
                      <a:pt x="48576" y="47391"/>
                    </a:cubicBezTo>
                    <a:lnTo>
                      <a:pt x="41467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2" name="Graphic 4">
                <a:extLst>
                  <a:ext uri="{FF2B5EF4-FFF2-40B4-BE49-F238E27FC236}">
                    <a16:creationId xmlns:a16="http://schemas.microsoft.com/office/drawing/2014/main" id="{5954D23D-B6D0-4C8D-BDBE-C9E5FA722FCE}"/>
                  </a:ext>
                </a:extLst>
              </p:cNvPr>
              <p:cNvSpPr/>
              <p:nvPr/>
            </p:nvSpPr>
            <p:spPr>
              <a:xfrm>
                <a:off x="3528773" y="1756382"/>
                <a:ext cx="60423" cy="88857"/>
              </a:xfrm>
              <a:custGeom>
                <a:avLst/>
                <a:gdLst>
                  <a:gd name="connsiteX0" fmla="*/ 48576 w 60423"/>
                  <a:gd name="connsiteY0" fmla="*/ 75825 h 88857"/>
                  <a:gd name="connsiteX1" fmla="*/ 48576 w 60423"/>
                  <a:gd name="connsiteY1" fmla="*/ 75825 h 88857"/>
                  <a:gd name="connsiteX2" fmla="*/ 22511 w 60423"/>
                  <a:gd name="connsiteY2" fmla="*/ 88858 h 88857"/>
                  <a:gd name="connsiteX3" fmla="*/ 0 w 60423"/>
                  <a:gd name="connsiteY3" fmla="*/ 65162 h 88857"/>
                  <a:gd name="connsiteX4" fmla="*/ 40282 w 60423"/>
                  <a:gd name="connsiteY4" fmla="*/ 39097 h 88857"/>
                  <a:gd name="connsiteX5" fmla="*/ 48576 w 60423"/>
                  <a:gd name="connsiteY5" fmla="*/ 39097 h 88857"/>
                  <a:gd name="connsiteX6" fmla="*/ 48576 w 60423"/>
                  <a:gd name="connsiteY6" fmla="*/ 22511 h 88857"/>
                  <a:gd name="connsiteX7" fmla="*/ 33174 w 60423"/>
                  <a:gd name="connsiteY7" fmla="*/ 10663 h 88857"/>
                  <a:gd name="connsiteX8" fmla="*/ 15402 w 60423"/>
                  <a:gd name="connsiteY8" fmla="*/ 23695 h 88857"/>
                  <a:gd name="connsiteX9" fmla="*/ 1185 w 60423"/>
                  <a:gd name="connsiteY9" fmla="*/ 23695 h 88857"/>
                  <a:gd name="connsiteX10" fmla="*/ 31989 w 60423"/>
                  <a:gd name="connsiteY10" fmla="*/ 0 h 88857"/>
                  <a:gd name="connsiteX11" fmla="*/ 60423 w 60423"/>
                  <a:gd name="connsiteY11" fmla="*/ 27250 h 88857"/>
                  <a:gd name="connsiteX12" fmla="*/ 60423 w 60423"/>
                  <a:gd name="connsiteY12" fmla="*/ 86488 h 88857"/>
                  <a:gd name="connsiteX13" fmla="*/ 48576 w 60423"/>
                  <a:gd name="connsiteY13" fmla="*/ 86488 h 88857"/>
                  <a:gd name="connsiteX14" fmla="*/ 48576 w 60423"/>
                  <a:gd name="connsiteY14" fmla="*/ 75825 h 88857"/>
                  <a:gd name="connsiteX15" fmla="*/ 40282 w 60423"/>
                  <a:gd name="connsiteY15" fmla="*/ 48576 h 88857"/>
                  <a:gd name="connsiteX16" fmla="*/ 11848 w 60423"/>
                  <a:gd name="connsiteY16" fmla="*/ 66347 h 88857"/>
                  <a:gd name="connsiteX17" fmla="*/ 23695 w 60423"/>
                  <a:gd name="connsiteY17" fmla="*/ 78195 h 88857"/>
                  <a:gd name="connsiteX18" fmla="*/ 43837 w 60423"/>
                  <a:gd name="connsiteY18" fmla="*/ 65162 h 88857"/>
                  <a:gd name="connsiteX19" fmla="*/ 47391 w 60423"/>
                  <a:gd name="connsiteY19" fmla="*/ 47391 h 88857"/>
                  <a:gd name="connsiteX20" fmla="*/ 40282 w 60423"/>
                  <a:gd name="connsiteY20" fmla="*/ 47391 h 8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423" h="88857">
                    <a:moveTo>
                      <a:pt x="48576" y="75825"/>
                    </a:moveTo>
                    <a:lnTo>
                      <a:pt x="48576" y="75825"/>
                    </a:lnTo>
                    <a:cubicBezTo>
                      <a:pt x="46206" y="79380"/>
                      <a:pt x="37913" y="88858"/>
                      <a:pt x="22511" y="88858"/>
                    </a:cubicBezTo>
                    <a:cubicBezTo>
                      <a:pt x="8294" y="88858"/>
                      <a:pt x="0" y="80564"/>
                      <a:pt x="0" y="65162"/>
                    </a:cubicBezTo>
                    <a:cubicBezTo>
                      <a:pt x="0" y="45021"/>
                      <a:pt x="26065" y="39097"/>
                      <a:pt x="40282" y="39097"/>
                    </a:cubicBezTo>
                    <a:cubicBezTo>
                      <a:pt x="43837" y="39097"/>
                      <a:pt x="46206" y="39097"/>
                      <a:pt x="48576" y="39097"/>
                    </a:cubicBezTo>
                    <a:cubicBezTo>
                      <a:pt x="48576" y="35543"/>
                      <a:pt x="48576" y="26065"/>
                      <a:pt x="48576" y="22511"/>
                    </a:cubicBezTo>
                    <a:cubicBezTo>
                      <a:pt x="46206" y="13032"/>
                      <a:pt x="39098" y="10663"/>
                      <a:pt x="33174" y="10663"/>
                    </a:cubicBezTo>
                    <a:cubicBezTo>
                      <a:pt x="18956" y="10663"/>
                      <a:pt x="16587" y="17772"/>
                      <a:pt x="15402" y="23695"/>
                    </a:cubicBezTo>
                    <a:lnTo>
                      <a:pt x="1185" y="23695"/>
                    </a:lnTo>
                    <a:cubicBezTo>
                      <a:pt x="1185" y="13032"/>
                      <a:pt x="8294" y="0"/>
                      <a:pt x="31989" y="0"/>
                    </a:cubicBezTo>
                    <a:cubicBezTo>
                      <a:pt x="58054" y="0"/>
                      <a:pt x="60423" y="16587"/>
                      <a:pt x="60423" y="27250"/>
                    </a:cubicBezTo>
                    <a:lnTo>
                      <a:pt x="60423" y="86488"/>
                    </a:lnTo>
                    <a:lnTo>
                      <a:pt x="48576" y="86488"/>
                    </a:lnTo>
                    <a:lnTo>
                      <a:pt x="48576" y="75825"/>
                    </a:lnTo>
                    <a:close/>
                    <a:moveTo>
                      <a:pt x="40282" y="48576"/>
                    </a:moveTo>
                    <a:cubicBezTo>
                      <a:pt x="30804" y="48576"/>
                      <a:pt x="11848" y="52130"/>
                      <a:pt x="11848" y="66347"/>
                    </a:cubicBezTo>
                    <a:cubicBezTo>
                      <a:pt x="11848" y="74641"/>
                      <a:pt x="17772" y="78195"/>
                      <a:pt x="23695" y="78195"/>
                    </a:cubicBezTo>
                    <a:cubicBezTo>
                      <a:pt x="30804" y="78195"/>
                      <a:pt x="40282" y="73456"/>
                      <a:pt x="43837" y="65162"/>
                    </a:cubicBezTo>
                    <a:cubicBezTo>
                      <a:pt x="46206" y="60423"/>
                      <a:pt x="47391" y="58054"/>
                      <a:pt x="47391" y="47391"/>
                    </a:cubicBezTo>
                    <a:lnTo>
                      <a:pt x="40282" y="47391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3" name="Graphic 4">
                <a:extLst>
                  <a:ext uri="{FF2B5EF4-FFF2-40B4-BE49-F238E27FC236}">
                    <a16:creationId xmlns:a16="http://schemas.microsoft.com/office/drawing/2014/main" id="{23C185D5-EFD7-452B-9E04-F8B539F174A4}"/>
                  </a:ext>
                </a:extLst>
              </p:cNvPr>
              <p:cNvSpPr/>
              <p:nvPr/>
            </p:nvSpPr>
            <p:spPr>
              <a:xfrm>
                <a:off x="3609338" y="1757567"/>
                <a:ext cx="63977" cy="123216"/>
              </a:xfrm>
              <a:custGeom>
                <a:avLst/>
                <a:gdLst>
                  <a:gd name="connsiteX0" fmla="*/ 62793 w 63977"/>
                  <a:gd name="connsiteY0" fmla="*/ 86488 h 123216"/>
                  <a:gd name="connsiteX1" fmla="*/ 26065 w 63977"/>
                  <a:gd name="connsiteY1" fmla="*/ 123216 h 123216"/>
                  <a:gd name="connsiteX2" fmla="*/ 3554 w 63977"/>
                  <a:gd name="connsiteY2" fmla="*/ 120847 h 123216"/>
                  <a:gd name="connsiteX3" fmla="*/ 3554 w 63977"/>
                  <a:gd name="connsiteY3" fmla="*/ 108999 h 123216"/>
                  <a:gd name="connsiteX4" fmla="*/ 24880 w 63977"/>
                  <a:gd name="connsiteY4" fmla="*/ 113738 h 123216"/>
                  <a:gd name="connsiteX5" fmla="*/ 50945 w 63977"/>
                  <a:gd name="connsiteY5" fmla="*/ 85303 h 123216"/>
                  <a:gd name="connsiteX6" fmla="*/ 50945 w 63977"/>
                  <a:gd name="connsiteY6" fmla="*/ 69901 h 123216"/>
                  <a:gd name="connsiteX7" fmla="*/ 50945 w 63977"/>
                  <a:gd name="connsiteY7" fmla="*/ 69901 h 123216"/>
                  <a:gd name="connsiteX8" fmla="*/ 28434 w 63977"/>
                  <a:gd name="connsiteY8" fmla="*/ 86488 h 123216"/>
                  <a:gd name="connsiteX9" fmla="*/ 0 w 63977"/>
                  <a:gd name="connsiteY9" fmla="*/ 45021 h 123216"/>
                  <a:gd name="connsiteX10" fmla="*/ 29619 w 63977"/>
                  <a:gd name="connsiteY10" fmla="*/ 0 h 123216"/>
                  <a:gd name="connsiteX11" fmla="*/ 52130 w 63977"/>
                  <a:gd name="connsiteY11" fmla="*/ 15402 h 123216"/>
                  <a:gd name="connsiteX12" fmla="*/ 52130 w 63977"/>
                  <a:gd name="connsiteY12" fmla="*/ 15402 h 123216"/>
                  <a:gd name="connsiteX13" fmla="*/ 52130 w 63977"/>
                  <a:gd name="connsiteY13" fmla="*/ 1185 h 123216"/>
                  <a:gd name="connsiteX14" fmla="*/ 63978 w 63977"/>
                  <a:gd name="connsiteY14" fmla="*/ 1185 h 123216"/>
                  <a:gd name="connsiteX15" fmla="*/ 63978 w 63977"/>
                  <a:gd name="connsiteY15" fmla="*/ 86488 h 123216"/>
                  <a:gd name="connsiteX16" fmla="*/ 30804 w 63977"/>
                  <a:gd name="connsiteY16" fmla="*/ 75825 h 123216"/>
                  <a:gd name="connsiteX17" fmla="*/ 50945 w 63977"/>
                  <a:gd name="connsiteY17" fmla="*/ 41467 h 123216"/>
                  <a:gd name="connsiteX18" fmla="*/ 30804 w 63977"/>
                  <a:gd name="connsiteY18" fmla="*/ 8293 h 123216"/>
                  <a:gd name="connsiteX19" fmla="*/ 13032 w 63977"/>
                  <a:gd name="connsiteY19" fmla="*/ 43837 h 123216"/>
                  <a:gd name="connsiteX20" fmla="*/ 30804 w 63977"/>
                  <a:gd name="connsiteY20" fmla="*/ 75825 h 1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977" h="123216">
                    <a:moveTo>
                      <a:pt x="62793" y="86488"/>
                    </a:moveTo>
                    <a:cubicBezTo>
                      <a:pt x="62793" y="110184"/>
                      <a:pt x="50945" y="123216"/>
                      <a:pt x="26065" y="123216"/>
                    </a:cubicBezTo>
                    <a:cubicBezTo>
                      <a:pt x="13032" y="123216"/>
                      <a:pt x="5924" y="120847"/>
                      <a:pt x="3554" y="120847"/>
                    </a:cubicBezTo>
                    <a:lnTo>
                      <a:pt x="3554" y="108999"/>
                    </a:lnTo>
                    <a:cubicBezTo>
                      <a:pt x="4739" y="108999"/>
                      <a:pt x="13032" y="113738"/>
                      <a:pt x="24880" y="113738"/>
                    </a:cubicBezTo>
                    <a:cubicBezTo>
                      <a:pt x="47391" y="113738"/>
                      <a:pt x="50945" y="100705"/>
                      <a:pt x="50945" y="85303"/>
                    </a:cubicBezTo>
                    <a:lnTo>
                      <a:pt x="50945" y="69901"/>
                    </a:lnTo>
                    <a:lnTo>
                      <a:pt x="50945" y="69901"/>
                    </a:lnTo>
                    <a:cubicBezTo>
                      <a:pt x="48575" y="75825"/>
                      <a:pt x="42651" y="86488"/>
                      <a:pt x="28434" y="86488"/>
                    </a:cubicBezTo>
                    <a:cubicBezTo>
                      <a:pt x="5924" y="86488"/>
                      <a:pt x="0" y="65162"/>
                      <a:pt x="0" y="45021"/>
                    </a:cubicBezTo>
                    <a:cubicBezTo>
                      <a:pt x="0" y="22511"/>
                      <a:pt x="8293" y="0"/>
                      <a:pt x="29619" y="0"/>
                    </a:cubicBezTo>
                    <a:cubicBezTo>
                      <a:pt x="43836" y="0"/>
                      <a:pt x="50945" y="10663"/>
                      <a:pt x="52130" y="15402"/>
                    </a:cubicBezTo>
                    <a:lnTo>
                      <a:pt x="52130" y="15402"/>
                    </a:lnTo>
                    <a:lnTo>
                      <a:pt x="52130" y="1185"/>
                    </a:lnTo>
                    <a:lnTo>
                      <a:pt x="63978" y="1185"/>
                    </a:lnTo>
                    <a:lnTo>
                      <a:pt x="63978" y="86488"/>
                    </a:lnTo>
                    <a:close/>
                    <a:moveTo>
                      <a:pt x="30804" y="75825"/>
                    </a:moveTo>
                    <a:cubicBezTo>
                      <a:pt x="45021" y="75825"/>
                      <a:pt x="50945" y="55684"/>
                      <a:pt x="50945" y="41467"/>
                    </a:cubicBezTo>
                    <a:cubicBezTo>
                      <a:pt x="50945" y="28434"/>
                      <a:pt x="45021" y="8293"/>
                      <a:pt x="30804" y="8293"/>
                    </a:cubicBezTo>
                    <a:cubicBezTo>
                      <a:pt x="17772" y="8293"/>
                      <a:pt x="13032" y="24880"/>
                      <a:pt x="13032" y="43837"/>
                    </a:cubicBezTo>
                    <a:cubicBezTo>
                      <a:pt x="13032" y="56869"/>
                      <a:pt x="16587" y="75825"/>
                      <a:pt x="30804" y="75825"/>
                    </a:cubicBez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  <p:sp>
            <p:nvSpPr>
              <p:cNvPr id="44" name="Graphic 4">
                <a:extLst>
                  <a:ext uri="{FF2B5EF4-FFF2-40B4-BE49-F238E27FC236}">
                    <a16:creationId xmlns:a16="http://schemas.microsoft.com/office/drawing/2014/main" id="{ABE50AFA-77A3-42DA-A244-732798398BAB}"/>
                  </a:ext>
                </a:extLst>
              </p:cNvPr>
              <p:cNvSpPr/>
              <p:nvPr/>
            </p:nvSpPr>
            <p:spPr>
              <a:xfrm>
                <a:off x="3693456" y="1826284"/>
                <a:ext cx="17771" cy="17771"/>
              </a:xfrm>
              <a:custGeom>
                <a:avLst/>
                <a:gdLst>
                  <a:gd name="connsiteX0" fmla="*/ 0 w 17771"/>
                  <a:gd name="connsiteY0" fmla="*/ 0 h 17771"/>
                  <a:gd name="connsiteX1" fmla="*/ 17772 w 17771"/>
                  <a:gd name="connsiteY1" fmla="*/ 0 h 17771"/>
                  <a:gd name="connsiteX2" fmla="*/ 17772 w 17771"/>
                  <a:gd name="connsiteY2" fmla="*/ 17772 h 17771"/>
                  <a:gd name="connsiteX3" fmla="*/ 0 w 17771"/>
                  <a:gd name="connsiteY3" fmla="*/ 17772 h 17771"/>
                  <a:gd name="connsiteX4" fmla="*/ 0 w 17771"/>
                  <a:gd name="connsiteY4" fmla="*/ 0 h 1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71" h="17771">
                    <a:moveTo>
                      <a:pt x="0" y="0"/>
                    </a:moveTo>
                    <a:lnTo>
                      <a:pt x="17772" y="0"/>
                    </a:lnTo>
                    <a:lnTo>
                      <a:pt x="17772" y="17772"/>
                    </a:lnTo>
                    <a:lnTo>
                      <a:pt x="0" y="177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1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987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8D00F73-DAE6-48DB-82FE-9519ED795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12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D0FBBB-52F3-4BE9-BE8A-034B8CDAC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4C9F2A-E505-4B49-B61D-3364C7DC6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280" y="6356350"/>
            <a:ext cx="113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/>
                </a:solidFill>
              </a:defRPr>
            </a:lvl1pPr>
          </a:lstStyle>
          <a:p>
            <a:fld id="{4EFF27F4-01B3-42D3-B454-187A5EC7096A}" type="datetime1">
              <a:rPr lang="nl-NL" smtClean="0"/>
              <a:t>11-7-2024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4F24AA-5DF4-4513-80B0-27AC988F7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3120" y="6356350"/>
            <a:ext cx="7711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32F9F0-9F1A-470A-9026-970CDB68D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4100" y="6356350"/>
            <a:ext cx="1409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/>
                </a:solidFill>
              </a:defRPr>
            </a:lvl1pPr>
          </a:lstStyle>
          <a:p>
            <a:fld id="{202488F5-7620-4994-92EF-F73C0B322ED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2816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50" r:id="rId2"/>
    <p:sldLayoutId id="2147483649" r:id="rId3"/>
    <p:sldLayoutId id="2147483696" r:id="rId4"/>
    <p:sldLayoutId id="2147483693" r:id="rId5"/>
    <p:sldLayoutId id="2147483685" r:id="rId6"/>
    <p:sldLayoutId id="2147483686" r:id="rId7"/>
    <p:sldLayoutId id="2147483687" r:id="rId8"/>
    <p:sldLayoutId id="2147483688" r:id="rId9"/>
    <p:sldLayoutId id="2147483668" r:id="rId10"/>
    <p:sldLayoutId id="2147483660" r:id="rId11"/>
    <p:sldLayoutId id="2147483661" r:id="rId12"/>
    <p:sldLayoutId id="2147483651" r:id="rId13"/>
    <p:sldLayoutId id="2147483652" r:id="rId14"/>
    <p:sldLayoutId id="2147483683" r:id="rId15"/>
    <p:sldLayoutId id="2147483653" r:id="rId16"/>
    <p:sldLayoutId id="2147483684" r:id="rId17"/>
    <p:sldLayoutId id="2147483663" r:id="rId18"/>
    <p:sldLayoutId id="2147483676" r:id="rId19"/>
    <p:sldLayoutId id="2147483655" r:id="rId20"/>
    <p:sldLayoutId id="2147483662" r:id="rId21"/>
    <p:sldLayoutId id="2147483669" r:id="rId22"/>
    <p:sldLayoutId id="2147483670" r:id="rId23"/>
    <p:sldLayoutId id="2147483674" r:id="rId24"/>
    <p:sldLayoutId id="2147483675" r:id="rId25"/>
    <p:sldLayoutId id="2147483672" r:id="rId26"/>
    <p:sldLayoutId id="2147483673" r:id="rId27"/>
    <p:sldLayoutId id="2147483689" r:id="rId28"/>
    <p:sldLayoutId id="2147483690" r:id="rId29"/>
    <p:sldLayoutId id="2147483691" r:id="rId30"/>
    <p:sldLayoutId id="2147483695" r:id="rId31"/>
    <p:sldLayoutId id="2147483671" r:id="rId32"/>
    <p:sldLayoutId id="2147483694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C0000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0" spc="0" baseline="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0" spc="0" baseline="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0" spc="0" baseline="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0" spc="0" baseline="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0" spc="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orient="horz" pos="946" userDrawn="1">
          <p15:clr>
            <a:srgbClr val="F26B43"/>
          </p15:clr>
        </p15:guide>
        <p15:guide id="4" orient="horz" pos="3898" userDrawn="1">
          <p15:clr>
            <a:srgbClr val="F26B43"/>
          </p15:clr>
        </p15:guide>
        <p15:guide id="5" orient="horz" pos="11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plo.nl/thema/lucht/regels-houtstook-vanuit-woningen/#h4f972567-d427-7836-2789-1f230830d3a3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honeluchtakkoord.nl/thema/houtstook-van-particuliere-huishoudens/" TargetMode="External"/><Relationship Id="rId4" Type="http://schemas.openxmlformats.org/officeDocument/2006/relationships/hyperlink" Target="https://www.schoneluchtakkoord.nl/thema/houtstook-van-particuliere-huishoudens/routewijzer-houtstook-overlast/route-3-mogelijkheden-omgevingsplan/denkrichtingen-houtstookregels-omgevingsplan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Houtstook reguleren in het omgevingsplan&#10;">
            <a:extLst>
              <a:ext uri="{FF2B5EF4-FFF2-40B4-BE49-F238E27FC236}">
                <a16:creationId xmlns:a16="http://schemas.microsoft.com/office/drawing/2014/main" id="{6A8DCA58-50DE-73EF-64A6-E2A218192A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Houtstook</a:t>
            </a:r>
            <a:r>
              <a:rPr lang="nl-NL" dirty="0"/>
              <a:t> reguleren in het omgevingsplan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7125FB7-6535-AC07-B109-FD799FCD6E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Denkrichtingen voor </a:t>
            </a:r>
            <a:r>
              <a:rPr lang="nl-NL" dirty="0" err="1"/>
              <a:t>houtstookregels</a:t>
            </a:r>
            <a:r>
              <a:rPr lang="nl-NL" dirty="0"/>
              <a:t> in het omgevingsplan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59D8C5-104C-7B41-9048-50C572D1E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644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4C641-67A2-7D69-D936-97EE77B5C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Regels ‘laten landen’</a:t>
            </a:r>
          </a:p>
        </p:txBody>
      </p:sp>
      <p:graphicFrame>
        <p:nvGraphicFramePr>
          <p:cNvPr id="5" name="Tijdelijke aanduiding voor inhoud 4" descr="Omgevingsplanwijziging&#10;-gebiedsgericht&#10;-themagericht&#10;-TAM-IMRO&#10;">
            <a:extLst>
              <a:ext uri="{FF2B5EF4-FFF2-40B4-BE49-F238E27FC236}">
                <a16:creationId xmlns:a16="http://schemas.microsoft.com/office/drawing/2014/main" id="{35374B4E-1B3B-31DC-4E65-93E5BE92CD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8417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07AAF29-809B-F300-F068-84587C653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199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AA85D-526B-08B0-81CB-04A4065B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Omgevingsplanwijziging – gebiedsgericht (1)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786D15-2ABF-9FD7-2253-CFDF09A7E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Toepassing moduleregels gebiedsgericht toepassen</a:t>
            </a:r>
          </a:p>
          <a:p>
            <a:pPr lvl="1"/>
            <a:r>
              <a:rPr lang="nl-NL" dirty="0"/>
              <a:t>Dit doe je via gedeeltelijke aanpassing omgevingsplan van rechtswege</a:t>
            </a:r>
          </a:p>
          <a:p>
            <a:r>
              <a:rPr lang="nl-NL" dirty="0"/>
              <a:t>Je werkt dan via deelgebieden toe naar 1-1-2032</a:t>
            </a:r>
          </a:p>
          <a:p>
            <a:pPr lvl="1"/>
            <a:r>
              <a:rPr lang="nl-NL" dirty="0"/>
              <a:t>Op die datum moet je een </a:t>
            </a:r>
            <a:r>
              <a:rPr lang="nl-NL" i="1" dirty="0" err="1"/>
              <a:t>gebiedsdekkend</a:t>
            </a:r>
            <a:r>
              <a:rPr lang="nl-NL" dirty="0"/>
              <a:t> omgevingsplan hebben </a:t>
            </a:r>
          </a:p>
          <a:p>
            <a:r>
              <a:rPr lang="nl-NL" dirty="0"/>
              <a:t>Met het wijzigen van het omgevingsplan wordt hier bedoeld: we maken gebruik van de STOP-TPOD-standaard</a:t>
            </a:r>
          </a:p>
          <a:p>
            <a:pPr lvl="1"/>
            <a:r>
              <a:rPr lang="nl-NL" dirty="0"/>
              <a:t>Dus: 1) je gebruikt </a:t>
            </a:r>
            <a:r>
              <a:rPr lang="nl-NL" dirty="0" err="1"/>
              <a:t>Tercera</a:t>
            </a:r>
            <a:r>
              <a:rPr lang="nl-NL" dirty="0"/>
              <a:t> (</a:t>
            </a:r>
            <a:r>
              <a:rPr lang="nl-NL" dirty="0" err="1"/>
              <a:t>xllnce</a:t>
            </a:r>
            <a:r>
              <a:rPr lang="nl-NL" dirty="0"/>
              <a:t>), </a:t>
            </a:r>
            <a:r>
              <a:rPr lang="nl-NL" dirty="0" err="1"/>
              <a:t>RxBase</a:t>
            </a:r>
            <a:r>
              <a:rPr lang="nl-NL" dirty="0"/>
              <a:t> of ander softwarepakket</a:t>
            </a:r>
          </a:p>
          <a:p>
            <a:pPr lvl="1"/>
            <a:r>
              <a:rPr lang="nl-NL" dirty="0"/>
              <a:t>2) Je zet de regels in deze software</a:t>
            </a:r>
          </a:p>
          <a:p>
            <a:pPr lvl="1"/>
            <a:r>
              <a:rPr lang="nl-NL" dirty="0"/>
              <a:t>En 3) je maakt werkingsgebieden aan (afhankelijk van welke regels je kiest)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FF7230-A4E7-C36E-A1C6-8209FA5E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461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AA85D-526B-08B0-81CB-04A4065B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Omgevingsplanwijziging – gebiedsgericht (2)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786D15-2ABF-9FD7-2253-CFDF09A7E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Voorbeeld toepassing gebiedsgerichte omgevingsplanwijzing en </a:t>
            </a:r>
            <a:r>
              <a:rPr lang="nl-NL" dirty="0" err="1"/>
              <a:t>houtstook</a:t>
            </a:r>
            <a:r>
              <a:rPr lang="nl-NL" dirty="0"/>
              <a:t>: omgevingsplanindeling</a:t>
            </a:r>
          </a:p>
          <a:p>
            <a:pPr lvl="1"/>
            <a:r>
              <a:rPr lang="nl-NL" dirty="0"/>
              <a:t>Hoofdstuk 1. Algemene bepalingen</a:t>
            </a:r>
          </a:p>
          <a:p>
            <a:pPr lvl="1"/>
            <a:r>
              <a:rPr lang="nl-NL" dirty="0"/>
              <a:t>Hoofdstuk 2. Doelen</a:t>
            </a:r>
          </a:p>
          <a:p>
            <a:pPr lvl="1"/>
            <a:r>
              <a:rPr lang="nl-NL" dirty="0"/>
              <a:t>Hoofdstuk 3. Programma’s</a:t>
            </a:r>
          </a:p>
          <a:p>
            <a:pPr lvl="1"/>
            <a:r>
              <a:rPr lang="nl-NL" dirty="0"/>
              <a:t>Hoofdstuk 4. Aanwijzingen in de fysieke leefomgeving</a:t>
            </a:r>
          </a:p>
          <a:p>
            <a:pPr lvl="1"/>
            <a:r>
              <a:rPr lang="nl-NL" dirty="0"/>
              <a:t>Hoofdstuk 5: Milieubelastende activiteiten </a:t>
            </a:r>
          </a:p>
          <a:p>
            <a:pPr lvl="2"/>
            <a:r>
              <a:rPr lang="nl-NL" dirty="0">
                <a:solidFill>
                  <a:srgbClr val="FF0000"/>
                </a:solidFill>
              </a:rPr>
              <a:t>(…)</a:t>
            </a:r>
          </a:p>
          <a:p>
            <a:pPr lvl="2"/>
            <a:r>
              <a:rPr lang="nl-NL" dirty="0">
                <a:solidFill>
                  <a:srgbClr val="FF0000"/>
                </a:solidFill>
              </a:rPr>
              <a:t>5.2 </a:t>
            </a:r>
            <a:r>
              <a:rPr lang="nl-NL" dirty="0" err="1">
                <a:solidFill>
                  <a:srgbClr val="FF0000"/>
                </a:solidFill>
              </a:rPr>
              <a:t>Houtstook</a:t>
            </a:r>
            <a:r>
              <a:rPr lang="nl-NL" dirty="0">
                <a:solidFill>
                  <a:srgbClr val="FF0000"/>
                </a:solidFill>
              </a:rPr>
              <a:t> &gt;</a:t>
            </a:r>
          </a:p>
          <a:p>
            <a:pPr marL="1371600" lvl="3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FF7230-A4E7-C36E-A1C6-8209FA5E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12</a:t>
            </a:fld>
            <a:endParaRPr lang="nl-NL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4A861D69-CB7D-FBEB-D98B-4B4589A92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678249"/>
              </p:ext>
            </p:extLst>
          </p:nvPr>
        </p:nvGraphicFramePr>
        <p:xfrm>
          <a:off x="3796747" y="4862195"/>
          <a:ext cx="6926469" cy="18592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6926469">
                  <a:extLst>
                    <a:ext uri="{9D8B030D-6E8A-4147-A177-3AD203B41FA5}">
                      <a16:colId xmlns:a16="http://schemas.microsoft.com/office/drawing/2014/main" val="2550533507"/>
                    </a:ext>
                  </a:extLst>
                </a:gridCol>
              </a:tblGrid>
              <a:tr h="1765118">
                <a:tc>
                  <a:txBody>
                    <a:bodyPr/>
                    <a:lstStyle/>
                    <a:p>
                      <a:r>
                        <a:rPr lang="nl-NL" sz="14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artikel 5.2.1 – verbod vanwege meteorologische omstandigheden </a:t>
                      </a:r>
                      <a:endParaRPr lang="nl-NL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nl-N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Het is verboden een </a:t>
                      </a:r>
                      <a:r>
                        <a:rPr lang="nl-NL" sz="1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houtstookactiviteit</a:t>
                      </a:r>
                      <a:r>
                        <a:rPr lang="nl-N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te verrichten of te laten verrichten indien:</a:t>
                      </a:r>
                    </a:p>
                    <a:p>
                      <a:pPr marL="342900" lvl="0" indent="-342900">
                        <a:buAutoNum type="alphaLcPeriod"/>
                      </a:pPr>
                      <a:r>
                        <a:rPr lang="nl-N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windkracht lager is dan 3 Beaufort (</a:t>
                      </a:r>
                      <a:r>
                        <a:rPr lang="nl-NL" sz="1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Bft</a:t>
                      </a:r>
                      <a:r>
                        <a:rPr lang="nl-N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ter plaatse van het weerstation van het KNMI te [locatie], en/of:</a:t>
                      </a:r>
                    </a:p>
                    <a:p>
                      <a:pPr marL="342900" lvl="0" indent="-342900">
                        <a:buAutoNum type="alphaLcPeriod"/>
                      </a:pPr>
                      <a:r>
                        <a:rPr lang="nl-N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sprake is van een zicht van minder dan 1000 meter ter plaatse van het weerstation, en/of:</a:t>
                      </a:r>
                    </a:p>
                    <a:p>
                      <a:pPr marL="342900" lvl="0" indent="-342900">
                        <a:buAutoNum type="alphaLcPeriod"/>
                      </a:pPr>
                      <a:r>
                        <a:rPr lang="nl-NL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 een code rood geldt, afgegeven door Stookwijzer.   </a:t>
                      </a:r>
                    </a:p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978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397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567324-BAF3-C5A6-F623-A65F2A10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Omgevingsplanwijziging – themagericht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07D318-FD94-373B-0C89-027AB4EA3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Iets anders dan gebiedsgerichte wijziging, maar concept blijft hetzelfde</a:t>
            </a:r>
          </a:p>
          <a:p>
            <a:r>
              <a:rPr lang="nl-NL" dirty="0"/>
              <a:t>Verschil: je voegt een </a:t>
            </a:r>
            <a:r>
              <a:rPr lang="nl-NL" i="1" dirty="0"/>
              <a:t>themagerichte </a:t>
            </a:r>
            <a:r>
              <a:rPr lang="nl-NL" i="1" dirty="0" err="1"/>
              <a:t>regelset</a:t>
            </a:r>
            <a:r>
              <a:rPr lang="nl-NL" dirty="0"/>
              <a:t> toe aan het tijdelijke omgevingsplan of overschrijft al gewijzigde delen (als je die al hebt)</a:t>
            </a:r>
          </a:p>
          <a:p>
            <a:pPr lvl="1"/>
            <a:r>
              <a:rPr lang="nl-NL" dirty="0"/>
              <a:t>Hoofdstuk 1. Algemene bepalingen</a:t>
            </a:r>
          </a:p>
          <a:p>
            <a:pPr lvl="1"/>
            <a:r>
              <a:rPr lang="nl-NL" dirty="0"/>
              <a:t>Hoofdstuk 2. Doelen</a:t>
            </a:r>
          </a:p>
          <a:p>
            <a:pPr lvl="1"/>
            <a:r>
              <a:rPr lang="nl-NL" strike="sngStrike" dirty="0">
                <a:solidFill>
                  <a:srgbClr val="FF0000"/>
                </a:solidFill>
              </a:rPr>
              <a:t>Hoofdstuk 3. Programma’s</a:t>
            </a:r>
          </a:p>
          <a:p>
            <a:pPr lvl="1"/>
            <a:r>
              <a:rPr lang="nl-NL" strike="sngStrike" dirty="0">
                <a:solidFill>
                  <a:srgbClr val="FF0000"/>
                </a:solidFill>
              </a:rPr>
              <a:t>Hoofdstuk 4. Aanwijzingen in de fysieke leefomgeving</a:t>
            </a:r>
          </a:p>
          <a:p>
            <a:pPr lvl="1"/>
            <a:r>
              <a:rPr lang="nl-NL" dirty="0"/>
              <a:t>Hoofdstuk 5: Milieubelastende activiteiten</a:t>
            </a:r>
          </a:p>
          <a:p>
            <a:pPr lvl="2"/>
            <a:r>
              <a:rPr lang="nl-NL" dirty="0"/>
              <a:t> </a:t>
            </a:r>
            <a:r>
              <a:rPr lang="nl-NL" dirty="0">
                <a:solidFill>
                  <a:srgbClr val="FF0000"/>
                </a:solidFill>
              </a:rPr>
              <a:t>(…)</a:t>
            </a:r>
          </a:p>
          <a:p>
            <a:pPr lvl="2"/>
            <a:r>
              <a:rPr lang="nl-NL" dirty="0">
                <a:solidFill>
                  <a:srgbClr val="FF0000"/>
                </a:solidFill>
              </a:rPr>
              <a:t>5.2 </a:t>
            </a:r>
            <a:r>
              <a:rPr lang="nl-NL" dirty="0" err="1">
                <a:solidFill>
                  <a:srgbClr val="FF0000"/>
                </a:solidFill>
              </a:rPr>
              <a:t>Houtstook</a:t>
            </a:r>
            <a:r>
              <a:rPr lang="nl-NL" dirty="0">
                <a:solidFill>
                  <a:srgbClr val="FF0000"/>
                </a:solidFill>
              </a:rPr>
              <a:t> &gt;</a:t>
            </a:r>
          </a:p>
          <a:p>
            <a:pPr lvl="2"/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A53902-2C9A-FCF5-F014-B1E971A9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13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308EF86-F9A3-9EC7-A731-28DA13C5C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887" y="5183274"/>
            <a:ext cx="5679898" cy="15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95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75160-54EA-AAC0-4630-F3E28F931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629"/>
            <a:ext cx="10515600" cy="1128395"/>
          </a:xfrm>
        </p:spPr>
        <p:txBody>
          <a:bodyPr/>
          <a:lstStyle/>
          <a:p>
            <a:r>
              <a:rPr lang="nl-NL" dirty="0"/>
              <a:t>Omgevingsplanwijziging – TAM-IMRO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9D4B69-7DEC-4883-AE8E-9F0EE5C22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STOP-TPOD-standaard niet nodig, TAM-IMRO maakt gebruik van oude </a:t>
            </a:r>
            <a:r>
              <a:rPr lang="nl-NL" dirty="0" err="1"/>
              <a:t>Wro</a:t>
            </a:r>
            <a:r>
              <a:rPr lang="nl-NL" dirty="0"/>
              <a:t>-standaard</a:t>
            </a:r>
          </a:p>
          <a:p>
            <a:pPr lvl="1"/>
            <a:r>
              <a:rPr lang="nl-NL" dirty="0"/>
              <a:t>Gunstig indien gemeente nog niet kan publiceren via STOP-TPOD</a:t>
            </a:r>
          </a:p>
          <a:p>
            <a:r>
              <a:rPr lang="nl-NL" dirty="0"/>
              <a:t>Ontsluiting op ‘regels op de kaart’ en ‘ruimtelijke plannen’ gemakkelijker</a:t>
            </a:r>
          </a:p>
          <a:p>
            <a:pPr lvl="1"/>
            <a:r>
              <a:rPr lang="nl-NL" dirty="0"/>
              <a:t>Zie voorbeeld gemeente Rijssen-Holten </a:t>
            </a:r>
          </a:p>
          <a:p>
            <a:r>
              <a:rPr lang="nl-NL" dirty="0"/>
              <a:t>Leent zich in principe ook voor thematische toepassing (vergelijk paraplu-bestemmingsplannen parkeren)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BE3F92-D79A-18E6-C040-8C161029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540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6C944DF-13EB-9AF1-2829-B208B33AC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02" r="-28" b="19907"/>
          <a:stretch/>
        </p:blipFill>
        <p:spPr>
          <a:xfrm>
            <a:off x="0" y="-702386"/>
            <a:ext cx="12192000" cy="756038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37DC7D-43EB-4EA9-827D-03388511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46" y="2872899"/>
            <a:ext cx="10515600" cy="1128395"/>
          </a:xfrm>
        </p:spPr>
        <p:txBody>
          <a:bodyPr anchor="ctr">
            <a:normAutofit/>
          </a:bodyPr>
          <a:lstStyle/>
          <a:p>
            <a:pPr algn="ctr"/>
            <a:r>
              <a:rPr lang="nl-NL" sz="4000" dirty="0"/>
              <a:t>Q&amp;A gebruik juridische blauwdrukken</a:t>
            </a:r>
            <a:endParaRPr lang="en-GB" sz="40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76A4CA-8FA3-4CCF-B570-7257EF13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2488F5-7620-4994-92EF-F73C0B322ED3}" type="slidenum">
              <a:rPr lang="nl-NL" smtClean="0"/>
              <a:pPr>
                <a:spcAft>
                  <a:spcPts val="600"/>
                </a:spcAft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354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inks naar webpagina's met informatie over de modules&#10;">
            <a:extLst>
              <a:ext uri="{FF2B5EF4-FFF2-40B4-BE49-F238E27FC236}">
                <a16:creationId xmlns:a16="http://schemas.microsoft.com/office/drawing/2014/main" id="{46C944DF-13EB-9AF1-2829-B208B33AC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02" r="-28" b="19907"/>
          <a:stretch/>
        </p:blipFill>
        <p:spPr>
          <a:xfrm>
            <a:off x="0" y="-702386"/>
            <a:ext cx="12192000" cy="756038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37DC7D-43EB-4EA9-827D-03388511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sz="4000" dirty="0" err="1"/>
              <a:t>Waar</a:t>
            </a:r>
            <a:r>
              <a:rPr lang="en-GB" sz="4000" dirty="0"/>
              <a:t> </a:t>
            </a:r>
            <a:r>
              <a:rPr lang="en-GB" sz="4000" dirty="0" err="1"/>
              <a:t>zijn</a:t>
            </a:r>
            <a:r>
              <a:rPr lang="en-GB" sz="4000" dirty="0"/>
              <a:t> de modules </a:t>
            </a:r>
            <a:r>
              <a:rPr lang="en-GB" sz="4000" dirty="0" err="1"/>
              <a:t>te</a:t>
            </a:r>
            <a:r>
              <a:rPr lang="en-GB" sz="4000" dirty="0"/>
              <a:t> </a:t>
            </a:r>
            <a:r>
              <a:rPr lang="en-GB" sz="4000" dirty="0" err="1"/>
              <a:t>vinden</a:t>
            </a:r>
            <a:r>
              <a:rPr lang="en-GB" sz="4000" dirty="0"/>
              <a:t>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E91B1E-7D3E-D2E9-C60E-C8A4ECF05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hlinkClick r:id="rId3"/>
              </a:rPr>
              <a:t>https://iplo.nl/thema/lucht/regels-houtstook-vanuit-woningen/#h4f972567-d427-7836-2789-1f230830d3a3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4"/>
              </a:rPr>
              <a:t>https://www.schoneluchtakkoord.nl/thema/houtstook-van-particuliere-huishoudens/routewijzer-houtstook-overlast/route-3-mogelijkheden-omgevingsplan/denkrichtingen-houtstookregels-omgevingsplan/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5"/>
              </a:rPr>
              <a:t>https://www.schoneluchtakkoord.nl/thema/</a:t>
            </a:r>
            <a:r>
              <a:rPr lang="nl-NL">
                <a:hlinkClick r:id="rId5"/>
              </a:rPr>
              <a:t>houtstook-van-particuliere-huishoudens/</a:t>
            </a:r>
            <a:endParaRPr lang="nl-NL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76A4CA-8FA3-4CCF-B570-7257EF13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2488F5-7620-4994-92EF-F73C0B322ED3}" type="slidenum">
              <a:rPr lang="nl-NL" smtClean="0"/>
              <a:pPr>
                <a:spcAft>
                  <a:spcPts val="600"/>
                </a:spcAft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492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E29D289-9E87-4863-9991-B0E19D64E9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82300" y="6356350"/>
            <a:ext cx="1409700" cy="365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488F5-7620-4994-92EF-F73C0B322ED3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16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In deze dia stellen Anna en Lukas zich voor">
            <a:extLst>
              <a:ext uri="{FF2B5EF4-FFF2-40B4-BE49-F238E27FC236}">
                <a16:creationId xmlns:a16="http://schemas.microsoft.com/office/drawing/2014/main" id="{4ABBCDC6-B16F-5FDA-E93D-3E6DB95E8D3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zijn wij? 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9D8ABA9-EC14-9197-07DF-290DDBE77736}"/>
              </a:ext>
            </a:extLst>
          </p:cNvPr>
          <p:cNvSpPr txBox="1"/>
          <p:nvPr/>
        </p:nvSpPr>
        <p:spPr>
          <a:xfrm>
            <a:off x="5425168" y="-8385"/>
            <a:ext cx="6766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chemeClr val="bg1"/>
                </a:solidFill>
              </a:rPr>
              <a:t>KokxDeVoogd</a:t>
            </a:r>
            <a:r>
              <a:rPr lang="nl-NL" dirty="0">
                <a:solidFill>
                  <a:schemeClr val="bg1"/>
                </a:solidFill>
              </a:rPr>
              <a:t> is het adviesbureau voor een sterke lokale overheid. Onze ambitie is om (lokale) publieke organisaties beter te laten functioneren en hun volle kracht te ontketenen. </a:t>
            </a:r>
          </a:p>
        </p:txBody>
      </p:sp>
      <p:sp>
        <p:nvSpPr>
          <p:cNvPr id="8" name="Picture Placeholder 22" descr="foto Anna Tersteeg&#10;">
            <a:extLst>
              <a:ext uri="{FF2B5EF4-FFF2-40B4-BE49-F238E27FC236}">
                <a16:creationId xmlns:a16="http://schemas.microsoft.com/office/drawing/2014/main" id="{C495AABB-DB97-1940-2EC7-E94D11CBE6B3}"/>
              </a:ext>
            </a:extLst>
          </p:cNvPr>
          <p:cNvSpPr/>
          <p:nvPr/>
        </p:nvSpPr>
        <p:spPr>
          <a:xfrm>
            <a:off x="3142908" y="1453048"/>
            <a:ext cx="2282260" cy="225527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68F237F-87D0-59E1-93BB-1531B7DFA929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33180" y="3827164"/>
            <a:ext cx="2412000" cy="247142"/>
          </a:xfrm>
        </p:spPr>
        <p:txBody>
          <a:bodyPr/>
          <a:lstStyle/>
          <a:p>
            <a:pPr algn="ctr"/>
            <a:r>
              <a:rPr lang="nl-NL" sz="1800" b="1" dirty="0"/>
              <a:t>Anna Tersteeg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1F9BF84-6823-2FB3-031F-F7EAEC1A80F4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2845294" y="4074306"/>
            <a:ext cx="2659387" cy="322835"/>
          </a:xfrm>
        </p:spPr>
        <p:txBody>
          <a:bodyPr>
            <a:normAutofit fontScale="92500"/>
          </a:bodyPr>
          <a:lstStyle/>
          <a:p>
            <a:pPr algn="ctr"/>
            <a:r>
              <a:rPr lang="nl-NL" sz="1600" dirty="0"/>
              <a:t>Beleidsadviseur en onderzoeker</a:t>
            </a:r>
          </a:p>
        </p:txBody>
      </p:sp>
      <p:sp>
        <p:nvSpPr>
          <p:cNvPr id="12" name="Tijdelijke aanduiding voor tekst 11" descr="Anna Tersteeg">
            <a:extLst>
              <a:ext uri="{FF2B5EF4-FFF2-40B4-BE49-F238E27FC236}">
                <a16:creationId xmlns:a16="http://schemas.microsoft.com/office/drawing/2014/main" id="{8913EC04-1D0A-BDE7-04B7-3862C1646DEE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2633179" y="4302524"/>
            <a:ext cx="3430911" cy="1643277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300" dirty="0"/>
              <a:t>Kent de bedoeling en de instrumenten door-en-door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300" dirty="0"/>
              <a:t>Goed ingevoerd in de werking van de beleidscyclus van de Omgevingswet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300" dirty="0"/>
              <a:t>Ondersteunt overheden bij toepassing Omgevingswet in complexe casuïstiek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sz="1300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4DB23F5-E987-53E2-098C-9667CA2A6D8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935566" y="5679652"/>
            <a:ext cx="2736464" cy="852487"/>
          </a:xfrm>
        </p:spPr>
        <p:txBody>
          <a:bodyPr>
            <a:noAutofit/>
          </a:bodyPr>
          <a:lstStyle/>
          <a:p>
            <a:r>
              <a:rPr lang="nl-NL" dirty="0"/>
              <a:t>Hart voor goed openbaar bestuur, met een focus op kantelpunt beleid en juridisch </a:t>
            </a:r>
          </a:p>
        </p:txBody>
      </p:sp>
      <p:pic>
        <p:nvPicPr>
          <p:cNvPr id="7" name="Tijdelijke aanduiding voor afbeelding 6" descr="foto Lukas Baars">
            <a:extLst>
              <a:ext uri="{FF2B5EF4-FFF2-40B4-BE49-F238E27FC236}">
                <a16:creationId xmlns:a16="http://schemas.microsoft.com/office/drawing/2014/main" id="{D2041AC5-8554-F7AA-2372-C06263164869}"/>
              </a:ext>
            </a:extLst>
          </p:cNvPr>
          <p:cNvPicPr>
            <a:picLocks noGrp="1" noChangeAspect="1"/>
          </p:cNvPicPr>
          <p:nvPr>
            <p:ph type="pic" sz="quarter" idx="8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r="475"/>
          <a:stretch>
            <a:fillRect/>
          </a:stretch>
        </p:blipFill>
        <p:spPr>
          <a:xfrm>
            <a:off x="7406047" y="1474592"/>
            <a:ext cx="2213839" cy="2236495"/>
          </a:xfr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5C0BC25-D025-DD02-0310-979D1EEB2065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6938962" y="3785912"/>
            <a:ext cx="3148011" cy="247142"/>
          </a:xfrm>
        </p:spPr>
        <p:txBody>
          <a:bodyPr/>
          <a:lstStyle/>
          <a:p>
            <a:pPr algn="ctr"/>
            <a:r>
              <a:rPr lang="nl-NL" sz="1800" b="1" dirty="0"/>
              <a:t>Lukas Baars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14624FE5-1FFC-EE66-04EE-2E13EF733878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7015949" y="4023594"/>
            <a:ext cx="3148013" cy="322835"/>
          </a:xfrm>
        </p:spPr>
        <p:txBody>
          <a:bodyPr>
            <a:noAutofit/>
          </a:bodyPr>
          <a:lstStyle/>
          <a:p>
            <a:pPr algn="ctr"/>
            <a:r>
              <a:rPr lang="nl-NL" sz="1600" dirty="0"/>
              <a:t>Juridisch specialist</a:t>
            </a:r>
          </a:p>
        </p:txBody>
      </p:sp>
      <p:sp>
        <p:nvSpPr>
          <p:cNvPr id="16" name="Tijdelijke aanduiding voor tekst 15" descr="Lukas Baars">
            <a:extLst>
              <a:ext uri="{FF2B5EF4-FFF2-40B4-BE49-F238E27FC236}">
                <a16:creationId xmlns:a16="http://schemas.microsoft.com/office/drawing/2014/main" id="{A7066787-2B0F-8EE2-2D2D-3AA92057B7FF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6938963" y="4270735"/>
            <a:ext cx="3548062" cy="1320439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300" dirty="0"/>
              <a:t>Gespecialiseerd in de Omgevingswet, met name ruimtelijke ordening en milieu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300" dirty="0"/>
              <a:t>Begeleidt ministeries en gemeenten bij complexe (juridische) vraagstukken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300" dirty="0"/>
              <a:t>Goed ingevoerd in de kansen met het omgevingsplan, </a:t>
            </a:r>
            <a:r>
              <a:rPr lang="nl-NL" sz="1300" dirty="0" err="1"/>
              <a:t>BOPA’s</a:t>
            </a:r>
            <a:r>
              <a:rPr lang="nl-NL" sz="1300" dirty="0"/>
              <a:t> en omgevingsvisie.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150874A-FE8E-B302-A238-11C0F7946451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7246448" y="5706522"/>
            <a:ext cx="2687016" cy="852487"/>
          </a:xfrm>
        </p:spPr>
        <p:txBody>
          <a:bodyPr>
            <a:normAutofit/>
          </a:bodyPr>
          <a:lstStyle/>
          <a:p>
            <a:r>
              <a:rPr lang="nl-NL" dirty="0"/>
              <a:t>Altijd op zoek naar de maximale kans optimalisatie met wet- en regelgeving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7478507-94B3-CE8B-CB47-7CA10F95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0178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CBFA99A5-5908-63D1-0204-4F787C311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633681"/>
          </a:xfrm>
        </p:spPr>
        <p:txBody>
          <a:bodyPr/>
          <a:lstStyle/>
          <a:p>
            <a:r>
              <a:rPr lang="nl-NL" dirty="0"/>
              <a:t> inhoudsopgave</a:t>
            </a:r>
          </a:p>
        </p:txBody>
      </p:sp>
      <p:pic>
        <p:nvPicPr>
          <p:cNvPr id="28" name="Afbeelding 27" descr="beeld van huis met rokende schoorsteen">
            <a:extLst>
              <a:ext uri="{FF2B5EF4-FFF2-40B4-BE49-F238E27FC236}">
                <a16:creationId xmlns:a16="http://schemas.microsoft.com/office/drawing/2014/main" id="{FC4CD059-4E47-F4B8-0CD5-77EF0EB37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"/>
          <a:stretch/>
        </p:blipFill>
        <p:spPr>
          <a:xfrm>
            <a:off x="792349" y="85258"/>
            <a:ext cx="4672340" cy="6687483"/>
          </a:xfrm>
          <a:prstGeom prst="rect">
            <a:avLst/>
          </a:prstGeom>
        </p:spPr>
      </p:pic>
      <p:pic>
        <p:nvPicPr>
          <p:cNvPr id="30" name="Tijdelijke aanduiding voor inhoud 29" descr="foto van de inhoudsopgave van het rapport &quot;Sturen op houtstook in het omgevingsplan&quot;">
            <a:extLst>
              <a:ext uri="{FF2B5EF4-FFF2-40B4-BE49-F238E27FC236}">
                <a16:creationId xmlns:a16="http://schemas.microsoft.com/office/drawing/2014/main" id="{F328B9F0-A7D6-03D7-5B91-970788C20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627"/>
          <a:stretch/>
        </p:blipFill>
        <p:spPr>
          <a:xfrm>
            <a:off x="6048694" y="136525"/>
            <a:ext cx="4672339" cy="6584950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C4B0717-0781-1BEB-DA37-365C11F35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6705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beschrijving sessie">
            <a:extLst>
              <a:ext uri="{FF2B5EF4-FFF2-40B4-BE49-F238E27FC236}">
                <a16:creationId xmlns:a16="http://schemas.microsoft.com/office/drawing/2014/main" id="{46C944DF-13EB-9AF1-2829-B208B33AC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02" r="-28" b="19907"/>
          <a:stretch/>
        </p:blipFill>
        <p:spPr>
          <a:xfrm>
            <a:off x="0" y="-702386"/>
            <a:ext cx="12192000" cy="756038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A37DC7D-43EB-4EA9-827D-03388511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 err="1"/>
              <a:t>Opzet</a:t>
            </a:r>
            <a:r>
              <a:rPr lang="en-GB" dirty="0"/>
              <a:t> </a:t>
            </a:r>
            <a:r>
              <a:rPr lang="en-GB" dirty="0" err="1"/>
              <a:t>schakelsessie</a:t>
            </a:r>
            <a:r>
              <a:rPr lang="en-GB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BFB43-48A5-4AFE-8F8D-E424DB21B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/>
              <a:t>Denkrichtingen voor </a:t>
            </a:r>
            <a:r>
              <a:rPr lang="nl-NL" sz="3200" dirty="0" err="1"/>
              <a:t>houtstookregels</a:t>
            </a:r>
            <a:r>
              <a:rPr lang="nl-NL" sz="3200" dirty="0"/>
              <a:t> in het omgevingsplan</a:t>
            </a:r>
          </a:p>
          <a:p>
            <a:pPr marL="0" indent="0">
              <a:buNone/>
            </a:pPr>
            <a:endParaRPr lang="nl-NL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</a:rPr>
              <a:t>10.45 – 11.00 </a:t>
            </a:r>
            <a:r>
              <a:rPr lang="nl-NL" sz="3100" dirty="0">
                <a:solidFill>
                  <a:schemeClr val="bg1"/>
                </a:solidFill>
              </a:rPr>
              <a:t>Aanleiding, motivatie en opbouw voorbeeldregels</a:t>
            </a:r>
          </a:p>
          <a:p>
            <a:pPr marL="0" indent="0">
              <a:buNone/>
            </a:pPr>
            <a:endParaRPr lang="nl-NL" sz="3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3100" dirty="0">
                <a:solidFill>
                  <a:schemeClr val="bg1"/>
                </a:solidFill>
              </a:rPr>
              <a:t>11.00 – 11.30 Technische en praktische toepassing</a:t>
            </a:r>
          </a:p>
          <a:p>
            <a:pPr marL="0" indent="0">
              <a:buNone/>
            </a:pPr>
            <a:endParaRPr lang="nl-NL" sz="3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3100" dirty="0">
                <a:solidFill>
                  <a:schemeClr val="bg1"/>
                </a:solidFill>
              </a:rPr>
              <a:t>11.30 – 11.50 Q&amp;A</a:t>
            </a:r>
            <a:endParaRPr lang="nl-NL" sz="3100" dirty="0"/>
          </a:p>
          <a:p>
            <a:pPr marL="0" indent="0">
              <a:buNone/>
            </a:pPr>
            <a:endParaRPr lang="nl-NL" sz="32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76A4CA-8FA3-4CCF-B570-7257EF13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2488F5-7620-4994-92EF-F73C0B322ED3}" type="slidenum">
              <a:rPr lang="nl-NL" smtClean="0"/>
              <a:pPr>
                <a:spcAft>
                  <a:spcPts val="600"/>
                </a:spcAft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7776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C04712-A306-D740-665C-547E1C0ED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Aanleiding juridische blauwdrukken </a:t>
            </a:r>
          </a:p>
        </p:txBody>
      </p:sp>
      <p:pic>
        <p:nvPicPr>
          <p:cNvPr id="22" name="Tijdelijke aanduiding voor inhoud 21" descr="Open hand met planten met effen opvulling">
            <a:extLst>
              <a:ext uri="{FF2B5EF4-FFF2-40B4-BE49-F238E27FC236}">
                <a16:creationId xmlns:a16="http://schemas.microsoft.com/office/drawing/2014/main" id="{ACEAE4D1-9D24-4A57-DD33-6D94C2B49B41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330" y="1493520"/>
            <a:ext cx="2345915" cy="2345915"/>
          </a:xfr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1129600-A65A-C5A6-583B-6BAA740B4A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24879" y="3832663"/>
            <a:ext cx="1968500" cy="432048"/>
          </a:xfrm>
        </p:spPr>
        <p:txBody>
          <a:bodyPr/>
          <a:lstStyle/>
          <a:p>
            <a:r>
              <a:rPr lang="nl-NL" sz="1700" dirty="0"/>
              <a:t>Maatschappelijk doel Omgevingswet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4B04CBC-7A85-9BF9-D0AE-2E8E8D8A7C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24879" y="4358391"/>
            <a:ext cx="2355391" cy="1802888"/>
          </a:xfrm>
        </p:spPr>
        <p:txBody>
          <a:bodyPr>
            <a:noAutofit/>
          </a:bodyPr>
          <a:lstStyle/>
          <a:p>
            <a:pPr marL="61912" indent="0">
              <a:buNone/>
            </a:pPr>
            <a:r>
              <a:rPr lang="nl-NL" sz="1700" dirty="0"/>
              <a:t>Het belang van een </a:t>
            </a:r>
            <a:r>
              <a:rPr lang="nl-NL" sz="1700" b="1" dirty="0"/>
              <a:t>veilige en gezonde leefomgeving </a:t>
            </a:r>
            <a:r>
              <a:rPr lang="nl-NL" sz="1700" dirty="0"/>
              <a:t>en een </a:t>
            </a:r>
            <a:r>
              <a:rPr lang="nl-NL" sz="1700" b="1" dirty="0"/>
              <a:t>goede omgevingskwaliteit  </a:t>
            </a:r>
            <a:r>
              <a:rPr lang="nl-NL" sz="1700" dirty="0"/>
              <a:t>(artikel 1.3).</a:t>
            </a:r>
          </a:p>
        </p:txBody>
      </p:sp>
      <p:pic>
        <p:nvPicPr>
          <p:cNvPr id="24" name="Tijdelijke aanduiding voor inhoud 21" descr="Mijngereedschap met effen opvulling">
            <a:extLst>
              <a:ext uri="{FF2B5EF4-FFF2-40B4-BE49-F238E27FC236}">
                <a16:creationId xmlns:a16="http://schemas.microsoft.com/office/drawing/2014/main" id="{3C750F57-5F77-CEEE-0708-65787D375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670057" y="1493520"/>
            <a:ext cx="2345915" cy="2345915"/>
          </a:xfrm>
          <a:prstGeom prst="rect">
            <a:avLst/>
          </a:prstGeom>
        </p:spPr>
      </p:pic>
      <p:sp>
        <p:nvSpPr>
          <p:cNvPr id="23" name="Tijdelijke aanduiding voor tekst 6">
            <a:extLst>
              <a:ext uri="{FF2B5EF4-FFF2-40B4-BE49-F238E27FC236}">
                <a16:creationId xmlns:a16="http://schemas.microsoft.com/office/drawing/2014/main" id="{AC392BC1-3606-9585-66A0-CDBDC55B28E5}"/>
              </a:ext>
            </a:extLst>
          </p:cNvPr>
          <p:cNvSpPr txBox="1">
            <a:spLocks/>
          </p:cNvSpPr>
          <p:nvPr/>
        </p:nvSpPr>
        <p:spPr>
          <a:xfrm>
            <a:off x="4853606" y="3832663"/>
            <a:ext cx="196850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0" spc="0" baseline="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26828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365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0486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700" dirty="0"/>
              <a:t>Nieuw stelsel en instrumenten </a:t>
            </a:r>
          </a:p>
        </p:txBody>
      </p:sp>
      <p:sp>
        <p:nvSpPr>
          <p:cNvPr id="25" name="Tijdelijke aanduiding voor tekst 8">
            <a:extLst>
              <a:ext uri="{FF2B5EF4-FFF2-40B4-BE49-F238E27FC236}">
                <a16:creationId xmlns:a16="http://schemas.microsoft.com/office/drawing/2014/main" id="{1DBEB1A6-0420-5A8F-0381-3EC80D11F29A}"/>
              </a:ext>
            </a:extLst>
          </p:cNvPr>
          <p:cNvSpPr txBox="1">
            <a:spLocks/>
          </p:cNvSpPr>
          <p:nvPr/>
        </p:nvSpPr>
        <p:spPr>
          <a:xfrm>
            <a:off x="4832673" y="4358391"/>
            <a:ext cx="2355391" cy="1802888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>
            <a:lvl1pPr marL="171450" indent="-109538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68288" indent="-920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200" b="0" kern="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0363" indent="-920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36575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200" b="0" kern="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200" b="0" kern="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2" indent="0">
              <a:buFont typeface="Arial" panose="020B0604020202020204" pitchFamily="34" charset="0"/>
              <a:buNone/>
            </a:pPr>
            <a:r>
              <a:rPr lang="nl-NL" sz="1700" b="1" dirty="0"/>
              <a:t>Beleidscyclus </a:t>
            </a:r>
            <a:r>
              <a:rPr lang="nl-NL" sz="1700" dirty="0"/>
              <a:t>van de Omgevingswet, de </a:t>
            </a:r>
            <a:r>
              <a:rPr lang="nl-NL" sz="1700" b="1" dirty="0"/>
              <a:t>artikelen</a:t>
            </a:r>
            <a:r>
              <a:rPr lang="nl-NL" sz="1700" dirty="0"/>
              <a:t> en </a:t>
            </a:r>
            <a:r>
              <a:rPr lang="nl-NL" sz="1700" b="1" dirty="0"/>
              <a:t>instrumenten</a:t>
            </a:r>
            <a:r>
              <a:rPr lang="nl-NL" sz="1700" dirty="0"/>
              <a:t> (o.a. </a:t>
            </a:r>
            <a:r>
              <a:rPr lang="nl-NL" sz="1700" b="1" dirty="0"/>
              <a:t>omgevingsplan</a:t>
            </a:r>
            <a:r>
              <a:rPr lang="nl-NL" sz="1700" dirty="0"/>
              <a:t> en </a:t>
            </a:r>
            <a:r>
              <a:rPr lang="nl-NL" sz="1700" b="1" dirty="0"/>
              <a:t>decentrale regels</a:t>
            </a:r>
            <a:r>
              <a:rPr lang="nl-NL" sz="1700" dirty="0"/>
              <a:t>) </a:t>
            </a:r>
          </a:p>
        </p:txBody>
      </p:sp>
      <p:pic>
        <p:nvPicPr>
          <p:cNvPr id="27" name="Tijdelijke aanduiding voor inhoud 21" descr="Proost met effen opvulling">
            <a:extLst>
              <a:ext uri="{FF2B5EF4-FFF2-40B4-BE49-F238E27FC236}">
                <a16:creationId xmlns:a16="http://schemas.microsoft.com/office/drawing/2014/main" id="{7D4A1194-4EF3-9E39-EE79-E8967B14AF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98784" y="1409406"/>
            <a:ext cx="2345915" cy="2345915"/>
          </a:xfrm>
          <a:prstGeom prst="rect">
            <a:avLst/>
          </a:prstGeom>
        </p:spPr>
      </p:pic>
      <p:sp>
        <p:nvSpPr>
          <p:cNvPr id="26" name="Tijdelijke aanduiding voor tekst 6">
            <a:extLst>
              <a:ext uri="{FF2B5EF4-FFF2-40B4-BE49-F238E27FC236}">
                <a16:creationId xmlns:a16="http://schemas.microsoft.com/office/drawing/2014/main" id="{04CDB05D-70EC-7502-B5F0-5BF152A108DC}"/>
              </a:ext>
            </a:extLst>
          </p:cNvPr>
          <p:cNvSpPr txBox="1">
            <a:spLocks/>
          </p:cNvSpPr>
          <p:nvPr/>
        </p:nvSpPr>
        <p:spPr>
          <a:xfrm>
            <a:off x="8527027" y="3843765"/>
            <a:ext cx="196850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0" spc="0" baseline="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26828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365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0486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79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700" dirty="0"/>
              <a:t>Gezamenlijke ambities</a:t>
            </a:r>
          </a:p>
        </p:txBody>
      </p:sp>
      <p:sp>
        <p:nvSpPr>
          <p:cNvPr id="28" name="Tijdelijke aanduiding voor tekst 8">
            <a:extLst>
              <a:ext uri="{FF2B5EF4-FFF2-40B4-BE49-F238E27FC236}">
                <a16:creationId xmlns:a16="http://schemas.microsoft.com/office/drawing/2014/main" id="{B1CBF280-2289-65BB-BCB9-396C683377CF}"/>
              </a:ext>
            </a:extLst>
          </p:cNvPr>
          <p:cNvSpPr txBox="1">
            <a:spLocks/>
          </p:cNvSpPr>
          <p:nvPr/>
        </p:nvSpPr>
        <p:spPr>
          <a:xfrm>
            <a:off x="8540467" y="4414637"/>
            <a:ext cx="2355391" cy="1802888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>
            <a:lvl1pPr marL="171450" indent="-109538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kern="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68288" indent="-920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200" b="0" kern="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60363" indent="-920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36575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200" b="0" kern="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98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200" b="0" kern="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2" indent="0">
              <a:buFont typeface="Arial" panose="020B0604020202020204" pitchFamily="34" charset="0"/>
              <a:buNone/>
            </a:pPr>
            <a:r>
              <a:rPr lang="nl-NL" sz="1700" dirty="0"/>
              <a:t>Gemeenten in staat stellen </a:t>
            </a:r>
            <a:r>
              <a:rPr lang="nl-NL" sz="1700" b="1" dirty="0"/>
              <a:t>invulling te geven </a:t>
            </a:r>
            <a:r>
              <a:rPr lang="nl-NL" sz="1700" dirty="0"/>
              <a:t>aan gezamenlijke ambities uit o.a. het </a:t>
            </a:r>
            <a:r>
              <a:rPr lang="nl-NL" sz="1700" b="1" dirty="0"/>
              <a:t>Schone Lucht Akkoord (SLA)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622227-E556-619E-5F04-9454B2BA3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941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23" grpId="0"/>
      <p:bldP spid="25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06C7A4-A725-4A10-2882-CFA00755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Motivatie juridische blauwdrukken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20B1BB5-B64D-8CB7-3E68-0166DF67A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Juridisch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5429CF-A926-2ADD-C419-D71BEC3E12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nl-NL" dirty="0"/>
              <a:t>Het doel van de Omgevingswet (1.3)</a:t>
            </a:r>
          </a:p>
          <a:p>
            <a:pPr marL="514350" indent="-514350">
              <a:buAutoNum type="arabicPeriod"/>
            </a:pPr>
            <a:endParaRPr lang="nl-NL" dirty="0"/>
          </a:p>
          <a:p>
            <a:pPr marL="514350" indent="-514350">
              <a:buAutoNum type="arabicPeriod"/>
            </a:pPr>
            <a:r>
              <a:rPr lang="nl-NL" dirty="0"/>
              <a:t>Het ambitie-perspectief van de gemeente </a:t>
            </a:r>
          </a:p>
          <a:p>
            <a:pPr marL="514350" indent="-514350">
              <a:buAutoNum type="arabicPeriod"/>
            </a:pPr>
            <a:endParaRPr lang="nl-NL" dirty="0"/>
          </a:p>
          <a:p>
            <a:pPr marL="514350" indent="-514350">
              <a:buAutoNum type="arabicPeriod"/>
            </a:pPr>
            <a:r>
              <a:rPr lang="nl-NL" dirty="0"/>
              <a:t>Het juridisch perspectief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378E6E2-C466-0806-529E-440C0EA30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Inhoudelijk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9DA15279-1CFA-C174-00E0-389A0EE7C4D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nl-NL" dirty="0"/>
              <a:t>De gezondheid van mensen en effect op kwetsbare groepen</a:t>
            </a:r>
          </a:p>
          <a:p>
            <a:endParaRPr lang="nl-NL" dirty="0"/>
          </a:p>
          <a:p>
            <a:r>
              <a:rPr lang="nl-NL" dirty="0"/>
              <a:t>Hinder in de woonomgeving, als gevolg van geur- of rookoverlast</a:t>
            </a:r>
          </a:p>
          <a:p>
            <a:endParaRPr lang="nl-NL" dirty="0"/>
          </a:p>
          <a:p>
            <a:r>
              <a:rPr lang="nl-NL" dirty="0"/>
              <a:t>De kwaliteit van de lucht in zijn algemeenheid  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B7C852-F890-D033-8FAF-F7581B08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47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CA9CB1-7537-5EF4-EB76-EA0B5F19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Opbouw juridische blauwdrukken </a:t>
            </a:r>
          </a:p>
        </p:txBody>
      </p:sp>
      <p:graphicFrame>
        <p:nvGraphicFramePr>
          <p:cNvPr id="5" name="Tijdelijke aanduiding voor inhoud 4" descr="beschrijving van de modules">
            <a:extLst>
              <a:ext uri="{FF2B5EF4-FFF2-40B4-BE49-F238E27FC236}">
                <a16:creationId xmlns:a16="http://schemas.microsoft.com/office/drawing/2014/main" id="{71DE1664-03BE-9883-9329-24E3E4966E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061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FACCCC-BBF1-C99E-38B1-DB42EA5F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7516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1E7F5-7DE8-636A-ED44-1AB1027F0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Opbouw juridische blauwdrukken</a:t>
            </a:r>
          </a:p>
        </p:txBody>
      </p:sp>
      <p:graphicFrame>
        <p:nvGraphicFramePr>
          <p:cNvPr id="7" name="Tijdelijke aanduiding voor inhoud 6" descr="kwetsbare groepen&#10;zonering&#10;doelen leefomgeving">
            <a:extLst>
              <a:ext uri="{FF2B5EF4-FFF2-40B4-BE49-F238E27FC236}">
                <a16:creationId xmlns:a16="http://schemas.microsoft.com/office/drawing/2014/main" id="{A1C0D0E1-39AA-CE24-52F4-1E50A68606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694699"/>
              </p:ext>
            </p:extLst>
          </p:nvPr>
        </p:nvGraphicFramePr>
        <p:xfrm>
          <a:off x="838200" y="1595124"/>
          <a:ext cx="5437239" cy="4761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51EE1D-07E0-CC09-B124-E7FD19E8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488F5-7620-4994-92EF-F73C0B322ED3}" type="slidenum">
              <a:rPr lang="nl-NL" smtClean="0"/>
              <a:t>8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81A0443-6B83-1741-EBA0-2DC9B56B88C8}"/>
              </a:ext>
            </a:extLst>
          </p:cNvPr>
          <p:cNvSpPr txBox="1"/>
          <p:nvPr/>
        </p:nvSpPr>
        <p:spPr>
          <a:xfrm>
            <a:off x="6961238" y="1840930"/>
            <a:ext cx="42254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De voorbeeldregels kunnen onderling worden </a:t>
            </a:r>
            <a:r>
              <a:rPr lang="nl-NL" sz="2000" b="1" dirty="0">
                <a:solidFill>
                  <a:schemeClr val="bg1"/>
                </a:solidFill>
              </a:rPr>
              <a:t>gecombineerd</a:t>
            </a:r>
            <a:r>
              <a:rPr lang="nl-NL" sz="2000" dirty="0">
                <a:solidFill>
                  <a:schemeClr val="bg1"/>
                </a:solidFill>
              </a:rPr>
              <a:t>. 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Wel dient daarbij te worden opgelet dat die regels steeds voor hetzelfde </a:t>
            </a:r>
            <a:r>
              <a:rPr lang="nl-NL" sz="2000" b="1" dirty="0">
                <a:solidFill>
                  <a:schemeClr val="bg1"/>
                </a:solidFill>
              </a:rPr>
              <a:t>oogmerk</a:t>
            </a:r>
            <a:r>
              <a:rPr lang="nl-NL" sz="2000" dirty="0">
                <a:solidFill>
                  <a:schemeClr val="bg1"/>
                </a:solidFill>
              </a:rPr>
              <a:t> worden ingezet. 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Ook moet de keus van de regels goed worden onderbouwd en toegelicht op basis van de</a:t>
            </a:r>
            <a:r>
              <a:rPr lang="nl-NL" sz="2000" b="1" dirty="0">
                <a:solidFill>
                  <a:schemeClr val="bg1"/>
                </a:solidFill>
              </a:rPr>
              <a:t> lokale feiten, omstandigheden en </a:t>
            </a:r>
          </a:p>
          <a:p>
            <a:r>
              <a:rPr lang="nl-NL" sz="2000" b="1" dirty="0">
                <a:solidFill>
                  <a:schemeClr val="bg1"/>
                </a:solidFill>
              </a:rPr>
              <a:t>belangen</a:t>
            </a:r>
            <a:r>
              <a:rPr lang="nl-NL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6347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609E21E-727A-5FE9-9CC1-7EC21D74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128395"/>
          </a:xfrm>
        </p:spPr>
        <p:txBody>
          <a:bodyPr anchor="ctr">
            <a:normAutofit/>
          </a:bodyPr>
          <a:lstStyle/>
          <a:p>
            <a:r>
              <a:rPr lang="nl-NL" dirty="0"/>
              <a:t>Technische en praktische toepassing blauwdrukken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256A31-C46A-F82B-27B6-10AB4191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4100" y="6356350"/>
            <a:ext cx="14097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2488F5-7620-4994-92EF-F73C0B322ED3}" type="slidenum">
              <a:rPr lang="nl-NL" smtClean="0"/>
              <a:pPr>
                <a:spcAft>
                  <a:spcPts val="600"/>
                </a:spcAft>
              </a:pPr>
              <a:t>9</a:t>
            </a:fld>
            <a:endParaRPr lang="nl-NL"/>
          </a:p>
        </p:txBody>
      </p:sp>
      <p:pic>
        <p:nvPicPr>
          <p:cNvPr id="7" name="Picture 7" descr="Luchtfoto van een natuurbrand">
            <a:extLst>
              <a:ext uri="{FF2B5EF4-FFF2-40B4-BE49-F238E27FC236}">
                <a16:creationId xmlns:a16="http://schemas.microsoft.com/office/drawing/2014/main" id="{F4E20C8B-1493-04E3-B8FB-464A794DE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9" b="31273"/>
          <a:stretch/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4571464"/>
      </p:ext>
    </p:extLst>
  </p:cSld>
  <p:clrMapOvr>
    <a:masterClrMapping/>
  </p:clrMapOvr>
</p:sld>
</file>

<file path=ppt/theme/theme1.xml><?xml version="1.0" encoding="utf-8"?>
<a:theme xmlns:a="http://schemas.openxmlformats.org/drawingml/2006/main" name="Thema1">
  <a:themeElements>
    <a:clrScheme name="KokxdeVoogd 2019">
      <a:dk1>
        <a:srgbClr val="4E4039"/>
      </a:dk1>
      <a:lt1>
        <a:sysClr val="window" lastClr="FFFFFF"/>
      </a:lt1>
      <a:dk2>
        <a:srgbClr val="4E4039"/>
      </a:dk2>
      <a:lt2>
        <a:srgbClr val="FFFFFF"/>
      </a:lt2>
      <a:accent1>
        <a:srgbClr val="ED1C24"/>
      </a:accent1>
      <a:accent2>
        <a:srgbClr val="92877B"/>
      </a:accent2>
      <a:accent3>
        <a:srgbClr val="4E4039"/>
      </a:accent3>
      <a:accent4>
        <a:srgbClr val="9F2522"/>
      </a:accent4>
      <a:accent5>
        <a:srgbClr val="ED1C24"/>
      </a:accent5>
      <a:accent6>
        <a:srgbClr val="92877B"/>
      </a:accent6>
      <a:hlink>
        <a:srgbClr val="ED1C24"/>
      </a:hlink>
      <a:folHlink>
        <a:srgbClr val="5F241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okxDeVoogd Presentatie.potx" id="{E6B6BC8B-5D79-440E-B710-C527331E7A59}" vid="{D3D45000-90EB-467A-BF15-AFA90EFA262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1752eae-59fe-48b2-a296-5f4cb69758c2">
      <UserInfo>
        <DisplayName>Lukas Baars | KokxDeVoogd</DisplayName>
        <AccountId>1304</AccountId>
        <AccountType/>
      </UserInfo>
    </SharedWithUsers>
    <TaxCatchAll xmlns="31752eae-59fe-48b2-a296-5f4cb69758c2" xsi:nil="true"/>
    <lcf76f155ced4ddcb4097134ff3c332f xmlns="b13ba0bc-87bb-44dc-ab25-b88cfd122df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65F924ED39E4B91E1387CE4408F86" ma:contentTypeVersion="18" ma:contentTypeDescription="Een nieuw document maken." ma:contentTypeScope="" ma:versionID="03913e7e5627eb00fba4806cd33e01ce">
  <xsd:schema xmlns:xsd="http://www.w3.org/2001/XMLSchema" xmlns:xs="http://www.w3.org/2001/XMLSchema" xmlns:p="http://schemas.microsoft.com/office/2006/metadata/properties" xmlns:ns2="b13ba0bc-87bb-44dc-ab25-b88cfd122dfb" xmlns:ns3="31752eae-59fe-48b2-a296-5f4cb69758c2" targetNamespace="http://schemas.microsoft.com/office/2006/metadata/properties" ma:root="true" ma:fieldsID="6e1254bc7ea29847e69197330d8389a2" ns2:_="" ns3:_="">
    <xsd:import namespace="b13ba0bc-87bb-44dc-ab25-b88cfd122dfb"/>
    <xsd:import namespace="31752eae-59fe-48b2-a296-5f4cb69758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3ba0bc-87bb-44dc-ab25-b88cfd122d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d2bae41f-b8b3-48ed-8be9-e3d0035642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52eae-59fe-48b2-a296-5f4cb69758c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4fca136-a749-4152-964a-0348402b1691}" ma:internalName="TaxCatchAll" ma:showField="CatchAllData" ma:web="31752eae-59fe-48b2-a296-5f4cb69758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DB1211-0771-44E5-B1E5-9F87086851AE}">
  <ds:schemaRefs>
    <ds:schemaRef ds:uri="31752eae-59fe-48b2-a296-5f4cb69758c2"/>
    <ds:schemaRef ds:uri="b13ba0bc-87bb-44dc-ab25-b88cfd122df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8484B2-04E0-459E-A425-F0DF7AD865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5BE829-0E50-49BE-9339-435EF634410A}">
  <ds:schemaRefs>
    <ds:schemaRef ds:uri="31752eae-59fe-48b2-a296-5f4cb69758c2"/>
    <ds:schemaRef ds:uri="b13ba0bc-87bb-44dc-ab25-b88cfd122d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Schakeldag RWS - sessie houtstook_25 6 2024_vdef</Template>
  <TotalTime>75</TotalTime>
  <Words>871</Words>
  <Application>Microsoft Office PowerPoint</Application>
  <PresentationFormat>Breedbeeld</PresentationFormat>
  <Paragraphs>134</Paragraphs>
  <Slides>17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Thema1</vt:lpstr>
      <vt:lpstr>Houtstook reguleren in het omgevingsplan</vt:lpstr>
      <vt:lpstr>Wie zijn wij? </vt:lpstr>
      <vt:lpstr> inhoudsopgave</vt:lpstr>
      <vt:lpstr>Opzet schakelsessie </vt:lpstr>
      <vt:lpstr>Aanleiding juridische blauwdrukken </vt:lpstr>
      <vt:lpstr>Motivatie juridische blauwdrukken </vt:lpstr>
      <vt:lpstr>Opbouw juridische blauwdrukken </vt:lpstr>
      <vt:lpstr>Opbouw juridische blauwdrukken</vt:lpstr>
      <vt:lpstr>Technische en praktische toepassing blauwdrukken</vt:lpstr>
      <vt:lpstr>Regels ‘laten landen’</vt:lpstr>
      <vt:lpstr>Omgevingsplanwijziging – gebiedsgericht (1) </vt:lpstr>
      <vt:lpstr>Omgevingsplanwijziging – gebiedsgericht (2) </vt:lpstr>
      <vt:lpstr>Omgevingsplanwijziging – themagericht </vt:lpstr>
      <vt:lpstr>Omgevingsplanwijziging – TAM-IMRO </vt:lpstr>
      <vt:lpstr>Q&amp;A gebruik juridische blauwdrukken</vt:lpstr>
      <vt:lpstr>Waar zijn de modules te vinden? </vt:lpstr>
      <vt:lpstr>17</vt:lpstr>
    </vt:vector>
  </TitlesOfParts>
  <Company>Rijkswaterstaat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Houtstook reguleren in het omgevingsplan</dc:title>
  <dc:creator>Hermans, Leon (RWS WVL)</dc:creator>
  <cp:lastModifiedBy>Velden, Rob van der (RWS WVL)</cp:lastModifiedBy>
  <cp:revision>21</cp:revision>
  <cp:lastPrinted>2024-01-15T08:33:08Z</cp:lastPrinted>
  <dcterms:created xsi:type="dcterms:W3CDTF">2024-07-09T08:03:19Z</dcterms:created>
  <dcterms:modified xsi:type="dcterms:W3CDTF">2024-07-11T21:03:00Z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0x01010094165F924ED39E4B91E1387CE4408F86</vt:lpwstr>
  </property>
  <property fmtid="{D5CDD505-2E9C-101B-9397-08002B2CF9AE}" pid="3" name="MediaServiceImageTags">
    <vt:lpwstr/>
  </property>
</Properties>
</file>