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3.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4.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bookmarkIdSeed="4">
  <p:sldMasterIdLst>
    <p:sldMasterId id="2147483993" r:id="rId4"/>
    <p:sldMasterId id="2147484018" r:id="rId5"/>
    <p:sldMasterId id="2147484039" r:id="rId6"/>
    <p:sldMasterId id="2147484048" r:id="rId7"/>
    <p:sldMasterId id="2147484059" r:id="rId8"/>
  </p:sldMasterIdLst>
  <p:notesMasterIdLst>
    <p:notesMasterId r:id="rId39"/>
  </p:notesMasterIdLst>
  <p:handoutMasterIdLst>
    <p:handoutMasterId r:id="rId40"/>
  </p:handoutMasterIdLst>
  <p:sldIdLst>
    <p:sldId id="390" r:id="rId9"/>
    <p:sldId id="1582" r:id="rId10"/>
    <p:sldId id="1633" r:id="rId11"/>
    <p:sldId id="1587" r:id="rId12"/>
    <p:sldId id="1622" r:id="rId13"/>
    <p:sldId id="1626" r:id="rId14"/>
    <p:sldId id="1608" r:id="rId15"/>
    <p:sldId id="1630" r:id="rId16"/>
    <p:sldId id="1631" r:id="rId17"/>
    <p:sldId id="1610" r:id="rId18"/>
    <p:sldId id="1613" r:id="rId19"/>
    <p:sldId id="1623" r:id="rId20"/>
    <p:sldId id="1824" r:id="rId21"/>
    <p:sldId id="1621" r:id="rId22"/>
    <p:sldId id="1602" r:id="rId23"/>
    <p:sldId id="1617" r:id="rId24"/>
    <p:sldId id="1624" r:id="rId25"/>
    <p:sldId id="1583" r:id="rId26"/>
    <p:sldId id="1634" r:id="rId27"/>
    <p:sldId id="1599" r:id="rId28"/>
    <p:sldId id="1823" r:id="rId29"/>
    <p:sldId id="1577" r:id="rId30"/>
    <p:sldId id="1821" r:id="rId31"/>
    <p:sldId id="1822" r:id="rId32"/>
    <p:sldId id="1124" r:id="rId33"/>
    <p:sldId id="1138" r:id="rId34"/>
    <p:sldId id="1569" r:id="rId35"/>
    <p:sldId id="1568" r:id="rId36"/>
    <p:sldId id="1632" r:id="rId37"/>
    <p:sldId id="1619" r:id="rId38"/>
  </p:sldIdLst>
  <p:sldSz cx="12192000" cy="6858000"/>
  <p:notesSz cx="6888163" cy="10020300"/>
  <p:defaultText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elpagina" id="{47342108-CCF8-4448-B546-6CBCD7139717}">
          <p14:sldIdLst>
            <p14:sldId id="390"/>
            <p14:sldId id="1582"/>
            <p14:sldId id="1633"/>
            <p14:sldId id="1587"/>
            <p14:sldId id="1622"/>
            <p14:sldId id="1626"/>
            <p14:sldId id="1608"/>
            <p14:sldId id="1630"/>
            <p14:sldId id="1631"/>
            <p14:sldId id="1610"/>
            <p14:sldId id="1613"/>
            <p14:sldId id="1623"/>
            <p14:sldId id="1824"/>
            <p14:sldId id="1621"/>
            <p14:sldId id="1602"/>
            <p14:sldId id="1617"/>
            <p14:sldId id="1624"/>
            <p14:sldId id="1583"/>
            <p14:sldId id="1634"/>
            <p14:sldId id="1599"/>
            <p14:sldId id="1823"/>
            <p14:sldId id="1577"/>
            <p14:sldId id="1821"/>
            <p14:sldId id="1822"/>
            <p14:sldId id="1124"/>
            <p14:sldId id="1138"/>
            <p14:sldId id="1569"/>
            <p14:sldId id="1568"/>
            <p14:sldId id="1632"/>
            <p14:sldId id="1619"/>
          </p14:sldIdLst>
        </p14:section>
      </p14:sectionLst>
    </p:ext>
    <p:ext uri="{EFAFB233-063F-42B5-8137-9DF3F51BA10A}">
      <p15:sldGuideLst xmlns:p15="http://schemas.microsoft.com/office/powerpoint/2012/main">
        <p15:guide id="1" orient="horz" pos="3863" userDrawn="1">
          <p15:clr>
            <a:srgbClr val="A4A3A4"/>
          </p15:clr>
        </p15:guide>
        <p15:guide id="2" orient="horz" pos="504" userDrawn="1">
          <p15:clr>
            <a:srgbClr val="A4A3A4"/>
          </p15:clr>
        </p15:guide>
        <p15:guide id="3" orient="horz" pos="2286" userDrawn="1">
          <p15:clr>
            <a:srgbClr val="A4A3A4"/>
          </p15:clr>
        </p15:guide>
        <p15:guide id="4" pos="3976" userDrawn="1">
          <p15:clr>
            <a:srgbClr val="A4A3A4"/>
          </p15:clr>
        </p15:guide>
        <p15:guide id="5" pos="372"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auldedigitect" initials="pa" lastIdx="1" clrIdx="0">
    <p:extLst>
      <p:ext uri="{19B8F6BF-5375-455C-9EA6-DF929625EA0E}">
        <p15:presenceInfo xmlns:p15="http://schemas.microsoft.com/office/powerpoint/2012/main" userId="S::pauldedigitect_gmail.com#ext#@vvng.onmicrosoft.com::87b24576-8a37-49cb-8c6b-23f1bdfd5fe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5A34"/>
    <a:srgbClr val="FFFFFF"/>
    <a:srgbClr val="39870C"/>
    <a:srgbClr val="A6C56D"/>
    <a:srgbClr val="3C694B"/>
    <a:srgbClr val="2B4B36"/>
    <a:srgbClr val="DA6F1C"/>
    <a:srgbClr val="E78841"/>
    <a:srgbClr val="397745"/>
    <a:srgbClr val="91B84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28954EC-B1BD-4F09-9012-75F69EC9E718}" v="8" dt="2024-06-28T11:09:12.554"/>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Stijl, licht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FD0F851-EC5A-4D38-B0AD-8093EC10F338}" styleName="Stijl, licht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B301B821-A1FF-4177-AEE7-76D212191A09}" styleName="Stijl, gemiddeld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F5AB1C69-6EDB-4FF4-983F-18BD219EF322}" styleName="Stijl, gemiddeld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344D84-9AFB-497E-A393-DC336BA19D2E}" styleName="Stijl, gemiddeld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0505E3EF-67EA-436B-97B2-0124C06EBD24}" styleName="Stijl, gemiddeld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94" autoAdjust="0"/>
    <p:restoredTop sz="86386" autoAdjust="0"/>
  </p:normalViewPr>
  <p:slideViewPr>
    <p:cSldViewPr snapToGrid="0">
      <p:cViewPr varScale="1">
        <p:scale>
          <a:sx n="98" d="100"/>
          <a:sy n="98" d="100"/>
        </p:scale>
        <p:origin x="276" y="90"/>
      </p:cViewPr>
      <p:guideLst>
        <p:guide orient="horz" pos="3863"/>
        <p:guide orient="horz" pos="504"/>
        <p:guide orient="horz" pos="2286"/>
        <p:guide pos="3976"/>
        <p:guide pos="372"/>
      </p:guideLst>
    </p:cSldViewPr>
  </p:slideViewPr>
  <p:outlineViewPr>
    <p:cViewPr>
      <p:scale>
        <a:sx n="33" d="100"/>
        <a:sy n="33" d="100"/>
      </p:scale>
      <p:origin x="0" y="-13170"/>
    </p:cViewPr>
  </p:outlineViewPr>
  <p:notesTextViewPr>
    <p:cViewPr>
      <p:scale>
        <a:sx n="3" d="2"/>
        <a:sy n="3" d="2"/>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notesMaster" Target="notesMasters/notesMaster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presProps" Target="pres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handoutMaster" Target="handoutMasters/handoutMaster1.xml"/><Relationship Id="rId45"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viewProps" Target="viewProps.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microsoft.com/office/2015/10/relationships/revisionInfo" Target="revisionInfo.xml"/><Relationship Id="rId20" Type="http://schemas.openxmlformats.org/officeDocument/2006/relationships/slide" Target="slides/slide12.xml"/><Relationship Id="rId41"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1" y="0"/>
            <a:ext cx="2984871" cy="501015"/>
          </a:xfrm>
          <a:prstGeom prst="rect">
            <a:avLst/>
          </a:prstGeom>
        </p:spPr>
        <p:txBody>
          <a:bodyPr vert="horz" lIns="96606" tIns="48303" rIns="96606" bIns="48303" rtlCol="0"/>
          <a:lstStyle>
            <a:lvl1pPr algn="l">
              <a:defRPr sz="1300"/>
            </a:lvl1pPr>
          </a:lstStyle>
          <a:p>
            <a:endParaRPr lang="nl-NL"/>
          </a:p>
        </p:txBody>
      </p:sp>
      <p:sp>
        <p:nvSpPr>
          <p:cNvPr id="3" name="Tijdelijke aanduiding voor datum 2"/>
          <p:cNvSpPr>
            <a:spLocks noGrp="1"/>
          </p:cNvSpPr>
          <p:nvPr>
            <p:ph type="dt" sz="quarter" idx="1"/>
          </p:nvPr>
        </p:nvSpPr>
        <p:spPr>
          <a:xfrm>
            <a:off x="3901699" y="0"/>
            <a:ext cx="2984871" cy="501015"/>
          </a:xfrm>
          <a:prstGeom prst="rect">
            <a:avLst/>
          </a:prstGeom>
        </p:spPr>
        <p:txBody>
          <a:bodyPr vert="horz" lIns="96606" tIns="48303" rIns="96606" bIns="48303" rtlCol="0"/>
          <a:lstStyle>
            <a:lvl1pPr algn="r">
              <a:defRPr sz="1300"/>
            </a:lvl1pPr>
          </a:lstStyle>
          <a:p>
            <a:fld id="{FDC8DB60-9960-7E4E-BA4A-B29DFB46F3EE}" type="datetime1">
              <a:rPr lang="nl-NL" smtClean="0"/>
              <a:t>16-7-2024</a:t>
            </a:fld>
            <a:endParaRPr lang="nl-NL"/>
          </a:p>
        </p:txBody>
      </p:sp>
      <p:sp>
        <p:nvSpPr>
          <p:cNvPr id="4" name="Tijdelijke aanduiding voor voettekst 3"/>
          <p:cNvSpPr>
            <a:spLocks noGrp="1"/>
          </p:cNvSpPr>
          <p:nvPr>
            <p:ph type="ftr" sz="quarter" idx="2"/>
          </p:nvPr>
        </p:nvSpPr>
        <p:spPr>
          <a:xfrm>
            <a:off x="1" y="9517546"/>
            <a:ext cx="2984871" cy="501015"/>
          </a:xfrm>
          <a:prstGeom prst="rect">
            <a:avLst/>
          </a:prstGeom>
        </p:spPr>
        <p:txBody>
          <a:bodyPr vert="horz" lIns="96606" tIns="48303" rIns="96606" bIns="48303" rtlCol="0" anchor="b"/>
          <a:lstStyle>
            <a:lvl1pPr algn="l">
              <a:defRPr sz="1300"/>
            </a:lvl1pPr>
          </a:lstStyle>
          <a:p>
            <a:endParaRPr lang="nl-NL"/>
          </a:p>
        </p:txBody>
      </p:sp>
      <p:sp>
        <p:nvSpPr>
          <p:cNvPr id="5" name="Tijdelijke aanduiding voor dianummer 4"/>
          <p:cNvSpPr>
            <a:spLocks noGrp="1"/>
          </p:cNvSpPr>
          <p:nvPr>
            <p:ph type="sldNum" sz="quarter" idx="3"/>
          </p:nvPr>
        </p:nvSpPr>
        <p:spPr>
          <a:xfrm>
            <a:off x="3901699" y="9517546"/>
            <a:ext cx="2984871" cy="501015"/>
          </a:xfrm>
          <a:prstGeom prst="rect">
            <a:avLst/>
          </a:prstGeom>
        </p:spPr>
        <p:txBody>
          <a:bodyPr vert="horz" lIns="96606" tIns="48303" rIns="96606" bIns="48303" rtlCol="0" anchor="b"/>
          <a:lstStyle>
            <a:lvl1pPr algn="r">
              <a:defRPr sz="1300"/>
            </a:lvl1pPr>
          </a:lstStyle>
          <a:p>
            <a:fld id="{B370EAE8-FB6A-B847-B804-B8BC08416A0C}" type="slidenum">
              <a:rPr lang="nl-NL" smtClean="0"/>
              <a:t>‹nr.›</a:t>
            </a:fld>
            <a:endParaRPr lang="nl-NL"/>
          </a:p>
        </p:txBody>
      </p:sp>
    </p:spTree>
    <p:extLst>
      <p:ext uri="{BB962C8B-B14F-4D97-AF65-F5344CB8AC3E}">
        <p14:creationId xmlns:p14="http://schemas.microsoft.com/office/powerpoint/2010/main" val="192433558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1" y="0"/>
            <a:ext cx="2984871" cy="501015"/>
          </a:xfrm>
          <a:prstGeom prst="rect">
            <a:avLst/>
          </a:prstGeom>
        </p:spPr>
        <p:txBody>
          <a:bodyPr vert="horz" lIns="96606" tIns="48303" rIns="96606" bIns="48303" rtlCol="0"/>
          <a:lstStyle>
            <a:lvl1pPr algn="l">
              <a:defRPr sz="1300"/>
            </a:lvl1pPr>
          </a:lstStyle>
          <a:p>
            <a:endParaRPr lang="nl-NL"/>
          </a:p>
        </p:txBody>
      </p:sp>
      <p:sp>
        <p:nvSpPr>
          <p:cNvPr id="3" name="Tijdelijke aanduiding voor datum 2"/>
          <p:cNvSpPr>
            <a:spLocks noGrp="1"/>
          </p:cNvSpPr>
          <p:nvPr>
            <p:ph type="dt" idx="1"/>
          </p:nvPr>
        </p:nvSpPr>
        <p:spPr>
          <a:xfrm>
            <a:off x="3901699" y="0"/>
            <a:ext cx="2984871" cy="501015"/>
          </a:xfrm>
          <a:prstGeom prst="rect">
            <a:avLst/>
          </a:prstGeom>
        </p:spPr>
        <p:txBody>
          <a:bodyPr vert="horz" lIns="96606" tIns="48303" rIns="96606" bIns="48303" rtlCol="0"/>
          <a:lstStyle>
            <a:lvl1pPr algn="r">
              <a:defRPr sz="1300"/>
            </a:lvl1pPr>
          </a:lstStyle>
          <a:p>
            <a:fld id="{D7443F22-96A7-2946-9F02-228CB8E4306F}" type="datetime1">
              <a:rPr lang="nl-NL" smtClean="0"/>
              <a:t>16-7-2024</a:t>
            </a:fld>
            <a:endParaRPr lang="nl-NL"/>
          </a:p>
        </p:txBody>
      </p:sp>
      <p:sp>
        <p:nvSpPr>
          <p:cNvPr id="4" name="Tijdelijke aanduiding voor dia-afbeelding 3"/>
          <p:cNvSpPr>
            <a:spLocks noGrp="1" noRot="1" noChangeAspect="1"/>
          </p:cNvSpPr>
          <p:nvPr>
            <p:ph type="sldImg" idx="2"/>
          </p:nvPr>
        </p:nvSpPr>
        <p:spPr>
          <a:xfrm>
            <a:off x="104775" y="750888"/>
            <a:ext cx="6678613" cy="3757612"/>
          </a:xfrm>
          <a:prstGeom prst="rect">
            <a:avLst/>
          </a:prstGeom>
          <a:noFill/>
          <a:ln w="12700">
            <a:solidFill>
              <a:prstClr val="black"/>
            </a:solidFill>
          </a:ln>
        </p:spPr>
        <p:txBody>
          <a:bodyPr vert="horz" lIns="96606" tIns="48303" rIns="96606" bIns="48303" rtlCol="0" anchor="ctr"/>
          <a:lstStyle/>
          <a:p>
            <a:endParaRPr lang="nl-NL"/>
          </a:p>
        </p:txBody>
      </p:sp>
      <p:sp>
        <p:nvSpPr>
          <p:cNvPr id="5" name="Tijdelijke aanduiding voor notities 4"/>
          <p:cNvSpPr>
            <a:spLocks noGrp="1"/>
          </p:cNvSpPr>
          <p:nvPr>
            <p:ph type="body" sz="quarter" idx="3"/>
          </p:nvPr>
        </p:nvSpPr>
        <p:spPr>
          <a:xfrm>
            <a:off x="688817" y="4759643"/>
            <a:ext cx="5510530" cy="4509135"/>
          </a:xfrm>
          <a:prstGeom prst="rect">
            <a:avLst/>
          </a:prstGeom>
        </p:spPr>
        <p:txBody>
          <a:bodyPr vert="horz" lIns="96606" tIns="48303" rIns="96606" bIns="48303" rtlCol="0"/>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1" y="9517546"/>
            <a:ext cx="2984871" cy="501015"/>
          </a:xfrm>
          <a:prstGeom prst="rect">
            <a:avLst/>
          </a:prstGeom>
        </p:spPr>
        <p:txBody>
          <a:bodyPr vert="horz" lIns="96606" tIns="48303" rIns="96606" bIns="48303" rtlCol="0" anchor="b"/>
          <a:lstStyle>
            <a:lvl1pPr algn="l">
              <a:defRPr sz="1300"/>
            </a:lvl1pPr>
          </a:lstStyle>
          <a:p>
            <a:endParaRPr lang="nl-NL"/>
          </a:p>
        </p:txBody>
      </p:sp>
      <p:sp>
        <p:nvSpPr>
          <p:cNvPr id="7" name="Tijdelijke aanduiding voor dianummer 6"/>
          <p:cNvSpPr>
            <a:spLocks noGrp="1"/>
          </p:cNvSpPr>
          <p:nvPr>
            <p:ph type="sldNum" sz="quarter" idx="5"/>
          </p:nvPr>
        </p:nvSpPr>
        <p:spPr>
          <a:xfrm>
            <a:off x="3901699" y="9517546"/>
            <a:ext cx="2984871" cy="501015"/>
          </a:xfrm>
          <a:prstGeom prst="rect">
            <a:avLst/>
          </a:prstGeom>
        </p:spPr>
        <p:txBody>
          <a:bodyPr vert="horz" lIns="96606" tIns="48303" rIns="96606" bIns="48303" rtlCol="0" anchor="b"/>
          <a:lstStyle>
            <a:lvl1pPr algn="r">
              <a:defRPr sz="1300"/>
            </a:lvl1pPr>
          </a:lstStyle>
          <a:p>
            <a:fld id="{D986D882-3718-4F40-87D5-7C3050DB7ED2}" type="slidenum">
              <a:rPr lang="nl-NL" smtClean="0"/>
              <a:t>‹nr.›</a:t>
            </a:fld>
            <a:endParaRPr lang="nl-NL"/>
          </a:p>
        </p:txBody>
      </p:sp>
    </p:spTree>
    <p:extLst>
      <p:ext uri="{BB962C8B-B14F-4D97-AF65-F5344CB8AC3E}">
        <p14:creationId xmlns:p14="http://schemas.microsoft.com/office/powerpoint/2010/main" val="2279858745"/>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D986D882-3718-4F40-87D5-7C3050DB7ED2}" type="slidenum">
              <a:rPr lang="nl-NL" smtClean="0"/>
              <a:t>1</a:t>
            </a:fld>
            <a:endParaRPr lang="nl-NL"/>
          </a:p>
        </p:txBody>
      </p:sp>
    </p:spTree>
    <p:extLst>
      <p:ext uri="{BB962C8B-B14F-4D97-AF65-F5344CB8AC3E}">
        <p14:creationId xmlns:p14="http://schemas.microsoft.com/office/powerpoint/2010/main" val="31413730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D986D882-3718-4F40-87D5-7C3050DB7ED2}" type="slidenum">
              <a:rPr lang="nl-NL" smtClean="0"/>
              <a:t>2</a:t>
            </a:fld>
            <a:endParaRPr lang="nl-NL"/>
          </a:p>
        </p:txBody>
      </p:sp>
    </p:spTree>
    <p:extLst>
      <p:ext uri="{BB962C8B-B14F-4D97-AF65-F5344CB8AC3E}">
        <p14:creationId xmlns:p14="http://schemas.microsoft.com/office/powerpoint/2010/main" val="40172212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D986D882-3718-4F40-87D5-7C3050DB7ED2}" type="slidenum">
              <a:rPr lang="nl-NL" smtClean="0"/>
              <a:t>3</a:t>
            </a:fld>
            <a:endParaRPr lang="nl-NL"/>
          </a:p>
        </p:txBody>
      </p:sp>
    </p:spTree>
    <p:extLst>
      <p:ext uri="{BB962C8B-B14F-4D97-AF65-F5344CB8AC3E}">
        <p14:creationId xmlns:p14="http://schemas.microsoft.com/office/powerpoint/2010/main" val="16255981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D986D882-3718-4F40-87D5-7C3050DB7ED2}" type="slidenum">
              <a:rPr lang="nl-NL" smtClean="0"/>
              <a:t>5</a:t>
            </a:fld>
            <a:endParaRPr lang="nl-NL"/>
          </a:p>
        </p:txBody>
      </p:sp>
    </p:spTree>
    <p:extLst>
      <p:ext uri="{BB962C8B-B14F-4D97-AF65-F5344CB8AC3E}">
        <p14:creationId xmlns:p14="http://schemas.microsoft.com/office/powerpoint/2010/main" val="31413730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D986D882-3718-4F40-87D5-7C3050DB7ED2}" type="slidenum">
              <a:rPr lang="nl-NL" smtClean="0"/>
              <a:t>13</a:t>
            </a:fld>
            <a:endParaRPr lang="nl-NL"/>
          </a:p>
        </p:txBody>
      </p:sp>
    </p:spTree>
    <p:extLst>
      <p:ext uri="{BB962C8B-B14F-4D97-AF65-F5344CB8AC3E}">
        <p14:creationId xmlns:p14="http://schemas.microsoft.com/office/powerpoint/2010/main" val="31413730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Voor deze en de volgende twee nemen we 25 min. Goed feedback op vragen. Noteren in chat zodat iedereen het ziet (bij gebrek aan </a:t>
            </a:r>
            <a:r>
              <a:rPr lang="nl-NL" dirty="0" err="1"/>
              <a:t>Mural</a:t>
            </a:r>
            <a:r>
              <a:rPr lang="nl-NL" dirty="0"/>
              <a:t> ;-) ) </a:t>
            </a:r>
          </a:p>
          <a:p>
            <a:r>
              <a:rPr lang="nl-NL" dirty="0"/>
              <a:t>Eindigen met commitment (ik heb wel eens de “Ja, ik wil”-vraag gebruikt)</a:t>
            </a:r>
          </a:p>
        </p:txBody>
      </p:sp>
      <p:sp>
        <p:nvSpPr>
          <p:cNvPr id="4" name="Tijdelijke aanduiding voor dianummer 3"/>
          <p:cNvSpPr>
            <a:spLocks noGrp="1"/>
          </p:cNvSpPr>
          <p:nvPr>
            <p:ph type="sldNum" sz="quarter" idx="5"/>
          </p:nvPr>
        </p:nvSpPr>
        <p:spPr/>
        <p:txBody>
          <a:bodyPr/>
          <a:lstStyle/>
          <a:p>
            <a:fld id="{D986D882-3718-4F40-87D5-7C3050DB7ED2}" type="slidenum">
              <a:rPr lang="nl-NL" smtClean="0"/>
              <a:t>19</a:t>
            </a:fld>
            <a:endParaRPr lang="nl-NL"/>
          </a:p>
        </p:txBody>
      </p:sp>
    </p:spTree>
    <p:extLst>
      <p:ext uri="{BB962C8B-B14F-4D97-AF65-F5344CB8AC3E}">
        <p14:creationId xmlns:p14="http://schemas.microsoft.com/office/powerpoint/2010/main" val="18641099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D986D882-3718-4F40-87D5-7C3050DB7ED2}" type="slidenum">
              <a:rPr lang="nl-NL" smtClean="0"/>
              <a:t>22</a:t>
            </a:fld>
            <a:endParaRPr lang="nl-NL"/>
          </a:p>
        </p:txBody>
      </p:sp>
    </p:spTree>
    <p:extLst>
      <p:ext uri="{BB962C8B-B14F-4D97-AF65-F5344CB8AC3E}">
        <p14:creationId xmlns:p14="http://schemas.microsoft.com/office/powerpoint/2010/main" val="7691750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D986D882-3718-4F40-87D5-7C3050DB7ED2}" type="slidenum">
              <a:rPr lang="nl-NL" smtClean="0"/>
              <a:t>25</a:t>
            </a:fld>
            <a:endParaRPr lang="nl-NL"/>
          </a:p>
        </p:txBody>
      </p:sp>
    </p:spTree>
    <p:extLst>
      <p:ext uri="{BB962C8B-B14F-4D97-AF65-F5344CB8AC3E}">
        <p14:creationId xmlns:p14="http://schemas.microsoft.com/office/powerpoint/2010/main" val="29616364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D986D882-3718-4F40-87D5-7C3050DB7ED2}" type="slidenum">
              <a:rPr lang="nl-NL" smtClean="0"/>
              <a:t>27</a:t>
            </a:fld>
            <a:endParaRPr lang="nl-NL"/>
          </a:p>
        </p:txBody>
      </p:sp>
    </p:spTree>
    <p:extLst>
      <p:ext uri="{BB962C8B-B14F-4D97-AF65-F5344CB8AC3E}">
        <p14:creationId xmlns:p14="http://schemas.microsoft.com/office/powerpoint/2010/main" val="15731594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5.xml"/><Relationship Id="rId5" Type="http://schemas.openxmlformats.org/officeDocument/2006/relationships/image" Target="../media/image10.png"/><Relationship Id="rId4" Type="http://schemas.openxmlformats.org/officeDocument/2006/relationships/image" Target="../media/image14.png"/></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5.xml"/><Relationship Id="rId5" Type="http://schemas.openxmlformats.org/officeDocument/2006/relationships/image" Target="../media/image10.png"/><Relationship Id="rId4" Type="http://schemas.openxmlformats.org/officeDocument/2006/relationships/image" Target="../media/image14.png"/></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5.xml"/><Relationship Id="rId5" Type="http://schemas.openxmlformats.org/officeDocument/2006/relationships/image" Target="../media/image10.png"/><Relationship Id="rId4" Type="http://schemas.openxmlformats.org/officeDocument/2006/relationships/image" Target="../media/image17.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 dia">
    <p:spTree>
      <p:nvGrpSpPr>
        <p:cNvPr id="1" name=""/>
        <p:cNvGrpSpPr/>
        <p:nvPr/>
      </p:nvGrpSpPr>
      <p:grpSpPr>
        <a:xfrm>
          <a:off x="0" y="0"/>
          <a:ext cx="0" cy="0"/>
          <a:chOff x="0" y="0"/>
          <a:chExt cx="0" cy="0"/>
        </a:xfrm>
      </p:grpSpPr>
      <p:sp>
        <p:nvSpPr>
          <p:cNvPr id="8" name="Rechthoek 7"/>
          <p:cNvSpPr/>
          <p:nvPr userDrawn="1"/>
        </p:nvSpPr>
        <p:spPr>
          <a:xfrm>
            <a:off x="6105907" y="890588"/>
            <a:ext cx="6102776" cy="5967412"/>
          </a:xfrm>
          <a:prstGeom prst="rect">
            <a:avLst/>
          </a:prstGeom>
          <a:solidFill>
            <a:srgbClr val="39870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800"/>
          </a:p>
        </p:txBody>
      </p:sp>
      <p:sp>
        <p:nvSpPr>
          <p:cNvPr id="2" name="Titel 1"/>
          <p:cNvSpPr>
            <a:spLocks noGrp="1"/>
          </p:cNvSpPr>
          <p:nvPr>
            <p:ph type="ctrTitle"/>
          </p:nvPr>
        </p:nvSpPr>
        <p:spPr>
          <a:xfrm>
            <a:off x="6356144" y="1171764"/>
            <a:ext cx="5353512" cy="1235234"/>
          </a:xfrm>
        </p:spPr>
        <p:txBody>
          <a:bodyPr anchor="t"/>
          <a:lstStyle>
            <a:lvl1pPr algn="l">
              <a:defRPr b="1">
                <a:solidFill>
                  <a:schemeClr val="bg1"/>
                </a:solidFill>
              </a:defRPr>
            </a:lvl1pPr>
          </a:lstStyle>
          <a:p>
            <a:r>
              <a:rPr lang="nl-NL"/>
              <a:t>Titelstijl van model bewerken</a:t>
            </a:r>
          </a:p>
        </p:txBody>
      </p:sp>
      <p:sp>
        <p:nvSpPr>
          <p:cNvPr id="3" name="Subtitel 2"/>
          <p:cNvSpPr>
            <a:spLocks noGrp="1"/>
          </p:cNvSpPr>
          <p:nvPr>
            <p:ph type="subTitle" idx="1" hasCustomPrompt="1"/>
          </p:nvPr>
        </p:nvSpPr>
        <p:spPr>
          <a:xfrm>
            <a:off x="6356145" y="3424048"/>
            <a:ext cx="5171671" cy="1550153"/>
          </a:xfrm>
        </p:spPr>
        <p:txBody>
          <a:bodyPr>
            <a:normAutofit/>
          </a:bodyPr>
          <a:lstStyle>
            <a:lvl1pPr marL="0" indent="0" algn="l">
              <a:buNone/>
              <a:defRPr sz="18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&lt;naam&gt;</a:t>
            </a:r>
          </a:p>
          <a:p>
            <a:endParaRPr lang="nl-NL"/>
          </a:p>
        </p:txBody>
      </p:sp>
      <p:pic>
        <p:nvPicPr>
          <p:cNvPr id="7" name="Afbeelding 6" descr="RO_RWS_Aan de slag met_pos_RGB.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4783" y="-2"/>
            <a:ext cx="3310128" cy="978408"/>
          </a:xfrm>
          <a:prstGeom prst="rect">
            <a:avLst/>
          </a:prstGeom>
        </p:spPr>
      </p:pic>
      <p:sp>
        <p:nvSpPr>
          <p:cNvPr id="13" name="Tijdelijke aanduiding voor afbeelding 12"/>
          <p:cNvSpPr>
            <a:spLocks noGrp="1"/>
          </p:cNvSpPr>
          <p:nvPr>
            <p:ph type="pic" sz="quarter" idx="10"/>
          </p:nvPr>
        </p:nvSpPr>
        <p:spPr>
          <a:xfrm>
            <a:off x="-8341" y="890588"/>
            <a:ext cx="6114248" cy="5609264"/>
          </a:xfrm>
        </p:spPr>
        <p:txBody>
          <a:bodyPr>
            <a:normAutofit/>
          </a:bodyPr>
          <a:lstStyle>
            <a:lvl1pPr marL="0" indent="0">
              <a:buNone/>
              <a:defRPr sz="1400"/>
            </a:lvl1pPr>
          </a:lstStyle>
          <a:p>
            <a:endParaRPr lang="nl-NL"/>
          </a:p>
        </p:txBody>
      </p:sp>
      <p:sp>
        <p:nvSpPr>
          <p:cNvPr id="17" name="Tijdelijke aanduiding voor tekst 16"/>
          <p:cNvSpPr>
            <a:spLocks noGrp="1"/>
          </p:cNvSpPr>
          <p:nvPr>
            <p:ph type="body" sz="quarter" idx="11" hasCustomPrompt="1"/>
          </p:nvPr>
        </p:nvSpPr>
        <p:spPr>
          <a:xfrm>
            <a:off x="6356351" y="5402697"/>
            <a:ext cx="5171016" cy="931863"/>
          </a:xfrm>
        </p:spPr>
        <p:txBody>
          <a:bodyPr anchor="b">
            <a:noAutofit/>
          </a:bodyPr>
          <a:lstStyle>
            <a:lvl1pPr marL="0" indent="0" algn="l">
              <a:buFontTx/>
              <a:buNone/>
              <a:defRPr sz="1000">
                <a:solidFill>
                  <a:schemeClr val="bg1"/>
                </a:solidFill>
              </a:defRPr>
            </a:lvl1pPr>
            <a:lvl2pPr marL="457200" indent="0" algn="l">
              <a:buFontTx/>
              <a:buNone/>
              <a:defRPr sz="1000">
                <a:solidFill>
                  <a:schemeClr val="bg1"/>
                </a:solidFill>
              </a:defRPr>
            </a:lvl2pPr>
            <a:lvl3pPr marL="914400" indent="0" algn="l">
              <a:buFontTx/>
              <a:buNone/>
              <a:defRPr sz="1000">
                <a:solidFill>
                  <a:schemeClr val="bg1"/>
                </a:solidFill>
              </a:defRPr>
            </a:lvl3pPr>
            <a:lvl4pPr marL="1371600" indent="0" algn="l">
              <a:buFontTx/>
              <a:buNone/>
              <a:defRPr sz="1000">
                <a:solidFill>
                  <a:schemeClr val="bg1"/>
                </a:solidFill>
              </a:defRPr>
            </a:lvl4pPr>
            <a:lvl5pPr marL="1828800" indent="0" algn="l">
              <a:buFontTx/>
              <a:buNone/>
              <a:defRPr sz="1000">
                <a:solidFill>
                  <a:schemeClr val="bg1"/>
                </a:solidFill>
              </a:defRPr>
            </a:lvl5pPr>
          </a:lstStyle>
          <a:p>
            <a:pPr lvl="0"/>
            <a:r>
              <a:rPr lang="nl-NL"/>
              <a:t>&lt;versie&gt;</a:t>
            </a:r>
          </a:p>
        </p:txBody>
      </p:sp>
      <p:sp>
        <p:nvSpPr>
          <p:cNvPr id="23" name="Rechthoek 22"/>
          <p:cNvSpPr/>
          <p:nvPr userDrawn="1"/>
        </p:nvSpPr>
        <p:spPr>
          <a:xfrm>
            <a:off x="0" y="6506109"/>
            <a:ext cx="12192000" cy="358149"/>
          </a:xfrm>
          <a:prstGeom prst="rect">
            <a:avLst/>
          </a:prstGeom>
          <a:solidFill>
            <a:srgbClr val="FFFFFF"/>
          </a:solidFill>
          <a:ln>
            <a:solidFill>
              <a:srgbClr val="FFFFFF"/>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sz="1800"/>
          </a:p>
        </p:txBody>
      </p:sp>
    </p:spTree>
    <p:extLst>
      <p:ext uri="{BB962C8B-B14F-4D97-AF65-F5344CB8AC3E}">
        <p14:creationId xmlns:p14="http://schemas.microsoft.com/office/powerpoint/2010/main" val="15354525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opsomming + bee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Titelstijl van model bewerken</a:t>
            </a:r>
          </a:p>
        </p:txBody>
      </p:sp>
      <p:sp>
        <p:nvSpPr>
          <p:cNvPr id="6" name="Tijdelijke aanduiding voor tekst 5"/>
          <p:cNvSpPr>
            <a:spLocks noGrp="1"/>
          </p:cNvSpPr>
          <p:nvPr>
            <p:ph type="body" sz="quarter" idx="12"/>
          </p:nvPr>
        </p:nvSpPr>
        <p:spPr>
          <a:xfrm>
            <a:off x="590551" y="1811338"/>
            <a:ext cx="5938399" cy="4305685"/>
          </a:xfrm>
        </p:spPr>
        <p:txBody>
          <a:bodyPr>
            <a:normAutofit/>
          </a:bodyPr>
          <a:lstStyle>
            <a:lvl1pPr marL="285750" indent="-285750">
              <a:lnSpc>
                <a:spcPts val="2400"/>
              </a:lnSpc>
              <a:buFont typeface="Arial"/>
              <a:buChar char="•"/>
              <a:defRPr sz="1600">
                <a:solidFill>
                  <a:schemeClr val="tx1"/>
                </a:solidFill>
              </a:defRPr>
            </a:lvl1pPr>
            <a:lvl2pPr marL="457200" indent="0">
              <a:lnSpc>
                <a:spcPts val="2400"/>
              </a:lnSpc>
              <a:buFontTx/>
              <a:buNone/>
              <a:defRPr sz="1800"/>
            </a:lvl2pPr>
            <a:lvl3pPr marL="914400" indent="0">
              <a:lnSpc>
                <a:spcPts val="2400"/>
              </a:lnSpc>
              <a:buFontTx/>
              <a:buNone/>
              <a:defRPr sz="1800"/>
            </a:lvl3pPr>
            <a:lvl4pPr marL="1371600" indent="0">
              <a:lnSpc>
                <a:spcPts val="2400"/>
              </a:lnSpc>
              <a:buFontTx/>
              <a:buNone/>
              <a:defRPr sz="1800"/>
            </a:lvl4pPr>
            <a:lvl5pPr marL="1828800" indent="0">
              <a:lnSpc>
                <a:spcPts val="2400"/>
              </a:lnSpc>
              <a:buFontTx/>
              <a:buNone/>
              <a:defRPr sz="1800"/>
            </a:lvl5pPr>
          </a:lstStyle>
          <a:p>
            <a:pPr lvl="0"/>
            <a:r>
              <a:rPr lang="nl-NL"/>
              <a:t>Klik om de tekststijl van het model te bewerken</a:t>
            </a:r>
          </a:p>
        </p:txBody>
      </p:sp>
      <p:sp>
        <p:nvSpPr>
          <p:cNvPr id="7" name="Tijdelijke aanduiding voor afbeelding 6"/>
          <p:cNvSpPr>
            <a:spLocks noGrp="1"/>
          </p:cNvSpPr>
          <p:nvPr>
            <p:ph type="pic" sz="quarter" idx="13"/>
          </p:nvPr>
        </p:nvSpPr>
        <p:spPr>
          <a:xfrm>
            <a:off x="6915151" y="1811338"/>
            <a:ext cx="4658783" cy="4300538"/>
          </a:xfrm>
        </p:spPr>
        <p:txBody>
          <a:bodyPr/>
          <a:lstStyle/>
          <a:p>
            <a:endParaRPr lang="nl-NL"/>
          </a:p>
        </p:txBody>
      </p:sp>
    </p:spTree>
    <p:extLst>
      <p:ext uri="{BB962C8B-B14F-4D97-AF65-F5344CB8AC3E}">
        <p14:creationId xmlns:p14="http://schemas.microsoft.com/office/powerpoint/2010/main" val="32176876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opsomming 2colloms">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Titelstijl van model bewerken</a:t>
            </a:r>
          </a:p>
        </p:txBody>
      </p:sp>
      <p:sp>
        <p:nvSpPr>
          <p:cNvPr id="7" name="Tijdelijke aanduiding voor tekst 6"/>
          <p:cNvSpPr>
            <a:spLocks noGrp="1"/>
          </p:cNvSpPr>
          <p:nvPr>
            <p:ph type="body" sz="quarter" idx="12"/>
          </p:nvPr>
        </p:nvSpPr>
        <p:spPr>
          <a:xfrm>
            <a:off x="601133" y="1811338"/>
            <a:ext cx="10972800" cy="4256088"/>
          </a:xfrm>
        </p:spPr>
        <p:txBody>
          <a:bodyPr numCol="2" spcCol="360000"/>
          <a:lstStyle>
            <a:lvl1pPr marL="285750" indent="-285750" algn="l">
              <a:buFont typeface="Arial"/>
              <a:buChar char="•"/>
              <a:defRPr>
                <a:solidFill>
                  <a:schemeClr val="tx1"/>
                </a:solidFill>
              </a:defRPr>
            </a:lvl1pPr>
            <a:lvl2pPr marL="742950" indent="-285750" algn="l">
              <a:buFont typeface="Arial"/>
              <a:buChar char="•"/>
              <a:defRPr/>
            </a:lvl2pPr>
            <a:lvl3pPr marL="1200150" indent="-285750" algn="l">
              <a:buFont typeface="Arial"/>
              <a:buChar char="•"/>
              <a:defRPr/>
            </a:lvl3pPr>
            <a:lvl4pPr marL="1657350" indent="-285750" algn="l">
              <a:buFont typeface="Arial"/>
              <a:buChar char="•"/>
              <a:defRPr/>
            </a:lvl4pPr>
            <a:lvl5pPr marL="2114550" indent="-285750" algn="l">
              <a:buFont typeface="Arial"/>
              <a:buChar char="•"/>
              <a:defRPr/>
            </a:lvl5pPr>
          </a:lstStyle>
          <a:p>
            <a:pPr lvl="0"/>
            <a:r>
              <a:rPr lang="nl-NL"/>
              <a:t>Klik om de tekststijl van het model te bewerken</a:t>
            </a:r>
          </a:p>
        </p:txBody>
      </p:sp>
    </p:spTree>
    <p:extLst>
      <p:ext uri="{BB962C8B-B14F-4D97-AF65-F5344CB8AC3E}">
        <p14:creationId xmlns:p14="http://schemas.microsoft.com/office/powerpoint/2010/main" val="22624353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kst + beeld">
    <p:spTree>
      <p:nvGrpSpPr>
        <p:cNvPr id="1" name=""/>
        <p:cNvGrpSpPr/>
        <p:nvPr/>
      </p:nvGrpSpPr>
      <p:grpSpPr>
        <a:xfrm>
          <a:off x="0" y="0"/>
          <a:ext cx="0" cy="0"/>
          <a:chOff x="0" y="0"/>
          <a:chExt cx="0" cy="0"/>
        </a:xfrm>
      </p:grpSpPr>
      <p:sp>
        <p:nvSpPr>
          <p:cNvPr id="6" name="Tijdelijke aanduiding voor afbeelding 5"/>
          <p:cNvSpPr>
            <a:spLocks noGrp="1"/>
          </p:cNvSpPr>
          <p:nvPr>
            <p:ph type="pic" sz="quarter" idx="12"/>
          </p:nvPr>
        </p:nvSpPr>
        <p:spPr>
          <a:xfrm>
            <a:off x="0" y="4779819"/>
            <a:ext cx="12192000" cy="1486045"/>
          </a:xfrm>
        </p:spPr>
        <p:txBody>
          <a:bodyPr>
            <a:normAutofit/>
          </a:bodyPr>
          <a:lstStyle>
            <a:lvl1pPr>
              <a:defRPr sz="1400"/>
            </a:lvl1pPr>
          </a:lstStyle>
          <a:p>
            <a:endParaRPr lang="nl-NL"/>
          </a:p>
        </p:txBody>
      </p:sp>
      <p:sp>
        <p:nvSpPr>
          <p:cNvPr id="7" name="Titel 1"/>
          <p:cNvSpPr>
            <a:spLocks noGrp="1"/>
          </p:cNvSpPr>
          <p:nvPr>
            <p:ph type="title"/>
          </p:nvPr>
        </p:nvSpPr>
        <p:spPr>
          <a:xfrm>
            <a:off x="601133" y="1169391"/>
            <a:ext cx="10972800" cy="663123"/>
          </a:xfrm>
        </p:spPr>
        <p:txBody>
          <a:bodyPr/>
          <a:lstStyle/>
          <a:p>
            <a:r>
              <a:rPr lang="nl-NL"/>
              <a:t>Titelstijl van model bewerken</a:t>
            </a:r>
          </a:p>
        </p:txBody>
      </p:sp>
      <p:sp>
        <p:nvSpPr>
          <p:cNvPr id="8" name="Tijdelijke aanduiding voor tekst 5"/>
          <p:cNvSpPr>
            <a:spLocks noGrp="1"/>
          </p:cNvSpPr>
          <p:nvPr>
            <p:ph type="body" sz="quarter" idx="13"/>
          </p:nvPr>
        </p:nvSpPr>
        <p:spPr>
          <a:xfrm>
            <a:off x="609600" y="1811338"/>
            <a:ext cx="10964333" cy="2743200"/>
          </a:xfrm>
        </p:spPr>
        <p:txBody>
          <a:bodyPr>
            <a:normAutofit/>
          </a:bodyPr>
          <a:lstStyle>
            <a:lvl1pPr marL="0" indent="0">
              <a:lnSpc>
                <a:spcPts val="2400"/>
              </a:lnSpc>
              <a:buFontTx/>
              <a:buNone/>
              <a:defRPr sz="1600">
                <a:solidFill>
                  <a:srgbClr val="000000"/>
                </a:solidFill>
              </a:defRPr>
            </a:lvl1pPr>
            <a:lvl2pPr marL="457200" indent="0">
              <a:lnSpc>
                <a:spcPts val="2400"/>
              </a:lnSpc>
              <a:buFontTx/>
              <a:buNone/>
              <a:defRPr sz="1600">
                <a:solidFill>
                  <a:srgbClr val="000000"/>
                </a:solidFill>
              </a:defRPr>
            </a:lvl2pPr>
            <a:lvl3pPr marL="914400" indent="0">
              <a:lnSpc>
                <a:spcPts val="2400"/>
              </a:lnSpc>
              <a:buFontTx/>
              <a:buNone/>
              <a:defRPr sz="1600">
                <a:solidFill>
                  <a:srgbClr val="000000"/>
                </a:solidFill>
              </a:defRPr>
            </a:lvl3pPr>
            <a:lvl4pPr marL="1371600" indent="0">
              <a:lnSpc>
                <a:spcPts val="2400"/>
              </a:lnSpc>
              <a:buFontTx/>
              <a:buNone/>
              <a:defRPr sz="1600">
                <a:solidFill>
                  <a:srgbClr val="000000"/>
                </a:solidFill>
              </a:defRPr>
            </a:lvl4pPr>
            <a:lvl5pPr marL="1828800" indent="0">
              <a:lnSpc>
                <a:spcPts val="2400"/>
              </a:lnSpc>
              <a:buFontTx/>
              <a:buNone/>
              <a:defRPr sz="1600">
                <a:solidFill>
                  <a:srgbClr val="000000"/>
                </a:solidFill>
              </a:defRPr>
            </a:lvl5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24714771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ekst + 2x beeld hor">
    <p:spTree>
      <p:nvGrpSpPr>
        <p:cNvPr id="1" name=""/>
        <p:cNvGrpSpPr/>
        <p:nvPr/>
      </p:nvGrpSpPr>
      <p:grpSpPr>
        <a:xfrm>
          <a:off x="0" y="0"/>
          <a:ext cx="0" cy="0"/>
          <a:chOff x="0" y="0"/>
          <a:chExt cx="0" cy="0"/>
        </a:xfrm>
      </p:grpSpPr>
      <p:sp>
        <p:nvSpPr>
          <p:cNvPr id="6" name="Tijdelijke aanduiding voor afbeelding 5"/>
          <p:cNvSpPr>
            <a:spLocks noGrp="1"/>
          </p:cNvSpPr>
          <p:nvPr>
            <p:ph type="pic" sz="quarter" idx="12"/>
          </p:nvPr>
        </p:nvSpPr>
        <p:spPr>
          <a:xfrm>
            <a:off x="601133" y="4078830"/>
            <a:ext cx="5187672" cy="2053685"/>
          </a:xfrm>
        </p:spPr>
        <p:txBody>
          <a:bodyPr>
            <a:normAutofit/>
          </a:bodyPr>
          <a:lstStyle>
            <a:lvl1pPr>
              <a:defRPr sz="1400"/>
            </a:lvl1pPr>
          </a:lstStyle>
          <a:p>
            <a:endParaRPr lang="nl-NL"/>
          </a:p>
        </p:txBody>
      </p:sp>
      <p:sp>
        <p:nvSpPr>
          <p:cNvPr id="7" name="Titel 1"/>
          <p:cNvSpPr>
            <a:spLocks noGrp="1"/>
          </p:cNvSpPr>
          <p:nvPr>
            <p:ph type="title"/>
          </p:nvPr>
        </p:nvSpPr>
        <p:spPr>
          <a:xfrm>
            <a:off x="601133" y="1169391"/>
            <a:ext cx="10972800" cy="663123"/>
          </a:xfrm>
        </p:spPr>
        <p:txBody>
          <a:bodyPr/>
          <a:lstStyle/>
          <a:p>
            <a:r>
              <a:rPr lang="nl-NL"/>
              <a:t>Titelstijl van model bewerken</a:t>
            </a:r>
          </a:p>
        </p:txBody>
      </p:sp>
      <p:sp>
        <p:nvSpPr>
          <p:cNvPr id="8" name="Tijdelijke aanduiding voor tekst 5"/>
          <p:cNvSpPr>
            <a:spLocks noGrp="1"/>
          </p:cNvSpPr>
          <p:nvPr>
            <p:ph type="body" sz="quarter" idx="13"/>
          </p:nvPr>
        </p:nvSpPr>
        <p:spPr>
          <a:xfrm>
            <a:off x="601133" y="1811339"/>
            <a:ext cx="10972800" cy="2073559"/>
          </a:xfrm>
        </p:spPr>
        <p:txBody>
          <a:bodyPr>
            <a:normAutofit/>
          </a:bodyPr>
          <a:lstStyle>
            <a:lvl1pPr marL="0" indent="0">
              <a:lnSpc>
                <a:spcPts val="2400"/>
              </a:lnSpc>
              <a:buFontTx/>
              <a:buNone/>
              <a:defRPr sz="1600">
                <a:solidFill>
                  <a:srgbClr val="000000"/>
                </a:solidFill>
              </a:defRPr>
            </a:lvl1pPr>
            <a:lvl2pPr marL="457200" indent="0">
              <a:lnSpc>
                <a:spcPts val="2400"/>
              </a:lnSpc>
              <a:buFontTx/>
              <a:buNone/>
              <a:defRPr sz="1600">
                <a:solidFill>
                  <a:srgbClr val="000000"/>
                </a:solidFill>
              </a:defRPr>
            </a:lvl2pPr>
            <a:lvl3pPr marL="914400" indent="0">
              <a:lnSpc>
                <a:spcPts val="2400"/>
              </a:lnSpc>
              <a:buFontTx/>
              <a:buNone/>
              <a:defRPr sz="1600">
                <a:solidFill>
                  <a:srgbClr val="000000"/>
                </a:solidFill>
              </a:defRPr>
            </a:lvl3pPr>
            <a:lvl4pPr marL="1371600" indent="0">
              <a:lnSpc>
                <a:spcPts val="2400"/>
              </a:lnSpc>
              <a:buFontTx/>
              <a:buNone/>
              <a:defRPr sz="1600">
                <a:solidFill>
                  <a:srgbClr val="000000"/>
                </a:solidFill>
              </a:defRPr>
            </a:lvl4pPr>
            <a:lvl5pPr marL="1828800" indent="0">
              <a:lnSpc>
                <a:spcPts val="2400"/>
              </a:lnSpc>
              <a:buFontTx/>
              <a:buNone/>
              <a:defRPr sz="1600">
                <a:solidFill>
                  <a:srgbClr val="000000"/>
                </a:solidFill>
              </a:defRPr>
            </a:lvl5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9" name="Tijdelijke aanduiding voor afbeelding 5"/>
          <p:cNvSpPr>
            <a:spLocks noGrp="1"/>
          </p:cNvSpPr>
          <p:nvPr>
            <p:ph type="pic" sz="quarter" idx="14"/>
          </p:nvPr>
        </p:nvSpPr>
        <p:spPr>
          <a:xfrm>
            <a:off x="6386261" y="4078830"/>
            <a:ext cx="5187672" cy="2053685"/>
          </a:xfrm>
        </p:spPr>
        <p:txBody>
          <a:bodyPr>
            <a:normAutofit/>
          </a:bodyPr>
          <a:lstStyle>
            <a:lvl1pPr>
              <a:defRPr sz="1400"/>
            </a:lvl1pPr>
          </a:lstStyle>
          <a:p>
            <a:endParaRPr lang="nl-NL"/>
          </a:p>
        </p:txBody>
      </p:sp>
    </p:spTree>
    <p:extLst>
      <p:ext uri="{BB962C8B-B14F-4D97-AF65-F5344CB8AC3E}">
        <p14:creationId xmlns:p14="http://schemas.microsoft.com/office/powerpoint/2010/main" val="5245779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ekst + 2x beeld ver">
    <p:spTree>
      <p:nvGrpSpPr>
        <p:cNvPr id="1" name=""/>
        <p:cNvGrpSpPr/>
        <p:nvPr/>
      </p:nvGrpSpPr>
      <p:grpSpPr>
        <a:xfrm>
          <a:off x="0" y="0"/>
          <a:ext cx="0" cy="0"/>
          <a:chOff x="0" y="0"/>
          <a:chExt cx="0" cy="0"/>
        </a:xfrm>
      </p:grpSpPr>
      <p:sp>
        <p:nvSpPr>
          <p:cNvPr id="6" name="Tijdelijke aanduiding voor afbeelding 5"/>
          <p:cNvSpPr>
            <a:spLocks noGrp="1"/>
          </p:cNvSpPr>
          <p:nvPr>
            <p:ph type="pic" sz="quarter" idx="12"/>
          </p:nvPr>
        </p:nvSpPr>
        <p:spPr>
          <a:xfrm>
            <a:off x="6390192" y="1805083"/>
            <a:ext cx="5187672" cy="2053685"/>
          </a:xfrm>
        </p:spPr>
        <p:txBody>
          <a:bodyPr>
            <a:normAutofit/>
          </a:bodyPr>
          <a:lstStyle>
            <a:lvl1pPr>
              <a:defRPr sz="1400"/>
            </a:lvl1pPr>
          </a:lstStyle>
          <a:p>
            <a:endParaRPr lang="nl-NL"/>
          </a:p>
        </p:txBody>
      </p:sp>
      <p:sp>
        <p:nvSpPr>
          <p:cNvPr id="7" name="Titel 1"/>
          <p:cNvSpPr>
            <a:spLocks noGrp="1"/>
          </p:cNvSpPr>
          <p:nvPr>
            <p:ph type="title"/>
          </p:nvPr>
        </p:nvSpPr>
        <p:spPr>
          <a:xfrm>
            <a:off x="601133" y="1169391"/>
            <a:ext cx="10972800" cy="663123"/>
          </a:xfrm>
        </p:spPr>
        <p:txBody>
          <a:bodyPr/>
          <a:lstStyle/>
          <a:p>
            <a:r>
              <a:rPr lang="nl-NL"/>
              <a:t>Titelstijl van model bewerken</a:t>
            </a:r>
          </a:p>
        </p:txBody>
      </p:sp>
      <p:sp>
        <p:nvSpPr>
          <p:cNvPr id="8" name="Tijdelijke aanduiding voor tekst 5"/>
          <p:cNvSpPr>
            <a:spLocks noGrp="1"/>
          </p:cNvSpPr>
          <p:nvPr>
            <p:ph type="body" sz="quarter" idx="13"/>
          </p:nvPr>
        </p:nvSpPr>
        <p:spPr>
          <a:xfrm>
            <a:off x="609600" y="1811339"/>
            <a:ext cx="5262747" cy="4321175"/>
          </a:xfrm>
        </p:spPr>
        <p:txBody>
          <a:bodyPr>
            <a:normAutofit/>
          </a:bodyPr>
          <a:lstStyle>
            <a:lvl1pPr marL="0" indent="0">
              <a:lnSpc>
                <a:spcPts val="2400"/>
              </a:lnSpc>
              <a:buFontTx/>
              <a:buNone/>
              <a:defRPr sz="1600">
                <a:solidFill>
                  <a:srgbClr val="000000"/>
                </a:solidFill>
              </a:defRPr>
            </a:lvl1pPr>
            <a:lvl2pPr marL="457200" indent="0">
              <a:lnSpc>
                <a:spcPts val="2400"/>
              </a:lnSpc>
              <a:buFontTx/>
              <a:buNone/>
              <a:defRPr sz="1600">
                <a:solidFill>
                  <a:srgbClr val="000000"/>
                </a:solidFill>
              </a:defRPr>
            </a:lvl2pPr>
            <a:lvl3pPr marL="914400" indent="0">
              <a:lnSpc>
                <a:spcPts val="2400"/>
              </a:lnSpc>
              <a:buFontTx/>
              <a:buNone/>
              <a:defRPr sz="1600">
                <a:solidFill>
                  <a:srgbClr val="000000"/>
                </a:solidFill>
              </a:defRPr>
            </a:lvl3pPr>
            <a:lvl4pPr marL="1371600" indent="0">
              <a:lnSpc>
                <a:spcPts val="2400"/>
              </a:lnSpc>
              <a:buFontTx/>
              <a:buNone/>
              <a:defRPr sz="1600">
                <a:solidFill>
                  <a:srgbClr val="000000"/>
                </a:solidFill>
              </a:defRPr>
            </a:lvl4pPr>
            <a:lvl5pPr marL="1828800" indent="0">
              <a:lnSpc>
                <a:spcPts val="2400"/>
              </a:lnSpc>
              <a:buFontTx/>
              <a:buNone/>
              <a:defRPr sz="1600">
                <a:solidFill>
                  <a:srgbClr val="000000"/>
                </a:solidFill>
              </a:defRPr>
            </a:lvl5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9" name="Tijdelijke aanduiding voor afbeelding 5"/>
          <p:cNvSpPr>
            <a:spLocks noGrp="1"/>
          </p:cNvSpPr>
          <p:nvPr>
            <p:ph type="pic" sz="quarter" idx="14"/>
          </p:nvPr>
        </p:nvSpPr>
        <p:spPr>
          <a:xfrm>
            <a:off x="6386261" y="4078830"/>
            <a:ext cx="5187672" cy="2053685"/>
          </a:xfrm>
        </p:spPr>
        <p:txBody>
          <a:bodyPr>
            <a:normAutofit/>
          </a:bodyPr>
          <a:lstStyle>
            <a:lvl1pPr>
              <a:defRPr sz="1400"/>
            </a:lvl1pPr>
          </a:lstStyle>
          <a:p>
            <a:endParaRPr lang="nl-NL"/>
          </a:p>
        </p:txBody>
      </p:sp>
    </p:spTree>
    <p:extLst>
      <p:ext uri="{BB962C8B-B14F-4D97-AF65-F5344CB8AC3E}">
        <p14:creationId xmlns:p14="http://schemas.microsoft.com/office/powerpoint/2010/main" val="25278746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kst+afbeelding">
    <p:spTree>
      <p:nvGrpSpPr>
        <p:cNvPr id="1" name=""/>
        <p:cNvGrpSpPr/>
        <p:nvPr/>
      </p:nvGrpSpPr>
      <p:grpSpPr>
        <a:xfrm>
          <a:off x="0" y="0"/>
          <a:ext cx="0" cy="0"/>
          <a:chOff x="0" y="0"/>
          <a:chExt cx="0" cy="0"/>
        </a:xfrm>
      </p:grpSpPr>
      <p:sp>
        <p:nvSpPr>
          <p:cNvPr id="2" name="Titel 1"/>
          <p:cNvSpPr>
            <a:spLocks noGrp="1"/>
          </p:cNvSpPr>
          <p:nvPr>
            <p:ph type="title"/>
          </p:nvPr>
        </p:nvSpPr>
        <p:spPr>
          <a:xfrm>
            <a:off x="601133" y="1169391"/>
            <a:ext cx="4981736" cy="663123"/>
          </a:xfrm>
        </p:spPr>
        <p:txBody>
          <a:bodyPr/>
          <a:lstStyle/>
          <a:p>
            <a:r>
              <a:rPr lang="nl-NL"/>
              <a:t>Titelstijl van model bewerken</a:t>
            </a:r>
          </a:p>
        </p:txBody>
      </p:sp>
      <p:sp>
        <p:nvSpPr>
          <p:cNvPr id="5" name="Tijdelijke aanduiding voor tekst 5"/>
          <p:cNvSpPr>
            <a:spLocks noGrp="1"/>
          </p:cNvSpPr>
          <p:nvPr>
            <p:ph type="body" sz="quarter" idx="13"/>
          </p:nvPr>
        </p:nvSpPr>
        <p:spPr>
          <a:xfrm>
            <a:off x="609600" y="2182862"/>
            <a:ext cx="4973269" cy="2743200"/>
          </a:xfrm>
        </p:spPr>
        <p:txBody>
          <a:bodyPr>
            <a:normAutofit/>
          </a:bodyPr>
          <a:lstStyle>
            <a:lvl1pPr marL="0" indent="0">
              <a:lnSpc>
                <a:spcPts val="2400"/>
              </a:lnSpc>
              <a:buFontTx/>
              <a:buNone/>
              <a:defRPr sz="1600">
                <a:solidFill>
                  <a:srgbClr val="000000"/>
                </a:solidFill>
              </a:defRPr>
            </a:lvl1pPr>
            <a:lvl2pPr marL="457200" indent="0">
              <a:lnSpc>
                <a:spcPts val="2400"/>
              </a:lnSpc>
              <a:buFontTx/>
              <a:buNone/>
              <a:defRPr sz="1600">
                <a:solidFill>
                  <a:srgbClr val="000000"/>
                </a:solidFill>
              </a:defRPr>
            </a:lvl2pPr>
            <a:lvl3pPr marL="914400" indent="0">
              <a:lnSpc>
                <a:spcPts val="2400"/>
              </a:lnSpc>
              <a:buFontTx/>
              <a:buNone/>
              <a:defRPr sz="1600">
                <a:solidFill>
                  <a:srgbClr val="000000"/>
                </a:solidFill>
              </a:defRPr>
            </a:lvl3pPr>
            <a:lvl4pPr marL="1371600" indent="0">
              <a:lnSpc>
                <a:spcPts val="2400"/>
              </a:lnSpc>
              <a:buFontTx/>
              <a:buNone/>
              <a:defRPr sz="1600">
                <a:solidFill>
                  <a:srgbClr val="000000"/>
                </a:solidFill>
              </a:defRPr>
            </a:lvl4pPr>
            <a:lvl5pPr marL="1828800" indent="0">
              <a:lnSpc>
                <a:spcPts val="2400"/>
              </a:lnSpc>
              <a:buFontTx/>
              <a:buNone/>
              <a:defRPr sz="1600">
                <a:solidFill>
                  <a:srgbClr val="000000"/>
                </a:solidFill>
              </a:defRPr>
            </a:lvl5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afbeelding 6"/>
          <p:cNvSpPr>
            <a:spLocks noGrp="1"/>
          </p:cNvSpPr>
          <p:nvPr>
            <p:ph type="pic" sz="quarter" idx="14"/>
          </p:nvPr>
        </p:nvSpPr>
        <p:spPr>
          <a:xfrm>
            <a:off x="6089652" y="1160463"/>
            <a:ext cx="5646689" cy="4972051"/>
          </a:xfrm>
        </p:spPr>
        <p:txBody>
          <a:bodyPr>
            <a:normAutofit/>
          </a:bodyPr>
          <a:lstStyle>
            <a:lvl1pPr>
              <a:defRPr sz="1400"/>
            </a:lvl1pPr>
          </a:lstStyle>
          <a:p>
            <a:endParaRPr lang="nl-NL"/>
          </a:p>
        </p:txBody>
      </p:sp>
    </p:spTree>
    <p:extLst>
      <p:ext uri="{BB962C8B-B14F-4D97-AF65-F5344CB8AC3E}">
        <p14:creationId xmlns:p14="http://schemas.microsoft.com/office/powerpoint/2010/main" val="28020624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afbeelding">
    <p:spTree>
      <p:nvGrpSpPr>
        <p:cNvPr id="1" name=""/>
        <p:cNvGrpSpPr/>
        <p:nvPr/>
      </p:nvGrpSpPr>
      <p:grpSpPr>
        <a:xfrm>
          <a:off x="0" y="0"/>
          <a:ext cx="0" cy="0"/>
          <a:chOff x="0" y="0"/>
          <a:chExt cx="0" cy="0"/>
        </a:xfrm>
      </p:grpSpPr>
      <p:sp>
        <p:nvSpPr>
          <p:cNvPr id="9" name="Tijdelijke aanduiding voor afbeelding 8"/>
          <p:cNvSpPr>
            <a:spLocks noGrp="1"/>
          </p:cNvSpPr>
          <p:nvPr>
            <p:ph type="pic" sz="quarter" idx="13"/>
          </p:nvPr>
        </p:nvSpPr>
        <p:spPr>
          <a:xfrm>
            <a:off x="1926167" y="1168400"/>
            <a:ext cx="8326197" cy="4159250"/>
          </a:xfrm>
        </p:spPr>
        <p:txBody>
          <a:bodyPr>
            <a:normAutofit/>
          </a:bodyPr>
          <a:lstStyle>
            <a:lvl1pPr>
              <a:defRPr sz="1400"/>
            </a:lvl1pPr>
          </a:lstStyle>
          <a:p>
            <a:endParaRPr lang="nl-NL"/>
          </a:p>
        </p:txBody>
      </p:sp>
      <p:sp>
        <p:nvSpPr>
          <p:cNvPr id="2" name="Titel 1"/>
          <p:cNvSpPr>
            <a:spLocks noGrp="1"/>
          </p:cNvSpPr>
          <p:nvPr>
            <p:ph type="title"/>
          </p:nvPr>
        </p:nvSpPr>
        <p:spPr>
          <a:xfrm>
            <a:off x="1926937" y="5384244"/>
            <a:ext cx="8325427" cy="519333"/>
          </a:xfrm>
        </p:spPr>
        <p:txBody>
          <a:bodyPr>
            <a:normAutofit/>
          </a:bodyPr>
          <a:lstStyle>
            <a:lvl1pPr>
              <a:defRPr sz="2000"/>
            </a:lvl1pPr>
          </a:lstStyle>
          <a:p>
            <a:r>
              <a:rPr lang="nl-NL"/>
              <a:t>Titelstijl van model bewerken</a:t>
            </a:r>
          </a:p>
        </p:txBody>
      </p:sp>
      <p:sp>
        <p:nvSpPr>
          <p:cNvPr id="7" name="Tijdelijke aanduiding voor tekst 6"/>
          <p:cNvSpPr>
            <a:spLocks noGrp="1"/>
          </p:cNvSpPr>
          <p:nvPr>
            <p:ph type="body" sz="quarter" idx="12"/>
          </p:nvPr>
        </p:nvSpPr>
        <p:spPr>
          <a:xfrm>
            <a:off x="1926167" y="5765368"/>
            <a:ext cx="8326967" cy="407987"/>
          </a:xfrm>
        </p:spPr>
        <p:txBody>
          <a:bodyPr>
            <a:noAutofit/>
          </a:bodyPr>
          <a:lstStyle>
            <a:lvl1pPr algn="l">
              <a:defRPr sz="1400">
                <a:solidFill>
                  <a:srgbClr val="000000"/>
                </a:solidFill>
              </a:defRPr>
            </a:lvl1pPr>
            <a:lvl2pPr algn="l">
              <a:defRPr sz="1400"/>
            </a:lvl2pPr>
            <a:lvl3pPr algn="l">
              <a:defRPr sz="1400"/>
            </a:lvl3pPr>
            <a:lvl4pPr algn="l">
              <a:defRPr sz="1400"/>
            </a:lvl4pPr>
            <a:lvl5pPr algn="l">
              <a:defRPr sz="1400"/>
            </a:lvl5pPr>
          </a:lstStyle>
          <a:p>
            <a:pPr lvl="0"/>
            <a:r>
              <a:rPr lang="nl-NL"/>
              <a:t>Klik om de tekststijl van het model te bewerken</a:t>
            </a:r>
          </a:p>
        </p:txBody>
      </p:sp>
    </p:spTree>
    <p:extLst>
      <p:ext uri="{BB962C8B-B14F-4D97-AF65-F5344CB8AC3E}">
        <p14:creationId xmlns:p14="http://schemas.microsoft.com/office/powerpoint/2010/main" val="21034788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 afbeeldingen verticaal">
    <p:spTree>
      <p:nvGrpSpPr>
        <p:cNvPr id="1" name=""/>
        <p:cNvGrpSpPr/>
        <p:nvPr/>
      </p:nvGrpSpPr>
      <p:grpSpPr>
        <a:xfrm>
          <a:off x="0" y="0"/>
          <a:ext cx="0" cy="0"/>
          <a:chOff x="0" y="0"/>
          <a:chExt cx="0" cy="0"/>
        </a:xfrm>
      </p:grpSpPr>
      <p:sp>
        <p:nvSpPr>
          <p:cNvPr id="9" name="Tijdelijke aanduiding voor afbeelding 8"/>
          <p:cNvSpPr>
            <a:spLocks noGrp="1"/>
          </p:cNvSpPr>
          <p:nvPr>
            <p:ph type="pic" sz="quarter" idx="13"/>
          </p:nvPr>
        </p:nvSpPr>
        <p:spPr>
          <a:xfrm>
            <a:off x="1926166" y="1168400"/>
            <a:ext cx="3892743" cy="4159250"/>
          </a:xfrm>
        </p:spPr>
        <p:txBody>
          <a:bodyPr>
            <a:normAutofit/>
          </a:bodyPr>
          <a:lstStyle>
            <a:lvl1pPr>
              <a:defRPr sz="1400"/>
            </a:lvl1pPr>
          </a:lstStyle>
          <a:p>
            <a:endParaRPr lang="nl-NL"/>
          </a:p>
        </p:txBody>
      </p:sp>
      <p:sp>
        <p:nvSpPr>
          <p:cNvPr id="2" name="Titel 1"/>
          <p:cNvSpPr>
            <a:spLocks noGrp="1"/>
          </p:cNvSpPr>
          <p:nvPr>
            <p:ph type="title"/>
          </p:nvPr>
        </p:nvSpPr>
        <p:spPr>
          <a:xfrm>
            <a:off x="1926937" y="5384244"/>
            <a:ext cx="8325427" cy="519333"/>
          </a:xfrm>
        </p:spPr>
        <p:txBody>
          <a:bodyPr>
            <a:normAutofit/>
          </a:bodyPr>
          <a:lstStyle>
            <a:lvl1pPr>
              <a:defRPr sz="2000"/>
            </a:lvl1pPr>
          </a:lstStyle>
          <a:p>
            <a:r>
              <a:rPr lang="nl-NL"/>
              <a:t>Titelstijl van model bewerken</a:t>
            </a:r>
          </a:p>
        </p:txBody>
      </p:sp>
      <p:sp>
        <p:nvSpPr>
          <p:cNvPr id="7" name="Tijdelijke aanduiding voor tekst 6"/>
          <p:cNvSpPr>
            <a:spLocks noGrp="1"/>
          </p:cNvSpPr>
          <p:nvPr>
            <p:ph type="body" sz="quarter" idx="12"/>
          </p:nvPr>
        </p:nvSpPr>
        <p:spPr>
          <a:xfrm>
            <a:off x="1926167" y="5765368"/>
            <a:ext cx="8326967" cy="407987"/>
          </a:xfrm>
        </p:spPr>
        <p:txBody>
          <a:bodyPr>
            <a:noAutofit/>
          </a:bodyPr>
          <a:lstStyle>
            <a:lvl1pPr algn="l">
              <a:defRPr sz="1400">
                <a:solidFill>
                  <a:srgbClr val="000000"/>
                </a:solidFill>
              </a:defRPr>
            </a:lvl1pPr>
            <a:lvl2pPr algn="l">
              <a:defRPr sz="1400"/>
            </a:lvl2pPr>
            <a:lvl3pPr algn="l">
              <a:defRPr sz="1400"/>
            </a:lvl3pPr>
            <a:lvl4pPr algn="l">
              <a:defRPr sz="1400"/>
            </a:lvl4pPr>
            <a:lvl5pPr algn="l">
              <a:defRPr sz="1400"/>
            </a:lvl5pPr>
          </a:lstStyle>
          <a:p>
            <a:pPr lvl="0"/>
            <a:r>
              <a:rPr lang="nl-NL"/>
              <a:t>Klik om de tekststijl van het model te bewerken</a:t>
            </a:r>
          </a:p>
        </p:txBody>
      </p:sp>
      <p:sp>
        <p:nvSpPr>
          <p:cNvPr id="8" name="Tijdelijke aanduiding voor afbeelding 8"/>
          <p:cNvSpPr>
            <a:spLocks noGrp="1"/>
          </p:cNvSpPr>
          <p:nvPr>
            <p:ph type="pic" sz="quarter" idx="14"/>
          </p:nvPr>
        </p:nvSpPr>
        <p:spPr>
          <a:xfrm>
            <a:off x="6342303" y="1160463"/>
            <a:ext cx="3910061" cy="4159250"/>
          </a:xfrm>
        </p:spPr>
        <p:txBody>
          <a:bodyPr>
            <a:normAutofit/>
          </a:bodyPr>
          <a:lstStyle>
            <a:lvl1pPr>
              <a:defRPr sz="1400"/>
            </a:lvl1pPr>
          </a:lstStyle>
          <a:p>
            <a:endParaRPr lang="nl-NL"/>
          </a:p>
        </p:txBody>
      </p:sp>
    </p:spTree>
    <p:extLst>
      <p:ext uri="{BB962C8B-B14F-4D97-AF65-F5344CB8AC3E}">
        <p14:creationId xmlns:p14="http://schemas.microsoft.com/office/powerpoint/2010/main" val="24387720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914198" y="2130316"/>
            <a:ext cx="10363607" cy="1470188"/>
          </a:xfrm>
          <a:prstGeom prst="rect">
            <a:avLst/>
          </a:prstGeom>
        </p:spPr>
        <p:txBody>
          <a:bodyPr/>
          <a:lstStyle/>
          <a:p>
            <a:r>
              <a:rPr lang="nl-NL"/>
              <a:t>Klik om de stijl te bewerken</a:t>
            </a:r>
          </a:p>
        </p:txBody>
      </p:sp>
      <p:sp>
        <p:nvSpPr>
          <p:cNvPr id="3" name="Ondertitel 2"/>
          <p:cNvSpPr>
            <a:spLocks noGrp="1"/>
          </p:cNvSpPr>
          <p:nvPr>
            <p:ph type="subTitle" idx="1"/>
          </p:nvPr>
        </p:nvSpPr>
        <p:spPr>
          <a:xfrm>
            <a:off x="1828846" y="3886344"/>
            <a:ext cx="8534309" cy="1752432"/>
          </a:xfrm>
          <a:prstGeom prst="rect">
            <a:avLst/>
          </a:prstGeom>
        </p:spPr>
        <p:txBody>
          <a:bodyPr/>
          <a:lstStyle>
            <a:lvl1pPr marL="0" indent="0" algn="ctr">
              <a:buNone/>
              <a:defRPr/>
            </a:lvl1pPr>
            <a:lvl2pPr marL="97658" indent="0" algn="ctr">
              <a:buNone/>
              <a:defRPr/>
            </a:lvl2pPr>
            <a:lvl3pPr marL="195316" indent="0" algn="ctr">
              <a:buNone/>
              <a:defRPr/>
            </a:lvl3pPr>
            <a:lvl4pPr marL="292974" indent="0" algn="ctr">
              <a:buNone/>
              <a:defRPr/>
            </a:lvl4pPr>
            <a:lvl5pPr marL="390632" indent="0" algn="ctr">
              <a:buNone/>
              <a:defRPr/>
            </a:lvl5pPr>
            <a:lvl6pPr marL="488290" indent="0" algn="ctr">
              <a:buNone/>
              <a:defRPr/>
            </a:lvl6pPr>
            <a:lvl7pPr marL="585948" indent="0" algn="ctr">
              <a:buNone/>
              <a:defRPr/>
            </a:lvl7pPr>
            <a:lvl8pPr marL="683605" indent="0" algn="ctr">
              <a:buNone/>
              <a:defRPr/>
            </a:lvl8pPr>
            <a:lvl9pPr marL="781263" indent="0" algn="ctr">
              <a:buNone/>
              <a:defRPr/>
            </a:lvl9pPr>
          </a:lstStyle>
          <a:p>
            <a:r>
              <a:rPr lang="nl-NL"/>
              <a:t>Klik om het opmaakprofiel van de modelondertitel te bewerken</a:t>
            </a:r>
          </a:p>
        </p:txBody>
      </p:sp>
    </p:spTree>
    <p:extLst>
      <p:ext uri="{BB962C8B-B14F-4D97-AF65-F5344CB8AC3E}">
        <p14:creationId xmlns:p14="http://schemas.microsoft.com/office/powerpoint/2010/main" val="10697621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a:xfrm>
            <a:off x="609466" y="274694"/>
            <a:ext cx="10973071" cy="1143000"/>
          </a:xfrm>
          <a:prstGeom prst="rect">
            <a:avLst/>
          </a:prstGeom>
        </p:spPr>
        <p:txBody>
          <a:bodyPr/>
          <a:lstStyle/>
          <a:p>
            <a:r>
              <a:rPr lang="nl-NL"/>
              <a:t>Klik om de stijl te bewerken</a:t>
            </a:r>
          </a:p>
        </p:txBody>
      </p:sp>
      <p:sp>
        <p:nvSpPr>
          <p:cNvPr id="3" name="Tijdelijke aanduiding voor inhoud 2"/>
          <p:cNvSpPr>
            <a:spLocks noGrp="1"/>
          </p:cNvSpPr>
          <p:nvPr>
            <p:ph idx="1"/>
          </p:nvPr>
        </p:nvSpPr>
        <p:spPr>
          <a:xfrm>
            <a:off x="609466" y="1600344"/>
            <a:ext cx="10973071" cy="4525978"/>
          </a:xfrm>
          <a:prstGeom prst="rect">
            <a:avLst/>
          </a:prstGeo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38292072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Hoofdstuk + afb ">
    <p:spTree>
      <p:nvGrpSpPr>
        <p:cNvPr id="1" name=""/>
        <p:cNvGrpSpPr/>
        <p:nvPr/>
      </p:nvGrpSpPr>
      <p:grpSpPr>
        <a:xfrm>
          <a:off x="0" y="0"/>
          <a:ext cx="0" cy="0"/>
          <a:chOff x="0" y="0"/>
          <a:chExt cx="0" cy="0"/>
        </a:xfrm>
      </p:grpSpPr>
      <p:sp>
        <p:nvSpPr>
          <p:cNvPr id="8" name="Rechthoek 7"/>
          <p:cNvSpPr/>
          <p:nvPr userDrawn="1"/>
        </p:nvSpPr>
        <p:spPr>
          <a:xfrm>
            <a:off x="6105907" y="890588"/>
            <a:ext cx="6102776" cy="5967412"/>
          </a:xfrm>
          <a:prstGeom prst="rect">
            <a:avLst/>
          </a:prstGeom>
          <a:solidFill>
            <a:srgbClr val="39870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800"/>
          </a:p>
        </p:txBody>
      </p:sp>
      <p:sp>
        <p:nvSpPr>
          <p:cNvPr id="2" name="Titel 1"/>
          <p:cNvSpPr>
            <a:spLocks noGrp="1"/>
          </p:cNvSpPr>
          <p:nvPr>
            <p:ph type="ctrTitle" hasCustomPrompt="1"/>
          </p:nvPr>
        </p:nvSpPr>
        <p:spPr>
          <a:xfrm>
            <a:off x="6356144" y="1171764"/>
            <a:ext cx="5353512" cy="1235234"/>
          </a:xfrm>
        </p:spPr>
        <p:txBody>
          <a:bodyPr anchor="t"/>
          <a:lstStyle>
            <a:lvl1pPr algn="l">
              <a:defRPr b="1" baseline="0">
                <a:solidFill>
                  <a:schemeClr val="bg1"/>
                </a:solidFill>
              </a:defRPr>
            </a:lvl1pPr>
          </a:lstStyle>
          <a:p>
            <a:r>
              <a:rPr lang="nl-NL"/>
              <a:t>&lt;hoofdstuk titel&gt;</a:t>
            </a:r>
          </a:p>
        </p:txBody>
      </p:sp>
      <p:sp>
        <p:nvSpPr>
          <p:cNvPr id="3" name="Subtitel 2"/>
          <p:cNvSpPr>
            <a:spLocks noGrp="1"/>
          </p:cNvSpPr>
          <p:nvPr>
            <p:ph type="subTitle" idx="1" hasCustomPrompt="1"/>
          </p:nvPr>
        </p:nvSpPr>
        <p:spPr>
          <a:xfrm>
            <a:off x="6356145" y="2413591"/>
            <a:ext cx="5171671" cy="1550153"/>
          </a:xfrm>
        </p:spPr>
        <p:txBody>
          <a:bodyPr>
            <a:normAutofit/>
          </a:bodyPr>
          <a:lstStyle>
            <a:lvl1pPr marL="285750" indent="-285750" algn="l">
              <a:buFont typeface="Arial"/>
              <a:buChar char="•"/>
              <a:defRPr sz="18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&lt;inhoud hoofdstuk&gt;</a:t>
            </a:r>
          </a:p>
          <a:p>
            <a:endParaRPr lang="nl-NL"/>
          </a:p>
        </p:txBody>
      </p:sp>
      <p:pic>
        <p:nvPicPr>
          <p:cNvPr id="7" name="Afbeelding 6" descr="RO_RWS_Aan de slag met_pos_RGB.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4783" y="-2"/>
            <a:ext cx="3310128" cy="978408"/>
          </a:xfrm>
          <a:prstGeom prst="rect">
            <a:avLst/>
          </a:prstGeom>
        </p:spPr>
      </p:pic>
      <p:sp>
        <p:nvSpPr>
          <p:cNvPr id="13" name="Tijdelijke aanduiding voor afbeelding 12"/>
          <p:cNvSpPr>
            <a:spLocks noGrp="1"/>
          </p:cNvSpPr>
          <p:nvPr>
            <p:ph type="pic" sz="quarter" idx="10"/>
          </p:nvPr>
        </p:nvSpPr>
        <p:spPr>
          <a:xfrm>
            <a:off x="-8341" y="890588"/>
            <a:ext cx="6114248" cy="5609264"/>
          </a:xfrm>
        </p:spPr>
        <p:txBody>
          <a:bodyPr>
            <a:normAutofit/>
          </a:bodyPr>
          <a:lstStyle>
            <a:lvl1pPr marL="0" indent="0">
              <a:buNone/>
              <a:defRPr sz="1400"/>
            </a:lvl1pPr>
          </a:lstStyle>
          <a:p>
            <a:endParaRPr lang="nl-NL"/>
          </a:p>
        </p:txBody>
      </p:sp>
      <p:sp>
        <p:nvSpPr>
          <p:cNvPr id="9" name="Rechthoek 8"/>
          <p:cNvSpPr/>
          <p:nvPr userDrawn="1"/>
        </p:nvSpPr>
        <p:spPr>
          <a:xfrm>
            <a:off x="0" y="6506109"/>
            <a:ext cx="12192000" cy="358149"/>
          </a:xfrm>
          <a:prstGeom prst="rect">
            <a:avLst/>
          </a:prstGeom>
          <a:solidFill>
            <a:srgbClr val="FFFFFF"/>
          </a:solidFill>
          <a:ln>
            <a:solidFill>
              <a:srgbClr val="FFFFFF"/>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sz="1800"/>
          </a:p>
        </p:txBody>
      </p:sp>
    </p:spTree>
    <p:extLst>
      <p:ext uri="{BB962C8B-B14F-4D97-AF65-F5344CB8AC3E}">
        <p14:creationId xmlns:p14="http://schemas.microsoft.com/office/powerpoint/2010/main" val="4639123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6E37661-7DC7-60B9-0166-7B1C7824C8ED}"/>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29A72F6C-53E1-9FC4-0B24-B6F25B92F82F}"/>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92C00C81-545E-B319-D49B-59AAA95EF0B1}"/>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F34AA27E-E580-ACB6-8CA1-4BA453F8C27A}"/>
              </a:ext>
            </a:extLst>
          </p:cNvPr>
          <p:cNvSpPr>
            <a:spLocks noGrp="1"/>
          </p:cNvSpPr>
          <p:nvPr>
            <p:ph type="dt" sz="half" idx="10"/>
          </p:nvPr>
        </p:nvSpPr>
        <p:spPr/>
        <p:txBody>
          <a:bodyPr/>
          <a:lstStyle/>
          <a:p>
            <a:fld id="{E284DF90-7BD5-40DF-8F8D-F813C1A9902B}" type="datetimeFigureOut">
              <a:rPr lang="nl-NL" smtClean="0"/>
              <a:t>16-7-2024</a:t>
            </a:fld>
            <a:endParaRPr lang="nl-NL"/>
          </a:p>
        </p:txBody>
      </p:sp>
      <p:sp>
        <p:nvSpPr>
          <p:cNvPr id="6" name="Tijdelijke aanduiding voor voettekst 5">
            <a:extLst>
              <a:ext uri="{FF2B5EF4-FFF2-40B4-BE49-F238E27FC236}">
                <a16:creationId xmlns:a16="http://schemas.microsoft.com/office/drawing/2014/main" id="{03DAA32D-B0CA-E912-923E-457E5BD6929E}"/>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C966746A-DB0F-5B81-D88F-FDC9555D7E86}"/>
              </a:ext>
            </a:extLst>
          </p:cNvPr>
          <p:cNvSpPr>
            <a:spLocks noGrp="1"/>
          </p:cNvSpPr>
          <p:nvPr>
            <p:ph type="sldNum" sz="quarter" idx="12"/>
          </p:nvPr>
        </p:nvSpPr>
        <p:spPr/>
        <p:txBody>
          <a:bodyPr/>
          <a:lstStyle/>
          <a:p>
            <a:fld id="{40429D29-11AB-4623-B63C-A07B15B57AA5}" type="slidenum">
              <a:rPr lang="nl-NL" smtClean="0"/>
              <a:t>‹nr.›</a:t>
            </a:fld>
            <a:endParaRPr lang="nl-NL"/>
          </a:p>
        </p:txBody>
      </p:sp>
    </p:spTree>
    <p:extLst>
      <p:ext uri="{BB962C8B-B14F-4D97-AF65-F5344CB8AC3E}">
        <p14:creationId xmlns:p14="http://schemas.microsoft.com/office/powerpoint/2010/main" val="20621548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Volgdia met opsommin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24000" y="1295999"/>
            <a:ext cx="11203200" cy="400110"/>
          </a:xfrm>
        </p:spPr>
        <p:txBody>
          <a:bodyPr/>
          <a:lstStyle>
            <a:lvl1pPr>
              <a:defRPr/>
            </a:lvl1pPr>
          </a:lstStyle>
          <a:p>
            <a:r>
              <a:rPr lang="nl-NL" noProof="0" err="1"/>
              <a:t>Klik</a:t>
            </a:r>
            <a:r>
              <a:rPr lang="nl-NL" noProof="0"/>
              <a:t> </a:t>
            </a:r>
            <a:r>
              <a:rPr lang="nl-NL" noProof="0" err="1"/>
              <a:t>om</a:t>
            </a:r>
            <a:r>
              <a:rPr lang="nl-NL" noProof="0"/>
              <a:t> </a:t>
            </a:r>
            <a:r>
              <a:rPr lang="nl-NL" noProof="0" err="1"/>
              <a:t>een</a:t>
            </a:r>
            <a:r>
              <a:rPr lang="nl-NL" noProof="0"/>
              <a:t> </a:t>
            </a:r>
            <a:r>
              <a:rPr lang="nl-NL" noProof="0" err="1"/>
              <a:t>titel</a:t>
            </a:r>
            <a:r>
              <a:rPr lang="nl-NL" noProof="0"/>
              <a:t> </a:t>
            </a:r>
            <a:r>
              <a:rPr lang="nl-NL" noProof="0" err="1"/>
              <a:t>te</a:t>
            </a:r>
            <a:r>
              <a:rPr lang="nl-NL" noProof="0"/>
              <a:t> </a:t>
            </a:r>
            <a:r>
              <a:rPr lang="nl-NL" noProof="0" err="1"/>
              <a:t>maken</a:t>
            </a:r>
            <a:endParaRPr lang="nl-NL" noProof="0"/>
          </a:p>
        </p:txBody>
      </p:sp>
      <p:sp>
        <p:nvSpPr>
          <p:cNvPr id="7" name="Tijdelijke aanduiding voor tekst 6"/>
          <p:cNvSpPr>
            <a:spLocks noGrp="1"/>
          </p:cNvSpPr>
          <p:nvPr>
            <p:ph type="body" sz="quarter" idx="11"/>
          </p:nvPr>
        </p:nvSpPr>
        <p:spPr>
          <a:xfrm>
            <a:off x="624417" y="2070000"/>
            <a:ext cx="11203200" cy="4140000"/>
          </a:xfrm>
        </p:spPr>
        <p:txBody>
          <a:bodyPr/>
          <a:lstStyle>
            <a:lvl4pPr marL="1274763" indent="-285750">
              <a:buFont typeface="Verdana" pitchFamily="34" charset="0"/>
              <a:buChar char="–"/>
              <a:defRPr sz="1800"/>
            </a:lvl4pPr>
            <a:lvl5pPr marL="1631950" indent="-285750">
              <a:buFont typeface="Verdana" pitchFamily="34" charset="0"/>
              <a:buChar char="»"/>
              <a:defRPr/>
            </a:lvl5pPr>
          </a:lstStyle>
          <a:p>
            <a:pPr lvl="0"/>
            <a:r>
              <a:rPr lang="nl-NL" noProof="0" err="1"/>
              <a:t>Klik</a:t>
            </a:r>
            <a:r>
              <a:rPr lang="nl-NL" noProof="0"/>
              <a:t> </a:t>
            </a:r>
            <a:r>
              <a:rPr lang="nl-NL" noProof="0" err="1"/>
              <a:t>om</a:t>
            </a:r>
            <a:r>
              <a:rPr lang="nl-NL" noProof="0"/>
              <a:t> de </a:t>
            </a:r>
            <a:r>
              <a:rPr lang="nl-NL" noProof="0" err="1"/>
              <a:t>modelstijlen</a:t>
            </a:r>
            <a:r>
              <a:rPr lang="nl-NL" noProof="0"/>
              <a:t> </a:t>
            </a:r>
            <a:r>
              <a:rPr lang="nl-NL" noProof="0" err="1"/>
              <a:t>te</a:t>
            </a:r>
            <a:r>
              <a:rPr lang="nl-NL" noProof="0"/>
              <a:t> </a:t>
            </a:r>
            <a:r>
              <a:rPr lang="nl-NL" noProof="0" err="1"/>
              <a:t>bewerken</a:t>
            </a:r>
            <a:endParaRPr lang="nl-NL" noProof="0"/>
          </a:p>
          <a:p>
            <a:pPr lvl="1"/>
            <a:r>
              <a:rPr lang="nl-NL" noProof="0" err="1"/>
              <a:t>Tweede</a:t>
            </a:r>
            <a:r>
              <a:rPr lang="nl-NL" noProof="0"/>
              <a:t> </a:t>
            </a:r>
            <a:r>
              <a:rPr lang="nl-NL" noProof="0" err="1"/>
              <a:t>niveau</a:t>
            </a:r>
            <a:endParaRPr lang="nl-NL" noProof="0"/>
          </a:p>
          <a:p>
            <a:pPr lvl="2"/>
            <a:r>
              <a:rPr lang="nl-NL" noProof="0" err="1"/>
              <a:t>Derde</a:t>
            </a:r>
            <a:r>
              <a:rPr lang="nl-NL" noProof="0"/>
              <a:t> </a:t>
            </a:r>
            <a:r>
              <a:rPr lang="nl-NL" noProof="0" err="1"/>
              <a:t>niveau</a:t>
            </a:r>
            <a:endParaRPr lang="nl-NL" noProof="0"/>
          </a:p>
          <a:p>
            <a:pPr lvl="3"/>
            <a:r>
              <a:rPr lang="nl-NL" noProof="0" err="1"/>
              <a:t>Vierde</a:t>
            </a:r>
            <a:r>
              <a:rPr lang="nl-NL" noProof="0"/>
              <a:t> </a:t>
            </a:r>
            <a:r>
              <a:rPr lang="nl-NL" noProof="0" err="1"/>
              <a:t>niveau</a:t>
            </a:r>
            <a:endParaRPr lang="nl-NL" noProof="0"/>
          </a:p>
          <a:p>
            <a:pPr lvl="4"/>
            <a:r>
              <a:rPr lang="nl-NL" noProof="0" err="1"/>
              <a:t>Vijfde</a:t>
            </a:r>
            <a:r>
              <a:rPr lang="nl-NL" noProof="0"/>
              <a:t> </a:t>
            </a:r>
            <a:r>
              <a:rPr lang="nl-NL" noProof="0" err="1"/>
              <a:t>niveau</a:t>
            </a:r>
            <a:endParaRPr lang="nl-NL" noProof="0"/>
          </a:p>
        </p:txBody>
      </p:sp>
    </p:spTree>
    <p:extLst>
      <p:ext uri="{BB962C8B-B14F-4D97-AF65-F5344CB8AC3E}">
        <p14:creationId xmlns:p14="http://schemas.microsoft.com/office/powerpoint/2010/main" val="1646583631"/>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el dia">
    <p:spTree>
      <p:nvGrpSpPr>
        <p:cNvPr id="1" name=""/>
        <p:cNvGrpSpPr/>
        <p:nvPr/>
      </p:nvGrpSpPr>
      <p:grpSpPr>
        <a:xfrm>
          <a:off x="0" y="0"/>
          <a:ext cx="0" cy="0"/>
          <a:chOff x="0" y="0"/>
          <a:chExt cx="0" cy="0"/>
        </a:xfrm>
      </p:grpSpPr>
      <p:sp>
        <p:nvSpPr>
          <p:cNvPr id="8" name="Rechthoek 7"/>
          <p:cNvSpPr/>
          <p:nvPr userDrawn="1"/>
        </p:nvSpPr>
        <p:spPr>
          <a:xfrm>
            <a:off x="6105907" y="890588"/>
            <a:ext cx="6102776" cy="5609264"/>
          </a:xfrm>
          <a:prstGeom prst="rect">
            <a:avLst/>
          </a:prstGeom>
          <a:solidFill>
            <a:srgbClr val="39870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800"/>
          </a:p>
        </p:txBody>
      </p:sp>
      <p:sp>
        <p:nvSpPr>
          <p:cNvPr id="2" name="Titel 1"/>
          <p:cNvSpPr>
            <a:spLocks noGrp="1"/>
          </p:cNvSpPr>
          <p:nvPr>
            <p:ph type="ctrTitle"/>
          </p:nvPr>
        </p:nvSpPr>
        <p:spPr>
          <a:xfrm>
            <a:off x="6356144" y="1171764"/>
            <a:ext cx="5353512" cy="1235234"/>
          </a:xfrm>
        </p:spPr>
        <p:txBody>
          <a:bodyPr anchor="t"/>
          <a:lstStyle>
            <a:lvl1pPr algn="l">
              <a:defRPr b="1">
                <a:solidFill>
                  <a:schemeClr val="bg1"/>
                </a:solidFill>
              </a:defRPr>
            </a:lvl1pPr>
          </a:lstStyle>
          <a:p>
            <a:r>
              <a:rPr lang="nl-NL"/>
              <a:t>Titelstijl van model bewerken</a:t>
            </a:r>
          </a:p>
        </p:txBody>
      </p:sp>
      <p:sp>
        <p:nvSpPr>
          <p:cNvPr id="3" name="Subtitel 2"/>
          <p:cNvSpPr>
            <a:spLocks noGrp="1"/>
          </p:cNvSpPr>
          <p:nvPr>
            <p:ph type="subTitle" idx="1" hasCustomPrompt="1"/>
          </p:nvPr>
        </p:nvSpPr>
        <p:spPr>
          <a:xfrm>
            <a:off x="6356145" y="3424048"/>
            <a:ext cx="5171671" cy="1550153"/>
          </a:xfrm>
        </p:spPr>
        <p:txBody>
          <a:bodyPr>
            <a:normAutofit/>
          </a:bodyPr>
          <a:lstStyle>
            <a:lvl1pPr marL="0" indent="0" algn="l">
              <a:buNone/>
              <a:defRPr sz="18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&lt;naam&gt;</a:t>
            </a:r>
          </a:p>
          <a:p>
            <a:endParaRPr lang="nl-NL"/>
          </a:p>
        </p:txBody>
      </p:sp>
      <p:pic>
        <p:nvPicPr>
          <p:cNvPr id="7" name="Afbeelding 6" descr="RO_RWS_Aan de slag met_pos_RGB.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4783" y="-1"/>
            <a:ext cx="4060864" cy="898525"/>
          </a:xfrm>
          <a:prstGeom prst="rect">
            <a:avLst/>
          </a:prstGeom>
        </p:spPr>
      </p:pic>
      <p:sp>
        <p:nvSpPr>
          <p:cNvPr id="13" name="Tijdelijke aanduiding voor afbeelding 12"/>
          <p:cNvSpPr>
            <a:spLocks noGrp="1"/>
          </p:cNvSpPr>
          <p:nvPr>
            <p:ph type="pic" sz="quarter" idx="10"/>
          </p:nvPr>
        </p:nvSpPr>
        <p:spPr>
          <a:xfrm>
            <a:off x="-8341" y="890588"/>
            <a:ext cx="6114248" cy="5609264"/>
          </a:xfrm>
        </p:spPr>
        <p:txBody>
          <a:bodyPr>
            <a:normAutofit/>
          </a:bodyPr>
          <a:lstStyle>
            <a:lvl1pPr marL="0" indent="0">
              <a:buNone/>
              <a:defRPr sz="1400"/>
            </a:lvl1pPr>
          </a:lstStyle>
          <a:p>
            <a:endParaRPr lang="nl-NL"/>
          </a:p>
        </p:txBody>
      </p:sp>
      <p:sp>
        <p:nvSpPr>
          <p:cNvPr id="17" name="Tijdelijke aanduiding voor tekst 16"/>
          <p:cNvSpPr>
            <a:spLocks noGrp="1"/>
          </p:cNvSpPr>
          <p:nvPr>
            <p:ph type="body" sz="quarter" idx="11" hasCustomPrompt="1"/>
          </p:nvPr>
        </p:nvSpPr>
        <p:spPr>
          <a:xfrm>
            <a:off x="6356351" y="5402697"/>
            <a:ext cx="5171016" cy="931863"/>
          </a:xfrm>
        </p:spPr>
        <p:txBody>
          <a:bodyPr anchor="b">
            <a:noAutofit/>
          </a:bodyPr>
          <a:lstStyle>
            <a:lvl1pPr marL="0" indent="0" algn="l">
              <a:buFontTx/>
              <a:buNone/>
              <a:defRPr sz="1000">
                <a:solidFill>
                  <a:schemeClr val="bg1"/>
                </a:solidFill>
              </a:defRPr>
            </a:lvl1pPr>
            <a:lvl2pPr marL="457200" indent="0" algn="l">
              <a:buFontTx/>
              <a:buNone/>
              <a:defRPr sz="1000">
                <a:solidFill>
                  <a:schemeClr val="bg1"/>
                </a:solidFill>
              </a:defRPr>
            </a:lvl2pPr>
            <a:lvl3pPr marL="914400" indent="0" algn="l">
              <a:buFontTx/>
              <a:buNone/>
              <a:defRPr sz="1000">
                <a:solidFill>
                  <a:schemeClr val="bg1"/>
                </a:solidFill>
              </a:defRPr>
            </a:lvl3pPr>
            <a:lvl4pPr marL="1371600" indent="0" algn="l">
              <a:buFontTx/>
              <a:buNone/>
              <a:defRPr sz="1000">
                <a:solidFill>
                  <a:schemeClr val="bg1"/>
                </a:solidFill>
              </a:defRPr>
            </a:lvl4pPr>
            <a:lvl5pPr marL="1828800" indent="0" algn="l">
              <a:buFontTx/>
              <a:buNone/>
              <a:defRPr sz="1000">
                <a:solidFill>
                  <a:schemeClr val="bg1"/>
                </a:solidFill>
              </a:defRPr>
            </a:lvl5pPr>
          </a:lstStyle>
          <a:p>
            <a:pPr lvl="0"/>
            <a:r>
              <a:rPr lang="nl-NL"/>
              <a:t>&lt;versie&gt;</a:t>
            </a:r>
          </a:p>
        </p:txBody>
      </p:sp>
      <p:sp>
        <p:nvSpPr>
          <p:cNvPr id="23" name="Rechthoek 22"/>
          <p:cNvSpPr/>
          <p:nvPr userDrawn="1"/>
        </p:nvSpPr>
        <p:spPr>
          <a:xfrm>
            <a:off x="0" y="6506109"/>
            <a:ext cx="12192000" cy="358149"/>
          </a:xfrm>
          <a:prstGeom prst="rect">
            <a:avLst/>
          </a:prstGeom>
          <a:solidFill>
            <a:srgbClr val="FFFFFF"/>
          </a:solidFill>
          <a:ln>
            <a:solidFill>
              <a:srgbClr val="FFFFFF"/>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sz="1800"/>
          </a:p>
        </p:txBody>
      </p:sp>
    </p:spTree>
    <p:extLst>
      <p:ext uri="{BB962C8B-B14F-4D97-AF65-F5344CB8AC3E}">
        <p14:creationId xmlns:p14="http://schemas.microsoft.com/office/powerpoint/2010/main" val="2645501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Hoofdstuk + afb ">
    <p:spTree>
      <p:nvGrpSpPr>
        <p:cNvPr id="1" name=""/>
        <p:cNvGrpSpPr/>
        <p:nvPr/>
      </p:nvGrpSpPr>
      <p:grpSpPr>
        <a:xfrm>
          <a:off x="0" y="0"/>
          <a:ext cx="0" cy="0"/>
          <a:chOff x="0" y="0"/>
          <a:chExt cx="0" cy="0"/>
        </a:xfrm>
      </p:grpSpPr>
      <p:sp>
        <p:nvSpPr>
          <p:cNvPr id="8" name="Rechthoek 7"/>
          <p:cNvSpPr/>
          <p:nvPr userDrawn="1"/>
        </p:nvSpPr>
        <p:spPr>
          <a:xfrm>
            <a:off x="6105907" y="890588"/>
            <a:ext cx="6102776" cy="5609264"/>
          </a:xfrm>
          <a:prstGeom prst="rect">
            <a:avLst/>
          </a:prstGeom>
          <a:solidFill>
            <a:srgbClr val="39870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800"/>
          </a:p>
        </p:txBody>
      </p:sp>
      <p:sp>
        <p:nvSpPr>
          <p:cNvPr id="2" name="Titel 1"/>
          <p:cNvSpPr>
            <a:spLocks noGrp="1"/>
          </p:cNvSpPr>
          <p:nvPr>
            <p:ph type="ctrTitle" hasCustomPrompt="1"/>
          </p:nvPr>
        </p:nvSpPr>
        <p:spPr>
          <a:xfrm>
            <a:off x="6356144" y="1171764"/>
            <a:ext cx="5353512" cy="1235234"/>
          </a:xfrm>
        </p:spPr>
        <p:txBody>
          <a:bodyPr anchor="t"/>
          <a:lstStyle>
            <a:lvl1pPr algn="l">
              <a:defRPr b="1" baseline="0">
                <a:solidFill>
                  <a:schemeClr val="bg1"/>
                </a:solidFill>
              </a:defRPr>
            </a:lvl1pPr>
          </a:lstStyle>
          <a:p>
            <a:r>
              <a:rPr lang="nl-NL"/>
              <a:t>&lt;hoofdstuk titel&gt;</a:t>
            </a:r>
          </a:p>
        </p:txBody>
      </p:sp>
      <p:sp>
        <p:nvSpPr>
          <p:cNvPr id="3" name="Subtitel 2"/>
          <p:cNvSpPr>
            <a:spLocks noGrp="1"/>
          </p:cNvSpPr>
          <p:nvPr>
            <p:ph type="subTitle" idx="1" hasCustomPrompt="1"/>
          </p:nvPr>
        </p:nvSpPr>
        <p:spPr>
          <a:xfrm>
            <a:off x="6356145" y="2413591"/>
            <a:ext cx="5171671" cy="1550153"/>
          </a:xfrm>
        </p:spPr>
        <p:txBody>
          <a:bodyPr>
            <a:normAutofit/>
          </a:bodyPr>
          <a:lstStyle>
            <a:lvl1pPr marL="285750" indent="-285750" algn="l">
              <a:buFont typeface="Arial"/>
              <a:buChar char="•"/>
              <a:defRPr sz="18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&lt;inhoud hoofdstuk&gt;</a:t>
            </a:r>
          </a:p>
          <a:p>
            <a:endParaRPr lang="nl-NL"/>
          </a:p>
        </p:txBody>
      </p:sp>
      <p:pic>
        <p:nvPicPr>
          <p:cNvPr id="7" name="Afbeelding 6" descr="RO_RWS_Aan de slag met_pos_RGB.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4783" y="-1"/>
            <a:ext cx="4060864" cy="898525"/>
          </a:xfrm>
          <a:prstGeom prst="rect">
            <a:avLst/>
          </a:prstGeom>
        </p:spPr>
      </p:pic>
      <p:sp>
        <p:nvSpPr>
          <p:cNvPr id="13" name="Tijdelijke aanduiding voor afbeelding 12"/>
          <p:cNvSpPr>
            <a:spLocks noGrp="1"/>
          </p:cNvSpPr>
          <p:nvPr>
            <p:ph type="pic" sz="quarter" idx="10"/>
          </p:nvPr>
        </p:nvSpPr>
        <p:spPr>
          <a:xfrm>
            <a:off x="-8341" y="890588"/>
            <a:ext cx="6114248" cy="5609264"/>
          </a:xfrm>
        </p:spPr>
        <p:txBody>
          <a:bodyPr>
            <a:normAutofit/>
          </a:bodyPr>
          <a:lstStyle>
            <a:lvl1pPr marL="0" indent="0">
              <a:buNone/>
              <a:defRPr sz="1400"/>
            </a:lvl1pPr>
          </a:lstStyle>
          <a:p>
            <a:endParaRPr lang="nl-NL"/>
          </a:p>
        </p:txBody>
      </p:sp>
      <p:sp>
        <p:nvSpPr>
          <p:cNvPr id="9" name="Rechthoek 8"/>
          <p:cNvSpPr/>
          <p:nvPr userDrawn="1"/>
        </p:nvSpPr>
        <p:spPr>
          <a:xfrm>
            <a:off x="0" y="6506109"/>
            <a:ext cx="12192000" cy="358149"/>
          </a:xfrm>
          <a:prstGeom prst="rect">
            <a:avLst/>
          </a:prstGeom>
          <a:solidFill>
            <a:srgbClr val="FFFFFF"/>
          </a:solidFill>
          <a:ln>
            <a:solidFill>
              <a:srgbClr val="FFFFFF"/>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sz="1800"/>
          </a:p>
        </p:txBody>
      </p:sp>
    </p:spTree>
    <p:extLst>
      <p:ext uri="{BB962C8B-B14F-4D97-AF65-F5344CB8AC3E}">
        <p14:creationId xmlns:p14="http://schemas.microsoft.com/office/powerpoint/2010/main" val="19838460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Hoofdstuk + afb">
    <p:spTree>
      <p:nvGrpSpPr>
        <p:cNvPr id="1" name=""/>
        <p:cNvGrpSpPr/>
        <p:nvPr/>
      </p:nvGrpSpPr>
      <p:grpSpPr>
        <a:xfrm>
          <a:off x="0" y="0"/>
          <a:ext cx="0" cy="0"/>
          <a:chOff x="0" y="0"/>
          <a:chExt cx="0" cy="0"/>
        </a:xfrm>
      </p:grpSpPr>
      <p:sp>
        <p:nvSpPr>
          <p:cNvPr id="8" name="Rechthoek 7"/>
          <p:cNvSpPr/>
          <p:nvPr userDrawn="1"/>
        </p:nvSpPr>
        <p:spPr>
          <a:xfrm>
            <a:off x="6105907" y="890588"/>
            <a:ext cx="6102776" cy="5609264"/>
          </a:xfrm>
          <a:prstGeom prst="rect">
            <a:avLst/>
          </a:prstGeom>
          <a:solidFill>
            <a:srgbClr val="27593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800"/>
          </a:p>
        </p:txBody>
      </p:sp>
      <p:sp>
        <p:nvSpPr>
          <p:cNvPr id="2" name="Titel 1"/>
          <p:cNvSpPr>
            <a:spLocks noGrp="1"/>
          </p:cNvSpPr>
          <p:nvPr>
            <p:ph type="ctrTitle" hasCustomPrompt="1"/>
          </p:nvPr>
        </p:nvSpPr>
        <p:spPr>
          <a:xfrm>
            <a:off x="6356144" y="1171764"/>
            <a:ext cx="5353512" cy="1235234"/>
          </a:xfrm>
        </p:spPr>
        <p:txBody>
          <a:bodyPr anchor="t"/>
          <a:lstStyle>
            <a:lvl1pPr algn="l">
              <a:defRPr b="1" baseline="0">
                <a:solidFill>
                  <a:schemeClr val="bg1"/>
                </a:solidFill>
              </a:defRPr>
            </a:lvl1pPr>
          </a:lstStyle>
          <a:p>
            <a:r>
              <a:rPr lang="nl-NL"/>
              <a:t>&lt;hoofdstuk titel&gt;</a:t>
            </a:r>
          </a:p>
        </p:txBody>
      </p:sp>
      <p:sp>
        <p:nvSpPr>
          <p:cNvPr id="3" name="Subtitel 2"/>
          <p:cNvSpPr>
            <a:spLocks noGrp="1"/>
          </p:cNvSpPr>
          <p:nvPr>
            <p:ph type="subTitle" idx="1" hasCustomPrompt="1"/>
          </p:nvPr>
        </p:nvSpPr>
        <p:spPr>
          <a:xfrm>
            <a:off x="6356145" y="2413591"/>
            <a:ext cx="5171671" cy="1550153"/>
          </a:xfrm>
        </p:spPr>
        <p:txBody>
          <a:bodyPr>
            <a:normAutofit/>
          </a:bodyPr>
          <a:lstStyle>
            <a:lvl1pPr marL="285750" indent="-285750" algn="l">
              <a:buFont typeface="Arial"/>
              <a:buChar char="•"/>
              <a:defRPr sz="18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&lt;inhoud hoofdstuk&gt;</a:t>
            </a:r>
          </a:p>
          <a:p>
            <a:endParaRPr lang="nl-NL"/>
          </a:p>
        </p:txBody>
      </p:sp>
      <p:pic>
        <p:nvPicPr>
          <p:cNvPr id="7" name="Afbeelding 6" descr="RO_RWS_Aan de slag met_pos_RGB.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4783" y="-1"/>
            <a:ext cx="4060864" cy="898525"/>
          </a:xfrm>
          <a:prstGeom prst="rect">
            <a:avLst/>
          </a:prstGeom>
        </p:spPr>
      </p:pic>
      <p:sp>
        <p:nvSpPr>
          <p:cNvPr id="13" name="Tijdelijke aanduiding voor afbeelding 12"/>
          <p:cNvSpPr>
            <a:spLocks noGrp="1"/>
          </p:cNvSpPr>
          <p:nvPr>
            <p:ph type="pic" sz="quarter" idx="10"/>
          </p:nvPr>
        </p:nvSpPr>
        <p:spPr>
          <a:xfrm>
            <a:off x="-8341" y="890588"/>
            <a:ext cx="6114248" cy="5609264"/>
          </a:xfrm>
        </p:spPr>
        <p:txBody>
          <a:bodyPr>
            <a:normAutofit/>
          </a:bodyPr>
          <a:lstStyle>
            <a:lvl1pPr marL="0" indent="0">
              <a:buNone/>
              <a:defRPr sz="1400"/>
            </a:lvl1pPr>
          </a:lstStyle>
          <a:p>
            <a:endParaRPr lang="nl-NL"/>
          </a:p>
        </p:txBody>
      </p:sp>
      <p:sp>
        <p:nvSpPr>
          <p:cNvPr id="9" name="Rechthoek 8"/>
          <p:cNvSpPr/>
          <p:nvPr userDrawn="1"/>
        </p:nvSpPr>
        <p:spPr>
          <a:xfrm>
            <a:off x="0" y="6506109"/>
            <a:ext cx="12192000" cy="358149"/>
          </a:xfrm>
          <a:prstGeom prst="rect">
            <a:avLst/>
          </a:prstGeom>
          <a:solidFill>
            <a:srgbClr val="FFFFFF"/>
          </a:solidFill>
          <a:ln>
            <a:solidFill>
              <a:srgbClr val="FFFFFF"/>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sz="1800"/>
          </a:p>
        </p:txBody>
      </p:sp>
    </p:spTree>
    <p:extLst>
      <p:ext uri="{BB962C8B-B14F-4D97-AF65-F5344CB8AC3E}">
        <p14:creationId xmlns:p14="http://schemas.microsoft.com/office/powerpoint/2010/main" val="6302376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Hoofdstuk + afb">
    <p:spTree>
      <p:nvGrpSpPr>
        <p:cNvPr id="1" name=""/>
        <p:cNvGrpSpPr/>
        <p:nvPr/>
      </p:nvGrpSpPr>
      <p:grpSpPr>
        <a:xfrm>
          <a:off x="0" y="0"/>
          <a:ext cx="0" cy="0"/>
          <a:chOff x="0" y="0"/>
          <a:chExt cx="0" cy="0"/>
        </a:xfrm>
      </p:grpSpPr>
      <p:sp>
        <p:nvSpPr>
          <p:cNvPr id="8" name="Rechthoek 7"/>
          <p:cNvSpPr/>
          <p:nvPr userDrawn="1"/>
        </p:nvSpPr>
        <p:spPr>
          <a:xfrm>
            <a:off x="6105907" y="890588"/>
            <a:ext cx="6102776" cy="5609264"/>
          </a:xfrm>
          <a:prstGeom prst="rect">
            <a:avLst/>
          </a:prstGeom>
          <a:solidFill>
            <a:srgbClr val="E17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800"/>
          </a:p>
        </p:txBody>
      </p:sp>
      <p:sp>
        <p:nvSpPr>
          <p:cNvPr id="2" name="Titel 1"/>
          <p:cNvSpPr>
            <a:spLocks noGrp="1"/>
          </p:cNvSpPr>
          <p:nvPr>
            <p:ph type="ctrTitle" hasCustomPrompt="1"/>
          </p:nvPr>
        </p:nvSpPr>
        <p:spPr>
          <a:xfrm>
            <a:off x="6356144" y="1171764"/>
            <a:ext cx="5353512" cy="1235234"/>
          </a:xfrm>
        </p:spPr>
        <p:txBody>
          <a:bodyPr anchor="t"/>
          <a:lstStyle>
            <a:lvl1pPr algn="l">
              <a:defRPr b="1" baseline="0">
                <a:solidFill>
                  <a:schemeClr val="bg1"/>
                </a:solidFill>
              </a:defRPr>
            </a:lvl1pPr>
          </a:lstStyle>
          <a:p>
            <a:r>
              <a:rPr lang="nl-NL"/>
              <a:t>&lt;hoofdstuk titel&gt;</a:t>
            </a:r>
          </a:p>
        </p:txBody>
      </p:sp>
      <p:sp>
        <p:nvSpPr>
          <p:cNvPr id="3" name="Subtitel 2"/>
          <p:cNvSpPr>
            <a:spLocks noGrp="1"/>
          </p:cNvSpPr>
          <p:nvPr>
            <p:ph type="subTitle" idx="1" hasCustomPrompt="1"/>
          </p:nvPr>
        </p:nvSpPr>
        <p:spPr>
          <a:xfrm>
            <a:off x="6356145" y="2413591"/>
            <a:ext cx="5171671" cy="1550153"/>
          </a:xfrm>
        </p:spPr>
        <p:txBody>
          <a:bodyPr>
            <a:normAutofit/>
          </a:bodyPr>
          <a:lstStyle>
            <a:lvl1pPr marL="285750" indent="-285750" algn="l">
              <a:buFont typeface="Arial"/>
              <a:buChar char="•"/>
              <a:defRPr sz="18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&lt;inhoud hoofdstuk&gt;</a:t>
            </a:r>
          </a:p>
          <a:p>
            <a:endParaRPr lang="nl-NL"/>
          </a:p>
        </p:txBody>
      </p:sp>
      <p:pic>
        <p:nvPicPr>
          <p:cNvPr id="7" name="Afbeelding 6" descr="RO_RWS_Aan de slag met_pos_RGB.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4783" y="-1"/>
            <a:ext cx="4060864" cy="898525"/>
          </a:xfrm>
          <a:prstGeom prst="rect">
            <a:avLst/>
          </a:prstGeom>
        </p:spPr>
      </p:pic>
      <p:sp>
        <p:nvSpPr>
          <p:cNvPr id="13" name="Tijdelijke aanduiding voor afbeelding 12"/>
          <p:cNvSpPr>
            <a:spLocks noGrp="1"/>
          </p:cNvSpPr>
          <p:nvPr>
            <p:ph type="pic" sz="quarter" idx="10"/>
          </p:nvPr>
        </p:nvSpPr>
        <p:spPr>
          <a:xfrm>
            <a:off x="-8341" y="890588"/>
            <a:ext cx="6114248" cy="5609264"/>
          </a:xfrm>
        </p:spPr>
        <p:txBody>
          <a:bodyPr>
            <a:normAutofit/>
          </a:bodyPr>
          <a:lstStyle>
            <a:lvl1pPr marL="0" indent="0">
              <a:buNone/>
              <a:defRPr sz="1400"/>
            </a:lvl1pPr>
          </a:lstStyle>
          <a:p>
            <a:endParaRPr lang="nl-NL"/>
          </a:p>
        </p:txBody>
      </p:sp>
      <p:sp>
        <p:nvSpPr>
          <p:cNvPr id="9" name="Rechthoek 8"/>
          <p:cNvSpPr/>
          <p:nvPr userDrawn="1"/>
        </p:nvSpPr>
        <p:spPr>
          <a:xfrm>
            <a:off x="0" y="6506109"/>
            <a:ext cx="12192000" cy="358149"/>
          </a:xfrm>
          <a:prstGeom prst="rect">
            <a:avLst/>
          </a:prstGeom>
          <a:solidFill>
            <a:srgbClr val="FFFFFF"/>
          </a:solidFill>
          <a:ln>
            <a:solidFill>
              <a:srgbClr val="FFFFFF"/>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sz="1800"/>
          </a:p>
        </p:txBody>
      </p:sp>
    </p:spTree>
    <p:extLst>
      <p:ext uri="{BB962C8B-B14F-4D97-AF65-F5344CB8AC3E}">
        <p14:creationId xmlns:p14="http://schemas.microsoft.com/office/powerpoint/2010/main" val="135799495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_Hoofdstuk + afb">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6356144" y="1171764"/>
            <a:ext cx="5353512" cy="1235234"/>
          </a:xfrm>
        </p:spPr>
        <p:txBody>
          <a:bodyPr anchor="t"/>
          <a:lstStyle>
            <a:lvl1pPr algn="l">
              <a:defRPr b="1" baseline="0">
                <a:solidFill>
                  <a:srgbClr val="275937"/>
                </a:solidFill>
              </a:defRPr>
            </a:lvl1pPr>
          </a:lstStyle>
          <a:p>
            <a:r>
              <a:rPr lang="nl-NL"/>
              <a:t>&lt;hoofdstuk titel&gt;</a:t>
            </a:r>
          </a:p>
        </p:txBody>
      </p:sp>
      <p:sp>
        <p:nvSpPr>
          <p:cNvPr id="3" name="Subtitel 2"/>
          <p:cNvSpPr>
            <a:spLocks noGrp="1"/>
          </p:cNvSpPr>
          <p:nvPr>
            <p:ph type="subTitle" idx="1" hasCustomPrompt="1"/>
          </p:nvPr>
        </p:nvSpPr>
        <p:spPr>
          <a:xfrm>
            <a:off x="6356145" y="2413591"/>
            <a:ext cx="5171671" cy="1550153"/>
          </a:xfrm>
        </p:spPr>
        <p:txBody>
          <a:bodyPr>
            <a:normAutofit/>
          </a:bodyPr>
          <a:lstStyle>
            <a:lvl1pPr marL="285750" indent="-285750" algn="l">
              <a:buFont typeface="Arial"/>
              <a:buChar char="•"/>
              <a:defRPr sz="1800" baseline="0">
                <a:solidFill>
                  <a:srgbClr val="275937"/>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&lt;inhoud hoofdstuk&gt;</a:t>
            </a:r>
          </a:p>
          <a:p>
            <a:endParaRPr lang="nl-NL"/>
          </a:p>
        </p:txBody>
      </p:sp>
      <p:pic>
        <p:nvPicPr>
          <p:cNvPr id="7" name="Afbeelding 6" descr="RO_RWS_Aan de slag met_pos_RGB.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4783" y="-1"/>
            <a:ext cx="4060864" cy="898525"/>
          </a:xfrm>
          <a:prstGeom prst="rect">
            <a:avLst/>
          </a:prstGeom>
        </p:spPr>
      </p:pic>
      <p:sp>
        <p:nvSpPr>
          <p:cNvPr id="13" name="Tijdelijke aanduiding voor afbeelding 12"/>
          <p:cNvSpPr>
            <a:spLocks noGrp="1"/>
          </p:cNvSpPr>
          <p:nvPr>
            <p:ph type="pic" sz="quarter" idx="10"/>
          </p:nvPr>
        </p:nvSpPr>
        <p:spPr>
          <a:xfrm>
            <a:off x="-8341" y="890588"/>
            <a:ext cx="6114248" cy="5609264"/>
          </a:xfrm>
        </p:spPr>
        <p:txBody>
          <a:bodyPr>
            <a:normAutofit/>
          </a:bodyPr>
          <a:lstStyle>
            <a:lvl1pPr marL="0" indent="0">
              <a:buNone/>
              <a:defRPr sz="1400"/>
            </a:lvl1pPr>
          </a:lstStyle>
          <a:p>
            <a:endParaRPr lang="nl-NL"/>
          </a:p>
        </p:txBody>
      </p:sp>
      <p:sp>
        <p:nvSpPr>
          <p:cNvPr id="9" name="Rechthoek 8"/>
          <p:cNvSpPr/>
          <p:nvPr userDrawn="1"/>
        </p:nvSpPr>
        <p:spPr>
          <a:xfrm>
            <a:off x="0" y="6506109"/>
            <a:ext cx="12192000" cy="358149"/>
          </a:xfrm>
          <a:prstGeom prst="rect">
            <a:avLst/>
          </a:prstGeom>
          <a:solidFill>
            <a:srgbClr val="FFFFFF"/>
          </a:solidFill>
          <a:ln>
            <a:solidFill>
              <a:srgbClr val="FFFFFF"/>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sz="1800"/>
          </a:p>
        </p:txBody>
      </p:sp>
    </p:spTree>
    <p:extLst>
      <p:ext uri="{BB962C8B-B14F-4D97-AF65-F5344CB8AC3E}">
        <p14:creationId xmlns:p14="http://schemas.microsoft.com/office/powerpoint/2010/main" val="3975929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_Hoofdstuk alleen tekst">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590550" y="1171764"/>
            <a:ext cx="10954905" cy="1235234"/>
          </a:xfrm>
        </p:spPr>
        <p:txBody>
          <a:bodyPr anchor="t"/>
          <a:lstStyle>
            <a:lvl1pPr algn="l">
              <a:defRPr b="1" baseline="0">
                <a:solidFill>
                  <a:srgbClr val="275937"/>
                </a:solidFill>
              </a:defRPr>
            </a:lvl1pPr>
          </a:lstStyle>
          <a:p>
            <a:r>
              <a:rPr lang="nl-NL"/>
              <a:t>&lt;hoofdstuk titel&gt;</a:t>
            </a:r>
          </a:p>
        </p:txBody>
      </p:sp>
      <p:sp>
        <p:nvSpPr>
          <p:cNvPr id="3" name="Subtitel 2"/>
          <p:cNvSpPr>
            <a:spLocks noGrp="1"/>
          </p:cNvSpPr>
          <p:nvPr>
            <p:ph type="subTitle" idx="1" hasCustomPrompt="1"/>
          </p:nvPr>
        </p:nvSpPr>
        <p:spPr>
          <a:xfrm>
            <a:off x="590551" y="2413591"/>
            <a:ext cx="10954904" cy="1550153"/>
          </a:xfrm>
        </p:spPr>
        <p:txBody>
          <a:bodyPr>
            <a:normAutofit/>
          </a:bodyPr>
          <a:lstStyle>
            <a:lvl1pPr marL="285750" indent="-285750" algn="l">
              <a:buFont typeface="Arial"/>
              <a:buChar char="•"/>
              <a:defRPr sz="1800" baseline="0">
                <a:solidFill>
                  <a:srgbClr val="275937"/>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&lt;inhoud hoofdstuk&gt;</a:t>
            </a:r>
          </a:p>
          <a:p>
            <a:endParaRPr lang="nl-NL"/>
          </a:p>
        </p:txBody>
      </p:sp>
      <p:pic>
        <p:nvPicPr>
          <p:cNvPr id="7" name="Afbeelding 6" descr="RO_RWS_Aan de slag met_pos_RGB.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4783" y="-1"/>
            <a:ext cx="4060864" cy="898525"/>
          </a:xfrm>
          <a:prstGeom prst="rect">
            <a:avLst/>
          </a:prstGeom>
        </p:spPr>
      </p:pic>
      <p:sp>
        <p:nvSpPr>
          <p:cNvPr id="10" name="Rechthoek 9"/>
          <p:cNvSpPr/>
          <p:nvPr userDrawn="1"/>
        </p:nvSpPr>
        <p:spPr>
          <a:xfrm>
            <a:off x="-8342" y="6499852"/>
            <a:ext cx="12208683" cy="38317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800"/>
          </a:p>
        </p:txBody>
      </p:sp>
      <p:sp>
        <p:nvSpPr>
          <p:cNvPr id="8" name="Rechthoek 7"/>
          <p:cNvSpPr/>
          <p:nvPr userDrawn="1"/>
        </p:nvSpPr>
        <p:spPr>
          <a:xfrm>
            <a:off x="0" y="6513085"/>
            <a:ext cx="12192000" cy="358149"/>
          </a:xfrm>
          <a:prstGeom prst="rect">
            <a:avLst/>
          </a:prstGeom>
          <a:solidFill>
            <a:srgbClr val="39870C"/>
          </a:solidFill>
          <a:ln>
            <a:solidFill>
              <a:srgbClr val="39870C"/>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sz="1800"/>
          </a:p>
        </p:txBody>
      </p:sp>
      <p:sp>
        <p:nvSpPr>
          <p:cNvPr id="9" name="Tijdelijke aanduiding voor datum 8"/>
          <p:cNvSpPr>
            <a:spLocks noGrp="1"/>
          </p:cNvSpPr>
          <p:nvPr>
            <p:ph type="dt" sz="half" idx="2"/>
          </p:nvPr>
        </p:nvSpPr>
        <p:spPr>
          <a:xfrm>
            <a:off x="8891540" y="6506109"/>
            <a:ext cx="2844800" cy="365125"/>
          </a:xfrm>
          <a:prstGeom prst="rect">
            <a:avLst/>
          </a:prstGeom>
        </p:spPr>
        <p:txBody>
          <a:bodyPr vert="horz" lIns="91440" tIns="45720" rIns="91440" bIns="45720" rtlCol="0" anchor="ctr"/>
          <a:lstStyle>
            <a:lvl1pPr algn="r">
              <a:defRPr sz="1000" b="0" i="0">
                <a:solidFill>
                  <a:srgbClr val="FFFFFF"/>
                </a:solidFill>
                <a:latin typeface="Verdana"/>
                <a:cs typeface="Verdana"/>
              </a:defRPr>
            </a:lvl1pPr>
          </a:lstStyle>
          <a:p>
            <a:fld id="{33B407B4-DD70-D045-8D0A-4EFC055441BF}" type="datetime3">
              <a:rPr lang="nl-NL" smtClean="0"/>
              <a:t>16/7/24</a:t>
            </a:fld>
            <a:endParaRPr lang="nl-NL"/>
          </a:p>
        </p:txBody>
      </p:sp>
      <p:sp>
        <p:nvSpPr>
          <p:cNvPr id="11" name="Tijdelijke aanduiding voor voettekst 10"/>
          <p:cNvSpPr>
            <a:spLocks noGrp="1"/>
          </p:cNvSpPr>
          <p:nvPr>
            <p:ph type="ftr" sz="quarter" idx="3"/>
          </p:nvPr>
        </p:nvSpPr>
        <p:spPr>
          <a:xfrm>
            <a:off x="609600" y="6513085"/>
            <a:ext cx="3860800" cy="365125"/>
          </a:xfrm>
          <a:prstGeom prst="rect">
            <a:avLst/>
          </a:prstGeom>
        </p:spPr>
        <p:txBody>
          <a:bodyPr vert="horz" lIns="91440" tIns="45720" rIns="91440" bIns="45720" rtlCol="0" anchor="ctr"/>
          <a:lstStyle>
            <a:lvl1pPr algn="l">
              <a:defRPr sz="1000" b="0" i="0">
                <a:solidFill>
                  <a:srgbClr val="FFFFFF"/>
                </a:solidFill>
                <a:latin typeface="Verdana"/>
                <a:cs typeface="Verdana"/>
              </a:defRPr>
            </a:lvl1pPr>
          </a:lstStyle>
          <a:p>
            <a:endParaRPr lang="nl-NL"/>
          </a:p>
        </p:txBody>
      </p:sp>
    </p:spTree>
    <p:extLst>
      <p:ext uri="{BB962C8B-B14F-4D97-AF65-F5344CB8AC3E}">
        <p14:creationId xmlns:p14="http://schemas.microsoft.com/office/powerpoint/2010/main" val="13962046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_Hoofdstuk alleen tekst">
    <p:spTree>
      <p:nvGrpSpPr>
        <p:cNvPr id="1" name=""/>
        <p:cNvGrpSpPr/>
        <p:nvPr/>
      </p:nvGrpSpPr>
      <p:grpSpPr>
        <a:xfrm>
          <a:off x="0" y="0"/>
          <a:ext cx="0" cy="0"/>
          <a:chOff x="0" y="0"/>
          <a:chExt cx="0" cy="0"/>
        </a:xfrm>
      </p:grpSpPr>
      <p:sp>
        <p:nvSpPr>
          <p:cNvPr id="10" name="Rechthoek 9"/>
          <p:cNvSpPr/>
          <p:nvPr userDrawn="1"/>
        </p:nvSpPr>
        <p:spPr>
          <a:xfrm>
            <a:off x="251" y="828241"/>
            <a:ext cx="12208683" cy="5671610"/>
          </a:xfrm>
          <a:prstGeom prst="rect">
            <a:avLst/>
          </a:prstGeom>
          <a:solidFill>
            <a:srgbClr val="27593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800"/>
          </a:p>
        </p:txBody>
      </p:sp>
      <p:sp>
        <p:nvSpPr>
          <p:cNvPr id="2" name="Titel 1"/>
          <p:cNvSpPr>
            <a:spLocks noGrp="1"/>
          </p:cNvSpPr>
          <p:nvPr>
            <p:ph type="ctrTitle" hasCustomPrompt="1"/>
          </p:nvPr>
        </p:nvSpPr>
        <p:spPr>
          <a:xfrm>
            <a:off x="590550" y="1171764"/>
            <a:ext cx="10954905" cy="1235234"/>
          </a:xfrm>
        </p:spPr>
        <p:txBody>
          <a:bodyPr anchor="t"/>
          <a:lstStyle>
            <a:lvl1pPr algn="l">
              <a:defRPr b="1" baseline="0">
                <a:solidFill>
                  <a:schemeClr val="bg1"/>
                </a:solidFill>
              </a:defRPr>
            </a:lvl1pPr>
          </a:lstStyle>
          <a:p>
            <a:r>
              <a:rPr lang="nl-NL"/>
              <a:t>&lt;hoofdstuk titel&gt;</a:t>
            </a:r>
          </a:p>
        </p:txBody>
      </p:sp>
      <p:sp>
        <p:nvSpPr>
          <p:cNvPr id="3" name="Subtitel 2"/>
          <p:cNvSpPr>
            <a:spLocks noGrp="1"/>
          </p:cNvSpPr>
          <p:nvPr>
            <p:ph type="subTitle" idx="1" hasCustomPrompt="1"/>
          </p:nvPr>
        </p:nvSpPr>
        <p:spPr>
          <a:xfrm>
            <a:off x="590551" y="2413591"/>
            <a:ext cx="10954904" cy="1550153"/>
          </a:xfrm>
        </p:spPr>
        <p:txBody>
          <a:bodyPr>
            <a:normAutofit/>
          </a:bodyPr>
          <a:lstStyle>
            <a:lvl1pPr marL="285750" indent="-285750" algn="l">
              <a:buFont typeface="Arial"/>
              <a:buChar char="•"/>
              <a:defRPr sz="18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&lt;inhoud hoofdstuk&gt;</a:t>
            </a:r>
          </a:p>
          <a:p>
            <a:endParaRPr lang="nl-NL"/>
          </a:p>
        </p:txBody>
      </p:sp>
      <p:pic>
        <p:nvPicPr>
          <p:cNvPr id="7" name="Afbeelding 6" descr="RO_RWS_Aan de slag met_pos_RGB.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4783" y="-1"/>
            <a:ext cx="4060864" cy="898525"/>
          </a:xfrm>
          <a:prstGeom prst="rect">
            <a:avLst/>
          </a:prstGeom>
        </p:spPr>
      </p:pic>
      <p:sp>
        <p:nvSpPr>
          <p:cNvPr id="13" name="Rechthoek 12"/>
          <p:cNvSpPr/>
          <p:nvPr userDrawn="1"/>
        </p:nvSpPr>
        <p:spPr>
          <a:xfrm>
            <a:off x="0" y="6506109"/>
            <a:ext cx="12192000" cy="358149"/>
          </a:xfrm>
          <a:prstGeom prst="rect">
            <a:avLst/>
          </a:prstGeom>
          <a:solidFill>
            <a:srgbClr val="FFFFFF"/>
          </a:solidFill>
          <a:ln>
            <a:solidFill>
              <a:srgbClr val="FFFFFF"/>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sz="1800"/>
          </a:p>
        </p:txBody>
      </p:sp>
    </p:spTree>
    <p:extLst>
      <p:ext uri="{BB962C8B-B14F-4D97-AF65-F5344CB8AC3E}">
        <p14:creationId xmlns:p14="http://schemas.microsoft.com/office/powerpoint/2010/main" val="353877130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Titelstijl van model bewerken</a:t>
            </a:r>
          </a:p>
        </p:txBody>
      </p:sp>
      <p:sp>
        <p:nvSpPr>
          <p:cNvPr id="3" name="Tijdelijke aanduiding voor datum 2"/>
          <p:cNvSpPr>
            <a:spLocks noGrp="1"/>
          </p:cNvSpPr>
          <p:nvPr>
            <p:ph type="dt" sz="half" idx="10"/>
          </p:nvPr>
        </p:nvSpPr>
        <p:spPr/>
        <p:txBody>
          <a:bodyPr/>
          <a:lstStyle/>
          <a:p>
            <a:fld id="{E0907E72-D634-B14E-8F42-930BB5C3EACA}" type="datetime3">
              <a:rPr lang="nl-NL" smtClean="0"/>
              <a:t>16/7/24</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6" name="Tijdelijke aanduiding voor tekst 5"/>
          <p:cNvSpPr>
            <a:spLocks noGrp="1"/>
          </p:cNvSpPr>
          <p:nvPr>
            <p:ph type="body" sz="quarter" idx="12"/>
          </p:nvPr>
        </p:nvSpPr>
        <p:spPr>
          <a:xfrm>
            <a:off x="601134" y="1811338"/>
            <a:ext cx="10964333" cy="4305685"/>
          </a:xfrm>
        </p:spPr>
        <p:txBody>
          <a:bodyPr>
            <a:normAutofit/>
          </a:bodyPr>
          <a:lstStyle>
            <a:lvl1pPr marL="0" indent="0">
              <a:lnSpc>
                <a:spcPts val="2400"/>
              </a:lnSpc>
              <a:buFontTx/>
              <a:buNone/>
              <a:defRPr sz="1600">
                <a:solidFill>
                  <a:srgbClr val="000000"/>
                </a:solidFill>
              </a:defRPr>
            </a:lvl1pPr>
            <a:lvl2pPr marL="457200" indent="0">
              <a:lnSpc>
                <a:spcPts val="2400"/>
              </a:lnSpc>
              <a:buFontTx/>
              <a:buNone/>
              <a:defRPr sz="1600">
                <a:solidFill>
                  <a:srgbClr val="000000"/>
                </a:solidFill>
              </a:defRPr>
            </a:lvl2pPr>
            <a:lvl3pPr marL="914400" indent="0">
              <a:lnSpc>
                <a:spcPts val="2400"/>
              </a:lnSpc>
              <a:buFontTx/>
              <a:buNone/>
              <a:defRPr sz="1600">
                <a:solidFill>
                  <a:srgbClr val="000000"/>
                </a:solidFill>
              </a:defRPr>
            </a:lvl3pPr>
            <a:lvl4pPr marL="1371600" indent="0">
              <a:lnSpc>
                <a:spcPts val="2400"/>
              </a:lnSpc>
              <a:buFontTx/>
              <a:buNone/>
              <a:defRPr sz="1600">
                <a:solidFill>
                  <a:srgbClr val="000000"/>
                </a:solidFill>
              </a:defRPr>
            </a:lvl4pPr>
            <a:lvl5pPr marL="1828800" indent="0">
              <a:lnSpc>
                <a:spcPts val="2400"/>
              </a:lnSpc>
              <a:buFontTx/>
              <a:buNone/>
              <a:defRPr sz="1600">
                <a:solidFill>
                  <a:srgbClr val="000000"/>
                </a:solidFill>
              </a:defRPr>
            </a:lvl5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34461842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Hoofdstuk + afb">
    <p:spTree>
      <p:nvGrpSpPr>
        <p:cNvPr id="1" name=""/>
        <p:cNvGrpSpPr/>
        <p:nvPr/>
      </p:nvGrpSpPr>
      <p:grpSpPr>
        <a:xfrm>
          <a:off x="0" y="0"/>
          <a:ext cx="0" cy="0"/>
          <a:chOff x="0" y="0"/>
          <a:chExt cx="0" cy="0"/>
        </a:xfrm>
      </p:grpSpPr>
      <p:sp>
        <p:nvSpPr>
          <p:cNvPr id="8" name="Rechthoek 7"/>
          <p:cNvSpPr/>
          <p:nvPr userDrawn="1"/>
        </p:nvSpPr>
        <p:spPr>
          <a:xfrm>
            <a:off x="6105907" y="890588"/>
            <a:ext cx="6102776" cy="5609264"/>
          </a:xfrm>
          <a:prstGeom prst="rect">
            <a:avLst/>
          </a:prstGeom>
          <a:solidFill>
            <a:srgbClr val="27593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800"/>
          </a:p>
        </p:txBody>
      </p:sp>
      <p:sp>
        <p:nvSpPr>
          <p:cNvPr id="2" name="Titel 1"/>
          <p:cNvSpPr>
            <a:spLocks noGrp="1"/>
          </p:cNvSpPr>
          <p:nvPr>
            <p:ph type="ctrTitle" hasCustomPrompt="1"/>
          </p:nvPr>
        </p:nvSpPr>
        <p:spPr>
          <a:xfrm>
            <a:off x="6356144" y="1171764"/>
            <a:ext cx="5353512" cy="1235234"/>
          </a:xfrm>
        </p:spPr>
        <p:txBody>
          <a:bodyPr anchor="t"/>
          <a:lstStyle>
            <a:lvl1pPr algn="l">
              <a:defRPr b="1" baseline="0">
                <a:solidFill>
                  <a:schemeClr val="bg1"/>
                </a:solidFill>
              </a:defRPr>
            </a:lvl1pPr>
          </a:lstStyle>
          <a:p>
            <a:r>
              <a:rPr lang="nl-NL"/>
              <a:t>&lt;hoofdstuk titel&gt;</a:t>
            </a:r>
          </a:p>
        </p:txBody>
      </p:sp>
      <p:sp>
        <p:nvSpPr>
          <p:cNvPr id="3" name="Subtitel 2"/>
          <p:cNvSpPr>
            <a:spLocks noGrp="1"/>
          </p:cNvSpPr>
          <p:nvPr>
            <p:ph type="subTitle" idx="1" hasCustomPrompt="1"/>
          </p:nvPr>
        </p:nvSpPr>
        <p:spPr>
          <a:xfrm>
            <a:off x="6356145" y="2413591"/>
            <a:ext cx="5171671" cy="1550153"/>
          </a:xfrm>
        </p:spPr>
        <p:txBody>
          <a:bodyPr>
            <a:normAutofit/>
          </a:bodyPr>
          <a:lstStyle>
            <a:lvl1pPr marL="285750" indent="-285750" algn="l">
              <a:buFont typeface="Arial"/>
              <a:buChar char="•"/>
              <a:defRPr sz="18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&lt;inhoud hoofdstuk&gt;</a:t>
            </a:r>
          </a:p>
          <a:p>
            <a:endParaRPr lang="nl-NL"/>
          </a:p>
        </p:txBody>
      </p:sp>
      <p:pic>
        <p:nvPicPr>
          <p:cNvPr id="7" name="Afbeelding 6" descr="RO_RWS_Aan de slag met_pos_RGB.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4783" y="-2"/>
            <a:ext cx="3310128" cy="978408"/>
          </a:xfrm>
          <a:prstGeom prst="rect">
            <a:avLst/>
          </a:prstGeom>
        </p:spPr>
      </p:pic>
      <p:sp>
        <p:nvSpPr>
          <p:cNvPr id="13" name="Tijdelijke aanduiding voor afbeelding 12"/>
          <p:cNvSpPr>
            <a:spLocks noGrp="1"/>
          </p:cNvSpPr>
          <p:nvPr>
            <p:ph type="pic" sz="quarter" idx="10"/>
          </p:nvPr>
        </p:nvSpPr>
        <p:spPr>
          <a:xfrm>
            <a:off x="-8341" y="890588"/>
            <a:ext cx="6114248" cy="5609264"/>
          </a:xfrm>
        </p:spPr>
        <p:txBody>
          <a:bodyPr>
            <a:normAutofit/>
          </a:bodyPr>
          <a:lstStyle>
            <a:lvl1pPr marL="0" indent="0">
              <a:buNone/>
              <a:defRPr sz="1400"/>
            </a:lvl1pPr>
          </a:lstStyle>
          <a:p>
            <a:endParaRPr lang="nl-NL"/>
          </a:p>
        </p:txBody>
      </p:sp>
      <p:sp>
        <p:nvSpPr>
          <p:cNvPr id="9" name="Rechthoek 8"/>
          <p:cNvSpPr/>
          <p:nvPr userDrawn="1"/>
        </p:nvSpPr>
        <p:spPr>
          <a:xfrm>
            <a:off x="0" y="6506109"/>
            <a:ext cx="12192000" cy="358149"/>
          </a:xfrm>
          <a:prstGeom prst="rect">
            <a:avLst/>
          </a:prstGeom>
          <a:solidFill>
            <a:srgbClr val="FFFFFF"/>
          </a:solidFill>
          <a:ln>
            <a:solidFill>
              <a:srgbClr val="FFFFFF"/>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sz="1800"/>
          </a:p>
        </p:txBody>
      </p:sp>
    </p:spTree>
    <p:extLst>
      <p:ext uri="{BB962C8B-B14F-4D97-AF65-F5344CB8AC3E}">
        <p14:creationId xmlns:p14="http://schemas.microsoft.com/office/powerpoint/2010/main" val="65443492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opsomm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Titelstijl van model bewerken</a:t>
            </a:r>
          </a:p>
        </p:txBody>
      </p:sp>
      <p:sp>
        <p:nvSpPr>
          <p:cNvPr id="3" name="Tijdelijke aanduiding voor datum 2"/>
          <p:cNvSpPr>
            <a:spLocks noGrp="1"/>
          </p:cNvSpPr>
          <p:nvPr>
            <p:ph type="dt" sz="half" idx="10"/>
          </p:nvPr>
        </p:nvSpPr>
        <p:spPr/>
        <p:txBody>
          <a:bodyPr/>
          <a:lstStyle/>
          <a:p>
            <a:fld id="{E0907E72-D634-B14E-8F42-930BB5C3EACA}" type="datetime3">
              <a:rPr lang="nl-NL" smtClean="0"/>
              <a:t>16/7/24</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6" name="Tijdelijke aanduiding voor tekst 5"/>
          <p:cNvSpPr>
            <a:spLocks noGrp="1"/>
          </p:cNvSpPr>
          <p:nvPr>
            <p:ph type="body" sz="quarter" idx="12"/>
          </p:nvPr>
        </p:nvSpPr>
        <p:spPr>
          <a:xfrm>
            <a:off x="601134" y="1811338"/>
            <a:ext cx="10964333" cy="4305685"/>
          </a:xfrm>
        </p:spPr>
        <p:txBody>
          <a:bodyPr>
            <a:normAutofit/>
          </a:bodyPr>
          <a:lstStyle>
            <a:lvl1pPr marL="285750" indent="-285750">
              <a:lnSpc>
                <a:spcPts val="2400"/>
              </a:lnSpc>
              <a:buFont typeface="Arial"/>
              <a:buChar char="•"/>
              <a:defRPr sz="1600">
                <a:solidFill>
                  <a:schemeClr val="tx1"/>
                </a:solidFill>
              </a:defRPr>
            </a:lvl1pPr>
            <a:lvl2pPr marL="457200" indent="0">
              <a:lnSpc>
                <a:spcPts val="2400"/>
              </a:lnSpc>
              <a:buFontTx/>
              <a:buNone/>
              <a:defRPr sz="1800"/>
            </a:lvl2pPr>
            <a:lvl3pPr marL="914400" indent="0">
              <a:lnSpc>
                <a:spcPts val="2400"/>
              </a:lnSpc>
              <a:buFontTx/>
              <a:buNone/>
              <a:defRPr sz="1800"/>
            </a:lvl3pPr>
            <a:lvl4pPr marL="1371600" indent="0">
              <a:lnSpc>
                <a:spcPts val="2400"/>
              </a:lnSpc>
              <a:buFontTx/>
              <a:buNone/>
              <a:defRPr sz="1800"/>
            </a:lvl4pPr>
            <a:lvl5pPr marL="1828800" indent="0">
              <a:lnSpc>
                <a:spcPts val="2400"/>
              </a:lnSpc>
              <a:buFontTx/>
              <a:buNone/>
              <a:defRPr sz="1800"/>
            </a:lvl5pPr>
          </a:lstStyle>
          <a:p>
            <a:pPr lvl="0"/>
            <a:r>
              <a:rPr lang="nl-NL"/>
              <a:t>Klik om de tekststijl van het model te bewerken</a:t>
            </a:r>
          </a:p>
        </p:txBody>
      </p:sp>
    </p:spTree>
    <p:extLst>
      <p:ext uri="{BB962C8B-B14F-4D97-AF65-F5344CB8AC3E}">
        <p14:creationId xmlns:p14="http://schemas.microsoft.com/office/powerpoint/2010/main" val="304663737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opsomming + bee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Titelstijl van model bewerken</a:t>
            </a:r>
          </a:p>
        </p:txBody>
      </p:sp>
      <p:sp>
        <p:nvSpPr>
          <p:cNvPr id="3" name="Tijdelijke aanduiding voor datum 2"/>
          <p:cNvSpPr>
            <a:spLocks noGrp="1"/>
          </p:cNvSpPr>
          <p:nvPr>
            <p:ph type="dt" sz="half" idx="10"/>
          </p:nvPr>
        </p:nvSpPr>
        <p:spPr/>
        <p:txBody>
          <a:bodyPr/>
          <a:lstStyle/>
          <a:p>
            <a:fld id="{E0907E72-D634-B14E-8F42-930BB5C3EACA}" type="datetime3">
              <a:rPr lang="nl-NL" smtClean="0"/>
              <a:t>16/7/24</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6" name="Tijdelijke aanduiding voor tekst 5"/>
          <p:cNvSpPr>
            <a:spLocks noGrp="1"/>
          </p:cNvSpPr>
          <p:nvPr>
            <p:ph type="body" sz="quarter" idx="12"/>
          </p:nvPr>
        </p:nvSpPr>
        <p:spPr>
          <a:xfrm>
            <a:off x="590551" y="1811338"/>
            <a:ext cx="5938399" cy="4305685"/>
          </a:xfrm>
        </p:spPr>
        <p:txBody>
          <a:bodyPr>
            <a:normAutofit/>
          </a:bodyPr>
          <a:lstStyle>
            <a:lvl1pPr marL="285750" indent="-285750">
              <a:lnSpc>
                <a:spcPts val="2400"/>
              </a:lnSpc>
              <a:buFont typeface="Arial"/>
              <a:buChar char="•"/>
              <a:defRPr sz="1600">
                <a:solidFill>
                  <a:schemeClr val="tx1"/>
                </a:solidFill>
              </a:defRPr>
            </a:lvl1pPr>
            <a:lvl2pPr marL="457200" indent="0">
              <a:lnSpc>
                <a:spcPts val="2400"/>
              </a:lnSpc>
              <a:buFontTx/>
              <a:buNone/>
              <a:defRPr sz="1800"/>
            </a:lvl2pPr>
            <a:lvl3pPr marL="914400" indent="0">
              <a:lnSpc>
                <a:spcPts val="2400"/>
              </a:lnSpc>
              <a:buFontTx/>
              <a:buNone/>
              <a:defRPr sz="1800"/>
            </a:lvl3pPr>
            <a:lvl4pPr marL="1371600" indent="0">
              <a:lnSpc>
                <a:spcPts val="2400"/>
              </a:lnSpc>
              <a:buFontTx/>
              <a:buNone/>
              <a:defRPr sz="1800"/>
            </a:lvl4pPr>
            <a:lvl5pPr marL="1828800" indent="0">
              <a:lnSpc>
                <a:spcPts val="2400"/>
              </a:lnSpc>
              <a:buFontTx/>
              <a:buNone/>
              <a:defRPr sz="1800"/>
            </a:lvl5pPr>
          </a:lstStyle>
          <a:p>
            <a:pPr lvl="0"/>
            <a:r>
              <a:rPr lang="nl-NL"/>
              <a:t>Klik om de tekststijl van het model te bewerken</a:t>
            </a:r>
          </a:p>
        </p:txBody>
      </p:sp>
      <p:sp>
        <p:nvSpPr>
          <p:cNvPr id="7" name="Tijdelijke aanduiding voor afbeelding 6"/>
          <p:cNvSpPr>
            <a:spLocks noGrp="1"/>
          </p:cNvSpPr>
          <p:nvPr>
            <p:ph type="pic" sz="quarter" idx="13"/>
          </p:nvPr>
        </p:nvSpPr>
        <p:spPr>
          <a:xfrm>
            <a:off x="6915151" y="1811338"/>
            <a:ext cx="4658783" cy="4300538"/>
          </a:xfrm>
        </p:spPr>
        <p:txBody>
          <a:bodyPr/>
          <a:lstStyle/>
          <a:p>
            <a:endParaRPr lang="nl-NL"/>
          </a:p>
        </p:txBody>
      </p:sp>
    </p:spTree>
    <p:extLst>
      <p:ext uri="{BB962C8B-B14F-4D97-AF65-F5344CB8AC3E}">
        <p14:creationId xmlns:p14="http://schemas.microsoft.com/office/powerpoint/2010/main" val="28575256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opsomming 2colloms">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Titelstijl van model bewerken</a:t>
            </a:r>
          </a:p>
        </p:txBody>
      </p:sp>
      <p:sp>
        <p:nvSpPr>
          <p:cNvPr id="3" name="Tijdelijke aanduiding voor datum 2"/>
          <p:cNvSpPr>
            <a:spLocks noGrp="1"/>
          </p:cNvSpPr>
          <p:nvPr>
            <p:ph type="dt" sz="half" idx="10"/>
          </p:nvPr>
        </p:nvSpPr>
        <p:spPr/>
        <p:txBody>
          <a:bodyPr/>
          <a:lstStyle/>
          <a:p>
            <a:fld id="{E0907E72-D634-B14E-8F42-930BB5C3EACA}" type="datetime3">
              <a:rPr lang="nl-NL" smtClean="0"/>
              <a:t>16/7/24</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7" name="Tijdelijke aanduiding voor tekst 6"/>
          <p:cNvSpPr>
            <a:spLocks noGrp="1"/>
          </p:cNvSpPr>
          <p:nvPr>
            <p:ph type="body" sz="quarter" idx="12"/>
          </p:nvPr>
        </p:nvSpPr>
        <p:spPr>
          <a:xfrm>
            <a:off x="601133" y="1811338"/>
            <a:ext cx="10972800" cy="4256088"/>
          </a:xfrm>
        </p:spPr>
        <p:txBody>
          <a:bodyPr numCol="2" spcCol="360000"/>
          <a:lstStyle>
            <a:lvl1pPr marL="285750" indent="-285750" algn="l">
              <a:buFont typeface="Arial"/>
              <a:buChar char="•"/>
              <a:defRPr>
                <a:solidFill>
                  <a:schemeClr val="tx1"/>
                </a:solidFill>
              </a:defRPr>
            </a:lvl1pPr>
            <a:lvl2pPr marL="742950" indent="-285750" algn="l">
              <a:buFont typeface="Arial"/>
              <a:buChar char="•"/>
              <a:defRPr/>
            </a:lvl2pPr>
            <a:lvl3pPr marL="1200150" indent="-285750" algn="l">
              <a:buFont typeface="Arial"/>
              <a:buChar char="•"/>
              <a:defRPr/>
            </a:lvl3pPr>
            <a:lvl4pPr marL="1657350" indent="-285750" algn="l">
              <a:buFont typeface="Arial"/>
              <a:buChar char="•"/>
              <a:defRPr/>
            </a:lvl4pPr>
            <a:lvl5pPr marL="2114550" indent="-285750" algn="l">
              <a:buFont typeface="Arial"/>
              <a:buChar char="•"/>
              <a:defRPr/>
            </a:lvl5pPr>
          </a:lstStyle>
          <a:p>
            <a:pPr lvl="0"/>
            <a:r>
              <a:rPr lang="nl-NL"/>
              <a:t>Klik om de tekststijl van het model te bewerken</a:t>
            </a:r>
          </a:p>
        </p:txBody>
      </p:sp>
    </p:spTree>
    <p:extLst>
      <p:ext uri="{BB962C8B-B14F-4D97-AF65-F5344CB8AC3E}">
        <p14:creationId xmlns:p14="http://schemas.microsoft.com/office/powerpoint/2010/main" val="7162080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kst + beeld">
    <p:spTree>
      <p:nvGrpSpPr>
        <p:cNvPr id="1" name=""/>
        <p:cNvGrpSpPr/>
        <p:nvPr/>
      </p:nvGrpSpPr>
      <p:grpSpPr>
        <a:xfrm>
          <a:off x="0" y="0"/>
          <a:ext cx="0" cy="0"/>
          <a:chOff x="0" y="0"/>
          <a:chExt cx="0" cy="0"/>
        </a:xfrm>
      </p:grpSpPr>
      <p:sp>
        <p:nvSpPr>
          <p:cNvPr id="3" name="Tijdelijke aanduiding voor datum 2"/>
          <p:cNvSpPr>
            <a:spLocks noGrp="1"/>
          </p:cNvSpPr>
          <p:nvPr>
            <p:ph type="dt" sz="half" idx="10"/>
          </p:nvPr>
        </p:nvSpPr>
        <p:spPr/>
        <p:txBody>
          <a:bodyPr/>
          <a:lstStyle/>
          <a:p>
            <a:fld id="{D47926E4-11B3-B64B-8EE4-687F3D5A2AC1}" type="datetime3">
              <a:rPr lang="nl-NL" smtClean="0"/>
              <a:t>16/7/24</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6" name="Tijdelijke aanduiding voor afbeelding 5"/>
          <p:cNvSpPr>
            <a:spLocks noGrp="1"/>
          </p:cNvSpPr>
          <p:nvPr>
            <p:ph type="pic" sz="quarter" idx="12"/>
          </p:nvPr>
        </p:nvSpPr>
        <p:spPr>
          <a:xfrm>
            <a:off x="0" y="4779819"/>
            <a:ext cx="12192000" cy="1486045"/>
          </a:xfrm>
        </p:spPr>
        <p:txBody>
          <a:bodyPr>
            <a:normAutofit/>
          </a:bodyPr>
          <a:lstStyle>
            <a:lvl1pPr>
              <a:defRPr sz="1400"/>
            </a:lvl1pPr>
          </a:lstStyle>
          <a:p>
            <a:endParaRPr lang="nl-NL"/>
          </a:p>
        </p:txBody>
      </p:sp>
      <p:sp>
        <p:nvSpPr>
          <p:cNvPr id="7" name="Titel 1"/>
          <p:cNvSpPr>
            <a:spLocks noGrp="1"/>
          </p:cNvSpPr>
          <p:nvPr>
            <p:ph type="title"/>
          </p:nvPr>
        </p:nvSpPr>
        <p:spPr>
          <a:xfrm>
            <a:off x="601133" y="1169391"/>
            <a:ext cx="10972800" cy="663123"/>
          </a:xfrm>
        </p:spPr>
        <p:txBody>
          <a:bodyPr/>
          <a:lstStyle/>
          <a:p>
            <a:r>
              <a:rPr lang="nl-NL"/>
              <a:t>Titelstijl van model bewerken</a:t>
            </a:r>
          </a:p>
        </p:txBody>
      </p:sp>
      <p:sp>
        <p:nvSpPr>
          <p:cNvPr id="8" name="Tijdelijke aanduiding voor tekst 5"/>
          <p:cNvSpPr>
            <a:spLocks noGrp="1"/>
          </p:cNvSpPr>
          <p:nvPr>
            <p:ph type="body" sz="quarter" idx="13"/>
          </p:nvPr>
        </p:nvSpPr>
        <p:spPr>
          <a:xfrm>
            <a:off x="609600" y="1811338"/>
            <a:ext cx="10964333" cy="2743200"/>
          </a:xfrm>
        </p:spPr>
        <p:txBody>
          <a:bodyPr>
            <a:normAutofit/>
          </a:bodyPr>
          <a:lstStyle>
            <a:lvl1pPr marL="0" indent="0">
              <a:lnSpc>
                <a:spcPts val="2400"/>
              </a:lnSpc>
              <a:buFontTx/>
              <a:buNone/>
              <a:defRPr sz="1600">
                <a:solidFill>
                  <a:srgbClr val="000000"/>
                </a:solidFill>
              </a:defRPr>
            </a:lvl1pPr>
            <a:lvl2pPr marL="457200" indent="0">
              <a:lnSpc>
                <a:spcPts val="2400"/>
              </a:lnSpc>
              <a:buFontTx/>
              <a:buNone/>
              <a:defRPr sz="1600">
                <a:solidFill>
                  <a:srgbClr val="000000"/>
                </a:solidFill>
              </a:defRPr>
            </a:lvl2pPr>
            <a:lvl3pPr marL="914400" indent="0">
              <a:lnSpc>
                <a:spcPts val="2400"/>
              </a:lnSpc>
              <a:buFontTx/>
              <a:buNone/>
              <a:defRPr sz="1600">
                <a:solidFill>
                  <a:srgbClr val="000000"/>
                </a:solidFill>
              </a:defRPr>
            </a:lvl3pPr>
            <a:lvl4pPr marL="1371600" indent="0">
              <a:lnSpc>
                <a:spcPts val="2400"/>
              </a:lnSpc>
              <a:buFontTx/>
              <a:buNone/>
              <a:defRPr sz="1600">
                <a:solidFill>
                  <a:srgbClr val="000000"/>
                </a:solidFill>
              </a:defRPr>
            </a:lvl4pPr>
            <a:lvl5pPr marL="1828800" indent="0">
              <a:lnSpc>
                <a:spcPts val="2400"/>
              </a:lnSpc>
              <a:buFontTx/>
              <a:buNone/>
              <a:defRPr sz="1600">
                <a:solidFill>
                  <a:srgbClr val="000000"/>
                </a:solidFill>
              </a:defRPr>
            </a:lvl5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325764391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ekst + 2x beeld hor">
    <p:spTree>
      <p:nvGrpSpPr>
        <p:cNvPr id="1" name=""/>
        <p:cNvGrpSpPr/>
        <p:nvPr/>
      </p:nvGrpSpPr>
      <p:grpSpPr>
        <a:xfrm>
          <a:off x="0" y="0"/>
          <a:ext cx="0" cy="0"/>
          <a:chOff x="0" y="0"/>
          <a:chExt cx="0" cy="0"/>
        </a:xfrm>
      </p:grpSpPr>
      <p:sp>
        <p:nvSpPr>
          <p:cNvPr id="3" name="Tijdelijke aanduiding voor datum 2"/>
          <p:cNvSpPr>
            <a:spLocks noGrp="1"/>
          </p:cNvSpPr>
          <p:nvPr>
            <p:ph type="dt" sz="half" idx="10"/>
          </p:nvPr>
        </p:nvSpPr>
        <p:spPr/>
        <p:txBody>
          <a:bodyPr/>
          <a:lstStyle/>
          <a:p>
            <a:fld id="{D47926E4-11B3-B64B-8EE4-687F3D5A2AC1}" type="datetime3">
              <a:rPr lang="nl-NL" smtClean="0"/>
              <a:t>16/7/24</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6" name="Tijdelijke aanduiding voor afbeelding 5"/>
          <p:cNvSpPr>
            <a:spLocks noGrp="1"/>
          </p:cNvSpPr>
          <p:nvPr>
            <p:ph type="pic" sz="quarter" idx="12"/>
          </p:nvPr>
        </p:nvSpPr>
        <p:spPr>
          <a:xfrm>
            <a:off x="601133" y="4078830"/>
            <a:ext cx="5187672" cy="2053685"/>
          </a:xfrm>
        </p:spPr>
        <p:txBody>
          <a:bodyPr>
            <a:normAutofit/>
          </a:bodyPr>
          <a:lstStyle>
            <a:lvl1pPr>
              <a:defRPr sz="1400"/>
            </a:lvl1pPr>
          </a:lstStyle>
          <a:p>
            <a:endParaRPr lang="nl-NL"/>
          </a:p>
        </p:txBody>
      </p:sp>
      <p:sp>
        <p:nvSpPr>
          <p:cNvPr id="7" name="Titel 1"/>
          <p:cNvSpPr>
            <a:spLocks noGrp="1"/>
          </p:cNvSpPr>
          <p:nvPr>
            <p:ph type="title"/>
          </p:nvPr>
        </p:nvSpPr>
        <p:spPr>
          <a:xfrm>
            <a:off x="601133" y="1169391"/>
            <a:ext cx="10972800" cy="663123"/>
          </a:xfrm>
        </p:spPr>
        <p:txBody>
          <a:bodyPr/>
          <a:lstStyle/>
          <a:p>
            <a:r>
              <a:rPr lang="nl-NL"/>
              <a:t>Titelstijl van model bewerken</a:t>
            </a:r>
          </a:p>
        </p:txBody>
      </p:sp>
      <p:sp>
        <p:nvSpPr>
          <p:cNvPr id="8" name="Tijdelijke aanduiding voor tekst 5"/>
          <p:cNvSpPr>
            <a:spLocks noGrp="1"/>
          </p:cNvSpPr>
          <p:nvPr>
            <p:ph type="body" sz="quarter" idx="13"/>
          </p:nvPr>
        </p:nvSpPr>
        <p:spPr>
          <a:xfrm>
            <a:off x="601133" y="1811339"/>
            <a:ext cx="10972800" cy="2073559"/>
          </a:xfrm>
        </p:spPr>
        <p:txBody>
          <a:bodyPr>
            <a:normAutofit/>
          </a:bodyPr>
          <a:lstStyle>
            <a:lvl1pPr marL="0" indent="0">
              <a:lnSpc>
                <a:spcPts val="2400"/>
              </a:lnSpc>
              <a:buFontTx/>
              <a:buNone/>
              <a:defRPr sz="1600">
                <a:solidFill>
                  <a:srgbClr val="000000"/>
                </a:solidFill>
              </a:defRPr>
            </a:lvl1pPr>
            <a:lvl2pPr marL="457200" indent="0">
              <a:lnSpc>
                <a:spcPts val="2400"/>
              </a:lnSpc>
              <a:buFontTx/>
              <a:buNone/>
              <a:defRPr sz="1600">
                <a:solidFill>
                  <a:srgbClr val="000000"/>
                </a:solidFill>
              </a:defRPr>
            </a:lvl2pPr>
            <a:lvl3pPr marL="914400" indent="0">
              <a:lnSpc>
                <a:spcPts val="2400"/>
              </a:lnSpc>
              <a:buFontTx/>
              <a:buNone/>
              <a:defRPr sz="1600">
                <a:solidFill>
                  <a:srgbClr val="000000"/>
                </a:solidFill>
              </a:defRPr>
            </a:lvl3pPr>
            <a:lvl4pPr marL="1371600" indent="0">
              <a:lnSpc>
                <a:spcPts val="2400"/>
              </a:lnSpc>
              <a:buFontTx/>
              <a:buNone/>
              <a:defRPr sz="1600">
                <a:solidFill>
                  <a:srgbClr val="000000"/>
                </a:solidFill>
              </a:defRPr>
            </a:lvl4pPr>
            <a:lvl5pPr marL="1828800" indent="0">
              <a:lnSpc>
                <a:spcPts val="2400"/>
              </a:lnSpc>
              <a:buFontTx/>
              <a:buNone/>
              <a:defRPr sz="1600">
                <a:solidFill>
                  <a:srgbClr val="000000"/>
                </a:solidFill>
              </a:defRPr>
            </a:lvl5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9" name="Tijdelijke aanduiding voor afbeelding 5"/>
          <p:cNvSpPr>
            <a:spLocks noGrp="1"/>
          </p:cNvSpPr>
          <p:nvPr>
            <p:ph type="pic" sz="quarter" idx="14"/>
          </p:nvPr>
        </p:nvSpPr>
        <p:spPr>
          <a:xfrm>
            <a:off x="6386261" y="4078830"/>
            <a:ext cx="5187672" cy="2053685"/>
          </a:xfrm>
        </p:spPr>
        <p:txBody>
          <a:bodyPr>
            <a:normAutofit/>
          </a:bodyPr>
          <a:lstStyle>
            <a:lvl1pPr>
              <a:defRPr sz="1400"/>
            </a:lvl1pPr>
          </a:lstStyle>
          <a:p>
            <a:endParaRPr lang="nl-NL"/>
          </a:p>
        </p:txBody>
      </p:sp>
    </p:spTree>
    <p:extLst>
      <p:ext uri="{BB962C8B-B14F-4D97-AF65-F5344CB8AC3E}">
        <p14:creationId xmlns:p14="http://schemas.microsoft.com/office/powerpoint/2010/main" val="392221783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Tekst + 2x beeld ver">
    <p:spTree>
      <p:nvGrpSpPr>
        <p:cNvPr id="1" name=""/>
        <p:cNvGrpSpPr/>
        <p:nvPr/>
      </p:nvGrpSpPr>
      <p:grpSpPr>
        <a:xfrm>
          <a:off x="0" y="0"/>
          <a:ext cx="0" cy="0"/>
          <a:chOff x="0" y="0"/>
          <a:chExt cx="0" cy="0"/>
        </a:xfrm>
      </p:grpSpPr>
      <p:sp>
        <p:nvSpPr>
          <p:cNvPr id="3" name="Tijdelijke aanduiding voor datum 2"/>
          <p:cNvSpPr>
            <a:spLocks noGrp="1"/>
          </p:cNvSpPr>
          <p:nvPr>
            <p:ph type="dt" sz="half" idx="10"/>
          </p:nvPr>
        </p:nvSpPr>
        <p:spPr/>
        <p:txBody>
          <a:bodyPr/>
          <a:lstStyle/>
          <a:p>
            <a:fld id="{D47926E4-11B3-B64B-8EE4-687F3D5A2AC1}" type="datetime3">
              <a:rPr lang="nl-NL" smtClean="0"/>
              <a:t>16/7/24</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6" name="Tijdelijke aanduiding voor afbeelding 5"/>
          <p:cNvSpPr>
            <a:spLocks noGrp="1"/>
          </p:cNvSpPr>
          <p:nvPr>
            <p:ph type="pic" sz="quarter" idx="12"/>
          </p:nvPr>
        </p:nvSpPr>
        <p:spPr>
          <a:xfrm>
            <a:off x="6390192" y="1805083"/>
            <a:ext cx="5187672" cy="2053685"/>
          </a:xfrm>
        </p:spPr>
        <p:txBody>
          <a:bodyPr>
            <a:normAutofit/>
          </a:bodyPr>
          <a:lstStyle>
            <a:lvl1pPr>
              <a:defRPr sz="1400"/>
            </a:lvl1pPr>
          </a:lstStyle>
          <a:p>
            <a:endParaRPr lang="nl-NL"/>
          </a:p>
        </p:txBody>
      </p:sp>
      <p:sp>
        <p:nvSpPr>
          <p:cNvPr id="7" name="Titel 1"/>
          <p:cNvSpPr>
            <a:spLocks noGrp="1"/>
          </p:cNvSpPr>
          <p:nvPr>
            <p:ph type="title"/>
          </p:nvPr>
        </p:nvSpPr>
        <p:spPr>
          <a:xfrm>
            <a:off x="601133" y="1169391"/>
            <a:ext cx="10972800" cy="663123"/>
          </a:xfrm>
        </p:spPr>
        <p:txBody>
          <a:bodyPr/>
          <a:lstStyle/>
          <a:p>
            <a:r>
              <a:rPr lang="nl-NL"/>
              <a:t>Titelstijl van model bewerken</a:t>
            </a:r>
          </a:p>
        </p:txBody>
      </p:sp>
      <p:sp>
        <p:nvSpPr>
          <p:cNvPr id="8" name="Tijdelijke aanduiding voor tekst 5"/>
          <p:cNvSpPr>
            <a:spLocks noGrp="1"/>
          </p:cNvSpPr>
          <p:nvPr>
            <p:ph type="body" sz="quarter" idx="13"/>
          </p:nvPr>
        </p:nvSpPr>
        <p:spPr>
          <a:xfrm>
            <a:off x="609600" y="1811339"/>
            <a:ext cx="5262747" cy="4321175"/>
          </a:xfrm>
        </p:spPr>
        <p:txBody>
          <a:bodyPr>
            <a:normAutofit/>
          </a:bodyPr>
          <a:lstStyle>
            <a:lvl1pPr marL="0" indent="0">
              <a:lnSpc>
                <a:spcPts val="2400"/>
              </a:lnSpc>
              <a:buFontTx/>
              <a:buNone/>
              <a:defRPr sz="1600">
                <a:solidFill>
                  <a:srgbClr val="000000"/>
                </a:solidFill>
              </a:defRPr>
            </a:lvl1pPr>
            <a:lvl2pPr marL="457200" indent="0">
              <a:lnSpc>
                <a:spcPts val="2400"/>
              </a:lnSpc>
              <a:buFontTx/>
              <a:buNone/>
              <a:defRPr sz="1600">
                <a:solidFill>
                  <a:srgbClr val="000000"/>
                </a:solidFill>
              </a:defRPr>
            </a:lvl2pPr>
            <a:lvl3pPr marL="914400" indent="0">
              <a:lnSpc>
                <a:spcPts val="2400"/>
              </a:lnSpc>
              <a:buFontTx/>
              <a:buNone/>
              <a:defRPr sz="1600">
                <a:solidFill>
                  <a:srgbClr val="000000"/>
                </a:solidFill>
              </a:defRPr>
            </a:lvl3pPr>
            <a:lvl4pPr marL="1371600" indent="0">
              <a:lnSpc>
                <a:spcPts val="2400"/>
              </a:lnSpc>
              <a:buFontTx/>
              <a:buNone/>
              <a:defRPr sz="1600">
                <a:solidFill>
                  <a:srgbClr val="000000"/>
                </a:solidFill>
              </a:defRPr>
            </a:lvl4pPr>
            <a:lvl5pPr marL="1828800" indent="0">
              <a:lnSpc>
                <a:spcPts val="2400"/>
              </a:lnSpc>
              <a:buFontTx/>
              <a:buNone/>
              <a:defRPr sz="1600">
                <a:solidFill>
                  <a:srgbClr val="000000"/>
                </a:solidFill>
              </a:defRPr>
            </a:lvl5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9" name="Tijdelijke aanduiding voor afbeelding 5"/>
          <p:cNvSpPr>
            <a:spLocks noGrp="1"/>
          </p:cNvSpPr>
          <p:nvPr>
            <p:ph type="pic" sz="quarter" idx="14"/>
          </p:nvPr>
        </p:nvSpPr>
        <p:spPr>
          <a:xfrm>
            <a:off x="6386261" y="4078830"/>
            <a:ext cx="5187672" cy="2053685"/>
          </a:xfrm>
        </p:spPr>
        <p:txBody>
          <a:bodyPr>
            <a:normAutofit/>
          </a:bodyPr>
          <a:lstStyle>
            <a:lvl1pPr>
              <a:defRPr sz="1400"/>
            </a:lvl1pPr>
          </a:lstStyle>
          <a:p>
            <a:endParaRPr lang="nl-NL"/>
          </a:p>
        </p:txBody>
      </p:sp>
    </p:spTree>
    <p:extLst>
      <p:ext uri="{BB962C8B-B14F-4D97-AF65-F5344CB8AC3E}">
        <p14:creationId xmlns:p14="http://schemas.microsoft.com/office/powerpoint/2010/main" val="32264597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kst+afbeelding">
    <p:spTree>
      <p:nvGrpSpPr>
        <p:cNvPr id="1" name=""/>
        <p:cNvGrpSpPr/>
        <p:nvPr/>
      </p:nvGrpSpPr>
      <p:grpSpPr>
        <a:xfrm>
          <a:off x="0" y="0"/>
          <a:ext cx="0" cy="0"/>
          <a:chOff x="0" y="0"/>
          <a:chExt cx="0" cy="0"/>
        </a:xfrm>
      </p:grpSpPr>
      <p:sp>
        <p:nvSpPr>
          <p:cNvPr id="2" name="Titel 1"/>
          <p:cNvSpPr>
            <a:spLocks noGrp="1"/>
          </p:cNvSpPr>
          <p:nvPr>
            <p:ph type="title"/>
          </p:nvPr>
        </p:nvSpPr>
        <p:spPr>
          <a:xfrm>
            <a:off x="601133" y="1169391"/>
            <a:ext cx="4981736" cy="663123"/>
          </a:xfrm>
        </p:spPr>
        <p:txBody>
          <a:bodyPr/>
          <a:lstStyle/>
          <a:p>
            <a:r>
              <a:rPr lang="nl-NL"/>
              <a:t>Titelstijl van model bewerken</a:t>
            </a:r>
          </a:p>
        </p:txBody>
      </p:sp>
      <p:sp>
        <p:nvSpPr>
          <p:cNvPr id="3" name="Tijdelijke aanduiding voor datum 2"/>
          <p:cNvSpPr>
            <a:spLocks noGrp="1"/>
          </p:cNvSpPr>
          <p:nvPr>
            <p:ph type="dt" sz="half" idx="10"/>
          </p:nvPr>
        </p:nvSpPr>
        <p:spPr/>
        <p:txBody>
          <a:bodyPr/>
          <a:lstStyle/>
          <a:p>
            <a:fld id="{C1BCF565-E116-0249-97A2-BDF505AB21A5}" type="datetime3">
              <a:rPr lang="nl-NL" smtClean="0"/>
              <a:t>16/7/24</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tekst 5"/>
          <p:cNvSpPr>
            <a:spLocks noGrp="1"/>
          </p:cNvSpPr>
          <p:nvPr>
            <p:ph type="body" sz="quarter" idx="13"/>
          </p:nvPr>
        </p:nvSpPr>
        <p:spPr>
          <a:xfrm>
            <a:off x="609600" y="2182862"/>
            <a:ext cx="4973269" cy="2743200"/>
          </a:xfrm>
        </p:spPr>
        <p:txBody>
          <a:bodyPr>
            <a:normAutofit/>
          </a:bodyPr>
          <a:lstStyle>
            <a:lvl1pPr marL="0" indent="0">
              <a:lnSpc>
                <a:spcPts val="2400"/>
              </a:lnSpc>
              <a:buFontTx/>
              <a:buNone/>
              <a:defRPr sz="1600">
                <a:solidFill>
                  <a:srgbClr val="000000"/>
                </a:solidFill>
              </a:defRPr>
            </a:lvl1pPr>
            <a:lvl2pPr marL="457200" indent="0">
              <a:lnSpc>
                <a:spcPts val="2400"/>
              </a:lnSpc>
              <a:buFontTx/>
              <a:buNone/>
              <a:defRPr sz="1600">
                <a:solidFill>
                  <a:srgbClr val="000000"/>
                </a:solidFill>
              </a:defRPr>
            </a:lvl2pPr>
            <a:lvl3pPr marL="914400" indent="0">
              <a:lnSpc>
                <a:spcPts val="2400"/>
              </a:lnSpc>
              <a:buFontTx/>
              <a:buNone/>
              <a:defRPr sz="1600">
                <a:solidFill>
                  <a:srgbClr val="000000"/>
                </a:solidFill>
              </a:defRPr>
            </a:lvl3pPr>
            <a:lvl4pPr marL="1371600" indent="0">
              <a:lnSpc>
                <a:spcPts val="2400"/>
              </a:lnSpc>
              <a:buFontTx/>
              <a:buNone/>
              <a:defRPr sz="1600">
                <a:solidFill>
                  <a:srgbClr val="000000"/>
                </a:solidFill>
              </a:defRPr>
            </a:lvl4pPr>
            <a:lvl5pPr marL="1828800" indent="0">
              <a:lnSpc>
                <a:spcPts val="2400"/>
              </a:lnSpc>
              <a:buFontTx/>
              <a:buNone/>
              <a:defRPr sz="1600">
                <a:solidFill>
                  <a:srgbClr val="000000"/>
                </a:solidFill>
              </a:defRPr>
            </a:lvl5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afbeelding 6"/>
          <p:cNvSpPr>
            <a:spLocks noGrp="1"/>
          </p:cNvSpPr>
          <p:nvPr>
            <p:ph type="pic" sz="quarter" idx="14"/>
          </p:nvPr>
        </p:nvSpPr>
        <p:spPr>
          <a:xfrm>
            <a:off x="6089652" y="1160463"/>
            <a:ext cx="5646689" cy="4972051"/>
          </a:xfrm>
        </p:spPr>
        <p:txBody>
          <a:bodyPr>
            <a:normAutofit/>
          </a:bodyPr>
          <a:lstStyle>
            <a:lvl1pPr>
              <a:defRPr sz="1400"/>
            </a:lvl1pPr>
          </a:lstStyle>
          <a:p>
            <a:endParaRPr lang="nl-NL"/>
          </a:p>
        </p:txBody>
      </p:sp>
    </p:spTree>
    <p:extLst>
      <p:ext uri="{BB962C8B-B14F-4D97-AF65-F5344CB8AC3E}">
        <p14:creationId xmlns:p14="http://schemas.microsoft.com/office/powerpoint/2010/main" val="51961711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afbeelding">
    <p:spTree>
      <p:nvGrpSpPr>
        <p:cNvPr id="1" name=""/>
        <p:cNvGrpSpPr/>
        <p:nvPr/>
      </p:nvGrpSpPr>
      <p:grpSpPr>
        <a:xfrm>
          <a:off x="0" y="0"/>
          <a:ext cx="0" cy="0"/>
          <a:chOff x="0" y="0"/>
          <a:chExt cx="0" cy="0"/>
        </a:xfrm>
      </p:grpSpPr>
      <p:sp>
        <p:nvSpPr>
          <p:cNvPr id="9" name="Tijdelijke aanduiding voor afbeelding 8"/>
          <p:cNvSpPr>
            <a:spLocks noGrp="1"/>
          </p:cNvSpPr>
          <p:nvPr>
            <p:ph type="pic" sz="quarter" idx="13"/>
          </p:nvPr>
        </p:nvSpPr>
        <p:spPr>
          <a:xfrm>
            <a:off x="1926167" y="1168400"/>
            <a:ext cx="8326197" cy="4159250"/>
          </a:xfrm>
        </p:spPr>
        <p:txBody>
          <a:bodyPr>
            <a:normAutofit/>
          </a:bodyPr>
          <a:lstStyle>
            <a:lvl1pPr>
              <a:defRPr sz="1400"/>
            </a:lvl1pPr>
          </a:lstStyle>
          <a:p>
            <a:endParaRPr lang="nl-NL"/>
          </a:p>
        </p:txBody>
      </p:sp>
      <p:sp>
        <p:nvSpPr>
          <p:cNvPr id="2" name="Titel 1"/>
          <p:cNvSpPr>
            <a:spLocks noGrp="1"/>
          </p:cNvSpPr>
          <p:nvPr>
            <p:ph type="title"/>
          </p:nvPr>
        </p:nvSpPr>
        <p:spPr>
          <a:xfrm>
            <a:off x="1926937" y="5384244"/>
            <a:ext cx="8325427" cy="519333"/>
          </a:xfrm>
        </p:spPr>
        <p:txBody>
          <a:bodyPr>
            <a:normAutofit/>
          </a:bodyPr>
          <a:lstStyle>
            <a:lvl1pPr>
              <a:defRPr sz="2000"/>
            </a:lvl1pPr>
          </a:lstStyle>
          <a:p>
            <a:r>
              <a:rPr lang="nl-NL"/>
              <a:t>Titelstijl van model bewerken</a:t>
            </a:r>
          </a:p>
        </p:txBody>
      </p:sp>
      <p:sp>
        <p:nvSpPr>
          <p:cNvPr id="3" name="Tijdelijke aanduiding voor datum 2"/>
          <p:cNvSpPr>
            <a:spLocks noGrp="1"/>
          </p:cNvSpPr>
          <p:nvPr>
            <p:ph type="dt" sz="half" idx="10"/>
          </p:nvPr>
        </p:nvSpPr>
        <p:spPr/>
        <p:txBody>
          <a:bodyPr/>
          <a:lstStyle/>
          <a:p>
            <a:fld id="{33B407B4-DD70-D045-8D0A-4EFC055441BF}" type="datetime3">
              <a:rPr lang="nl-NL" smtClean="0"/>
              <a:t>16/7/24</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7" name="Tijdelijke aanduiding voor tekst 6"/>
          <p:cNvSpPr>
            <a:spLocks noGrp="1"/>
          </p:cNvSpPr>
          <p:nvPr>
            <p:ph type="body" sz="quarter" idx="12"/>
          </p:nvPr>
        </p:nvSpPr>
        <p:spPr>
          <a:xfrm>
            <a:off x="1926167" y="5765368"/>
            <a:ext cx="8326967" cy="407987"/>
          </a:xfrm>
        </p:spPr>
        <p:txBody>
          <a:bodyPr>
            <a:noAutofit/>
          </a:bodyPr>
          <a:lstStyle>
            <a:lvl1pPr algn="l">
              <a:defRPr sz="1400">
                <a:solidFill>
                  <a:srgbClr val="000000"/>
                </a:solidFill>
              </a:defRPr>
            </a:lvl1pPr>
            <a:lvl2pPr algn="l">
              <a:defRPr sz="1400"/>
            </a:lvl2pPr>
            <a:lvl3pPr algn="l">
              <a:defRPr sz="1400"/>
            </a:lvl3pPr>
            <a:lvl4pPr algn="l">
              <a:defRPr sz="1400"/>
            </a:lvl4pPr>
            <a:lvl5pPr algn="l">
              <a:defRPr sz="1400"/>
            </a:lvl5pPr>
          </a:lstStyle>
          <a:p>
            <a:pPr lvl="0"/>
            <a:r>
              <a:rPr lang="nl-NL"/>
              <a:t>Klik om de tekststijl van het model te bewerken</a:t>
            </a:r>
          </a:p>
        </p:txBody>
      </p:sp>
    </p:spTree>
    <p:extLst>
      <p:ext uri="{BB962C8B-B14F-4D97-AF65-F5344CB8AC3E}">
        <p14:creationId xmlns:p14="http://schemas.microsoft.com/office/powerpoint/2010/main" val="329698336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 afbeeldingen verticaal">
    <p:spTree>
      <p:nvGrpSpPr>
        <p:cNvPr id="1" name=""/>
        <p:cNvGrpSpPr/>
        <p:nvPr/>
      </p:nvGrpSpPr>
      <p:grpSpPr>
        <a:xfrm>
          <a:off x="0" y="0"/>
          <a:ext cx="0" cy="0"/>
          <a:chOff x="0" y="0"/>
          <a:chExt cx="0" cy="0"/>
        </a:xfrm>
      </p:grpSpPr>
      <p:sp>
        <p:nvSpPr>
          <p:cNvPr id="9" name="Tijdelijke aanduiding voor afbeelding 8"/>
          <p:cNvSpPr>
            <a:spLocks noGrp="1"/>
          </p:cNvSpPr>
          <p:nvPr>
            <p:ph type="pic" sz="quarter" idx="13"/>
          </p:nvPr>
        </p:nvSpPr>
        <p:spPr>
          <a:xfrm>
            <a:off x="1926166" y="1168400"/>
            <a:ext cx="3892743" cy="4159250"/>
          </a:xfrm>
        </p:spPr>
        <p:txBody>
          <a:bodyPr>
            <a:normAutofit/>
          </a:bodyPr>
          <a:lstStyle>
            <a:lvl1pPr>
              <a:defRPr sz="1400"/>
            </a:lvl1pPr>
          </a:lstStyle>
          <a:p>
            <a:endParaRPr lang="nl-NL"/>
          </a:p>
        </p:txBody>
      </p:sp>
      <p:sp>
        <p:nvSpPr>
          <p:cNvPr id="2" name="Titel 1"/>
          <p:cNvSpPr>
            <a:spLocks noGrp="1"/>
          </p:cNvSpPr>
          <p:nvPr>
            <p:ph type="title"/>
          </p:nvPr>
        </p:nvSpPr>
        <p:spPr>
          <a:xfrm>
            <a:off x="1926937" y="5384244"/>
            <a:ext cx="8325427" cy="519333"/>
          </a:xfrm>
        </p:spPr>
        <p:txBody>
          <a:bodyPr>
            <a:normAutofit/>
          </a:bodyPr>
          <a:lstStyle>
            <a:lvl1pPr>
              <a:defRPr sz="2000"/>
            </a:lvl1pPr>
          </a:lstStyle>
          <a:p>
            <a:r>
              <a:rPr lang="nl-NL"/>
              <a:t>Titelstijl van model bewerken</a:t>
            </a:r>
          </a:p>
        </p:txBody>
      </p:sp>
      <p:sp>
        <p:nvSpPr>
          <p:cNvPr id="3" name="Tijdelijke aanduiding voor datum 2"/>
          <p:cNvSpPr>
            <a:spLocks noGrp="1"/>
          </p:cNvSpPr>
          <p:nvPr>
            <p:ph type="dt" sz="half" idx="10"/>
          </p:nvPr>
        </p:nvSpPr>
        <p:spPr/>
        <p:txBody>
          <a:bodyPr/>
          <a:lstStyle/>
          <a:p>
            <a:fld id="{33B407B4-DD70-D045-8D0A-4EFC055441BF}" type="datetime3">
              <a:rPr lang="nl-NL" smtClean="0"/>
              <a:t>16/7/24</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7" name="Tijdelijke aanduiding voor tekst 6"/>
          <p:cNvSpPr>
            <a:spLocks noGrp="1"/>
          </p:cNvSpPr>
          <p:nvPr>
            <p:ph type="body" sz="quarter" idx="12"/>
          </p:nvPr>
        </p:nvSpPr>
        <p:spPr>
          <a:xfrm>
            <a:off x="1926167" y="5765368"/>
            <a:ext cx="8326967" cy="407987"/>
          </a:xfrm>
        </p:spPr>
        <p:txBody>
          <a:bodyPr>
            <a:noAutofit/>
          </a:bodyPr>
          <a:lstStyle>
            <a:lvl1pPr algn="l">
              <a:defRPr sz="1400">
                <a:solidFill>
                  <a:srgbClr val="000000"/>
                </a:solidFill>
              </a:defRPr>
            </a:lvl1pPr>
            <a:lvl2pPr algn="l">
              <a:defRPr sz="1400"/>
            </a:lvl2pPr>
            <a:lvl3pPr algn="l">
              <a:defRPr sz="1400"/>
            </a:lvl3pPr>
            <a:lvl4pPr algn="l">
              <a:defRPr sz="1400"/>
            </a:lvl4pPr>
            <a:lvl5pPr algn="l">
              <a:defRPr sz="1400"/>
            </a:lvl5pPr>
          </a:lstStyle>
          <a:p>
            <a:pPr lvl="0"/>
            <a:r>
              <a:rPr lang="nl-NL"/>
              <a:t>Klik om de tekststijl van het model te bewerken</a:t>
            </a:r>
          </a:p>
        </p:txBody>
      </p:sp>
      <p:sp>
        <p:nvSpPr>
          <p:cNvPr id="8" name="Tijdelijke aanduiding voor afbeelding 8"/>
          <p:cNvSpPr>
            <a:spLocks noGrp="1"/>
          </p:cNvSpPr>
          <p:nvPr>
            <p:ph type="pic" sz="quarter" idx="14"/>
          </p:nvPr>
        </p:nvSpPr>
        <p:spPr>
          <a:xfrm>
            <a:off x="6342303" y="1160463"/>
            <a:ext cx="3910061" cy="4159250"/>
          </a:xfrm>
        </p:spPr>
        <p:txBody>
          <a:bodyPr>
            <a:normAutofit/>
          </a:bodyPr>
          <a:lstStyle>
            <a:lvl1pPr>
              <a:defRPr sz="1400"/>
            </a:lvl1pPr>
          </a:lstStyle>
          <a:p>
            <a:endParaRPr lang="nl-NL"/>
          </a:p>
        </p:txBody>
      </p:sp>
    </p:spTree>
    <p:extLst>
      <p:ext uri="{BB962C8B-B14F-4D97-AF65-F5344CB8AC3E}">
        <p14:creationId xmlns:p14="http://schemas.microsoft.com/office/powerpoint/2010/main" val="349853641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A466D00-CD72-474A-8D3D-B98EE39C4F8D}"/>
              </a:ext>
            </a:extLst>
          </p:cNvPr>
          <p:cNvSpPr>
            <a:spLocks noGrp="1"/>
          </p:cNvSpPr>
          <p:nvPr>
            <p:ph type="dt" sz="half" idx="10"/>
          </p:nvPr>
        </p:nvSpPr>
        <p:spPr/>
        <p:txBody>
          <a:bodyPr/>
          <a:lstStyle/>
          <a:p>
            <a:fld id="{0D6DF5C0-8EF3-F140-B866-C79B80DCBD6A}" type="datetimeFigureOut">
              <a:rPr lang="nl-NL" smtClean="0"/>
              <a:t>16-7-2024</a:t>
            </a:fld>
            <a:endParaRPr lang="nl-NL"/>
          </a:p>
        </p:txBody>
      </p:sp>
      <p:sp>
        <p:nvSpPr>
          <p:cNvPr id="3" name="Footer Placeholder 2">
            <a:extLst>
              <a:ext uri="{FF2B5EF4-FFF2-40B4-BE49-F238E27FC236}">
                <a16:creationId xmlns:a16="http://schemas.microsoft.com/office/drawing/2014/main" id="{AA5777B9-66FE-9E4D-BA40-77B70B671323}"/>
              </a:ext>
            </a:extLst>
          </p:cNvPr>
          <p:cNvSpPr>
            <a:spLocks noGrp="1"/>
          </p:cNvSpPr>
          <p:nvPr>
            <p:ph type="ftr" sz="quarter" idx="11"/>
          </p:nvPr>
        </p:nvSpPr>
        <p:spPr/>
        <p:txBody>
          <a:bodyPr/>
          <a:lstStyle/>
          <a:p>
            <a:endParaRPr lang="nl-NL"/>
          </a:p>
        </p:txBody>
      </p:sp>
      <p:sp>
        <p:nvSpPr>
          <p:cNvPr id="4" name="Slide Number Placeholder 3">
            <a:extLst>
              <a:ext uri="{FF2B5EF4-FFF2-40B4-BE49-F238E27FC236}">
                <a16:creationId xmlns:a16="http://schemas.microsoft.com/office/drawing/2014/main" id="{72564AED-B1A7-3146-969B-6286E6938C78}"/>
              </a:ext>
            </a:extLst>
          </p:cNvPr>
          <p:cNvSpPr>
            <a:spLocks noGrp="1"/>
          </p:cNvSpPr>
          <p:nvPr>
            <p:ph type="sldNum" sz="quarter" idx="12"/>
          </p:nvPr>
        </p:nvSpPr>
        <p:spPr/>
        <p:txBody>
          <a:bodyPr/>
          <a:lstStyle/>
          <a:p>
            <a:fld id="{B9137057-C950-1649-9F27-296401EDCADD}" type="slidenum">
              <a:rPr lang="nl-NL" smtClean="0"/>
              <a:t>‹nr.›</a:t>
            </a:fld>
            <a:endParaRPr lang="nl-NL"/>
          </a:p>
        </p:txBody>
      </p:sp>
    </p:spTree>
    <p:extLst>
      <p:ext uri="{BB962C8B-B14F-4D97-AF65-F5344CB8AC3E}">
        <p14:creationId xmlns:p14="http://schemas.microsoft.com/office/powerpoint/2010/main" val="1422157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Hoofdstuk + afb">
    <p:spTree>
      <p:nvGrpSpPr>
        <p:cNvPr id="1" name=""/>
        <p:cNvGrpSpPr/>
        <p:nvPr/>
      </p:nvGrpSpPr>
      <p:grpSpPr>
        <a:xfrm>
          <a:off x="0" y="0"/>
          <a:ext cx="0" cy="0"/>
          <a:chOff x="0" y="0"/>
          <a:chExt cx="0" cy="0"/>
        </a:xfrm>
      </p:grpSpPr>
      <p:sp>
        <p:nvSpPr>
          <p:cNvPr id="8" name="Rechthoek 7"/>
          <p:cNvSpPr/>
          <p:nvPr userDrawn="1"/>
        </p:nvSpPr>
        <p:spPr>
          <a:xfrm>
            <a:off x="6105907" y="890588"/>
            <a:ext cx="6102776" cy="5609264"/>
          </a:xfrm>
          <a:prstGeom prst="rect">
            <a:avLst/>
          </a:prstGeom>
          <a:solidFill>
            <a:srgbClr val="E17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800"/>
          </a:p>
        </p:txBody>
      </p:sp>
      <p:sp>
        <p:nvSpPr>
          <p:cNvPr id="2" name="Titel 1"/>
          <p:cNvSpPr>
            <a:spLocks noGrp="1"/>
          </p:cNvSpPr>
          <p:nvPr>
            <p:ph type="ctrTitle" hasCustomPrompt="1"/>
          </p:nvPr>
        </p:nvSpPr>
        <p:spPr>
          <a:xfrm>
            <a:off x="6356144" y="1171764"/>
            <a:ext cx="5353512" cy="1235234"/>
          </a:xfrm>
        </p:spPr>
        <p:txBody>
          <a:bodyPr anchor="t"/>
          <a:lstStyle>
            <a:lvl1pPr algn="l">
              <a:defRPr b="1" baseline="0">
                <a:solidFill>
                  <a:schemeClr val="bg1"/>
                </a:solidFill>
              </a:defRPr>
            </a:lvl1pPr>
          </a:lstStyle>
          <a:p>
            <a:r>
              <a:rPr lang="nl-NL"/>
              <a:t>&lt;hoofdstuk titel&gt;</a:t>
            </a:r>
          </a:p>
        </p:txBody>
      </p:sp>
      <p:sp>
        <p:nvSpPr>
          <p:cNvPr id="3" name="Subtitel 2"/>
          <p:cNvSpPr>
            <a:spLocks noGrp="1"/>
          </p:cNvSpPr>
          <p:nvPr>
            <p:ph type="subTitle" idx="1" hasCustomPrompt="1"/>
          </p:nvPr>
        </p:nvSpPr>
        <p:spPr>
          <a:xfrm>
            <a:off x="6356145" y="2413591"/>
            <a:ext cx="5171671" cy="1550153"/>
          </a:xfrm>
        </p:spPr>
        <p:txBody>
          <a:bodyPr>
            <a:normAutofit/>
          </a:bodyPr>
          <a:lstStyle>
            <a:lvl1pPr marL="285750" indent="-285750" algn="l">
              <a:buFont typeface="Arial"/>
              <a:buChar char="•"/>
              <a:defRPr sz="18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&lt;inhoud hoofdstuk&gt;</a:t>
            </a:r>
          </a:p>
          <a:p>
            <a:endParaRPr lang="nl-NL"/>
          </a:p>
        </p:txBody>
      </p:sp>
      <p:pic>
        <p:nvPicPr>
          <p:cNvPr id="7" name="Afbeelding 6" descr="RO_RWS_Aan de slag met_pos_RGB.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4783" y="-2"/>
            <a:ext cx="3310128" cy="978408"/>
          </a:xfrm>
          <a:prstGeom prst="rect">
            <a:avLst/>
          </a:prstGeom>
        </p:spPr>
      </p:pic>
      <p:sp>
        <p:nvSpPr>
          <p:cNvPr id="13" name="Tijdelijke aanduiding voor afbeelding 12"/>
          <p:cNvSpPr>
            <a:spLocks noGrp="1"/>
          </p:cNvSpPr>
          <p:nvPr>
            <p:ph type="pic" sz="quarter" idx="10"/>
          </p:nvPr>
        </p:nvSpPr>
        <p:spPr>
          <a:xfrm>
            <a:off x="-8341" y="890588"/>
            <a:ext cx="6114248" cy="5609264"/>
          </a:xfrm>
        </p:spPr>
        <p:txBody>
          <a:bodyPr>
            <a:normAutofit/>
          </a:bodyPr>
          <a:lstStyle>
            <a:lvl1pPr marL="0" indent="0">
              <a:buNone/>
              <a:defRPr sz="1400"/>
            </a:lvl1pPr>
          </a:lstStyle>
          <a:p>
            <a:endParaRPr lang="nl-NL"/>
          </a:p>
        </p:txBody>
      </p:sp>
      <p:sp>
        <p:nvSpPr>
          <p:cNvPr id="9" name="Rechthoek 8"/>
          <p:cNvSpPr/>
          <p:nvPr userDrawn="1"/>
        </p:nvSpPr>
        <p:spPr>
          <a:xfrm>
            <a:off x="0" y="6506109"/>
            <a:ext cx="12192000" cy="358149"/>
          </a:xfrm>
          <a:prstGeom prst="rect">
            <a:avLst/>
          </a:prstGeom>
          <a:solidFill>
            <a:srgbClr val="FFFFFF"/>
          </a:solidFill>
          <a:ln>
            <a:solidFill>
              <a:srgbClr val="FFFFFF"/>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sz="1800"/>
          </a:p>
        </p:txBody>
      </p:sp>
    </p:spTree>
    <p:extLst>
      <p:ext uri="{BB962C8B-B14F-4D97-AF65-F5344CB8AC3E}">
        <p14:creationId xmlns:p14="http://schemas.microsoft.com/office/powerpoint/2010/main" val="38079910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nl-NL"/>
              <a:t>Klik om de stijl te bewerken</a:t>
            </a:r>
          </a:p>
        </p:txBody>
      </p:sp>
      <p:sp>
        <p:nvSpPr>
          <p:cNvPr id="3" name="Ond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p>
        </p:txBody>
      </p:sp>
      <p:sp>
        <p:nvSpPr>
          <p:cNvPr id="4" name="Tijdelijke aanduiding voor datum 3"/>
          <p:cNvSpPr>
            <a:spLocks noGrp="1"/>
          </p:cNvSpPr>
          <p:nvPr>
            <p:ph type="dt" sz="half" idx="10"/>
          </p:nvPr>
        </p:nvSpPr>
        <p:spPr/>
        <p:txBody>
          <a:bodyPr/>
          <a:lstStyle/>
          <a:p>
            <a:fld id="{D9016082-2E6D-4818-898D-D36B990D906C}" type="datetimeFigureOut">
              <a:rPr lang="nl-NL" smtClean="0"/>
              <a:t>16-7-2024</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2D26AC97-C274-4A24-BB76-DAF1ADB523FE}" type="slidenum">
              <a:rPr lang="nl-NL" smtClean="0"/>
              <a:t>‹nr.›</a:t>
            </a:fld>
            <a:endParaRPr lang="nl-NL"/>
          </a:p>
        </p:txBody>
      </p:sp>
    </p:spTree>
    <p:extLst>
      <p:ext uri="{BB962C8B-B14F-4D97-AF65-F5344CB8AC3E}">
        <p14:creationId xmlns:p14="http://schemas.microsoft.com/office/powerpoint/2010/main" val="20462504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lvl1pPr>
              <a:defRPr/>
            </a:lvl1pPr>
          </a:lstStyle>
          <a:p>
            <a:pPr lvl="0"/>
            <a:r>
              <a:rPr lang="nl-NL"/>
              <a:t>Klik om de modelstijlen te bewerken</a:t>
            </a:r>
          </a:p>
          <a:p>
            <a:pPr lvl="1"/>
            <a:r>
              <a:rPr lang="nl-NL"/>
              <a:t>Tweede niveau</a:t>
            </a:r>
          </a:p>
          <a:p>
            <a:pPr lvl="2"/>
            <a:r>
              <a:rPr lang="nl-NL"/>
              <a:t>Derde niveau</a:t>
            </a:r>
          </a:p>
          <a:p>
            <a:pPr lvl="3"/>
            <a:r>
              <a:rPr lang="nl-NL"/>
              <a:t>Vierde niveau</a:t>
            </a:r>
          </a:p>
        </p:txBody>
      </p:sp>
      <p:sp>
        <p:nvSpPr>
          <p:cNvPr id="4" name="shpVoettekst"/>
          <p:cNvSpPr>
            <a:spLocks noGrp="1" noChangeArrowheads="1"/>
          </p:cNvSpPr>
          <p:nvPr>
            <p:ph type="ftr" sz="quarter" idx="10"/>
          </p:nvPr>
        </p:nvSpPr>
        <p:spPr>
          <a:ln/>
        </p:spPr>
        <p:txBody>
          <a:bodyPr/>
          <a:lstStyle>
            <a:lvl1pPr>
              <a:defRPr/>
            </a:lvl1pPr>
          </a:lstStyle>
          <a:p>
            <a:pPr>
              <a:defRPr/>
            </a:pPr>
            <a:endParaRPr lang="nl-NL"/>
          </a:p>
        </p:txBody>
      </p:sp>
      <p:sp>
        <p:nvSpPr>
          <p:cNvPr id="5" name="shpDatum"/>
          <p:cNvSpPr>
            <a:spLocks noGrp="1" noChangeArrowheads="1"/>
          </p:cNvSpPr>
          <p:nvPr>
            <p:ph type="dt" sz="half" idx="11"/>
          </p:nvPr>
        </p:nvSpPr>
        <p:spPr>
          <a:ln/>
        </p:spPr>
        <p:txBody>
          <a:bodyPr/>
          <a:lstStyle>
            <a:lvl1pPr>
              <a:defRPr/>
            </a:lvl1pPr>
          </a:lstStyle>
          <a:p>
            <a:pPr>
              <a:defRPr/>
            </a:pPr>
            <a:endParaRPr lang="nl-NL"/>
          </a:p>
        </p:txBody>
      </p:sp>
    </p:spTree>
    <p:extLst>
      <p:ext uri="{BB962C8B-B14F-4D97-AF65-F5344CB8AC3E}">
        <p14:creationId xmlns:p14="http://schemas.microsoft.com/office/powerpoint/2010/main" val="297991826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a:xfrm>
            <a:off x="470400" y="1263600"/>
            <a:ext cx="11226189" cy="572400"/>
          </a:xfrm>
        </p:spPr>
        <p:txBody>
          <a:bodyPr/>
          <a:lstStyle/>
          <a:p>
            <a:r>
              <a:rPr lang="nl-NL"/>
              <a:t>Klik om de stijl te bewerken</a:t>
            </a:r>
          </a:p>
        </p:txBody>
      </p:sp>
      <p:sp>
        <p:nvSpPr>
          <p:cNvPr id="3" name="Tijdelijke aanduiding voor inhoud 2"/>
          <p:cNvSpPr>
            <a:spLocks noGrp="1"/>
          </p:cNvSpPr>
          <p:nvPr>
            <p:ph sz="half" idx="1"/>
          </p:nvPr>
        </p:nvSpPr>
        <p:spPr>
          <a:xfrm>
            <a:off x="470400" y="1800000"/>
            <a:ext cx="5505600" cy="427320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p:txBody>
      </p:sp>
      <p:sp>
        <p:nvSpPr>
          <p:cNvPr id="4" name="Tijdelijke aanduiding voor inhoud 3"/>
          <p:cNvSpPr>
            <a:spLocks noGrp="1"/>
          </p:cNvSpPr>
          <p:nvPr>
            <p:ph sz="half" idx="2"/>
          </p:nvPr>
        </p:nvSpPr>
        <p:spPr>
          <a:xfrm>
            <a:off x="6244800" y="1800000"/>
            <a:ext cx="5505600" cy="427320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p:txBody>
      </p:sp>
      <p:sp>
        <p:nvSpPr>
          <p:cNvPr id="5" name="shpVoettekst"/>
          <p:cNvSpPr>
            <a:spLocks noGrp="1" noChangeArrowheads="1"/>
          </p:cNvSpPr>
          <p:nvPr>
            <p:ph type="ftr" sz="quarter" idx="10"/>
          </p:nvPr>
        </p:nvSpPr>
        <p:spPr>
          <a:ln/>
        </p:spPr>
        <p:txBody>
          <a:bodyPr/>
          <a:lstStyle>
            <a:lvl1pPr>
              <a:defRPr/>
            </a:lvl1pPr>
          </a:lstStyle>
          <a:p>
            <a:pPr>
              <a:defRPr/>
            </a:pPr>
            <a:endParaRPr lang="nl-NL"/>
          </a:p>
        </p:txBody>
      </p:sp>
      <p:sp>
        <p:nvSpPr>
          <p:cNvPr id="6" name="shpDatum"/>
          <p:cNvSpPr>
            <a:spLocks noGrp="1" noChangeArrowheads="1"/>
          </p:cNvSpPr>
          <p:nvPr>
            <p:ph type="dt" sz="half" idx="11"/>
          </p:nvPr>
        </p:nvSpPr>
        <p:spPr>
          <a:ln/>
        </p:spPr>
        <p:txBody>
          <a:bodyPr/>
          <a:lstStyle>
            <a:lvl1pPr>
              <a:defRPr/>
            </a:lvl1pPr>
          </a:lstStyle>
          <a:p>
            <a:pPr>
              <a:defRPr/>
            </a:pPr>
            <a:endParaRPr lang="nl-NL"/>
          </a:p>
        </p:txBody>
      </p:sp>
    </p:spTree>
    <p:extLst>
      <p:ext uri="{BB962C8B-B14F-4D97-AF65-F5344CB8AC3E}">
        <p14:creationId xmlns:p14="http://schemas.microsoft.com/office/powerpoint/2010/main" val="257545891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itelbalk hoog, tekst, afbeelding, grafiek en overig">
    <p:spTree>
      <p:nvGrpSpPr>
        <p:cNvPr id="1" name=""/>
        <p:cNvGrpSpPr/>
        <p:nvPr/>
      </p:nvGrpSpPr>
      <p:grpSpPr>
        <a:xfrm>
          <a:off x="0" y="0"/>
          <a:ext cx="0" cy="0"/>
          <a:chOff x="0" y="0"/>
          <a:chExt cx="0" cy="0"/>
        </a:xfrm>
      </p:grpSpPr>
      <p:sp>
        <p:nvSpPr>
          <p:cNvPr id="2" name="Titel 1"/>
          <p:cNvSpPr>
            <a:spLocks noGrp="1"/>
          </p:cNvSpPr>
          <p:nvPr>
            <p:ph type="title"/>
          </p:nvPr>
        </p:nvSpPr>
        <p:spPr>
          <a:xfrm>
            <a:off x="470400" y="1263600"/>
            <a:ext cx="5505600" cy="864000"/>
          </a:xfrm>
        </p:spPr>
        <p:txBody>
          <a:bodyPr/>
          <a:lstStyle/>
          <a:p>
            <a:r>
              <a:rPr lang="nl-NL"/>
              <a:t>Klik om de stijl te bewerken</a:t>
            </a:r>
          </a:p>
        </p:txBody>
      </p:sp>
      <p:sp>
        <p:nvSpPr>
          <p:cNvPr id="3" name="Tijdelijke aanduiding voor inhoud 2"/>
          <p:cNvSpPr>
            <a:spLocks noGrp="1"/>
          </p:cNvSpPr>
          <p:nvPr>
            <p:ph sz="half" idx="1"/>
          </p:nvPr>
        </p:nvSpPr>
        <p:spPr>
          <a:xfrm>
            <a:off x="470400" y="2178000"/>
            <a:ext cx="5505600" cy="403200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p:txBody>
      </p:sp>
      <p:sp>
        <p:nvSpPr>
          <p:cNvPr id="4" name="Tijdelijke aanduiding voor inhoud 3"/>
          <p:cNvSpPr>
            <a:spLocks noGrp="1"/>
          </p:cNvSpPr>
          <p:nvPr>
            <p:ph sz="half" idx="2"/>
          </p:nvPr>
        </p:nvSpPr>
        <p:spPr>
          <a:xfrm>
            <a:off x="6100800" y="1066800"/>
            <a:ext cx="6096000" cy="5260744"/>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endParaRPr lang="nl-NL"/>
          </a:p>
        </p:txBody>
      </p:sp>
      <p:sp>
        <p:nvSpPr>
          <p:cNvPr id="5" name="shpVoettekst"/>
          <p:cNvSpPr>
            <a:spLocks noGrp="1" noChangeArrowheads="1"/>
          </p:cNvSpPr>
          <p:nvPr>
            <p:ph type="ftr" sz="quarter" idx="10"/>
          </p:nvPr>
        </p:nvSpPr>
        <p:spPr>
          <a:ln/>
        </p:spPr>
        <p:txBody>
          <a:bodyPr/>
          <a:lstStyle>
            <a:lvl1pPr>
              <a:defRPr/>
            </a:lvl1pPr>
          </a:lstStyle>
          <a:p>
            <a:pPr>
              <a:defRPr/>
            </a:pPr>
            <a:endParaRPr lang="nl-NL"/>
          </a:p>
        </p:txBody>
      </p:sp>
      <p:sp>
        <p:nvSpPr>
          <p:cNvPr id="6" name="shpDatum"/>
          <p:cNvSpPr>
            <a:spLocks noGrp="1" noChangeArrowheads="1"/>
          </p:cNvSpPr>
          <p:nvPr>
            <p:ph type="dt" sz="half" idx="11"/>
          </p:nvPr>
        </p:nvSpPr>
        <p:spPr>
          <a:ln/>
        </p:spPr>
        <p:txBody>
          <a:bodyPr/>
          <a:lstStyle>
            <a:lvl1pPr>
              <a:defRPr/>
            </a:lvl1pPr>
          </a:lstStyle>
          <a:p>
            <a:pPr>
              <a:defRPr/>
            </a:pPr>
            <a:endParaRPr lang="nl-NL"/>
          </a:p>
        </p:txBody>
      </p:sp>
    </p:spTree>
    <p:extLst>
      <p:ext uri="{BB962C8B-B14F-4D97-AF65-F5344CB8AC3E}">
        <p14:creationId xmlns:p14="http://schemas.microsoft.com/office/powerpoint/2010/main" val="62439332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itelbalk laag, tekst, afbeelding, grafiek en overig">
    <p:spTree>
      <p:nvGrpSpPr>
        <p:cNvPr id="1" name=""/>
        <p:cNvGrpSpPr/>
        <p:nvPr/>
      </p:nvGrpSpPr>
      <p:grpSpPr>
        <a:xfrm>
          <a:off x="0" y="0"/>
          <a:ext cx="0" cy="0"/>
          <a:chOff x="0" y="0"/>
          <a:chExt cx="0" cy="0"/>
        </a:xfrm>
      </p:grpSpPr>
      <p:sp>
        <p:nvSpPr>
          <p:cNvPr id="2" name="Titel 1"/>
          <p:cNvSpPr>
            <a:spLocks noGrp="1"/>
          </p:cNvSpPr>
          <p:nvPr>
            <p:ph type="title"/>
          </p:nvPr>
        </p:nvSpPr>
        <p:spPr>
          <a:xfrm>
            <a:off x="470400" y="1263600"/>
            <a:ext cx="5505600" cy="522326"/>
          </a:xfrm>
        </p:spPr>
        <p:txBody>
          <a:bodyPr/>
          <a:lstStyle/>
          <a:p>
            <a:r>
              <a:rPr lang="nl-NL"/>
              <a:t>Klik om de stijl te bewerken</a:t>
            </a:r>
          </a:p>
        </p:txBody>
      </p:sp>
      <p:sp>
        <p:nvSpPr>
          <p:cNvPr id="3" name="Tijdelijke aanduiding voor inhoud 2"/>
          <p:cNvSpPr>
            <a:spLocks noGrp="1"/>
          </p:cNvSpPr>
          <p:nvPr>
            <p:ph sz="half" idx="1"/>
          </p:nvPr>
        </p:nvSpPr>
        <p:spPr>
          <a:xfrm>
            <a:off x="470400" y="1814400"/>
            <a:ext cx="5505600" cy="439920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p:txBody>
      </p:sp>
      <p:sp>
        <p:nvSpPr>
          <p:cNvPr id="4" name="Tijdelijke aanduiding voor inhoud 3"/>
          <p:cNvSpPr>
            <a:spLocks noGrp="1"/>
          </p:cNvSpPr>
          <p:nvPr>
            <p:ph sz="half" idx="2"/>
          </p:nvPr>
        </p:nvSpPr>
        <p:spPr>
          <a:xfrm>
            <a:off x="6096000" y="1066800"/>
            <a:ext cx="6096000" cy="5248274"/>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endParaRPr lang="nl-NL"/>
          </a:p>
        </p:txBody>
      </p:sp>
      <p:sp>
        <p:nvSpPr>
          <p:cNvPr id="5" name="shpVoettekst"/>
          <p:cNvSpPr>
            <a:spLocks noGrp="1" noChangeArrowheads="1"/>
          </p:cNvSpPr>
          <p:nvPr>
            <p:ph type="ftr" sz="quarter" idx="10"/>
          </p:nvPr>
        </p:nvSpPr>
        <p:spPr>
          <a:ln/>
        </p:spPr>
        <p:txBody>
          <a:bodyPr/>
          <a:lstStyle>
            <a:lvl1pPr>
              <a:defRPr/>
            </a:lvl1pPr>
          </a:lstStyle>
          <a:p>
            <a:pPr>
              <a:defRPr/>
            </a:pPr>
            <a:endParaRPr lang="nl-NL"/>
          </a:p>
        </p:txBody>
      </p:sp>
      <p:sp>
        <p:nvSpPr>
          <p:cNvPr id="6" name="shpDatum"/>
          <p:cNvSpPr>
            <a:spLocks noGrp="1" noChangeArrowheads="1"/>
          </p:cNvSpPr>
          <p:nvPr>
            <p:ph type="dt" sz="half" idx="11"/>
          </p:nvPr>
        </p:nvSpPr>
        <p:spPr>
          <a:ln/>
        </p:spPr>
        <p:txBody>
          <a:bodyPr/>
          <a:lstStyle>
            <a:lvl1pPr>
              <a:defRPr/>
            </a:lvl1pPr>
          </a:lstStyle>
          <a:p>
            <a:pPr>
              <a:defRPr/>
            </a:pPr>
            <a:endParaRPr lang="nl-NL"/>
          </a:p>
        </p:txBody>
      </p:sp>
    </p:spTree>
    <p:extLst>
      <p:ext uri="{BB962C8B-B14F-4D97-AF65-F5344CB8AC3E}">
        <p14:creationId xmlns:p14="http://schemas.microsoft.com/office/powerpoint/2010/main" val="187842495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Titelpagina met afbeelding">
    <p:spTree>
      <p:nvGrpSpPr>
        <p:cNvPr id="1" name=""/>
        <p:cNvGrpSpPr/>
        <p:nvPr/>
      </p:nvGrpSpPr>
      <p:grpSpPr>
        <a:xfrm>
          <a:off x="0" y="0"/>
          <a:ext cx="0" cy="0"/>
          <a:chOff x="0" y="0"/>
          <a:chExt cx="0" cy="0"/>
        </a:xfrm>
      </p:grpSpPr>
      <p:sp>
        <p:nvSpPr>
          <p:cNvPr id="3" name="Titel 1"/>
          <p:cNvSpPr txBox="1">
            <a:spLocks/>
          </p:cNvSpPr>
          <p:nvPr userDrawn="1"/>
        </p:nvSpPr>
        <p:spPr bwMode="auto">
          <a:xfrm>
            <a:off x="469900" y="1263650"/>
            <a:ext cx="5505451" cy="522288"/>
          </a:xfrm>
          <a:prstGeom prst="rect">
            <a:avLst/>
          </a:prstGeom>
          <a:solidFill>
            <a:srgbClr val="FFFFFF"/>
          </a:solidFill>
          <a:ln w="9525">
            <a:noFill/>
            <a:miter lim="800000"/>
            <a:headEnd/>
            <a:tailEnd/>
          </a:ln>
          <a:effectLst/>
        </p:spPr>
        <p:txBody>
          <a:bodyPr/>
          <a:lstStyle/>
          <a:p>
            <a:pPr eaLnBrk="0" hangingPunct="0">
              <a:defRPr/>
            </a:pPr>
            <a:r>
              <a:rPr lang="nl-NL" sz="2600" kern="0" spc="-60">
                <a:solidFill>
                  <a:srgbClr val="39870C"/>
                </a:solidFill>
                <a:latin typeface="Verdana" pitchFamily="34" charset="0"/>
                <a:ea typeface="Verdana" pitchFamily="34" charset="0"/>
                <a:cs typeface="Verdana" pitchFamily="34" charset="0"/>
              </a:rPr>
              <a:t>Klik om de stijl te bewerken</a:t>
            </a:r>
          </a:p>
        </p:txBody>
      </p:sp>
      <p:sp>
        <p:nvSpPr>
          <p:cNvPr id="8" name="shpTekst"/>
          <p:cNvSpPr>
            <a:spLocks noGrp="1"/>
          </p:cNvSpPr>
          <p:nvPr>
            <p:ph idx="1"/>
          </p:nvPr>
        </p:nvSpPr>
        <p:spPr bwMode="auto">
          <a:xfrm>
            <a:off x="6546851" y="1493838"/>
            <a:ext cx="4800600" cy="2773362"/>
          </a:xfrm>
          <a:prstGeom prst="rect">
            <a:avLst/>
          </a:prstGeom>
          <a:noFill/>
          <a:ln w="9525">
            <a:noFill/>
            <a:miter lim="800000"/>
            <a:headEnd/>
            <a:tailEnd/>
          </a:ln>
        </p:spPr>
        <p:txBody>
          <a:bodyPr/>
          <a:lstStyle/>
          <a:p>
            <a:pPr lvl="0"/>
            <a:r>
              <a:rPr lang="nl-NL"/>
              <a:t>Klik om de modelstijlen te bewerken</a:t>
            </a:r>
          </a:p>
        </p:txBody>
      </p:sp>
      <p:sp>
        <p:nvSpPr>
          <p:cNvPr id="4" name="shpVoettekst"/>
          <p:cNvSpPr>
            <a:spLocks noGrp="1" noChangeArrowheads="1"/>
          </p:cNvSpPr>
          <p:nvPr>
            <p:ph type="ftr" sz="quarter" idx="10"/>
          </p:nvPr>
        </p:nvSpPr>
        <p:spPr/>
        <p:txBody>
          <a:bodyPr/>
          <a:lstStyle>
            <a:lvl1pPr algn="l">
              <a:defRPr sz="1000" spc="-10" baseline="0">
                <a:solidFill>
                  <a:srgbClr val="FFFFFF"/>
                </a:solidFill>
                <a:latin typeface="Verdana" pitchFamily="34" charset="0"/>
                <a:ea typeface="Verdana" pitchFamily="34" charset="0"/>
                <a:cs typeface="Verdana" pitchFamily="34" charset="0"/>
              </a:defRPr>
            </a:lvl1pPr>
          </a:lstStyle>
          <a:p>
            <a:pPr>
              <a:defRPr/>
            </a:pPr>
            <a:endParaRPr lang="nl-NL"/>
          </a:p>
        </p:txBody>
      </p:sp>
      <p:sp>
        <p:nvSpPr>
          <p:cNvPr id="5" name="shpDatum"/>
          <p:cNvSpPr>
            <a:spLocks noGrp="1" noChangeArrowheads="1"/>
          </p:cNvSpPr>
          <p:nvPr>
            <p:ph type="dt" sz="half" idx="11"/>
          </p:nvPr>
        </p:nvSpPr>
        <p:spPr/>
        <p:txBody>
          <a:bodyPr/>
          <a:lstStyle>
            <a:lvl1pPr algn="r">
              <a:defRPr sz="1000" spc="-10" baseline="0">
                <a:solidFill>
                  <a:srgbClr val="FFFFFF"/>
                </a:solidFill>
                <a:latin typeface="Verdana" pitchFamily="34" charset="0"/>
                <a:ea typeface="Verdana" pitchFamily="34" charset="0"/>
                <a:cs typeface="Verdana" pitchFamily="34" charset="0"/>
              </a:defRPr>
            </a:lvl1pPr>
          </a:lstStyle>
          <a:p>
            <a:pPr>
              <a:defRPr/>
            </a:pPr>
            <a:endParaRPr lang="nl-NL"/>
          </a:p>
        </p:txBody>
      </p:sp>
    </p:spTree>
    <p:extLst>
      <p:ext uri="{BB962C8B-B14F-4D97-AF65-F5344CB8AC3E}">
        <p14:creationId xmlns:p14="http://schemas.microsoft.com/office/powerpoint/2010/main" val="266478591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Inhoudsopgave met bullet">
    <p:spTree>
      <p:nvGrpSpPr>
        <p:cNvPr id="1" name=""/>
        <p:cNvGrpSpPr/>
        <p:nvPr/>
      </p:nvGrpSpPr>
      <p:grpSpPr>
        <a:xfrm>
          <a:off x="0" y="0"/>
          <a:ext cx="0" cy="0"/>
          <a:chOff x="0" y="0"/>
          <a:chExt cx="0" cy="0"/>
        </a:xfrm>
      </p:grpSpPr>
      <p:sp>
        <p:nvSpPr>
          <p:cNvPr id="5" name="shpTitel"/>
          <p:cNvSpPr>
            <a:spLocks noGrp="1" noChangeArrowheads="1"/>
          </p:cNvSpPr>
          <p:nvPr>
            <p:ph type="title"/>
          </p:nvPr>
        </p:nvSpPr>
        <p:spPr bwMode="auto">
          <a:xfrm>
            <a:off x="2133600" y="2514600"/>
            <a:ext cx="9448800" cy="2895600"/>
          </a:xfrm>
          <a:prstGeom prst="rect">
            <a:avLst/>
          </a:prstGeom>
          <a:noFill/>
          <a:ln w="9525">
            <a:noFill/>
            <a:miter lim="800000"/>
            <a:headEnd/>
            <a:tailEnd/>
          </a:ln>
          <a:effectLst/>
        </p:spPr>
        <p:txBody>
          <a:bodyPr/>
          <a:lstStyle/>
          <a:p>
            <a:pPr lvl="0"/>
            <a:r>
              <a:rPr lang="nl-NL"/>
              <a:t>Klik om het opmaakprofiel te bewerken</a:t>
            </a:r>
          </a:p>
        </p:txBody>
      </p:sp>
    </p:spTree>
    <p:extLst>
      <p:ext uri="{BB962C8B-B14F-4D97-AF65-F5344CB8AC3E}">
        <p14:creationId xmlns:p14="http://schemas.microsoft.com/office/powerpoint/2010/main" val="247866707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Titelstijl van model bewerken</a:t>
            </a:r>
          </a:p>
        </p:txBody>
      </p:sp>
      <p:sp>
        <p:nvSpPr>
          <p:cNvPr id="3" name="Tijdelijke aanduiding voor datum 2"/>
          <p:cNvSpPr>
            <a:spLocks noGrp="1"/>
          </p:cNvSpPr>
          <p:nvPr>
            <p:ph type="dt" sz="half" idx="10"/>
          </p:nvPr>
        </p:nvSpPr>
        <p:spPr/>
        <p:txBody>
          <a:bodyPr/>
          <a:lstStyle/>
          <a:p>
            <a:fld id="{E0907E72-D634-B14E-8F42-930BB5C3EACA}" type="datetime3">
              <a:rPr lang="nl-NL" smtClean="0"/>
              <a:t>16/7/24</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6" name="Tijdelijke aanduiding voor tekst 5"/>
          <p:cNvSpPr>
            <a:spLocks noGrp="1"/>
          </p:cNvSpPr>
          <p:nvPr>
            <p:ph type="body" sz="quarter" idx="12"/>
          </p:nvPr>
        </p:nvSpPr>
        <p:spPr>
          <a:xfrm>
            <a:off x="601134" y="1811338"/>
            <a:ext cx="10964333" cy="4305685"/>
          </a:xfrm>
        </p:spPr>
        <p:txBody>
          <a:bodyPr>
            <a:normAutofit/>
          </a:bodyPr>
          <a:lstStyle>
            <a:lvl1pPr marL="0" indent="0">
              <a:lnSpc>
                <a:spcPts val="2400"/>
              </a:lnSpc>
              <a:buFontTx/>
              <a:buNone/>
              <a:defRPr sz="1600">
                <a:solidFill>
                  <a:srgbClr val="000000"/>
                </a:solidFill>
              </a:defRPr>
            </a:lvl1pPr>
            <a:lvl2pPr marL="457200" indent="0">
              <a:lnSpc>
                <a:spcPts val="2400"/>
              </a:lnSpc>
              <a:buFontTx/>
              <a:buNone/>
              <a:defRPr sz="1600">
                <a:solidFill>
                  <a:srgbClr val="000000"/>
                </a:solidFill>
              </a:defRPr>
            </a:lvl2pPr>
            <a:lvl3pPr marL="914400" indent="0">
              <a:lnSpc>
                <a:spcPts val="2400"/>
              </a:lnSpc>
              <a:buFontTx/>
              <a:buNone/>
              <a:defRPr sz="1600">
                <a:solidFill>
                  <a:srgbClr val="000000"/>
                </a:solidFill>
              </a:defRPr>
            </a:lvl3pPr>
            <a:lvl4pPr marL="1371600" indent="0">
              <a:lnSpc>
                <a:spcPts val="2400"/>
              </a:lnSpc>
              <a:buFontTx/>
              <a:buNone/>
              <a:defRPr sz="1600">
                <a:solidFill>
                  <a:srgbClr val="000000"/>
                </a:solidFill>
              </a:defRPr>
            </a:lvl4pPr>
            <a:lvl5pPr marL="1828800" indent="0">
              <a:lnSpc>
                <a:spcPts val="2400"/>
              </a:lnSpc>
              <a:buFontTx/>
              <a:buNone/>
              <a:defRPr sz="1600">
                <a:solidFill>
                  <a:srgbClr val="000000"/>
                </a:solidFill>
              </a:defRPr>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Tree>
    <p:extLst>
      <p:ext uri="{BB962C8B-B14F-4D97-AF65-F5344CB8AC3E}">
        <p14:creationId xmlns:p14="http://schemas.microsoft.com/office/powerpoint/2010/main" val="323649695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ekstdia: titel met tekst">
    <p:spTree>
      <p:nvGrpSpPr>
        <p:cNvPr id="1" name=""/>
        <p:cNvGrpSpPr/>
        <p:nvPr/>
      </p:nvGrpSpPr>
      <p:grpSpPr>
        <a:xfrm>
          <a:off x="0" y="0"/>
          <a:ext cx="0" cy="0"/>
          <a:chOff x="0" y="0"/>
          <a:chExt cx="0" cy="0"/>
        </a:xfrm>
      </p:grpSpPr>
      <p:sp>
        <p:nvSpPr>
          <p:cNvPr id="2" name="Titel 1"/>
          <p:cNvSpPr>
            <a:spLocks noGrp="1"/>
          </p:cNvSpPr>
          <p:nvPr>
            <p:ph type="title"/>
          </p:nvPr>
        </p:nvSpPr>
        <p:spPr>
          <a:xfrm>
            <a:off x="1080000" y="1080000"/>
            <a:ext cx="10033200" cy="720000"/>
          </a:xfrm>
        </p:spPr>
        <p:txBody>
          <a:bodyPr>
            <a:noAutofit/>
          </a:bodyPr>
          <a:lstStyle>
            <a:lvl1pPr>
              <a:defRPr sz="3200">
                <a:solidFill>
                  <a:srgbClr val="00A9F3"/>
                </a:solidFill>
              </a:defRPr>
            </a:lvl1pPr>
          </a:lstStyle>
          <a:p>
            <a:r>
              <a:rPr lang="nl-NL"/>
              <a:t>Klik om de stijl te bewerken</a:t>
            </a:r>
          </a:p>
        </p:txBody>
      </p:sp>
      <p:sp>
        <p:nvSpPr>
          <p:cNvPr id="3" name="Tijdelijke aanduiding voor inhoud 2"/>
          <p:cNvSpPr>
            <a:spLocks noGrp="1"/>
          </p:cNvSpPr>
          <p:nvPr>
            <p:ph idx="1"/>
          </p:nvPr>
        </p:nvSpPr>
        <p:spPr/>
        <p:txBody>
          <a:bodyPr>
            <a:noAutofit/>
          </a:bodyPr>
          <a:lstStyle>
            <a:lvl1pPr marL="268288" indent="-268288">
              <a:buClr>
                <a:srgbClr val="00A9F3"/>
              </a:buClr>
              <a:defRPr/>
            </a:lvl1pPr>
            <a:lvl2pPr>
              <a:buClr>
                <a:srgbClr val="00A9F3"/>
              </a:buClr>
              <a:defRPr/>
            </a:lvl2pPr>
            <a:lvl3pPr>
              <a:buClr>
                <a:srgbClr val="00A9F3"/>
              </a:buClr>
              <a:defRPr/>
            </a:lvl3pPr>
            <a:lvl4pPr>
              <a:buClr>
                <a:srgbClr val="00A9F3"/>
              </a:buClr>
              <a:defRPr/>
            </a:lvl4pPr>
            <a:lvl5pPr>
              <a:buClr>
                <a:srgbClr val="00A9F3"/>
              </a:buClr>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ianummer 2">
            <a:extLst>
              <a:ext uri="{FF2B5EF4-FFF2-40B4-BE49-F238E27FC236}">
                <a16:creationId xmlns:a16="http://schemas.microsoft.com/office/drawing/2014/main" id="{CA6D6EC7-5CD2-4370-8CCD-F805656947DB}"/>
              </a:ext>
            </a:extLst>
          </p:cNvPr>
          <p:cNvSpPr>
            <a:spLocks noGrp="1"/>
          </p:cNvSpPr>
          <p:nvPr>
            <p:ph type="sldNum" sz="quarter" idx="4"/>
          </p:nvPr>
        </p:nvSpPr>
        <p:spPr>
          <a:xfrm>
            <a:off x="9378696" y="641599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627AAD-2F29-4CA3-8877-8E63FC7E4250}" type="slidenum">
              <a:rPr lang="nl-NL" smtClean="0"/>
              <a:t>‹nr.›</a:t>
            </a:fld>
            <a:endParaRPr lang="nl-NL"/>
          </a:p>
        </p:txBody>
      </p:sp>
    </p:spTree>
    <p:extLst>
      <p:ext uri="{BB962C8B-B14F-4D97-AF65-F5344CB8AC3E}">
        <p14:creationId xmlns:p14="http://schemas.microsoft.com/office/powerpoint/2010/main" val="53545602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ekstdia: titel met tekst 2k">
    <p:spTree>
      <p:nvGrpSpPr>
        <p:cNvPr id="1" name=""/>
        <p:cNvGrpSpPr/>
        <p:nvPr/>
      </p:nvGrpSpPr>
      <p:grpSpPr>
        <a:xfrm>
          <a:off x="0" y="0"/>
          <a:ext cx="0" cy="0"/>
          <a:chOff x="0" y="0"/>
          <a:chExt cx="0" cy="0"/>
        </a:xfrm>
      </p:grpSpPr>
      <p:sp>
        <p:nvSpPr>
          <p:cNvPr id="2" name="Titel 1"/>
          <p:cNvSpPr>
            <a:spLocks noGrp="1"/>
          </p:cNvSpPr>
          <p:nvPr>
            <p:ph type="title"/>
          </p:nvPr>
        </p:nvSpPr>
        <p:spPr>
          <a:xfrm>
            <a:off x="1080000" y="1080000"/>
            <a:ext cx="10033200" cy="720000"/>
          </a:xfrm>
        </p:spPr>
        <p:txBody>
          <a:bodyPr>
            <a:noAutofit/>
          </a:bodyPr>
          <a:lstStyle>
            <a:lvl1pPr>
              <a:defRPr sz="3200"/>
            </a:lvl1pPr>
          </a:lstStyle>
          <a:p>
            <a:r>
              <a:rPr lang="nl-NL"/>
              <a:t>Klik om de stijl te bewerken</a:t>
            </a:r>
          </a:p>
        </p:txBody>
      </p:sp>
      <p:sp>
        <p:nvSpPr>
          <p:cNvPr id="3" name="Tijdelijke aanduiding voor inhoud 2"/>
          <p:cNvSpPr>
            <a:spLocks noGrp="1"/>
          </p:cNvSpPr>
          <p:nvPr>
            <p:ph idx="1"/>
          </p:nvPr>
        </p:nvSpPr>
        <p:spPr>
          <a:xfrm>
            <a:off x="1080000" y="1800000"/>
            <a:ext cx="4860000" cy="4500000"/>
          </a:xfrm>
        </p:spPr>
        <p:txBody>
          <a:bodyPr>
            <a:noAutofit/>
          </a:bodyPr>
          <a:lstStyle>
            <a:lvl1pPr>
              <a:buClr>
                <a:srgbClr val="00A9F3"/>
              </a:buClr>
              <a:defRPr/>
            </a:lvl1pPr>
            <a:lvl2pPr>
              <a:buClr>
                <a:srgbClr val="00A9F3"/>
              </a:buClr>
              <a:defRPr/>
            </a:lvl2pPr>
            <a:lvl3pPr>
              <a:buClr>
                <a:srgbClr val="00A9F3"/>
              </a:buClr>
              <a:defRPr/>
            </a:lvl3pPr>
            <a:lvl4pPr>
              <a:buClr>
                <a:srgbClr val="00A9F3"/>
              </a:buClr>
              <a:defRPr/>
            </a:lvl4pPr>
            <a:lvl5pPr>
              <a:buClr>
                <a:srgbClr val="00A9F3"/>
              </a:buClr>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8" name="Tijdelijke aanduiding voor inhoud 2"/>
          <p:cNvSpPr>
            <a:spLocks noGrp="1"/>
          </p:cNvSpPr>
          <p:nvPr>
            <p:ph idx="10"/>
          </p:nvPr>
        </p:nvSpPr>
        <p:spPr>
          <a:xfrm>
            <a:off x="6252000" y="1800000"/>
            <a:ext cx="4860000" cy="4500000"/>
          </a:xfrm>
        </p:spPr>
        <p:txBody>
          <a:bodyPr>
            <a:noAutofit/>
          </a:bodyPr>
          <a:lstStyle>
            <a:lvl1pPr>
              <a:buClr>
                <a:srgbClr val="00A9F3"/>
              </a:buClr>
              <a:defRPr/>
            </a:lvl1pPr>
            <a:lvl2pPr>
              <a:buClr>
                <a:srgbClr val="00A9F3"/>
              </a:buClr>
              <a:defRPr/>
            </a:lvl2pPr>
            <a:lvl3pPr>
              <a:buClr>
                <a:srgbClr val="00A9F3"/>
              </a:buClr>
              <a:defRPr/>
            </a:lvl3pPr>
            <a:lvl4pPr>
              <a:buClr>
                <a:srgbClr val="00A9F3"/>
              </a:buClr>
              <a:defRPr/>
            </a:lvl4pPr>
            <a:lvl5pPr>
              <a:buClr>
                <a:srgbClr val="00A9F3"/>
              </a:buClr>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ianummer 2">
            <a:extLst>
              <a:ext uri="{FF2B5EF4-FFF2-40B4-BE49-F238E27FC236}">
                <a16:creationId xmlns:a16="http://schemas.microsoft.com/office/drawing/2014/main" id="{4D5D46FD-788C-483A-8D1E-728A9ECB5434}"/>
              </a:ext>
            </a:extLst>
          </p:cNvPr>
          <p:cNvSpPr>
            <a:spLocks noGrp="1"/>
          </p:cNvSpPr>
          <p:nvPr>
            <p:ph type="sldNum" sz="quarter" idx="4"/>
          </p:nvPr>
        </p:nvSpPr>
        <p:spPr>
          <a:xfrm>
            <a:off x="9378696" y="641599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627AAD-2F29-4CA3-8877-8E63FC7E4250}" type="slidenum">
              <a:rPr lang="nl-NL" smtClean="0"/>
              <a:t>‹nr.›</a:t>
            </a:fld>
            <a:endParaRPr lang="nl-NL"/>
          </a:p>
        </p:txBody>
      </p:sp>
    </p:spTree>
    <p:extLst>
      <p:ext uri="{BB962C8B-B14F-4D97-AF65-F5344CB8AC3E}">
        <p14:creationId xmlns:p14="http://schemas.microsoft.com/office/powerpoint/2010/main" val="4631048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Hoofdstuk + afb">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6356144" y="1171764"/>
            <a:ext cx="5353512" cy="1235234"/>
          </a:xfrm>
        </p:spPr>
        <p:txBody>
          <a:bodyPr anchor="t"/>
          <a:lstStyle>
            <a:lvl1pPr algn="l">
              <a:defRPr b="1" baseline="0">
                <a:solidFill>
                  <a:srgbClr val="275937"/>
                </a:solidFill>
              </a:defRPr>
            </a:lvl1pPr>
          </a:lstStyle>
          <a:p>
            <a:r>
              <a:rPr lang="nl-NL"/>
              <a:t>&lt;hoofdstuk titel&gt;</a:t>
            </a:r>
          </a:p>
        </p:txBody>
      </p:sp>
      <p:sp>
        <p:nvSpPr>
          <p:cNvPr id="3" name="Subtitel 2"/>
          <p:cNvSpPr>
            <a:spLocks noGrp="1"/>
          </p:cNvSpPr>
          <p:nvPr>
            <p:ph type="subTitle" idx="1" hasCustomPrompt="1"/>
          </p:nvPr>
        </p:nvSpPr>
        <p:spPr>
          <a:xfrm>
            <a:off x="6356145" y="2413591"/>
            <a:ext cx="5171671" cy="1550153"/>
          </a:xfrm>
        </p:spPr>
        <p:txBody>
          <a:bodyPr>
            <a:normAutofit/>
          </a:bodyPr>
          <a:lstStyle>
            <a:lvl1pPr marL="285750" indent="-285750" algn="l">
              <a:buFont typeface="Arial"/>
              <a:buChar char="•"/>
              <a:defRPr sz="1800" baseline="0">
                <a:solidFill>
                  <a:srgbClr val="275937"/>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&lt;inhoud hoofdstuk&gt;</a:t>
            </a:r>
          </a:p>
          <a:p>
            <a:endParaRPr lang="nl-NL"/>
          </a:p>
        </p:txBody>
      </p:sp>
      <p:pic>
        <p:nvPicPr>
          <p:cNvPr id="7" name="Afbeelding 6" descr="RO_RWS_Aan de slag met_pos_RGB.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4783" y="-2"/>
            <a:ext cx="3310128" cy="978408"/>
          </a:xfrm>
          <a:prstGeom prst="rect">
            <a:avLst/>
          </a:prstGeom>
        </p:spPr>
      </p:pic>
      <p:sp>
        <p:nvSpPr>
          <p:cNvPr id="13" name="Tijdelijke aanduiding voor afbeelding 12"/>
          <p:cNvSpPr>
            <a:spLocks noGrp="1"/>
          </p:cNvSpPr>
          <p:nvPr>
            <p:ph type="pic" sz="quarter" idx="10"/>
          </p:nvPr>
        </p:nvSpPr>
        <p:spPr>
          <a:xfrm>
            <a:off x="-8341" y="890588"/>
            <a:ext cx="6114248" cy="5609264"/>
          </a:xfrm>
        </p:spPr>
        <p:txBody>
          <a:bodyPr>
            <a:normAutofit/>
          </a:bodyPr>
          <a:lstStyle>
            <a:lvl1pPr marL="0" indent="0">
              <a:buNone/>
              <a:defRPr sz="1400"/>
            </a:lvl1pPr>
          </a:lstStyle>
          <a:p>
            <a:endParaRPr lang="nl-NL"/>
          </a:p>
        </p:txBody>
      </p:sp>
      <p:sp>
        <p:nvSpPr>
          <p:cNvPr id="9" name="Rechthoek 8"/>
          <p:cNvSpPr/>
          <p:nvPr userDrawn="1"/>
        </p:nvSpPr>
        <p:spPr>
          <a:xfrm>
            <a:off x="0" y="6506109"/>
            <a:ext cx="12192000" cy="358149"/>
          </a:xfrm>
          <a:prstGeom prst="rect">
            <a:avLst/>
          </a:prstGeom>
          <a:solidFill>
            <a:srgbClr val="FFFFFF"/>
          </a:solidFill>
          <a:ln>
            <a:solidFill>
              <a:srgbClr val="FFFFFF"/>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sz="1800"/>
          </a:p>
        </p:txBody>
      </p:sp>
    </p:spTree>
    <p:extLst>
      <p:ext uri="{BB962C8B-B14F-4D97-AF65-F5344CB8AC3E}">
        <p14:creationId xmlns:p14="http://schemas.microsoft.com/office/powerpoint/2010/main" val="355571268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ekstdia: titel ">
    <p:spTree>
      <p:nvGrpSpPr>
        <p:cNvPr id="1" name=""/>
        <p:cNvGrpSpPr/>
        <p:nvPr/>
      </p:nvGrpSpPr>
      <p:grpSpPr>
        <a:xfrm>
          <a:off x="0" y="0"/>
          <a:ext cx="0" cy="0"/>
          <a:chOff x="0" y="0"/>
          <a:chExt cx="0" cy="0"/>
        </a:xfrm>
      </p:grpSpPr>
      <p:sp>
        <p:nvSpPr>
          <p:cNvPr id="2" name="Titel 1"/>
          <p:cNvSpPr>
            <a:spLocks noGrp="1"/>
          </p:cNvSpPr>
          <p:nvPr>
            <p:ph type="title"/>
          </p:nvPr>
        </p:nvSpPr>
        <p:spPr>
          <a:xfrm>
            <a:off x="1080000" y="1080000"/>
            <a:ext cx="10033200" cy="720000"/>
          </a:xfrm>
        </p:spPr>
        <p:txBody>
          <a:bodyPr>
            <a:noAutofit/>
          </a:bodyPr>
          <a:lstStyle>
            <a:lvl1pPr>
              <a:defRPr sz="3200"/>
            </a:lvl1pPr>
          </a:lstStyle>
          <a:p>
            <a:r>
              <a:rPr lang="nl-NL"/>
              <a:t>Klik om de stijl te bewerken</a:t>
            </a:r>
          </a:p>
        </p:txBody>
      </p:sp>
      <p:sp>
        <p:nvSpPr>
          <p:cNvPr id="3" name="Tijdelijke aanduiding voor dianummer 2">
            <a:extLst>
              <a:ext uri="{FF2B5EF4-FFF2-40B4-BE49-F238E27FC236}">
                <a16:creationId xmlns:a16="http://schemas.microsoft.com/office/drawing/2014/main" id="{B9C6C749-9E16-4CD2-855C-6D4FFF554962}"/>
              </a:ext>
            </a:extLst>
          </p:cNvPr>
          <p:cNvSpPr>
            <a:spLocks noGrp="1"/>
          </p:cNvSpPr>
          <p:nvPr>
            <p:ph type="sldNum" sz="quarter" idx="4"/>
          </p:nvPr>
        </p:nvSpPr>
        <p:spPr>
          <a:xfrm>
            <a:off x="9378696" y="641599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627AAD-2F29-4CA3-8877-8E63FC7E4250}" type="slidenum">
              <a:rPr lang="nl-NL" smtClean="0"/>
              <a:t>‹nr.›</a:t>
            </a:fld>
            <a:endParaRPr lang="nl-NL"/>
          </a:p>
        </p:txBody>
      </p:sp>
    </p:spTree>
    <p:extLst>
      <p:ext uri="{BB962C8B-B14F-4D97-AF65-F5344CB8AC3E}">
        <p14:creationId xmlns:p14="http://schemas.microsoft.com/office/powerpoint/2010/main" val="222920335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ekstdia: tekst">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1080000" y="1080000"/>
            <a:ext cx="10033200" cy="5220000"/>
          </a:xfrm>
        </p:spPr>
        <p:txBody>
          <a:bodyPr>
            <a:noAutofit/>
          </a:bodyPr>
          <a:lstStyle>
            <a:lvl1pPr>
              <a:buClr>
                <a:srgbClr val="00A9F3"/>
              </a:buClr>
              <a:defRPr/>
            </a:lvl1pPr>
            <a:lvl2pPr>
              <a:buClr>
                <a:srgbClr val="00A9F3"/>
              </a:buClr>
              <a:defRPr/>
            </a:lvl2pPr>
            <a:lvl3pPr>
              <a:buClr>
                <a:srgbClr val="00A9F3"/>
              </a:buClr>
              <a:defRPr/>
            </a:lvl3pPr>
            <a:lvl4pPr>
              <a:buClr>
                <a:srgbClr val="00A9F3"/>
              </a:buClr>
              <a:defRPr/>
            </a:lvl4pPr>
            <a:lvl5pPr>
              <a:buClr>
                <a:srgbClr val="00A9F3"/>
              </a:buClr>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ianummer 2">
            <a:extLst>
              <a:ext uri="{FF2B5EF4-FFF2-40B4-BE49-F238E27FC236}">
                <a16:creationId xmlns:a16="http://schemas.microsoft.com/office/drawing/2014/main" id="{B9AA604C-973E-4CC8-BE78-DA9EF6BE9A87}"/>
              </a:ext>
            </a:extLst>
          </p:cNvPr>
          <p:cNvSpPr>
            <a:spLocks noGrp="1"/>
          </p:cNvSpPr>
          <p:nvPr>
            <p:ph type="sldNum" sz="quarter" idx="4"/>
          </p:nvPr>
        </p:nvSpPr>
        <p:spPr>
          <a:xfrm>
            <a:off x="9378696" y="641599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627AAD-2F29-4CA3-8877-8E63FC7E4250}" type="slidenum">
              <a:rPr lang="nl-NL" smtClean="0"/>
              <a:t>‹nr.›</a:t>
            </a:fld>
            <a:endParaRPr lang="nl-NL"/>
          </a:p>
        </p:txBody>
      </p:sp>
    </p:spTree>
    <p:extLst>
      <p:ext uri="{BB962C8B-B14F-4D97-AF65-F5344CB8AC3E}">
        <p14:creationId xmlns:p14="http://schemas.microsoft.com/office/powerpoint/2010/main" val="119066889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ekstdia: beeld">
    <p:spTree>
      <p:nvGrpSpPr>
        <p:cNvPr id="1" name=""/>
        <p:cNvGrpSpPr/>
        <p:nvPr/>
      </p:nvGrpSpPr>
      <p:grpSpPr>
        <a:xfrm>
          <a:off x="0" y="0"/>
          <a:ext cx="0" cy="0"/>
          <a:chOff x="0" y="0"/>
          <a:chExt cx="0" cy="0"/>
        </a:xfrm>
      </p:grpSpPr>
      <p:sp>
        <p:nvSpPr>
          <p:cNvPr id="2" name="Tijdelijke aanduiding voor dianummer 2">
            <a:extLst>
              <a:ext uri="{FF2B5EF4-FFF2-40B4-BE49-F238E27FC236}">
                <a16:creationId xmlns:a16="http://schemas.microsoft.com/office/drawing/2014/main" id="{47073FEB-0B1C-4726-8F0C-53D0479A8755}"/>
              </a:ext>
            </a:extLst>
          </p:cNvPr>
          <p:cNvSpPr>
            <a:spLocks noGrp="1"/>
          </p:cNvSpPr>
          <p:nvPr>
            <p:ph type="sldNum" sz="quarter" idx="4"/>
          </p:nvPr>
        </p:nvSpPr>
        <p:spPr>
          <a:xfrm>
            <a:off x="9378696" y="641599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627AAD-2F29-4CA3-8877-8E63FC7E4250}" type="slidenum">
              <a:rPr lang="nl-NL" smtClean="0"/>
              <a:t>‹nr.›</a:t>
            </a:fld>
            <a:endParaRPr lang="nl-NL"/>
          </a:p>
        </p:txBody>
      </p:sp>
    </p:spTree>
    <p:extLst>
      <p:ext uri="{BB962C8B-B14F-4D97-AF65-F5344CB8AC3E}">
        <p14:creationId xmlns:p14="http://schemas.microsoft.com/office/powerpoint/2010/main" val="31666371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ekstdia: aflopend beeld">
    <p:spTree>
      <p:nvGrpSpPr>
        <p:cNvPr id="1" name=""/>
        <p:cNvGrpSpPr/>
        <p:nvPr/>
      </p:nvGrpSpPr>
      <p:grpSpPr>
        <a:xfrm>
          <a:off x="0" y="0"/>
          <a:ext cx="0" cy="0"/>
          <a:chOff x="0" y="0"/>
          <a:chExt cx="0" cy="0"/>
        </a:xfrm>
      </p:grpSpPr>
      <p:sp>
        <p:nvSpPr>
          <p:cNvPr id="8" name="Rechthoek 7"/>
          <p:cNvSpPr/>
          <p:nvPr userDrawn="1"/>
        </p:nvSpPr>
        <p:spPr>
          <a:xfrm>
            <a:off x="1"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9" name="Groep 1"/>
          <p:cNvGrpSpPr/>
          <p:nvPr userDrawn="1"/>
        </p:nvGrpSpPr>
        <p:grpSpPr>
          <a:xfrm>
            <a:off x="-7374" y="6415994"/>
            <a:ext cx="4949825" cy="449261"/>
            <a:chOff x="0" y="6408737"/>
            <a:chExt cx="4949825" cy="449261"/>
          </a:xfrm>
          <a:solidFill>
            <a:schemeClr val="bg2"/>
          </a:solidFill>
        </p:grpSpPr>
        <p:sp>
          <p:nvSpPr>
            <p:cNvPr id="10" name="Freeform 5"/>
            <p:cNvSpPr>
              <a:spLocks noChangeAspect="1"/>
            </p:cNvSpPr>
            <p:nvPr/>
          </p:nvSpPr>
          <p:spPr bwMode="auto">
            <a:xfrm>
              <a:off x="0" y="6408737"/>
              <a:ext cx="2692044" cy="449261"/>
            </a:xfrm>
            <a:custGeom>
              <a:avLst/>
              <a:gdLst>
                <a:gd name="T0" fmla="*/ 9702800 w 12672"/>
                <a:gd name="T1" fmla="*/ 1619250 h 2116"/>
                <a:gd name="T2" fmla="*/ 0 w 12672"/>
                <a:gd name="T3" fmla="*/ 1619250 h 2116"/>
                <a:gd name="T4" fmla="*/ 0 w 12672"/>
                <a:gd name="T5" fmla="*/ 0 h 2116"/>
                <a:gd name="T6" fmla="*/ 8082604 w 12672"/>
                <a:gd name="T7" fmla="*/ 0 h 2116"/>
                <a:gd name="T8" fmla="*/ 8166064 w 12672"/>
                <a:gd name="T9" fmla="*/ 2296 h 2116"/>
                <a:gd name="T10" fmla="*/ 8248758 w 12672"/>
                <a:gd name="T11" fmla="*/ 8418 h 2116"/>
                <a:gd name="T12" fmla="*/ 8329155 w 12672"/>
                <a:gd name="T13" fmla="*/ 19131 h 2116"/>
                <a:gd name="T14" fmla="*/ 8409553 w 12672"/>
                <a:gd name="T15" fmla="*/ 33671 h 2116"/>
                <a:gd name="T16" fmla="*/ 8487653 w 12672"/>
                <a:gd name="T17" fmla="*/ 51271 h 2116"/>
                <a:gd name="T18" fmla="*/ 8564222 w 12672"/>
                <a:gd name="T19" fmla="*/ 72698 h 2116"/>
                <a:gd name="T20" fmla="*/ 8640025 w 12672"/>
                <a:gd name="T21" fmla="*/ 98716 h 2116"/>
                <a:gd name="T22" fmla="*/ 8712765 w 12672"/>
                <a:gd name="T23" fmla="*/ 127030 h 2116"/>
                <a:gd name="T24" fmla="*/ 8785506 w 12672"/>
                <a:gd name="T25" fmla="*/ 159170 h 2116"/>
                <a:gd name="T26" fmla="*/ 8854418 w 12672"/>
                <a:gd name="T27" fmla="*/ 195136 h 2116"/>
                <a:gd name="T28" fmla="*/ 8922564 w 12672"/>
                <a:gd name="T29" fmla="*/ 234929 h 2116"/>
                <a:gd name="T30" fmla="*/ 8988413 w 12672"/>
                <a:gd name="T31" fmla="*/ 276252 h 2116"/>
                <a:gd name="T32" fmla="*/ 9052731 w 12672"/>
                <a:gd name="T33" fmla="*/ 321401 h 2116"/>
                <a:gd name="T34" fmla="*/ 9113220 w 12672"/>
                <a:gd name="T35" fmla="*/ 370377 h 2116"/>
                <a:gd name="T36" fmla="*/ 9172944 w 12672"/>
                <a:gd name="T37" fmla="*/ 420117 h 2116"/>
                <a:gd name="T38" fmla="*/ 9228839 w 12672"/>
                <a:gd name="T39" fmla="*/ 473684 h 2116"/>
                <a:gd name="T40" fmla="*/ 9282437 w 12672"/>
                <a:gd name="T41" fmla="*/ 531077 h 2116"/>
                <a:gd name="T42" fmla="*/ 9333738 w 12672"/>
                <a:gd name="T43" fmla="*/ 589236 h 2116"/>
                <a:gd name="T44" fmla="*/ 9381211 w 12672"/>
                <a:gd name="T45" fmla="*/ 650455 h 2116"/>
                <a:gd name="T46" fmla="*/ 9426387 w 12672"/>
                <a:gd name="T47" fmla="*/ 714735 h 2116"/>
                <a:gd name="T48" fmla="*/ 9468499 w 12672"/>
                <a:gd name="T49" fmla="*/ 779781 h 2116"/>
                <a:gd name="T50" fmla="*/ 9507550 w 12672"/>
                <a:gd name="T51" fmla="*/ 847887 h 2116"/>
                <a:gd name="T52" fmla="*/ 9543537 w 12672"/>
                <a:gd name="T53" fmla="*/ 918289 h 2116"/>
                <a:gd name="T54" fmla="*/ 9575696 w 12672"/>
                <a:gd name="T55" fmla="*/ 989457 h 2116"/>
                <a:gd name="T56" fmla="*/ 9604792 w 12672"/>
                <a:gd name="T57" fmla="*/ 1062920 h 2116"/>
                <a:gd name="T58" fmla="*/ 9630060 w 12672"/>
                <a:gd name="T59" fmla="*/ 1137913 h 2116"/>
                <a:gd name="T60" fmla="*/ 9651499 w 12672"/>
                <a:gd name="T61" fmla="*/ 1214438 h 2116"/>
                <a:gd name="T62" fmla="*/ 9670641 w 12672"/>
                <a:gd name="T63" fmla="*/ 1293257 h 2116"/>
                <a:gd name="T64" fmla="*/ 9685189 w 12672"/>
                <a:gd name="T65" fmla="*/ 1372842 h 2116"/>
                <a:gd name="T66" fmla="*/ 9694377 w 12672"/>
                <a:gd name="T67" fmla="*/ 1453958 h 2116"/>
                <a:gd name="T68" fmla="*/ 9700503 w 12672"/>
                <a:gd name="T69" fmla="*/ 1535839 h 2116"/>
                <a:gd name="T70" fmla="*/ 9702800 w 12672"/>
                <a:gd name="T71" fmla="*/ 1619250 h 211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2672" h="2116">
                  <a:moveTo>
                    <a:pt x="12672" y="2116"/>
                  </a:moveTo>
                  <a:lnTo>
                    <a:pt x="12672" y="2116"/>
                  </a:lnTo>
                  <a:lnTo>
                    <a:pt x="0" y="2116"/>
                  </a:lnTo>
                  <a:lnTo>
                    <a:pt x="0" y="0"/>
                  </a:lnTo>
                  <a:lnTo>
                    <a:pt x="10556" y="0"/>
                  </a:lnTo>
                  <a:lnTo>
                    <a:pt x="10611" y="0"/>
                  </a:lnTo>
                  <a:lnTo>
                    <a:pt x="10665" y="3"/>
                  </a:lnTo>
                  <a:lnTo>
                    <a:pt x="10720" y="6"/>
                  </a:lnTo>
                  <a:lnTo>
                    <a:pt x="10773" y="11"/>
                  </a:lnTo>
                  <a:lnTo>
                    <a:pt x="10825" y="17"/>
                  </a:lnTo>
                  <a:lnTo>
                    <a:pt x="10878" y="25"/>
                  </a:lnTo>
                  <a:lnTo>
                    <a:pt x="10931" y="33"/>
                  </a:lnTo>
                  <a:lnTo>
                    <a:pt x="10983" y="44"/>
                  </a:lnTo>
                  <a:lnTo>
                    <a:pt x="11034" y="54"/>
                  </a:lnTo>
                  <a:lnTo>
                    <a:pt x="11085" y="67"/>
                  </a:lnTo>
                  <a:lnTo>
                    <a:pt x="11135" y="81"/>
                  </a:lnTo>
                  <a:lnTo>
                    <a:pt x="11185" y="95"/>
                  </a:lnTo>
                  <a:lnTo>
                    <a:pt x="11235" y="110"/>
                  </a:lnTo>
                  <a:lnTo>
                    <a:pt x="11284" y="129"/>
                  </a:lnTo>
                  <a:lnTo>
                    <a:pt x="11333" y="146"/>
                  </a:lnTo>
                  <a:lnTo>
                    <a:pt x="11379" y="166"/>
                  </a:lnTo>
                  <a:lnTo>
                    <a:pt x="11428" y="187"/>
                  </a:lnTo>
                  <a:lnTo>
                    <a:pt x="11474" y="208"/>
                  </a:lnTo>
                  <a:lnTo>
                    <a:pt x="11519" y="232"/>
                  </a:lnTo>
                  <a:lnTo>
                    <a:pt x="11564" y="255"/>
                  </a:lnTo>
                  <a:lnTo>
                    <a:pt x="11610" y="280"/>
                  </a:lnTo>
                  <a:lnTo>
                    <a:pt x="11653" y="307"/>
                  </a:lnTo>
                  <a:lnTo>
                    <a:pt x="11697" y="333"/>
                  </a:lnTo>
                  <a:lnTo>
                    <a:pt x="11739" y="361"/>
                  </a:lnTo>
                  <a:lnTo>
                    <a:pt x="11781" y="391"/>
                  </a:lnTo>
                  <a:lnTo>
                    <a:pt x="11823" y="420"/>
                  </a:lnTo>
                  <a:lnTo>
                    <a:pt x="11863" y="451"/>
                  </a:lnTo>
                  <a:lnTo>
                    <a:pt x="11902" y="484"/>
                  </a:lnTo>
                  <a:lnTo>
                    <a:pt x="11941" y="517"/>
                  </a:lnTo>
                  <a:lnTo>
                    <a:pt x="11980" y="549"/>
                  </a:lnTo>
                  <a:lnTo>
                    <a:pt x="12016" y="585"/>
                  </a:lnTo>
                  <a:lnTo>
                    <a:pt x="12053" y="619"/>
                  </a:lnTo>
                  <a:lnTo>
                    <a:pt x="12089" y="657"/>
                  </a:lnTo>
                  <a:lnTo>
                    <a:pt x="12123" y="694"/>
                  </a:lnTo>
                  <a:lnTo>
                    <a:pt x="12157" y="731"/>
                  </a:lnTo>
                  <a:lnTo>
                    <a:pt x="12190" y="770"/>
                  </a:lnTo>
                  <a:lnTo>
                    <a:pt x="12221" y="809"/>
                  </a:lnTo>
                  <a:lnTo>
                    <a:pt x="12252" y="850"/>
                  </a:lnTo>
                  <a:lnTo>
                    <a:pt x="12282" y="892"/>
                  </a:lnTo>
                  <a:lnTo>
                    <a:pt x="12311" y="934"/>
                  </a:lnTo>
                  <a:lnTo>
                    <a:pt x="12339" y="976"/>
                  </a:lnTo>
                  <a:lnTo>
                    <a:pt x="12366" y="1019"/>
                  </a:lnTo>
                  <a:lnTo>
                    <a:pt x="12392" y="1063"/>
                  </a:lnTo>
                  <a:lnTo>
                    <a:pt x="12417" y="1108"/>
                  </a:lnTo>
                  <a:lnTo>
                    <a:pt x="12440" y="1153"/>
                  </a:lnTo>
                  <a:lnTo>
                    <a:pt x="12464" y="1200"/>
                  </a:lnTo>
                  <a:lnTo>
                    <a:pt x="12485" y="1245"/>
                  </a:lnTo>
                  <a:lnTo>
                    <a:pt x="12506" y="1293"/>
                  </a:lnTo>
                  <a:lnTo>
                    <a:pt x="12526" y="1341"/>
                  </a:lnTo>
                  <a:lnTo>
                    <a:pt x="12544" y="1389"/>
                  </a:lnTo>
                  <a:lnTo>
                    <a:pt x="12562" y="1438"/>
                  </a:lnTo>
                  <a:lnTo>
                    <a:pt x="12577" y="1487"/>
                  </a:lnTo>
                  <a:lnTo>
                    <a:pt x="12593" y="1537"/>
                  </a:lnTo>
                  <a:lnTo>
                    <a:pt x="12605" y="1587"/>
                  </a:lnTo>
                  <a:lnTo>
                    <a:pt x="12618" y="1638"/>
                  </a:lnTo>
                  <a:lnTo>
                    <a:pt x="12630" y="1690"/>
                  </a:lnTo>
                  <a:lnTo>
                    <a:pt x="12639" y="1741"/>
                  </a:lnTo>
                  <a:lnTo>
                    <a:pt x="12649" y="1794"/>
                  </a:lnTo>
                  <a:lnTo>
                    <a:pt x="12655" y="1847"/>
                  </a:lnTo>
                  <a:lnTo>
                    <a:pt x="12661" y="1900"/>
                  </a:lnTo>
                  <a:lnTo>
                    <a:pt x="12666" y="1954"/>
                  </a:lnTo>
                  <a:lnTo>
                    <a:pt x="12669" y="2007"/>
                  </a:lnTo>
                  <a:lnTo>
                    <a:pt x="12672" y="2062"/>
                  </a:lnTo>
                  <a:lnTo>
                    <a:pt x="12672" y="2116"/>
                  </a:lnTo>
                  <a:close/>
                </a:path>
              </a:pathLst>
            </a:custGeom>
            <a:grpFill/>
            <a:ln>
              <a:noFill/>
            </a:ln>
          </p:spPr>
          <p:txBody>
            <a:bodyPr/>
            <a:lstStyle/>
            <a:p>
              <a:pPr eaLnBrk="0" hangingPunct="0">
                <a:defRPr/>
              </a:pPr>
              <a:endParaRPr lang="en-US" sz="1800">
                <a:latin typeface="Arial" panose="020B0604020202020204" pitchFamily="34" charset="0"/>
                <a:ea typeface="+mn-ea"/>
              </a:endParaRPr>
            </a:p>
          </p:txBody>
        </p:sp>
        <p:sp>
          <p:nvSpPr>
            <p:cNvPr id="11" name="Freeform 5"/>
            <p:cNvSpPr>
              <a:spLocks noChangeAspect="1"/>
            </p:cNvSpPr>
            <p:nvPr/>
          </p:nvSpPr>
          <p:spPr bwMode="auto">
            <a:xfrm>
              <a:off x="2257781" y="6408737"/>
              <a:ext cx="2692044" cy="449261"/>
            </a:xfrm>
            <a:custGeom>
              <a:avLst/>
              <a:gdLst>
                <a:gd name="T0" fmla="*/ 9702800 w 12672"/>
                <a:gd name="T1" fmla="*/ 1619250 h 2116"/>
                <a:gd name="T2" fmla="*/ 0 w 12672"/>
                <a:gd name="T3" fmla="*/ 1619250 h 2116"/>
                <a:gd name="T4" fmla="*/ 0 w 12672"/>
                <a:gd name="T5" fmla="*/ 0 h 2116"/>
                <a:gd name="T6" fmla="*/ 8082604 w 12672"/>
                <a:gd name="T7" fmla="*/ 0 h 2116"/>
                <a:gd name="T8" fmla="*/ 8166064 w 12672"/>
                <a:gd name="T9" fmla="*/ 2296 h 2116"/>
                <a:gd name="T10" fmla="*/ 8248758 w 12672"/>
                <a:gd name="T11" fmla="*/ 8418 h 2116"/>
                <a:gd name="T12" fmla="*/ 8329155 w 12672"/>
                <a:gd name="T13" fmla="*/ 19131 h 2116"/>
                <a:gd name="T14" fmla="*/ 8409553 w 12672"/>
                <a:gd name="T15" fmla="*/ 33671 h 2116"/>
                <a:gd name="T16" fmla="*/ 8487653 w 12672"/>
                <a:gd name="T17" fmla="*/ 51271 h 2116"/>
                <a:gd name="T18" fmla="*/ 8564222 w 12672"/>
                <a:gd name="T19" fmla="*/ 72698 h 2116"/>
                <a:gd name="T20" fmla="*/ 8640025 w 12672"/>
                <a:gd name="T21" fmla="*/ 98716 h 2116"/>
                <a:gd name="T22" fmla="*/ 8712765 w 12672"/>
                <a:gd name="T23" fmla="*/ 127030 h 2116"/>
                <a:gd name="T24" fmla="*/ 8785506 w 12672"/>
                <a:gd name="T25" fmla="*/ 159170 h 2116"/>
                <a:gd name="T26" fmla="*/ 8854418 w 12672"/>
                <a:gd name="T27" fmla="*/ 195136 h 2116"/>
                <a:gd name="T28" fmla="*/ 8922564 w 12672"/>
                <a:gd name="T29" fmla="*/ 234929 h 2116"/>
                <a:gd name="T30" fmla="*/ 8988413 w 12672"/>
                <a:gd name="T31" fmla="*/ 276252 h 2116"/>
                <a:gd name="T32" fmla="*/ 9052731 w 12672"/>
                <a:gd name="T33" fmla="*/ 321401 h 2116"/>
                <a:gd name="T34" fmla="*/ 9113220 w 12672"/>
                <a:gd name="T35" fmla="*/ 370377 h 2116"/>
                <a:gd name="T36" fmla="*/ 9172944 w 12672"/>
                <a:gd name="T37" fmla="*/ 420117 h 2116"/>
                <a:gd name="T38" fmla="*/ 9228839 w 12672"/>
                <a:gd name="T39" fmla="*/ 473684 h 2116"/>
                <a:gd name="T40" fmla="*/ 9282437 w 12672"/>
                <a:gd name="T41" fmla="*/ 531077 h 2116"/>
                <a:gd name="T42" fmla="*/ 9333738 w 12672"/>
                <a:gd name="T43" fmla="*/ 589236 h 2116"/>
                <a:gd name="T44" fmla="*/ 9381211 w 12672"/>
                <a:gd name="T45" fmla="*/ 650455 h 2116"/>
                <a:gd name="T46" fmla="*/ 9426387 w 12672"/>
                <a:gd name="T47" fmla="*/ 714735 h 2116"/>
                <a:gd name="T48" fmla="*/ 9468499 w 12672"/>
                <a:gd name="T49" fmla="*/ 779781 h 2116"/>
                <a:gd name="T50" fmla="*/ 9507550 w 12672"/>
                <a:gd name="T51" fmla="*/ 847887 h 2116"/>
                <a:gd name="T52" fmla="*/ 9543537 w 12672"/>
                <a:gd name="T53" fmla="*/ 918289 h 2116"/>
                <a:gd name="T54" fmla="*/ 9575696 w 12672"/>
                <a:gd name="T55" fmla="*/ 989457 h 2116"/>
                <a:gd name="T56" fmla="*/ 9604792 w 12672"/>
                <a:gd name="T57" fmla="*/ 1062920 h 2116"/>
                <a:gd name="T58" fmla="*/ 9630060 w 12672"/>
                <a:gd name="T59" fmla="*/ 1137913 h 2116"/>
                <a:gd name="T60" fmla="*/ 9651499 w 12672"/>
                <a:gd name="T61" fmla="*/ 1214438 h 2116"/>
                <a:gd name="T62" fmla="*/ 9670641 w 12672"/>
                <a:gd name="T63" fmla="*/ 1293257 h 2116"/>
                <a:gd name="T64" fmla="*/ 9685189 w 12672"/>
                <a:gd name="T65" fmla="*/ 1372842 h 2116"/>
                <a:gd name="T66" fmla="*/ 9694377 w 12672"/>
                <a:gd name="T67" fmla="*/ 1453958 h 2116"/>
                <a:gd name="T68" fmla="*/ 9700503 w 12672"/>
                <a:gd name="T69" fmla="*/ 1535839 h 2116"/>
                <a:gd name="T70" fmla="*/ 9702800 w 12672"/>
                <a:gd name="T71" fmla="*/ 1619250 h 211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2672" h="2116">
                  <a:moveTo>
                    <a:pt x="12672" y="2116"/>
                  </a:moveTo>
                  <a:lnTo>
                    <a:pt x="12672" y="2116"/>
                  </a:lnTo>
                  <a:lnTo>
                    <a:pt x="0" y="2116"/>
                  </a:lnTo>
                  <a:lnTo>
                    <a:pt x="0" y="0"/>
                  </a:lnTo>
                  <a:lnTo>
                    <a:pt x="10556" y="0"/>
                  </a:lnTo>
                  <a:lnTo>
                    <a:pt x="10611" y="0"/>
                  </a:lnTo>
                  <a:lnTo>
                    <a:pt x="10665" y="3"/>
                  </a:lnTo>
                  <a:lnTo>
                    <a:pt x="10720" y="6"/>
                  </a:lnTo>
                  <a:lnTo>
                    <a:pt x="10773" y="11"/>
                  </a:lnTo>
                  <a:lnTo>
                    <a:pt x="10825" y="17"/>
                  </a:lnTo>
                  <a:lnTo>
                    <a:pt x="10878" y="25"/>
                  </a:lnTo>
                  <a:lnTo>
                    <a:pt x="10931" y="33"/>
                  </a:lnTo>
                  <a:lnTo>
                    <a:pt x="10983" y="44"/>
                  </a:lnTo>
                  <a:lnTo>
                    <a:pt x="11034" y="54"/>
                  </a:lnTo>
                  <a:lnTo>
                    <a:pt x="11085" y="67"/>
                  </a:lnTo>
                  <a:lnTo>
                    <a:pt x="11135" y="81"/>
                  </a:lnTo>
                  <a:lnTo>
                    <a:pt x="11185" y="95"/>
                  </a:lnTo>
                  <a:lnTo>
                    <a:pt x="11235" y="110"/>
                  </a:lnTo>
                  <a:lnTo>
                    <a:pt x="11284" y="129"/>
                  </a:lnTo>
                  <a:lnTo>
                    <a:pt x="11333" y="146"/>
                  </a:lnTo>
                  <a:lnTo>
                    <a:pt x="11379" y="166"/>
                  </a:lnTo>
                  <a:lnTo>
                    <a:pt x="11428" y="187"/>
                  </a:lnTo>
                  <a:lnTo>
                    <a:pt x="11474" y="208"/>
                  </a:lnTo>
                  <a:lnTo>
                    <a:pt x="11519" y="232"/>
                  </a:lnTo>
                  <a:lnTo>
                    <a:pt x="11564" y="255"/>
                  </a:lnTo>
                  <a:lnTo>
                    <a:pt x="11610" y="280"/>
                  </a:lnTo>
                  <a:lnTo>
                    <a:pt x="11653" y="307"/>
                  </a:lnTo>
                  <a:lnTo>
                    <a:pt x="11697" y="333"/>
                  </a:lnTo>
                  <a:lnTo>
                    <a:pt x="11739" y="361"/>
                  </a:lnTo>
                  <a:lnTo>
                    <a:pt x="11781" y="391"/>
                  </a:lnTo>
                  <a:lnTo>
                    <a:pt x="11823" y="420"/>
                  </a:lnTo>
                  <a:lnTo>
                    <a:pt x="11863" y="451"/>
                  </a:lnTo>
                  <a:lnTo>
                    <a:pt x="11902" y="484"/>
                  </a:lnTo>
                  <a:lnTo>
                    <a:pt x="11941" y="517"/>
                  </a:lnTo>
                  <a:lnTo>
                    <a:pt x="11980" y="549"/>
                  </a:lnTo>
                  <a:lnTo>
                    <a:pt x="12016" y="585"/>
                  </a:lnTo>
                  <a:lnTo>
                    <a:pt x="12053" y="619"/>
                  </a:lnTo>
                  <a:lnTo>
                    <a:pt x="12089" y="657"/>
                  </a:lnTo>
                  <a:lnTo>
                    <a:pt x="12123" y="694"/>
                  </a:lnTo>
                  <a:lnTo>
                    <a:pt x="12157" y="731"/>
                  </a:lnTo>
                  <a:lnTo>
                    <a:pt x="12190" y="770"/>
                  </a:lnTo>
                  <a:lnTo>
                    <a:pt x="12221" y="809"/>
                  </a:lnTo>
                  <a:lnTo>
                    <a:pt x="12252" y="850"/>
                  </a:lnTo>
                  <a:lnTo>
                    <a:pt x="12282" y="892"/>
                  </a:lnTo>
                  <a:lnTo>
                    <a:pt x="12311" y="934"/>
                  </a:lnTo>
                  <a:lnTo>
                    <a:pt x="12339" y="976"/>
                  </a:lnTo>
                  <a:lnTo>
                    <a:pt x="12366" y="1019"/>
                  </a:lnTo>
                  <a:lnTo>
                    <a:pt x="12392" y="1063"/>
                  </a:lnTo>
                  <a:lnTo>
                    <a:pt x="12417" y="1108"/>
                  </a:lnTo>
                  <a:lnTo>
                    <a:pt x="12440" y="1153"/>
                  </a:lnTo>
                  <a:lnTo>
                    <a:pt x="12464" y="1200"/>
                  </a:lnTo>
                  <a:lnTo>
                    <a:pt x="12485" y="1245"/>
                  </a:lnTo>
                  <a:lnTo>
                    <a:pt x="12506" y="1293"/>
                  </a:lnTo>
                  <a:lnTo>
                    <a:pt x="12526" y="1341"/>
                  </a:lnTo>
                  <a:lnTo>
                    <a:pt x="12544" y="1389"/>
                  </a:lnTo>
                  <a:lnTo>
                    <a:pt x="12562" y="1438"/>
                  </a:lnTo>
                  <a:lnTo>
                    <a:pt x="12577" y="1487"/>
                  </a:lnTo>
                  <a:lnTo>
                    <a:pt x="12593" y="1537"/>
                  </a:lnTo>
                  <a:lnTo>
                    <a:pt x="12605" y="1587"/>
                  </a:lnTo>
                  <a:lnTo>
                    <a:pt x="12618" y="1638"/>
                  </a:lnTo>
                  <a:lnTo>
                    <a:pt x="12630" y="1690"/>
                  </a:lnTo>
                  <a:lnTo>
                    <a:pt x="12639" y="1741"/>
                  </a:lnTo>
                  <a:lnTo>
                    <a:pt x="12649" y="1794"/>
                  </a:lnTo>
                  <a:lnTo>
                    <a:pt x="12655" y="1847"/>
                  </a:lnTo>
                  <a:lnTo>
                    <a:pt x="12661" y="1900"/>
                  </a:lnTo>
                  <a:lnTo>
                    <a:pt x="12666" y="1954"/>
                  </a:lnTo>
                  <a:lnTo>
                    <a:pt x="12669" y="2007"/>
                  </a:lnTo>
                  <a:lnTo>
                    <a:pt x="12672" y="2062"/>
                  </a:lnTo>
                  <a:lnTo>
                    <a:pt x="12672" y="2116"/>
                  </a:lnTo>
                  <a:close/>
                </a:path>
              </a:pathLst>
            </a:custGeom>
            <a:grpFill/>
            <a:ln>
              <a:noFill/>
            </a:ln>
          </p:spPr>
          <p:txBody>
            <a:bodyPr/>
            <a:lstStyle/>
            <a:p>
              <a:pPr eaLnBrk="0" hangingPunct="0">
                <a:defRPr/>
              </a:pPr>
              <a:endParaRPr lang="en-US" sz="1800">
                <a:latin typeface="Arial" panose="020B0604020202020204" pitchFamily="34" charset="0"/>
                <a:ea typeface="+mn-ea"/>
              </a:endParaRPr>
            </a:p>
          </p:txBody>
        </p:sp>
      </p:grpSp>
      <p:pic>
        <p:nvPicPr>
          <p:cNvPr id="7" name="Afbeelding 1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85775" y="0"/>
            <a:ext cx="2149475" cy="122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ijdelijke aanduiding voor dianummer 2">
            <a:extLst>
              <a:ext uri="{FF2B5EF4-FFF2-40B4-BE49-F238E27FC236}">
                <a16:creationId xmlns:a16="http://schemas.microsoft.com/office/drawing/2014/main" id="{8C8530E1-7297-4FFF-925A-084FB059D935}"/>
              </a:ext>
            </a:extLst>
          </p:cNvPr>
          <p:cNvSpPr>
            <a:spLocks noGrp="1"/>
          </p:cNvSpPr>
          <p:nvPr>
            <p:ph type="sldNum" sz="quarter" idx="4"/>
          </p:nvPr>
        </p:nvSpPr>
        <p:spPr>
          <a:xfrm>
            <a:off x="9378696" y="641599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627AAD-2F29-4CA3-8877-8E63FC7E4250}" type="slidenum">
              <a:rPr lang="nl-NL" smtClean="0"/>
              <a:t>‹nr.›</a:t>
            </a:fld>
            <a:endParaRPr lang="nl-NL"/>
          </a:p>
        </p:txBody>
      </p:sp>
    </p:spTree>
    <p:extLst>
      <p:ext uri="{BB962C8B-B14F-4D97-AF65-F5344CB8AC3E}">
        <p14:creationId xmlns:p14="http://schemas.microsoft.com/office/powerpoint/2010/main" val="221276817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1__Hoofdstuk alleen tekst">
    <p:spTree>
      <p:nvGrpSpPr>
        <p:cNvPr id="1" name=""/>
        <p:cNvGrpSpPr/>
        <p:nvPr/>
      </p:nvGrpSpPr>
      <p:grpSpPr>
        <a:xfrm>
          <a:off x="0" y="0"/>
          <a:ext cx="0" cy="0"/>
          <a:chOff x="0" y="0"/>
          <a:chExt cx="0" cy="0"/>
        </a:xfrm>
      </p:grpSpPr>
      <p:sp>
        <p:nvSpPr>
          <p:cNvPr id="10" name="Rechthoek 9"/>
          <p:cNvSpPr/>
          <p:nvPr userDrawn="1"/>
        </p:nvSpPr>
        <p:spPr>
          <a:xfrm>
            <a:off x="251" y="828241"/>
            <a:ext cx="12208683" cy="5671610"/>
          </a:xfrm>
          <a:prstGeom prst="rect">
            <a:avLst/>
          </a:prstGeom>
          <a:solidFill>
            <a:srgbClr val="27593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2400"/>
          </a:p>
        </p:txBody>
      </p:sp>
      <p:sp>
        <p:nvSpPr>
          <p:cNvPr id="2" name="Titel 1"/>
          <p:cNvSpPr>
            <a:spLocks noGrp="1"/>
          </p:cNvSpPr>
          <p:nvPr>
            <p:ph type="ctrTitle" hasCustomPrompt="1"/>
          </p:nvPr>
        </p:nvSpPr>
        <p:spPr>
          <a:xfrm>
            <a:off x="590550" y="1171764"/>
            <a:ext cx="10954905" cy="1235234"/>
          </a:xfrm>
        </p:spPr>
        <p:txBody>
          <a:bodyPr anchor="t"/>
          <a:lstStyle>
            <a:lvl1pPr algn="l">
              <a:defRPr b="1" baseline="0">
                <a:solidFill>
                  <a:schemeClr val="bg1"/>
                </a:solidFill>
              </a:defRPr>
            </a:lvl1pPr>
          </a:lstStyle>
          <a:p>
            <a:r>
              <a:rPr lang="nl-NL"/>
              <a:t>&lt;hoofdstuk titel&gt;</a:t>
            </a:r>
          </a:p>
        </p:txBody>
      </p:sp>
      <p:sp>
        <p:nvSpPr>
          <p:cNvPr id="3" name="Subtitel 2"/>
          <p:cNvSpPr>
            <a:spLocks noGrp="1"/>
          </p:cNvSpPr>
          <p:nvPr>
            <p:ph type="subTitle" idx="1" hasCustomPrompt="1"/>
          </p:nvPr>
        </p:nvSpPr>
        <p:spPr>
          <a:xfrm>
            <a:off x="590551" y="2413591"/>
            <a:ext cx="10954904" cy="1550153"/>
          </a:xfrm>
        </p:spPr>
        <p:txBody>
          <a:bodyPr>
            <a:normAutofit/>
          </a:bodyPr>
          <a:lstStyle>
            <a:lvl1pPr marL="285750" indent="-285750" algn="l">
              <a:buFont typeface="Arial"/>
              <a:buChar char="•"/>
              <a:defRPr sz="18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&lt;inhoud hoofdstuk&gt;</a:t>
            </a:r>
          </a:p>
          <a:p>
            <a:endParaRPr lang="nl-NL"/>
          </a:p>
        </p:txBody>
      </p:sp>
      <p:pic>
        <p:nvPicPr>
          <p:cNvPr id="7" name="Afbeelding 6" descr="RO_RWS_Aan de slag met_pos_RGB.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4783" y="-1"/>
            <a:ext cx="4060864" cy="898525"/>
          </a:xfrm>
          <a:prstGeom prst="rect">
            <a:avLst/>
          </a:prstGeom>
        </p:spPr>
      </p:pic>
      <p:sp>
        <p:nvSpPr>
          <p:cNvPr id="13" name="Rechthoek 12"/>
          <p:cNvSpPr/>
          <p:nvPr userDrawn="1"/>
        </p:nvSpPr>
        <p:spPr>
          <a:xfrm>
            <a:off x="0" y="6506109"/>
            <a:ext cx="12192000" cy="358149"/>
          </a:xfrm>
          <a:prstGeom prst="rect">
            <a:avLst/>
          </a:prstGeom>
          <a:solidFill>
            <a:srgbClr val="FFFFFF"/>
          </a:solidFill>
          <a:ln>
            <a:solidFill>
              <a:srgbClr val="FFFFFF"/>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sz="2400"/>
          </a:p>
        </p:txBody>
      </p:sp>
    </p:spTree>
    <p:extLst>
      <p:ext uri="{BB962C8B-B14F-4D97-AF65-F5344CB8AC3E}">
        <p14:creationId xmlns:p14="http://schemas.microsoft.com/office/powerpoint/2010/main" val="410109927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opsomm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Titelstijl van model bewerken</a:t>
            </a:r>
          </a:p>
        </p:txBody>
      </p:sp>
      <p:sp>
        <p:nvSpPr>
          <p:cNvPr id="3" name="Tijdelijke aanduiding voor datum 2"/>
          <p:cNvSpPr>
            <a:spLocks noGrp="1"/>
          </p:cNvSpPr>
          <p:nvPr>
            <p:ph type="dt" sz="half" idx="10"/>
          </p:nvPr>
        </p:nvSpPr>
        <p:spPr/>
        <p:txBody>
          <a:bodyPr/>
          <a:lstStyle/>
          <a:p>
            <a:fld id="{E0907E72-D634-B14E-8F42-930BB5C3EACA}" type="datetime3">
              <a:rPr lang="nl-NL" smtClean="0"/>
              <a:t>16/7/24</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6" name="Tijdelijke aanduiding voor tekst 5"/>
          <p:cNvSpPr>
            <a:spLocks noGrp="1"/>
          </p:cNvSpPr>
          <p:nvPr>
            <p:ph type="body" sz="quarter" idx="12"/>
          </p:nvPr>
        </p:nvSpPr>
        <p:spPr>
          <a:xfrm>
            <a:off x="601134" y="1811338"/>
            <a:ext cx="10964333" cy="4305685"/>
          </a:xfrm>
        </p:spPr>
        <p:txBody>
          <a:bodyPr>
            <a:normAutofit/>
          </a:bodyPr>
          <a:lstStyle>
            <a:lvl1pPr marL="285750" indent="-285750">
              <a:lnSpc>
                <a:spcPts val="2400"/>
              </a:lnSpc>
              <a:buFont typeface="Arial"/>
              <a:buChar char="•"/>
              <a:defRPr sz="1600">
                <a:solidFill>
                  <a:schemeClr val="tx1"/>
                </a:solidFill>
              </a:defRPr>
            </a:lvl1pPr>
            <a:lvl2pPr marL="457200" indent="0">
              <a:lnSpc>
                <a:spcPts val="2400"/>
              </a:lnSpc>
              <a:buFontTx/>
              <a:buNone/>
              <a:defRPr sz="1800"/>
            </a:lvl2pPr>
            <a:lvl3pPr marL="914400" indent="0">
              <a:lnSpc>
                <a:spcPts val="2400"/>
              </a:lnSpc>
              <a:buFontTx/>
              <a:buNone/>
              <a:defRPr sz="1800"/>
            </a:lvl3pPr>
            <a:lvl4pPr marL="1371600" indent="0">
              <a:lnSpc>
                <a:spcPts val="2400"/>
              </a:lnSpc>
              <a:buFontTx/>
              <a:buNone/>
              <a:defRPr sz="1800"/>
            </a:lvl4pPr>
            <a:lvl5pPr marL="1828800" indent="0">
              <a:lnSpc>
                <a:spcPts val="2400"/>
              </a:lnSpc>
              <a:buFontTx/>
              <a:buNone/>
              <a:defRPr sz="1800"/>
            </a:lvl5pPr>
          </a:lstStyle>
          <a:p>
            <a:pPr lvl="0"/>
            <a:r>
              <a:rPr lang="nl-NL"/>
              <a:t>Klik om de tekststijl van het model te bewerken</a:t>
            </a:r>
          </a:p>
        </p:txBody>
      </p:sp>
    </p:spTree>
    <p:extLst>
      <p:ext uri="{BB962C8B-B14F-4D97-AF65-F5344CB8AC3E}">
        <p14:creationId xmlns:p14="http://schemas.microsoft.com/office/powerpoint/2010/main" val="388637546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Volgdia met opsommin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24000" y="1295999"/>
            <a:ext cx="11203200" cy="400110"/>
          </a:xfrm>
        </p:spPr>
        <p:txBody>
          <a:bodyPr/>
          <a:lstStyle>
            <a:lvl1pPr>
              <a:defRPr/>
            </a:lvl1pPr>
          </a:lstStyle>
          <a:p>
            <a:r>
              <a:rPr lang="nl-NL" noProof="0" err="1"/>
              <a:t>Klik</a:t>
            </a:r>
            <a:r>
              <a:rPr lang="nl-NL" noProof="0"/>
              <a:t> </a:t>
            </a:r>
            <a:r>
              <a:rPr lang="nl-NL" noProof="0" err="1"/>
              <a:t>om</a:t>
            </a:r>
            <a:r>
              <a:rPr lang="nl-NL" noProof="0"/>
              <a:t> </a:t>
            </a:r>
            <a:r>
              <a:rPr lang="nl-NL" noProof="0" err="1"/>
              <a:t>een</a:t>
            </a:r>
            <a:r>
              <a:rPr lang="nl-NL" noProof="0"/>
              <a:t> </a:t>
            </a:r>
            <a:r>
              <a:rPr lang="nl-NL" noProof="0" err="1"/>
              <a:t>titel</a:t>
            </a:r>
            <a:r>
              <a:rPr lang="nl-NL" noProof="0"/>
              <a:t> </a:t>
            </a:r>
            <a:r>
              <a:rPr lang="nl-NL" noProof="0" err="1"/>
              <a:t>te</a:t>
            </a:r>
            <a:r>
              <a:rPr lang="nl-NL" noProof="0"/>
              <a:t> </a:t>
            </a:r>
            <a:r>
              <a:rPr lang="nl-NL" noProof="0" err="1"/>
              <a:t>maken</a:t>
            </a:r>
            <a:endParaRPr lang="nl-NL" noProof="0"/>
          </a:p>
        </p:txBody>
      </p:sp>
      <p:sp>
        <p:nvSpPr>
          <p:cNvPr id="3" name="Tijdelijke aanduiding voor datum 2"/>
          <p:cNvSpPr>
            <a:spLocks noGrp="1"/>
          </p:cNvSpPr>
          <p:nvPr>
            <p:ph type="dt" sz="half" idx="10"/>
          </p:nvPr>
        </p:nvSpPr>
        <p:spPr/>
        <p:txBody>
          <a:bodyPr/>
          <a:lstStyle/>
          <a:p>
            <a:fld id="{7CD931B1-3CA1-1049-BE70-05C8239BDE78}" type="datetime3">
              <a:rPr lang="nl-NL" smtClean="0"/>
              <a:t>16/7/24</a:t>
            </a:fld>
            <a:endParaRPr lang="nl-NL"/>
          </a:p>
        </p:txBody>
      </p:sp>
      <p:sp>
        <p:nvSpPr>
          <p:cNvPr id="7" name="Tijdelijke aanduiding voor tekst 6"/>
          <p:cNvSpPr>
            <a:spLocks noGrp="1"/>
          </p:cNvSpPr>
          <p:nvPr>
            <p:ph type="body" sz="quarter" idx="11"/>
          </p:nvPr>
        </p:nvSpPr>
        <p:spPr>
          <a:xfrm>
            <a:off x="624417" y="2070000"/>
            <a:ext cx="11203200" cy="4140000"/>
          </a:xfrm>
        </p:spPr>
        <p:txBody>
          <a:bodyPr/>
          <a:lstStyle>
            <a:lvl4pPr marL="1274763" indent="-285750">
              <a:buFont typeface="Verdana" pitchFamily="34" charset="0"/>
              <a:buChar char="–"/>
              <a:defRPr sz="1800"/>
            </a:lvl4pPr>
            <a:lvl5pPr marL="1631950" indent="-285750">
              <a:buFont typeface="Verdana" pitchFamily="34" charset="0"/>
              <a:buChar char="»"/>
              <a:defRPr/>
            </a:lvl5pPr>
          </a:lstStyle>
          <a:p>
            <a:pPr lvl="0"/>
            <a:r>
              <a:rPr lang="nl-NL" noProof="0" err="1"/>
              <a:t>Klik</a:t>
            </a:r>
            <a:r>
              <a:rPr lang="nl-NL" noProof="0"/>
              <a:t> </a:t>
            </a:r>
            <a:r>
              <a:rPr lang="nl-NL" noProof="0" err="1"/>
              <a:t>om</a:t>
            </a:r>
            <a:r>
              <a:rPr lang="nl-NL" noProof="0"/>
              <a:t> de </a:t>
            </a:r>
            <a:r>
              <a:rPr lang="nl-NL" noProof="0" err="1"/>
              <a:t>modelstijlen</a:t>
            </a:r>
            <a:r>
              <a:rPr lang="nl-NL" noProof="0"/>
              <a:t> </a:t>
            </a:r>
            <a:r>
              <a:rPr lang="nl-NL" noProof="0" err="1"/>
              <a:t>te</a:t>
            </a:r>
            <a:r>
              <a:rPr lang="nl-NL" noProof="0"/>
              <a:t> </a:t>
            </a:r>
            <a:r>
              <a:rPr lang="nl-NL" noProof="0" err="1"/>
              <a:t>bewerken</a:t>
            </a:r>
            <a:endParaRPr lang="nl-NL" noProof="0"/>
          </a:p>
          <a:p>
            <a:pPr lvl="1"/>
            <a:r>
              <a:rPr lang="nl-NL" noProof="0" err="1"/>
              <a:t>Tweede</a:t>
            </a:r>
            <a:r>
              <a:rPr lang="nl-NL" noProof="0"/>
              <a:t> </a:t>
            </a:r>
            <a:r>
              <a:rPr lang="nl-NL" noProof="0" err="1"/>
              <a:t>niveau</a:t>
            </a:r>
            <a:endParaRPr lang="nl-NL" noProof="0"/>
          </a:p>
          <a:p>
            <a:pPr lvl="2"/>
            <a:r>
              <a:rPr lang="nl-NL" noProof="0" err="1"/>
              <a:t>Derde</a:t>
            </a:r>
            <a:r>
              <a:rPr lang="nl-NL" noProof="0"/>
              <a:t> </a:t>
            </a:r>
            <a:r>
              <a:rPr lang="nl-NL" noProof="0" err="1"/>
              <a:t>niveau</a:t>
            </a:r>
            <a:endParaRPr lang="nl-NL" noProof="0"/>
          </a:p>
          <a:p>
            <a:pPr lvl="3"/>
            <a:r>
              <a:rPr lang="nl-NL" noProof="0" err="1"/>
              <a:t>Vierde</a:t>
            </a:r>
            <a:r>
              <a:rPr lang="nl-NL" noProof="0"/>
              <a:t> </a:t>
            </a:r>
            <a:r>
              <a:rPr lang="nl-NL" noProof="0" err="1"/>
              <a:t>niveau</a:t>
            </a:r>
            <a:endParaRPr lang="nl-NL" noProof="0"/>
          </a:p>
          <a:p>
            <a:pPr lvl="4"/>
            <a:r>
              <a:rPr lang="nl-NL" noProof="0" err="1"/>
              <a:t>Vijfde</a:t>
            </a:r>
            <a:r>
              <a:rPr lang="nl-NL" noProof="0"/>
              <a:t> </a:t>
            </a:r>
            <a:r>
              <a:rPr lang="nl-NL" noProof="0" err="1"/>
              <a:t>niveau</a:t>
            </a:r>
            <a:endParaRPr lang="nl-NL" noProof="0"/>
          </a:p>
        </p:txBody>
      </p:sp>
    </p:spTree>
    <p:extLst>
      <p:ext uri="{BB962C8B-B14F-4D97-AF65-F5344CB8AC3E}">
        <p14:creationId xmlns:p14="http://schemas.microsoft.com/office/powerpoint/2010/main" val="1179384917"/>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71CEADE-2E0C-4EC3-A4D0-215B0A3D5322}"/>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09810121-D436-40C2-B257-3F5DAFE9DDB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614FE4FF-1764-4066-95DC-F5D11B222441}"/>
              </a:ext>
            </a:extLst>
          </p:cNvPr>
          <p:cNvSpPr>
            <a:spLocks noGrp="1"/>
          </p:cNvSpPr>
          <p:nvPr>
            <p:ph type="dt" sz="half" idx="10"/>
          </p:nvPr>
        </p:nvSpPr>
        <p:spPr/>
        <p:txBody>
          <a:bodyPr/>
          <a:lstStyle/>
          <a:p>
            <a:fld id="{97144841-10A3-4673-A67E-65068B41D4F2}" type="datetimeFigureOut">
              <a:rPr lang="nl-NL" smtClean="0"/>
              <a:t>16-7-2024</a:t>
            </a:fld>
            <a:endParaRPr lang="nl-NL"/>
          </a:p>
        </p:txBody>
      </p:sp>
      <p:sp>
        <p:nvSpPr>
          <p:cNvPr id="5" name="Tijdelijke aanduiding voor voettekst 4">
            <a:extLst>
              <a:ext uri="{FF2B5EF4-FFF2-40B4-BE49-F238E27FC236}">
                <a16:creationId xmlns:a16="http://schemas.microsoft.com/office/drawing/2014/main" id="{6BD52122-145F-4143-AF86-C819BF8C432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C7CC7CAC-1FE6-453C-9B95-8C0EEE86D7B4}"/>
              </a:ext>
            </a:extLst>
          </p:cNvPr>
          <p:cNvSpPr>
            <a:spLocks noGrp="1"/>
          </p:cNvSpPr>
          <p:nvPr>
            <p:ph type="sldNum" sz="quarter" idx="12"/>
          </p:nvPr>
        </p:nvSpPr>
        <p:spPr/>
        <p:txBody>
          <a:bodyPr/>
          <a:lstStyle/>
          <a:p>
            <a:fld id="{985F7DD4-D6FC-40D6-88C4-0758EF5655A7}" type="slidenum">
              <a:rPr lang="nl-NL" smtClean="0"/>
              <a:t>‹nr.›</a:t>
            </a:fld>
            <a:endParaRPr lang="nl-NL"/>
          </a:p>
        </p:txBody>
      </p:sp>
    </p:spTree>
    <p:extLst>
      <p:ext uri="{BB962C8B-B14F-4D97-AF65-F5344CB8AC3E}">
        <p14:creationId xmlns:p14="http://schemas.microsoft.com/office/powerpoint/2010/main" val="124083974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itle" preserve="1">
  <p:cSld name="Titeldia">
    <p:bg>
      <p:bgRef idx="1001">
        <a:schemeClr val="bg2"/>
      </p:bgRef>
    </p:bg>
    <p:spTree>
      <p:nvGrpSpPr>
        <p:cNvPr id="1" name=""/>
        <p:cNvGrpSpPr/>
        <p:nvPr/>
      </p:nvGrpSpPr>
      <p:grpSpPr>
        <a:xfrm>
          <a:off x="0" y="0"/>
          <a:ext cx="0" cy="0"/>
          <a:chOff x="0" y="0"/>
          <a:chExt cx="0" cy="0"/>
        </a:xfrm>
      </p:grpSpPr>
      <p:sp>
        <p:nvSpPr>
          <p:cNvPr id="2" name="Titel 1"/>
          <p:cNvSpPr>
            <a:spLocks noGrp="1"/>
          </p:cNvSpPr>
          <p:nvPr>
            <p:ph type="ctrTitle"/>
          </p:nvPr>
        </p:nvSpPr>
        <p:spPr>
          <a:xfrm>
            <a:off x="6554588" y="1882800"/>
            <a:ext cx="5004000" cy="2336400"/>
          </a:xfrm>
        </p:spPr>
        <p:txBody>
          <a:bodyPr tIns="90000" bIns="90000" anchor="t">
            <a:normAutofit/>
          </a:bodyPr>
          <a:lstStyle>
            <a:lvl1pPr algn="l">
              <a:defRPr sz="3600">
                <a:solidFill>
                  <a:schemeClr val="tx1"/>
                </a:solidFill>
              </a:defRPr>
            </a:lvl1pPr>
          </a:lstStyle>
          <a:p>
            <a:r>
              <a:rPr lang="en-US"/>
              <a:t>Click to edit Master title style</a:t>
            </a:r>
            <a:endParaRPr lang="nl-NL" dirty="0"/>
          </a:p>
        </p:txBody>
      </p:sp>
      <p:sp>
        <p:nvSpPr>
          <p:cNvPr id="3" name="Ondertitel 2"/>
          <p:cNvSpPr>
            <a:spLocks noGrp="1"/>
          </p:cNvSpPr>
          <p:nvPr>
            <p:ph type="subTitle" idx="1"/>
          </p:nvPr>
        </p:nvSpPr>
        <p:spPr>
          <a:xfrm>
            <a:off x="6554588" y="4215600"/>
            <a:ext cx="5004000" cy="1339200"/>
          </a:xfrm>
        </p:spPr>
        <p:txBody>
          <a:bodyPr lIns="104400" tIns="90000" rIns="90000" bIns="46800"/>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nl-NL" dirty="0"/>
          </a:p>
        </p:txBody>
      </p:sp>
      <p:pic>
        <p:nvPicPr>
          <p:cNvPr id="5" name="Afbeelding 4" descr="ROx_BEELDMERK_Logo_2_RGB_pos-op-wit.png"/>
          <p:cNvPicPr>
            <a:picLocks noChangeAspect="1"/>
          </p:cNvPicPr>
          <p:nvPr/>
        </p:nvPicPr>
        <p:blipFill>
          <a:blip r:embed="rId2" cstate="print"/>
          <a:stretch>
            <a:fillRect/>
          </a:stretch>
        </p:blipFill>
        <p:spPr>
          <a:xfrm>
            <a:off x="0" y="0"/>
            <a:ext cx="12192000" cy="1783080"/>
          </a:xfrm>
          <a:prstGeom prst="rect">
            <a:avLst/>
          </a:prstGeom>
        </p:spPr>
      </p:pic>
      <p:sp>
        <p:nvSpPr>
          <p:cNvPr id="6"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endParaRPr lang="nl-NL"/>
          </a:p>
        </p:txBody>
      </p:sp>
      <p:sp>
        <p:nvSpPr>
          <p:cNvPr id="7" name="Tijdelijke aanduiding voor dianummer 10"/>
          <p:cNvSpPr>
            <a:spLocks noGrp="1"/>
          </p:cNvSpPr>
          <p:nvPr>
            <p:ph type="sldNum" sz="quarter" idx="12"/>
          </p:nvPr>
        </p:nvSpPr>
        <p:spPr>
          <a:xfrm>
            <a:off x="6553199" y="6221413"/>
            <a:ext cx="5005389" cy="322075"/>
          </a:xfrm>
        </p:spPr>
        <p:txBody>
          <a:bodyPr/>
          <a:lstStyle>
            <a:lvl1pPr>
              <a:defRPr>
                <a:solidFill>
                  <a:schemeClr val="tx2"/>
                </a:solidFill>
              </a:defRPr>
            </a:lvl1pPr>
          </a:lstStyle>
          <a:p>
            <a:fld id="{25FD1D55-C608-444A-806A-DDCA7247DFB7}" type="slidenum">
              <a:rPr lang="nl-NL" smtClean="0"/>
              <a:t>‹nr.›</a:t>
            </a:fld>
            <a:endParaRPr lang="nl-NL"/>
          </a:p>
        </p:txBody>
      </p:sp>
    </p:spTree>
    <p:extLst>
      <p:ext uri="{BB962C8B-B14F-4D97-AF65-F5344CB8AC3E}">
        <p14:creationId xmlns:p14="http://schemas.microsoft.com/office/powerpoint/2010/main" val="2057122179"/>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3636">
          <p15:clr>
            <a:srgbClr val="FBAE40"/>
          </p15:clr>
        </p15:guide>
        <p15:guide id="2" pos="4044">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Titeldia afbeelding verticaal">
    <p:spTree>
      <p:nvGrpSpPr>
        <p:cNvPr id="1" name=""/>
        <p:cNvGrpSpPr/>
        <p:nvPr/>
      </p:nvGrpSpPr>
      <p:grpSpPr>
        <a:xfrm>
          <a:off x="0" y="0"/>
          <a:ext cx="0" cy="0"/>
          <a:chOff x="0" y="0"/>
          <a:chExt cx="0" cy="0"/>
        </a:xfrm>
      </p:grpSpPr>
      <p:sp>
        <p:nvSpPr>
          <p:cNvPr id="32" name="Tijdelijke aanduiding voor afbeelding 31"/>
          <p:cNvSpPr>
            <a:spLocks noGrp="1"/>
          </p:cNvSpPr>
          <p:nvPr>
            <p:ph type="pic" sz="quarter" idx="22"/>
          </p:nvPr>
        </p:nvSpPr>
        <p:spPr>
          <a:xfrm>
            <a:off x="-3175" y="0"/>
            <a:ext cx="6099175" cy="6858000"/>
          </a:xfrm>
          <a:custGeom>
            <a:avLst/>
            <a:gdLst>
              <a:gd name="connsiteX0" fmla="*/ 0 w 6099175"/>
              <a:gd name="connsiteY0" fmla="*/ 0 h 6858000"/>
              <a:gd name="connsiteX1" fmla="*/ 5776763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5776595 w 6099175"/>
              <a:gd name="connsiteY5" fmla="*/ 6541200 h 6858000"/>
              <a:gd name="connsiteX6" fmla="*/ 5776595 w 6099175"/>
              <a:gd name="connsiteY6" fmla="*/ 6858000 h 6858000"/>
              <a:gd name="connsiteX7" fmla="*/ 0 w 6099175"/>
              <a:gd name="connsiteY7" fmla="*/ 6858000 h 6858000"/>
              <a:gd name="connsiteX0" fmla="*/ 0 w 6099175"/>
              <a:gd name="connsiteY0" fmla="*/ 0 h 6858000"/>
              <a:gd name="connsiteX1" fmla="*/ 5776763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099175"/>
              <a:gd name="connsiteY0" fmla="*/ 0 h 6858000"/>
              <a:gd name="connsiteX1" fmla="*/ 5776763 w 6099175"/>
              <a:gd name="connsiteY1" fmla="*/ 0 h 6858000"/>
              <a:gd name="connsiteX2" fmla="*/ 5782373 w 6099175"/>
              <a:gd name="connsiteY2" fmla="*/ 116163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099175"/>
              <a:gd name="connsiteY0" fmla="*/ 0 h 6858000"/>
              <a:gd name="connsiteX1" fmla="*/ 5776763 w 6099175"/>
              <a:gd name="connsiteY1" fmla="*/ 0 h 6858000"/>
              <a:gd name="connsiteX2" fmla="*/ 5782373 w 6099175"/>
              <a:gd name="connsiteY2" fmla="*/ 1161630 h 6858000"/>
              <a:gd name="connsiteX3" fmla="*/ 6099175 w 6099175"/>
              <a:gd name="connsiteY3" fmla="*/ 116163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9175" h="6858000">
                <a:moveTo>
                  <a:pt x="0" y="0"/>
                </a:moveTo>
                <a:lnTo>
                  <a:pt x="5776763" y="0"/>
                </a:lnTo>
                <a:lnTo>
                  <a:pt x="5782373" y="1161630"/>
                </a:lnTo>
                <a:lnTo>
                  <a:pt x="6099175" y="1161630"/>
                </a:lnTo>
                <a:lnTo>
                  <a:pt x="6099175" y="6541200"/>
                </a:lnTo>
                <a:cubicBezTo>
                  <a:pt x="6097666" y="6646800"/>
                  <a:pt x="6096156" y="6752400"/>
                  <a:pt x="6094647" y="6858000"/>
                </a:cubicBezTo>
                <a:lnTo>
                  <a:pt x="5776595" y="6858000"/>
                </a:lnTo>
                <a:lnTo>
                  <a:pt x="0" y="6858000"/>
                </a:lnTo>
                <a:lnTo>
                  <a:pt x="0" y="0"/>
                </a:lnTo>
                <a:close/>
              </a:path>
            </a:pathLst>
          </a:custGeom>
          <a:solidFill>
            <a:schemeClr val="bg1">
              <a:lumMod val="85000"/>
            </a:schemeClr>
          </a:solidFill>
        </p:spPr>
        <p:txBody>
          <a:bodyPr wrap="square" lIns="612000" anchor="ctr" anchorCtr="0">
            <a:noAutofit/>
          </a:bodyPr>
          <a:lstStyle/>
          <a:p>
            <a:r>
              <a:rPr lang="en-US"/>
              <a:t>Click icon to add picture</a:t>
            </a:r>
            <a:endParaRPr lang="nl-NL"/>
          </a:p>
        </p:txBody>
      </p:sp>
      <p:sp>
        <p:nvSpPr>
          <p:cNvPr id="16" name="Rechthoek 15"/>
          <p:cNvSpPr/>
          <p:nvPr/>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3" name="Afbeelding 12"/>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24" name="Tijdelijke aanduiding voor tekst 16"/>
          <p:cNvSpPr>
            <a:spLocks noGrp="1"/>
          </p:cNvSpPr>
          <p:nvPr>
            <p:ph type="body" sz="quarter" idx="21" hasCustomPrompt="1"/>
          </p:nvPr>
        </p:nvSpPr>
        <p:spPr>
          <a:xfrm>
            <a:off x="6553200" y="5832053"/>
            <a:ext cx="5004000" cy="389360"/>
          </a:xfrm>
        </p:spPr>
        <p:txBody>
          <a:bodyPr lIns="118800" anchor="b" anchorCtr="0">
            <a:noAutofit/>
          </a:bodyPr>
          <a:lstStyle>
            <a:lvl1pPr marL="0" indent="0">
              <a:buNone/>
              <a:defRPr sz="16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dirty="0"/>
              <a:t>Naam spreker</a:t>
            </a:r>
          </a:p>
        </p:txBody>
      </p:sp>
      <p:sp>
        <p:nvSpPr>
          <p:cNvPr id="15" name="Tijdelijke aanduiding voor dianummer 14"/>
          <p:cNvSpPr>
            <a:spLocks noGrp="1"/>
          </p:cNvSpPr>
          <p:nvPr>
            <p:ph type="sldNum" sz="quarter" idx="25"/>
          </p:nvPr>
        </p:nvSpPr>
        <p:spPr/>
        <p:txBody>
          <a:bodyPr/>
          <a:lstStyle>
            <a:lvl1pPr>
              <a:defRPr>
                <a:solidFill>
                  <a:schemeClr val="bg1"/>
                </a:solidFill>
              </a:defRPr>
            </a:lvl1pPr>
          </a:lstStyle>
          <a:p>
            <a:fld id="{25FD1D55-C608-444A-806A-DDCA7247DFB7}" type="slidenum">
              <a:rPr lang="nl-NL" smtClean="0"/>
              <a:t>‹nr.›</a:t>
            </a:fld>
            <a:endParaRPr lang="nl-NL"/>
          </a:p>
        </p:txBody>
      </p:sp>
      <p:sp>
        <p:nvSpPr>
          <p:cNvPr id="17" name="Titel 1"/>
          <p:cNvSpPr>
            <a:spLocks noGrp="1"/>
          </p:cNvSpPr>
          <p:nvPr>
            <p:ph type="ctrTitle"/>
          </p:nvPr>
        </p:nvSpPr>
        <p:spPr>
          <a:xfrm>
            <a:off x="6553200" y="1885467"/>
            <a:ext cx="5004000" cy="2336400"/>
          </a:xfrm>
        </p:spPr>
        <p:txBody>
          <a:bodyPr tIns="90000" bIns="90000" anchor="t">
            <a:normAutofit/>
          </a:bodyPr>
          <a:lstStyle>
            <a:lvl1pPr algn="l">
              <a:defRPr sz="3600">
                <a:solidFill>
                  <a:schemeClr val="bg1"/>
                </a:solidFill>
              </a:defRPr>
            </a:lvl1pPr>
          </a:lstStyle>
          <a:p>
            <a:r>
              <a:rPr lang="en-US"/>
              <a:t>Click to edit Master title style</a:t>
            </a:r>
            <a:endParaRPr lang="nl-NL" dirty="0"/>
          </a:p>
        </p:txBody>
      </p:sp>
      <p:sp>
        <p:nvSpPr>
          <p:cNvPr id="18" name="Ondertitel 2"/>
          <p:cNvSpPr>
            <a:spLocks noGrp="1"/>
          </p:cNvSpPr>
          <p:nvPr>
            <p:ph type="subTitle" idx="1"/>
          </p:nvPr>
        </p:nvSpPr>
        <p:spPr>
          <a:xfrm>
            <a:off x="6553200" y="4218267"/>
            <a:ext cx="5004000" cy="1613786"/>
          </a:xfrm>
        </p:spPr>
        <p:txBody>
          <a:bodyPr lIns="104400" tIns="90000" rIns="90000" bIns="4680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nl-NL" dirty="0"/>
          </a:p>
        </p:txBody>
      </p:sp>
      <p:pic>
        <p:nvPicPr>
          <p:cNvPr id="11" name="Afbeelding 10" descr="ROx_BEELDMERK_Logo_2_RGB_pos-op-wit.png"/>
          <p:cNvPicPr>
            <a:picLocks noChangeAspect="1"/>
          </p:cNvPicPr>
          <p:nvPr/>
        </p:nvPicPr>
        <p:blipFill>
          <a:blip r:embed="rId3" cstate="print"/>
          <a:stretch>
            <a:fillRect/>
          </a:stretch>
        </p:blipFill>
        <p:spPr>
          <a:xfrm>
            <a:off x="0" y="0"/>
            <a:ext cx="12192000" cy="1783080"/>
          </a:xfrm>
          <a:prstGeom prst="rect">
            <a:avLst/>
          </a:prstGeom>
        </p:spPr>
      </p:pic>
      <p:sp>
        <p:nvSpPr>
          <p:cNvPr id="22"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endParaRPr lang="nl-NL"/>
          </a:p>
        </p:txBody>
      </p:sp>
    </p:spTree>
    <p:extLst>
      <p:ext uri="{BB962C8B-B14F-4D97-AF65-F5344CB8AC3E}">
        <p14:creationId xmlns:p14="http://schemas.microsoft.com/office/powerpoint/2010/main" val="24723143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_Hoofdstuk alleen tekst">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590550" y="1171764"/>
            <a:ext cx="10954905" cy="1235234"/>
          </a:xfrm>
        </p:spPr>
        <p:txBody>
          <a:bodyPr anchor="t"/>
          <a:lstStyle>
            <a:lvl1pPr algn="l">
              <a:defRPr b="1" baseline="0">
                <a:solidFill>
                  <a:srgbClr val="275937"/>
                </a:solidFill>
              </a:defRPr>
            </a:lvl1pPr>
          </a:lstStyle>
          <a:p>
            <a:r>
              <a:rPr lang="nl-NL"/>
              <a:t>&lt;hoofdstuk titel&gt;</a:t>
            </a:r>
          </a:p>
        </p:txBody>
      </p:sp>
      <p:sp>
        <p:nvSpPr>
          <p:cNvPr id="3" name="Subtitel 2"/>
          <p:cNvSpPr>
            <a:spLocks noGrp="1"/>
          </p:cNvSpPr>
          <p:nvPr>
            <p:ph type="subTitle" idx="1" hasCustomPrompt="1"/>
          </p:nvPr>
        </p:nvSpPr>
        <p:spPr>
          <a:xfrm>
            <a:off x="590551" y="2413591"/>
            <a:ext cx="10954904" cy="1550153"/>
          </a:xfrm>
        </p:spPr>
        <p:txBody>
          <a:bodyPr>
            <a:normAutofit/>
          </a:bodyPr>
          <a:lstStyle>
            <a:lvl1pPr marL="285750" indent="-285750" algn="l">
              <a:buFont typeface="Arial"/>
              <a:buChar char="•"/>
              <a:defRPr sz="1800" baseline="0">
                <a:solidFill>
                  <a:srgbClr val="275937"/>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&lt;inhoud hoofdstuk&gt;</a:t>
            </a:r>
          </a:p>
          <a:p>
            <a:endParaRPr lang="nl-NL"/>
          </a:p>
        </p:txBody>
      </p:sp>
      <p:pic>
        <p:nvPicPr>
          <p:cNvPr id="7" name="Afbeelding 6" descr="RO_RWS_Aan de slag met_pos_RGB.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4783" y="-2"/>
            <a:ext cx="3310128" cy="978408"/>
          </a:xfrm>
          <a:prstGeom prst="rect">
            <a:avLst/>
          </a:prstGeom>
        </p:spPr>
      </p:pic>
      <p:sp>
        <p:nvSpPr>
          <p:cNvPr id="10" name="Rechthoek 9"/>
          <p:cNvSpPr/>
          <p:nvPr userDrawn="1"/>
        </p:nvSpPr>
        <p:spPr>
          <a:xfrm>
            <a:off x="-8342" y="6499852"/>
            <a:ext cx="12208683" cy="38317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800"/>
          </a:p>
        </p:txBody>
      </p:sp>
      <p:sp>
        <p:nvSpPr>
          <p:cNvPr id="8" name="Rechthoek 7"/>
          <p:cNvSpPr/>
          <p:nvPr userDrawn="1"/>
        </p:nvSpPr>
        <p:spPr>
          <a:xfrm>
            <a:off x="0" y="6513085"/>
            <a:ext cx="12192000" cy="358149"/>
          </a:xfrm>
          <a:prstGeom prst="rect">
            <a:avLst/>
          </a:prstGeom>
          <a:solidFill>
            <a:srgbClr val="39870C"/>
          </a:solidFill>
          <a:ln>
            <a:solidFill>
              <a:srgbClr val="39870C"/>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sz="1800"/>
          </a:p>
        </p:txBody>
      </p:sp>
    </p:spTree>
    <p:extLst>
      <p:ext uri="{BB962C8B-B14F-4D97-AF65-F5344CB8AC3E}">
        <p14:creationId xmlns:p14="http://schemas.microsoft.com/office/powerpoint/2010/main" val="168862603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Titeldia verticaal">
    <p:spTree>
      <p:nvGrpSpPr>
        <p:cNvPr id="1" name=""/>
        <p:cNvGrpSpPr/>
        <p:nvPr/>
      </p:nvGrpSpPr>
      <p:grpSpPr>
        <a:xfrm>
          <a:off x="0" y="0"/>
          <a:ext cx="0" cy="0"/>
          <a:chOff x="0" y="0"/>
          <a:chExt cx="0" cy="0"/>
        </a:xfrm>
      </p:grpSpPr>
      <p:sp>
        <p:nvSpPr>
          <p:cNvPr id="13" name="Rechthoek 12"/>
          <p:cNvSpPr/>
          <p:nvPr/>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4" name="Afbeelding 1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20" name="Tijdelijke aanduiding voor dianummer 19"/>
          <p:cNvSpPr>
            <a:spLocks noGrp="1"/>
          </p:cNvSpPr>
          <p:nvPr>
            <p:ph type="sldNum" sz="quarter" idx="19"/>
          </p:nvPr>
        </p:nvSpPr>
        <p:spPr/>
        <p:txBody>
          <a:bodyPr/>
          <a:lstStyle>
            <a:lvl1pPr>
              <a:defRPr>
                <a:solidFill>
                  <a:schemeClr val="bg1"/>
                </a:solidFill>
              </a:defRPr>
            </a:lvl1pPr>
          </a:lstStyle>
          <a:p>
            <a:fld id="{25FD1D55-C608-444A-806A-DDCA7247DFB7}" type="slidenum">
              <a:rPr lang="nl-NL" smtClean="0"/>
              <a:t>‹nr.›</a:t>
            </a:fld>
            <a:endParaRPr lang="nl-NL"/>
          </a:p>
        </p:txBody>
      </p:sp>
      <p:sp>
        <p:nvSpPr>
          <p:cNvPr id="24" name="Ondertitel 2"/>
          <p:cNvSpPr>
            <a:spLocks noGrp="1"/>
          </p:cNvSpPr>
          <p:nvPr>
            <p:ph type="subTitle" idx="1"/>
          </p:nvPr>
        </p:nvSpPr>
        <p:spPr>
          <a:xfrm>
            <a:off x="6556176" y="3427413"/>
            <a:ext cx="5004000" cy="2404640"/>
          </a:xfrm>
        </p:spPr>
        <p:txBody>
          <a:bodyPr lIns="104400" tIns="90000" rIns="90000" bIns="4680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nl-NL" dirty="0"/>
          </a:p>
        </p:txBody>
      </p:sp>
      <p:sp>
        <p:nvSpPr>
          <p:cNvPr id="25" name="Tijdelijke aanduiding voor tekst 16"/>
          <p:cNvSpPr>
            <a:spLocks noGrp="1"/>
          </p:cNvSpPr>
          <p:nvPr>
            <p:ph type="body" sz="quarter" idx="21" hasCustomPrompt="1"/>
          </p:nvPr>
        </p:nvSpPr>
        <p:spPr>
          <a:xfrm>
            <a:off x="6553200" y="5832053"/>
            <a:ext cx="5004000" cy="389360"/>
          </a:xfrm>
        </p:spPr>
        <p:txBody>
          <a:bodyPr lIns="118800" anchor="b" anchorCtr="0">
            <a:noAutofit/>
          </a:bodyPr>
          <a:lstStyle>
            <a:lvl1pPr marL="0" indent="0">
              <a:buNone/>
              <a:defRPr sz="16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dirty="0"/>
              <a:t>Naam spreker</a:t>
            </a:r>
          </a:p>
        </p:txBody>
      </p:sp>
      <p:sp>
        <p:nvSpPr>
          <p:cNvPr id="21" name="Titel 1"/>
          <p:cNvSpPr>
            <a:spLocks noGrp="1"/>
          </p:cNvSpPr>
          <p:nvPr>
            <p:ph type="ctrTitle"/>
          </p:nvPr>
        </p:nvSpPr>
        <p:spPr>
          <a:xfrm>
            <a:off x="6554588" y="2024063"/>
            <a:ext cx="5004000" cy="1403350"/>
          </a:xfrm>
        </p:spPr>
        <p:txBody>
          <a:bodyPr tIns="90000" bIns="90000" anchor="t">
            <a:normAutofit/>
          </a:bodyPr>
          <a:lstStyle>
            <a:lvl1pPr algn="l">
              <a:defRPr sz="3600">
                <a:solidFill>
                  <a:schemeClr val="bg1"/>
                </a:solidFill>
              </a:defRPr>
            </a:lvl1pPr>
          </a:lstStyle>
          <a:p>
            <a:r>
              <a:rPr lang="en-US"/>
              <a:t>Click to edit Master title style</a:t>
            </a:r>
            <a:endParaRPr lang="nl-NL" dirty="0"/>
          </a:p>
        </p:txBody>
      </p:sp>
      <p:sp>
        <p:nvSpPr>
          <p:cNvPr id="23"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endParaRPr lang="nl-NL"/>
          </a:p>
        </p:txBody>
      </p:sp>
      <p:pic>
        <p:nvPicPr>
          <p:cNvPr id="10" name="Afbeelding 9" descr="ROx_BEELDMERK_Logo_2_RGB_pos-op-wit.png"/>
          <p:cNvPicPr>
            <a:picLocks noChangeAspect="1"/>
          </p:cNvPicPr>
          <p:nvPr/>
        </p:nvPicPr>
        <p:blipFill>
          <a:blip r:embed="rId3" cstate="print"/>
          <a:stretch>
            <a:fillRect/>
          </a:stretch>
        </p:blipFill>
        <p:spPr>
          <a:xfrm>
            <a:off x="0" y="0"/>
            <a:ext cx="12192000" cy="1783080"/>
          </a:xfrm>
          <a:prstGeom prst="rect">
            <a:avLst/>
          </a:prstGeom>
        </p:spPr>
      </p:pic>
    </p:spTree>
    <p:extLst>
      <p:ext uri="{BB962C8B-B14F-4D97-AF65-F5344CB8AC3E}">
        <p14:creationId xmlns:p14="http://schemas.microsoft.com/office/powerpoint/2010/main" val="357939329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Titeldia horizontaal">
    <p:spTree>
      <p:nvGrpSpPr>
        <p:cNvPr id="1" name=""/>
        <p:cNvGrpSpPr/>
        <p:nvPr/>
      </p:nvGrpSpPr>
      <p:grpSpPr>
        <a:xfrm>
          <a:off x="0" y="0"/>
          <a:ext cx="0" cy="0"/>
          <a:chOff x="0" y="0"/>
          <a:chExt cx="0" cy="0"/>
        </a:xfrm>
      </p:grpSpPr>
      <p:sp>
        <p:nvSpPr>
          <p:cNvPr id="6" name="Rechthoek 5"/>
          <p:cNvSpPr/>
          <p:nvPr/>
        </p:nvSpPr>
        <p:spPr>
          <a:xfrm>
            <a:off x="0" y="-1"/>
            <a:ext cx="12192000" cy="3427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5000" y="1879600"/>
            <a:ext cx="10923588" cy="1547813"/>
          </a:xfrm>
        </p:spPr>
        <p:txBody>
          <a:bodyPr anchor="t" anchorCtr="0">
            <a:normAutofit/>
          </a:bodyPr>
          <a:lstStyle>
            <a:lvl1pPr>
              <a:defRPr sz="4800">
                <a:solidFill>
                  <a:schemeClr val="bg1"/>
                </a:solidFill>
              </a:defRPr>
            </a:lvl1pPr>
          </a:lstStyle>
          <a:p>
            <a:r>
              <a:rPr lang="en-US"/>
              <a:t>Click to edit Master title style</a:t>
            </a:r>
            <a:endParaRPr lang="nl-NL" dirty="0"/>
          </a:p>
        </p:txBody>
      </p:sp>
      <p:pic>
        <p:nvPicPr>
          <p:cNvPr id="7" name="Afbeelding 6"/>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17" name="Tijdelijke aanduiding voor dianummer 16"/>
          <p:cNvSpPr>
            <a:spLocks noGrp="1"/>
          </p:cNvSpPr>
          <p:nvPr>
            <p:ph type="sldNum" sz="quarter" idx="16"/>
          </p:nvPr>
        </p:nvSpPr>
        <p:spPr/>
        <p:txBody>
          <a:bodyPr/>
          <a:lstStyle/>
          <a:p>
            <a:fld id="{25FD1D55-C608-444A-806A-DDCA7247DFB7}" type="slidenum">
              <a:rPr lang="nl-NL" smtClean="0"/>
              <a:t>‹nr.›</a:t>
            </a:fld>
            <a:endParaRPr lang="nl-NL"/>
          </a:p>
        </p:txBody>
      </p:sp>
      <p:sp>
        <p:nvSpPr>
          <p:cNvPr id="9" name="Ondertitel 2"/>
          <p:cNvSpPr>
            <a:spLocks noGrp="1"/>
          </p:cNvSpPr>
          <p:nvPr>
            <p:ph type="subTitle" idx="1"/>
          </p:nvPr>
        </p:nvSpPr>
        <p:spPr>
          <a:xfrm>
            <a:off x="635000" y="3749487"/>
            <a:ext cx="10925176" cy="2077232"/>
          </a:xfrm>
        </p:spPr>
        <p:txBody>
          <a:bodyPr lIns="104400" tIns="90000" rIns="90000" bIns="46800"/>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nl-NL" dirty="0"/>
          </a:p>
        </p:txBody>
      </p:sp>
      <p:sp>
        <p:nvSpPr>
          <p:cNvPr id="10" name="Tijdelijke aanduiding voor tekst 16"/>
          <p:cNvSpPr>
            <a:spLocks noGrp="1"/>
          </p:cNvSpPr>
          <p:nvPr>
            <p:ph type="body" sz="quarter" idx="10" hasCustomPrompt="1"/>
          </p:nvPr>
        </p:nvSpPr>
        <p:spPr>
          <a:xfrm>
            <a:off x="633412" y="5829386"/>
            <a:ext cx="5005388" cy="389360"/>
          </a:xfrm>
        </p:spPr>
        <p:txBody>
          <a:bodyPr lIns="86400" anchor="b" anchorCtr="0">
            <a:noAutofit/>
          </a:bodyPr>
          <a:lstStyle>
            <a:lvl1pPr marL="0" indent="0" algn="l">
              <a:buNone/>
              <a:defRPr sz="16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dirty="0"/>
              <a:t>Naam spreker</a:t>
            </a:r>
          </a:p>
        </p:txBody>
      </p:sp>
      <p:sp>
        <p:nvSpPr>
          <p:cNvPr id="14"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endParaRPr lang="nl-NL"/>
          </a:p>
        </p:txBody>
      </p:sp>
      <p:pic>
        <p:nvPicPr>
          <p:cNvPr id="11" name="Afbeelding 10" descr="ROx_BEELDMERK_Logo_2_RGB_pos-op-wit.png"/>
          <p:cNvPicPr>
            <a:picLocks noChangeAspect="1"/>
          </p:cNvPicPr>
          <p:nvPr/>
        </p:nvPicPr>
        <p:blipFill>
          <a:blip r:embed="rId3" cstate="print"/>
          <a:stretch>
            <a:fillRect/>
          </a:stretch>
        </p:blipFill>
        <p:spPr>
          <a:xfrm>
            <a:off x="0" y="0"/>
            <a:ext cx="12192000" cy="1783080"/>
          </a:xfrm>
          <a:prstGeom prst="rect">
            <a:avLst/>
          </a:prstGeom>
        </p:spPr>
      </p:pic>
    </p:spTree>
    <p:extLst>
      <p:ext uri="{BB962C8B-B14F-4D97-AF65-F5344CB8AC3E}">
        <p14:creationId xmlns:p14="http://schemas.microsoft.com/office/powerpoint/2010/main" val="12484004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Inhoudsopgave">
    <p:spTree>
      <p:nvGrpSpPr>
        <p:cNvPr id="1" name=""/>
        <p:cNvGrpSpPr/>
        <p:nvPr/>
      </p:nvGrpSpPr>
      <p:grpSpPr>
        <a:xfrm>
          <a:off x="0" y="0"/>
          <a:ext cx="0" cy="0"/>
          <a:chOff x="0" y="0"/>
          <a:chExt cx="0" cy="0"/>
        </a:xfrm>
      </p:grpSpPr>
      <p:sp>
        <p:nvSpPr>
          <p:cNvPr id="7" name="Rechthoek 6"/>
          <p:cNvSpPr/>
          <p:nvPr/>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Titel 1"/>
          <p:cNvSpPr>
            <a:spLocks noGrp="1"/>
          </p:cNvSpPr>
          <p:nvPr>
            <p:ph type="title"/>
          </p:nvPr>
        </p:nvSpPr>
        <p:spPr>
          <a:xfrm>
            <a:off x="634999" y="2636838"/>
            <a:ext cx="5003801" cy="1584325"/>
          </a:xfrm>
        </p:spPr>
        <p:txBody>
          <a:bodyPr anchor="t" anchorCtr="0">
            <a:normAutofit/>
          </a:bodyPr>
          <a:lstStyle>
            <a:lvl1pPr algn="r">
              <a:defRPr sz="3600">
                <a:solidFill>
                  <a:schemeClr val="bg1"/>
                </a:solidFill>
              </a:defRPr>
            </a:lvl1pPr>
          </a:lstStyle>
          <a:p>
            <a:r>
              <a:rPr lang="en-US"/>
              <a:t>Click to edit Master title style</a:t>
            </a:r>
            <a:endParaRPr lang="nl-NL" dirty="0"/>
          </a:p>
        </p:txBody>
      </p:sp>
      <p:sp>
        <p:nvSpPr>
          <p:cNvPr id="13" name="Tijdelijke aanduiding voor tekst 4"/>
          <p:cNvSpPr>
            <a:spLocks noGrp="1"/>
          </p:cNvSpPr>
          <p:nvPr>
            <p:ph type="body" sz="quarter" idx="15"/>
          </p:nvPr>
        </p:nvSpPr>
        <p:spPr>
          <a:xfrm>
            <a:off x="7791732" y="916926"/>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en-US"/>
              <a:t>Click to edit Master text styles</a:t>
            </a:r>
          </a:p>
        </p:txBody>
      </p:sp>
      <p:sp>
        <p:nvSpPr>
          <p:cNvPr id="14" name="Tijdelijke aanduiding voor tekst 4"/>
          <p:cNvSpPr>
            <a:spLocks noGrp="1"/>
          </p:cNvSpPr>
          <p:nvPr>
            <p:ph type="body" sz="quarter" idx="16"/>
          </p:nvPr>
        </p:nvSpPr>
        <p:spPr>
          <a:xfrm>
            <a:off x="7791732" y="2061911"/>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en-US"/>
              <a:t>Click to edit Master text styles</a:t>
            </a:r>
          </a:p>
        </p:txBody>
      </p:sp>
      <p:sp>
        <p:nvSpPr>
          <p:cNvPr id="15" name="Tijdelijke aanduiding voor tekst 4"/>
          <p:cNvSpPr>
            <a:spLocks noGrp="1"/>
          </p:cNvSpPr>
          <p:nvPr>
            <p:ph type="body" sz="quarter" idx="17"/>
          </p:nvPr>
        </p:nvSpPr>
        <p:spPr>
          <a:xfrm>
            <a:off x="7791732" y="3211200"/>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en-US"/>
              <a:t>Click to edit Master text styles</a:t>
            </a:r>
          </a:p>
        </p:txBody>
      </p:sp>
      <p:sp>
        <p:nvSpPr>
          <p:cNvPr id="16" name="Tijdelijke aanduiding voor tekst 4"/>
          <p:cNvSpPr>
            <a:spLocks noGrp="1"/>
          </p:cNvSpPr>
          <p:nvPr>
            <p:ph type="body" sz="quarter" idx="18"/>
          </p:nvPr>
        </p:nvSpPr>
        <p:spPr>
          <a:xfrm>
            <a:off x="7791732" y="4352400"/>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en-US"/>
              <a:t>Click to edit Master text styles</a:t>
            </a:r>
          </a:p>
        </p:txBody>
      </p:sp>
      <p:sp>
        <p:nvSpPr>
          <p:cNvPr id="17" name="Tijdelijke aanduiding voor tekst 4"/>
          <p:cNvSpPr>
            <a:spLocks noGrp="1"/>
          </p:cNvSpPr>
          <p:nvPr>
            <p:ph type="body" sz="quarter" idx="19"/>
          </p:nvPr>
        </p:nvSpPr>
        <p:spPr>
          <a:xfrm>
            <a:off x="7791732" y="5497200"/>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en-US"/>
              <a:t>Click to edit Master text styles</a:t>
            </a:r>
          </a:p>
        </p:txBody>
      </p:sp>
      <p:sp>
        <p:nvSpPr>
          <p:cNvPr id="18" name="Tijdelijke aanduiding voor dianummer 17"/>
          <p:cNvSpPr>
            <a:spLocks noGrp="1"/>
          </p:cNvSpPr>
          <p:nvPr>
            <p:ph type="sldNum" sz="quarter" idx="22"/>
          </p:nvPr>
        </p:nvSpPr>
        <p:spPr/>
        <p:txBody>
          <a:bodyPr/>
          <a:lstStyle/>
          <a:p>
            <a:fld id="{25FD1D55-C608-444A-806A-DDCA7247DFB7}" type="slidenum">
              <a:rPr lang="nl-NL" smtClean="0"/>
              <a:t>‹nr.›</a:t>
            </a:fld>
            <a:endParaRPr lang="nl-NL"/>
          </a:p>
        </p:txBody>
      </p:sp>
      <p:sp>
        <p:nvSpPr>
          <p:cNvPr id="22" name="Tijdelijke aanduiding voor tekst 2"/>
          <p:cNvSpPr>
            <a:spLocks noGrp="1"/>
          </p:cNvSpPr>
          <p:nvPr>
            <p:ph type="body" sz="quarter" idx="10" hasCustomPrompt="1"/>
          </p:nvPr>
        </p:nvSpPr>
        <p:spPr>
          <a:xfrm>
            <a:off x="6418727" y="998445"/>
            <a:ext cx="1373005" cy="817563"/>
          </a:xfrm>
        </p:spPr>
        <p:txBody>
          <a:bodyPr bIns="46800" anchor="b" anchorCtr="0">
            <a:normAutofit/>
          </a:bodyPr>
          <a:lstStyle>
            <a:lvl1pPr marL="0" indent="0" algn="r">
              <a:buNone/>
              <a:defRPr sz="4800">
                <a:solidFill>
                  <a:schemeClr val="tx2"/>
                </a:solidFill>
              </a:defRPr>
            </a:lvl1pPr>
          </a:lstStyle>
          <a:p>
            <a:pPr lvl="0"/>
            <a:r>
              <a:rPr lang="nl-NL" dirty="0"/>
              <a:t>#</a:t>
            </a:r>
          </a:p>
        </p:txBody>
      </p:sp>
      <p:sp>
        <p:nvSpPr>
          <p:cNvPr id="23" name="Tijdelijke aanduiding voor tekst 2"/>
          <p:cNvSpPr>
            <a:spLocks noGrp="1"/>
          </p:cNvSpPr>
          <p:nvPr>
            <p:ph type="body" sz="quarter" idx="11" hasCustomPrompt="1"/>
          </p:nvPr>
        </p:nvSpPr>
        <p:spPr>
          <a:xfrm>
            <a:off x="6418727" y="2143674"/>
            <a:ext cx="1373005" cy="817563"/>
          </a:xfrm>
        </p:spPr>
        <p:txBody>
          <a:bodyPr bIns="46800" anchor="b" anchorCtr="0">
            <a:normAutofit/>
          </a:bodyPr>
          <a:lstStyle>
            <a:lvl1pPr marL="0" indent="0" algn="r">
              <a:buNone/>
              <a:defRPr sz="4800">
                <a:solidFill>
                  <a:schemeClr val="tx2"/>
                </a:solidFill>
              </a:defRPr>
            </a:lvl1pPr>
          </a:lstStyle>
          <a:p>
            <a:pPr lvl="0"/>
            <a:r>
              <a:rPr lang="nl-NL" dirty="0"/>
              <a:t>#</a:t>
            </a:r>
          </a:p>
        </p:txBody>
      </p:sp>
      <p:sp>
        <p:nvSpPr>
          <p:cNvPr id="24" name="Tijdelijke aanduiding voor tekst 2"/>
          <p:cNvSpPr>
            <a:spLocks noGrp="1"/>
          </p:cNvSpPr>
          <p:nvPr>
            <p:ph type="body" sz="quarter" idx="12" hasCustomPrompt="1"/>
          </p:nvPr>
        </p:nvSpPr>
        <p:spPr>
          <a:xfrm>
            <a:off x="6418727" y="3288903"/>
            <a:ext cx="1373005" cy="817563"/>
          </a:xfrm>
        </p:spPr>
        <p:txBody>
          <a:bodyPr bIns="46800" anchor="b" anchorCtr="0">
            <a:normAutofit/>
          </a:bodyPr>
          <a:lstStyle>
            <a:lvl1pPr marL="0" indent="0" algn="r">
              <a:buNone/>
              <a:defRPr sz="4800">
                <a:solidFill>
                  <a:schemeClr val="tx2"/>
                </a:solidFill>
              </a:defRPr>
            </a:lvl1pPr>
          </a:lstStyle>
          <a:p>
            <a:pPr lvl="0"/>
            <a:r>
              <a:rPr lang="nl-NL" dirty="0"/>
              <a:t>#</a:t>
            </a:r>
          </a:p>
        </p:txBody>
      </p:sp>
      <p:sp>
        <p:nvSpPr>
          <p:cNvPr id="25" name="Tijdelijke aanduiding voor tekst 2"/>
          <p:cNvSpPr>
            <a:spLocks noGrp="1"/>
          </p:cNvSpPr>
          <p:nvPr>
            <p:ph type="body" sz="quarter" idx="13" hasCustomPrompt="1"/>
          </p:nvPr>
        </p:nvSpPr>
        <p:spPr>
          <a:xfrm>
            <a:off x="6418727" y="4434132"/>
            <a:ext cx="1373005" cy="817563"/>
          </a:xfrm>
        </p:spPr>
        <p:txBody>
          <a:bodyPr bIns="46800" anchor="b" anchorCtr="0">
            <a:normAutofit/>
          </a:bodyPr>
          <a:lstStyle>
            <a:lvl1pPr marL="0" indent="0" algn="r">
              <a:buNone/>
              <a:defRPr sz="4800">
                <a:solidFill>
                  <a:schemeClr val="tx2"/>
                </a:solidFill>
              </a:defRPr>
            </a:lvl1pPr>
          </a:lstStyle>
          <a:p>
            <a:pPr lvl="0"/>
            <a:r>
              <a:rPr lang="nl-NL" dirty="0"/>
              <a:t>#</a:t>
            </a:r>
          </a:p>
        </p:txBody>
      </p:sp>
      <p:sp>
        <p:nvSpPr>
          <p:cNvPr id="26" name="Tijdelijke aanduiding voor tekst 2"/>
          <p:cNvSpPr>
            <a:spLocks noGrp="1"/>
          </p:cNvSpPr>
          <p:nvPr>
            <p:ph type="body" sz="quarter" idx="14" hasCustomPrompt="1"/>
          </p:nvPr>
        </p:nvSpPr>
        <p:spPr>
          <a:xfrm>
            <a:off x="6418727" y="5579361"/>
            <a:ext cx="1373005" cy="817563"/>
          </a:xfrm>
        </p:spPr>
        <p:txBody>
          <a:bodyPr bIns="46800" anchor="b" anchorCtr="0">
            <a:normAutofit/>
          </a:bodyPr>
          <a:lstStyle>
            <a:lvl1pPr marL="0" indent="0" algn="r">
              <a:buNone/>
              <a:defRPr sz="4800">
                <a:solidFill>
                  <a:schemeClr val="tx2"/>
                </a:solidFill>
              </a:defRPr>
            </a:lvl1pPr>
          </a:lstStyle>
          <a:p>
            <a:pPr lvl="0"/>
            <a:r>
              <a:rPr lang="nl-NL" dirty="0"/>
              <a:t>#</a:t>
            </a:r>
          </a:p>
        </p:txBody>
      </p:sp>
      <p:sp>
        <p:nvSpPr>
          <p:cNvPr id="2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endParaRPr lang="nl-NL"/>
          </a:p>
        </p:txBody>
      </p:sp>
      <p:pic>
        <p:nvPicPr>
          <p:cNvPr id="28" name="Afbeelding 27" descr="RO_vervolgpagina_Logo_2_RGB_pos__aangepast.png"/>
          <p:cNvPicPr>
            <a:picLocks noChangeAspect="1"/>
          </p:cNvPicPr>
          <p:nvPr/>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1317394427"/>
      </p:ext>
    </p:extLst>
  </p:cSld>
  <p:clrMapOvr>
    <a:masterClrMapping/>
  </p:clrMapOvr>
  <p:extLst>
    <p:ext uri="{DCECCB84-F9BA-43D5-87BE-67443E8EF086}">
      <p15:sldGuideLst xmlns:p15="http://schemas.microsoft.com/office/powerpoint/2012/main"/>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Inhoudsopgave met afbeelding">
    <p:spTree>
      <p:nvGrpSpPr>
        <p:cNvPr id="1" name=""/>
        <p:cNvGrpSpPr/>
        <p:nvPr/>
      </p:nvGrpSpPr>
      <p:grpSpPr>
        <a:xfrm>
          <a:off x="0" y="0"/>
          <a:ext cx="0" cy="0"/>
          <a:chOff x="0" y="0"/>
          <a:chExt cx="0" cy="0"/>
        </a:xfrm>
      </p:grpSpPr>
      <p:sp>
        <p:nvSpPr>
          <p:cNvPr id="5" name="Rechthoek 4"/>
          <p:cNvSpPr/>
          <p:nvPr/>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Tijdelijke aanduiding voor tekst 11"/>
          <p:cNvSpPr>
            <a:spLocks noGrp="1"/>
          </p:cNvSpPr>
          <p:nvPr>
            <p:ph type="body" sz="quarter" idx="13"/>
          </p:nvPr>
        </p:nvSpPr>
        <p:spPr>
          <a:xfrm>
            <a:off x="6553200" y="2289600"/>
            <a:ext cx="5004000" cy="3931813"/>
          </a:xfrm>
        </p:spPr>
        <p:txBody>
          <a:bodyPr/>
          <a:lstStyle>
            <a:lvl1pPr marL="457200" indent="-457200">
              <a:buClr>
                <a:schemeClr val="bg1"/>
              </a:buClr>
              <a:buFont typeface="+mj-lt"/>
              <a:buAutoNum type="arabicPeriod"/>
              <a:defRPr>
                <a:solidFill>
                  <a:schemeClr val="bg1"/>
                </a:solidFill>
              </a:defRPr>
            </a:lvl1pPr>
            <a:lvl2pPr marL="684000" indent="-216000">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Tx/>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sp>
        <p:nvSpPr>
          <p:cNvPr id="6" name="Titel 5"/>
          <p:cNvSpPr>
            <a:spLocks noGrp="1"/>
          </p:cNvSpPr>
          <p:nvPr>
            <p:ph type="title"/>
          </p:nvPr>
        </p:nvSpPr>
        <p:spPr>
          <a:xfrm>
            <a:off x="6553200" y="1051200"/>
            <a:ext cx="5004000" cy="948047"/>
          </a:xfrm>
        </p:spPr>
        <p:txBody>
          <a:bodyPr/>
          <a:lstStyle>
            <a:lvl1pPr>
              <a:defRPr>
                <a:solidFill>
                  <a:schemeClr val="bg1"/>
                </a:solidFill>
              </a:defRPr>
            </a:lvl1pPr>
          </a:lstStyle>
          <a:p>
            <a:r>
              <a:rPr lang="en-US"/>
              <a:t>Click to edit Master title style</a:t>
            </a:r>
            <a:endParaRPr lang="nl-NL" dirty="0"/>
          </a:p>
        </p:txBody>
      </p:sp>
      <p:sp>
        <p:nvSpPr>
          <p:cNvPr id="19" name="Tijdelijke aanduiding voor dianummer 18"/>
          <p:cNvSpPr>
            <a:spLocks noGrp="1"/>
          </p:cNvSpPr>
          <p:nvPr>
            <p:ph type="sldNum" sz="quarter" idx="16"/>
          </p:nvPr>
        </p:nvSpPr>
        <p:spPr/>
        <p:txBody>
          <a:bodyPr/>
          <a:lstStyle>
            <a:lvl1pPr>
              <a:defRPr>
                <a:solidFill>
                  <a:schemeClr val="bg1"/>
                </a:solidFill>
              </a:defRPr>
            </a:lvl1pPr>
          </a:lstStyle>
          <a:p>
            <a:fld id="{25FD1D55-C608-444A-806A-DDCA7247DFB7}" type="slidenum">
              <a:rPr lang="nl-NL" smtClean="0"/>
              <a:t>‹nr.›</a:t>
            </a:fld>
            <a:endParaRPr lang="nl-NL"/>
          </a:p>
        </p:txBody>
      </p:sp>
      <p:sp>
        <p:nvSpPr>
          <p:cNvPr id="12"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endParaRPr lang="nl-NL"/>
          </a:p>
        </p:txBody>
      </p:sp>
      <p:sp>
        <p:nvSpPr>
          <p:cNvPr id="9" name="Tijdelijke aanduiding voor afbeelding 31"/>
          <p:cNvSpPr>
            <a:spLocks noGrp="1"/>
          </p:cNvSpPr>
          <p:nvPr>
            <p:ph type="pic" sz="quarter" idx="22"/>
          </p:nvPr>
        </p:nvSpPr>
        <p:spPr>
          <a:xfrm>
            <a:off x="-3175" y="0"/>
            <a:ext cx="6104785" cy="6858000"/>
          </a:xfrm>
          <a:custGeom>
            <a:avLst/>
            <a:gdLst>
              <a:gd name="connsiteX0" fmla="*/ 0 w 6099175"/>
              <a:gd name="connsiteY0" fmla="*/ 0 h 6858000"/>
              <a:gd name="connsiteX1" fmla="*/ 5776763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5776595 w 6099175"/>
              <a:gd name="connsiteY5" fmla="*/ 6541200 h 6858000"/>
              <a:gd name="connsiteX6" fmla="*/ 5776595 w 6099175"/>
              <a:gd name="connsiteY6" fmla="*/ 6858000 h 6858000"/>
              <a:gd name="connsiteX7" fmla="*/ 0 w 6099175"/>
              <a:gd name="connsiteY7" fmla="*/ 6858000 h 6858000"/>
              <a:gd name="connsiteX0" fmla="*/ 0 w 6099175"/>
              <a:gd name="connsiteY0" fmla="*/ 0 h 6858000"/>
              <a:gd name="connsiteX1" fmla="*/ 5776763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099175"/>
              <a:gd name="connsiteY0" fmla="*/ 0 h 6858000"/>
              <a:gd name="connsiteX1" fmla="*/ 5860910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099175"/>
              <a:gd name="connsiteY0" fmla="*/ 0 h 6858000"/>
              <a:gd name="connsiteX1" fmla="*/ 5860910 w 6099175"/>
              <a:gd name="connsiteY1" fmla="*/ 0 h 6858000"/>
              <a:gd name="connsiteX2" fmla="*/ 5855300 w 6099175"/>
              <a:gd name="connsiteY2" fmla="*/ 115041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104785"/>
              <a:gd name="connsiteY0" fmla="*/ 0 h 6858000"/>
              <a:gd name="connsiteX1" fmla="*/ 5860910 w 6104785"/>
              <a:gd name="connsiteY1" fmla="*/ 0 h 6858000"/>
              <a:gd name="connsiteX2" fmla="*/ 5855300 w 6104785"/>
              <a:gd name="connsiteY2" fmla="*/ 1150410 h 6858000"/>
              <a:gd name="connsiteX3" fmla="*/ 6104785 w 6104785"/>
              <a:gd name="connsiteY3" fmla="*/ 712845 h 6858000"/>
              <a:gd name="connsiteX4" fmla="*/ 6099175 w 6104785"/>
              <a:gd name="connsiteY4" fmla="*/ 6541200 h 6858000"/>
              <a:gd name="connsiteX5" fmla="*/ 6094647 w 6104785"/>
              <a:gd name="connsiteY5" fmla="*/ 6858000 h 6858000"/>
              <a:gd name="connsiteX6" fmla="*/ 5776595 w 6104785"/>
              <a:gd name="connsiteY6" fmla="*/ 6858000 h 6858000"/>
              <a:gd name="connsiteX7" fmla="*/ 0 w 6104785"/>
              <a:gd name="connsiteY7" fmla="*/ 6858000 h 6858000"/>
              <a:gd name="connsiteX8" fmla="*/ 0 w 6104785"/>
              <a:gd name="connsiteY8" fmla="*/ 0 h 6858000"/>
              <a:gd name="connsiteX0" fmla="*/ 0 w 6104785"/>
              <a:gd name="connsiteY0" fmla="*/ 0 h 6858000"/>
              <a:gd name="connsiteX1" fmla="*/ 5860910 w 6104785"/>
              <a:gd name="connsiteY1" fmla="*/ 0 h 6858000"/>
              <a:gd name="connsiteX2" fmla="*/ 5860909 w 6104785"/>
              <a:gd name="connsiteY2" fmla="*/ 718454 h 6858000"/>
              <a:gd name="connsiteX3" fmla="*/ 6104785 w 6104785"/>
              <a:gd name="connsiteY3" fmla="*/ 712845 h 6858000"/>
              <a:gd name="connsiteX4" fmla="*/ 6099175 w 6104785"/>
              <a:gd name="connsiteY4" fmla="*/ 6541200 h 6858000"/>
              <a:gd name="connsiteX5" fmla="*/ 6094647 w 6104785"/>
              <a:gd name="connsiteY5" fmla="*/ 6858000 h 6858000"/>
              <a:gd name="connsiteX6" fmla="*/ 5776595 w 6104785"/>
              <a:gd name="connsiteY6" fmla="*/ 6858000 h 6858000"/>
              <a:gd name="connsiteX7" fmla="*/ 0 w 6104785"/>
              <a:gd name="connsiteY7" fmla="*/ 6858000 h 6858000"/>
              <a:gd name="connsiteX8" fmla="*/ 0 w 6104785"/>
              <a:gd name="connsiteY8" fmla="*/ 0 h 6858000"/>
              <a:gd name="connsiteX0" fmla="*/ 0 w 6104785"/>
              <a:gd name="connsiteY0" fmla="*/ 0 h 6858000"/>
              <a:gd name="connsiteX1" fmla="*/ 5860910 w 6104785"/>
              <a:gd name="connsiteY1" fmla="*/ 0 h 6858000"/>
              <a:gd name="connsiteX2" fmla="*/ 5860909 w 6104785"/>
              <a:gd name="connsiteY2" fmla="*/ 718454 h 6858000"/>
              <a:gd name="connsiteX3" fmla="*/ 6104785 w 6104785"/>
              <a:gd name="connsiteY3" fmla="*/ 701625 h 6858000"/>
              <a:gd name="connsiteX4" fmla="*/ 6099175 w 6104785"/>
              <a:gd name="connsiteY4" fmla="*/ 6541200 h 6858000"/>
              <a:gd name="connsiteX5" fmla="*/ 6094647 w 6104785"/>
              <a:gd name="connsiteY5" fmla="*/ 6858000 h 6858000"/>
              <a:gd name="connsiteX6" fmla="*/ 5776595 w 6104785"/>
              <a:gd name="connsiteY6" fmla="*/ 6858000 h 6858000"/>
              <a:gd name="connsiteX7" fmla="*/ 0 w 6104785"/>
              <a:gd name="connsiteY7" fmla="*/ 6858000 h 6858000"/>
              <a:gd name="connsiteX8" fmla="*/ 0 w 6104785"/>
              <a:gd name="connsiteY8" fmla="*/ 0 h 6858000"/>
              <a:gd name="connsiteX0" fmla="*/ 0 w 6104785"/>
              <a:gd name="connsiteY0" fmla="*/ 0 h 6858000"/>
              <a:gd name="connsiteX1" fmla="*/ 5860910 w 6104785"/>
              <a:gd name="connsiteY1" fmla="*/ 0 h 6858000"/>
              <a:gd name="connsiteX2" fmla="*/ 5860909 w 6104785"/>
              <a:gd name="connsiteY2" fmla="*/ 701624 h 6858000"/>
              <a:gd name="connsiteX3" fmla="*/ 6104785 w 6104785"/>
              <a:gd name="connsiteY3" fmla="*/ 701625 h 6858000"/>
              <a:gd name="connsiteX4" fmla="*/ 6099175 w 6104785"/>
              <a:gd name="connsiteY4" fmla="*/ 6541200 h 6858000"/>
              <a:gd name="connsiteX5" fmla="*/ 6094647 w 6104785"/>
              <a:gd name="connsiteY5" fmla="*/ 6858000 h 6858000"/>
              <a:gd name="connsiteX6" fmla="*/ 5776595 w 6104785"/>
              <a:gd name="connsiteY6" fmla="*/ 6858000 h 6858000"/>
              <a:gd name="connsiteX7" fmla="*/ 0 w 6104785"/>
              <a:gd name="connsiteY7" fmla="*/ 6858000 h 6858000"/>
              <a:gd name="connsiteX8" fmla="*/ 0 w 6104785"/>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04785" h="6858000">
                <a:moveTo>
                  <a:pt x="0" y="0"/>
                </a:moveTo>
                <a:lnTo>
                  <a:pt x="5860910" y="0"/>
                </a:lnTo>
                <a:cubicBezTo>
                  <a:pt x="5860910" y="239485"/>
                  <a:pt x="5860909" y="462139"/>
                  <a:pt x="5860909" y="701624"/>
                </a:cubicBezTo>
                <a:lnTo>
                  <a:pt x="6104785" y="701625"/>
                </a:lnTo>
                <a:lnTo>
                  <a:pt x="6099175" y="6541200"/>
                </a:lnTo>
                <a:cubicBezTo>
                  <a:pt x="6097666" y="6646800"/>
                  <a:pt x="6096156" y="6752400"/>
                  <a:pt x="6094647" y="6858000"/>
                </a:cubicBezTo>
                <a:lnTo>
                  <a:pt x="5776595" y="6858000"/>
                </a:lnTo>
                <a:lnTo>
                  <a:pt x="0" y="6858000"/>
                </a:lnTo>
                <a:lnTo>
                  <a:pt x="0" y="0"/>
                </a:lnTo>
                <a:close/>
              </a:path>
            </a:pathLst>
          </a:custGeom>
          <a:solidFill>
            <a:schemeClr val="bg1">
              <a:lumMod val="85000"/>
            </a:schemeClr>
          </a:solidFill>
        </p:spPr>
        <p:txBody>
          <a:bodyPr wrap="square" lIns="612000" anchor="ctr" anchorCtr="0">
            <a:noAutofit/>
          </a:bodyPr>
          <a:lstStyle/>
          <a:p>
            <a:r>
              <a:rPr lang="en-US"/>
              <a:t>Click icon to add picture</a:t>
            </a:r>
            <a:endParaRPr lang="nl-NL"/>
          </a:p>
        </p:txBody>
      </p:sp>
      <p:pic>
        <p:nvPicPr>
          <p:cNvPr id="10" name="Afbeelding 9" descr="RO_vervolgpagina_Logo_2_RGB_pos__aangepast.png"/>
          <p:cNvPicPr>
            <a:picLocks noChangeAspect="1"/>
          </p:cNvPicPr>
          <p:nvPr/>
        </p:nvPicPr>
        <p:blipFill>
          <a:blip r:embed="rId2" cstate="print"/>
          <a:stretch>
            <a:fillRect/>
          </a:stretch>
        </p:blipFill>
        <p:spPr>
          <a:xfrm>
            <a:off x="0" y="0"/>
            <a:ext cx="12192000" cy="1057656"/>
          </a:xfrm>
          <a:prstGeom prst="rect">
            <a:avLst/>
          </a:prstGeom>
        </p:spPr>
      </p:pic>
      <p:sp>
        <p:nvSpPr>
          <p:cNvPr id="13" name="Tijdelijke aanduiding voor voettekst 4"/>
          <p:cNvSpPr txBox="1">
            <a:spLocks/>
          </p:cNvSpPr>
          <p:nvPr/>
        </p:nvSpPr>
        <p:spPr>
          <a:xfrm>
            <a:off x="633600" y="6220800"/>
            <a:ext cx="5003800" cy="322075"/>
          </a:xfrm>
          <a:prstGeom prst="rect">
            <a:avLst/>
          </a:prstGeom>
        </p:spPr>
        <p:txBody>
          <a:bodyPr vert="horz" lIns="91440" tIns="45720" rIns="91440" bIns="45720" rtlCol="0" anchor="b" anchorCtr="0"/>
          <a:lstStyle>
            <a:lvl1pPr algn="l">
              <a:defRPr sz="1050">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6A3CE9D-FB2B-49E3-B471-A7E48324FFB0}" type="datetime4">
              <a:rPr kumimoji="0" lang="nl-NL" sz="1050" b="0" i="0" u="none" strike="noStrike" kern="1200" cap="none" spc="0" normalizeH="0" baseline="0" noProof="0" smtClean="0">
                <a:ln>
                  <a:noFill/>
                </a:ln>
                <a:solidFill>
                  <a:schemeClr val="bg1"/>
                </a:solidFill>
                <a:effectLst/>
                <a:uLnTx/>
                <a:uFillTx/>
                <a:latin typeface="+mn-l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 juli 2024</a:t>
            </a:fld>
            <a:r>
              <a:rPr kumimoji="0" lang="en-US" sz="1050" b="0" i="0" u="none" strike="noStrike" kern="1200" cap="none" spc="0" normalizeH="0" baseline="0" noProof="0">
                <a:ln>
                  <a:noFill/>
                </a:ln>
                <a:solidFill>
                  <a:schemeClr val="bg1"/>
                </a:solidFill>
                <a:effectLst/>
                <a:uLnTx/>
                <a:uFillTx/>
                <a:latin typeface="+mn-lt"/>
                <a:ea typeface="+mn-ea"/>
                <a:cs typeface="+mn-cs"/>
              </a:rPr>
              <a:t> | Voettekst</a:t>
            </a:r>
            <a:endParaRPr kumimoji="0" lang="nl-NL" sz="1050" b="0" i="0" u="none" strike="noStrike" kern="1200" cap="none" spc="0" normalizeH="0" baseline="0" noProof="0" dirty="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274719647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Sectiekop">
    <p:spTree>
      <p:nvGrpSpPr>
        <p:cNvPr id="1" name=""/>
        <p:cNvGrpSpPr/>
        <p:nvPr/>
      </p:nvGrpSpPr>
      <p:grpSpPr>
        <a:xfrm>
          <a:off x="0" y="0"/>
          <a:ext cx="0" cy="0"/>
          <a:chOff x="0" y="0"/>
          <a:chExt cx="0" cy="0"/>
        </a:xfrm>
      </p:grpSpPr>
      <p:sp>
        <p:nvSpPr>
          <p:cNvPr id="7" name="Rechthoek 6"/>
          <p:cNvSpPr/>
          <p:nvPr/>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4999" y="2636837"/>
            <a:ext cx="5003801" cy="1584325"/>
          </a:xfrm>
        </p:spPr>
        <p:txBody>
          <a:bodyPr anchor="t">
            <a:normAutofit/>
          </a:bodyPr>
          <a:lstStyle>
            <a:lvl1pPr algn="r">
              <a:defRPr sz="3600">
                <a:solidFill>
                  <a:schemeClr val="bg1"/>
                </a:solidFill>
              </a:defRPr>
            </a:lvl1pPr>
          </a:lstStyle>
          <a:p>
            <a:r>
              <a:rPr lang="en-US"/>
              <a:t>Click to edit Master title style</a:t>
            </a:r>
            <a:endParaRPr lang="nl-NL" dirty="0"/>
          </a:p>
        </p:txBody>
      </p:sp>
      <p:sp>
        <p:nvSpPr>
          <p:cNvPr id="3" name="Tijdelijke aanduiding voor tekst 2"/>
          <p:cNvSpPr>
            <a:spLocks noGrp="1"/>
          </p:cNvSpPr>
          <p:nvPr>
            <p:ph type="body" idx="1"/>
          </p:nvPr>
        </p:nvSpPr>
        <p:spPr>
          <a:xfrm>
            <a:off x="634999" y="4221162"/>
            <a:ext cx="5003801" cy="2000251"/>
          </a:xfrm>
        </p:spPr>
        <p:txBody>
          <a:bodyPr tIns="90000" rIns="100800"/>
          <a:lstStyle>
            <a:lvl1pPr marL="0" indent="0" algn="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9" name="Tijdelijke aanduiding voor tekst 8"/>
          <p:cNvSpPr>
            <a:spLocks noGrp="1"/>
          </p:cNvSpPr>
          <p:nvPr>
            <p:ph type="body" sz="quarter" idx="13" hasCustomPrompt="1"/>
          </p:nvPr>
        </p:nvSpPr>
        <p:spPr>
          <a:xfrm>
            <a:off x="634999" y="1171575"/>
            <a:ext cx="5003801" cy="1463674"/>
          </a:xfrm>
        </p:spPr>
        <p:txBody>
          <a:bodyPr rIns="0" anchor="b" anchorCtr="0">
            <a:normAutofit/>
          </a:bodyPr>
          <a:lstStyle>
            <a:lvl1pPr marL="0" indent="0" algn="r">
              <a:buNone/>
              <a:defRPr sz="9600" b="1" i="0">
                <a:solidFill>
                  <a:schemeClr val="bg1"/>
                </a:solidFill>
              </a:defRPr>
            </a:lvl1pPr>
            <a:lvl2pPr marL="313200" indent="0" algn="r">
              <a:buNone/>
              <a:defRPr/>
            </a:lvl2pPr>
            <a:lvl3pPr marL="630000" indent="0" algn="r">
              <a:buNone/>
              <a:defRPr/>
            </a:lvl3pPr>
            <a:lvl4pPr marL="943200" indent="0" algn="r">
              <a:buNone/>
              <a:defRPr/>
            </a:lvl4pPr>
            <a:lvl5pPr marL="1260000" indent="0" algn="r">
              <a:buNone/>
              <a:defRPr/>
            </a:lvl5pPr>
          </a:lstStyle>
          <a:p>
            <a:pPr lvl="0"/>
            <a:r>
              <a:rPr lang="nl-NL" dirty="0"/>
              <a:t>#</a:t>
            </a:r>
          </a:p>
        </p:txBody>
      </p:sp>
      <p:sp>
        <p:nvSpPr>
          <p:cNvPr id="13" name="Tijdelijke aanduiding voor dianummer 12"/>
          <p:cNvSpPr>
            <a:spLocks noGrp="1"/>
          </p:cNvSpPr>
          <p:nvPr>
            <p:ph type="sldNum" sz="quarter" idx="16"/>
          </p:nvPr>
        </p:nvSpPr>
        <p:spPr/>
        <p:txBody>
          <a:bodyPr/>
          <a:lstStyle/>
          <a:p>
            <a:fld id="{25FD1D55-C608-444A-806A-DDCA7247DFB7}" type="slidenum">
              <a:rPr lang="nl-NL" smtClean="0"/>
              <a:t>‹nr.›</a:t>
            </a:fld>
            <a:endParaRPr lang="nl-NL"/>
          </a:p>
        </p:txBody>
      </p:sp>
      <p:sp>
        <p:nvSpPr>
          <p:cNvPr id="15"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endParaRPr lang="nl-NL"/>
          </a:p>
        </p:txBody>
      </p:sp>
      <p:pic>
        <p:nvPicPr>
          <p:cNvPr id="11" name="Afbeelding 10" descr="RO_vervolgpagina_Logo_2_RGB_pos__aangepast.png"/>
          <p:cNvPicPr>
            <a:picLocks noChangeAspect="1"/>
          </p:cNvPicPr>
          <p:nvPr/>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638007853"/>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Twee objecten">
    <p:spTree>
      <p:nvGrpSpPr>
        <p:cNvPr id="1" name=""/>
        <p:cNvGrpSpPr/>
        <p:nvPr/>
      </p:nvGrpSpPr>
      <p:grpSpPr>
        <a:xfrm>
          <a:off x="0" y="0"/>
          <a:ext cx="0" cy="0"/>
          <a:chOff x="0" y="0"/>
          <a:chExt cx="0" cy="0"/>
        </a:xfrm>
      </p:grpSpPr>
      <p:sp>
        <p:nvSpPr>
          <p:cNvPr id="3" name="Tijdelijke aanduiding voor inhoud 2"/>
          <p:cNvSpPr>
            <a:spLocks noGrp="1"/>
          </p:cNvSpPr>
          <p:nvPr>
            <p:ph sz="half" idx="1" hasCustomPrompt="1"/>
          </p:nvPr>
        </p:nvSpPr>
        <p:spPr>
          <a:xfrm>
            <a:off x="635000" y="2276475"/>
            <a:ext cx="5226050" cy="3944938"/>
          </a:xfrm>
        </p:spPr>
        <p:txBody>
          <a:bodyPr/>
          <a:lstStyle/>
          <a:p>
            <a:pPr lvl="0"/>
            <a:r>
              <a:rPr lang="nl-NL" dirty="0"/>
              <a:t>Klik om tekst of beeld toe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inhoud 3"/>
          <p:cNvSpPr>
            <a:spLocks noGrp="1"/>
          </p:cNvSpPr>
          <p:nvPr>
            <p:ph sz="half" idx="2" hasCustomPrompt="1"/>
          </p:nvPr>
        </p:nvSpPr>
        <p:spPr>
          <a:xfrm>
            <a:off x="6553199" y="2276475"/>
            <a:ext cx="5004000" cy="3944938"/>
          </a:xfrm>
        </p:spPr>
        <p:txBody>
          <a:bodyPr/>
          <a:lstStyle/>
          <a:p>
            <a:pPr lvl="0"/>
            <a:r>
              <a:rPr lang="nl-NL" dirty="0"/>
              <a:t>Klik om tekst of beeld toe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2" name="Titel 1"/>
          <p:cNvSpPr>
            <a:spLocks noGrp="1"/>
          </p:cNvSpPr>
          <p:nvPr>
            <p:ph type="title"/>
          </p:nvPr>
        </p:nvSpPr>
        <p:spPr/>
        <p:txBody>
          <a:bodyPr/>
          <a:lstStyle/>
          <a:p>
            <a:r>
              <a:rPr lang="en-US"/>
              <a:t>Click to edit Master title style</a:t>
            </a:r>
            <a:endParaRPr lang="nl-NL"/>
          </a:p>
        </p:txBody>
      </p:sp>
      <p:sp>
        <p:nvSpPr>
          <p:cNvPr id="16" name="Tijdelijke aanduiding voor dianummer 15"/>
          <p:cNvSpPr>
            <a:spLocks noGrp="1"/>
          </p:cNvSpPr>
          <p:nvPr>
            <p:ph type="sldNum" sz="quarter" idx="12"/>
          </p:nvPr>
        </p:nvSpPr>
        <p:spPr/>
        <p:txBody>
          <a:bodyPr/>
          <a:lstStyle/>
          <a:p>
            <a:fld id="{0B85018B-4146-8F4D-8A78-AE30F54F9950}" type="slidenum">
              <a:rPr lang="en-NL" smtClean="0"/>
              <a:t>‹nr.›</a:t>
            </a:fld>
            <a:endParaRPr lang="en-NL"/>
          </a:p>
        </p:txBody>
      </p:sp>
      <p:sp>
        <p:nvSpPr>
          <p:cNvPr id="9"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endParaRPr lang="en-NL"/>
          </a:p>
        </p:txBody>
      </p:sp>
    </p:spTree>
    <p:extLst>
      <p:ext uri="{BB962C8B-B14F-4D97-AF65-F5344CB8AC3E}">
        <p14:creationId xmlns:p14="http://schemas.microsoft.com/office/powerpoint/2010/main" val="1974443014"/>
      </p:ext>
    </p:extLst>
  </p:cSld>
  <p:clrMapOvr>
    <a:masterClrMapping/>
  </p:clrMapOvr>
  <p:extLst>
    <p:ext uri="{DCECCB84-F9BA-43D5-87BE-67443E8EF086}">
      <p15:sldGuideLst xmlns:p15="http://schemas.microsoft.com/office/powerpoint/2012/main"/>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Vergelijking">
    <p:spTree>
      <p:nvGrpSpPr>
        <p:cNvPr id="1" name=""/>
        <p:cNvGrpSpPr/>
        <p:nvPr/>
      </p:nvGrpSpPr>
      <p:grpSpPr>
        <a:xfrm>
          <a:off x="0" y="0"/>
          <a:ext cx="0" cy="0"/>
          <a:chOff x="0" y="0"/>
          <a:chExt cx="0" cy="0"/>
        </a:xfrm>
      </p:grpSpPr>
      <p:sp>
        <p:nvSpPr>
          <p:cNvPr id="3" name="Tijdelijke aanduiding voor tekst 2"/>
          <p:cNvSpPr>
            <a:spLocks noGrp="1"/>
          </p:cNvSpPr>
          <p:nvPr>
            <p:ph type="body" idx="1"/>
          </p:nvPr>
        </p:nvSpPr>
        <p:spPr>
          <a:xfrm>
            <a:off x="635001" y="2306037"/>
            <a:ext cx="5004000" cy="648000"/>
          </a:xfrm>
          <a:noFill/>
        </p:spPr>
        <p:txBody>
          <a:bodyPr lIns="180000" tIns="180000" rIns="180000" bIns="72000" anchor="b">
            <a:noAutofit/>
          </a:bodyPr>
          <a:lstStyle>
            <a:lvl1pPr marL="0" indent="0">
              <a:buNone/>
              <a:defRPr sz="1800" b="1"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Tijdelijke aanduiding voor inhoud 3"/>
          <p:cNvSpPr>
            <a:spLocks noGrp="1"/>
          </p:cNvSpPr>
          <p:nvPr>
            <p:ph sz="half" idx="2" hasCustomPrompt="1"/>
          </p:nvPr>
        </p:nvSpPr>
        <p:spPr>
          <a:xfrm>
            <a:off x="635001" y="2953738"/>
            <a:ext cx="5004000" cy="3267676"/>
          </a:xfrm>
          <a:noFill/>
        </p:spPr>
        <p:txBody>
          <a:bodyPr lIns="180000" tIns="180000" rIns="180000" bIns="72000"/>
          <a:lstStyle/>
          <a:p>
            <a:pPr lvl="0"/>
            <a:r>
              <a:rPr lang="nl-NL" dirty="0"/>
              <a:t>Klik om tekst of beeld toe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5" name="Tijdelijke aanduiding voor tekst 4"/>
          <p:cNvSpPr>
            <a:spLocks noGrp="1"/>
          </p:cNvSpPr>
          <p:nvPr>
            <p:ph type="body" sz="quarter" idx="3"/>
          </p:nvPr>
        </p:nvSpPr>
        <p:spPr>
          <a:xfrm>
            <a:off x="6553200" y="2306037"/>
            <a:ext cx="5004000" cy="647228"/>
          </a:xfrm>
          <a:noFill/>
        </p:spPr>
        <p:txBody>
          <a:bodyPr lIns="180000" tIns="180000" rIns="180000" bIns="72000" anchor="b">
            <a:noAutofit/>
          </a:bodyPr>
          <a:lstStyle>
            <a:lvl1pPr marL="0" indent="0">
              <a:buNone/>
              <a:defRPr sz="1800" b="1"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Tijdelijke aanduiding voor inhoud 5"/>
          <p:cNvSpPr>
            <a:spLocks noGrp="1"/>
          </p:cNvSpPr>
          <p:nvPr>
            <p:ph sz="quarter" idx="4" hasCustomPrompt="1"/>
          </p:nvPr>
        </p:nvSpPr>
        <p:spPr>
          <a:xfrm>
            <a:off x="6553200" y="2953738"/>
            <a:ext cx="5005388" cy="3267676"/>
          </a:xfrm>
          <a:noFill/>
        </p:spPr>
        <p:txBody>
          <a:bodyPr lIns="180000" tIns="180000" rIns="180000" bIns="72000"/>
          <a:lstStyle/>
          <a:p>
            <a:pPr lvl="0"/>
            <a:r>
              <a:rPr lang="nl-NL" dirty="0"/>
              <a:t>Klik om tekst of beeld toe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0" name="Titel 9"/>
          <p:cNvSpPr>
            <a:spLocks noGrp="1"/>
          </p:cNvSpPr>
          <p:nvPr>
            <p:ph type="title"/>
          </p:nvPr>
        </p:nvSpPr>
        <p:spPr/>
        <p:txBody>
          <a:bodyPr/>
          <a:lstStyle/>
          <a:p>
            <a:r>
              <a:rPr lang="en-US"/>
              <a:t>Click to edit Master title style</a:t>
            </a:r>
            <a:endParaRPr lang="nl-NL" dirty="0"/>
          </a:p>
        </p:txBody>
      </p:sp>
      <p:sp>
        <p:nvSpPr>
          <p:cNvPr id="18" name="Tijdelijke aanduiding voor dianummer 17"/>
          <p:cNvSpPr>
            <a:spLocks noGrp="1"/>
          </p:cNvSpPr>
          <p:nvPr>
            <p:ph type="sldNum" sz="quarter" idx="12"/>
          </p:nvPr>
        </p:nvSpPr>
        <p:spPr/>
        <p:txBody>
          <a:bodyPr/>
          <a:lstStyle/>
          <a:p>
            <a:fld id="{25FD1D55-C608-444A-806A-DDCA7247DFB7}" type="slidenum">
              <a:rPr lang="nl-NL" smtClean="0"/>
              <a:t>‹nr.›</a:t>
            </a:fld>
            <a:endParaRPr lang="nl-NL"/>
          </a:p>
        </p:txBody>
      </p:sp>
      <p:sp>
        <p:nvSpPr>
          <p:cNvPr id="11" name="Tijdelijke aanduiding voor voettekst 4"/>
          <p:cNvSpPr>
            <a:spLocks noGrp="1"/>
          </p:cNvSpPr>
          <p:nvPr>
            <p:ph type="ftr" sz="quarter" idx="1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endParaRPr lang="nl-NL"/>
          </a:p>
        </p:txBody>
      </p:sp>
    </p:spTree>
    <p:extLst>
      <p:ext uri="{BB962C8B-B14F-4D97-AF65-F5344CB8AC3E}">
        <p14:creationId xmlns:p14="http://schemas.microsoft.com/office/powerpoint/2010/main" val="3965152085"/>
      </p:ext>
    </p:extLst>
  </p:cSld>
  <p:clrMapOvr>
    <a:masterClrMapping/>
  </p:clrMapOvr>
  <p:extLst>
    <p:ext uri="{DCECCB84-F9BA-43D5-87BE-67443E8EF086}">
      <p15:sldGuideLst xmlns:p15="http://schemas.microsoft.com/office/powerpoint/2012/main">
        <p15:guide id="1" pos="3988">
          <p15:clr>
            <a:srgbClr val="FBAE40"/>
          </p15:clr>
        </p15:guide>
        <p15:guide id="2" pos="3693">
          <p15:clr>
            <a:srgbClr val="FBAE40"/>
          </p15:clr>
        </p15:guide>
        <p15:guide id="3" orient="horz" pos="1661">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Titel en object">
    <p:spTree>
      <p:nvGrpSpPr>
        <p:cNvPr id="1" name=""/>
        <p:cNvGrpSpPr/>
        <p:nvPr/>
      </p:nvGrpSpPr>
      <p:grpSpPr>
        <a:xfrm>
          <a:off x="0" y="0"/>
          <a:ext cx="0" cy="0"/>
          <a:chOff x="0" y="0"/>
          <a:chExt cx="0" cy="0"/>
        </a:xfrm>
      </p:grpSpPr>
      <p:sp>
        <p:nvSpPr>
          <p:cNvPr id="3" name="Tijdelijke aanduiding voor inhoud 2"/>
          <p:cNvSpPr>
            <a:spLocks noGrp="1"/>
          </p:cNvSpPr>
          <p:nvPr>
            <p:ph idx="1" hasCustomPrompt="1"/>
          </p:nvPr>
        </p:nvSpPr>
        <p:spPr/>
        <p:txBody>
          <a:bodyPr numCol="2" spcCol="468000"/>
          <a:lstStyle/>
          <a:p>
            <a:pPr lvl="0"/>
            <a:r>
              <a:rPr lang="nl-NL" dirty="0"/>
              <a:t>Klik om tekst of beeld toe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2" name="Titel 1"/>
          <p:cNvSpPr>
            <a:spLocks noGrp="1"/>
          </p:cNvSpPr>
          <p:nvPr>
            <p:ph type="title"/>
          </p:nvPr>
        </p:nvSpPr>
        <p:spPr/>
        <p:txBody>
          <a:bodyPr/>
          <a:lstStyle/>
          <a:p>
            <a:r>
              <a:rPr lang="en-US"/>
              <a:t>Click to edit Master title style</a:t>
            </a:r>
            <a:endParaRPr lang="nl-NL"/>
          </a:p>
        </p:txBody>
      </p:sp>
      <p:sp>
        <p:nvSpPr>
          <p:cNvPr id="15" name="Tijdelijke aanduiding voor dianummer 14"/>
          <p:cNvSpPr>
            <a:spLocks noGrp="1"/>
          </p:cNvSpPr>
          <p:nvPr>
            <p:ph type="sldNum" sz="quarter" idx="12"/>
          </p:nvPr>
        </p:nvSpPr>
        <p:spPr/>
        <p:txBody>
          <a:bodyPr/>
          <a:lstStyle/>
          <a:p>
            <a:fld id="{25FD1D55-C608-444A-806A-DDCA7247DFB7}" type="slidenum">
              <a:rPr lang="nl-NL" smtClean="0"/>
              <a:t>‹nr.›</a:t>
            </a:fld>
            <a:endParaRPr lang="nl-NL"/>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endParaRPr lang="nl-NL"/>
          </a:p>
        </p:txBody>
      </p:sp>
    </p:spTree>
    <p:extLst>
      <p:ext uri="{BB962C8B-B14F-4D97-AF65-F5344CB8AC3E}">
        <p14:creationId xmlns:p14="http://schemas.microsoft.com/office/powerpoint/2010/main" val="281152297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t>Click to edit Master title style</a:t>
            </a:r>
            <a:endParaRPr lang="nl-NL" dirty="0"/>
          </a:p>
        </p:txBody>
      </p:sp>
      <p:sp>
        <p:nvSpPr>
          <p:cNvPr id="14" name="Tijdelijke aanduiding voor dianummer 13"/>
          <p:cNvSpPr>
            <a:spLocks noGrp="1"/>
          </p:cNvSpPr>
          <p:nvPr>
            <p:ph type="sldNum" sz="quarter" idx="12"/>
          </p:nvPr>
        </p:nvSpPr>
        <p:spPr/>
        <p:txBody>
          <a:bodyPr/>
          <a:lstStyle/>
          <a:p>
            <a:fld id="{25FD1D55-C608-444A-806A-DDCA7247DFB7}" type="slidenum">
              <a:rPr lang="nl-NL" smtClean="0"/>
              <a:t>‹nr.›</a:t>
            </a:fld>
            <a:endParaRPr lang="nl-NL"/>
          </a:p>
        </p:txBody>
      </p:sp>
      <p:sp>
        <p:nvSpPr>
          <p:cNvPr id="6"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endParaRPr lang="nl-NL"/>
          </a:p>
        </p:txBody>
      </p:sp>
    </p:spTree>
    <p:extLst>
      <p:ext uri="{BB962C8B-B14F-4D97-AF65-F5344CB8AC3E}">
        <p14:creationId xmlns:p14="http://schemas.microsoft.com/office/powerpoint/2010/main" val="283229155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13" name="Tijdelijke aanduiding voor dianummer 12"/>
          <p:cNvSpPr>
            <a:spLocks noGrp="1"/>
          </p:cNvSpPr>
          <p:nvPr>
            <p:ph type="sldNum" sz="quarter" idx="12"/>
          </p:nvPr>
        </p:nvSpPr>
        <p:spPr/>
        <p:txBody>
          <a:bodyPr/>
          <a:lstStyle/>
          <a:p>
            <a:fld id="{25FD1D55-C608-444A-806A-DDCA7247DFB7}" type="slidenum">
              <a:rPr lang="nl-NL" smtClean="0"/>
              <a:t>‹nr.›</a:t>
            </a:fld>
            <a:endParaRPr lang="nl-NL"/>
          </a:p>
        </p:txBody>
      </p:sp>
      <p:sp>
        <p:nvSpPr>
          <p:cNvPr id="5"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endParaRPr lang="nl-NL"/>
          </a:p>
        </p:txBody>
      </p:sp>
    </p:spTree>
    <p:extLst>
      <p:ext uri="{BB962C8B-B14F-4D97-AF65-F5344CB8AC3E}">
        <p14:creationId xmlns:p14="http://schemas.microsoft.com/office/powerpoint/2010/main" val="23181043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_Hoofdstuk alleen tekst">
    <p:spTree>
      <p:nvGrpSpPr>
        <p:cNvPr id="1" name=""/>
        <p:cNvGrpSpPr/>
        <p:nvPr/>
      </p:nvGrpSpPr>
      <p:grpSpPr>
        <a:xfrm>
          <a:off x="0" y="0"/>
          <a:ext cx="0" cy="0"/>
          <a:chOff x="0" y="0"/>
          <a:chExt cx="0" cy="0"/>
        </a:xfrm>
      </p:grpSpPr>
      <p:sp>
        <p:nvSpPr>
          <p:cNvPr id="10" name="Rechthoek 9"/>
          <p:cNvSpPr/>
          <p:nvPr userDrawn="1"/>
        </p:nvSpPr>
        <p:spPr>
          <a:xfrm>
            <a:off x="251" y="828240"/>
            <a:ext cx="12208683" cy="6029760"/>
          </a:xfrm>
          <a:prstGeom prst="rect">
            <a:avLst/>
          </a:prstGeom>
          <a:solidFill>
            <a:srgbClr val="27593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800"/>
          </a:p>
        </p:txBody>
      </p:sp>
      <p:sp>
        <p:nvSpPr>
          <p:cNvPr id="2" name="Titel 1"/>
          <p:cNvSpPr>
            <a:spLocks noGrp="1"/>
          </p:cNvSpPr>
          <p:nvPr>
            <p:ph type="ctrTitle" hasCustomPrompt="1"/>
          </p:nvPr>
        </p:nvSpPr>
        <p:spPr>
          <a:xfrm>
            <a:off x="590550" y="1171764"/>
            <a:ext cx="10954905" cy="1235234"/>
          </a:xfrm>
        </p:spPr>
        <p:txBody>
          <a:bodyPr anchor="t"/>
          <a:lstStyle>
            <a:lvl1pPr algn="l">
              <a:defRPr b="1" baseline="0">
                <a:solidFill>
                  <a:schemeClr val="bg1"/>
                </a:solidFill>
              </a:defRPr>
            </a:lvl1pPr>
          </a:lstStyle>
          <a:p>
            <a:r>
              <a:rPr lang="nl-NL"/>
              <a:t>&lt;hoofdstuk titel&gt;</a:t>
            </a:r>
          </a:p>
        </p:txBody>
      </p:sp>
      <p:sp>
        <p:nvSpPr>
          <p:cNvPr id="3" name="Subtitel 2"/>
          <p:cNvSpPr>
            <a:spLocks noGrp="1"/>
          </p:cNvSpPr>
          <p:nvPr>
            <p:ph type="subTitle" idx="1" hasCustomPrompt="1"/>
          </p:nvPr>
        </p:nvSpPr>
        <p:spPr>
          <a:xfrm>
            <a:off x="590551" y="2413591"/>
            <a:ext cx="10954904" cy="1550153"/>
          </a:xfrm>
        </p:spPr>
        <p:txBody>
          <a:bodyPr>
            <a:normAutofit/>
          </a:bodyPr>
          <a:lstStyle>
            <a:lvl1pPr marL="285750" indent="-285750" algn="l">
              <a:buFont typeface="Arial"/>
              <a:buChar char="•"/>
              <a:defRPr sz="18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&lt;inhoud hoofdstuk&gt;</a:t>
            </a:r>
          </a:p>
          <a:p>
            <a:endParaRPr lang="nl-NL"/>
          </a:p>
        </p:txBody>
      </p:sp>
      <p:pic>
        <p:nvPicPr>
          <p:cNvPr id="6" name="Afbeelding 5" descr="RO_RWS_Aan de slag met_pos_RGB.eps">
            <a:extLst>
              <a:ext uri="{FF2B5EF4-FFF2-40B4-BE49-F238E27FC236}">
                <a16:creationId xmlns:a16="http://schemas.microsoft.com/office/drawing/2014/main" id="{71DA8B2F-4374-4323-A85D-112C9341C8C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4783" y="-2"/>
            <a:ext cx="3310128" cy="978408"/>
          </a:xfrm>
          <a:prstGeom prst="rect">
            <a:avLst/>
          </a:prstGeom>
        </p:spPr>
      </p:pic>
    </p:spTree>
    <p:extLst>
      <p:ext uri="{BB962C8B-B14F-4D97-AF65-F5344CB8AC3E}">
        <p14:creationId xmlns:p14="http://schemas.microsoft.com/office/powerpoint/2010/main" val="257299939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Inhoud met bijschrift">
    <p:spTree>
      <p:nvGrpSpPr>
        <p:cNvPr id="1" name=""/>
        <p:cNvGrpSpPr/>
        <p:nvPr/>
      </p:nvGrpSpPr>
      <p:grpSpPr>
        <a:xfrm>
          <a:off x="0" y="0"/>
          <a:ext cx="0" cy="0"/>
          <a:chOff x="0" y="0"/>
          <a:chExt cx="0" cy="0"/>
        </a:xfrm>
      </p:grpSpPr>
      <p:sp>
        <p:nvSpPr>
          <p:cNvPr id="4" name="Tijdelijke aanduiding voor tekst 3"/>
          <p:cNvSpPr>
            <a:spLocks noGrp="1"/>
          </p:cNvSpPr>
          <p:nvPr>
            <p:ph type="body" sz="half" idx="2"/>
          </p:nvPr>
        </p:nvSpPr>
        <p:spPr>
          <a:xfrm>
            <a:off x="635000" y="3427413"/>
            <a:ext cx="5003800" cy="2793999"/>
          </a:xfrm>
        </p:spPr>
        <p:txBody>
          <a:bodyPr anchor="t" anchorCtr="0">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Tijdelijke aanduiding voor inhoud 9"/>
          <p:cNvSpPr>
            <a:spLocks noGrp="1"/>
          </p:cNvSpPr>
          <p:nvPr>
            <p:ph sz="quarter" idx="13" hasCustomPrompt="1"/>
          </p:nvPr>
        </p:nvSpPr>
        <p:spPr>
          <a:xfrm>
            <a:off x="6554588" y="1052513"/>
            <a:ext cx="5004000" cy="5168900"/>
          </a:xfrm>
        </p:spPr>
        <p:txBody>
          <a:bodyPr/>
          <a:lstStyle/>
          <a:p>
            <a:pPr lvl="0"/>
            <a:r>
              <a:rPr lang="nl-NL" dirty="0"/>
              <a:t>Klik </a:t>
            </a:r>
            <a:r>
              <a:rPr lang="nl-NL"/>
              <a:t>om tekst of beeld toe te voegen</a:t>
            </a:r>
            <a:endParaRPr lang="nl-NL" dirty="0"/>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3" name="Titel 2"/>
          <p:cNvSpPr>
            <a:spLocks noGrp="1"/>
          </p:cNvSpPr>
          <p:nvPr>
            <p:ph type="title"/>
          </p:nvPr>
        </p:nvSpPr>
        <p:spPr>
          <a:xfrm>
            <a:off x="635000" y="1052513"/>
            <a:ext cx="5003800" cy="948047"/>
          </a:xfrm>
        </p:spPr>
        <p:txBody>
          <a:bodyPr/>
          <a:lstStyle/>
          <a:p>
            <a:r>
              <a:rPr lang="en-US"/>
              <a:t>Click to edit Master title style</a:t>
            </a:r>
            <a:endParaRPr lang="nl-NL" dirty="0"/>
          </a:p>
        </p:txBody>
      </p:sp>
      <p:sp>
        <p:nvSpPr>
          <p:cNvPr id="19" name="Tijdelijke aanduiding voor dianummer 18"/>
          <p:cNvSpPr>
            <a:spLocks noGrp="1"/>
          </p:cNvSpPr>
          <p:nvPr>
            <p:ph type="sldNum" sz="quarter" idx="16"/>
          </p:nvPr>
        </p:nvSpPr>
        <p:spPr/>
        <p:txBody>
          <a:bodyPr/>
          <a:lstStyle/>
          <a:p>
            <a:fld id="{25FD1D55-C608-444A-806A-DDCA7247DFB7}" type="slidenum">
              <a:rPr lang="nl-NL" smtClean="0"/>
              <a:t>‹nr.›</a:t>
            </a:fld>
            <a:endParaRPr lang="nl-NL"/>
          </a:p>
        </p:txBody>
      </p:sp>
      <p:sp>
        <p:nvSpPr>
          <p:cNvPr id="8"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endParaRPr lang="nl-NL"/>
          </a:p>
        </p:txBody>
      </p:sp>
    </p:spTree>
    <p:extLst>
      <p:ext uri="{BB962C8B-B14F-4D97-AF65-F5344CB8AC3E}">
        <p14:creationId xmlns:p14="http://schemas.microsoft.com/office/powerpoint/2010/main" val="111099938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Grote tekst A">
    <p:bg>
      <p:bgRef idx="1001">
        <a:schemeClr val="bg2"/>
      </p:bgRef>
    </p:bg>
    <p:spTree>
      <p:nvGrpSpPr>
        <p:cNvPr id="1" name=""/>
        <p:cNvGrpSpPr/>
        <p:nvPr/>
      </p:nvGrpSpPr>
      <p:grpSpPr>
        <a:xfrm>
          <a:off x="0" y="0"/>
          <a:ext cx="0" cy="0"/>
          <a:chOff x="0" y="0"/>
          <a:chExt cx="0" cy="0"/>
        </a:xfrm>
      </p:grpSpPr>
      <p:sp>
        <p:nvSpPr>
          <p:cNvPr id="20" name="Titel 1"/>
          <p:cNvSpPr>
            <a:spLocks noGrp="1"/>
          </p:cNvSpPr>
          <p:nvPr>
            <p:ph type="title"/>
          </p:nvPr>
        </p:nvSpPr>
        <p:spPr>
          <a:xfrm>
            <a:off x="635000" y="1052514"/>
            <a:ext cx="10923588" cy="4024800"/>
          </a:xfrm>
        </p:spPr>
        <p:txBody>
          <a:bodyPr anchor="t" anchorCtr="0">
            <a:normAutofit/>
          </a:bodyPr>
          <a:lstStyle>
            <a:lvl1pPr algn="l">
              <a:defRPr sz="8000" b="0">
                <a:solidFill>
                  <a:schemeClr val="tx1"/>
                </a:solidFill>
              </a:defRPr>
            </a:lvl1pPr>
          </a:lstStyle>
          <a:p>
            <a:r>
              <a:rPr lang="en-US"/>
              <a:t>Click to edit Master title style</a:t>
            </a:r>
            <a:endParaRPr lang="nl-NL" dirty="0"/>
          </a:p>
        </p:txBody>
      </p:sp>
      <p:sp>
        <p:nvSpPr>
          <p:cNvPr id="4" name="Ondertitel 2"/>
          <p:cNvSpPr>
            <a:spLocks noGrp="1"/>
          </p:cNvSpPr>
          <p:nvPr>
            <p:ph type="subTitle" idx="1"/>
          </p:nvPr>
        </p:nvSpPr>
        <p:spPr>
          <a:xfrm>
            <a:off x="635000" y="5077315"/>
            <a:ext cx="5461000" cy="1144098"/>
          </a:xfrm>
        </p:spPr>
        <p:txBody>
          <a:bodyPr lIns="162000" tIns="90000" rIns="90000">
            <a:normAutofit/>
          </a:bodyPr>
          <a:lstStyle>
            <a:lvl1pPr marL="0" indent="0" algn="l">
              <a:buNone/>
              <a:defRPr sz="240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nl-NL" dirty="0"/>
          </a:p>
        </p:txBody>
      </p:sp>
      <p:sp>
        <p:nvSpPr>
          <p:cNvPr id="11" name="Tijdelijke aanduiding voor dianummer 10"/>
          <p:cNvSpPr>
            <a:spLocks noGrp="1"/>
          </p:cNvSpPr>
          <p:nvPr>
            <p:ph type="sldNum" sz="quarter" idx="12"/>
          </p:nvPr>
        </p:nvSpPr>
        <p:spPr/>
        <p:txBody>
          <a:bodyPr/>
          <a:lstStyle>
            <a:lvl1pPr>
              <a:defRPr>
                <a:solidFill>
                  <a:schemeClr val="tx2"/>
                </a:solidFill>
              </a:defRPr>
            </a:lvl1pPr>
          </a:lstStyle>
          <a:p>
            <a:fld id="{25FD1D55-C608-444A-806A-DDCA7247DFB7}" type="slidenum">
              <a:rPr lang="nl-NL" smtClean="0"/>
              <a:t>‹nr.›</a:t>
            </a:fld>
            <a:endParaRPr lang="nl-NL"/>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endParaRPr lang="nl-NL"/>
          </a:p>
        </p:txBody>
      </p:sp>
    </p:spTree>
    <p:extLst>
      <p:ext uri="{BB962C8B-B14F-4D97-AF65-F5344CB8AC3E}">
        <p14:creationId xmlns:p14="http://schemas.microsoft.com/office/powerpoint/2010/main" val="357592726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2" orient="horz" pos="2659">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Grote tekst B">
    <p:bg>
      <p:bgRef idx="1001">
        <a:schemeClr val="bg1"/>
      </p:bgRef>
    </p:bg>
    <p:spTree>
      <p:nvGrpSpPr>
        <p:cNvPr id="1" name=""/>
        <p:cNvGrpSpPr/>
        <p:nvPr/>
      </p:nvGrpSpPr>
      <p:grpSpPr>
        <a:xfrm>
          <a:off x="0" y="0"/>
          <a:ext cx="0" cy="0"/>
          <a:chOff x="0" y="0"/>
          <a:chExt cx="0" cy="0"/>
        </a:xfrm>
      </p:grpSpPr>
      <p:sp>
        <p:nvSpPr>
          <p:cNvPr id="20" name="Titel 1"/>
          <p:cNvSpPr>
            <a:spLocks noGrp="1"/>
          </p:cNvSpPr>
          <p:nvPr>
            <p:ph type="title"/>
          </p:nvPr>
        </p:nvSpPr>
        <p:spPr>
          <a:xfrm>
            <a:off x="635000" y="1052514"/>
            <a:ext cx="10923588" cy="4024800"/>
          </a:xfrm>
        </p:spPr>
        <p:txBody>
          <a:bodyPr anchor="t" anchorCtr="0">
            <a:normAutofit/>
          </a:bodyPr>
          <a:lstStyle>
            <a:lvl1pPr algn="l">
              <a:defRPr sz="8000" b="0">
                <a:solidFill>
                  <a:schemeClr val="tx2"/>
                </a:solidFill>
              </a:defRPr>
            </a:lvl1pPr>
          </a:lstStyle>
          <a:p>
            <a:r>
              <a:rPr lang="en-US"/>
              <a:t>Click to edit Master title style</a:t>
            </a:r>
            <a:endParaRPr lang="nl-NL" dirty="0"/>
          </a:p>
        </p:txBody>
      </p:sp>
      <p:sp>
        <p:nvSpPr>
          <p:cNvPr id="4" name="Ondertitel 2"/>
          <p:cNvSpPr>
            <a:spLocks noGrp="1"/>
          </p:cNvSpPr>
          <p:nvPr>
            <p:ph type="subTitle" idx="1"/>
          </p:nvPr>
        </p:nvSpPr>
        <p:spPr>
          <a:xfrm>
            <a:off x="635000" y="5077314"/>
            <a:ext cx="5461000" cy="1144099"/>
          </a:xfrm>
        </p:spPr>
        <p:txBody>
          <a:bodyPr lIns="162000" tIns="90000">
            <a:normAutofit/>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nl-NL" dirty="0"/>
          </a:p>
        </p:txBody>
      </p:sp>
      <p:sp>
        <p:nvSpPr>
          <p:cNvPr id="8" name="Tijdelijke aanduiding voor dianummer 7"/>
          <p:cNvSpPr>
            <a:spLocks noGrp="1"/>
          </p:cNvSpPr>
          <p:nvPr>
            <p:ph type="sldNum" sz="quarter" idx="12"/>
          </p:nvPr>
        </p:nvSpPr>
        <p:spPr/>
        <p:txBody>
          <a:bodyPr/>
          <a:lstStyle/>
          <a:p>
            <a:fld id="{25FD1D55-C608-444A-806A-DDCA7247DFB7}" type="slidenum">
              <a:rPr lang="nl-NL" smtClean="0"/>
              <a:t>‹nr.›</a:t>
            </a:fld>
            <a:endParaRPr lang="nl-NL"/>
          </a:p>
        </p:txBody>
      </p:sp>
      <p:sp>
        <p:nvSpPr>
          <p:cNvPr id="9"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endParaRPr lang="nl-NL"/>
          </a:p>
        </p:txBody>
      </p:sp>
    </p:spTree>
    <p:extLst>
      <p:ext uri="{BB962C8B-B14F-4D97-AF65-F5344CB8AC3E}">
        <p14:creationId xmlns:p14="http://schemas.microsoft.com/office/powerpoint/2010/main" val="99473874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2" orient="horz" pos="2659">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Tekstvlak A">
    <p:spTree>
      <p:nvGrpSpPr>
        <p:cNvPr id="1" name=""/>
        <p:cNvGrpSpPr/>
        <p:nvPr/>
      </p:nvGrpSpPr>
      <p:grpSpPr>
        <a:xfrm>
          <a:off x="0" y="0"/>
          <a:ext cx="0" cy="0"/>
          <a:chOff x="0" y="0"/>
          <a:chExt cx="0" cy="0"/>
        </a:xfrm>
      </p:grpSpPr>
      <p:sp>
        <p:nvSpPr>
          <p:cNvPr id="7" name="Rechthoek 6"/>
          <p:cNvSpPr/>
          <p:nvPr/>
        </p:nvSpPr>
        <p:spPr>
          <a:xfrm>
            <a:off x="6096000" y="-1588"/>
            <a:ext cx="6096000" cy="68595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indent="0" algn="l">
              <a:buFont typeface="Arial" charset="0"/>
              <a:buNone/>
            </a:pPr>
            <a:endParaRPr lang="nl-NL" sz="1000">
              <a:solidFill>
                <a:schemeClr val="bg1"/>
              </a:solidFill>
            </a:endParaRPr>
          </a:p>
        </p:txBody>
      </p:sp>
      <p:sp>
        <p:nvSpPr>
          <p:cNvPr id="6" name="Titel 5"/>
          <p:cNvSpPr>
            <a:spLocks noGrp="1"/>
          </p:cNvSpPr>
          <p:nvPr>
            <p:ph type="title"/>
          </p:nvPr>
        </p:nvSpPr>
        <p:spPr>
          <a:xfrm>
            <a:off x="635000" y="2636838"/>
            <a:ext cx="5003799" cy="1584324"/>
          </a:xfrm>
        </p:spPr>
        <p:txBody>
          <a:bodyPr anchor="t" anchorCtr="0"/>
          <a:lstStyle>
            <a:lvl1pPr>
              <a:defRPr sz="4000">
                <a:solidFill>
                  <a:schemeClr val="tx2"/>
                </a:solidFill>
              </a:defRPr>
            </a:lvl1pPr>
          </a:lstStyle>
          <a:p>
            <a:r>
              <a:rPr lang="en-US"/>
              <a:t>Click to edit Master title style</a:t>
            </a:r>
            <a:endParaRPr lang="nl-NL" dirty="0"/>
          </a:p>
        </p:txBody>
      </p:sp>
      <p:sp>
        <p:nvSpPr>
          <p:cNvPr id="3" name="Tijdelijke aanduiding voor tekst 2"/>
          <p:cNvSpPr>
            <a:spLocks noGrp="1"/>
          </p:cNvSpPr>
          <p:nvPr>
            <p:ph type="body" sz="quarter" idx="10"/>
          </p:nvPr>
        </p:nvSpPr>
        <p:spPr>
          <a:xfrm>
            <a:off x="6554588" y="1066800"/>
            <a:ext cx="5004000" cy="5154613"/>
          </a:xfrm>
        </p:spPr>
        <p:txBody>
          <a:bodyPr anchor="ct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sp>
        <p:nvSpPr>
          <p:cNvPr id="10"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endParaRPr lang="nl-NL"/>
          </a:p>
        </p:txBody>
      </p:sp>
      <p:sp>
        <p:nvSpPr>
          <p:cNvPr id="17" name="Tijdelijke aanduiding voor dianummer 14"/>
          <p:cNvSpPr>
            <a:spLocks noGrp="1"/>
          </p:cNvSpPr>
          <p:nvPr>
            <p:ph type="sldNum" sz="quarter" idx="25"/>
          </p:nvPr>
        </p:nvSpPr>
        <p:spPr>
          <a:xfrm>
            <a:off x="6553199" y="6221413"/>
            <a:ext cx="5005389" cy="322075"/>
          </a:xfrm>
        </p:spPr>
        <p:txBody>
          <a:bodyPr/>
          <a:lstStyle>
            <a:lvl1pPr>
              <a:defRPr>
                <a:solidFill>
                  <a:schemeClr val="bg1"/>
                </a:solidFill>
              </a:defRPr>
            </a:lvl1pPr>
          </a:lstStyle>
          <a:p>
            <a:fld id="{25FD1D55-C608-444A-806A-DDCA7247DFB7}" type="slidenum">
              <a:rPr lang="nl-NL" smtClean="0"/>
              <a:t>‹nr.›</a:t>
            </a:fld>
            <a:endParaRPr lang="nl-NL"/>
          </a:p>
        </p:txBody>
      </p:sp>
      <p:pic>
        <p:nvPicPr>
          <p:cNvPr id="12" name="Afbeelding 11" descr="RO_vervolgpagina_Logo_2_RGB_pos__aangepast.png"/>
          <p:cNvPicPr>
            <a:picLocks noChangeAspect="1"/>
          </p:cNvPicPr>
          <p:nvPr/>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2610817567"/>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guide id="3" pos="5609">
          <p15:clr>
            <a:srgbClr val="FBAE40"/>
          </p15:clr>
        </p15:guide>
        <p15:guide id="4" pos="5904">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Tekstvlak B">
    <p:spTree>
      <p:nvGrpSpPr>
        <p:cNvPr id="1" name=""/>
        <p:cNvGrpSpPr/>
        <p:nvPr/>
      </p:nvGrpSpPr>
      <p:grpSpPr>
        <a:xfrm>
          <a:off x="0" y="0"/>
          <a:ext cx="0" cy="0"/>
          <a:chOff x="0" y="0"/>
          <a:chExt cx="0" cy="0"/>
        </a:xfrm>
      </p:grpSpPr>
      <p:sp>
        <p:nvSpPr>
          <p:cNvPr id="7" name="Rechthoek 6"/>
          <p:cNvSpPr/>
          <p:nvPr/>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itel 5"/>
          <p:cNvSpPr>
            <a:spLocks noGrp="1"/>
          </p:cNvSpPr>
          <p:nvPr>
            <p:ph type="title"/>
          </p:nvPr>
        </p:nvSpPr>
        <p:spPr>
          <a:xfrm>
            <a:off x="634999" y="2636839"/>
            <a:ext cx="5004000" cy="1584324"/>
          </a:xfrm>
        </p:spPr>
        <p:txBody>
          <a:bodyPr anchor="t" anchorCtr="0"/>
          <a:lstStyle>
            <a:lvl1pPr>
              <a:defRPr sz="4000">
                <a:solidFill>
                  <a:schemeClr val="bg1"/>
                </a:solidFill>
              </a:defRPr>
            </a:lvl1pPr>
          </a:lstStyle>
          <a:p>
            <a:r>
              <a:rPr lang="en-US"/>
              <a:t>Click to edit Master title style</a:t>
            </a:r>
            <a:endParaRPr lang="nl-NL" dirty="0"/>
          </a:p>
        </p:txBody>
      </p:sp>
      <p:sp>
        <p:nvSpPr>
          <p:cNvPr id="4" name="Tijdelijke aanduiding voor tekst 3"/>
          <p:cNvSpPr>
            <a:spLocks noGrp="1"/>
          </p:cNvSpPr>
          <p:nvPr>
            <p:ph type="body" sz="quarter" idx="10"/>
          </p:nvPr>
        </p:nvSpPr>
        <p:spPr>
          <a:xfrm>
            <a:off x="6553199" y="1052513"/>
            <a:ext cx="5004000" cy="5168900"/>
          </a:xfrm>
        </p:spPr>
        <p:txBody>
          <a:bodyPr anchor="ctr"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sp>
        <p:nvSpPr>
          <p:cNvPr id="15" name="Tijdelijke aanduiding voor dianummer 14"/>
          <p:cNvSpPr>
            <a:spLocks noGrp="1"/>
          </p:cNvSpPr>
          <p:nvPr>
            <p:ph type="sldNum" sz="quarter" idx="13"/>
          </p:nvPr>
        </p:nvSpPr>
        <p:spPr/>
        <p:txBody>
          <a:bodyPr/>
          <a:lstStyle/>
          <a:p>
            <a:fld id="{25FD1D55-C608-444A-806A-DDCA7247DFB7}" type="slidenum">
              <a:rPr lang="nl-NL" smtClean="0"/>
              <a:t>‹nr.›</a:t>
            </a:fld>
            <a:endParaRPr lang="nl-NL"/>
          </a:p>
        </p:txBody>
      </p:sp>
      <p:sp>
        <p:nvSpPr>
          <p:cNvPr id="11"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endParaRPr lang="nl-NL"/>
          </a:p>
        </p:txBody>
      </p:sp>
      <p:pic>
        <p:nvPicPr>
          <p:cNvPr id="12" name="Afbeelding 11" descr="RO_vervolgpagina_Logo_2_RGB_pos__aangepast.png"/>
          <p:cNvPicPr>
            <a:picLocks noChangeAspect="1"/>
          </p:cNvPicPr>
          <p:nvPr/>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2134030979"/>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Afbeelding met bijschrift">
    <p:spTree>
      <p:nvGrpSpPr>
        <p:cNvPr id="1" name=""/>
        <p:cNvGrpSpPr/>
        <p:nvPr/>
      </p:nvGrpSpPr>
      <p:grpSpPr>
        <a:xfrm>
          <a:off x="0" y="0"/>
          <a:ext cx="0" cy="0"/>
          <a:chOff x="0" y="0"/>
          <a:chExt cx="0" cy="0"/>
        </a:xfrm>
      </p:grpSpPr>
      <p:sp>
        <p:nvSpPr>
          <p:cNvPr id="4" name="Tijdelijke aanduiding voor tekst 3"/>
          <p:cNvSpPr>
            <a:spLocks noGrp="1"/>
          </p:cNvSpPr>
          <p:nvPr>
            <p:ph type="body" sz="half" idx="2"/>
          </p:nvPr>
        </p:nvSpPr>
        <p:spPr>
          <a:xfrm>
            <a:off x="635000" y="3427413"/>
            <a:ext cx="5003800" cy="2794000"/>
          </a:xfrm>
        </p:spPr>
        <p:txBody>
          <a:bodyPr anchor="t" anchorCtr="0">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Titel 8"/>
          <p:cNvSpPr>
            <a:spLocks noGrp="1"/>
          </p:cNvSpPr>
          <p:nvPr>
            <p:ph type="title"/>
          </p:nvPr>
        </p:nvSpPr>
        <p:spPr>
          <a:xfrm>
            <a:off x="635000" y="1052513"/>
            <a:ext cx="5003800" cy="948047"/>
          </a:xfrm>
        </p:spPr>
        <p:txBody>
          <a:bodyPr/>
          <a:lstStyle/>
          <a:p>
            <a:r>
              <a:rPr lang="en-US"/>
              <a:t>Click to edit Master title style</a:t>
            </a:r>
            <a:endParaRPr lang="nl-NL" dirty="0"/>
          </a:p>
        </p:txBody>
      </p:sp>
      <p:sp>
        <p:nvSpPr>
          <p:cNvPr id="8" name="Tijdelijke aanduiding voor afbeelding 9"/>
          <p:cNvSpPr>
            <a:spLocks noGrp="1"/>
          </p:cNvSpPr>
          <p:nvPr>
            <p:ph type="pic" sz="quarter" idx="24"/>
          </p:nvPr>
        </p:nvSpPr>
        <p:spPr>
          <a:xfrm>
            <a:off x="6095288" y="-2381"/>
            <a:ext cx="6096712" cy="6860381"/>
          </a:xfrm>
          <a:custGeom>
            <a:avLst/>
            <a:gdLst>
              <a:gd name="connsiteX0" fmla="*/ 229238 w 6096000"/>
              <a:gd name="connsiteY0" fmla="*/ 0 h 6860381"/>
              <a:gd name="connsiteX1" fmla="*/ 6091238 w 6096000"/>
              <a:gd name="connsiteY1" fmla="*/ 0 h 6860381"/>
              <a:gd name="connsiteX2" fmla="*/ 6091238 w 6096000"/>
              <a:gd name="connsiteY2" fmla="*/ 2381 h 6860381"/>
              <a:gd name="connsiteX3" fmla="*/ 6096000 w 6096000"/>
              <a:gd name="connsiteY3" fmla="*/ 2381 h 6860381"/>
              <a:gd name="connsiteX4" fmla="*/ 6096000 w 6096000"/>
              <a:gd name="connsiteY4" fmla="*/ 6860381 h 6860381"/>
              <a:gd name="connsiteX5" fmla="*/ 6095999 w 6096000"/>
              <a:gd name="connsiteY5" fmla="*/ 6860381 h 6860381"/>
              <a:gd name="connsiteX6" fmla="*/ 3832225 w 6096000"/>
              <a:gd name="connsiteY6" fmla="*/ 6860381 h 6860381"/>
              <a:gd name="connsiteX7" fmla="*/ 232201 w 6096000"/>
              <a:gd name="connsiteY7" fmla="*/ 6860381 h 6860381"/>
              <a:gd name="connsiteX8" fmla="*/ 232201 w 6096000"/>
              <a:gd name="connsiteY8" fmla="*/ 6626381 h 6860381"/>
              <a:gd name="connsiteX9" fmla="*/ 0 w 6096000"/>
              <a:gd name="connsiteY9" fmla="*/ 6626381 h 6860381"/>
              <a:gd name="connsiteX10" fmla="*/ 0 w 6096000"/>
              <a:gd name="connsiteY10" fmla="*/ 5488781 h 6860381"/>
              <a:gd name="connsiteX11" fmla="*/ 1 w 6096000"/>
              <a:gd name="connsiteY11" fmla="*/ 5488781 h 6860381"/>
              <a:gd name="connsiteX12" fmla="*/ 1 w 6096000"/>
              <a:gd name="connsiteY12" fmla="*/ 948531 h 6860381"/>
              <a:gd name="connsiteX13" fmla="*/ 1 w 6096000"/>
              <a:gd name="connsiteY13" fmla="*/ 711200 h 6860381"/>
              <a:gd name="connsiteX14" fmla="*/ 1 w 6096000"/>
              <a:gd name="connsiteY14" fmla="*/ 2381 h 6860381"/>
              <a:gd name="connsiteX15" fmla="*/ 2 w 6096000"/>
              <a:gd name="connsiteY15" fmla="*/ 2381 h 6860381"/>
              <a:gd name="connsiteX16" fmla="*/ 2 w 6096000"/>
              <a:gd name="connsiteY16" fmla="*/ 711994 h 6860381"/>
              <a:gd name="connsiteX17" fmla="*/ 233366 w 6096000"/>
              <a:gd name="connsiteY17" fmla="*/ 711994 h 6860381"/>
              <a:gd name="connsiteX18" fmla="*/ 233366 w 6096000"/>
              <a:gd name="connsiteY18" fmla="*/ 2381 h 6860381"/>
              <a:gd name="connsiteX19" fmla="*/ 229238 w 6096000"/>
              <a:gd name="connsiteY19" fmla="*/ 2381 h 6860381"/>
              <a:gd name="connsiteX0" fmla="*/ 229950 w 6096712"/>
              <a:gd name="connsiteY0" fmla="*/ 0 h 6860381"/>
              <a:gd name="connsiteX1" fmla="*/ 6091950 w 6096712"/>
              <a:gd name="connsiteY1" fmla="*/ 0 h 6860381"/>
              <a:gd name="connsiteX2" fmla="*/ 6091950 w 6096712"/>
              <a:gd name="connsiteY2" fmla="*/ 2381 h 6860381"/>
              <a:gd name="connsiteX3" fmla="*/ 6096712 w 6096712"/>
              <a:gd name="connsiteY3" fmla="*/ 2381 h 6860381"/>
              <a:gd name="connsiteX4" fmla="*/ 6096712 w 6096712"/>
              <a:gd name="connsiteY4" fmla="*/ 6860381 h 6860381"/>
              <a:gd name="connsiteX5" fmla="*/ 6096711 w 6096712"/>
              <a:gd name="connsiteY5" fmla="*/ 6860381 h 6860381"/>
              <a:gd name="connsiteX6" fmla="*/ 3832937 w 6096712"/>
              <a:gd name="connsiteY6" fmla="*/ 6860381 h 6860381"/>
              <a:gd name="connsiteX7" fmla="*/ 232913 w 6096712"/>
              <a:gd name="connsiteY7" fmla="*/ 6860381 h 6860381"/>
              <a:gd name="connsiteX8" fmla="*/ 0 w 6096712"/>
              <a:gd name="connsiteY8" fmla="*/ 6860381 h 6860381"/>
              <a:gd name="connsiteX9" fmla="*/ 712 w 6096712"/>
              <a:gd name="connsiteY9" fmla="*/ 6626381 h 6860381"/>
              <a:gd name="connsiteX10" fmla="*/ 712 w 6096712"/>
              <a:gd name="connsiteY10" fmla="*/ 5488781 h 6860381"/>
              <a:gd name="connsiteX11" fmla="*/ 713 w 6096712"/>
              <a:gd name="connsiteY11" fmla="*/ 5488781 h 6860381"/>
              <a:gd name="connsiteX12" fmla="*/ 713 w 6096712"/>
              <a:gd name="connsiteY12" fmla="*/ 948531 h 6860381"/>
              <a:gd name="connsiteX13" fmla="*/ 713 w 6096712"/>
              <a:gd name="connsiteY13" fmla="*/ 711200 h 6860381"/>
              <a:gd name="connsiteX14" fmla="*/ 713 w 6096712"/>
              <a:gd name="connsiteY14" fmla="*/ 2381 h 6860381"/>
              <a:gd name="connsiteX15" fmla="*/ 714 w 6096712"/>
              <a:gd name="connsiteY15" fmla="*/ 2381 h 6860381"/>
              <a:gd name="connsiteX16" fmla="*/ 714 w 6096712"/>
              <a:gd name="connsiteY16" fmla="*/ 711994 h 6860381"/>
              <a:gd name="connsiteX17" fmla="*/ 234078 w 6096712"/>
              <a:gd name="connsiteY17" fmla="*/ 711994 h 6860381"/>
              <a:gd name="connsiteX18" fmla="*/ 234078 w 6096712"/>
              <a:gd name="connsiteY18" fmla="*/ 2381 h 6860381"/>
              <a:gd name="connsiteX19" fmla="*/ 229950 w 6096712"/>
              <a:gd name="connsiteY19" fmla="*/ 2381 h 6860381"/>
              <a:gd name="connsiteX20" fmla="*/ 229950 w 6096712"/>
              <a:gd name="connsiteY20" fmla="*/ 0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96712" h="6860381">
                <a:moveTo>
                  <a:pt x="229950" y="0"/>
                </a:moveTo>
                <a:lnTo>
                  <a:pt x="6091950" y="0"/>
                </a:lnTo>
                <a:lnTo>
                  <a:pt x="6091950" y="2381"/>
                </a:lnTo>
                <a:lnTo>
                  <a:pt x="6096712" y="2381"/>
                </a:lnTo>
                <a:lnTo>
                  <a:pt x="6096712" y="6860381"/>
                </a:lnTo>
                <a:lnTo>
                  <a:pt x="6096711" y="6860381"/>
                </a:lnTo>
                <a:lnTo>
                  <a:pt x="3832937" y="6860381"/>
                </a:lnTo>
                <a:lnTo>
                  <a:pt x="232913" y="6860381"/>
                </a:lnTo>
                <a:lnTo>
                  <a:pt x="0" y="6860381"/>
                </a:lnTo>
                <a:cubicBezTo>
                  <a:pt x="237" y="6782381"/>
                  <a:pt x="475" y="6704381"/>
                  <a:pt x="712" y="6626381"/>
                </a:cubicBezTo>
                <a:lnTo>
                  <a:pt x="712" y="5488781"/>
                </a:lnTo>
                <a:lnTo>
                  <a:pt x="713" y="5488781"/>
                </a:lnTo>
                <a:lnTo>
                  <a:pt x="713" y="948531"/>
                </a:lnTo>
                <a:lnTo>
                  <a:pt x="713" y="711200"/>
                </a:lnTo>
                <a:lnTo>
                  <a:pt x="713" y="2381"/>
                </a:lnTo>
                <a:lnTo>
                  <a:pt x="714" y="2381"/>
                </a:lnTo>
                <a:lnTo>
                  <a:pt x="714" y="711994"/>
                </a:lnTo>
                <a:lnTo>
                  <a:pt x="234078" y="711994"/>
                </a:lnTo>
                <a:lnTo>
                  <a:pt x="234078" y="2381"/>
                </a:lnTo>
                <a:lnTo>
                  <a:pt x="229950" y="2381"/>
                </a:lnTo>
                <a:lnTo>
                  <a:pt x="229950" y="0"/>
                </a:lnTo>
                <a:close/>
              </a:path>
            </a:pathLst>
          </a:custGeom>
          <a:solidFill>
            <a:schemeClr val="bg1">
              <a:lumMod val="85000"/>
            </a:schemeClr>
          </a:solidFill>
        </p:spPr>
        <p:txBody>
          <a:bodyPr wrap="square" anchor="ctr" anchorCtr="0">
            <a:noAutofit/>
          </a:bodyPr>
          <a:lstStyle/>
          <a:p>
            <a:r>
              <a:rPr lang="en-US"/>
              <a:t>Click icon to add picture</a:t>
            </a:r>
            <a:endParaRPr lang="nl-NL" dirty="0"/>
          </a:p>
        </p:txBody>
      </p:sp>
      <p:sp>
        <p:nvSpPr>
          <p:cNvPr id="10"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endParaRPr lang="nl-NL"/>
          </a:p>
        </p:txBody>
      </p:sp>
      <p:sp>
        <p:nvSpPr>
          <p:cNvPr id="15" name="Tijdelijke aanduiding voor dianummer 14"/>
          <p:cNvSpPr>
            <a:spLocks noGrp="1"/>
          </p:cNvSpPr>
          <p:nvPr>
            <p:ph type="sldNum" sz="quarter" idx="25"/>
          </p:nvPr>
        </p:nvSpPr>
        <p:spPr>
          <a:xfrm>
            <a:off x="6553199" y="6221413"/>
            <a:ext cx="5005389" cy="322075"/>
          </a:xfrm>
        </p:spPr>
        <p:txBody>
          <a:bodyPr/>
          <a:lstStyle>
            <a:lvl1pPr>
              <a:defRPr>
                <a:solidFill>
                  <a:schemeClr val="bg1"/>
                </a:solidFill>
              </a:defRPr>
            </a:lvl1pPr>
          </a:lstStyle>
          <a:p>
            <a:fld id="{25FD1D55-C608-444A-806A-DDCA7247DFB7}" type="slidenum">
              <a:rPr lang="nl-NL" smtClean="0"/>
              <a:t>‹nr.›</a:t>
            </a:fld>
            <a:endParaRPr lang="nl-NL"/>
          </a:p>
        </p:txBody>
      </p:sp>
    </p:spTree>
    <p:extLst>
      <p:ext uri="{BB962C8B-B14F-4D97-AF65-F5344CB8AC3E}">
        <p14:creationId xmlns:p14="http://schemas.microsoft.com/office/powerpoint/2010/main" val="49022791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Afbeelding verticaal kleur">
    <p:spTree>
      <p:nvGrpSpPr>
        <p:cNvPr id="1" name=""/>
        <p:cNvGrpSpPr/>
        <p:nvPr/>
      </p:nvGrpSpPr>
      <p:grpSpPr>
        <a:xfrm>
          <a:off x="0" y="0"/>
          <a:ext cx="0" cy="0"/>
          <a:chOff x="0" y="0"/>
          <a:chExt cx="0" cy="0"/>
        </a:xfrm>
      </p:grpSpPr>
      <p:sp>
        <p:nvSpPr>
          <p:cNvPr id="7" name="Rechthoek 6"/>
          <p:cNvSpPr/>
          <p:nvPr/>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ijdelijke aanduiding voor tekst 9"/>
          <p:cNvSpPr>
            <a:spLocks noGrp="1"/>
          </p:cNvSpPr>
          <p:nvPr>
            <p:ph type="body" sz="quarter" idx="15"/>
          </p:nvPr>
        </p:nvSpPr>
        <p:spPr>
          <a:xfrm>
            <a:off x="635000" y="2289600"/>
            <a:ext cx="5005388" cy="3935413"/>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sp>
        <p:nvSpPr>
          <p:cNvPr id="2" name="Titel 1"/>
          <p:cNvSpPr>
            <a:spLocks noGrp="1"/>
          </p:cNvSpPr>
          <p:nvPr>
            <p:ph type="title"/>
          </p:nvPr>
        </p:nvSpPr>
        <p:spPr>
          <a:xfrm>
            <a:off x="634206" y="1051200"/>
            <a:ext cx="5004594" cy="948047"/>
          </a:xfrm>
        </p:spPr>
        <p:txBody>
          <a:bodyPr/>
          <a:lstStyle>
            <a:lvl1pPr>
              <a:defRPr>
                <a:solidFill>
                  <a:schemeClr val="bg1"/>
                </a:solidFill>
              </a:defRPr>
            </a:lvl1pPr>
          </a:lstStyle>
          <a:p>
            <a:r>
              <a:rPr lang="en-US"/>
              <a:t>Click to edit Master title style</a:t>
            </a:r>
            <a:endParaRPr lang="nl-NL" dirty="0"/>
          </a:p>
        </p:txBody>
      </p:sp>
      <p:sp>
        <p:nvSpPr>
          <p:cNvPr id="13" name="Tijdelijke aanduiding voor dianummer 14"/>
          <p:cNvSpPr>
            <a:spLocks noGrp="1"/>
          </p:cNvSpPr>
          <p:nvPr>
            <p:ph type="sldNum" sz="quarter" idx="27"/>
          </p:nvPr>
        </p:nvSpPr>
        <p:spPr>
          <a:xfrm>
            <a:off x="6553199" y="6221413"/>
            <a:ext cx="5005389" cy="322075"/>
          </a:xfrm>
        </p:spPr>
        <p:txBody>
          <a:bodyPr/>
          <a:lstStyle>
            <a:lvl1pPr>
              <a:defRPr>
                <a:solidFill>
                  <a:schemeClr val="bg1"/>
                </a:solidFill>
              </a:defRPr>
            </a:lvl1pPr>
          </a:lstStyle>
          <a:p>
            <a:fld id="{25FD1D55-C608-444A-806A-DDCA7247DFB7}" type="slidenum">
              <a:rPr lang="nl-NL" smtClean="0"/>
              <a:t>‹nr.›</a:t>
            </a:fld>
            <a:endParaRPr lang="nl-NL"/>
          </a:p>
        </p:txBody>
      </p:sp>
      <p:sp>
        <p:nvSpPr>
          <p:cNvPr id="15"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endParaRPr lang="nl-NL"/>
          </a:p>
        </p:txBody>
      </p:sp>
      <p:sp>
        <p:nvSpPr>
          <p:cNvPr id="9" name="Tijdelijke aanduiding voor afbeelding 9"/>
          <p:cNvSpPr>
            <a:spLocks noGrp="1"/>
          </p:cNvSpPr>
          <p:nvPr>
            <p:ph type="pic" sz="quarter" idx="24"/>
          </p:nvPr>
        </p:nvSpPr>
        <p:spPr>
          <a:xfrm>
            <a:off x="6095288" y="-2381"/>
            <a:ext cx="6096712" cy="6860381"/>
          </a:xfrm>
          <a:custGeom>
            <a:avLst/>
            <a:gdLst>
              <a:gd name="connsiteX0" fmla="*/ 229238 w 6096000"/>
              <a:gd name="connsiteY0" fmla="*/ 0 h 6860381"/>
              <a:gd name="connsiteX1" fmla="*/ 6091238 w 6096000"/>
              <a:gd name="connsiteY1" fmla="*/ 0 h 6860381"/>
              <a:gd name="connsiteX2" fmla="*/ 6091238 w 6096000"/>
              <a:gd name="connsiteY2" fmla="*/ 2381 h 6860381"/>
              <a:gd name="connsiteX3" fmla="*/ 6096000 w 6096000"/>
              <a:gd name="connsiteY3" fmla="*/ 2381 h 6860381"/>
              <a:gd name="connsiteX4" fmla="*/ 6096000 w 6096000"/>
              <a:gd name="connsiteY4" fmla="*/ 6860381 h 6860381"/>
              <a:gd name="connsiteX5" fmla="*/ 6095999 w 6096000"/>
              <a:gd name="connsiteY5" fmla="*/ 6860381 h 6860381"/>
              <a:gd name="connsiteX6" fmla="*/ 3832225 w 6096000"/>
              <a:gd name="connsiteY6" fmla="*/ 6860381 h 6860381"/>
              <a:gd name="connsiteX7" fmla="*/ 232201 w 6096000"/>
              <a:gd name="connsiteY7" fmla="*/ 6860381 h 6860381"/>
              <a:gd name="connsiteX8" fmla="*/ 232201 w 6096000"/>
              <a:gd name="connsiteY8" fmla="*/ 6626381 h 6860381"/>
              <a:gd name="connsiteX9" fmla="*/ 0 w 6096000"/>
              <a:gd name="connsiteY9" fmla="*/ 6626381 h 6860381"/>
              <a:gd name="connsiteX10" fmla="*/ 0 w 6096000"/>
              <a:gd name="connsiteY10" fmla="*/ 5488781 h 6860381"/>
              <a:gd name="connsiteX11" fmla="*/ 1 w 6096000"/>
              <a:gd name="connsiteY11" fmla="*/ 5488781 h 6860381"/>
              <a:gd name="connsiteX12" fmla="*/ 1 w 6096000"/>
              <a:gd name="connsiteY12" fmla="*/ 948531 h 6860381"/>
              <a:gd name="connsiteX13" fmla="*/ 1 w 6096000"/>
              <a:gd name="connsiteY13" fmla="*/ 711200 h 6860381"/>
              <a:gd name="connsiteX14" fmla="*/ 1 w 6096000"/>
              <a:gd name="connsiteY14" fmla="*/ 2381 h 6860381"/>
              <a:gd name="connsiteX15" fmla="*/ 2 w 6096000"/>
              <a:gd name="connsiteY15" fmla="*/ 2381 h 6860381"/>
              <a:gd name="connsiteX16" fmla="*/ 2 w 6096000"/>
              <a:gd name="connsiteY16" fmla="*/ 711994 h 6860381"/>
              <a:gd name="connsiteX17" fmla="*/ 233366 w 6096000"/>
              <a:gd name="connsiteY17" fmla="*/ 711994 h 6860381"/>
              <a:gd name="connsiteX18" fmla="*/ 233366 w 6096000"/>
              <a:gd name="connsiteY18" fmla="*/ 2381 h 6860381"/>
              <a:gd name="connsiteX19" fmla="*/ 229238 w 6096000"/>
              <a:gd name="connsiteY19" fmla="*/ 2381 h 6860381"/>
              <a:gd name="connsiteX0" fmla="*/ 229950 w 6096712"/>
              <a:gd name="connsiteY0" fmla="*/ 0 h 6860381"/>
              <a:gd name="connsiteX1" fmla="*/ 6091950 w 6096712"/>
              <a:gd name="connsiteY1" fmla="*/ 0 h 6860381"/>
              <a:gd name="connsiteX2" fmla="*/ 6091950 w 6096712"/>
              <a:gd name="connsiteY2" fmla="*/ 2381 h 6860381"/>
              <a:gd name="connsiteX3" fmla="*/ 6096712 w 6096712"/>
              <a:gd name="connsiteY3" fmla="*/ 2381 h 6860381"/>
              <a:gd name="connsiteX4" fmla="*/ 6096712 w 6096712"/>
              <a:gd name="connsiteY4" fmla="*/ 6860381 h 6860381"/>
              <a:gd name="connsiteX5" fmla="*/ 6096711 w 6096712"/>
              <a:gd name="connsiteY5" fmla="*/ 6860381 h 6860381"/>
              <a:gd name="connsiteX6" fmla="*/ 3832937 w 6096712"/>
              <a:gd name="connsiteY6" fmla="*/ 6860381 h 6860381"/>
              <a:gd name="connsiteX7" fmla="*/ 232913 w 6096712"/>
              <a:gd name="connsiteY7" fmla="*/ 6860381 h 6860381"/>
              <a:gd name="connsiteX8" fmla="*/ 0 w 6096712"/>
              <a:gd name="connsiteY8" fmla="*/ 6860381 h 6860381"/>
              <a:gd name="connsiteX9" fmla="*/ 712 w 6096712"/>
              <a:gd name="connsiteY9" fmla="*/ 6626381 h 6860381"/>
              <a:gd name="connsiteX10" fmla="*/ 712 w 6096712"/>
              <a:gd name="connsiteY10" fmla="*/ 5488781 h 6860381"/>
              <a:gd name="connsiteX11" fmla="*/ 713 w 6096712"/>
              <a:gd name="connsiteY11" fmla="*/ 5488781 h 6860381"/>
              <a:gd name="connsiteX12" fmla="*/ 713 w 6096712"/>
              <a:gd name="connsiteY12" fmla="*/ 948531 h 6860381"/>
              <a:gd name="connsiteX13" fmla="*/ 713 w 6096712"/>
              <a:gd name="connsiteY13" fmla="*/ 711200 h 6860381"/>
              <a:gd name="connsiteX14" fmla="*/ 713 w 6096712"/>
              <a:gd name="connsiteY14" fmla="*/ 2381 h 6860381"/>
              <a:gd name="connsiteX15" fmla="*/ 714 w 6096712"/>
              <a:gd name="connsiteY15" fmla="*/ 2381 h 6860381"/>
              <a:gd name="connsiteX16" fmla="*/ 714 w 6096712"/>
              <a:gd name="connsiteY16" fmla="*/ 711994 h 6860381"/>
              <a:gd name="connsiteX17" fmla="*/ 234078 w 6096712"/>
              <a:gd name="connsiteY17" fmla="*/ 711994 h 6860381"/>
              <a:gd name="connsiteX18" fmla="*/ 234078 w 6096712"/>
              <a:gd name="connsiteY18" fmla="*/ 2381 h 6860381"/>
              <a:gd name="connsiteX19" fmla="*/ 229950 w 6096712"/>
              <a:gd name="connsiteY19" fmla="*/ 2381 h 6860381"/>
              <a:gd name="connsiteX20" fmla="*/ 229950 w 6096712"/>
              <a:gd name="connsiteY20" fmla="*/ 0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96712" h="6860381">
                <a:moveTo>
                  <a:pt x="229950" y="0"/>
                </a:moveTo>
                <a:lnTo>
                  <a:pt x="6091950" y="0"/>
                </a:lnTo>
                <a:lnTo>
                  <a:pt x="6091950" y="2381"/>
                </a:lnTo>
                <a:lnTo>
                  <a:pt x="6096712" y="2381"/>
                </a:lnTo>
                <a:lnTo>
                  <a:pt x="6096712" y="6860381"/>
                </a:lnTo>
                <a:lnTo>
                  <a:pt x="6096711" y="6860381"/>
                </a:lnTo>
                <a:lnTo>
                  <a:pt x="3832937" y="6860381"/>
                </a:lnTo>
                <a:lnTo>
                  <a:pt x="232913" y="6860381"/>
                </a:lnTo>
                <a:lnTo>
                  <a:pt x="0" y="6860381"/>
                </a:lnTo>
                <a:cubicBezTo>
                  <a:pt x="237" y="6782381"/>
                  <a:pt x="475" y="6704381"/>
                  <a:pt x="712" y="6626381"/>
                </a:cubicBezTo>
                <a:lnTo>
                  <a:pt x="712" y="5488781"/>
                </a:lnTo>
                <a:lnTo>
                  <a:pt x="713" y="5488781"/>
                </a:lnTo>
                <a:lnTo>
                  <a:pt x="713" y="948531"/>
                </a:lnTo>
                <a:lnTo>
                  <a:pt x="713" y="711200"/>
                </a:lnTo>
                <a:lnTo>
                  <a:pt x="713" y="2381"/>
                </a:lnTo>
                <a:lnTo>
                  <a:pt x="714" y="2381"/>
                </a:lnTo>
                <a:lnTo>
                  <a:pt x="714" y="711994"/>
                </a:lnTo>
                <a:lnTo>
                  <a:pt x="234078" y="711994"/>
                </a:lnTo>
                <a:lnTo>
                  <a:pt x="234078" y="2381"/>
                </a:lnTo>
                <a:lnTo>
                  <a:pt x="229950" y="2381"/>
                </a:lnTo>
                <a:lnTo>
                  <a:pt x="229950" y="0"/>
                </a:lnTo>
                <a:close/>
              </a:path>
            </a:pathLst>
          </a:custGeom>
          <a:solidFill>
            <a:schemeClr val="bg1">
              <a:lumMod val="85000"/>
            </a:schemeClr>
          </a:solidFill>
        </p:spPr>
        <p:txBody>
          <a:bodyPr wrap="square" anchor="ctr" anchorCtr="0">
            <a:noAutofit/>
          </a:bodyPr>
          <a:lstStyle/>
          <a:p>
            <a:r>
              <a:rPr lang="en-US"/>
              <a:t>Click icon to add picture</a:t>
            </a:r>
            <a:endParaRPr lang="nl-NL" dirty="0"/>
          </a:p>
        </p:txBody>
      </p:sp>
      <p:pic>
        <p:nvPicPr>
          <p:cNvPr id="14" name="Afbeelding 13" descr="RO_vervolgpagina_Logo_2_RGB_pos__aangepast.png"/>
          <p:cNvPicPr>
            <a:picLocks noChangeAspect="1"/>
          </p:cNvPicPr>
          <p:nvPr/>
        </p:nvPicPr>
        <p:blipFill>
          <a:blip r:embed="rId2" cstate="print"/>
          <a:stretch>
            <a:fillRect/>
          </a:stretch>
        </p:blipFill>
        <p:spPr>
          <a:xfrm>
            <a:off x="0" y="0"/>
            <a:ext cx="12192000" cy="1057656"/>
          </a:xfrm>
          <a:prstGeom prst="rect">
            <a:avLst/>
          </a:prstGeom>
        </p:spPr>
      </p:pic>
      <p:sp>
        <p:nvSpPr>
          <p:cNvPr id="11" name="Tijdelijke aanduiding voor dianummer 14"/>
          <p:cNvSpPr txBox="1">
            <a:spLocks/>
          </p:cNvSpPr>
          <p:nvPr/>
        </p:nvSpPr>
        <p:spPr>
          <a:xfrm>
            <a:off x="6552000" y="6220800"/>
            <a:ext cx="5005389" cy="322075"/>
          </a:xfrm>
          <a:prstGeom prst="rect">
            <a:avLst/>
          </a:prstGeom>
        </p:spPr>
        <p:txBody>
          <a:bodyPr vert="horz" lIns="91440" tIns="45720" rIns="0" bIns="45720" rtlCol="0" anchor="b" anchorCtr="0"/>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0A0A6AF-03C5-477E-939A-E28F7E7F05EA}" type="slidenum">
              <a:rPr kumimoji="0" lang="nl-NL" sz="1050" b="0" i="0" u="none" strike="noStrike" kern="1200" cap="none" spc="0" normalizeH="0" baseline="0" noProof="0" smtClean="0">
                <a:ln>
                  <a:noFill/>
                </a:ln>
                <a:solidFill>
                  <a:schemeClr val="bg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nl-NL" sz="1050" b="0" i="0" u="none" strike="noStrike" kern="1200" cap="none" spc="0" normalizeH="0" baseline="0" noProof="0" dirty="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4026965765"/>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Afbeelding verticaal wit">
    <p:spTree>
      <p:nvGrpSpPr>
        <p:cNvPr id="1" name=""/>
        <p:cNvGrpSpPr/>
        <p:nvPr/>
      </p:nvGrpSpPr>
      <p:grpSpPr>
        <a:xfrm>
          <a:off x="0" y="0"/>
          <a:ext cx="0" cy="0"/>
          <a:chOff x="0" y="0"/>
          <a:chExt cx="0" cy="0"/>
        </a:xfrm>
      </p:grpSpPr>
      <p:sp>
        <p:nvSpPr>
          <p:cNvPr id="11" name="Tijdelijke aanduiding voor tekst 10"/>
          <p:cNvSpPr>
            <a:spLocks noGrp="1"/>
          </p:cNvSpPr>
          <p:nvPr>
            <p:ph type="body" sz="quarter" idx="16"/>
          </p:nvPr>
        </p:nvSpPr>
        <p:spPr>
          <a:xfrm>
            <a:off x="635000" y="2289600"/>
            <a:ext cx="5003800" cy="39318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sp>
        <p:nvSpPr>
          <p:cNvPr id="2" name="Titel 1"/>
          <p:cNvSpPr>
            <a:spLocks noGrp="1"/>
          </p:cNvSpPr>
          <p:nvPr>
            <p:ph type="title"/>
          </p:nvPr>
        </p:nvSpPr>
        <p:spPr>
          <a:xfrm>
            <a:off x="635000" y="1051200"/>
            <a:ext cx="5003800" cy="948047"/>
          </a:xfrm>
        </p:spPr>
        <p:txBody>
          <a:bodyPr/>
          <a:lstStyle/>
          <a:p>
            <a:r>
              <a:rPr lang="en-US"/>
              <a:t>Click to edit Master title style</a:t>
            </a:r>
            <a:endParaRPr lang="nl-NL" dirty="0"/>
          </a:p>
        </p:txBody>
      </p:sp>
      <p:sp>
        <p:nvSpPr>
          <p:cNvPr id="8" name="Tijdelijke aanduiding voor dianummer 14"/>
          <p:cNvSpPr>
            <a:spLocks noGrp="1"/>
          </p:cNvSpPr>
          <p:nvPr>
            <p:ph type="sldNum" sz="quarter" idx="27"/>
          </p:nvPr>
        </p:nvSpPr>
        <p:spPr>
          <a:xfrm>
            <a:off x="6553199" y="6221413"/>
            <a:ext cx="5005389" cy="322075"/>
          </a:xfrm>
        </p:spPr>
        <p:txBody>
          <a:bodyPr/>
          <a:lstStyle>
            <a:lvl1pPr>
              <a:defRPr>
                <a:solidFill>
                  <a:schemeClr val="bg1"/>
                </a:solidFill>
              </a:defRPr>
            </a:lvl1pPr>
          </a:lstStyle>
          <a:p>
            <a:fld id="{25FD1D55-C608-444A-806A-DDCA7247DFB7}" type="slidenum">
              <a:rPr lang="nl-NL" smtClean="0"/>
              <a:t>‹nr.›</a:t>
            </a:fld>
            <a:endParaRPr lang="nl-NL"/>
          </a:p>
        </p:txBody>
      </p:sp>
      <p:sp>
        <p:nvSpPr>
          <p:cNvPr id="9"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endParaRPr lang="nl-NL"/>
          </a:p>
        </p:txBody>
      </p:sp>
      <p:sp>
        <p:nvSpPr>
          <p:cNvPr id="7" name="Tijdelijke aanduiding voor afbeelding 9"/>
          <p:cNvSpPr>
            <a:spLocks noGrp="1"/>
          </p:cNvSpPr>
          <p:nvPr>
            <p:ph type="pic" sz="quarter" idx="24"/>
          </p:nvPr>
        </p:nvSpPr>
        <p:spPr>
          <a:xfrm>
            <a:off x="6095288" y="-2381"/>
            <a:ext cx="6096712" cy="6860381"/>
          </a:xfrm>
          <a:custGeom>
            <a:avLst/>
            <a:gdLst>
              <a:gd name="connsiteX0" fmla="*/ 229238 w 6096000"/>
              <a:gd name="connsiteY0" fmla="*/ 0 h 6860381"/>
              <a:gd name="connsiteX1" fmla="*/ 6091238 w 6096000"/>
              <a:gd name="connsiteY1" fmla="*/ 0 h 6860381"/>
              <a:gd name="connsiteX2" fmla="*/ 6091238 w 6096000"/>
              <a:gd name="connsiteY2" fmla="*/ 2381 h 6860381"/>
              <a:gd name="connsiteX3" fmla="*/ 6096000 w 6096000"/>
              <a:gd name="connsiteY3" fmla="*/ 2381 h 6860381"/>
              <a:gd name="connsiteX4" fmla="*/ 6096000 w 6096000"/>
              <a:gd name="connsiteY4" fmla="*/ 6860381 h 6860381"/>
              <a:gd name="connsiteX5" fmla="*/ 6095999 w 6096000"/>
              <a:gd name="connsiteY5" fmla="*/ 6860381 h 6860381"/>
              <a:gd name="connsiteX6" fmla="*/ 3832225 w 6096000"/>
              <a:gd name="connsiteY6" fmla="*/ 6860381 h 6860381"/>
              <a:gd name="connsiteX7" fmla="*/ 232201 w 6096000"/>
              <a:gd name="connsiteY7" fmla="*/ 6860381 h 6860381"/>
              <a:gd name="connsiteX8" fmla="*/ 232201 w 6096000"/>
              <a:gd name="connsiteY8" fmla="*/ 6626381 h 6860381"/>
              <a:gd name="connsiteX9" fmla="*/ 0 w 6096000"/>
              <a:gd name="connsiteY9" fmla="*/ 6626381 h 6860381"/>
              <a:gd name="connsiteX10" fmla="*/ 0 w 6096000"/>
              <a:gd name="connsiteY10" fmla="*/ 5488781 h 6860381"/>
              <a:gd name="connsiteX11" fmla="*/ 1 w 6096000"/>
              <a:gd name="connsiteY11" fmla="*/ 5488781 h 6860381"/>
              <a:gd name="connsiteX12" fmla="*/ 1 w 6096000"/>
              <a:gd name="connsiteY12" fmla="*/ 948531 h 6860381"/>
              <a:gd name="connsiteX13" fmla="*/ 1 w 6096000"/>
              <a:gd name="connsiteY13" fmla="*/ 711200 h 6860381"/>
              <a:gd name="connsiteX14" fmla="*/ 1 w 6096000"/>
              <a:gd name="connsiteY14" fmla="*/ 2381 h 6860381"/>
              <a:gd name="connsiteX15" fmla="*/ 2 w 6096000"/>
              <a:gd name="connsiteY15" fmla="*/ 2381 h 6860381"/>
              <a:gd name="connsiteX16" fmla="*/ 2 w 6096000"/>
              <a:gd name="connsiteY16" fmla="*/ 711994 h 6860381"/>
              <a:gd name="connsiteX17" fmla="*/ 233366 w 6096000"/>
              <a:gd name="connsiteY17" fmla="*/ 711994 h 6860381"/>
              <a:gd name="connsiteX18" fmla="*/ 233366 w 6096000"/>
              <a:gd name="connsiteY18" fmla="*/ 2381 h 6860381"/>
              <a:gd name="connsiteX19" fmla="*/ 229238 w 6096000"/>
              <a:gd name="connsiteY19" fmla="*/ 2381 h 6860381"/>
              <a:gd name="connsiteX0" fmla="*/ 229950 w 6096712"/>
              <a:gd name="connsiteY0" fmla="*/ 0 h 6860381"/>
              <a:gd name="connsiteX1" fmla="*/ 6091950 w 6096712"/>
              <a:gd name="connsiteY1" fmla="*/ 0 h 6860381"/>
              <a:gd name="connsiteX2" fmla="*/ 6091950 w 6096712"/>
              <a:gd name="connsiteY2" fmla="*/ 2381 h 6860381"/>
              <a:gd name="connsiteX3" fmla="*/ 6096712 w 6096712"/>
              <a:gd name="connsiteY3" fmla="*/ 2381 h 6860381"/>
              <a:gd name="connsiteX4" fmla="*/ 6096712 w 6096712"/>
              <a:gd name="connsiteY4" fmla="*/ 6860381 h 6860381"/>
              <a:gd name="connsiteX5" fmla="*/ 6096711 w 6096712"/>
              <a:gd name="connsiteY5" fmla="*/ 6860381 h 6860381"/>
              <a:gd name="connsiteX6" fmla="*/ 3832937 w 6096712"/>
              <a:gd name="connsiteY6" fmla="*/ 6860381 h 6860381"/>
              <a:gd name="connsiteX7" fmla="*/ 232913 w 6096712"/>
              <a:gd name="connsiteY7" fmla="*/ 6860381 h 6860381"/>
              <a:gd name="connsiteX8" fmla="*/ 0 w 6096712"/>
              <a:gd name="connsiteY8" fmla="*/ 6860381 h 6860381"/>
              <a:gd name="connsiteX9" fmla="*/ 712 w 6096712"/>
              <a:gd name="connsiteY9" fmla="*/ 6626381 h 6860381"/>
              <a:gd name="connsiteX10" fmla="*/ 712 w 6096712"/>
              <a:gd name="connsiteY10" fmla="*/ 5488781 h 6860381"/>
              <a:gd name="connsiteX11" fmla="*/ 713 w 6096712"/>
              <a:gd name="connsiteY11" fmla="*/ 5488781 h 6860381"/>
              <a:gd name="connsiteX12" fmla="*/ 713 w 6096712"/>
              <a:gd name="connsiteY12" fmla="*/ 948531 h 6860381"/>
              <a:gd name="connsiteX13" fmla="*/ 713 w 6096712"/>
              <a:gd name="connsiteY13" fmla="*/ 711200 h 6860381"/>
              <a:gd name="connsiteX14" fmla="*/ 713 w 6096712"/>
              <a:gd name="connsiteY14" fmla="*/ 2381 h 6860381"/>
              <a:gd name="connsiteX15" fmla="*/ 714 w 6096712"/>
              <a:gd name="connsiteY15" fmla="*/ 2381 h 6860381"/>
              <a:gd name="connsiteX16" fmla="*/ 714 w 6096712"/>
              <a:gd name="connsiteY16" fmla="*/ 711994 h 6860381"/>
              <a:gd name="connsiteX17" fmla="*/ 234078 w 6096712"/>
              <a:gd name="connsiteY17" fmla="*/ 711994 h 6860381"/>
              <a:gd name="connsiteX18" fmla="*/ 234078 w 6096712"/>
              <a:gd name="connsiteY18" fmla="*/ 2381 h 6860381"/>
              <a:gd name="connsiteX19" fmla="*/ 229950 w 6096712"/>
              <a:gd name="connsiteY19" fmla="*/ 2381 h 6860381"/>
              <a:gd name="connsiteX20" fmla="*/ 229950 w 6096712"/>
              <a:gd name="connsiteY20" fmla="*/ 0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96712" h="6860381">
                <a:moveTo>
                  <a:pt x="229950" y="0"/>
                </a:moveTo>
                <a:lnTo>
                  <a:pt x="6091950" y="0"/>
                </a:lnTo>
                <a:lnTo>
                  <a:pt x="6091950" y="2381"/>
                </a:lnTo>
                <a:lnTo>
                  <a:pt x="6096712" y="2381"/>
                </a:lnTo>
                <a:lnTo>
                  <a:pt x="6096712" y="6860381"/>
                </a:lnTo>
                <a:lnTo>
                  <a:pt x="6096711" y="6860381"/>
                </a:lnTo>
                <a:lnTo>
                  <a:pt x="3832937" y="6860381"/>
                </a:lnTo>
                <a:lnTo>
                  <a:pt x="232913" y="6860381"/>
                </a:lnTo>
                <a:lnTo>
                  <a:pt x="0" y="6860381"/>
                </a:lnTo>
                <a:cubicBezTo>
                  <a:pt x="237" y="6782381"/>
                  <a:pt x="475" y="6704381"/>
                  <a:pt x="712" y="6626381"/>
                </a:cubicBezTo>
                <a:lnTo>
                  <a:pt x="712" y="5488781"/>
                </a:lnTo>
                <a:lnTo>
                  <a:pt x="713" y="5488781"/>
                </a:lnTo>
                <a:lnTo>
                  <a:pt x="713" y="948531"/>
                </a:lnTo>
                <a:lnTo>
                  <a:pt x="713" y="711200"/>
                </a:lnTo>
                <a:lnTo>
                  <a:pt x="713" y="2381"/>
                </a:lnTo>
                <a:lnTo>
                  <a:pt x="714" y="2381"/>
                </a:lnTo>
                <a:lnTo>
                  <a:pt x="714" y="711994"/>
                </a:lnTo>
                <a:lnTo>
                  <a:pt x="234078" y="711994"/>
                </a:lnTo>
                <a:lnTo>
                  <a:pt x="234078" y="2381"/>
                </a:lnTo>
                <a:lnTo>
                  <a:pt x="229950" y="2381"/>
                </a:lnTo>
                <a:lnTo>
                  <a:pt x="229950" y="0"/>
                </a:lnTo>
                <a:close/>
              </a:path>
            </a:pathLst>
          </a:custGeom>
          <a:solidFill>
            <a:schemeClr val="bg1">
              <a:lumMod val="85000"/>
            </a:schemeClr>
          </a:solidFill>
        </p:spPr>
        <p:txBody>
          <a:bodyPr wrap="square" anchor="ctr" anchorCtr="0">
            <a:noAutofit/>
          </a:bodyPr>
          <a:lstStyle/>
          <a:p>
            <a:r>
              <a:rPr lang="en-US"/>
              <a:t>Click icon to add picture</a:t>
            </a:r>
            <a:endParaRPr lang="nl-NL" dirty="0"/>
          </a:p>
        </p:txBody>
      </p:sp>
      <p:sp>
        <p:nvSpPr>
          <p:cNvPr id="10" name="Tijdelijke aanduiding voor dianummer 14"/>
          <p:cNvSpPr txBox="1">
            <a:spLocks/>
          </p:cNvSpPr>
          <p:nvPr/>
        </p:nvSpPr>
        <p:spPr>
          <a:xfrm>
            <a:off x="6552000" y="6220800"/>
            <a:ext cx="5005389" cy="322075"/>
          </a:xfrm>
          <a:prstGeom prst="rect">
            <a:avLst/>
          </a:prstGeom>
        </p:spPr>
        <p:txBody>
          <a:bodyPr vert="horz" lIns="91440" tIns="45720" rIns="0" bIns="45720" rtlCol="0" anchor="b" anchorCtr="0"/>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0A0A6AF-03C5-477E-939A-E28F7E7F05EA}" type="slidenum">
              <a:rPr kumimoji="0" lang="nl-NL" sz="1050" b="0" i="0" u="none" strike="noStrike" kern="1200" cap="none" spc="0" normalizeH="0" baseline="0" noProof="0" smtClean="0">
                <a:ln>
                  <a:noFill/>
                </a:ln>
                <a:solidFill>
                  <a:schemeClr val="bg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nl-NL" sz="1050" b="0" i="0" u="none" strike="noStrike" kern="1200" cap="none" spc="0" normalizeH="0" baseline="0" noProof="0" dirty="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2095245979"/>
      </p:ext>
    </p:extLst>
  </p:cSld>
  <p:clrMapOvr>
    <a:masterClrMapping/>
  </p:clrMapOvr>
  <p:extLst>
    <p:ext uri="{DCECCB84-F9BA-43D5-87BE-67443E8EF086}">
      <p15:sldGuideLst xmlns:p15="http://schemas.microsoft.com/office/powerpoint/2012/main">
        <p15:guide id="1" pos="3977">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Tekst horizontaal A">
    <p:spTree>
      <p:nvGrpSpPr>
        <p:cNvPr id="1" name=""/>
        <p:cNvGrpSpPr/>
        <p:nvPr/>
      </p:nvGrpSpPr>
      <p:grpSpPr>
        <a:xfrm>
          <a:off x="0" y="0"/>
          <a:ext cx="0" cy="0"/>
          <a:chOff x="0" y="0"/>
          <a:chExt cx="0" cy="0"/>
        </a:xfrm>
      </p:grpSpPr>
      <p:sp>
        <p:nvSpPr>
          <p:cNvPr id="6" name="Rechthoek 5"/>
          <p:cNvSpPr/>
          <p:nvPr/>
        </p:nvSpPr>
        <p:spPr>
          <a:xfrm>
            <a:off x="0" y="-1"/>
            <a:ext cx="12192000" cy="3427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5000" y="1052513"/>
            <a:ext cx="10923588" cy="2374900"/>
          </a:xfrm>
        </p:spPr>
        <p:txBody>
          <a:bodyPr anchor="t" anchorCtr="0">
            <a:normAutofit/>
          </a:bodyPr>
          <a:lstStyle>
            <a:lvl1pPr>
              <a:defRPr sz="4800">
                <a:solidFill>
                  <a:schemeClr val="bg1"/>
                </a:solidFill>
              </a:defRPr>
            </a:lvl1pPr>
          </a:lstStyle>
          <a:p>
            <a:r>
              <a:rPr lang="en-US"/>
              <a:t>Click to edit Master title style</a:t>
            </a:r>
            <a:endParaRPr lang="nl-NL" dirty="0"/>
          </a:p>
        </p:txBody>
      </p:sp>
      <p:sp>
        <p:nvSpPr>
          <p:cNvPr id="14" name="Tijdelijke aanduiding voor tekst 13"/>
          <p:cNvSpPr>
            <a:spLocks noGrp="1"/>
          </p:cNvSpPr>
          <p:nvPr>
            <p:ph type="body" sz="quarter" idx="13"/>
          </p:nvPr>
        </p:nvSpPr>
        <p:spPr>
          <a:xfrm>
            <a:off x="635000" y="3749487"/>
            <a:ext cx="10923588" cy="2471925"/>
          </a:xfrm>
        </p:spPr>
        <p:txBody>
          <a:bodyPr numCol="2" spcCol="468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sp>
        <p:nvSpPr>
          <p:cNvPr id="11" name="Tijdelijke aanduiding voor dianummer 10"/>
          <p:cNvSpPr>
            <a:spLocks noGrp="1"/>
          </p:cNvSpPr>
          <p:nvPr>
            <p:ph type="sldNum" sz="quarter" idx="16"/>
          </p:nvPr>
        </p:nvSpPr>
        <p:spPr/>
        <p:txBody>
          <a:bodyPr/>
          <a:lstStyle/>
          <a:p>
            <a:fld id="{25FD1D55-C608-444A-806A-DDCA7247DFB7}" type="slidenum">
              <a:rPr lang="nl-NL" smtClean="0"/>
              <a:t>‹nr.›</a:t>
            </a:fld>
            <a:endParaRPr lang="nl-NL"/>
          </a:p>
        </p:txBody>
      </p:sp>
      <p:sp>
        <p:nvSpPr>
          <p:cNvPr id="12"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endParaRPr lang="nl-NL"/>
          </a:p>
        </p:txBody>
      </p:sp>
      <p:pic>
        <p:nvPicPr>
          <p:cNvPr id="10" name="Afbeelding 9" descr="RO_vervolgpagina_Logo_2_RGB_pos__aangepast.png"/>
          <p:cNvPicPr>
            <a:picLocks noChangeAspect="1"/>
          </p:cNvPicPr>
          <p:nvPr/>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423889827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Tekst horizontaal B">
    <p:spTree>
      <p:nvGrpSpPr>
        <p:cNvPr id="1" name=""/>
        <p:cNvGrpSpPr/>
        <p:nvPr/>
      </p:nvGrpSpPr>
      <p:grpSpPr>
        <a:xfrm>
          <a:off x="0" y="0"/>
          <a:ext cx="0" cy="0"/>
          <a:chOff x="0" y="0"/>
          <a:chExt cx="0" cy="0"/>
        </a:xfrm>
      </p:grpSpPr>
      <p:sp>
        <p:nvSpPr>
          <p:cNvPr id="6" name="Rechthoek 5"/>
          <p:cNvSpPr/>
          <p:nvPr/>
        </p:nvSpPr>
        <p:spPr>
          <a:xfrm>
            <a:off x="0" y="3430587"/>
            <a:ext cx="12192000" cy="3427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5000" y="1052513"/>
            <a:ext cx="10923588" cy="2374900"/>
          </a:xfrm>
        </p:spPr>
        <p:txBody>
          <a:bodyPr anchor="t" anchorCtr="0">
            <a:normAutofit/>
          </a:bodyPr>
          <a:lstStyle>
            <a:lvl1pPr>
              <a:defRPr sz="4800">
                <a:solidFill>
                  <a:schemeClr val="tx2"/>
                </a:solidFill>
              </a:defRPr>
            </a:lvl1pPr>
          </a:lstStyle>
          <a:p>
            <a:r>
              <a:rPr lang="en-US"/>
              <a:t>Click to edit Master title style</a:t>
            </a:r>
            <a:endParaRPr lang="nl-NL" dirty="0"/>
          </a:p>
        </p:txBody>
      </p:sp>
      <p:sp>
        <p:nvSpPr>
          <p:cNvPr id="14" name="Tijdelijke aanduiding voor tekst 13"/>
          <p:cNvSpPr>
            <a:spLocks noGrp="1"/>
          </p:cNvSpPr>
          <p:nvPr>
            <p:ph type="body" sz="quarter" idx="13"/>
          </p:nvPr>
        </p:nvSpPr>
        <p:spPr>
          <a:xfrm>
            <a:off x="635000" y="3749487"/>
            <a:ext cx="10923588" cy="2471925"/>
          </a:xfrm>
        </p:spPr>
        <p:txBody>
          <a:bodyPr numCol="2" spcCol="46800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sp>
        <p:nvSpPr>
          <p:cNvPr id="9" name="Tijdelijke aanduiding voor dianummer 14"/>
          <p:cNvSpPr>
            <a:spLocks noGrp="1"/>
          </p:cNvSpPr>
          <p:nvPr>
            <p:ph type="sldNum" sz="quarter" idx="25"/>
          </p:nvPr>
        </p:nvSpPr>
        <p:spPr>
          <a:xfrm>
            <a:off x="6553199" y="6221413"/>
            <a:ext cx="5005389" cy="322075"/>
          </a:xfrm>
        </p:spPr>
        <p:txBody>
          <a:bodyPr/>
          <a:lstStyle>
            <a:lvl1pPr>
              <a:defRPr>
                <a:solidFill>
                  <a:schemeClr val="bg1"/>
                </a:solidFill>
              </a:defRPr>
            </a:lvl1pPr>
          </a:lstStyle>
          <a:p>
            <a:fld id="{25FD1D55-C608-444A-806A-DDCA7247DFB7}" type="slidenum">
              <a:rPr lang="nl-NL" smtClean="0"/>
              <a:t>‹nr.›</a:t>
            </a:fld>
            <a:endParaRPr lang="nl-NL"/>
          </a:p>
        </p:txBody>
      </p:sp>
      <p:sp>
        <p:nvSpPr>
          <p:cNvPr id="13"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endParaRPr lang="nl-NL"/>
          </a:p>
        </p:txBody>
      </p:sp>
    </p:spTree>
    <p:extLst>
      <p:ext uri="{BB962C8B-B14F-4D97-AF65-F5344CB8AC3E}">
        <p14:creationId xmlns:p14="http://schemas.microsoft.com/office/powerpoint/2010/main" val="35911186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Titelstijl van model bewerken</a:t>
            </a:r>
          </a:p>
        </p:txBody>
      </p:sp>
      <p:sp>
        <p:nvSpPr>
          <p:cNvPr id="6" name="Tijdelijke aanduiding voor tekst 5"/>
          <p:cNvSpPr>
            <a:spLocks noGrp="1"/>
          </p:cNvSpPr>
          <p:nvPr>
            <p:ph type="body" sz="quarter" idx="12"/>
          </p:nvPr>
        </p:nvSpPr>
        <p:spPr>
          <a:xfrm>
            <a:off x="601134" y="1811338"/>
            <a:ext cx="10964333" cy="4305685"/>
          </a:xfrm>
        </p:spPr>
        <p:txBody>
          <a:bodyPr>
            <a:normAutofit/>
          </a:bodyPr>
          <a:lstStyle>
            <a:lvl1pPr marL="0" indent="0">
              <a:lnSpc>
                <a:spcPts val="2400"/>
              </a:lnSpc>
              <a:buFontTx/>
              <a:buNone/>
              <a:defRPr sz="1600">
                <a:solidFill>
                  <a:srgbClr val="000000"/>
                </a:solidFill>
              </a:defRPr>
            </a:lvl1pPr>
            <a:lvl2pPr marL="457200" indent="0">
              <a:lnSpc>
                <a:spcPts val="2400"/>
              </a:lnSpc>
              <a:buFontTx/>
              <a:buNone/>
              <a:defRPr sz="1600">
                <a:solidFill>
                  <a:srgbClr val="000000"/>
                </a:solidFill>
              </a:defRPr>
            </a:lvl2pPr>
            <a:lvl3pPr marL="914400" indent="0">
              <a:lnSpc>
                <a:spcPts val="2400"/>
              </a:lnSpc>
              <a:buFontTx/>
              <a:buNone/>
              <a:defRPr sz="1600">
                <a:solidFill>
                  <a:srgbClr val="000000"/>
                </a:solidFill>
              </a:defRPr>
            </a:lvl3pPr>
            <a:lvl4pPr marL="1371600" indent="0">
              <a:lnSpc>
                <a:spcPts val="2400"/>
              </a:lnSpc>
              <a:buFontTx/>
              <a:buNone/>
              <a:defRPr sz="1600">
                <a:solidFill>
                  <a:srgbClr val="000000"/>
                </a:solidFill>
              </a:defRPr>
            </a:lvl4pPr>
            <a:lvl5pPr marL="1828800" indent="0">
              <a:lnSpc>
                <a:spcPts val="2400"/>
              </a:lnSpc>
              <a:buFontTx/>
              <a:buNone/>
              <a:defRPr sz="1600">
                <a:solidFill>
                  <a:srgbClr val="000000"/>
                </a:solidFill>
              </a:defRPr>
            </a:lvl5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174992041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Afbeelding horizontaal kleur">
    <p:bg>
      <p:bgRef idx="1001">
        <a:schemeClr val="bg2"/>
      </p:bgRef>
    </p:bg>
    <p:spTree>
      <p:nvGrpSpPr>
        <p:cNvPr id="1" name=""/>
        <p:cNvGrpSpPr/>
        <p:nvPr/>
      </p:nvGrpSpPr>
      <p:grpSpPr>
        <a:xfrm>
          <a:off x="0" y="0"/>
          <a:ext cx="0" cy="0"/>
          <a:chOff x="0" y="0"/>
          <a:chExt cx="0" cy="0"/>
        </a:xfrm>
      </p:grpSpPr>
      <p:sp>
        <p:nvSpPr>
          <p:cNvPr id="2" name="Titel 1"/>
          <p:cNvSpPr>
            <a:spLocks noGrp="1"/>
          </p:cNvSpPr>
          <p:nvPr>
            <p:ph type="title"/>
          </p:nvPr>
        </p:nvSpPr>
        <p:spPr>
          <a:xfrm>
            <a:off x="634205" y="3888000"/>
            <a:ext cx="5004595" cy="2333413"/>
          </a:xfrm>
        </p:spPr>
        <p:txBody>
          <a:bodyPr anchor="t" anchorCtr="0"/>
          <a:lstStyle>
            <a:lvl1pPr>
              <a:defRPr>
                <a:solidFill>
                  <a:schemeClr val="tx1"/>
                </a:solidFill>
              </a:defRPr>
            </a:lvl1pPr>
          </a:lstStyle>
          <a:p>
            <a:r>
              <a:rPr lang="en-US"/>
              <a:t>Click to edit Master title style</a:t>
            </a:r>
            <a:endParaRPr lang="nl-NL" dirty="0"/>
          </a:p>
        </p:txBody>
      </p:sp>
      <p:sp>
        <p:nvSpPr>
          <p:cNvPr id="6" name="Tijdelijke aanduiding voor tekst 13"/>
          <p:cNvSpPr>
            <a:spLocks noGrp="1"/>
          </p:cNvSpPr>
          <p:nvPr>
            <p:ph type="body" sz="quarter" idx="13"/>
          </p:nvPr>
        </p:nvSpPr>
        <p:spPr>
          <a:xfrm>
            <a:off x="6554588" y="3888000"/>
            <a:ext cx="5004000" cy="2333413"/>
          </a:xfrm>
        </p:spPr>
        <p:txBody>
          <a:bodyPr tIns="50400" numCol="1" spcCol="468000"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sp>
        <p:nvSpPr>
          <p:cNvPr id="13" name="Tijdelijke aanduiding voor dianummer 12"/>
          <p:cNvSpPr>
            <a:spLocks noGrp="1"/>
          </p:cNvSpPr>
          <p:nvPr>
            <p:ph type="sldNum" sz="quarter" idx="17"/>
          </p:nvPr>
        </p:nvSpPr>
        <p:spPr/>
        <p:txBody>
          <a:bodyPr/>
          <a:lstStyle>
            <a:lvl1pPr>
              <a:defRPr>
                <a:solidFill>
                  <a:schemeClr val="tx2"/>
                </a:solidFill>
              </a:defRPr>
            </a:lvl1pPr>
          </a:lstStyle>
          <a:p>
            <a:fld id="{25FD1D55-C608-444A-806A-DDCA7247DFB7}" type="slidenum">
              <a:rPr lang="nl-NL" smtClean="0"/>
              <a:t>‹nr.›</a:t>
            </a:fld>
            <a:endParaRPr lang="nl-NL"/>
          </a:p>
        </p:txBody>
      </p:sp>
      <p:sp>
        <p:nvSpPr>
          <p:cNvPr id="8"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endParaRPr lang="nl-NL"/>
          </a:p>
        </p:txBody>
      </p:sp>
      <p:sp>
        <p:nvSpPr>
          <p:cNvPr id="9"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704461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696946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27413">
                <a:moveTo>
                  <a:pt x="0" y="0"/>
                </a:moveTo>
                <a:lnTo>
                  <a:pt x="5862638" y="0"/>
                </a:lnTo>
                <a:lnTo>
                  <a:pt x="5857487" y="696945"/>
                </a:lnTo>
                <a:lnTo>
                  <a:pt x="6329363" y="696946"/>
                </a:lnTo>
                <a:lnTo>
                  <a:pt x="6329363" y="0"/>
                </a:lnTo>
                <a:lnTo>
                  <a:pt x="12192000" y="0"/>
                </a:lnTo>
                <a:lnTo>
                  <a:pt x="12192000" y="3427413"/>
                </a:lnTo>
                <a:lnTo>
                  <a:pt x="0" y="3427413"/>
                </a:lnTo>
                <a:lnTo>
                  <a:pt x="0" y="0"/>
                </a:lnTo>
                <a:close/>
              </a:path>
            </a:pathLst>
          </a:custGeom>
          <a:solidFill>
            <a:schemeClr val="tx1">
              <a:lumMod val="85000"/>
            </a:schemeClr>
          </a:solidFill>
        </p:spPr>
        <p:txBody>
          <a:bodyPr wrap="square" lIns="720000" tIns="1152000">
            <a:noAutofit/>
          </a:bodyPr>
          <a:lstStyle>
            <a:lvl1pPr>
              <a:tabLst>
                <a:tab pos="1619250" algn="l"/>
              </a:tabLst>
              <a:defRPr>
                <a:solidFill>
                  <a:schemeClr val="bg1"/>
                </a:solidFill>
              </a:defRPr>
            </a:lvl1pPr>
          </a:lstStyle>
          <a:p>
            <a:r>
              <a:rPr lang="en-US"/>
              <a:t>Click icon to add picture</a:t>
            </a:r>
            <a:endParaRPr lang="nl-NL" dirty="0"/>
          </a:p>
        </p:txBody>
      </p:sp>
    </p:spTree>
    <p:extLst>
      <p:ext uri="{BB962C8B-B14F-4D97-AF65-F5344CB8AC3E}">
        <p14:creationId xmlns:p14="http://schemas.microsoft.com/office/powerpoint/2010/main" val="3189669834"/>
      </p:ext>
    </p:extLst>
  </p:cSld>
  <p:clrMapOvr>
    <a:overrideClrMapping bg1="dk1" tx1="lt1" bg2="dk2" tx2="lt2" accent1="accent1" accent2="accent2" accent3="accent3" accent4="accent4" accent5="accent5" accent6="accent6" hlink="hlink" folHlink="folHlink"/>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Afbeelding horizontaal wit">
    <p:spTree>
      <p:nvGrpSpPr>
        <p:cNvPr id="1" name=""/>
        <p:cNvGrpSpPr/>
        <p:nvPr/>
      </p:nvGrpSpPr>
      <p:grpSpPr>
        <a:xfrm>
          <a:off x="0" y="0"/>
          <a:ext cx="0" cy="0"/>
          <a:chOff x="0" y="0"/>
          <a:chExt cx="0" cy="0"/>
        </a:xfrm>
      </p:grpSpPr>
      <p:sp>
        <p:nvSpPr>
          <p:cNvPr id="14" name="Tijdelijke aanduiding voor tekst 13"/>
          <p:cNvSpPr>
            <a:spLocks noGrp="1"/>
          </p:cNvSpPr>
          <p:nvPr>
            <p:ph type="body" sz="quarter" idx="13"/>
          </p:nvPr>
        </p:nvSpPr>
        <p:spPr>
          <a:xfrm>
            <a:off x="6553199" y="3888000"/>
            <a:ext cx="5004000" cy="2333413"/>
          </a:xfrm>
        </p:spPr>
        <p:txBody>
          <a:bodyPr tIns="50400" numCol="1" spcCol="468000"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sp>
        <p:nvSpPr>
          <p:cNvPr id="2" name="Titel 1"/>
          <p:cNvSpPr>
            <a:spLocks noGrp="1"/>
          </p:cNvSpPr>
          <p:nvPr>
            <p:ph type="title"/>
          </p:nvPr>
        </p:nvSpPr>
        <p:spPr>
          <a:xfrm>
            <a:off x="634206" y="3888000"/>
            <a:ext cx="5004594" cy="2333413"/>
          </a:xfrm>
        </p:spPr>
        <p:txBody>
          <a:bodyPr anchor="t" anchorCtr="0"/>
          <a:lstStyle/>
          <a:p>
            <a:r>
              <a:rPr lang="en-US"/>
              <a:t>Click to edit Master title style</a:t>
            </a:r>
            <a:endParaRPr lang="nl-NL" dirty="0"/>
          </a:p>
        </p:txBody>
      </p:sp>
      <p:sp>
        <p:nvSpPr>
          <p:cNvPr id="11" name="Tijdelijke aanduiding voor dianummer 10"/>
          <p:cNvSpPr>
            <a:spLocks noGrp="1"/>
          </p:cNvSpPr>
          <p:nvPr>
            <p:ph type="sldNum" sz="quarter" idx="17"/>
          </p:nvPr>
        </p:nvSpPr>
        <p:spPr/>
        <p:txBody>
          <a:bodyPr/>
          <a:lstStyle/>
          <a:p>
            <a:fld id="{25FD1D55-C608-444A-806A-DDCA7247DFB7}" type="slidenum">
              <a:rPr lang="nl-NL" smtClean="0"/>
              <a:t>‹nr.›</a:t>
            </a:fld>
            <a:endParaRPr lang="nl-NL"/>
          </a:p>
        </p:txBody>
      </p:sp>
      <p:sp>
        <p:nvSpPr>
          <p:cNvPr id="8"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endParaRPr lang="nl-NL"/>
          </a:p>
        </p:txBody>
      </p:sp>
      <p:sp>
        <p:nvSpPr>
          <p:cNvPr id="7"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704461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696946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27413">
                <a:moveTo>
                  <a:pt x="0" y="0"/>
                </a:moveTo>
                <a:lnTo>
                  <a:pt x="5862638" y="0"/>
                </a:lnTo>
                <a:lnTo>
                  <a:pt x="5857487" y="696945"/>
                </a:lnTo>
                <a:lnTo>
                  <a:pt x="6329363" y="696946"/>
                </a:lnTo>
                <a:lnTo>
                  <a:pt x="6329363" y="0"/>
                </a:lnTo>
                <a:lnTo>
                  <a:pt x="12192000" y="0"/>
                </a:lnTo>
                <a:lnTo>
                  <a:pt x="12192000" y="3427413"/>
                </a:lnTo>
                <a:lnTo>
                  <a:pt x="0" y="3427413"/>
                </a:lnTo>
                <a:lnTo>
                  <a:pt x="0" y="0"/>
                </a:lnTo>
                <a:close/>
              </a:path>
            </a:pathLst>
          </a:custGeom>
          <a:solidFill>
            <a:schemeClr val="bg1">
              <a:lumMod val="85000"/>
            </a:schemeClr>
          </a:solidFill>
        </p:spPr>
        <p:txBody>
          <a:bodyPr wrap="square" lIns="720000" tIns="1152000">
            <a:noAutofit/>
          </a:bodyPr>
          <a:lstStyle>
            <a:lvl1pPr>
              <a:tabLst>
                <a:tab pos="1619250" algn="l"/>
              </a:tabLst>
              <a:defRPr>
                <a:solidFill>
                  <a:schemeClr val="tx1"/>
                </a:solidFill>
              </a:defRPr>
            </a:lvl1pPr>
          </a:lstStyle>
          <a:p>
            <a:r>
              <a:rPr lang="en-US"/>
              <a:t>Click icon to add picture</a:t>
            </a:r>
            <a:endParaRPr lang="nl-NL" dirty="0"/>
          </a:p>
        </p:txBody>
      </p:sp>
    </p:spTree>
    <p:extLst>
      <p:ext uri="{BB962C8B-B14F-4D97-AF65-F5344CB8AC3E}">
        <p14:creationId xmlns:p14="http://schemas.microsoft.com/office/powerpoint/2010/main" val="265656789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Afbeelding hor. kleur zonder titel">
    <p:bg>
      <p:bgRef idx="1001">
        <a:schemeClr val="bg2"/>
      </p:bgRef>
    </p:bg>
    <p:spTree>
      <p:nvGrpSpPr>
        <p:cNvPr id="1" name=""/>
        <p:cNvGrpSpPr/>
        <p:nvPr/>
      </p:nvGrpSpPr>
      <p:grpSpPr>
        <a:xfrm>
          <a:off x="0" y="0"/>
          <a:ext cx="0" cy="0"/>
          <a:chOff x="0" y="0"/>
          <a:chExt cx="0" cy="0"/>
        </a:xfrm>
      </p:grpSpPr>
      <p:sp>
        <p:nvSpPr>
          <p:cNvPr id="14" name="Tijdelijke aanduiding voor tekst 13"/>
          <p:cNvSpPr>
            <a:spLocks noGrp="1"/>
          </p:cNvSpPr>
          <p:nvPr>
            <p:ph type="body" sz="quarter" idx="13"/>
          </p:nvPr>
        </p:nvSpPr>
        <p:spPr>
          <a:xfrm>
            <a:off x="635000" y="3888000"/>
            <a:ext cx="10923588" cy="2333413"/>
          </a:xfrm>
        </p:spPr>
        <p:txBody>
          <a:bodyPr tIns="50400" numCol="2" spcCol="468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sp>
        <p:nvSpPr>
          <p:cNvPr id="10" name="Tijdelijke aanduiding voor dianummer 9"/>
          <p:cNvSpPr>
            <a:spLocks noGrp="1"/>
          </p:cNvSpPr>
          <p:nvPr>
            <p:ph type="sldNum" sz="quarter" idx="17"/>
          </p:nvPr>
        </p:nvSpPr>
        <p:spPr/>
        <p:txBody>
          <a:bodyPr/>
          <a:lstStyle>
            <a:lvl1pPr>
              <a:defRPr>
                <a:solidFill>
                  <a:schemeClr val="tx2"/>
                </a:solidFill>
              </a:defRPr>
            </a:lvl1pPr>
          </a:lstStyle>
          <a:p>
            <a:fld id="{25FD1D55-C608-444A-806A-DDCA7247DFB7}" type="slidenum">
              <a:rPr lang="nl-NL" smtClean="0"/>
              <a:t>‹nr.›</a:t>
            </a:fld>
            <a:endParaRPr lang="nl-NL"/>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endParaRPr lang="nl-NL"/>
          </a:p>
        </p:txBody>
      </p:sp>
      <p:sp>
        <p:nvSpPr>
          <p:cNvPr id="6"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704461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696946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27413">
                <a:moveTo>
                  <a:pt x="0" y="0"/>
                </a:moveTo>
                <a:lnTo>
                  <a:pt x="5862638" y="0"/>
                </a:lnTo>
                <a:lnTo>
                  <a:pt x="5857487" y="696945"/>
                </a:lnTo>
                <a:lnTo>
                  <a:pt x="6329363" y="696946"/>
                </a:lnTo>
                <a:lnTo>
                  <a:pt x="6329363" y="0"/>
                </a:lnTo>
                <a:lnTo>
                  <a:pt x="12192000" y="0"/>
                </a:lnTo>
                <a:lnTo>
                  <a:pt x="12192000" y="3427413"/>
                </a:lnTo>
                <a:lnTo>
                  <a:pt x="0" y="3427413"/>
                </a:lnTo>
                <a:lnTo>
                  <a:pt x="0" y="0"/>
                </a:lnTo>
                <a:close/>
              </a:path>
            </a:pathLst>
          </a:custGeom>
          <a:solidFill>
            <a:schemeClr val="tx1">
              <a:lumMod val="85000"/>
            </a:schemeClr>
          </a:solidFill>
        </p:spPr>
        <p:txBody>
          <a:bodyPr wrap="square" lIns="720000" tIns="1152000">
            <a:noAutofit/>
          </a:bodyPr>
          <a:lstStyle>
            <a:lvl1pPr>
              <a:tabLst>
                <a:tab pos="1619250" algn="l"/>
              </a:tabLst>
              <a:defRPr>
                <a:solidFill>
                  <a:schemeClr val="bg1"/>
                </a:solidFill>
              </a:defRPr>
            </a:lvl1pPr>
          </a:lstStyle>
          <a:p>
            <a:r>
              <a:rPr lang="en-US"/>
              <a:t>Click icon to add picture</a:t>
            </a:r>
            <a:endParaRPr lang="nl-NL" dirty="0"/>
          </a:p>
        </p:txBody>
      </p:sp>
    </p:spTree>
    <p:extLst>
      <p:ext uri="{BB962C8B-B14F-4D97-AF65-F5344CB8AC3E}">
        <p14:creationId xmlns:p14="http://schemas.microsoft.com/office/powerpoint/2010/main" val="3472534678"/>
      </p:ext>
    </p:extLst>
  </p:cSld>
  <p:clrMapOvr>
    <a:overrideClrMapping bg1="dk1" tx1="lt1" bg2="dk2" tx2="lt2" accent1="accent1" accent2="accent2" accent3="accent3" accent4="accent4" accent5="accent5" accent6="accent6" hlink="hlink" folHlink="folHlink"/>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Afbeelding hor. wit zonder titel">
    <p:spTree>
      <p:nvGrpSpPr>
        <p:cNvPr id="1" name=""/>
        <p:cNvGrpSpPr/>
        <p:nvPr/>
      </p:nvGrpSpPr>
      <p:grpSpPr>
        <a:xfrm>
          <a:off x="0" y="0"/>
          <a:ext cx="0" cy="0"/>
          <a:chOff x="0" y="0"/>
          <a:chExt cx="0" cy="0"/>
        </a:xfrm>
      </p:grpSpPr>
      <p:sp>
        <p:nvSpPr>
          <p:cNvPr id="14" name="Tijdelijke aanduiding voor tekst 13"/>
          <p:cNvSpPr>
            <a:spLocks noGrp="1"/>
          </p:cNvSpPr>
          <p:nvPr>
            <p:ph type="body" sz="quarter" idx="13"/>
          </p:nvPr>
        </p:nvSpPr>
        <p:spPr>
          <a:xfrm>
            <a:off x="635000" y="3888000"/>
            <a:ext cx="10923588" cy="2333413"/>
          </a:xfrm>
        </p:spPr>
        <p:txBody>
          <a:bodyPr tIns="50400" numCol="2" spcCol="468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sp>
        <p:nvSpPr>
          <p:cNvPr id="10" name="Tijdelijke aanduiding voor dianummer 9"/>
          <p:cNvSpPr>
            <a:spLocks noGrp="1"/>
          </p:cNvSpPr>
          <p:nvPr>
            <p:ph type="sldNum" sz="quarter" idx="17"/>
          </p:nvPr>
        </p:nvSpPr>
        <p:spPr/>
        <p:txBody>
          <a:bodyPr/>
          <a:lstStyle/>
          <a:p>
            <a:fld id="{25FD1D55-C608-444A-806A-DDCA7247DFB7}" type="slidenum">
              <a:rPr lang="nl-NL" smtClean="0"/>
              <a:t>‹nr.›</a:t>
            </a:fld>
            <a:endParaRPr lang="nl-NL"/>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endParaRPr lang="nl-NL"/>
          </a:p>
        </p:txBody>
      </p:sp>
      <p:sp>
        <p:nvSpPr>
          <p:cNvPr id="6"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704461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696946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27413">
                <a:moveTo>
                  <a:pt x="0" y="0"/>
                </a:moveTo>
                <a:lnTo>
                  <a:pt x="5862638" y="0"/>
                </a:lnTo>
                <a:lnTo>
                  <a:pt x="5857487" y="696945"/>
                </a:lnTo>
                <a:lnTo>
                  <a:pt x="6329363" y="696946"/>
                </a:lnTo>
                <a:lnTo>
                  <a:pt x="6329363" y="0"/>
                </a:lnTo>
                <a:lnTo>
                  <a:pt x="12192000" y="0"/>
                </a:lnTo>
                <a:lnTo>
                  <a:pt x="12192000" y="3427413"/>
                </a:lnTo>
                <a:lnTo>
                  <a:pt x="0" y="3427413"/>
                </a:lnTo>
                <a:lnTo>
                  <a:pt x="0" y="0"/>
                </a:lnTo>
                <a:close/>
              </a:path>
            </a:pathLst>
          </a:custGeom>
          <a:solidFill>
            <a:schemeClr val="bg1">
              <a:lumMod val="85000"/>
            </a:schemeClr>
          </a:solidFill>
        </p:spPr>
        <p:txBody>
          <a:bodyPr wrap="square" lIns="720000" tIns="1152000">
            <a:noAutofit/>
          </a:bodyPr>
          <a:lstStyle>
            <a:lvl1pPr>
              <a:tabLst>
                <a:tab pos="1619250" algn="l"/>
              </a:tabLst>
              <a:defRPr>
                <a:solidFill>
                  <a:schemeClr val="tx1"/>
                </a:solidFill>
              </a:defRPr>
            </a:lvl1pPr>
          </a:lstStyle>
          <a:p>
            <a:r>
              <a:rPr lang="en-US"/>
              <a:t>Click icon to add picture</a:t>
            </a:r>
            <a:endParaRPr lang="nl-NL" dirty="0"/>
          </a:p>
        </p:txBody>
      </p:sp>
    </p:spTree>
    <p:extLst>
      <p:ext uri="{BB962C8B-B14F-4D97-AF65-F5344CB8AC3E}">
        <p14:creationId xmlns:p14="http://schemas.microsoft.com/office/powerpoint/2010/main" val="108675090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Afbeelding horizontaal kleur titel">
    <p:bg>
      <p:bgRef idx="1001">
        <a:schemeClr val="bg2"/>
      </p:bgRef>
    </p:bg>
    <p:spTree>
      <p:nvGrpSpPr>
        <p:cNvPr id="1" name=""/>
        <p:cNvGrpSpPr/>
        <p:nvPr/>
      </p:nvGrpSpPr>
      <p:grpSpPr>
        <a:xfrm>
          <a:off x="0" y="0"/>
          <a:ext cx="0" cy="0"/>
          <a:chOff x="0" y="0"/>
          <a:chExt cx="0" cy="0"/>
        </a:xfrm>
      </p:grpSpPr>
      <p:sp>
        <p:nvSpPr>
          <p:cNvPr id="11" name="Tijdelijke aanduiding voor afbeelding 10"/>
          <p:cNvSpPr>
            <a:spLocks noGrp="1"/>
          </p:cNvSpPr>
          <p:nvPr>
            <p:ph type="pic" sz="quarter" idx="14"/>
          </p:nvPr>
        </p:nvSpPr>
        <p:spPr>
          <a:xfrm>
            <a:off x="0" y="3427413"/>
            <a:ext cx="12192000" cy="3430587"/>
          </a:xfrm>
          <a:custGeom>
            <a:avLst/>
            <a:gdLst>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30000 w 12192000"/>
              <a:gd name="connsiteY4" fmla="*/ 3192987 h 3430587"/>
              <a:gd name="connsiteX5" fmla="*/ 5862000 w 12192000"/>
              <a:gd name="connsiteY5" fmla="*/ 3192987 h 3430587"/>
              <a:gd name="connsiteX6" fmla="*/ 5862000 w 12192000"/>
              <a:gd name="connsiteY6" fmla="*/ 3430587 h 3430587"/>
              <a:gd name="connsiteX7" fmla="*/ 0 w 12192000"/>
              <a:gd name="connsiteY7" fmla="*/ 3430587 h 3430587"/>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24715 w 12192000"/>
              <a:gd name="connsiteY4" fmla="*/ 3430587 h 3430587"/>
              <a:gd name="connsiteX5" fmla="*/ 5862000 w 12192000"/>
              <a:gd name="connsiteY5" fmla="*/ 3192987 h 3430587"/>
              <a:gd name="connsiteX6" fmla="*/ 5862000 w 12192000"/>
              <a:gd name="connsiteY6" fmla="*/ 3430587 h 3430587"/>
              <a:gd name="connsiteX7" fmla="*/ 0 w 12192000"/>
              <a:gd name="connsiteY7" fmla="*/ 3430587 h 3430587"/>
              <a:gd name="connsiteX8" fmla="*/ 0 w 12192000"/>
              <a:gd name="connsiteY8" fmla="*/ 0 h 3430587"/>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24715 w 12192000"/>
              <a:gd name="connsiteY4" fmla="*/ 3430587 h 3430587"/>
              <a:gd name="connsiteX5" fmla="*/ 5862000 w 12192000"/>
              <a:gd name="connsiteY5" fmla="*/ 3430587 h 3430587"/>
              <a:gd name="connsiteX6" fmla="*/ 5862000 w 12192000"/>
              <a:gd name="connsiteY6" fmla="*/ 3430587 h 3430587"/>
              <a:gd name="connsiteX7" fmla="*/ 0 w 12192000"/>
              <a:gd name="connsiteY7" fmla="*/ 3430587 h 3430587"/>
              <a:gd name="connsiteX8" fmla="*/ 0 w 12192000"/>
              <a:gd name="connsiteY8" fmla="*/ 0 h 3430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30587">
                <a:moveTo>
                  <a:pt x="0" y="0"/>
                </a:moveTo>
                <a:lnTo>
                  <a:pt x="12192000" y="0"/>
                </a:lnTo>
                <a:lnTo>
                  <a:pt x="12192000" y="3430587"/>
                </a:lnTo>
                <a:lnTo>
                  <a:pt x="6330000" y="3430587"/>
                </a:lnTo>
                <a:lnTo>
                  <a:pt x="6324715" y="3430587"/>
                </a:lnTo>
                <a:lnTo>
                  <a:pt x="5862000" y="3430587"/>
                </a:lnTo>
                <a:lnTo>
                  <a:pt x="5862000" y="3430587"/>
                </a:lnTo>
                <a:lnTo>
                  <a:pt x="0" y="3430587"/>
                </a:lnTo>
                <a:lnTo>
                  <a:pt x="0" y="0"/>
                </a:lnTo>
                <a:close/>
              </a:path>
            </a:pathLst>
          </a:custGeom>
          <a:solidFill>
            <a:schemeClr val="tx1">
              <a:lumMod val="85000"/>
            </a:schemeClr>
          </a:solidFill>
        </p:spPr>
        <p:txBody>
          <a:bodyPr wrap="square" lIns="612000">
            <a:noAutofit/>
          </a:bodyPr>
          <a:lstStyle>
            <a:lvl1pPr>
              <a:buClr>
                <a:schemeClr val="bg2"/>
              </a:buClr>
              <a:defRPr>
                <a:solidFill>
                  <a:schemeClr val="bg1"/>
                </a:solidFill>
              </a:defRPr>
            </a:lvl1pPr>
          </a:lstStyle>
          <a:p>
            <a:r>
              <a:rPr lang="en-US"/>
              <a:t>Click icon to add picture</a:t>
            </a:r>
            <a:endParaRPr lang="nl-NL" dirty="0"/>
          </a:p>
        </p:txBody>
      </p:sp>
      <p:sp>
        <p:nvSpPr>
          <p:cNvPr id="2" name="Titel 1"/>
          <p:cNvSpPr>
            <a:spLocks noGrp="1"/>
          </p:cNvSpPr>
          <p:nvPr>
            <p:ph type="title"/>
          </p:nvPr>
        </p:nvSpPr>
        <p:spPr>
          <a:xfrm>
            <a:off x="633600" y="1051200"/>
            <a:ext cx="10924382" cy="946800"/>
          </a:xfrm>
        </p:spPr>
        <p:txBody>
          <a:bodyPr/>
          <a:lstStyle>
            <a:lvl1pPr>
              <a:defRPr>
                <a:solidFill>
                  <a:schemeClr val="tx1"/>
                </a:solidFill>
              </a:defRPr>
            </a:lvl1pPr>
          </a:lstStyle>
          <a:p>
            <a:r>
              <a:rPr lang="en-US"/>
              <a:t>Click to edit Master title style</a:t>
            </a:r>
            <a:endParaRPr lang="nl-NL" dirty="0"/>
          </a:p>
        </p:txBody>
      </p:sp>
      <p:sp>
        <p:nvSpPr>
          <p:cNvPr id="15" name="Tijdelijke aanduiding voor dianummer 14"/>
          <p:cNvSpPr>
            <a:spLocks noGrp="1"/>
          </p:cNvSpPr>
          <p:nvPr>
            <p:ph type="sldNum" sz="quarter" idx="17"/>
          </p:nvPr>
        </p:nvSpPr>
        <p:spPr/>
        <p:txBody>
          <a:bodyPr/>
          <a:lstStyle>
            <a:lvl1pPr>
              <a:defRPr>
                <a:solidFill>
                  <a:schemeClr val="tx1"/>
                </a:solidFill>
              </a:defRPr>
            </a:lvl1pPr>
          </a:lstStyle>
          <a:p>
            <a:fld id="{25FD1D55-C608-444A-806A-DDCA7247DFB7}" type="slidenum">
              <a:rPr lang="nl-NL" smtClean="0"/>
              <a:t>‹nr.›</a:t>
            </a:fld>
            <a:endParaRPr lang="nl-NL"/>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endParaRPr lang="nl-NL"/>
          </a:p>
        </p:txBody>
      </p:sp>
    </p:spTree>
    <p:extLst>
      <p:ext uri="{BB962C8B-B14F-4D97-AF65-F5344CB8AC3E}">
        <p14:creationId xmlns:p14="http://schemas.microsoft.com/office/powerpoint/2010/main" val="1311718573"/>
      </p:ext>
    </p:extLst>
  </p:cSld>
  <p:clrMapOvr>
    <a:overrideClrMapping bg1="dk1" tx1="lt1" bg2="dk2" tx2="lt2" accent1="accent1" accent2="accent2" accent3="accent3" accent4="accent4" accent5="accent5" accent6="accent6" hlink="hlink" folHlink="folHlink"/>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Afbeelding horizontaal wit titel">
    <p:bg>
      <p:bgRef idx="1001">
        <a:schemeClr val="bg1"/>
      </p:bgRef>
    </p:bg>
    <p:spTree>
      <p:nvGrpSpPr>
        <p:cNvPr id="1" name=""/>
        <p:cNvGrpSpPr/>
        <p:nvPr/>
      </p:nvGrpSpPr>
      <p:grpSpPr>
        <a:xfrm>
          <a:off x="0" y="0"/>
          <a:ext cx="0" cy="0"/>
          <a:chOff x="0" y="0"/>
          <a:chExt cx="0" cy="0"/>
        </a:xfrm>
      </p:grpSpPr>
      <p:sp>
        <p:nvSpPr>
          <p:cNvPr id="11" name="Tijdelijke aanduiding voor afbeelding 10"/>
          <p:cNvSpPr>
            <a:spLocks noGrp="1"/>
          </p:cNvSpPr>
          <p:nvPr>
            <p:ph type="pic" sz="quarter" idx="14"/>
          </p:nvPr>
        </p:nvSpPr>
        <p:spPr>
          <a:xfrm>
            <a:off x="0" y="3427413"/>
            <a:ext cx="12192000" cy="3430587"/>
          </a:xfrm>
          <a:custGeom>
            <a:avLst/>
            <a:gdLst>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30000 w 12192000"/>
              <a:gd name="connsiteY4" fmla="*/ 3192987 h 3430587"/>
              <a:gd name="connsiteX5" fmla="*/ 5862000 w 12192000"/>
              <a:gd name="connsiteY5" fmla="*/ 3192987 h 3430587"/>
              <a:gd name="connsiteX6" fmla="*/ 5862000 w 12192000"/>
              <a:gd name="connsiteY6" fmla="*/ 3430587 h 3430587"/>
              <a:gd name="connsiteX7" fmla="*/ 0 w 12192000"/>
              <a:gd name="connsiteY7" fmla="*/ 3430587 h 3430587"/>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36823 w 12192000"/>
              <a:gd name="connsiteY4" fmla="*/ 3430587 h 3430587"/>
              <a:gd name="connsiteX5" fmla="*/ 5862000 w 12192000"/>
              <a:gd name="connsiteY5" fmla="*/ 3192987 h 3430587"/>
              <a:gd name="connsiteX6" fmla="*/ 5862000 w 12192000"/>
              <a:gd name="connsiteY6" fmla="*/ 3430587 h 3430587"/>
              <a:gd name="connsiteX7" fmla="*/ 0 w 12192000"/>
              <a:gd name="connsiteY7" fmla="*/ 3430587 h 3430587"/>
              <a:gd name="connsiteX8" fmla="*/ 0 w 12192000"/>
              <a:gd name="connsiteY8" fmla="*/ 0 h 3430587"/>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36823 w 12192000"/>
              <a:gd name="connsiteY4" fmla="*/ 3430587 h 3430587"/>
              <a:gd name="connsiteX5" fmla="*/ 5862000 w 12192000"/>
              <a:gd name="connsiteY5" fmla="*/ 3430587 h 3430587"/>
              <a:gd name="connsiteX6" fmla="*/ 5862000 w 12192000"/>
              <a:gd name="connsiteY6" fmla="*/ 3430587 h 3430587"/>
              <a:gd name="connsiteX7" fmla="*/ 0 w 12192000"/>
              <a:gd name="connsiteY7" fmla="*/ 3430587 h 3430587"/>
              <a:gd name="connsiteX8" fmla="*/ 0 w 12192000"/>
              <a:gd name="connsiteY8" fmla="*/ 0 h 3430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30587">
                <a:moveTo>
                  <a:pt x="0" y="0"/>
                </a:moveTo>
                <a:lnTo>
                  <a:pt x="12192000" y="0"/>
                </a:lnTo>
                <a:lnTo>
                  <a:pt x="12192000" y="3430587"/>
                </a:lnTo>
                <a:lnTo>
                  <a:pt x="6330000" y="3430587"/>
                </a:lnTo>
                <a:lnTo>
                  <a:pt x="6336823" y="3430587"/>
                </a:lnTo>
                <a:lnTo>
                  <a:pt x="5862000" y="3430587"/>
                </a:lnTo>
                <a:lnTo>
                  <a:pt x="5862000" y="3430587"/>
                </a:lnTo>
                <a:lnTo>
                  <a:pt x="0" y="3430587"/>
                </a:lnTo>
                <a:lnTo>
                  <a:pt x="0" y="0"/>
                </a:lnTo>
                <a:close/>
              </a:path>
            </a:pathLst>
          </a:custGeom>
          <a:solidFill>
            <a:schemeClr val="tx1">
              <a:alpha val="10000"/>
            </a:schemeClr>
          </a:solidFill>
        </p:spPr>
        <p:txBody>
          <a:bodyPr wrap="square" lIns="612000">
            <a:noAutofit/>
          </a:bodyPr>
          <a:lstStyle/>
          <a:p>
            <a:r>
              <a:rPr lang="en-US"/>
              <a:t>Click icon to add picture</a:t>
            </a:r>
            <a:endParaRPr lang="nl-NL"/>
          </a:p>
        </p:txBody>
      </p:sp>
      <p:sp>
        <p:nvSpPr>
          <p:cNvPr id="9" name="Titel 8"/>
          <p:cNvSpPr>
            <a:spLocks noGrp="1"/>
          </p:cNvSpPr>
          <p:nvPr>
            <p:ph type="title"/>
          </p:nvPr>
        </p:nvSpPr>
        <p:spPr>
          <a:xfrm>
            <a:off x="634206" y="1051200"/>
            <a:ext cx="10924382" cy="946800"/>
          </a:xfrm>
        </p:spPr>
        <p:txBody>
          <a:bodyPr/>
          <a:lstStyle/>
          <a:p>
            <a:r>
              <a:rPr lang="en-US"/>
              <a:t>Click to edit Master title style</a:t>
            </a:r>
            <a:endParaRPr lang="nl-NL" dirty="0"/>
          </a:p>
        </p:txBody>
      </p:sp>
      <p:sp>
        <p:nvSpPr>
          <p:cNvPr id="7" name="Tijdelijke aanduiding voor dianummer 6"/>
          <p:cNvSpPr>
            <a:spLocks noGrp="1"/>
          </p:cNvSpPr>
          <p:nvPr>
            <p:ph type="sldNum" sz="quarter" idx="17"/>
          </p:nvPr>
        </p:nvSpPr>
        <p:spPr/>
        <p:txBody>
          <a:bodyPr/>
          <a:lstStyle>
            <a:lvl1pPr>
              <a:defRPr>
                <a:solidFill>
                  <a:schemeClr val="bg1"/>
                </a:solidFill>
              </a:defRPr>
            </a:lvl1pPr>
          </a:lstStyle>
          <a:p>
            <a:fld id="{25FD1D55-C608-444A-806A-DDCA7247DFB7}" type="slidenum">
              <a:rPr lang="nl-NL" smtClean="0"/>
              <a:t>‹nr.›</a:t>
            </a:fld>
            <a:endParaRPr lang="nl-NL"/>
          </a:p>
        </p:txBody>
      </p:sp>
      <p:sp>
        <p:nvSpPr>
          <p:cNvPr id="8"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endParaRPr lang="nl-NL"/>
          </a:p>
        </p:txBody>
      </p:sp>
    </p:spTree>
    <p:extLst>
      <p:ext uri="{BB962C8B-B14F-4D97-AF65-F5344CB8AC3E}">
        <p14:creationId xmlns:p14="http://schemas.microsoft.com/office/powerpoint/2010/main" val="2929433832"/>
      </p:ext>
    </p:extLst>
  </p:cSld>
  <p:clrMapOvr>
    <a:overrideClrMapping bg1="lt1" tx1="dk1" bg2="lt2" tx2="dk2" accent1="accent1" accent2="accent2" accent3="accent3" accent4="accent4" accent5="accent5" accent6="accent6" hlink="hlink" folHlink="folHlink"/>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Afbeelding">
    <p:bg>
      <p:bgPr>
        <a:solidFill>
          <a:schemeClr val="bg1"/>
        </a:solidFill>
        <a:effectLst/>
      </p:bgPr>
    </p:bg>
    <p:spTree>
      <p:nvGrpSpPr>
        <p:cNvPr id="1" name=""/>
        <p:cNvGrpSpPr/>
        <p:nvPr/>
      </p:nvGrpSpPr>
      <p:grpSpPr>
        <a:xfrm>
          <a:off x="0" y="0"/>
          <a:ext cx="0" cy="0"/>
          <a:chOff x="0" y="0"/>
          <a:chExt cx="0" cy="0"/>
        </a:xfrm>
      </p:grpSpPr>
      <p:sp>
        <p:nvSpPr>
          <p:cNvPr id="4" name="Tijdelijke aanduiding voor afbeelding 11"/>
          <p:cNvSpPr>
            <a:spLocks noGrp="1"/>
          </p:cNvSpPr>
          <p:nvPr>
            <p:ph type="pic" sz="quarter" idx="14"/>
          </p:nvPr>
        </p:nvSpPr>
        <p:spPr>
          <a:xfrm>
            <a:off x="0" y="1"/>
            <a:ext cx="12192000" cy="6858000"/>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6858000"/>
              <a:gd name="connsiteX1" fmla="*/ 5862638 w 12192000"/>
              <a:gd name="connsiteY1" fmla="*/ 0 h 6858000"/>
              <a:gd name="connsiteX2" fmla="*/ 5862638 w 12192000"/>
              <a:gd name="connsiteY2" fmla="*/ 709613 h 6858000"/>
              <a:gd name="connsiteX3" fmla="*/ 6329363 w 12192000"/>
              <a:gd name="connsiteY3" fmla="*/ 709613 h 6858000"/>
              <a:gd name="connsiteX4" fmla="*/ 6329363 w 12192000"/>
              <a:gd name="connsiteY4" fmla="*/ 0 h 6858000"/>
              <a:gd name="connsiteX5" fmla="*/ 12192000 w 12192000"/>
              <a:gd name="connsiteY5" fmla="*/ 0 h 6858000"/>
              <a:gd name="connsiteX6" fmla="*/ 12192000 w 12192000"/>
              <a:gd name="connsiteY6" fmla="*/ 6858000 h 6858000"/>
              <a:gd name="connsiteX7" fmla="*/ 0 w 12192000"/>
              <a:gd name="connsiteY7" fmla="*/ 3427413 h 6858000"/>
              <a:gd name="connsiteX8" fmla="*/ 0 w 12192000"/>
              <a:gd name="connsiteY8" fmla="*/ 0 h 6858000"/>
              <a:gd name="connsiteX0" fmla="*/ 0 w 12192000"/>
              <a:gd name="connsiteY0" fmla="*/ 0 h 6858000"/>
              <a:gd name="connsiteX1" fmla="*/ 5862638 w 12192000"/>
              <a:gd name="connsiteY1" fmla="*/ 0 h 6858000"/>
              <a:gd name="connsiteX2" fmla="*/ 5862638 w 12192000"/>
              <a:gd name="connsiteY2" fmla="*/ 709613 h 6858000"/>
              <a:gd name="connsiteX3" fmla="*/ 6329363 w 12192000"/>
              <a:gd name="connsiteY3" fmla="*/ 709613 h 6858000"/>
              <a:gd name="connsiteX4" fmla="*/ 6329363 w 12192000"/>
              <a:gd name="connsiteY4" fmla="*/ 0 h 6858000"/>
              <a:gd name="connsiteX5" fmla="*/ 12192000 w 12192000"/>
              <a:gd name="connsiteY5" fmla="*/ 0 h 6858000"/>
              <a:gd name="connsiteX6" fmla="*/ 12192000 w 12192000"/>
              <a:gd name="connsiteY6" fmla="*/ 6858000 h 6858000"/>
              <a:gd name="connsiteX7" fmla="*/ 0 w 12192000"/>
              <a:gd name="connsiteY7" fmla="*/ 6857999 h 6858000"/>
              <a:gd name="connsiteX8" fmla="*/ 0 w 12192000"/>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8000">
                <a:moveTo>
                  <a:pt x="0" y="0"/>
                </a:moveTo>
                <a:lnTo>
                  <a:pt x="5862638" y="0"/>
                </a:lnTo>
                <a:lnTo>
                  <a:pt x="5862638" y="709613"/>
                </a:lnTo>
                <a:lnTo>
                  <a:pt x="6329363" y="709613"/>
                </a:lnTo>
                <a:lnTo>
                  <a:pt x="6329363" y="0"/>
                </a:lnTo>
                <a:lnTo>
                  <a:pt x="12192000" y="0"/>
                </a:lnTo>
                <a:lnTo>
                  <a:pt x="12192000" y="6858000"/>
                </a:lnTo>
                <a:lnTo>
                  <a:pt x="0" y="6857999"/>
                </a:lnTo>
                <a:lnTo>
                  <a:pt x="0" y="0"/>
                </a:lnTo>
                <a:close/>
              </a:path>
            </a:pathLst>
          </a:custGeom>
          <a:solidFill>
            <a:schemeClr val="bg1">
              <a:lumMod val="85000"/>
            </a:schemeClr>
          </a:solidFill>
        </p:spPr>
        <p:txBody>
          <a:bodyPr wrap="square" lIns="720000" tIns="1152000">
            <a:noAutofit/>
          </a:bodyPr>
          <a:lstStyle>
            <a:lvl1pPr>
              <a:tabLst>
                <a:tab pos="1619250" algn="l"/>
              </a:tabLst>
              <a:defRPr>
                <a:solidFill>
                  <a:schemeClr val="tx1"/>
                </a:solidFill>
              </a:defRPr>
            </a:lvl1pPr>
          </a:lstStyle>
          <a:p>
            <a:r>
              <a:rPr lang="en-US"/>
              <a:t>Click icon to add picture</a:t>
            </a:r>
            <a:endParaRPr lang="nl-NL" dirty="0"/>
          </a:p>
        </p:txBody>
      </p:sp>
    </p:spTree>
    <p:extLst>
      <p:ext uri="{BB962C8B-B14F-4D97-AF65-F5344CB8AC3E}">
        <p14:creationId xmlns:p14="http://schemas.microsoft.com/office/powerpoint/2010/main" val="25927569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p:cSld name="Afbeelding met titel">
    <p:bg>
      <p:bgPr>
        <a:solidFill>
          <a:schemeClr val="bg1"/>
        </a:solidFill>
        <a:effectLst/>
      </p:bgPr>
    </p:bg>
    <p:spTree>
      <p:nvGrpSpPr>
        <p:cNvPr id="1" name=""/>
        <p:cNvGrpSpPr/>
        <p:nvPr/>
      </p:nvGrpSpPr>
      <p:grpSpPr>
        <a:xfrm>
          <a:off x="0" y="0"/>
          <a:ext cx="0" cy="0"/>
          <a:chOff x="0" y="0"/>
          <a:chExt cx="0" cy="0"/>
        </a:xfrm>
      </p:grpSpPr>
      <p:sp>
        <p:nvSpPr>
          <p:cNvPr id="6" name="Tijdelijke aanduiding voor afbeelding 11"/>
          <p:cNvSpPr>
            <a:spLocks noGrp="1"/>
          </p:cNvSpPr>
          <p:nvPr>
            <p:ph type="pic" sz="quarter" idx="14"/>
          </p:nvPr>
        </p:nvSpPr>
        <p:spPr>
          <a:xfrm>
            <a:off x="0" y="1"/>
            <a:ext cx="12192000" cy="6858000"/>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6858000"/>
              <a:gd name="connsiteX1" fmla="*/ 5862638 w 12192000"/>
              <a:gd name="connsiteY1" fmla="*/ 0 h 6858000"/>
              <a:gd name="connsiteX2" fmla="*/ 5862638 w 12192000"/>
              <a:gd name="connsiteY2" fmla="*/ 709613 h 6858000"/>
              <a:gd name="connsiteX3" fmla="*/ 6329363 w 12192000"/>
              <a:gd name="connsiteY3" fmla="*/ 709613 h 6858000"/>
              <a:gd name="connsiteX4" fmla="*/ 6329363 w 12192000"/>
              <a:gd name="connsiteY4" fmla="*/ 0 h 6858000"/>
              <a:gd name="connsiteX5" fmla="*/ 12192000 w 12192000"/>
              <a:gd name="connsiteY5" fmla="*/ 0 h 6858000"/>
              <a:gd name="connsiteX6" fmla="*/ 12192000 w 12192000"/>
              <a:gd name="connsiteY6" fmla="*/ 6858000 h 6858000"/>
              <a:gd name="connsiteX7" fmla="*/ 0 w 12192000"/>
              <a:gd name="connsiteY7" fmla="*/ 3427413 h 6858000"/>
              <a:gd name="connsiteX8" fmla="*/ 0 w 12192000"/>
              <a:gd name="connsiteY8" fmla="*/ 0 h 6858000"/>
              <a:gd name="connsiteX0" fmla="*/ 0 w 12192000"/>
              <a:gd name="connsiteY0" fmla="*/ 0 h 6858000"/>
              <a:gd name="connsiteX1" fmla="*/ 5862638 w 12192000"/>
              <a:gd name="connsiteY1" fmla="*/ 0 h 6858000"/>
              <a:gd name="connsiteX2" fmla="*/ 5862638 w 12192000"/>
              <a:gd name="connsiteY2" fmla="*/ 709613 h 6858000"/>
              <a:gd name="connsiteX3" fmla="*/ 6329363 w 12192000"/>
              <a:gd name="connsiteY3" fmla="*/ 709613 h 6858000"/>
              <a:gd name="connsiteX4" fmla="*/ 6329363 w 12192000"/>
              <a:gd name="connsiteY4" fmla="*/ 0 h 6858000"/>
              <a:gd name="connsiteX5" fmla="*/ 12192000 w 12192000"/>
              <a:gd name="connsiteY5" fmla="*/ 0 h 6858000"/>
              <a:gd name="connsiteX6" fmla="*/ 12192000 w 12192000"/>
              <a:gd name="connsiteY6" fmla="*/ 6858000 h 6858000"/>
              <a:gd name="connsiteX7" fmla="*/ 0 w 12192000"/>
              <a:gd name="connsiteY7" fmla="*/ 6857999 h 6858000"/>
              <a:gd name="connsiteX8" fmla="*/ 0 w 12192000"/>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8000">
                <a:moveTo>
                  <a:pt x="0" y="0"/>
                </a:moveTo>
                <a:lnTo>
                  <a:pt x="5862638" y="0"/>
                </a:lnTo>
                <a:lnTo>
                  <a:pt x="5862638" y="709613"/>
                </a:lnTo>
                <a:lnTo>
                  <a:pt x="6329363" y="709613"/>
                </a:lnTo>
                <a:lnTo>
                  <a:pt x="6329363" y="0"/>
                </a:lnTo>
                <a:lnTo>
                  <a:pt x="12192000" y="0"/>
                </a:lnTo>
                <a:lnTo>
                  <a:pt x="12192000" y="6858000"/>
                </a:lnTo>
                <a:lnTo>
                  <a:pt x="0" y="6857999"/>
                </a:lnTo>
                <a:lnTo>
                  <a:pt x="0" y="0"/>
                </a:lnTo>
                <a:close/>
              </a:path>
            </a:pathLst>
          </a:custGeom>
          <a:solidFill>
            <a:schemeClr val="bg1">
              <a:lumMod val="85000"/>
            </a:schemeClr>
          </a:solidFill>
        </p:spPr>
        <p:txBody>
          <a:bodyPr wrap="square" lIns="720000" tIns="1152000">
            <a:noAutofit/>
          </a:bodyPr>
          <a:lstStyle>
            <a:lvl1pPr>
              <a:tabLst>
                <a:tab pos="1619250" algn="l"/>
              </a:tabLst>
              <a:defRPr>
                <a:solidFill>
                  <a:schemeClr val="tx1"/>
                </a:solidFill>
              </a:defRPr>
            </a:lvl1pPr>
          </a:lstStyle>
          <a:p>
            <a:r>
              <a:rPr lang="en-US"/>
              <a:t>Click icon to add picture</a:t>
            </a:r>
            <a:endParaRPr lang="nl-NL" dirty="0"/>
          </a:p>
        </p:txBody>
      </p:sp>
      <p:sp>
        <p:nvSpPr>
          <p:cNvPr id="5" name="Titel 4"/>
          <p:cNvSpPr>
            <a:spLocks noGrp="1"/>
          </p:cNvSpPr>
          <p:nvPr>
            <p:ph type="title"/>
          </p:nvPr>
        </p:nvSpPr>
        <p:spPr>
          <a:xfrm>
            <a:off x="0" y="5153776"/>
            <a:ext cx="12192000" cy="576000"/>
          </a:xfrm>
          <a:solidFill>
            <a:schemeClr val="tx2"/>
          </a:solidFill>
        </p:spPr>
        <p:txBody>
          <a:bodyPr lIns="756000" anchor="ctr" anchorCtr="0">
            <a:noAutofit/>
          </a:bodyPr>
          <a:lstStyle>
            <a:lvl1pPr algn="l">
              <a:defRPr sz="3200">
                <a:solidFill>
                  <a:schemeClr val="bg1"/>
                </a:solidFill>
              </a:defRPr>
            </a:lvl1pPr>
          </a:lstStyle>
          <a:p>
            <a:r>
              <a:rPr lang="en-US"/>
              <a:t>Click to edit Master title style</a:t>
            </a:r>
            <a:endParaRPr lang="nl-NL" dirty="0"/>
          </a:p>
        </p:txBody>
      </p:sp>
      <p:sp>
        <p:nvSpPr>
          <p:cNvPr id="3" name="Tijdelijke aanduiding voor tekst 2"/>
          <p:cNvSpPr>
            <a:spLocks noGrp="1"/>
          </p:cNvSpPr>
          <p:nvPr>
            <p:ph type="body" sz="quarter" idx="10"/>
          </p:nvPr>
        </p:nvSpPr>
        <p:spPr>
          <a:xfrm>
            <a:off x="0" y="5825413"/>
            <a:ext cx="12192000" cy="396000"/>
          </a:xfrm>
          <a:solidFill>
            <a:schemeClr val="bg1"/>
          </a:solidFill>
        </p:spPr>
        <p:txBody>
          <a:bodyPr lIns="756000" anchor="ctr" anchorCtr="0">
            <a:normAutofit/>
          </a:bodyPr>
          <a:lstStyle>
            <a:lvl1pPr marL="0" indent="0">
              <a:buNone/>
              <a:defRPr sz="2000" i="0">
                <a:solidFill>
                  <a:schemeClr val="tx1"/>
                </a:solidFill>
              </a:defRPr>
            </a:lvl1pPr>
            <a:lvl2pPr marL="313200" indent="0">
              <a:buNone/>
              <a:defRPr/>
            </a:lvl2pPr>
            <a:lvl3pPr marL="630000" indent="0">
              <a:buNone/>
              <a:defRPr/>
            </a:lvl3pPr>
            <a:lvl4pPr marL="943200" indent="0">
              <a:buNone/>
              <a:defRPr/>
            </a:lvl4pPr>
            <a:lvl5pPr marL="1260000" indent="0">
              <a:buNone/>
              <a:defRPr/>
            </a:lvl5pPr>
          </a:lstStyle>
          <a:p>
            <a:pPr lvl="0"/>
            <a:r>
              <a:rPr lang="en-US"/>
              <a:t>Click to edit Master text styles</a:t>
            </a:r>
          </a:p>
        </p:txBody>
      </p:sp>
      <p:pic>
        <p:nvPicPr>
          <p:cNvPr id="4" name="Afbeelding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Tree>
    <p:extLst>
      <p:ext uri="{BB962C8B-B14F-4D97-AF65-F5344CB8AC3E}">
        <p14:creationId xmlns:p14="http://schemas.microsoft.com/office/powerpoint/2010/main" val="194133590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Tabel/grafiek">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en-US"/>
              <a:t>Click to edit Master title style</a:t>
            </a:r>
            <a:endParaRPr lang="nl-NL" dirty="0"/>
          </a:p>
        </p:txBody>
      </p:sp>
      <p:sp>
        <p:nvSpPr>
          <p:cNvPr id="3" name="Tijdelijke aanduiding voor inhoud 2"/>
          <p:cNvSpPr>
            <a:spLocks noGrp="1"/>
          </p:cNvSpPr>
          <p:nvPr>
            <p:ph sz="quarter" idx="13" hasCustomPrompt="1"/>
          </p:nvPr>
        </p:nvSpPr>
        <p:spPr>
          <a:xfrm>
            <a:off x="635000" y="2276475"/>
            <a:ext cx="10923588" cy="3944938"/>
          </a:xfrm>
        </p:spPr>
        <p:txBody>
          <a:bodyPr/>
          <a:lstStyle/>
          <a:p>
            <a:pPr lvl="0"/>
            <a:r>
              <a:rPr lang="nl-NL" dirty="0"/>
              <a:t>Klik om tekst of beeld toe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2" name="Tijdelijke aanduiding voor dianummer 11"/>
          <p:cNvSpPr>
            <a:spLocks noGrp="1"/>
          </p:cNvSpPr>
          <p:nvPr>
            <p:ph type="sldNum" sz="quarter" idx="16"/>
          </p:nvPr>
        </p:nvSpPr>
        <p:spPr/>
        <p:txBody>
          <a:bodyPr/>
          <a:lstStyle/>
          <a:p>
            <a:fld id="{25FD1D55-C608-444A-806A-DDCA7247DFB7}" type="slidenum">
              <a:rPr lang="nl-NL" smtClean="0"/>
              <a:t>‹nr.›</a:t>
            </a:fld>
            <a:endParaRPr lang="nl-NL"/>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endParaRPr lang="nl-NL"/>
          </a:p>
        </p:txBody>
      </p:sp>
    </p:spTree>
    <p:extLst>
      <p:ext uri="{BB962C8B-B14F-4D97-AF65-F5344CB8AC3E}">
        <p14:creationId xmlns:p14="http://schemas.microsoft.com/office/powerpoint/2010/main" val="119066857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Tabel/grafiek met bijschrift">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en-US"/>
              <a:t>Click to edit Master title style</a:t>
            </a:r>
            <a:endParaRPr lang="nl-NL"/>
          </a:p>
        </p:txBody>
      </p:sp>
      <p:sp>
        <p:nvSpPr>
          <p:cNvPr id="3" name="Tijdelijke aanduiding voor tekst 2"/>
          <p:cNvSpPr>
            <a:spLocks noGrp="1"/>
          </p:cNvSpPr>
          <p:nvPr>
            <p:ph type="body" sz="quarter" idx="14"/>
          </p:nvPr>
        </p:nvSpPr>
        <p:spPr>
          <a:xfrm>
            <a:off x="7958859" y="2276475"/>
            <a:ext cx="3600000" cy="3937000"/>
          </a:xfrm>
        </p:spPr>
        <p:txBody>
          <a:bodyPr/>
          <a:lstStyle>
            <a:lvl1pPr marL="0" indent="0">
              <a:buNone/>
              <a:defRPr sz="2000"/>
            </a:lvl1pPr>
            <a:lvl2pPr marL="313200" indent="0">
              <a:buNone/>
              <a:defRPr sz="1800"/>
            </a:lvl2pPr>
            <a:lvl3pPr marL="630000" indent="0">
              <a:buNone/>
              <a:defRPr sz="1600"/>
            </a:lvl3pPr>
            <a:lvl4pPr marL="943200" indent="0">
              <a:buNone/>
              <a:defRPr sz="1600"/>
            </a:lvl4pPr>
            <a:lvl5pPr marL="12600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sp>
        <p:nvSpPr>
          <p:cNvPr id="9" name="Tijdelijke aanduiding voor inhoud 8"/>
          <p:cNvSpPr>
            <a:spLocks noGrp="1"/>
          </p:cNvSpPr>
          <p:nvPr>
            <p:ph sz="quarter" idx="15" hasCustomPrompt="1"/>
          </p:nvPr>
        </p:nvSpPr>
        <p:spPr>
          <a:xfrm>
            <a:off x="635000" y="2276475"/>
            <a:ext cx="7178964" cy="3944938"/>
          </a:xfrm>
        </p:spPr>
        <p:txBody>
          <a:bodyPr/>
          <a:lstStyle/>
          <a:p>
            <a:pPr lvl="0"/>
            <a:r>
              <a:rPr lang="nl-NL" dirty="0"/>
              <a:t>Klik om tekst of beeld toe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3" name="Tijdelijke aanduiding voor dianummer 12"/>
          <p:cNvSpPr>
            <a:spLocks noGrp="1"/>
          </p:cNvSpPr>
          <p:nvPr>
            <p:ph type="sldNum" sz="quarter" idx="18"/>
          </p:nvPr>
        </p:nvSpPr>
        <p:spPr/>
        <p:txBody>
          <a:bodyPr/>
          <a:lstStyle/>
          <a:p>
            <a:fld id="{25FD1D55-C608-444A-806A-DDCA7247DFB7}" type="slidenum">
              <a:rPr lang="nl-NL" smtClean="0"/>
              <a:t>‹nr.›</a:t>
            </a:fld>
            <a:endParaRPr lang="nl-NL"/>
          </a:p>
        </p:txBody>
      </p:sp>
      <p:sp>
        <p:nvSpPr>
          <p:cNvPr id="10"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endParaRPr lang="nl-NL"/>
          </a:p>
        </p:txBody>
      </p:sp>
    </p:spTree>
    <p:extLst>
      <p:ext uri="{BB962C8B-B14F-4D97-AF65-F5344CB8AC3E}">
        <p14:creationId xmlns:p14="http://schemas.microsoft.com/office/powerpoint/2010/main" val="23317739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psomm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Titelstijl van model bewerken</a:t>
            </a:r>
          </a:p>
        </p:txBody>
      </p:sp>
      <p:sp>
        <p:nvSpPr>
          <p:cNvPr id="6" name="Tijdelijke aanduiding voor tekst 5"/>
          <p:cNvSpPr>
            <a:spLocks noGrp="1"/>
          </p:cNvSpPr>
          <p:nvPr>
            <p:ph type="body" sz="quarter" idx="12"/>
          </p:nvPr>
        </p:nvSpPr>
        <p:spPr>
          <a:xfrm>
            <a:off x="601134" y="1811338"/>
            <a:ext cx="10964333" cy="4305685"/>
          </a:xfrm>
        </p:spPr>
        <p:txBody>
          <a:bodyPr>
            <a:normAutofit/>
          </a:bodyPr>
          <a:lstStyle>
            <a:lvl1pPr marL="285750" indent="-285750">
              <a:lnSpc>
                <a:spcPts val="2400"/>
              </a:lnSpc>
              <a:buFont typeface="Arial"/>
              <a:buChar char="•"/>
              <a:defRPr sz="1600">
                <a:solidFill>
                  <a:schemeClr val="tx1"/>
                </a:solidFill>
              </a:defRPr>
            </a:lvl1pPr>
            <a:lvl2pPr marL="457200" indent="0">
              <a:lnSpc>
                <a:spcPts val="2400"/>
              </a:lnSpc>
              <a:buFontTx/>
              <a:buNone/>
              <a:defRPr sz="1800"/>
            </a:lvl2pPr>
            <a:lvl3pPr marL="914400" indent="0">
              <a:lnSpc>
                <a:spcPts val="2400"/>
              </a:lnSpc>
              <a:buFontTx/>
              <a:buNone/>
              <a:defRPr sz="1800"/>
            </a:lvl3pPr>
            <a:lvl4pPr marL="1371600" indent="0">
              <a:lnSpc>
                <a:spcPts val="2400"/>
              </a:lnSpc>
              <a:buFontTx/>
              <a:buNone/>
              <a:defRPr sz="1800"/>
            </a:lvl4pPr>
            <a:lvl5pPr marL="1828800" indent="0">
              <a:lnSpc>
                <a:spcPts val="2400"/>
              </a:lnSpc>
              <a:buFontTx/>
              <a:buNone/>
              <a:defRPr sz="1800"/>
            </a:lvl5pPr>
          </a:lstStyle>
          <a:p>
            <a:pPr lvl="0"/>
            <a:r>
              <a:rPr lang="nl-NL"/>
              <a:t>Klik om de tekststijl van het model te bewerken</a:t>
            </a:r>
          </a:p>
        </p:txBody>
      </p:sp>
    </p:spTree>
    <p:extLst>
      <p:ext uri="{BB962C8B-B14F-4D97-AF65-F5344CB8AC3E}">
        <p14:creationId xmlns:p14="http://schemas.microsoft.com/office/powerpoint/2010/main" val="82710980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Tabel/grafiek verticaal">
    <p:spTree>
      <p:nvGrpSpPr>
        <p:cNvPr id="1" name=""/>
        <p:cNvGrpSpPr/>
        <p:nvPr/>
      </p:nvGrpSpPr>
      <p:grpSpPr>
        <a:xfrm>
          <a:off x="0" y="0"/>
          <a:ext cx="0" cy="0"/>
          <a:chOff x="0" y="0"/>
          <a:chExt cx="0" cy="0"/>
        </a:xfrm>
      </p:grpSpPr>
      <p:sp>
        <p:nvSpPr>
          <p:cNvPr id="7" name="Rechthoek 6"/>
          <p:cNvSpPr/>
          <p:nvPr/>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ijdelijke aanduiding voor tekst 9"/>
          <p:cNvSpPr>
            <a:spLocks noGrp="1"/>
          </p:cNvSpPr>
          <p:nvPr>
            <p:ph type="body" sz="quarter" idx="14"/>
          </p:nvPr>
        </p:nvSpPr>
        <p:spPr>
          <a:xfrm>
            <a:off x="6550024" y="2289599"/>
            <a:ext cx="5004000" cy="3931813"/>
          </a:xfrm>
        </p:spPr>
        <p:txBody>
          <a:bodyPr anchor="t" anchorCtr="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sp>
        <p:nvSpPr>
          <p:cNvPr id="2" name="Titel 1"/>
          <p:cNvSpPr>
            <a:spLocks noGrp="1"/>
          </p:cNvSpPr>
          <p:nvPr>
            <p:ph type="title"/>
          </p:nvPr>
        </p:nvSpPr>
        <p:spPr>
          <a:xfrm>
            <a:off x="6550024" y="1051200"/>
            <a:ext cx="5004000" cy="948047"/>
          </a:xfrm>
        </p:spPr>
        <p:txBody>
          <a:bodyPr/>
          <a:lstStyle>
            <a:lvl1pPr>
              <a:defRPr>
                <a:solidFill>
                  <a:schemeClr val="bg1"/>
                </a:solidFill>
              </a:defRPr>
            </a:lvl1pPr>
          </a:lstStyle>
          <a:p>
            <a:r>
              <a:rPr lang="en-US"/>
              <a:t>Click to edit Master title style</a:t>
            </a:r>
            <a:endParaRPr lang="nl-NL" dirty="0"/>
          </a:p>
        </p:txBody>
      </p:sp>
      <p:sp>
        <p:nvSpPr>
          <p:cNvPr id="9" name="Tijdelijke aanduiding voor inhoud 8"/>
          <p:cNvSpPr>
            <a:spLocks noGrp="1"/>
          </p:cNvSpPr>
          <p:nvPr>
            <p:ph sz="quarter" idx="19" hasCustomPrompt="1"/>
          </p:nvPr>
        </p:nvSpPr>
        <p:spPr>
          <a:xfrm>
            <a:off x="635000" y="1066799"/>
            <a:ext cx="5003800" cy="5154613"/>
          </a:xfrm>
        </p:spPr>
        <p:txBody>
          <a:bodyPr/>
          <a:lstStyle/>
          <a:p>
            <a:pPr lvl="0"/>
            <a:r>
              <a:rPr lang="nl-NL" dirty="0"/>
              <a:t>Klik om tekst of beeld toe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1"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endParaRPr lang="nl-NL"/>
          </a:p>
        </p:txBody>
      </p:sp>
      <p:sp>
        <p:nvSpPr>
          <p:cNvPr id="13" name="Tijdelijke aanduiding voor dianummer 14"/>
          <p:cNvSpPr>
            <a:spLocks noGrp="1"/>
          </p:cNvSpPr>
          <p:nvPr>
            <p:ph type="sldNum" sz="quarter" idx="25"/>
          </p:nvPr>
        </p:nvSpPr>
        <p:spPr>
          <a:xfrm>
            <a:off x="6553199" y="6221413"/>
            <a:ext cx="5005389" cy="322075"/>
          </a:xfrm>
        </p:spPr>
        <p:txBody>
          <a:bodyPr/>
          <a:lstStyle>
            <a:lvl1pPr>
              <a:defRPr>
                <a:solidFill>
                  <a:schemeClr val="bg1"/>
                </a:solidFill>
              </a:defRPr>
            </a:lvl1pPr>
          </a:lstStyle>
          <a:p>
            <a:fld id="{25FD1D55-C608-444A-806A-DDCA7247DFB7}" type="slidenum">
              <a:rPr lang="nl-NL" smtClean="0"/>
              <a:t>‹nr.›</a:t>
            </a:fld>
            <a:endParaRPr lang="nl-NL"/>
          </a:p>
        </p:txBody>
      </p:sp>
      <p:pic>
        <p:nvPicPr>
          <p:cNvPr id="14" name="Afbeelding 13" descr="RO_vervolgpagina_Logo_2_RGB_pos__aangepast.png"/>
          <p:cNvPicPr>
            <a:picLocks noChangeAspect="1"/>
          </p:cNvPicPr>
          <p:nvPr/>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3632036442"/>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p:cSld name="Contact A">
    <p:spTree>
      <p:nvGrpSpPr>
        <p:cNvPr id="1" name=""/>
        <p:cNvGrpSpPr/>
        <p:nvPr/>
      </p:nvGrpSpPr>
      <p:grpSpPr>
        <a:xfrm>
          <a:off x="0" y="0"/>
          <a:ext cx="0" cy="0"/>
          <a:chOff x="0" y="0"/>
          <a:chExt cx="0" cy="0"/>
        </a:xfrm>
      </p:grpSpPr>
      <p:sp>
        <p:nvSpPr>
          <p:cNvPr id="6" name="Rechthoek 5"/>
          <p:cNvSpPr/>
          <p:nvPr/>
        </p:nvSpPr>
        <p:spPr>
          <a:xfrm>
            <a:off x="0" y="-1"/>
            <a:ext cx="12192000" cy="3427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hasCustomPrompt="1"/>
          </p:nvPr>
        </p:nvSpPr>
        <p:spPr>
          <a:xfrm>
            <a:off x="635000" y="1875617"/>
            <a:ext cx="10923588" cy="1551796"/>
          </a:xfrm>
        </p:spPr>
        <p:txBody>
          <a:bodyPr anchor="t" anchorCtr="0">
            <a:normAutofit/>
          </a:bodyPr>
          <a:lstStyle>
            <a:lvl1pPr>
              <a:defRPr sz="4800">
                <a:solidFill>
                  <a:schemeClr val="bg1"/>
                </a:solidFill>
              </a:defRPr>
            </a:lvl1pPr>
          </a:lstStyle>
          <a:p>
            <a:r>
              <a:rPr lang="nl-NL" dirty="0"/>
              <a:t>Typ een afsluitende zin</a:t>
            </a:r>
          </a:p>
        </p:txBody>
      </p:sp>
      <p:sp>
        <p:nvSpPr>
          <p:cNvPr id="18" name="Tijdelijke aanduiding voor tekst 13"/>
          <p:cNvSpPr>
            <a:spLocks noGrp="1"/>
          </p:cNvSpPr>
          <p:nvPr>
            <p:ph type="body" sz="quarter" idx="13" hasCustomPrompt="1"/>
          </p:nvPr>
        </p:nvSpPr>
        <p:spPr>
          <a:xfrm>
            <a:off x="5156753" y="3846022"/>
            <a:ext cx="4680000" cy="691884"/>
          </a:xfrm>
        </p:spPr>
        <p:txBody>
          <a:bodyPr numCol="1" spcCol="180000" anchor="ctr" anchorCtr="0">
            <a:normAutofit/>
          </a:bodyPr>
          <a:lstStyle>
            <a:lvl1pPr marL="0" indent="0">
              <a:buNone/>
              <a:defRPr sz="2000" i="0">
                <a:solidFill>
                  <a:schemeClr val="tx2"/>
                </a:solidFill>
              </a:defRPr>
            </a:lvl1pPr>
          </a:lstStyle>
          <a:p>
            <a:pPr lvl="0"/>
            <a:r>
              <a:rPr lang="nl-NL" dirty="0"/>
              <a:t>Klik om de tekststijl van het model te bewerken</a:t>
            </a:r>
          </a:p>
        </p:txBody>
      </p:sp>
      <p:sp>
        <p:nvSpPr>
          <p:cNvPr id="19" name="Tijdelijke aanduiding voor tekst 13"/>
          <p:cNvSpPr>
            <a:spLocks noGrp="1"/>
          </p:cNvSpPr>
          <p:nvPr>
            <p:ph type="body" sz="quarter" idx="17" hasCustomPrompt="1"/>
          </p:nvPr>
        </p:nvSpPr>
        <p:spPr>
          <a:xfrm>
            <a:off x="5156753" y="4639509"/>
            <a:ext cx="4680000" cy="691884"/>
          </a:xfrm>
        </p:spPr>
        <p:txBody>
          <a:bodyPr numCol="1" spcCol="180000" anchor="ctr" anchorCtr="0">
            <a:normAutofit/>
          </a:bodyPr>
          <a:lstStyle>
            <a:lvl1pPr marL="0" indent="0">
              <a:buNone/>
              <a:defRPr sz="2000" i="0">
                <a:solidFill>
                  <a:schemeClr val="tx2"/>
                </a:solidFill>
              </a:defRPr>
            </a:lvl1pPr>
          </a:lstStyle>
          <a:p>
            <a:pPr lvl="0"/>
            <a:r>
              <a:rPr lang="nl-NL" dirty="0"/>
              <a:t>Klik om de tekststijl van het model te bewerken</a:t>
            </a:r>
          </a:p>
        </p:txBody>
      </p:sp>
      <p:sp>
        <p:nvSpPr>
          <p:cNvPr id="20" name="Tijdelijke aanduiding voor tekst 13"/>
          <p:cNvSpPr>
            <a:spLocks noGrp="1"/>
          </p:cNvSpPr>
          <p:nvPr>
            <p:ph type="body" sz="quarter" idx="18" hasCustomPrompt="1"/>
          </p:nvPr>
        </p:nvSpPr>
        <p:spPr>
          <a:xfrm>
            <a:off x="5156753" y="5405528"/>
            <a:ext cx="4680000" cy="691884"/>
          </a:xfrm>
        </p:spPr>
        <p:txBody>
          <a:bodyPr numCol="1" spcCol="180000" anchor="ctr" anchorCtr="0">
            <a:normAutofit/>
          </a:bodyPr>
          <a:lstStyle>
            <a:lvl1pPr marL="0" indent="0">
              <a:buNone/>
              <a:defRPr sz="2000" i="0">
                <a:solidFill>
                  <a:schemeClr val="tx2"/>
                </a:solidFill>
              </a:defRPr>
            </a:lvl1pPr>
          </a:lstStyle>
          <a:p>
            <a:pPr lvl="0"/>
            <a:r>
              <a:rPr lang="nl-NL" dirty="0"/>
              <a:t>Klik om de tekststijl van het model te bewerken</a:t>
            </a:r>
          </a:p>
        </p:txBody>
      </p:sp>
      <p:sp>
        <p:nvSpPr>
          <p:cNvPr id="21" name="Tijdelijke aanduiding voor afbeelding 3"/>
          <p:cNvSpPr>
            <a:spLocks noGrp="1" noChangeAspect="1"/>
          </p:cNvSpPr>
          <p:nvPr>
            <p:ph type="pic" sz="quarter" idx="19"/>
          </p:nvPr>
        </p:nvSpPr>
        <p:spPr>
          <a:xfrm>
            <a:off x="4544781" y="3921366"/>
            <a:ext cx="541203" cy="540000"/>
          </a:xfrm>
          <a:blipFill>
            <a:blip r:embed="rId2" cstate="print"/>
            <a:stretch>
              <a:fillRect/>
            </a:stretch>
          </a:blipFill>
        </p:spPr>
        <p:txBody>
          <a:bodyPr>
            <a:normAutofit/>
          </a:bodyPr>
          <a:lstStyle>
            <a:lvl1pPr marL="0" indent="0" algn="ctr">
              <a:buNone/>
              <a:defRPr sz="100">
                <a:solidFill>
                  <a:schemeClr val="bg1"/>
                </a:solidFill>
              </a:defRPr>
            </a:lvl1pPr>
          </a:lstStyle>
          <a:p>
            <a:r>
              <a:rPr lang="en-US"/>
              <a:t>Click icon to add picture</a:t>
            </a:r>
            <a:endParaRPr lang="nl-NL" dirty="0"/>
          </a:p>
        </p:txBody>
      </p:sp>
      <p:sp>
        <p:nvSpPr>
          <p:cNvPr id="22" name="Tijdelijke aanduiding voor afbeelding 3"/>
          <p:cNvSpPr>
            <a:spLocks noGrp="1" noChangeAspect="1"/>
          </p:cNvSpPr>
          <p:nvPr>
            <p:ph type="pic" sz="quarter" idx="20"/>
          </p:nvPr>
        </p:nvSpPr>
        <p:spPr>
          <a:xfrm>
            <a:off x="4544781" y="4707382"/>
            <a:ext cx="541203" cy="540000"/>
          </a:xfrm>
          <a:blipFill>
            <a:blip r:embed="rId3" cstate="print"/>
            <a:stretch>
              <a:fillRect/>
            </a:stretch>
          </a:blipFill>
        </p:spPr>
        <p:txBody>
          <a:bodyPr>
            <a:normAutofit/>
          </a:bodyPr>
          <a:lstStyle>
            <a:lvl1pPr marL="0" indent="0" algn="ctr">
              <a:buNone/>
              <a:defRPr sz="100">
                <a:solidFill>
                  <a:schemeClr val="bg1"/>
                </a:solidFill>
              </a:defRPr>
            </a:lvl1pPr>
          </a:lstStyle>
          <a:p>
            <a:r>
              <a:rPr lang="en-US"/>
              <a:t>Click icon to add picture</a:t>
            </a:r>
            <a:endParaRPr lang="nl-NL" dirty="0"/>
          </a:p>
        </p:txBody>
      </p:sp>
      <p:sp>
        <p:nvSpPr>
          <p:cNvPr id="23" name="Tijdelijke aanduiding voor afbeelding 3"/>
          <p:cNvSpPr>
            <a:spLocks noGrp="1" noChangeAspect="1"/>
          </p:cNvSpPr>
          <p:nvPr>
            <p:ph type="pic" sz="quarter" idx="21"/>
          </p:nvPr>
        </p:nvSpPr>
        <p:spPr>
          <a:xfrm>
            <a:off x="4544781" y="5480872"/>
            <a:ext cx="541203" cy="540000"/>
          </a:xfrm>
          <a:blipFill>
            <a:blip r:embed="rId4" cstate="print"/>
            <a:stretch>
              <a:fillRect/>
            </a:stretch>
          </a:blipFill>
        </p:spPr>
        <p:txBody>
          <a:bodyPr>
            <a:normAutofit/>
          </a:bodyPr>
          <a:lstStyle>
            <a:lvl1pPr marL="0" indent="0" algn="ctr">
              <a:buNone/>
              <a:defRPr sz="100">
                <a:solidFill>
                  <a:schemeClr val="bg1"/>
                </a:solidFill>
              </a:defRPr>
            </a:lvl1pPr>
          </a:lstStyle>
          <a:p>
            <a:r>
              <a:rPr lang="en-US"/>
              <a:t>Click icon to add picture</a:t>
            </a:r>
            <a:endParaRPr lang="nl-NL" dirty="0"/>
          </a:p>
        </p:txBody>
      </p:sp>
      <p:sp>
        <p:nvSpPr>
          <p:cNvPr id="9" name="Tijdelijke aanduiding voor dianummer 8"/>
          <p:cNvSpPr>
            <a:spLocks noGrp="1"/>
          </p:cNvSpPr>
          <p:nvPr>
            <p:ph type="sldNum" sz="quarter" idx="24"/>
          </p:nvPr>
        </p:nvSpPr>
        <p:spPr/>
        <p:txBody>
          <a:bodyPr/>
          <a:lstStyle/>
          <a:p>
            <a:fld id="{25FD1D55-C608-444A-806A-DDCA7247DFB7}" type="slidenum">
              <a:rPr lang="nl-NL" smtClean="0"/>
              <a:t>‹nr.›</a:t>
            </a:fld>
            <a:endParaRPr lang="nl-NL"/>
          </a:p>
        </p:txBody>
      </p:sp>
      <p:sp>
        <p:nvSpPr>
          <p:cNvPr id="15"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endParaRPr lang="nl-NL"/>
          </a:p>
        </p:txBody>
      </p:sp>
      <p:pic>
        <p:nvPicPr>
          <p:cNvPr id="13" name="Afbeelding 12" descr="ROx_BEELDMERK_Logo_2_RGB_pos-op-wit.png"/>
          <p:cNvPicPr>
            <a:picLocks noChangeAspect="1"/>
          </p:cNvPicPr>
          <p:nvPr/>
        </p:nvPicPr>
        <p:blipFill>
          <a:blip r:embed="rId5" cstate="print"/>
          <a:stretch>
            <a:fillRect/>
          </a:stretch>
        </p:blipFill>
        <p:spPr>
          <a:xfrm>
            <a:off x="0" y="0"/>
            <a:ext cx="12192000" cy="1783080"/>
          </a:xfrm>
          <a:prstGeom prst="rect">
            <a:avLst/>
          </a:prstGeom>
        </p:spPr>
      </p:pic>
    </p:spTree>
    <p:extLst>
      <p:ext uri="{BB962C8B-B14F-4D97-AF65-F5344CB8AC3E}">
        <p14:creationId xmlns:p14="http://schemas.microsoft.com/office/powerpoint/2010/main" val="96161892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p:cSld name="Contact B">
    <p:spTree>
      <p:nvGrpSpPr>
        <p:cNvPr id="1" name=""/>
        <p:cNvGrpSpPr/>
        <p:nvPr/>
      </p:nvGrpSpPr>
      <p:grpSpPr>
        <a:xfrm>
          <a:off x="0" y="0"/>
          <a:ext cx="0" cy="0"/>
          <a:chOff x="0" y="0"/>
          <a:chExt cx="0" cy="0"/>
        </a:xfrm>
      </p:grpSpPr>
      <p:sp>
        <p:nvSpPr>
          <p:cNvPr id="6" name="Rechthoek 5"/>
          <p:cNvSpPr/>
          <p:nvPr/>
        </p:nvSpPr>
        <p:spPr>
          <a:xfrm>
            <a:off x="0" y="-1"/>
            <a:ext cx="6096000"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hasCustomPrompt="1"/>
          </p:nvPr>
        </p:nvSpPr>
        <p:spPr>
          <a:xfrm>
            <a:off x="635000" y="2565400"/>
            <a:ext cx="5003800" cy="1727200"/>
          </a:xfrm>
        </p:spPr>
        <p:txBody>
          <a:bodyPr anchor="t" anchorCtr="0">
            <a:normAutofit/>
          </a:bodyPr>
          <a:lstStyle>
            <a:lvl1pPr>
              <a:defRPr sz="4800">
                <a:solidFill>
                  <a:schemeClr val="bg1"/>
                </a:solidFill>
              </a:defRPr>
            </a:lvl1pPr>
          </a:lstStyle>
          <a:p>
            <a:r>
              <a:rPr lang="nl-NL" dirty="0"/>
              <a:t>Typ een afsluitende zin</a:t>
            </a:r>
          </a:p>
        </p:txBody>
      </p:sp>
      <p:sp>
        <p:nvSpPr>
          <p:cNvPr id="18" name="Tijdelijke aanduiding voor tekst 13"/>
          <p:cNvSpPr>
            <a:spLocks noGrp="1"/>
          </p:cNvSpPr>
          <p:nvPr>
            <p:ph type="body" sz="quarter" idx="13" hasCustomPrompt="1"/>
          </p:nvPr>
        </p:nvSpPr>
        <p:spPr>
          <a:xfrm>
            <a:off x="7176285" y="2286000"/>
            <a:ext cx="4382303" cy="691884"/>
          </a:xfrm>
        </p:spPr>
        <p:txBody>
          <a:bodyPr numCol="1" spcCol="180000" anchor="ctr" anchorCtr="0">
            <a:normAutofit/>
          </a:bodyPr>
          <a:lstStyle>
            <a:lvl1pPr marL="0" indent="0">
              <a:buNone/>
              <a:defRPr sz="2000" i="0">
                <a:solidFill>
                  <a:schemeClr val="tx2"/>
                </a:solidFill>
              </a:defRPr>
            </a:lvl1pPr>
          </a:lstStyle>
          <a:p>
            <a:pPr lvl="0"/>
            <a:r>
              <a:rPr lang="nl-NL" dirty="0"/>
              <a:t>Klik om de tekststijl van het model te bewerken</a:t>
            </a:r>
          </a:p>
        </p:txBody>
      </p:sp>
      <p:sp>
        <p:nvSpPr>
          <p:cNvPr id="19" name="Tijdelijke aanduiding voor tekst 13"/>
          <p:cNvSpPr>
            <a:spLocks noGrp="1"/>
          </p:cNvSpPr>
          <p:nvPr>
            <p:ph type="body" sz="quarter" idx="17" hasCustomPrompt="1"/>
          </p:nvPr>
        </p:nvSpPr>
        <p:spPr>
          <a:xfrm>
            <a:off x="7176285" y="3079487"/>
            <a:ext cx="4382303" cy="691884"/>
          </a:xfrm>
        </p:spPr>
        <p:txBody>
          <a:bodyPr numCol="1" spcCol="180000" anchor="ctr" anchorCtr="0">
            <a:normAutofit/>
          </a:bodyPr>
          <a:lstStyle>
            <a:lvl1pPr marL="0" indent="0">
              <a:buNone/>
              <a:defRPr sz="2000" i="0">
                <a:solidFill>
                  <a:schemeClr val="tx2"/>
                </a:solidFill>
              </a:defRPr>
            </a:lvl1pPr>
          </a:lstStyle>
          <a:p>
            <a:pPr lvl="0"/>
            <a:r>
              <a:rPr lang="nl-NL" dirty="0"/>
              <a:t>Klik om de tekststijl van het model te bewerken</a:t>
            </a:r>
          </a:p>
        </p:txBody>
      </p:sp>
      <p:sp>
        <p:nvSpPr>
          <p:cNvPr id="20" name="Tijdelijke aanduiding voor tekst 13"/>
          <p:cNvSpPr>
            <a:spLocks noGrp="1"/>
          </p:cNvSpPr>
          <p:nvPr>
            <p:ph type="body" sz="quarter" idx="18" hasCustomPrompt="1"/>
          </p:nvPr>
        </p:nvSpPr>
        <p:spPr>
          <a:xfrm>
            <a:off x="7176285" y="3845506"/>
            <a:ext cx="4382303" cy="691884"/>
          </a:xfrm>
        </p:spPr>
        <p:txBody>
          <a:bodyPr numCol="1" spcCol="180000" anchor="ctr" anchorCtr="0">
            <a:normAutofit/>
          </a:bodyPr>
          <a:lstStyle>
            <a:lvl1pPr marL="0" indent="0">
              <a:buNone/>
              <a:defRPr sz="2000" i="0">
                <a:solidFill>
                  <a:schemeClr val="tx2"/>
                </a:solidFill>
              </a:defRPr>
            </a:lvl1pPr>
          </a:lstStyle>
          <a:p>
            <a:pPr lvl="0"/>
            <a:r>
              <a:rPr lang="nl-NL" dirty="0"/>
              <a:t>Klik om de tekststijl van het model te bewerken</a:t>
            </a:r>
          </a:p>
        </p:txBody>
      </p:sp>
      <p:sp>
        <p:nvSpPr>
          <p:cNvPr id="21" name="Tijdelijke aanduiding voor afbeelding 3"/>
          <p:cNvSpPr>
            <a:spLocks noGrp="1" noChangeAspect="1"/>
          </p:cNvSpPr>
          <p:nvPr>
            <p:ph type="pic" sz="quarter" idx="19"/>
          </p:nvPr>
        </p:nvSpPr>
        <p:spPr>
          <a:xfrm>
            <a:off x="6564313" y="2361344"/>
            <a:ext cx="541203" cy="540000"/>
          </a:xfrm>
          <a:blipFill>
            <a:blip r:embed="rId2" cstate="print"/>
            <a:stretch>
              <a:fillRect/>
            </a:stretch>
          </a:blipFill>
        </p:spPr>
        <p:txBody>
          <a:bodyPr>
            <a:normAutofit/>
          </a:bodyPr>
          <a:lstStyle>
            <a:lvl1pPr marL="0" indent="0" algn="ctr">
              <a:buNone/>
              <a:defRPr sz="100">
                <a:solidFill>
                  <a:schemeClr val="bg1"/>
                </a:solidFill>
              </a:defRPr>
            </a:lvl1pPr>
          </a:lstStyle>
          <a:p>
            <a:r>
              <a:rPr lang="en-US"/>
              <a:t>Click icon to add picture</a:t>
            </a:r>
            <a:endParaRPr lang="nl-NL" dirty="0"/>
          </a:p>
        </p:txBody>
      </p:sp>
      <p:sp>
        <p:nvSpPr>
          <p:cNvPr id="22" name="Tijdelijke aanduiding voor afbeelding 3"/>
          <p:cNvSpPr>
            <a:spLocks noGrp="1" noChangeAspect="1"/>
          </p:cNvSpPr>
          <p:nvPr>
            <p:ph type="pic" sz="quarter" idx="20"/>
          </p:nvPr>
        </p:nvSpPr>
        <p:spPr>
          <a:xfrm>
            <a:off x="6564313" y="3147360"/>
            <a:ext cx="541203" cy="540000"/>
          </a:xfrm>
          <a:blipFill>
            <a:blip r:embed="rId3" cstate="print"/>
            <a:stretch>
              <a:fillRect/>
            </a:stretch>
          </a:blipFill>
        </p:spPr>
        <p:txBody>
          <a:bodyPr>
            <a:normAutofit/>
          </a:bodyPr>
          <a:lstStyle>
            <a:lvl1pPr marL="0" indent="0" algn="ctr">
              <a:buNone/>
              <a:defRPr sz="100">
                <a:solidFill>
                  <a:schemeClr val="bg1"/>
                </a:solidFill>
              </a:defRPr>
            </a:lvl1pPr>
          </a:lstStyle>
          <a:p>
            <a:r>
              <a:rPr lang="en-US"/>
              <a:t>Click icon to add picture</a:t>
            </a:r>
            <a:endParaRPr lang="nl-NL" dirty="0"/>
          </a:p>
        </p:txBody>
      </p:sp>
      <p:sp>
        <p:nvSpPr>
          <p:cNvPr id="23" name="Tijdelijke aanduiding voor afbeelding 3"/>
          <p:cNvSpPr>
            <a:spLocks noGrp="1" noChangeAspect="1"/>
          </p:cNvSpPr>
          <p:nvPr>
            <p:ph type="pic" sz="quarter" idx="21"/>
          </p:nvPr>
        </p:nvSpPr>
        <p:spPr>
          <a:xfrm>
            <a:off x="6564313" y="3920850"/>
            <a:ext cx="541203" cy="540000"/>
          </a:xfrm>
          <a:blipFill>
            <a:blip r:embed="rId4" cstate="print"/>
            <a:stretch>
              <a:fillRect/>
            </a:stretch>
          </a:blipFill>
        </p:spPr>
        <p:txBody>
          <a:bodyPr>
            <a:normAutofit/>
          </a:bodyPr>
          <a:lstStyle>
            <a:lvl1pPr marL="0" indent="0" algn="ctr">
              <a:buNone/>
              <a:defRPr sz="100">
                <a:solidFill>
                  <a:schemeClr val="bg1"/>
                </a:solidFill>
              </a:defRPr>
            </a:lvl1pPr>
          </a:lstStyle>
          <a:p>
            <a:r>
              <a:rPr lang="en-US"/>
              <a:t>Click icon to add picture</a:t>
            </a:r>
            <a:endParaRPr lang="nl-NL" dirty="0"/>
          </a:p>
        </p:txBody>
      </p:sp>
      <p:sp>
        <p:nvSpPr>
          <p:cNvPr id="9" name="Tijdelijke aanduiding voor dianummer 8"/>
          <p:cNvSpPr>
            <a:spLocks noGrp="1"/>
          </p:cNvSpPr>
          <p:nvPr>
            <p:ph type="sldNum" sz="quarter" idx="24"/>
          </p:nvPr>
        </p:nvSpPr>
        <p:spPr/>
        <p:txBody>
          <a:bodyPr/>
          <a:lstStyle/>
          <a:p>
            <a:fld id="{25FD1D55-C608-444A-806A-DDCA7247DFB7}" type="slidenum">
              <a:rPr lang="nl-NL" smtClean="0"/>
              <a:t>‹nr.›</a:t>
            </a:fld>
            <a:endParaRPr lang="nl-NL"/>
          </a:p>
        </p:txBody>
      </p:sp>
      <p:sp>
        <p:nvSpPr>
          <p:cNvPr id="15"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endParaRPr lang="nl-NL"/>
          </a:p>
        </p:txBody>
      </p:sp>
      <p:pic>
        <p:nvPicPr>
          <p:cNvPr id="13" name="Afbeelding 12" descr="ROx_BEELDMERK_Logo_2_RGB_pos-op-wit.png"/>
          <p:cNvPicPr>
            <a:picLocks noChangeAspect="1"/>
          </p:cNvPicPr>
          <p:nvPr/>
        </p:nvPicPr>
        <p:blipFill>
          <a:blip r:embed="rId5" cstate="print"/>
          <a:stretch>
            <a:fillRect/>
          </a:stretch>
        </p:blipFill>
        <p:spPr>
          <a:xfrm>
            <a:off x="0" y="0"/>
            <a:ext cx="12192000" cy="1783080"/>
          </a:xfrm>
          <a:prstGeom prst="rect">
            <a:avLst/>
          </a:prstGeom>
        </p:spPr>
      </p:pic>
    </p:spTree>
    <p:extLst>
      <p:ext uri="{BB962C8B-B14F-4D97-AF65-F5344CB8AC3E}">
        <p14:creationId xmlns:p14="http://schemas.microsoft.com/office/powerpoint/2010/main" val="136567733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p:cSld name="Contact C">
    <p:bg>
      <p:bgRef idx="1001">
        <a:schemeClr val="bg2"/>
      </p:bgRef>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35000" y="1875617"/>
            <a:ext cx="10923588" cy="1551795"/>
          </a:xfrm>
        </p:spPr>
        <p:txBody>
          <a:bodyPr anchor="t" anchorCtr="0">
            <a:normAutofit/>
          </a:bodyPr>
          <a:lstStyle>
            <a:lvl1pPr>
              <a:defRPr sz="4800">
                <a:solidFill>
                  <a:schemeClr val="tx1"/>
                </a:solidFill>
              </a:defRPr>
            </a:lvl1pPr>
          </a:lstStyle>
          <a:p>
            <a:r>
              <a:rPr lang="nl-NL" dirty="0"/>
              <a:t>Typ een afsluitende zin</a:t>
            </a:r>
          </a:p>
        </p:txBody>
      </p:sp>
      <p:sp>
        <p:nvSpPr>
          <p:cNvPr id="18" name="Tijdelijke aanduiding voor tekst 13"/>
          <p:cNvSpPr>
            <a:spLocks noGrp="1"/>
          </p:cNvSpPr>
          <p:nvPr>
            <p:ph type="body" sz="quarter" idx="13" hasCustomPrompt="1"/>
          </p:nvPr>
        </p:nvSpPr>
        <p:spPr>
          <a:xfrm>
            <a:off x="4224313" y="3846022"/>
            <a:ext cx="4680000" cy="691884"/>
          </a:xfrm>
        </p:spPr>
        <p:txBody>
          <a:bodyPr numCol="1" spcCol="180000" anchor="ctr" anchorCtr="0">
            <a:normAutofit/>
          </a:bodyPr>
          <a:lstStyle>
            <a:lvl1pPr marL="0" indent="0">
              <a:buNone/>
              <a:defRPr sz="2000" i="0" baseline="0">
                <a:solidFill>
                  <a:schemeClr val="tx1"/>
                </a:solidFill>
              </a:defRPr>
            </a:lvl1pPr>
          </a:lstStyle>
          <a:p>
            <a:pPr lvl="0"/>
            <a:r>
              <a:rPr lang="nl-NL" dirty="0"/>
              <a:t>Klik om de tekststijl van het model te bewerken</a:t>
            </a:r>
          </a:p>
        </p:txBody>
      </p:sp>
      <p:sp>
        <p:nvSpPr>
          <p:cNvPr id="19" name="Tijdelijke aanduiding voor tekst 13"/>
          <p:cNvSpPr>
            <a:spLocks noGrp="1"/>
          </p:cNvSpPr>
          <p:nvPr>
            <p:ph type="body" sz="quarter" idx="17" hasCustomPrompt="1"/>
          </p:nvPr>
        </p:nvSpPr>
        <p:spPr>
          <a:xfrm>
            <a:off x="4224313" y="4639509"/>
            <a:ext cx="4680000" cy="691884"/>
          </a:xfrm>
        </p:spPr>
        <p:txBody>
          <a:bodyPr numCol="1" spcCol="180000" anchor="ctr" anchorCtr="0">
            <a:normAutofit/>
          </a:bodyPr>
          <a:lstStyle>
            <a:lvl1pPr marL="0" indent="0">
              <a:buNone/>
              <a:defRPr sz="2000" i="0" baseline="0">
                <a:solidFill>
                  <a:schemeClr val="tx1"/>
                </a:solidFill>
              </a:defRPr>
            </a:lvl1pPr>
          </a:lstStyle>
          <a:p>
            <a:pPr lvl="0"/>
            <a:r>
              <a:rPr lang="nl-NL" dirty="0"/>
              <a:t>Klik om de tekststijl van het model te bewerken</a:t>
            </a:r>
          </a:p>
        </p:txBody>
      </p:sp>
      <p:sp>
        <p:nvSpPr>
          <p:cNvPr id="20" name="Tijdelijke aanduiding voor tekst 13"/>
          <p:cNvSpPr>
            <a:spLocks noGrp="1"/>
          </p:cNvSpPr>
          <p:nvPr>
            <p:ph type="body" sz="quarter" idx="18" hasCustomPrompt="1"/>
          </p:nvPr>
        </p:nvSpPr>
        <p:spPr>
          <a:xfrm>
            <a:off x="4224313" y="5405528"/>
            <a:ext cx="4680000" cy="691884"/>
          </a:xfrm>
        </p:spPr>
        <p:txBody>
          <a:bodyPr numCol="1" spcCol="180000" anchor="ctr" anchorCtr="0">
            <a:normAutofit/>
          </a:bodyPr>
          <a:lstStyle>
            <a:lvl1pPr marL="0" indent="0">
              <a:buNone/>
              <a:defRPr sz="2000" i="0" baseline="0">
                <a:solidFill>
                  <a:schemeClr val="tx1"/>
                </a:solidFill>
              </a:defRPr>
            </a:lvl1pPr>
          </a:lstStyle>
          <a:p>
            <a:pPr lvl="0"/>
            <a:r>
              <a:rPr lang="nl-NL" dirty="0"/>
              <a:t>Klik om de tekststijl van het model te bewerken</a:t>
            </a:r>
          </a:p>
        </p:txBody>
      </p:sp>
      <p:sp>
        <p:nvSpPr>
          <p:cNvPr id="21" name="Tijdelijke aanduiding voor afbeelding 3"/>
          <p:cNvSpPr>
            <a:spLocks noGrp="1" noChangeAspect="1"/>
          </p:cNvSpPr>
          <p:nvPr>
            <p:ph type="pic" sz="quarter" idx="19"/>
          </p:nvPr>
        </p:nvSpPr>
        <p:spPr>
          <a:xfrm>
            <a:off x="3612341" y="3921366"/>
            <a:ext cx="541203" cy="540000"/>
          </a:xfrm>
          <a:blipFill>
            <a:blip r:embed="rId2" cstate="print"/>
            <a:stretch>
              <a:fillRect/>
            </a:stretch>
          </a:blipFill>
        </p:spPr>
        <p:txBody>
          <a:bodyPr>
            <a:normAutofit/>
          </a:bodyPr>
          <a:lstStyle>
            <a:lvl1pPr marL="0" indent="0" algn="ctr">
              <a:buNone/>
              <a:defRPr sz="100">
                <a:solidFill>
                  <a:schemeClr val="bg1"/>
                </a:solidFill>
              </a:defRPr>
            </a:lvl1pPr>
          </a:lstStyle>
          <a:p>
            <a:r>
              <a:rPr lang="en-US"/>
              <a:t>Click icon to add picture</a:t>
            </a:r>
            <a:endParaRPr lang="nl-NL" dirty="0"/>
          </a:p>
        </p:txBody>
      </p:sp>
      <p:sp>
        <p:nvSpPr>
          <p:cNvPr id="22" name="Tijdelijke aanduiding voor afbeelding 3"/>
          <p:cNvSpPr>
            <a:spLocks noGrp="1" noChangeAspect="1"/>
          </p:cNvSpPr>
          <p:nvPr>
            <p:ph type="pic" sz="quarter" idx="20"/>
          </p:nvPr>
        </p:nvSpPr>
        <p:spPr>
          <a:xfrm>
            <a:off x="3612341" y="4707382"/>
            <a:ext cx="541203" cy="540000"/>
          </a:xfrm>
          <a:blipFill>
            <a:blip r:embed="rId3" cstate="print"/>
            <a:stretch>
              <a:fillRect/>
            </a:stretch>
          </a:blipFill>
        </p:spPr>
        <p:txBody>
          <a:bodyPr>
            <a:normAutofit/>
          </a:bodyPr>
          <a:lstStyle>
            <a:lvl1pPr marL="0" indent="0" algn="ctr">
              <a:buNone/>
              <a:defRPr sz="100">
                <a:solidFill>
                  <a:schemeClr val="bg1"/>
                </a:solidFill>
              </a:defRPr>
            </a:lvl1pPr>
          </a:lstStyle>
          <a:p>
            <a:r>
              <a:rPr lang="en-US"/>
              <a:t>Click icon to add picture</a:t>
            </a:r>
            <a:endParaRPr lang="nl-NL" dirty="0"/>
          </a:p>
        </p:txBody>
      </p:sp>
      <p:sp>
        <p:nvSpPr>
          <p:cNvPr id="23" name="Tijdelijke aanduiding voor afbeelding 3"/>
          <p:cNvSpPr>
            <a:spLocks noGrp="1" noChangeAspect="1"/>
          </p:cNvSpPr>
          <p:nvPr>
            <p:ph type="pic" sz="quarter" idx="21"/>
          </p:nvPr>
        </p:nvSpPr>
        <p:spPr>
          <a:xfrm>
            <a:off x="3612341" y="5480872"/>
            <a:ext cx="541203" cy="540000"/>
          </a:xfrm>
          <a:blipFill>
            <a:blip r:embed="rId4" cstate="print"/>
            <a:stretch>
              <a:fillRect/>
            </a:stretch>
          </a:blipFill>
        </p:spPr>
        <p:txBody>
          <a:bodyPr>
            <a:normAutofit/>
          </a:bodyPr>
          <a:lstStyle>
            <a:lvl1pPr marL="0" indent="0" algn="ctr">
              <a:buNone/>
              <a:defRPr sz="100">
                <a:solidFill>
                  <a:schemeClr val="bg1"/>
                </a:solidFill>
              </a:defRPr>
            </a:lvl1pPr>
          </a:lstStyle>
          <a:p>
            <a:r>
              <a:rPr lang="en-US"/>
              <a:t>Click icon to add picture</a:t>
            </a:r>
            <a:endParaRPr lang="nl-NL" dirty="0"/>
          </a:p>
        </p:txBody>
      </p:sp>
      <p:sp>
        <p:nvSpPr>
          <p:cNvPr id="8" name="Tijdelijke aanduiding voor dianummer 7"/>
          <p:cNvSpPr>
            <a:spLocks noGrp="1"/>
          </p:cNvSpPr>
          <p:nvPr>
            <p:ph type="sldNum" sz="quarter" idx="24"/>
          </p:nvPr>
        </p:nvSpPr>
        <p:spPr/>
        <p:txBody>
          <a:bodyPr/>
          <a:lstStyle>
            <a:lvl1pPr>
              <a:defRPr>
                <a:solidFill>
                  <a:schemeClr val="tx2"/>
                </a:solidFill>
              </a:defRPr>
            </a:lvl1pPr>
          </a:lstStyle>
          <a:p>
            <a:fld id="{25FD1D55-C608-444A-806A-DDCA7247DFB7}" type="slidenum">
              <a:rPr lang="nl-NL" smtClean="0"/>
              <a:t>‹nr.›</a:t>
            </a:fld>
            <a:endParaRPr lang="nl-NL"/>
          </a:p>
        </p:txBody>
      </p:sp>
      <p:sp>
        <p:nvSpPr>
          <p:cNvPr id="14"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endParaRPr lang="nl-NL"/>
          </a:p>
        </p:txBody>
      </p:sp>
      <p:pic>
        <p:nvPicPr>
          <p:cNvPr id="12" name="Afbeelding 11" descr="ROx_BEELDMERK_Logo_2_RGB_pos-op-wit.png"/>
          <p:cNvPicPr>
            <a:picLocks noChangeAspect="1"/>
          </p:cNvPicPr>
          <p:nvPr/>
        </p:nvPicPr>
        <p:blipFill>
          <a:blip r:embed="rId5" cstate="print"/>
          <a:stretch>
            <a:fillRect/>
          </a:stretch>
        </p:blipFill>
        <p:spPr>
          <a:xfrm>
            <a:off x="0" y="0"/>
            <a:ext cx="12192000" cy="1783080"/>
          </a:xfrm>
          <a:prstGeom prst="rect">
            <a:avLst/>
          </a:prstGeom>
        </p:spPr>
      </p:pic>
    </p:spTree>
    <p:extLst>
      <p:ext uri="{BB962C8B-B14F-4D97-AF65-F5344CB8AC3E}">
        <p14:creationId xmlns:p14="http://schemas.microsoft.com/office/powerpoint/2010/main" val="1846863753"/>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slideLayout" Target="../slideLayouts/slideLayout39.xml"/><Relationship Id="rId3" Type="http://schemas.openxmlformats.org/officeDocument/2006/relationships/slideLayout" Target="../slideLayouts/slideLayout24.xml"/><Relationship Id="rId21" Type="http://schemas.openxmlformats.org/officeDocument/2006/relationships/image" Target="../media/image2.emf"/><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20" Type="http://schemas.openxmlformats.org/officeDocument/2006/relationships/theme" Target="../theme/theme2.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10" Type="http://schemas.openxmlformats.org/officeDocument/2006/relationships/slideLayout" Target="../slideLayouts/slideLayout31.xml"/><Relationship Id="rId19" Type="http://schemas.openxmlformats.org/officeDocument/2006/relationships/slideLayout" Target="../slideLayouts/slideLayout40.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image" Target="../media/image6.png"/><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image" Target="../media/image5.png"/><Relationship Id="rId5" Type="http://schemas.openxmlformats.org/officeDocument/2006/relationships/slideLayout" Target="../slideLayouts/slideLayout45.xml"/><Relationship Id="rId10" Type="http://schemas.openxmlformats.org/officeDocument/2006/relationships/image" Target="../media/image4.png"/><Relationship Id="rId4" Type="http://schemas.openxmlformats.org/officeDocument/2006/relationships/slideLayout" Target="../slideLayouts/slideLayout44.xml"/><Relationship Id="rId9" Type="http://schemas.openxmlformats.org/officeDocument/2006/relationships/image" Target="../media/image3.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image" Target="../media/image7.png"/><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theme" Target="../theme/theme4.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70.xml"/><Relationship Id="rId18" Type="http://schemas.openxmlformats.org/officeDocument/2006/relationships/slideLayout" Target="../slideLayouts/slideLayout75.xml"/><Relationship Id="rId26" Type="http://schemas.openxmlformats.org/officeDocument/2006/relationships/slideLayout" Target="../slideLayouts/slideLayout83.xml"/><Relationship Id="rId21" Type="http://schemas.openxmlformats.org/officeDocument/2006/relationships/slideLayout" Target="../slideLayouts/slideLayout78.xml"/><Relationship Id="rId34" Type="http://schemas.openxmlformats.org/officeDocument/2006/relationships/slideLayout" Target="../slideLayouts/slideLayout91.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17" Type="http://schemas.openxmlformats.org/officeDocument/2006/relationships/slideLayout" Target="../slideLayouts/slideLayout74.xml"/><Relationship Id="rId25" Type="http://schemas.openxmlformats.org/officeDocument/2006/relationships/slideLayout" Target="../slideLayouts/slideLayout82.xml"/><Relationship Id="rId33" Type="http://schemas.openxmlformats.org/officeDocument/2006/relationships/slideLayout" Target="../slideLayouts/slideLayout90.xml"/><Relationship Id="rId38" Type="http://schemas.openxmlformats.org/officeDocument/2006/relationships/image" Target="../media/image9.png"/><Relationship Id="rId2" Type="http://schemas.openxmlformats.org/officeDocument/2006/relationships/slideLayout" Target="../slideLayouts/slideLayout59.xml"/><Relationship Id="rId16" Type="http://schemas.openxmlformats.org/officeDocument/2006/relationships/slideLayout" Target="../slideLayouts/slideLayout73.xml"/><Relationship Id="rId20" Type="http://schemas.openxmlformats.org/officeDocument/2006/relationships/slideLayout" Target="../slideLayouts/slideLayout77.xml"/><Relationship Id="rId29" Type="http://schemas.openxmlformats.org/officeDocument/2006/relationships/slideLayout" Target="../slideLayouts/slideLayout86.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24" Type="http://schemas.openxmlformats.org/officeDocument/2006/relationships/slideLayout" Target="../slideLayouts/slideLayout81.xml"/><Relationship Id="rId32" Type="http://schemas.openxmlformats.org/officeDocument/2006/relationships/slideLayout" Target="../slideLayouts/slideLayout89.xml"/><Relationship Id="rId37" Type="http://schemas.openxmlformats.org/officeDocument/2006/relationships/theme" Target="../theme/theme5.xml"/><Relationship Id="rId5" Type="http://schemas.openxmlformats.org/officeDocument/2006/relationships/slideLayout" Target="../slideLayouts/slideLayout62.xml"/><Relationship Id="rId15" Type="http://schemas.openxmlformats.org/officeDocument/2006/relationships/slideLayout" Target="../slideLayouts/slideLayout72.xml"/><Relationship Id="rId23" Type="http://schemas.openxmlformats.org/officeDocument/2006/relationships/slideLayout" Target="../slideLayouts/slideLayout80.xml"/><Relationship Id="rId28" Type="http://schemas.openxmlformats.org/officeDocument/2006/relationships/slideLayout" Target="../slideLayouts/slideLayout85.xml"/><Relationship Id="rId36" Type="http://schemas.openxmlformats.org/officeDocument/2006/relationships/slideLayout" Target="../slideLayouts/slideLayout93.xml"/><Relationship Id="rId10" Type="http://schemas.openxmlformats.org/officeDocument/2006/relationships/slideLayout" Target="../slideLayouts/slideLayout67.xml"/><Relationship Id="rId19" Type="http://schemas.openxmlformats.org/officeDocument/2006/relationships/slideLayout" Target="../slideLayouts/slideLayout76.xml"/><Relationship Id="rId31" Type="http://schemas.openxmlformats.org/officeDocument/2006/relationships/slideLayout" Target="../slideLayouts/slideLayout88.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slideLayout" Target="../slideLayouts/slideLayout71.xml"/><Relationship Id="rId22" Type="http://schemas.openxmlformats.org/officeDocument/2006/relationships/slideLayout" Target="../slideLayouts/slideLayout79.xml"/><Relationship Id="rId27" Type="http://schemas.openxmlformats.org/officeDocument/2006/relationships/slideLayout" Target="../slideLayouts/slideLayout84.xml"/><Relationship Id="rId30" Type="http://schemas.openxmlformats.org/officeDocument/2006/relationships/slideLayout" Target="../slideLayouts/slideLayout87.xml"/><Relationship Id="rId35" Type="http://schemas.openxmlformats.org/officeDocument/2006/relationships/slideLayout" Target="../slideLayouts/slideLayout92.xml"/><Relationship Id="rId8" Type="http://schemas.openxmlformats.org/officeDocument/2006/relationships/slideLayout" Target="../slideLayouts/slideLayout65.xml"/><Relationship Id="rId3" Type="http://schemas.openxmlformats.org/officeDocument/2006/relationships/slideLayout" Target="../slideLayouts/slideLayout6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hthoek 6"/>
          <p:cNvSpPr/>
          <p:nvPr userDrawn="1"/>
        </p:nvSpPr>
        <p:spPr>
          <a:xfrm>
            <a:off x="0" y="6506109"/>
            <a:ext cx="12192000" cy="358149"/>
          </a:xfrm>
          <a:prstGeom prst="rect">
            <a:avLst/>
          </a:prstGeom>
          <a:solidFill>
            <a:srgbClr val="39870C"/>
          </a:solidFill>
          <a:ln>
            <a:solidFill>
              <a:srgbClr val="39870C"/>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sz="1800"/>
          </a:p>
        </p:txBody>
      </p:sp>
      <p:sp>
        <p:nvSpPr>
          <p:cNvPr id="2" name="Tijdelijke aanduiding voor titel 1"/>
          <p:cNvSpPr>
            <a:spLocks noGrp="1"/>
          </p:cNvSpPr>
          <p:nvPr>
            <p:ph type="title"/>
          </p:nvPr>
        </p:nvSpPr>
        <p:spPr>
          <a:xfrm>
            <a:off x="601133" y="1169391"/>
            <a:ext cx="10972800" cy="663123"/>
          </a:xfrm>
          <a:prstGeom prst="rect">
            <a:avLst/>
          </a:prstGeom>
        </p:spPr>
        <p:txBody>
          <a:bodyPr vert="horz" lIns="91440" tIns="45720" rIns="91440" bIns="45720" rtlCol="0" anchor="t">
            <a:normAutofit/>
          </a:bodyPr>
          <a:lstStyle/>
          <a:p>
            <a:r>
              <a:rPr lang="nl-NL"/>
              <a:t>Titelstijl van model bewerken</a:t>
            </a:r>
          </a:p>
        </p:txBody>
      </p:sp>
      <p:sp>
        <p:nvSpPr>
          <p:cNvPr id="3" name="Tijdelijke aanduiding voor tekst 2"/>
          <p:cNvSpPr>
            <a:spLocks noGrp="1"/>
          </p:cNvSpPr>
          <p:nvPr>
            <p:ph type="body" idx="1"/>
          </p:nvPr>
        </p:nvSpPr>
        <p:spPr>
          <a:xfrm>
            <a:off x="601133" y="1733121"/>
            <a:ext cx="11057212" cy="4016515"/>
          </a:xfrm>
          <a:prstGeom prst="rect">
            <a:avLst/>
          </a:prstGeom>
        </p:spPr>
        <p:txBody>
          <a:bodyPr vert="horz" lIns="91440" tIns="45720" rIns="91440" bIns="45720" rtlCol="0">
            <a:normAutofit/>
          </a:body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593519251"/>
      </p:ext>
    </p:extLst>
  </p:cSld>
  <p:clrMap bg1="lt1" tx1="dk1" bg2="lt2" tx2="dk2" accent1="accent1" accent2="accent2" accent3="accent3" accent4="accent4" accent5="accent5" accent6="accent6" hlink="hlink" folHlink="folHlink"/>
  <p:sldLayoutIdLst>
    <p:sldLayoutId id="2147483994" r:id="rId1"/>
    <p:sldLayoutId id="2147483995" r:id="rId2"/>
    <p:sldLayoutId id="2147483996" r:id="rId3"/>
    <p:sldLayoutId id="2147483997" r:id="rId4"/>
    <p:sldLayoutId id="2147483998" r:id="rId5"/>
    <p:sldLayoutId id="2147483999" r:id="rId6"/>
    <p:sldLayoutId id="2147484000" r:id="rId7"/>
    <p:sldLayoutId id="2147484001" r:id="rId8"/>
    <p:sldLayoutId id="2147484002" r:id="rId9"/>
    <p:sldLayoutId id="2147484003" r:id="rId10"/>
    <p:sldLayoutId id="2147484004" r:id="rId11"/>
    <p:sldLayoutId id="2147484005" r:id="rId12"/>
    <p:sldLayoutId id="2147484006" r:id="rId13"/>
    <p:sldLayoutId id="2147484007" r:id="rId14"/>
    <p:sldLayoutId id="2147484008" r:id="rId15"/>
    <p:sldLayoutId id="2147484009" r:id="rId16"/>
    <p:sldLayoutId id="2147484010" r:id="rId17"/>
    <p:sldLayoutId id="2147484016" r:id="rId18"/>
    <p:sldLayoutId id="2147484017" r:id="rId19"/>
    <p:sldLayoutId id="2147484096" r:id="rId20"/>
    <p:sldLayoutId id="2147484097" r:id="rId21"/>
  </p:sldLayoutIdLst>
  <p:hf sldNum="0" hdr="0" ftr="0" dt="0"/>
  <p:txStyles>
    <p:titleStyle>
      <a:lvl1pPr algn="l" defTabSz="457200" rtl="0" eaLnBrk="1" latinLnBrk="0" hangingPunct="1">
        <a:spcBef>
          <a:spcPct val="0"/>
        </a:spcBef>
        <a:buNone/>
        <a:defRPr sz="2800" b="1" i="0" kern="1200">
          <a:solidFill>
            <a:srgbClr val="275937"/>
          </a:solidFill>
          <a:latin typeface="Verdana"/>
          <a:ea typeface="+mj-ea"/>
          <a:cs typeface="Verdana"/>
        </a:defRPr>
      </a:lvl1pPr>
    </p:titleStyle>
    <p:bodyStyle>
      <a:lvl1pPr marL="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1pPr>
      <a:lvl2pPr marL="45720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2pPr>
      <a:lvl3pPr marL="91440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3pPr>
      <a:lvl4pPr marL="137160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4pPr>
      <a:lvl5pPr marL="182880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hthoek 6"/>
          <p:cNvSpPr/>
          <p:nvPr userDrawn="1"/>
        </p:nvSpPr>
        <p:spPr>
          <a:xfrm>
            <a:off x="0" y="6506109"/>
            <a:ext cx="12192000" cy="358149"/>
          </a:xfrm>
          <a:prstGeom prst="rect">
            <a:avLst/>
          </a:prstGeom>
          <a:solidFill>
            <a:srgbClr val="39870C"/>
          </a:solidFill>
          <a:ln>
            <a:solidFill>
              <a:srgbClr val="39870C"/>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sz="1800"/>
          </a:p>
        </p:txBody>
      </p:sp>
      <p:sp>
        <p:nvSpPr>
          <p:cNvPr id="2" name="Tijdelijke aanduiding voor titel 1"/>
          <p:cNvSpPr>
            <a:spLocks noGrp="1"/>
          </p:cNvSpPr>
          <p:nvPr>
            <p:ph type="title"/>
          </p:nvPr>
        </p:nvSpPr>
        <p:spPr>
          <a:xfrm>
            <a:off x="601133" y="1169391"/>
            <a:ext cx="10972800" cy="663123"/>
          </a:xfrm>
          <a:prstGeom prst="rect">
            <a:avLst/>
          </a:prstGeom>
        </p:spPr>
        <p:txBody>
          <a:bodyPr vert="horz" lIns="91440" tIns="45720" rIns="91440" bIns="45720" rtlCol="0" anchor="t">
            <a:normAutofit/>
          </a:bodyPr>
          <a:lstStyle/>
          <a:p>
            <a:r>
              <a:rPr lang="nl-NL"/>
              <a:t>Titelstijl van model bewerken</a:t>
            </a:r>
          </a:p>
        </p:txBody>
      </p:sp>
      <p:sp>
        <p:nvSpPr>
          <p:cNvPr id="3" name="Tijdelijke aanduiding voor tekst 2"/>
          <p:cNvSpPr>
            <a:spLocks noGrp="1"/>
          </p:cNvSpPr>
          <p:nvPr>
            <p:ph type="body" idx="1"/>
          </p:nvPr>
        </p:nvSpPr>
        <p:spPr>
          <a:xfrm>
            <a:off x="601133" y="1733121"/>
            <a:ext cx="11057212" cy="4016515"/>
          </a:xfrm>
          <a:prstGeom prst="rect">
            <a:avLst/>
          </a:prstGeom>
        </p:spPr>
        <p:txBody>
          <a:bodyPr vert="horz" lIns="91440" tIns="45720" rIns="91440" bIns="45720" rtlCol="0">
            <a:normAutofit/>
          </a:body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9" name="Tijdelijke aanduiding voor datum 8"/>
          <p:cNvSpPr>
            <a:spLocks noGrp="1"/>
          </p:cNvSpPr>
          <p:nvPr>
            <p:ph type="dt" sz="half" idx="2"/>
          </p:nvPr>
        </p:nvSpPr>
        <p:spPr>
          <a:xfrm>
            <a:off x="8891540" y="6506109"/>
            <a:ext cx="2844800" cy="365125"/>
          </a:xfrm>
          <a:prstGeom prst="rect">
            <a:avLst/>
          </a:prstGeom>
        </p:spPr>
        <p:txBody>
          <a:bodyPr vert="horz" lIns="91440" tIns="45720" rIns="91440" bIns="45720" rtlCol="0" anchor="ctr"/>
          <a:lstStyle>
            <a:lvl1pPr algn="r">
              <a:defRPr sz="1000" b="0" i="0">
                <a:solidFill>
                  <a:srgbClr val="FFFFFF"/>
                </a:solidFill>
                <a:latin typeface="Verdana"/>
                <a:cs typeface="Verdana"/>
              </a:defRPr>
            </a:lvl1pPr>
          </a:lstStyle>
          <a:p>
            <a:fld id="{33B407B4-DD70-D045-8D0A-4EFC055441BF}" type="datetime3">
              <a:rPr lang="nl-NL" smtClean="0"/>
              <a:t>16/7/24</a:t>
            </a:fld>
            <a:endParaRPr lang="nl-NL"/>
          </a:p>
        </p:txBody>
      </p:sp>
      <p:sp>
        <p:nvSpPr>
          <p:cNvPr id="11" name="Tijdelijke aanduiding voor voettekst 10"/>
          <p:cNvSpPr>
            <a:spLocks noGrp="1"/>
          </p:cNvSpPr>
          <p:nvPr>
            <p:ph type="ftr" sz="quarter" idx="3"/>
          </p:nvPr>
        </p:nvSpPr>
        <p:spPr>
          <a:xfrm>
            <a:off x="609600" y="6513085"/>
            <a:ext cx="3860800" cy="365125"/>
          </a:xfrm>
          <a:prstGeom prst="rect">
            <a:avLst/>
          </a:prstGeom>
        </p:spPr>
        <p:txBody>
          <a:bodyPr vert="horz" lIns="91440" tIns="45720" rIns="91440" bIns="45720" rtlCol="0" anchor="ctr"/>
          <a:lstStyle>
            <a:lvl1pPr algn="l">
              <a:defRPr sz="1000" b="0" i="0">
                <a:solidFill>
                  <a:srgbClr val="FFFFFF"/>
                </a:solidFill>
                <a:latin typeface="Verdana"/>
                <a:cs typeface="Verdana"/>
              </a:defRPr>
            </a:lvl1pPr>
          </a:lstStyle>
          <a:p>
            <a:endParaRPr lang="nl-NL"/>
          </a:p>
        </p:txBody>
      </p:sp>
      <p:pic>
        <p:nvPicPr>
          <p:cNvPr id="17" name="Afbeelding 16" descr="RO_RWS_Aan de slag met_BOL_RGB.eps"/>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a:off x="319423" y="1"/>
            <a:ext cx="4060861" cy="898524"/>
          </a:xfrm>
          <a:prstGeom prst="rect">
            <a:avLst/>
          </a:prstGeom>
        </p:spPr>
      </p:pic>
    </p:spTree>
    <p:extLst>
      <p:ext uri="{BB962C8B-B14F-4D97-AF65-F5344CB8AC3E}">
        <p14:creationId xmlns:p14="http://schemas.microsoft.com/office/powerpoint/2010/main" val="1545898963"/>
      </p:ext>
    </p:extLst>
  </p:cSld>
  <p:clrMap bg1="lt1" tx1="dk1" bg2="lt2" tx2="dk2" accent1="accent1" accent2="accent2" accent3="accent3" accent4="accent4" accent5="accent5" accent6="accent6" hlink="hlink" folHlink="folHlink"/>
  <p:sldLayoutIdLst>
    <p:sldLayoutId id="2147484019" r:id="rId1"/>
    <p:sldLayoutId id="2147484020" r:id="rId2"/>
    <p:sldLayoutId id="2147484021" r:id="rId3"/>
    <p:sldLayoutId id="2147484022" r:id="rId4"/>
    <p:sldLayoutId id="2147484023" r:id="rId5"/>
    <p:sldLayoutId id="2147484024" r:id="rId6"/>
    <p:sldLayoutId id="2147484025" r:id="rId7"/>
    <p:sldLayoutId id="2147484026" r:id="rId8"/>
    <p:sldLayoutId id="2147484027" r:id="rId9"/>
    <p:sldLayoutId id="2147484028" r:id="rId10"/>
    <p:sldLayoutId id="2147484029" r:id="rId11"/>
    <p:sldLayoutId id="2147484030" r:id="rId12"/>
    <p:sldLayoutId id="2147484031" r:id="rId13"/>
    <p:sldLayoutId id="2147484032" r:id="rId14"/>
    <p:sldLayoutId id="2147484033" r:id="rId15"/>
    <p:sldLayoutId id="2147484034" r:id="rId16"/>
    <p:sldLayoutId id="2147484035" r:id="rId17"/>
    <p:sldLayoutId id="2147484036" r:id="rId18"/>
    <p:sldLayoutId id="2147484037" r:id="rId19"/>
  </p:sldLayoutIdLst>
  <p:hf sldNum="0" hdr="0"/>
  <p:txStyles>
    <p:titleStyle>
      <a:lvl1pPr algn="l" defTabSz="457200" rtl="0" eaLnBrk="1" latinLnBrk="0" hangingPunct="1">
        <a:spcBef>
          <a:spcPct val="0"/>
        </a:spcBef>
        <a:buNone/>
        <a:defRPr sz="2800" b="1" i="0" kern="1200">
          <a:solidFill>
            <a:srgbClr val="275937"/>
          </a:solidFill>
          <a:latin typeface="Verdana"/>
          <a:ea typeface="+mj-ea"/>
          <a:cs typeface="Verdana"/>
        </a:defRPr>
      </a:lvl1pPr>
    </p:titleStyle>
    <p:bodyStyle>
      <a:lvl1pPr marL="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1pPr>
      <a:lvl2pPr marL="45720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2pPr>
      <a:lvl3pPr marL="91440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3pPr>
      <a:lvl4pPr marL="137160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4pPr>
      <a:lvl5pPr marL="182880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6" name="shpKleurvlakOnder"/>
          <p:cNvSpPr/>
          <p:nvPr/>
        </p:nvSpPr>
        <p:spPr>
          <a:xfrm>
            <a:off x="0" y="6318250"/>
            <a:ext cx="12192000" cy="539750"/>
          </a:xfrm>
          <a:prstGeom prst="rect">
            <a:avLst/>
          </a:prstGeom>
          <a:solidFill>
            <a:srgbClr val="39870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nl-NL" sz="1800"/>
          </a:p>
        </p:txBody>
      </p:sp>
      <p:sp>
        <p:nvSpPr>
          <p:cNvPr id="5123" name="shpTekst"/>
          <p:cNvSpPr>
            <a:spLocks noGrp="1" noChangeArrowheads="1"/>
          </p:cNvSpPr>
          <p:nvPr>
            <p:ph type="body" idx="1"/>
          </p:nvPr>
        </p:nvSpPr>
        <p:spPr bwMode="auto">
          <a:xfrm>
            <a:off x="508001" y="1800225"/>
            <a:ext cx="10934700" cy="4414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nl-NL" altLang="nl-NL"/>
              <a:t>Klik om de opmaakprofielen van de modeltekst te bewerken</a:t>
            </a:r>
          </a:p>
          <a:p>
            <a:pPr lvl="1"/>
            <a:r>
              <a:rPr lang="nl-NL" altLang="nl-NL"/>
              <a:t>Tweede niveau</a:t>
            </a:r>
          </a:p>
          <a:p>
            <a:pPr lvl="2"/>
            <a:r>
              <a:rPr lang="nl-NL" altLang="nl-NL"/>
              <a:t>Derde niveau</a:t>
            </a:r>
          </a:p>
          <a:p>
            <a:pPr lvl="3"/>
            <a:r>
              <a:rPr lang="nl-NL" altLang="nl-NL"/>
              <a:t>Vierde niveau</a:t>
            </a:r>
          </a:p>
        </p:txBody>
      </p:sp>
      <p:sp>
        <p:nvSpPr>
          <p:cNvPr id="1026" name="shpTitel"/>
          <p:cNvSpPr>
            <a:spLocks noGrp="1" noChangeArrowheads="1"/>
          </p:cNvSpPr>
          <p:nvPr>
            <p:ph type="title"/>
          </p:nvPr>
        </p:nvSpPr>
        <p:spPr bwMode="auto">
          <a:xfrm>
            <a:off x="508001" y="1263650"/>
            <a:ext cx="10934700" cy="571500"/>
          </a:xfrm>
          <a:prstGeom prst="rect">
            <a:avLst/>
          </a:prstGeom>
          <a:solidFill>
            <a:srgbClr val="FFFFFF"/>
          </a:solid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nl-NL"/>
              <a:t>Klik om het opmaakprofiel te bewerken</a:t>
            </a:r>
          </a:p>
        </p:txBody>
      </p:sp>
      <p:sp>
        <p:nvSpPr>
          <p:cNvPr id="17" name="shpKleurvlakBoven"/>
          <p:cNvSpPr/>
          <p:nvPr/>
        </p:nvSpPr>
        <p:spPr>
          <a:xfrm>
            <a:off x="0" y="1"/>
            <a:ext cx="12192000" cy="1071563"/>
          </a:xfrm>
          <a:prstGeom prst="rect">
            <a:avLst/>
          </a:prstGeom>
          <a:solidFill>
            <a:srgbClr val="39870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nl-NL" sz="1800"/>
          </a:p>
        </p:txBody>
      </p:sp>
      <p:sp>
        <p:nvSpPr>
          <p:cNvPr id="11" name="shpVoettekst"/>
          <p:cNvSpPr>
            <a:spLocks noGrp="1" noChangeArrowheads="1"/>
          </p:cNvSpPr>
          <p:nvPr>
            <p:ph type="ftr" sz="quarter" idx="3"/>
          </p:nvPr>
        </p:nvSpPr>
        <p:spPr bwMode="auto">
          <a:xfrm>
            <a:off x="508000" y="6475414"/>
            <a:ext cx="8432800" cy="230187"/>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l">
              <a:defRPr sz="1000" spc="-10" baseline="0">
                <a:solidFill>
                  <a:srgbClr val="FFFFFF"/>
                </a:solidFill>
                <a:latin typeface="Verdana" pitchFamily="34" charset="0"/>
                <a:ea typeface="Verdana" pitchFamily="34" charset="0"/>
                <a:cs typeface="Verdana" pitchFamily="34" charset="0"/>
              </a:defRPr>
            </a:lvl1pPr>
          </a:lstStyle>
          <a:p>
            <a:pPr>
              <a:defRPr/>
            </a:pPr>
            <a:endParaRPr lang="nl-NL"/>
          </a:p>
        </p:txBody>
      </p:sp>
      <p:sp>
        <p:nvSpPr>
          <p:cNvPr id="12" name="shpDatum"/>
          <p:cNvSpPr>
            <a:spLocks noGrp="1" noChangeArrowheads="1"/>
          </p:cNvSpPr>
          <p:nvPr>
            <p:ph type="dt" sz="half" idx="2"/>
          </p:nvPr>
        </p:nvSpPr>
        <p:spPr bwMode="auto">
          <a:xfrm>
            <a:off x="9245600" y="6477000"/>
            <a:ext cx="2540000" cy="228600"/>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r">
              <a:defRPr sz="1000" spc="-10" baseline="0">
                <a:solidFill>
                  <a:srgbClr val="FFFFFF"/>
                </a:solidFill>
                <a:latin typeface="Verdana" pitchFamily="34" charset="0"/>
                <a:ea typeface="Verdana" pitchFamily="34" charset="0"/>
                <a:cs typeface="Verdana" pitchFamily="34" charset="0"/>
              </a:defRPr>
            </a:lvl1pPr>
          </a:lstStyle>
          <a:p>
            <a:pPr>
              <a:defRPr/>
            </a:pPr>
            <a:endParaRPr lang="nl-NL"/>
          </a:p>
        </p:txBody>
      </p:sp>
      <p:pic>
        <p:nvPicPr>
          <p:cNvPr id="5128" name="Afbeelding 8" descr="RO_RWS_Omgevingsloket_Aan de slag met_diap_RGB_500%_donkerder.png"/>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45018" y="36513"/>
            <a:ext cx="4734983" cy="104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91915920"/>
      </p:ext>
    </p:extLst>
  </p:cSld>
  <p:clrMap bg1="lt1" tx1="dk1" bg2="lt2" tx2="dk2" accent1="accent1" accent2="accent2" accent3="accent3" accent4="accent4" accent5="accent5" accent6="accent6" hlink="hlink" folHlink="folHlink"/>
  <p:sldLayoutIdLst>
    <p:sldLayoutId id="2147484040" r:id="rId1"/>
    <p:sldLayoutId id="2147484041" r:id="rId2"/>
    <p:sldLayoutId id="2147484042" r:id="rId3"/>
    <p:sldLayoutId id="2147484043" r:id="rId4"/>
    <p:sldLayoutId id="2147484044" r:id="rId5"/>
    <p:sldLayoutId id="2147484045" r:id="rId6"/>
    <p:sldLayoutId id="2147484046" r:id="rId7"/>
  </p:sldLayoutIdLst>
  <p:hf hdr="0"/>
  <p:txStyles>
    <p:titleStyle>
      <a:lvl1pPr algn="l" rtl="0" eaLnBrk="0" fontAlgn="base" hangingPunct="0">
        <a:spcBef>
          <a:spcPct val="0"/>
        </a:spcBef>
        <a:spcAft>
          <a:spcPct val="0"/>
        </a:spcAft>
        <a:defRPr sz="2600" spc="-60">
          <a:solidFill>
            <a:srgbClr val="39870C"/>
          </a:solidFill>
          <a:latin typeface="Verdana" pitchFamily="34" charset="0"/>
          <a:ea typeface="Verdana" pitchFamily="34" charset="0"/>
          <a:cs typeface="Verdana" pitchFamily="34" charset="0"/>
        </a:defRPr>
      </a:lvl1pPr>
      <a:lvl2pPr algn="l" rtl="0" eaLnBrk="0" fontAlgn="base" hangingPunct="0">
        <a:spcBef>
          <a:spcPct val="0"/>
        </a:spcBef>
        <a:spcAft>
          <a:spcPct val="0"/>
        </a:spcAft>
        <a:defRPr sz="2600">
          <a:solidFill>
            <a:srgbClr val="39870C"/>
          </a:solidFill>
          <a:latin typeface="Verdana" pitchFamily="34" charset="0"/>
          <a:ea typeface="Verdana" pitchFamily="34" charset="0"/>
          <a:cs typeface="Verdana" pitchFamily="34" charset="0"/>
        </a:defRPr>
      </a:lvl2pPr>
      <a:lvl3pPr algn="l" rtl="0" eaLnBrk="0" fontAlgn="base" hangingPunct="0">
        <a:spcBef>
          <a:spcPct val="0"/>
        </a:spcBef>
        <a:spcAft>
          <a:spcPct val="0"/>
        </a:spcAft>
        <a:defRPr sz="2600">
          <a:solidFill>
            <a:srgbClr val="39870C"/>
          </a:solidFill>
          <a:latin typeface="Verdana" pitchFamily="34" charset="0"/>
          <a:ea typeface="Verdana" pitchFamily="34" charset="0"/>
          <a:cs typeface="Verdana" pitchFamily="34" charset="0"/>
        </a:defRPr>
      </a:lvl3pPr>
      <a:lvl4pPr algn="l" rtl="0" eaLnBrk="0" fontAlgn="base" hangingPunct="0">
        <a:spcBef>
          <a:spcPct val="0"/>
        </a:spcBef>
        <a:spcAft>
          <a:spcPct val="0"/>
        </a:spcAft>
        <a:defRPr sz="2600">
          <a:solidFill>
            <a:srgbClr val="39870C"/>
          </a:solidFill>
          <a:latin typeface="Verdana" pitchFamily="34" charset="0"/>
          <a:ea typeface="Verdana" pitchFamily="34" charset="0"/>
          <a:cs typeface="Verdana" pitchFamily="34" charset="0"/>
        </a:defRPr>
      </a:lvl4pPr>
      <a:lvl5pPr algn="l" rtl="0" eaLnBrk="0" fontAlgn="base" hangingPunct="0">
        <a:spcBef>
          <a:spcPct val="0"/>
        </a:spcBef>
        <a:spcAft>
          <a:spcPct val="0"/>
        </a:spcAft>
        <a:defRPr sz="2600">
          <a:solidFill>
            <a:srgbClr val="39870C"/>
          </a:solidFill>
          <a:latin typeface="Verdana" pitchFamily="34" charset="0"/>
          <a:ea typeface="Verdana" pitchFamily="34" charset="0"/>
          <a:cs typeface="Verdana" pitchFamily="34"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defRPr lang="nl-NL" kern="1200" dirty="0">
          <a:solidFill>
            <a:srgbClr val="000000"/>
          </a:solidFill>
          <a:latin typeface="Verdana" pitchFamily="34" charset="0"/>
          <a:ea typeface="Verdana" pitchFamily="34" charset="0"/>
          <a:cs typeface="Verdana" pitchFamily="34" charset="0"/>
        </a:defRPr>
      </a:lvl1pPr>
      <a:lvl2pPr marL="179388" indent="-179388" algn="l" rtl="0" eaLnBrk="0" fontAlgn="base" hangingPunct="0">
        <a:spcBef>
          <a:spcPct val="20000"/>
        </a:spcBef>
        <a:spcAft>
          <a:spcPct val="0"/>
        </a:spcAft>
        <a:buBlip>
          <a:blip r:embed="rId10"/>
        </a:buBlip>
        <a:defRPr lang="nl-NL" kern="1200" dirty="0">
          <a:solidFill>
            <a:srgbClr val="000000"/>
          </a:solidFill>
          <a:latin typeface="Verdana" pitchFamily="34" charset="0"/>
          <a:ea typeface="Verdana" pitchFamily="34" charset="0"/>
          <a:cs typeface="Verdana" pitchFamily="34" charset="0"/>
        </a:defRPr>
      </a:lvl2pPr>
      <a:lvl3pPr marL="377825" indent="-250825" algn="l" rtl="0" eaLnBrk="0" fontAlgn="base" hangingPunct="0">
        <a:spcBef>
          <a:spcPct val="20000"/>
        </a:spcBef>
        <a:spcAft>
          <a:spcPct val="0"/>
        </a:spcAft>
        <a:buBlip>
          <a:blip r:embed="rId11"/>
        </a:buBlip>
        <a:defRPr lang="nl-NL" kern="1200" dirty="0">
          <a:solidFill>
            <a:srgbClr val="000000"/>
          </a:solidFill>
          <a:latin typeface="Verdana" pitchFamily="34" charset="0"/>
          <a:ea typeface="Verdana" pitchFamily="34" charset="0"/>
          <a:cs typeface="Verdana" pitchFamily="34" charset="0"/>
        </a:defRPr>
      </a:lvl3pPr>
      <a:lvl4pPr marL="539750" indent="-142875" algn="l" rtl="0" eaLnBrk="0" fontAlgn="base" hangingPunct="0">
        <a:spcBef>
          <a:spcPct val="20000"/>
        </a:spcBef>
        <a:spcAft>
          <a:spcPct val="0"/>
        </a:spcAft>
        <a:buBlip>
          <a:blip r:embed="rId12"/>
        </a:buBlip>
        <a:defRPr lang="nl-NL" kern="1200" dirty="0">
          <a:solidFill>
            <a:srgbClr val="000000"/>
          </a:solidFill>
          <a:latin typeface="Verdana" pitchFamily="34" charset="0"/>
          <a:ea typeface="Verdana" pitchFamily="34" charset="0"/>
          <a:cs typeface="Verdana" pitchFamily="34" charset="0"/>
        </a:defRPr>
      </a:lvl4pPr>
      <a:lvl5pPr marL="711200" indent="-176213" algn="l" rtl="0" eaLnBrk="0" fontAlgn="base" hangingPunct="0">
        <a:spcBef>
          <a:spcPct val="20000"/>
        </a:spcBef>
        <a:spcAft>
          <a:spcPct val="0"/>
        </a:spcAft>
        <a:defRPr lang="nl-NL" kern="1200" dirty="0">
          <a:solidFill>
            <a:schemeClr val="tx1"/>
          </a:solidFill>
          <a:latin typeface="Verdana" pitchFamily="34" charset="0"/>
          <a:ea typeface="Verdana" pitchFamily="34" charset="0"/>
          <a:cs typeface="Verdana" pitchFamily="34" charset="0"/>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1" name="Afbeelding 13"/>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485775" y="0"/>
            <a:ext cx="2149475" cy="122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ep 1"/>
          <p:cNvGrpSpPr/>
          <p:nvPr/>
        </p:nvGrpSpPr>
        <p:grpSpPr>
          <a:xfrm>
            <a:off x="-7374" y="6415994"/>
            <a:ext cx="4949825" cy="449261"/>
            <a:chOff x="0" y="6408737"/>
            <a:chExt cx="4949825" cy="449261"/>
          </a:xfrm>
          <a:solidFill>
            <a:schemeClr val="bg2"/>
          </a:solidFill>
        </p:grpSpPr>
        <p:sp>
          <p:nvSpPr>
            <p:cNvPr id="13" name="Freeform 5"/>
            <p:cNvSpPr>
              <a:spLocks noChangeAspect="1"/>
            </p:cNvSpPr>
            <p:nvPr/>
          </p:nvSpPr>
          <p:spPr bwMode="auto">
            <a:xfrm>
              <a:off x="0" y="6408737"/>
              <a:ext cx="2692044" cy="449261"/>
            </a:xfrm>
            <a:custGeom>
              <a:avLst/>
              <a:gdLst>
                <a:gd name="T0" fmla="*/ 9702800 w 12672"/>
                <a:gd name="T1" fmla="*/ 1619250 h 2116"/>
                <a:gd name="T2" fmla="*/ 0 w 12672"/>
                <a:gd name="T3" fmla="*/ 1619250 h 2116"/>
                <a:gd name="T4" fmla="*/ 0 w 12672"/>
                <a:gd name="T5" fmla="*/ 0 h 2116"/>
                <a:gd name="T6" fmla="*/ 8082604 w 12672"/>
                <a:gd name="T7" fmla="*/ 0 h 2116"/>
                <a:gd name="T8" fmla="*/ 8166064 w 12672"/>
                <a:gd name="T9" fmla="*/ 2296 h 2116"/>
                <a:gd name="T10" fmla="*/ 8248758 w 12672"/>
                <a:gd name="T11" fmla="*/ 8418 h 2116"/>
                <a:gd name="T12" fmla="*/ 8329155 w 12672"/>
                <a:gd name="T13" fmla="*/ 19131 h 2116"/>
                <a:gd name="T14" fmla="*/ 8409553 w 12672"/>
                <a:gd name="T15" fmla="*/ 33671 h 2116"/>
                <a:gd name="T16" fmla="*/ 8487653 w 12672"/>
                <a:gd name="T17" fmla="*/ 51271 h 2116"/>
                <a:gd name="T18" fmla="*/ 8564222 w 12672"/>
                <a:gd name="T19" fmla="*/ 72698 h 2116"/>
                <a:gd name="T20" fmla="*/ 8640025 w 12672"/>
                <a:gd name="T21" fmla="*/ 98716 h 2116"/>
                <a:gd name="T22" fmla="*/ 8712765 w 12672"/>
                <a:gd name="T23" fmla="*/ 127030 h 2116"/>
                <a:gd name="T24" fmla="*/ 8785506 w 12672"/>
                <a:gd name="T25" fmla="*/ 159170 h 2116"/>
                <a:gd name="T26" fmla="*/ 8854418 w 12672"/>
                <a:gd name="T27" fmla="*/ 195136 h 2116"/>
                <a:gd name="T28" fmla="*/ 8922564 w 12672"/>
                <a:gd name="T29" fmla="*/ 234929 h 2116"/>
                <a:gd name="T30" fmla="*/ 8988413 w 12672"/>
                <a:gd name="T31" fmla="*/ 276252 h 2116"/>
                <a:gd name="T32" fmla="*/ 9052731 w 12672"/>
                <a:gd name="T33" fmla="*/ 321401 h 2116"/>
                <a:gd name="T34" fmla="*/ 9113220 w 12672"/>
                <a:gd name="T35" fmla="*/ 370377 h 2116"/>
                <a:gd name="T36" fmla="*/ 9172944 w 12672"/>
                <a:gd name="T37" fmla="*/ 420117 h 2116"/>
                <a:gd name="T38" fmla="*/ 9228839 w 12672"/>
                <a:gd name="T39" fmla="*/ 473684 h 2116"/>
                <a:gd name="T40" fmla="*/ 9282437 w 12672"/>
                <a:gd name="T41" fmla="*/ 531077 h 2116"/>
                <a:gd name="T42" fmla="*/ 9333738 w 12672"/>
                <a:gd name="T43" fmla="*/ 589236 h 2116"/>
                <a:gd name="T44" fmla="*/ 9381211 w 12672"/>
                <a:gd name="T45" fmla="*/ 650455 h 2116"/>
                <a:gd name="T46" fmla="*/ 9426387 w 12672"/>
                <a:gd name="T47" fmla="*/ 714735 h 2116"/>
                <a:gd name="T48" fmla="*/ 9468499 w 12672"/>
                <a:gd name="T49" fmla="*/ 779781 h 2116"/>
                <a:gd name="T50" fmla="*/ 9507550 w 12672"/>
                <a:gd name="T51" fmla="*/ 847887 h 2116"/>
                <a:gd name="T52" fmla="*/ 9543537 w 12672"/>
                <a:gd name="T53" fmla="*/ 918289 h 2116"/>
                <a:gd name="T54" fmla="*/ 9575696 w 12672"/>
                <a:gd name="T55" fmla="*/ 989457 h 2116"/>
                <a:gd name="T56" fmla="*/ 9604792 w 12672"/>
                <a:gd name="T57" fmla="*/ 1062920 h 2116"/>
                <a:gd name="T58" fmla="*/ 9630060 w 12672"/>
                <a:gd name="T59" fmla="*/ 1137913 h 2116"/>
                <a:gd name="T60" fmla="*/ 9651499 w 12672"/>
                <a:gd name="T61" fmla="*/ 1214438 h 2116"/>
                <a:gd name="T62" fmla="*/ 9670641 w 12672"/>
                <a:gd name="T63" fmla="*/ 1293257 h 2116"/>
                <a:gd name="T64" fmla="*/ 9685189 w 12672"/>
                <a:gd name="T65" fmla="*/ 1372842 h 2116"/>
                <a:gd name="T66" fmla="*/ 9694377 w 12672"/>
                <a:gd name="T67" fmla="*/ 1453958 h 2116"/>
                <a:gd name="T68" fmla="*/ 9700503 w 12672"/>
                <a:gd name="T69" fmla="*/ 1535839 h 2116"/>
                <a:gd name="T70" fmla="*/ 9702800 w 12672"/>
                <a:gd name="T71" fmla="*/ 1619250 h 211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2672" h="2116">
                  <a:moveTo>
                    <a:pt x="12672" y="2116"/>
                  </a:moveTo>
                  <a:lnTo>
                    <a:pt x="12672" y="2116"/>
                  </a:lnTo>
                  <a:lnTo>
                    <a:pt x="0" y="2116"/>
                  </a:lnTo>
                  <a:lnTo>
                    <a:pt x="0" y="0"/>
                  </a:lnTo>
                  <a:lnTo>
                    <a:pt x="10556" y="0"/>
                  </a:lnTo>
                  <a:lnTo>
                    <a:pt x="10611" y="0"/>
                  </a:lnTo>
                  <a:lnTo>
                    <a:pt x="10665" y="3"/>
                  </a:lnTo>
                  <a:lnTo>
                    <a:pt x="10720" y="6"/>
                  </a:lnTo>
                  <a:lnTo>
                    <a:pt x="10773" y="11"/>
                  </a:lnTo>
                  <a:lnTo>
                    <a:pt x="10825" y="17"/>
                  </a:lnTo>
                  <a:lnTo>
                    <a:pt x="10878" y="25"/>
                  </a:lnTo>
                  <a:lnTo>
                    <a:pt x="10931" y="33"/>
                  </a:lnTo>
                  <a:lnTo>
                    <a:pt x="10983" y="44"/>
                  </a:lnTo>
                  <a:lnTo>
                    <a:pt x="11034" y="54"/>
                  </a:lnTo>
                  <a:lnTo>
                    <a:pt x="11085" y="67"/>
                  </a:lnTo>
                  <a:lnTo>
                    <a:pt x="11135" y="81"/>
                  </a:lnTo>
                  <a:lnTo>
                    <a:pt x="11185" y="95"/>
                  </a:lnTo>
                  <a:lnTo>
                    <a:pt x="11235" y="110"/>
                  </a:lnTo>
                  <a:lnTo>
                    <a:pt x="11284" y="129"/>
                  </a:lnTo>
                  <a:lnTo>
                    <a:pt x="11333" y="146"/>
                  </a:lnTo>
                  <a:lnTo>
                    <a:pt x="11379" y="166"/>
                  </a:lnTo>
                  <a:lnTo>
                    <a:pt x="11428" y="187"/>
                  </a:lnTo>
                  <a:lnTo>
                    <a:pt x="11474" y="208"/>
                  </a:lnTo>
                  <a:lnTo>
                    <a:pt x="11519" y="232"/>
                  </a:lnTo>
                  <a:lnTo>
                    <a:pt x="11564" y="255"/>
                  </a:lnTo>
                  <a:lnTo>
                    <a:pt x="11610" y="280"/>
                  </a:lnTo>
                  <a:lnTo>
                    <a:pt x="11653" y="307"/>
                  </a:lnTo>
                  <a:lnTo>
                    <a:pt x="11697" y="333"/>
                  </a:lnTo>
                  <a:lnTo>
                    <a:pt x="11739" y="361"/>
                  </a:lnTo>
                  <a:lnTo>
                    <a:pt x="11781" y="391"/>
                  </a:lnTo>
                  <a:lnTo>
                    <a:pt x="11823" y="420"/>
                  </a:lnTo>
                  <a:lnTo>
                    <a:pt x="11863" y="451"/>
                  </a:lnTo>
                  <a:lnTo>
                    <a:pt x="11902" y="484"/>
                  </a:lnTo>
                  <a:lnTo>
                    <a:pt x="11941" y="517"/>
                  </a:lnTo>
                  <a:lnTo>
                    <a:pt x="11980" y="549"/>
                  </a:lnTo>
                  <a:lnTo>
                    <a:pt x="12016" y="585"/>
                  </a:lnTo>
                  <a:lnTo>
                    <a:pt x="12053" y="619"/>
                  </a:lnTo>
                  <a:lnTo>
                    <a:pt x="12089" y="657"/>
                  </a:lnTo>
                  <a:lnTo>
                    <a:pt x="12123" y="694"/>
                  </a:lnTo>
                  <a:lnTo>
                    <a:pt x="12157" y="731"/>
                  </a:lnTo>
                  <a:lnTo>
                    <a:pt x="12190" y="770"/>
                  </a:lnTo>
                  <a:lnTo>
                    <a:pt x="12221" y="809"/>
                  </a:lnTo>
                  <a:lnTo>
                    <a:pt x="12252" y="850"/>
                  </a:lnTo>
                  <a:lnTo>
                    <a:pt x="12282" y="892"/>
                  </a:lnTo>
                  <a:lnTo>
                    <a:pt x="12311" y="934"/>
                  </a:lnTo>
                  <a:lnTo>
                    <a:pt x="12339" y="976"/>
                  </a:lnTo>
                  <a:lnTo>
                    <a:pt x="12366" y="1019"/>
                  </a:lnTo>
                  <a:lnTo>
                    <a:pt x="12392" y="1063"/>
                  </a:lnTo>
                  <a:lnTo>
                    <a:pt x="12417" y="1108"/>
                  </a:lnTo>
                  <a:lnTo>
                    <a:pt x="12440" y="1153"/>
                  </a:lnTo>
                  <a:lnTo>
                    <a:pt x="12464" y="1200"/>
                  </a:lnTo>
                  <a:lnTo>
                    <a:pt x="12485" y="1245"/>
                  </a:lnTo>
                  <a:lnTo>
                    <a:pt x="12506" y="1293"/>
                  </a:lnTo>
                  <a:lnTo>
                    <a:pt x="12526" y="1341"/>
                  </a:lnTo>
                  <a:lnTo>
                    <a:pt x="12544" y="1389"/>
                  </a:lnTo>
                  <a:lnTo>
                    <a:pt x="12562" y="1438"/>
                  </a:lnTo>
                  <a:lnTo>
                    <a:pt x="12577" y="1487"/>
                  </a:lnTo>
                  <a:lnTo>
                    <a:pt x="12593" y="1537"/>
                  </a:lnTo>
                  <a:lnTo>
                    <a:pt x="12605" y="1587"/>
                  </a:lnTo>
                  <a:lnTo>
                    <a:pt x="12618" y="1638"/>
                  </a:lnTo>
                  <a:lnTo>
                    <a:pt x="12630" y="1690"/>
                  </a:lnTo>
                  <a:lnTo>
                    <a:pt x="12639" y="1741"/>
                  </a:lnTo>
                  <a:lnTo>
                    <a:pt x="12649" y="1794"/>
                  </a:lnTo>
                  <a:lnTo>
                    <a:pt x="12655" y="1847"/>
                  </a:lnTo>
                  <a:lnTo>
                    <a:pt x="12661" y="1900"/>
                  </a:lnTo>
                  <a:lnTo>
                    <a:pt x="12666" y="1954"/>
                  </a:lnTo>
                  <a:lnTo>
                    <a:pt x="12669" y="2007"/>
                  </a:lnTo>
                  <a:lnTo>
                    <a:pt x="12672" y="2062"/>
                  </a:lnTo>
                  <a:lnTo>
                    <a:pt x="12672" y="2116"/>
                  </a:lnTo>
                  <a:close/>
                </a:path>
              </a:pathLst>
            </a:custGeom>
            <a:grpFill/>
            <a:ln>
              <a:noFill/>
            </a:ln>
          </p:spPr>
          <p:txBody>
            <a:bodyPr/>
            <a:lstStyle/>
            <a:p>
              <a:pPr eaLnBrk="0" hangingPunct="0">
                <a:defRPr/>
              </a:pPr>
              <a:endParaRPr lang="en-US" sz="1800">
                <a:latin typeface="Arial" panose="020B0604020202020204" pitchFamily="34" charset="0"/>
                <a:ea typeface="+mn-ea"/>
              </a:endParaRPr>
            </a:p>
          </p:txBody>
        </p:sp>
        <p:sp>
          <p:nvSpPr>
            <p:cNvPr id="12" name="Freeform 5"/>
            <p:cNvSpPr>
              <a:spLocks noChangeAspect="1"/>
            </p:cNvSpPr>
            <p:nvPr/>
          </p:nvSpPr>
          <p:spPr bwMode="auto">
            <a:xfrm>
              <a:off x="2257781" y="6408737"/>
              <a:ext cx="2692044" cy="449261"/>
            </a:xfrm>
            <a:custGeom>
              <a:avLst/>
              <a:gdLst>
                <a:gd name="T0" fmla="*/ 9702800 w 12672"/>
                <a:gd name="T1" fmla="*/ 1619250 h 2116"/>
                <a:gd name="T2" fmla="*/ 0 w 12672"/>
                <a:gd name="T3" fmla="*/ 1619250 h 2116"/>
                <a:gd name="T4" fmla="*/ 0 w 12672"/>
                <a:gd name="T5" fmla="*/ 0 h 2116"/>
                <a:gd name="T6" fmla="*/ 8082604 w 12672"/>
                <a:gd name="T7" fmla="*/ 0 h 2116"/>
                <a:gd name="T8" fmla="*/ 8166064 w 12672"/>
                <a:gd name="T9" fmla="*/ 2296 h 2116"/>
                <a:gd name="T10" fmla="*/ 8248758 w 12672"/>
                <a:gd name="T11" fmla="*/ 8418 h 2116"/>
                <a:gd name="T12" fmla="*/ 8329155 w 12672"/>
                <a:gd name="T13" fmla="*/ 19131 h 2116"/>
                <a:gd name="T14" fmla="*/ 8409553 w 12672"/>
                <a:gd name="T15" fmla="*/ 33671 h 2116"/>
                <a:gd name="T16" fmla="*/ 8487653 w 12672"/>
                <a:gd name="T17" fmla="*/ 51271 h 2116"/>
                <a:gd name="T18" fmla="*/ 8564222 w 12672"/>
                <a:gd name="T19" fmla="*/ 72698 h 2116"/>
                <a:gd name="T20" fmla="*/ 8640025 w 12672"/>
                <a:gd name="T21" fmla="*/ 98716 h 2116"/>
                <a:gd name="T22" fmla="*/ 8712765 w 12672"/>
                <a:gd name="T23" fmla="*/ 127030 h 2116"/>
                <a:gd name="T24" fmla="*/ 8785506 w 12672"/>
                <a:gd name="T25" fmla="*/ 159170 h 2116"/>
                <a:gd name="T26" fmla="*/ 8854418 w 12672"/>
                <a:gd name="T27" fmla="*/ 195136 h 2116"/>
                <a:gd name="T28" fmla="*/ 8922564 w 12672"/>
                <a:gd name="T29" fmla="*/ 234929 h 2116"/>
                <a:gd name="T30" fmla="*/ 8988413 w 12672"/>
                <a:gd name="T31" fmla="*/ 276252 h 2116"/>
                <a:gd name="T32" fmla="*/ 9052731 w 12672"/>
                <a:gd name="T33" fmla="*/ 321401 h 2116"/>
                <a:gd name="T34" fmla="*/ 9113220 w 12672"/>
                <a:gd name="T35" fmla="*/ 370377 h 2116"/>
                <a:gd name="T36" fmla="*/ 9172944 w 12672"/>
                <a:gd name="T37" fmla="*/ 420117 h 2116"/>
                <a:gd name="T38" fmla="*/ 9228839 w 12672"/>
                <a:gd name="T39" fmla="*/ 473684 h 2116"/>
                <a:gd name="T40" fmla="*/ 9282437 w 12672"/>
                <a:gd name="T41" fmla="*/ 531077 h 2116"/>
                <a:gd name="T42" fmla="*/ 9333738 w 12672"/>
                <a:gd name="T43" fmla="*/ 589236 h 2116"/>
                <a:gd name="T44" fmla="*/ 9381211 w 12672"/>
                <a:gd name="T45" fmla="*/ 650455 h 2116"/>
                <a:gd name="T46" fmla="*/ 9426387 w 12672"/>
                <a:gd name="T47" fmla="*/ 714735 h 2116"/>
                <a:gd name="T48" fmla="*/ 9468499 w 12672"/>
                <a:gd name="T49" fmla="*/ 779781 h 2116"/>
                <a:gd name="T50" fmla="*/ 9507550 w 12672"/>
                <a:gd name="T51" fmla="*/ 847887 h 2116"/>
                <a:gd name="T52" fmla="*/ 9543537 w 12672"/>
                <a:gd name="T53" fmla="*/ 918289 h 2116"/>
                <a:gd name="T54" fmla="*/ 9575696 w 12672"/>
                <a:gd name="T55" fmla="*/ 989457 h 2116"/>
                <a:gd name="T56" fmla="*/ 9604792 w 12672"/>
                <a:gd name="T57" fmla="*/ 1062920 h 2116"/>
                <a:gd name="T58" fmla="*/ 9630060 w 12672"/>
                <a:gd name="T59" fmla="*/ 1137913 h 2116"/>
                <a:gd name="T60" fmla="*/ 9651499 w 12672"/>
                <a:gd name="T61" fmla="*/ 1214438 h 2116"/>
                <a:gd name="T62" fmla="*/ 9670641 w 12672"/>
                <a:gd name="T63" fmla="*/ 1293257 h 2116"/>
                <a:gd name="T64" fmla="*/ 9685189 w 12672"/>
                <a:gd name="T65" fmla="*/ 1372842 h 2116"/>
                <a:gd name="T66" fmla="*/ 9694377 w 12672"/>
                <a:gd name="T67" fmla="*/ 1453958 h 2116"/>
                <a:gd name="T68" fmla="*/ 9700503 w 12672"/>
                <a:gd name="T69" fmla="*/ 1535839 h 2116"/>
                <a:gd name="T70" fmla="*/ 9702800 w 12672"/>
                <a:gd name="T71" fmla="*/ 1619250 h 211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2672" h="2116">
                  <a:moveTo>
                    <a:pt x="12672" y="2116"/>
                  </a:moveTo>
                  <a:lnTo>
                    <a:pt x="12672" y="2116"/>
                  </a:lnTo>
                  <a:lnTo>
                    <a:pt x="0" y="2116"/>
                  </a:lnTo>
                  <a:lnTo>
                    <a:pt x="0" y="0"/>
                  </a:lnTo>
                  <a:lnTo>
                    <a:pt x="10556" y="0"/>
                  </a:lnTo>
                  <a:lnTo>
                    <a:pt x="10611" y="0"/>
                  </a:lnTo>
                  <a:lnTo>
                    <a:pt x="10665" y="3"/>
                  </a:lnTo>
                  <a:lnTo>
                    <a:pt x="10720" y="6"/>
                  </a:lnTo>
                  <a:lnTo>
                    <a:pt x="10773" y="11"/>
                  </a:lnTo>
                  <a:lnTo>
                    <a:pt x="10825" y="17"/>
                  </a:lnTo>
                  <a:lnTo>
                    <a:pt x="10878" y="25"/>
                  </a:lnTo>
                  <a:lnTo>
                    <a:pt x="10931" y="33"/>
                  </a:lnTo>
                  <a:lnTo>
                    <a:pt x="10983" y="44"/>
                  </a:lnTo>
                  <a:lnTo>
                    <a:pt x="11034" y="54"/>
                  </a:lnTo>
                  <a:lnTo>
                    <a:pt x="11085" y="67"/>
                  </a:lnTo>
                  <a:lnTo>
                    <a:pt x="11135" y="81"/>
                  </a:lnTo>
                  <a:lnTo>
                    <a:pt x="11185" y="95"/>
                  </a:lnTo>
                  <a:lnTo>
                    <a:pt x="11235" y="110"/>
                  </a:lnTo>
                  <a:lnTo>
                    <a:pt x="11284" y="129"/>
                  </a:lnTo>
                  <a:lnTo>
                    <a:pt x="11333" y="146"/>
                  </a:lnTo>
                  <a:lnTo>
                    <a:pt x="11379" y="166"/>
                  </a:lnTo>
                  <a:lnTo>
                    <a:pt x="11428" y="187"/>
                  </a:lnTo>
                  <a:lnTo>
                    <a:pt x="11474" y="208"/>
                  </a:lnTo>
                  <a:lnTo>
                    <a:pt x="11519" y="232"/>
                  </a:lnTo>
                  <a:lnTo>
                    <a:pt x="11564" y="255"/>
                  </a:lnTo>
                  <a:lnTo>
                    <a:pt x="11610" y="280"/>
                  </a:lnTo>
                  <a:lnTo>
                    <a:pt x="11653" y="307"/>
                  </a:lnTo>
                  <a:lnTo>
                    <a:pt x="11697" y="333"/>
                  </a:lnTo>
                  <a:lnTo>
                    <a:pt x="11739" y="361"/>
                  </a:lnTo>
                  <a:lnTo>
                    <a:pt x="11781" y="391"/>
                  </a:lnTo>
                  <a:lnTo>
                    <a:pt x="11823" y="420"/>
                  </a:lnTo>
                  <a:lnTo>
                    <a:pt x="11863" y="451"/>
                  </a:lnTo>
                  <a:lnTo>
                    <a:pt x="11902" y="484"/>
                  </a:lnTo>
                  <a:lnTo>
                    <a:pt x="11941" y="517"/>
                  </a:lnTo>
                  <a:lnTo>
                    <a:pt x="11980" y="549"/>
                  </a:lnTo>
                  <a:lnTo>
                    <a:pt x="12016" y="585"/>
                  </a:lnTo>
                  <a:lnTo>
                    <a:pt x="12053" y="619"/>
                  </a:lnTo>
                  <a:lnTo>
                    <a:pt x="12089" y="657"/>
                  </a:lnTo>
                  <a:lnTo>
                    <a:pt x="12123" y="694"/>
                  </a:lnTo>
                  <a:lnTo>
                    <a:pt x="12157" y="731"/>
                  </a:lnTo>
                  <a:lnTo>
                    <a:pt x="12190" y="770"/>
                  </a:lnTo>
                  <a:lnTo>
                    <a:pt x="12221" y="809"/>
                  </a:lnTo>
                  <a:lnTo>
                    <a:pt x="12252" y="850"/>
                  </a:lnTo>
                  <a:lnTo>
                    <a:pt x="12282" y="892"/>
                  </a:lnTo>
                  <a:lnTo>
                    <a:pt x="12311" y="934"/>
                  </a:lnTo>
                  <a:lnTo>
                    <a:pt x="12339" y="976"/>
                  </a:lnTo>
                  <a:lnTo>
                    <a:pt x="12366" y="1019"/>
                  </a:lnTo>
                  <a:lnTo>
                    <a:pt x="12392" y="1063"/>
                  </a:lnTo>
                  <a:lnTo>
                    <a:pt x="12417" y="1108"/>
                  </a:lnTo>
                  <a:lnTo>
                    <a:pt x="12440" y="1153"/>
                  </a:lnTo>
                  <a:lnTo>
                    <a:pt x="12464" y="1200"/>
                  </a:lnTo>
                  <a:lnTo>
                    <a:pt x="12485" y="1245"/>
                  </a:lnTo>
                  <a:lnTo>
                    <a:pt x="12506" y="1293"/>
                  </a:lnTo>
                  <a:lnTo>
                    <a:pt x="12526" y="1341"/>
                  </a:lnTo>
                  <a:lnTo>
                    <a:pt x="12544" y="1389"/>
                  </a:lnTo>
                  <a:lnTo>
                    <a:pt x="12562" y="1438"/>
                  </a:lnTo>
                  <a:lnTo>
                    <a:pt x="12577" y="1487"/>
                  </a:lnTo>
                  <a:lnTo>
                    <a:pt x="12593" y="1537"/>
                  </a:lnTo>
                  <a:lnTo>
                    <a:pt x="12605" y="1587"/>
                  </a:lnTo>
                  <a:lnTo>
                    <a:pt x="12618" y="1638"/>
                  </a:lnTo>
                  <a:lnTo>
                    <a:pt x="12630" y="1690"/>
                  </a:lnTo>
                  <a:lnTo>
                    <a:pt x="12639" y="1741"/>
                  </a:lnTo>
                  <a:lnTo>
                    <a:pt x="12649" y="1794"/>
                  </a:lnTo>
                  <a:lnTo>
                    <a:pt x="12655" y="1847"/>
                  </a:lnTo>
                  <a:lnTo>
                    <a:pt x="12661" y="1900"/>
                  </a:lnTo>
                  <a:lnTo>
                    <a:pt x="12666" y="1954"/>
                  </a:lnTo>
                  <a:lnTo>
                    <a:pt x="12669" y="2007"/>
                  </a:lnTo>
                  <a:lnTo>
                    <a:pt x="12672" y="2062"/>
                  </a:lnTo>
                  <a:lnTo>
                    <a:pt x="12672" y="2116"/>
                  </a:lnTo>
                  <a:close/>
                </a:path>
              </a:pathLst>
            </a:custGeom>
            <a:grpFill/>
            <a:ln>
              <a:noFill/>
            </a:ln>
          </p:spPr>
          <p:txBody>
            <a:bodyPr/>
            <a:lstStyle/>
            <a:p>
              <a:pPr eaLnBrk="0" hangingPunct="0">
                <a:defRPr/>
              </a:pPr>
              <a:endParaRPr lang="en-US" sz="1800">
                <a:latin typeface="Arial" panose="020B0604020202020204" pitchFamily="34" charset="0"/>
                <a:ea typeface="+mn-ea"/>
              </a:endParaRPr>
            </a:p>
          </p:txBody>
        </p:sp>
      </p:grpSp>
      <p:sp>
        <p:nvSpPr>
          <p:cNvPr id="1027" name="Tijdelijke aanduiding voor titel 1"/>
          <p:cNvSpPr>
            <a:spLocks noGrp="1"/>
          </p:cNvSpPr>
          <p:nvPr>
            <p:ph type="title"/>
          </p:nvPr>
        </p:nvSpPr>
        <p:spPr bwMode="auto">
          <a:xfrm>
            <a:off x="1079500" y="1079500"/>
            <a:ext cx="100330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r>
              <a:rPr lang="nl-NL" altLang="en-US"/>
              <a:t>Titelstijl van model bewerken</a:t>
            </a:r>
          </a:p>
        </p:txBody>
      </p:sp>
      <p:sp>
        <p:nvSpPr>
          <p:cNvPr id="1028" name="Tijdelijke aanduiding voor tekst 2"/>
          <p:cNvSpPr>
            <a:spLocks noGrp="1"/>
          </p:cNvSpPr>
          <p:nvPr>
            <p:ph type="body" idx="1"/>
          </p:nvPr>
        </p:nvSpPr>
        <p:spPr bwMode="auto">
          <a:xfrm>
            <a:off x="1079500" y="1800225"/>
            <a:ext cx="10033000" cy="450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r>
              <a:rPr lang="nl-NL" altLang="en-US"/>
              <a:t>Klik om de tekststijl van het model te bewerken</a:t>
            </a:r>
          </a:p>
          <a:p>
            <a:pPr lvl="1"/>
            <a:r>
              <a:rPr lang="nl-NL" altLang="en-US"/>
              <a:t>Tweede niveau</a:t>
            </a:r>
          </a:p>
          <a:p>
            <a:pPr lvl="2"/>
            <a:r>
              <a:rPr lang="nl-NL" altLang="en-US"/>
              <a:t>Derde niveau</a:t>
            </a:r>
          </a:p>
          <a:p>
            <a:pPr lvl="3"/>
            <a:r>
              <a:rPr lang="nl-NL" altLang="en-US"/>
              <a:t>Vierde niveau</a:t>
            </a:r>
          </a:p>
          <a:p>
            <a:pPr lvl="4"/>
            <a:r>
              <a:rPr lang="nl-NL" altLang="en-US"/>
              <a:t>Vijfde niveau</a:t>
            </a:r>
          </a:p>
        </p:txBody>
      </p:sp>
      <p:sp>
        <p:nvSpPr>
          <p:cNvPr id="3" name="Tijdelijke aanduiding voor dianummer 2">
            <a:extLst>
              <a:ext uri="{FF2B5EF4-FFF2-40B4-BE49-F238E27FC236}">
                <a16:creationId xmlns:a16="http://schemas.microsoft.com/office/drawing/2014/main" id="{558BDCF5-2BA2-42A5-A1BC-612C2BEB19B0}"/>
              </a:ext>
            </a:extLst>
          </p:cNvPr>
          <p:cNvSpPr>
            <a:spLocks noGrp="1"/>
          </p:cNvSpPr>
          <p:nvPr>
            <p:ph type="sldNum" sz="quarter" idx="4"/>
          </p:nvPr>
        </p:nvSpPr>
        <p:spPr>
          <a:xfrm>
            <a:off x="9378696" y="641599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627AAD-2F29-4CA3-8877-8E63FC7E4250}" type="slidenum">
              <a:rPr lang="nl-NL" smtClean="0"/>
              <a:t>‹nr.›</a:t>
            </a:fld>
            <a:endParaRPr lang="nl-NL"/>
          </a:p>
        </p:txBody>
      </p:sp>
    </p:spTree>
    <p:extLst>
      <p:ext uri="{BB962C8B-B14F-4D97-AF65-F5344CB8AC3E}">
        <p14:creationId xmlns:p14="http://schemas.microsoft.com/office/powerpoint/2010/main" val="2013623411"/>
      </p:ext>
    </p:extLst>
  </p:cSld>
  <p:clrMap bg1="lt1" tx1="dk1" bg2="lt2" tx2="dk2" accent1="accent1" accent2="accent2" accent3="accent3" accent4="accent4" accent5="accent5" accent6="accent6" hlink="hlink" folHlink="folHlink"/>
  <p:sldLayoutIdLst>
    <p:sldLayoutId id="2147484049" r:id="rId1"/>
    <p:sldLayoutId id="2147484050" r:id="rId2"/>
    <p:sldLayoutId id="2147484051" r:id="rId3"/>
    <p:sldLayoutId id="2147484052" r:id="rId4"/>
    <p:sldLayoutId id="2147484053" r:id="rId5"/>
    <p:sldLayoutId id="2147484054" r:id="rId6"/>
    <p:sldLayoutId id="2147484055" r:id="rId7"/>
    <p:sldLayoutId id="2147484056" r:id="rId8"/>
    <p:sldLayoutId id="2147484057" r:id="rId9"/>
    <p:sldLayoutId id="2147484058" r:id="rId10"/>
  </p:sldLayoutIdLst>
  <p:hf hdr="0" ftr="0" dt="0"/>
  <p:txStyles>
    <p:titleStyle>
      <a:lvl1pPr algn="l" defTabSz="912813" rtl="0" eaLnBrk="1" fontAlgn="base" hangingPunct="1">
        <a:lnSpc>
          <a:spcPct val="90000"/>
        </a:lnSpc>
        <a:spcBef>
          <a:spcPct val="0"/>
        </a:spcBef>
        <a:spcAft>
          <a:spcPct val="0"/>
        </a:spcAft>
        <a:defRPr lang="de-DE" sz="3200" b="1" kern="1200">
          <a:solidFill>
            <a:srgbClr val="00A9F3"/>
          </a:solidFill>
          <a:latin typeface="Arial" charset="0"/>
          <a:ea typeface="Arial" charset="0"/>
          <a:cs typeface="Arial" charset="0"/>
        </a:defRPr>
      </a:lvl1pPr>
      <a:lvl2pPr algn="l" defTabSz="912813" rtl="0" eaLnBrk="1" fontAlgn="base" hangingPunct="1">
        <a:lnSpc>
          <a:spcPct val="90000"/>
        </a:lnSpc>
        <a:spcBef>
          <a:spcPct val="0"/>
        </a:spcBef>
        <a:spcAft>
          <a:spcPct val="0"/>
        </a:spcAft>
        <a:defRPr sz="3200" b="1">
          <a:solidFill>
            <a:srgbClr val="00A9F3"/>
          </a:solidFill>
          <a:latin typeface="Arial" pitchFamily="34" charset="0"/>
          <a:ea typeface="Arial" charset="0"/>
          <a:cs typeface="Arial" pitchFamily="34" charset="0"/>
        </a:defRPr>
      </a:lvl2pPr>
      <a:lvl3pPr algn="l" defTabSz="912813" rtl="0" eaLnBrk="1" fontAlgn="base" hangingPunct="1">
        <a:lnSpc>
          <a:spcPct val="90000"/>
        </a:lnSpc>
        <a:spcBef>
          <a:spcPct val="0"/>
        </a:spcBef>
        <a:spcAft>
          <a:spcPct val="0"/>
        </a:spcAft>
        <a:defRPr sz="3200" b="1">
          <a:solidFill>
            <a:srgbClr val="00A9F3"/>
          </a:solidFill>
          <a:latin typeface="Arial" pitchFamily="34" charset="0"/>
          <a:ea typeface="Arial" charset="0"/>
          <a:cs typeface="Arial" pitchFamily="34" charset="0"/>
        </a:defRPr>
      </a:lvl3pPr>
      <a:lvl4pPr algn="l" defTabSz="912813" rtl="0" eaLnBrk="1" fontAlgn="base" hangingPunct="1">
        <a:lnSpc>
          <a:spcPct val="90000"/>
        </a:lnSpc>
        <a:spcBef>
          <a:spcPct val="0"/>
        </a:spcBef>
        <a:spcAft>
          <a:spcPct val="0"/>
        </a:spcAft>
        <a:defRPr sz="3200" b="1">
          <a:solidFill>
            <a:srgbClr val="00A9F3"/>
          </a:solidFill>
          <a:latin typeface="Arial" pitchFamily="34" charset="0"/>
          <a:ea typeface="Arial" charset="0"/>
          <a:cs typeface="Arial" pitchFamily="34" charset="0"/>
        </a:defRPr>
      </a:lvl4pPr>
      <a:lvl5pPr algn="l" defTabSz="912813" rtl="0" eaLnBrk="1" fontAlgn="base" hangingPunct="1">
        <a:lnSpc>
          <a:spcPct val="90000"/>
        </a:lnSpc>
        <a:spcBef>
          <a:spcPct val="0"/>
        </a:spcBef>
        <a:spcAft>
          <a:spcPct val="0"/>
        </a:spcAft>
        <a:defRPr sz="3200" b="1">
          <a:solidFill>
            <a:srgbClr val="00A9F3"/>
          </a:solidFill>
          <a:latin typeface="Arial" pitchFamily="34" charset="0"/>
          <a:ea typeface="Arial" charset="0"/>
          <a:cs typeface="Arial" pitchFamily="34" charset="0"/>
        </a:defRPr>
      </a:lvl5pPr>
      <a:lvl6pPr marL="457200" algn="l" defTabSz="912813" rtl="0" eaLnBrk="1" fontAlgn="base" hangingPunct="1">
        <a:lnSpc>
          <a:spcPct val="90000"/>
        </a:lnSpc>
        <a:spcBef>
          <a:spcPct val="0"/>
        </a:spcBef>
        <a:spcAft>
          <a:spcPct val="0"/>
        </a:spcAft>
        <a:defRPr sz="3200" b="1">
          <a:solidFill>
            <a:srgbClr val="00A9F3"/>
          </a:solidFill>
          <a:latin typeface="Arial" pitchFamily="34" charset="0"/>
          <a:cs typeface="Arial" pitchFamily="34" charset="0"/>
        </a:defRPr>
      </a:lvl6pPr>
      <a:lvl7pPr marL="914400" algn="l" defTabSz="912813" rtl="0" eaLnBrk="1" fontAlgn="base" hangingPunct="1">
        <a:lnSpc>
          <a:spcPct val="90000"/>
        </a:lnSpc>
        <a:spcBef>
          <a:spcPct val="0"/>
        </a:spcBef>
        <a:spcAft>
          <a:spcPct val="0"/>
        </a:spcAft>
        <a:defRPr sz="3200" b="1">
          <a:solidFill>
            <a:srgbClr val="00A9F3"/>
          </a:solidFill>
          <a:latin typeface="Arial" pitchFamily="34" charset="0"/>
          <a:cs typeface="Arial" pitchFamily="34" charset="0"/>
        </a:defRPr>
      </a:lvl7pPr>
      <a:lvl8pPr marL="1371600" algn="l" defTabSz="912813" rtl="0" eaLnBrk="1" fontAlgn="base" hangingPunct="1">
        <a:lnSpc>
          <a:spcPct val="90000"/>
        </a:lnSpc>
        <a:spcBef>
          <a:spcPct val="0"/>
        </a:spcBef>
        <a:spcAft>
          <a:spcPct val="0"/>
        </a:spcAft>
        <a:defRPr sz="3200" b="1">
          <a:solidFill>
            <a:srgbClr val="00A9F3"/>
          </a:solidFill>
          <a:latin typeface="Arial" pitchFamily="34" charset="0"/>
          <a:cs typeface="Arial" pitchFamily="34" charset="0"/>
        </a:defRPr>
      </a:lvl8pPr>
      <a:lvl9pPr marL="1828800" algn="l" defTabSz="912813" rtl="0" eaLnBrk="1" fontAlgn="base" hangingPunct="1">
        <a:lnSpc>
          <a:spcPct val="90000"/>
        </a:lnSpc>
        <a:spcBef>
          <a:spcPct val="0"/>
        </a:spcBef>
        <a:spcAft>
          <a:spcPct val="0"/>
        </a:spcAft>
        <a:defRPr sz="3200" b="1">
          <a:solidFill>
            <a:srgbClr val="00A9F3"/>
          </a:solidFill>
          <a:latin typeface="Arial" pitchFamily="34" charset="0"/>
          <a:cs typeface="Arial" pitchFamily="34" charset="0"/>
        </a:defRPr>
      </a:lvl9pPr>
    </p:titleStyle>
    <p:bodyStyle>
      <a:lvl1pPr marL="268288" indent="-268288" algn="l" defTabSz="912813" rtl="0" eaLnBrk="1" fontAlgn="base" hangingPunct="1">
        <a:lnSpc>
          <a:spcPct val="90000"/>
        </a:lnSpc>
        <a:spcBef>
          <a:spcPts val="475"/>
        </a:spcBef>
        <a:spcAft>
          <a:spcPct val="0"/>
        </a:spcAft>
        <a:buClr>
          <a:srgbClr val="00A9F3"/>
        </a:buClr>
        <a:buSzPct val="80000"/>
        <a:buFont typeface="Arial" charset="0"/>
        <a:buChar char="•"/>
        <a:defRPr sz="2400" kern="1200">
          <a:solidFill>
            <a:schemeClr val="tx1"/>
          </a:solidFill>
          <a:latin typeface="Arial" charset="0"/>
          <a:ea typeface="Arial" charset="0"/>
          <a:cs typeface="Arial" charset="0"/>
        </a:defRPr>
      </a:lvl1pPr>
      <a:lvl2pPr marL="539750" indent="-269875" algn="l" defTabSz="912813" rtl="0" eaLnBrk="1" fontAlgn="base" hangingPunct="1">
        <a:lnSpc>
          <a:spcPct val="90000"/>
        </a:lnSpc>
        <a:spcBef>
          <a:spcPts val="438"/>
        </a:spcBef>
        <a:spcAft>
          <a:spcPct val="0"/>
        </a:spcAft>
        <a:buClr>
          <a:srgbClr val="00A9F3"/>
        </a:buClr>
        <a:buSzPct val="80000"/>
        <a:buFont typeface="Arial" charset="0"/>
        <a:buChar char="•"/>
        <a:defRPr sz="2200" kern="1200">
          <a:solidFill>
            <a:schemeClr val="tx1"/>
          </a:solidFill>
          <a:latin typeface="Arial" charset="0"/>
          <a:ea typeface="Arial" charset="0"/>
          <a:cs typeface="Arial" charset="0"/>
        </a:defRPr>
      </a:lvl2pPr>
      <a:lvl3pPr marL="809625" indent="-269875" algn="l" defTabSz="912813" rtl="0" eaLnBrk="1" fontAlgn="base" hangingPunct="1">
        <a:lnSpc>
          <a:spcPct val="90000"/>
        </a:lnSpc>
        <a:spcBef>
          <a:spcPts val="400"/>
        </a:spcBef>
        <a:spcAft>
          <a:spcPct val="0"/>
        </a:spcAft>
        <a:buClr>
          <a:srgbClr val="00A9F3"/>
        </a:buClr>
        <a:buSzPct val="80000"/>
        <a:buFont typeface="Arial" charset="0"/>
        <a:buChar char="•"/>
        <a:defRPr sz="2000" kern="1200">
          <a:solidFill>
            <a:schemeClr val="tx1"/>
          </a:solidFill>
          <a:latin typeface="Arial" charset="0"/>
          <a:ea typeface="Arial" charset="0"/>
          <a:cs typeface="Arial" charset="0"/>
        </a:defRPr>
      </a:lvl3pPr>
      <a:lvl4pPr marL="1079500" indent="-269875" algn="l" defTabSz="912813" rtl="0" eaLnBrk="1" fontAlgn="base" hangingPunct="1">
        <a:lnSpc>
          <a:spcPct val="90000"/>
        </a:lnSpc>
        <a:spcBef>
          <a:spcPts val="363"/>
        </a:spcBef>
        <a:spcAft>
          <a:spcPct val="0"/>
        </a:spcAft>
        <a:buClr>
          <a:srgbClr val="00A9F3"/>
        </a:buClr>
        <a:buSzPct val="80000"/>
        <a:buFont typeface="Arial" charset="0"/>
        <a:buChar char="•"/>
        <a:defRPr kern="1200">
          <a:solidFill>
            <a:schemeClr val="tx1"/>
          </a:solidFill>
          <a:latin typeface="Arial" charset="0"/>
          <a:ea typeface="Arial" charset="0"/>
          <a:cs typeface="Arial" charset="0"/>
        </a:defRPr>
      </a:lvl4pPr>
      <a:lvl5pPr marL="1349375" indent="-268288" algn="l" defTabSz="912813" rtl="0" eaLnBrk="1" fontAlgn="base" hangingPunct="1">
        <a:lnSpc>
          <a:spcPct val="90000"/>
        </a:lnSpc>
        <a:spcBef>
          <a:spcPts val="325"/>
        </a:spcBef>
        <a:spcAft>
          <a:spcPct val="0"/>
        </a:spcAft>
        <a:buClr>
          <a:srgbClr val="00A9F3"/>
        </a:buClr>
        <a:buSzPct val="80000"/>
        <a:buFont typeface="Arial" charset="0"/>
        <a:buChar char="•"/>
        <a:defRPr sz="1600" kern="1200">
          <a:solidFill>
            <a:schemeClr val="tx1"/>
          </a:solidFill>
          <a:latin typeface="Arial" charset="0"/>
          <a:ea typeface="Arial" charset="0"/>
          <a:cs typeface="Arial" charset="0"/>
        </a:defRPr>
      </a:lvl5pPr>
      <a:lvl6pPr marL="2514474"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nl-NL"/>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635000" y="1052513"/>
            <a:ext cx="10923588" cy="948047"/>
          </a:xfrm>
          <a:prstGeom prst="rect">
            <a:avLst/>
          </a:prstGeom>
        </p:spPr>
        <p:txBody>
          <a:bodyPr vert="horz" lIns="91440" tIns="45720" rIns="91440" bIns="45720" rtlCol="0" anchor="t" anchorCtr="0">
            <a:normAutofit/>
          </a:bodyPr>
          <a:lstStyle/>
          <a:p>
            <a:r>
              <a:rPr lang="nl-NL" dirty="0"/>
              <a:t>Klik om de stijl te bewerken</a:t>
            </a:r>
          </a:p>
        </p:txBody>
      </p:sp>
      <p:sp>
        <p:nvSpPr>
          <p:cNvPr id="3" name="Tijdelijke aanduiding voor tekst 2"/>
          <p:cNvSpPr>
            <a:spLocks noGrp="1"/>
          </p:cNvSpPr>
          <p:nvPr>
            <p:ph type="body" idx="1"/>
          </p:nvPr>
        </p:nvSpPr>
        <p:spPr>
          <a:xfrm>
            <a:off x="635000" y="2289485"/>
            <a:ext cx="10923588" cy="3931928"/>
          </a:xfrm>
          <a:prstGeom prst="rect">
            <a:avLst/>
          </a:prstGeom>
        </p:spPr>
        <p:txBody>
          <a:bodyPr vert="horz" lIns="91440" tIns="45720" rIns="91440" bIns="45720" rtlCol="0">
            <a:normAutofit/>
          </a:bodyPr>
          <a:lstStyle/>
          <a:p>
            <a:pPr lvl="0"/>
            <a:r>
              <a:rPr lang="nl-NL" dirty="0"/>
              <a:t>Tekststijl van het model bewerken</a:t>
            </a:r>
          </a:p>
          <a:p>
            <a:pPr lvl="1"/>
            <a:r>
              <a:rPr lang="nl-NL" dirty="0"/>
              <a:t>Tweede niveau</a:t>
            </a:r>
          </a:p>
          <a:p>
            <a:pPr lvl="2"/>
            <a:r>
              <a:rPr lang="nl-NL" dirty="0"/>
              <a:t>Derde niveau</a:t>
            </a:r>
          </a:p>
          <a:p>
            <a:pPr lvl="3"/>
            <a:r>
              <a:rPr lang="nl-NL" dirty="0"/>
              <a:t>Vierde niveau</a:t>
            </a:r>
          </a:p>
          <a:p>
            <a:pPr lvl="4"/>
            <a:r>
              <a:rPr lang="nl-NL" dirty="0"/>
              <a:t>Vijfde niveau</a:t>
            </a:r>
          </a:p>
          <a:p>
            <a:pPr lvl="5"/>
            <a:r>
              <a:rPr lang="nl-NL" dirty="0"/>
              <a:t>Zesde niveau</a:t>
            </a:r>
          </a:p>
          <a:p>
            <a:pPr lvl="6"/>
            <a:r>
              <a:rPr lang="nl-NL" dirty="0"/>
              <a:t>Zevende niveau</a:t>
            </a:r>
          </a:p>
          <a:p>
            <a:pPr lvl="7"/>
            <a:r>
              <a:rPr lang="nl-NL" dirty="0"/>
              <a:t>Achtste niveau</a:t>
            </a:r>
          </a:p>
          <a:p>
            <a:pPr lvl="8"/>
            <a:r>
              <a:rPr lang="nl-NL" dirty="0"/>
              <a:t>Negende niveau</a:t>
            </a:r>
          </a:p>
          <a:p>
            <a:pPr lvl="8"/>
            <a:endParaRPr lang="nl-NL" dirty="0"/>
          </a:p>
        </p:txBody>
      </p:sp>
      <p:sp>
        <p:nvSpPr>
          <p:cNvPr id="14"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endParaRPr lang="nl-NL"/>
          </a:p>
        </p:txBody>
      </p:sp>
      <p:sp>
        <p:nvSpPr>
          <p:cNvPr id="15" name="Tijdelijke aanduiding voor dianummer 5"/>
          <p:cNvSpPr>
            <a:spLocks noGrp="1"/>
          </p:cNvSpPr>
          <p:nvPr>
            <p:ph type="sldNum" sz="quarter" idx="4"/>
          </p:nvPr>
        </p:nvSpPr>
        <p:spPr>
          <a:xfrm>
            <a:off x="6553199" y="6221413"/>
            <a:ext cx="5005389" cy="322075"/>
          </a:xfrm>
          <a:prstGeom prst="rect">
            <a:avLst/>
          </a:prstGeom>
        </p:spPr>
        <p:txBody>
          <a:bodyPr vert="horz" lIns="91440" tIns="45720" rIns="0" bIns="45720" rtlCol="0" anchor="b" anchorCtr="0"/>
          <a:lstStyle>
            <a:lvl1pPr algn="r">
              <a:defRPr sz="1050">
                <a:solidFill>
                  <a:schemeClr val="bg1">
                    <a:lumMod val="65000"/>
                  </a:schemeClr>
                </a:solidFill>
              </a:defRPr>
            </a:lvl1pPr>
          </a:lstStyle>
          <a:p>
            <a:fld id="{25FD1D55-C608-444A-806A-DDCA7247DFB7}" type="slidenum">
              <a:rPr lang="nl-NL" smtClean="0"/>
              <a:t>‹nr.›</a:t>
            </a:fld>
            <a:endParaRPr lang="nl-NL"/>
          </a:p>
        </p:txBody>
      </p:sp>
      <p:pic>
        <p:nvPicPr>
          <p:cNvPr id="8" name="Afbeelding 7" descr="RO_vervolgpagina_Logo_2_RGB_pos__aangepast.png"/>
          <p:cNvPicPr>
            <a:picLocks noChangeAspect="1"/>
          </p:cNvPicPr>
          <p:nvPr/>
        </p:nvPicPr>
        <p:blipFill>
          <a:blip r:embed="rId38"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2663946948"/>
      </p:ext>
    </p:extLst>
  </p:cSld>
  <p:clrMap bg1="lt1" tx1="dk1" bg2="lt2" tx2="dk2" accent1="accent1" accent2="accent2" accent3="accent3" accent4="accent4" accent5="accent5" accent6="accent6" hlink="hlink" folHlink="folHlink"/>
  <p:sldLayoutIdLst>
    <p:sldLayoutId id="2147484060" r:id="rId1"/>
    <p:sldLayoutId id="2147484061" r:id="rId2"/>
    <p:sldLayoutId id="2147484062" r:id="rId3"/>
    <p:sldLayoutId id="2147484063" r:id="rId4"/>
    <p:sldLayoutId id="2147484064" r:id="rId5"/>
    <p:sldLayoutId id="2147484065" r:id="rId6"/>
    <p:sldLayoutId id="2147484066" r:id="rId7"/>
    <p:sldLayoutId id="2147484067" r:id="rId8"/>
    <p:sldLayoutId id="2147484068" r:id="rId9"/>
    <p:sldLayoutId id="2147484069" r:id="rId10"/>
    <p:sldLayoutId id="2147484070" r:id="rId11"/>
    <p:sldLayoutId id="2147484071" r:id="rId12"/>
    <p:sldLayoutId id="2147484072" r:id="rId13"/>
    <p:sldLayoutId id="2147484073" r:id="rId14"/>
    <p:sldLayoutId id="2147484074" r:id="rId15"/>
    <p:sldLayoutId id="2147484075" r:id="rId16"/>
    <p:sldLayoutId id="2147484076" r:id="rId17"/>
    <p:sldLayoutId id="2147484077" r:id="rId18"/>
    <p:sldLayoutId id="2147484078" r:id="rId19"/>
    <p:sldLayoutId id="2147484079" r:id="rId20"/>
    <p:sldLayoutId id="2147484080" r:id="rId21"/>
    <p:sldLayoutId id="2147484081" r:id="rId22"/>
    <p:sldLayoutId id="2147484082" r:id="rId23"/>
    <p:sldLayoutId id="2147484083" r:id="rId24"/>
    <p:sldLayoutId id="2147484084" r:id="rId25"/>
    <p:sldLayoutId id="2147484085" r:id="rId26"/>
    <p:sldLayoutId id="2147484086" r:id="rId27"/>
    <p:sldLayoutId id="2147484087" r:id="rId28"/>
    <p:sldLayoutId id="2147484088" r:id="rId29"/>
    <p:sldLayoutId id="2147484089" r:id="rId30"/>
    <p:sldLayoutId id="2147484090" r:id="rId31"/>
    <p:sldLayoutId id="2147484091" r:id="rId32"/>
    <p:sldLayoutId id="2147484092" r:id="rId33"/>
    <p:sldLayoutId id="2147484093" r:id="rId34"/>
    <p:sldLayoutId id="2147484094" r:id="rId35"/>
    <p:sldLayoutId id="2147484095" r:id="rId36"/>
  </p:sldLayoutIdLst>
  <p:txStyles>
    <p:titleStyle>
      <a:lvl1pPr algn="l" defTabSz="914400" rtl="0" eaLnBrk="1" latinLnBrk="0" hangingPunct="1">
        <a:lnSpc>
          <a:spcPct val="90000"/>
        </a:lnSpc>
        <a:spcBef>
          <a:spcPct val="0"/>
        </a:spcBef>
        <a:buNone/>
        <a:defRPr sz="3600" b="0" kern="1200" baseline="0">
          <a:solidFill>
            <a:schemeClr val="tx2"/>
          </a:solidFill>
          <a:latin typeface="+mj-lt"/>
          <a:ea typeface="+mj-ea"/>
          <a:cs typeface="+mj-cs"/>
        </a:defRPr>
      </a:lvl1pPr>
    </p:titleStyle>
    <p:bodyStyle>
      <a:lvl1pPr marL="316800" indent="-316800" algn="l" defTabSz="914400" rtl="0" eaLnBrk="1" latinLnBrk="0" hangingPunct="1">
        <a:lnSpc>
          <a:spcPct val="90000"/>
        </a:lnSpc>
        <a:spcBef>
          <a:spcPts val="1200"/>
        </a:spcBef>
        <a:buClr>
          <a:schemeClr val="tx2"/>
        </a:buClr>
        <a:buSzPct val="80000"/>
        <a:buFont typeface="Verdana" panose="020B0604030504040204" pitchFamily="34" charset="0"/>
        <a:buChar char="›"/>
        <a:defRPr sz="2400" kern="1200">
          <a:solidFill>
            <a:schemeClr val="tx1"/>
          </a:solidFill>
          <a:latin typeface="+mn-lt"/>
          <a:ea typeface="+mn-ea"/>
          <a:cs typeface="+mn-cs"/>
        </a:defRPr>
      </a:lvl1pPr>
      <a:lvl2pPr marL="630000" indent="-316800" algn="l" defTabSz="914400" rtl="0" eaLnBrk="1" latinLnBrk="0" hangingPunct="1">
        <a:lnSpc>
          <a:spcPct val="90000"/>
        </a:lnSpc>
        <a:spcBef>
          <a:spcPts val="1000"/>
        </a:spcBef>
        <a:buClr>
          <a:schemeClr val="tx2"/>
        </a:buClr>
        <a:buFont typeface="Verdana" panose="020B0604030504040204" pitchFamily="34" charset="0"/>
        <a:buChar char="–"/>
        <a:defRPr sz="2000" kern="1200">
          <a:solidFill>
            <a:schemeClr val="tx1"/>
          </a:solidFill>
          <a:latin typeface="+mn-lt"/>
          <a:ea typeface="+mn-ea"/>
          <a:cs typeface="+mn-cs"/>
        </a:defRPr>
      </a:lvl2pPr>
      <a:lvl3pPr marL="946800" indent="-316800" algn="l" defTabSz="914400" rtl="0" eaLnBrk="1" latinLnBrk="0" hangingPunct="1">
        <a:lnSpc>
          <a:spcPct val="90000"/>
        </a:lnSpc>
        <a:spcBef>
          <a:spcPts val="800"/>
        </a:spcBef>
        <a:buClr>
          <a:schemeClr val="tx2"/>
        </a:buClr>
        <a:buFont typeface="Wingdings" panose="05000000000000000000" pitchFamily="2" charset="2"/>
        <a:buChar char="§"/>
        <a:defRPr sz="1800" kern="1200">
          <a:solidFill>
            <a:schemeClr val="tx1"/>
          </a:solidFill>
          <a:latin typeface="+mn-lt"/>
          <a:ea typeface="+mn-ea"/>
          <a:cs typeface="+mn-cs"/>
        </a:defRPr>
      </a:lvl3pPr>
      <a:lvl4pPr marL="1260000" indent="-316800" algn="l" defTabSz="914400" rtl="0" eaLnBrk="1" latinLnBrk="0" hangingPunct="1">
        <a:lnSpc>
          <a:spcPct val="90000"/>
        </a:lnSpc>
        <a:spcBef>
          <a:spcPts val="600"/>
        </a:spcBef>
        <a:buClr>
          <a:schemeClr val="tx2"/>
        </a:buClr>
        <a:buFont typeface="Arial" panose="020B0604020202020204" pitchFamily="34" charset="0"/>
        <a:buChar char="•"/>
        <a:defRPr sz="1800" kern="1200">
          <a:solidFill>
            <a:schemeClr val="tx1"/>
          </a:solidFill>
          <a:latin typeface="+mn-lt"/>
          <a:ea typeface="+mn-ea"/>
          <a:cs typeface="+mn-cs"/>
        </a:defRPr>
      </a:lvl4pPr>
      <a:lvl5pPr marL="1576800" indent="-316800" algn="l" defTabSz="914400" rtl="0" eaLnBrk="1" latinLnBrk="0" hangingPunct="1">
        <a:lnSpc>
          <a:spcPct val="90000"/>
        </a:lnSpc>
        <a:spcBef>
          <a:spcPts val="600"/>
        </a:spcBef>
        <a:buClr>
          <a:srgbClr val="017BC6"/>
        </a:buClr>
        <a:buFont typeface="Verdana" panose="020B0604030504040204" pitchFamily="34" charset="0"/>
        <a:buChar char="–"/>
        <a:defRPr sz="1600" kern="1200">
          <a:solidFill>
            <a:schemeClr val="tx2"/>
          </a:solidFill>
          <a:latin typeface="+mn-lt"/>
          <a:ea typeface="+mn-ea"/>
          <a:cs typeface="+mn-cs"/>
        </a:defRPr>
      </a:lvl5pPr>
      <a:lvl6pPr marL="1890000" indent="-316800" algn="l" defTabSz="914400" rtl="0" eaLnBrk="1" latinLnBrk="0" hangingPunct="1">
        <a:lnSpc>
          <a:spcPct val="90000"/>
        </a:lnSpc>
        <a:spcBef>
          <a:spcPts val="600"/>
        </a:spcBef>
        <a:buFont typeface="Arial" panose="020B0604020202020204" pitchFamily="34" charset="0"/>
        <a:buChar char="•"/>
        <a:defRPr sz="1400" kern="1200">
          <a:solidFill>
            <a:schemeClr val="tx1">
              <a:lumMod val="50000"/>
              <a:lumOff val="50000"/>
            </a:schemeClr>
          </a:solidFill>
          <a:latin typeface="+mn-lt"/>
          <a:ea typeface="+mn-ea"/>
          <a:cs typeface="+mn-cs"/>
        </a:defRPr>
      </a:lvl6pPr>
      <a:lvl7pPr marL="72000" indent="-72000" algn="l" defTabSz="914400" rtl="0" eaLnBrk="1" latinLnBrk="0" hangingPunct="1">
        <a:lnSpc>
          <a:spcPct val="90000"/>
        </a:lnSpc>
        <a:spcBef>
          <a:spcPts val="600"/>
        </a:spcBef>
        <a:buSzPct val="25000"/>
        <a:buFont typeface="Verdana" panose="020B0604030504040204" pitchFamily="34" charset="0"/>
        <a:buChar char=" "/>
        <a:defRPr sz="1200" b="1" i="0" kern="1200">
          <a:solidFill>
            <a:schemeClr val="tx2"/>
          </a:solidFill>
          <a:latin typeface="+mn-lt"/>
          <a:ea typeface="+mn-ea"/>
          <a:cs typeface="+mn-cs"/>
        </a:defRPr>
      </a:lvl7pPr>
      <a:lvl8pPr marL="72000" indent="-72000" algn="l" defTabSz="914400" rtl="0" eaLnBrk="1" latinLnBrk="0" hangingPunct="1">
        <a:lnSpc>
          <a:spcPct val="90000"/>
        </a:lnSpc>
        <a:spcBef>
          <a:spcPts val="600"/>
        </a:spcBef>
        <a:buSzPct val="25000"/>
        <a:buFont typeface="Verdana" panose="020B0604030504040204" pitchFamily="34" charset="0"/>
        <a:buChar char=" "/>
        <a:defRPr sz="1200" i="0" kern="1200">
          <a:solidFill>
            <a:schemeClr val="tx1">
              <a:lumMod val="65000"/>
              <a:lumOff val="35000"/>
            </a:schemeClr>
          </a:solidFill>
          <a:latin typeface="+mn-lt"/>
          <a:ea typeface="+mn-ea"/>
          <a:cs typeface="+mn-cs"/>
        </a:defRPr>
      </a:lvl8pPr>
      <a:lvl9pPr marL="216000" indent="-144000" algn="l" defTabSz="914400" rtl="0" eaLnBrk="1" latinLnBrk="0" hangingPunct="1">
        <a:lnSpc>
          <a:spcPct val="90000"/>
        </a:lnSpc>
        <a:spcBef>
          <a:spcPts val="600"/>
        </a:spcBef>
        <a:buClr>
          <a:schemeClr val="tx2"/>
        </a:buClr>
        <a:buFont typeface="Verdana" panose="020B0604030504040204" pitchFamily="34" charset="0"/>
        <a:buChar char="–"/>
        <a:defRPr sz="1200" i="0" kern="1200">
          <a:solidFill>
            <a:schemeClr val="tx1">
              <a:lumMod val="65000"/>
              <a:lumOff val="35000"/>
            </a:schemeClr>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281">
          <p15:clr>
            <a:srgbClr val="F26B43"/>
          </p15:clr>
        </p15:guide>
        <p15:guide id="8" orient="horz" pos="3919">
          <p15:clr>
            <a:srgbClr val="F26B43"/>
          </p15:clr>
        </p15:guide>
        <p15:guide id="9" pos="3840">
          <p15:clr>
            <a:srgbClr val="F26B43"/>
          </p15:clr>
        </p15:guide>
        <p15:guide id="10" orient="horz" pos="2159">
          <p15:clr>
            <a:srgbClr val="F26B43"/>
          </p15:clr>
        </p15:guide>
        <p15:guide id="11" pos="400">
          <p15:clr>
            <a:srgbClr val="F26B43"/>
          </p15:clr>
        </p15:guide>
        <p15:guide id="12" pos="4128">
          <p15:clr>
            <a:srgbClr val="F26B43"/>
          </p15:clr>
        </p15:guide>
        <p15:guide id="13" pos="3552">
          <p15:clr>
            <a:srgbClr val="F26B43"/>
          </p15:clr>
        </p15:guide>
        <p15:guide id="14" orient="horz" pos="1275">
          <p15:clr>
            <a:srgbClr val="F26B43"/>
          </p15:clr>
        </p15:guide>
        <p15:guide id="15" orient="horz" pos="1434">
          <p15:clr>
            <a:srgbClr val="F26B43"/>
          </p15:clr>
        </p15:guide>
        <p15:guide id="16" pos="461">
          <p15:clr>
            <a:srgbClr val="F26B43"/>
          </p15:clr>
        </p15:guide>
        <p15:guide id="17" orient="horz" pos="663">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10.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9.xml"/><Relationship Id="rId5" Type="http://schemas.openxmlformats.org/officeDocument/2006/relationships/image" Target="../media/image38.jpg"/><Relationship Id="rId4" Type="http://schemas.openxmlformats.org/officeDocument/2006/relationships/image" Target="../media/image37.jpg"/></Relationships>
</file>

<file path=ppt/slides/_rels/slide1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40.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G"/><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G"/><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png"/><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8.xml"/><Relationship Id="rId1" Type="http://schemas.openxmlformats.org/officeDocument/2006/relationships/slideLayout" Target="../slideLayouts/slideLayout9.xml"/><Relationship Id="rId4" Type="http://schemas.openxmlformats.org/officeDocument/2006/relationships/image" Target="../media/image53.jpg"/></Relationships>
</file>

<file path=ppt/slides/_rels/slide26.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hyperlink" Target="mailto:else.sneller@minbzk.nl" TargetMode="External"/><Relationship Id="rId2" Type="http://schemas.openxmlformats.org/officeDocument/2006/relationships/hyperlink" Target="https://aandeslagmetdeomgevingswet.nl/oefenen/" TargetMode="External"/><Relationship Id="rId1" Type="http://schemas.openxmlformats.org/officeDocument/2006/relationships/slideLayout" Target="../slideLayouts/slideLayout19.xml"/><Relationship Id="rId5" Type="http://schemas.openxmlformats.org/officeDocument/2006/relationships/image" Target="../media/image57.png"/><Relationship Id="rId4" Type="http://schemas.openxmlformats.org/officeDocument/2006/relationships/hyperlink" Target="mailto:jos.dolstra@minbzk.nl"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9.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25.png"/><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pn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19.xml"/><Relationship Id="rId4" Type="http://schemas.openxmlformats.org/officeDocument/2006/relationships/image" Target="../media/image3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787F0070-60CB-2841-B9BE-43C1B7F46CBF}"/>
              </a:ext>
            </a:extLst>
          </p:cNvPr>
          <p:cNvSpPr>
            <a:spLocks noGrp="1"/>
          </p:cNvSpPr>
          <p:nvPr>
            <p:ph type="ctrTitle"/>
          </p:nvPr>
        </p:nvSpPr>
        <p:spPr>
          <a:xfrm>
            <a:off x="6356144" y="1171764"/>
            <a:ext cx="5353512" cy="1235234"/>
          </a:xfrm>
        </p:spPr>
        <p:txBody>
          <a:bodyPr anchor="t">
            <a:normAutofit fontScale="90000"/>
          </a:bodyPr>
          <a:lstStyle/>
          <a:p>
            <a:pPr marL="0" marR="0" lvl="0" indent="0" algn="l" defTabSz="457200" rtl="0" eaLnBrk="1" fontAlgn="auto" latinLnBrk="0" hangingPunct="1">
              <a:lnSpc>
                <a:spcPct val="90000"/>
              </a:lnSpc>
              <a:spcBef>
                <a:spcPct val="0"/>
              </a:spcBef>
              <a:spcAft>
                <a:spcPts val="0"/>
              </a:spcAft>
              <a:buClrTx/>
              <a:buSzTx/>
              <a:buFontTx/>
              <a:buNone/>
              <a:tabLst/>
              <a:defRPr/>
            </a:pPr>
            <a:r>
              <a:rPr lang="nl-NL" sz="2800" b="1" i="0" kern="1200" baseline="0" dirty="0">
                <a:solidFill>
                  <a:schemeClr val="bg1"/>
                </a:solidFill>
                <a:effectLst/>
                <a:latin typeface="Verdana"/>
                <a:ea typeface="+mj-ea"/>
                <a:cs typeface="Verdana"/>
              </a:rPr>
              <a:t>Interbestuurlijk samenwerken in de regio</a:t>
            </a:r>
            <a:endParaRPr lang="nl-NL" sz="2400" dirty="0">
              <a:effectLst/>
            </a:endParaRPr>
          </a:p>
          <a:p>
            <a:pPr>
              <a:lnSpc>
                <a:spcPct val="90000"/>
              </a:lnSpc>
            </a:pPr>
            <a:br>
              <a:rPr lang="nl-NL" sz="2600" b="1" dirty="0"/>
            </a:br>
            <a:br>
              <a:rPr lang="nl-NL" sz="2600" b="1" dirty="0"/>
            </a:br>
            <a:endParaRPr lang="nl-NL" sz="2600" b="1" dirty="0"/>
          </a:p>
        </p:txBody>
      </p:sp>
      <p:sp>
        <p:nvSpPr>
          <p:cNvPr id="2" name="Tekstvak 1">
            <a:extLst>
              <a:ext uri="{FF2B5EF4-FFF2-40B4-BE49-F238E27FC236}">
                <a16:creationId xmlns:a16="http://schemas.microsoft.com/office/drawing/2014/main" id="{48D01E4C-E78C-4EC2-938A-666E8444E016}"/>
              </a:ext>
            </a:extLst>
          </p:cNvPr>
          <p:cNvSpPr txBox="1"/>
          <p:nvPr/>
        </p:nvSpPr>
        <p:spPr>
          <a:xfrm>
            <a:off x="6356145" y="2413591"/>
            <a:ext cx="5594850" cy="1550153"/>
          </a:xfrm>
          <a:prstGeom prst="rect">
            <a:avLst/>
          </a:prstGeom>
        </p:spPr>
        <p:txBody>
          <a:bodyPr rtlCol="0">
            <a:normAutofit/>
          </a:bodyPr>
          <a:lstStyle/>
          <a:p>
            <a:pPr>
              <a:spcAft>
                <a:spcPts val="600"/>
              </a:spcAft>
            </a:pPr>
            <a:endParaRPr lang="nl-NL" b="1" dirty="0">
              <a:solidFill>
                <a:srgbClr val="FFFFFF"/>
              </a:solidFill>
            </a:endParaRPr>
          </a:p>
          <a:p>
            <a:pPr>
              <a:spcAft>
                <a:spcPts val="600"/>
              </a:spcAft>
            </a:pPr>
            <a:r>
              <a:rPr lang="nl-NL" b="1" dirty="0">
                <a:solidFill>
                  <a:srgbClr val="FFFFFF"/>
                </a:solidFill>
              </a:rPr>
              <a:t>De eerste ervaringen</a:t>
            </a:r>
          </a:p>
          <a:p>
            <a:pPr>
              <a:spcAft>
                <a:spcPts val="600"/>
              </a:spcAft>
              <a:buChar char="•"/>
            </a:pPr>
            <a:endParaRPr lang="nl-NL" b="1" dirty="0">
              <a:solidFill>
                <a:srgbClr val="FFFFFF"/>
              </a:solidFill>
            </a:endParaRPr>
          </a:p>
        </p:txBody>
      </p:sp>
      <p:pic>
        <p:nvPicPr>
          <p:cNvPr id="8" name="Afbeelding 7">
            <a:extLst>
              <a:ext uri="{FF2B5EF4-FFF2-40B4-BE49-F238E27FC236}">
                <a16:creationId xmlns:a16="http://schemas.microsoft.com/office/drawing/2014/main" id="{1300333A-BF00-F643-5A9F-74AD980DF5D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42429" y="890588"/>
            <a:ext cx="5812708" cy="5609264"/>
          </a:xfrm>
          <a:prstGeom prst="rect">
            <a:avLst/>
          </a:prstGeom>
          <a:noFill/>
        </p:spPr>
      </p:pic>
      <p:pic>
        <p:nvPicPr>
          <p:cNvPr id="9" name="Afbeelding 8" descr="Loesje: waarom moeilijk doen als het makkelijk kan">
            <a:extLst>
              <a:ext uri="{FF2B5EF4-FFF2-40B4-BE49-F238E27FC236}">
                <a16:creationId xmlns:a16="http://schemas.microsoft.com/office/drawing/2014/main" id="{5E249C1C-BCFA-D281-7EEC-FC5AE8777699}"/>
              </a:ext>
            </a:extLst>
          </p:cNvPr>
          <p:cNvPicPr>
            <a:picLocks noChangeAspect="1"/>
          </p:cNvPicPr>
          <p:nvPr/>
        </p:nvPicPr>
        <p:blipFill>
          <a:blip r:embed="rId4"/>
          <a:stretch>
            <a:fillRect/>
          </a:stretch>
        </p:blipFill>
        <p:spPr>
          <a:xfrm>
            <a:off x="7124686" y="3695220"/>
            <a:ext cx="3816427" cy="2133785"/>
          </a:xfrm>
          <a:prstGeom prst="rect">
            <a:avLst/>
          </a:prstGeom>
        </p:spPr>
      </p:pic>
    </p:spTree>
    <p:extLst>
      <p:ext uri="{BB962C8B-B14F-4D97-AF65-F5344CB8AC3E}">
        <p14:creationId xmlns:p14="http://schemas.microsoft.com/office/powerpoint/2010/main" val="7582433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9DCB008-5EAF-E708-1977-0A3D21EABEF5}"/>
              </a:ext>
            </a:extLst>
          </p:cNvPr>
          <p:cNvSpPr>
            <a:spLocks noGrp="1"/>
          </p:cNvSpPr>
          <p:nvPr>
            <p:ph type="title"/>
          </p:nvPr>
        </p:nvSpPr>
        <p:spPr>
          <a:xfrm>
            <a:off x="601133" y="1169391"/>
            <a:ext cx="10972800" cy="663123"/>
          </a:xfrm>
        </p:spPr>
        <p:txBody>
          <a:bodyPr anchor="t">
            <a:normAutofit/>
          </a:bodyPr>
          <a:lstStyle/>
          <a:p>
            <a:r>
              <a:rPr lang="nl-NL" dirty="0"/>
              <a:t>Sessie 3</a:t>
            </a:r>
          </a:p>
        </p:txBody>
      </p:sp>
      <p:sp>
        <p:nvSpPr>
          <p:cNvPr id="12" name="Date Placeholder 2">
            <a:extLst>
              <a:ext uri="{FF2B5EF4-FFF2-40B4-BE49-F238E27FC236}">
                <a16:creationId xmlns:a16="http://schemas.microsoft.com/office/drawing/2014/main" id="{FA993CE4-ACE8-5282-C8F4-612DB27CF48A}"/>
              </a:ext>
            </a:extLst>
          </p:cNvPr>
          <p:cNvSpPr>
            <a:spLocks noGrp="1"/>
          </p:cNvSpPr>
          <p:nvPr>
            <p:ph type="dt" sz="half" idx="10"/>
          </p:nvPr>
        </p:nvSpPr>
        <p:spPr>
          <a:xfrm>
            <a:off x="8891540" y="6506109"/>
            <a:ext cx="2844800" cy="365125"/>
          </a:xfrm>
          <a:prstGeom prst="rect">
            <a:avLst/>
          </a:prstGeom>
        </p:spPr>
        <p:txBody>
          <a:bodyPr vert="horz" lIns="91440" tIns="45720" rIns="91440" bIns="45720" rtlCol="0" anchor="ctr"/>
          <a:lstStyle>
            <a:defPPr>
              <a:defRPr lang="nl-NL"/>
            </a:defPPr>
            <a:lvl1pPr marL="0" algn="r" defTabSz="457200" rtl="0" eaLnBrk="1" latinLnBrk="0" hangingPunct="1">
              <a:defRPr sz="1000" b="0" i="0" kern="120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spcAft>
                <a:spcPts val="600"/>
              </a:spcAft>
            </a:pPr>
            <a:fld id="{E0907E72-D634-B14E-8F42-930BB5C3EACA}" type="datetime3">
              <a:rPr lang="nl-NL" smtClean="0"/>
              <a:pPr>
                <a:spcAft>
                  <a:spcPts val="600"/>
                </a:spcAft>
              </a:pPr>
              <a:t>16/7/24</a:t>
            </a:fld>
            <a:endParaRPr lang="nl-NL"/>
          </a:p>
        </p:txBody>
      </p:sp>
      <p:sp>
        <p:nvSpPr>
          <p:cNvPr id="14" name="Footer Placeholder 3">
            <a:extLst>
              <a:ext uri="{FF2B5EF4-FFF2-40B4-BE49-F238E27FC236}">
                <a16:creationId xmlns:a16="http://schemas.microsoft.com/office/drawing/2014/main" id="{1868E1EB-9101-B46A-085D-D4E80EC7F032}"/>
              </a:ext>
            </a:extLst>
          </p:cNvPr>
          <p:cNvSpPr>
            <a:spLocks noGrp="1"/>
          </p:cNvSpPr>
          <p:nvPr>
            <p:ph type="ftr" sz="quarter" idx="11"/>
          </p:nvPr>
        </p:nvSpPr>
        <p:spPr>
          <a:xfrm>
            <a:off x="609600" y="6513085"/>
            <a:ext cx="3860800" cy="365125"/>
          </a:xfrm>
          <a:prstGeom prst="rect">
            <a:avLst/>
          </a:prstGeom>
        </p:spPr>
        <p:txBody>
          <a:bodyPr vert="horz" lIns="91440" tIns="45720" rIns="91440" bIns="45720" rtlCol="0" anchor="ctr"/>
          <a:lstStyle>
            <a:defPPr>
              <a:defRPr lang="nl-NL"/>
            </a:defPPr>
            <a:lvl1pPr marL="0" algn="l" defTabSz="457200" rtl="0" eaLnBrk="1" latinLnBrk="0" hangingPunct="1">
              <a:defRPr sz="1000" b="0" i="0" kern="120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nl-NL"/>
          </a:p>
        </p:txBody>
      </p:sp>
      <p:sp>
        <p:nvSpPr>
          <p:cNvPr id="16" name="Text Placeholder 4">
            <a:extLst>
              <a:ext uri="{FF2B5EF4-FFF2-40B4-BE49-F238E27FC236}">
                <a16:creationId xmlns:a16="http://schemas.microsoft.com/office/drawing/2014/main" id="{B3DDCB37-6ED5-5C74-46CE-1875DC3FCE8E}"/>
              </a:ext>
            </a:extLst>
          </p:cNvPr>
          <p:cNvSpPr>
            <a:spLocks noGrp="1"/>
          </p:cNvSpPr>
          <p:nvPr>
            <p:ph type="body" sz="quarter" idx="12"/>
          </p:nvPr>
        </p:nvSpPr>
        <p:spPr>
          <a:xfrm>
            <a:off x="590551" y="1811338"/>
            <a:ext cx="5938399" cy="4305685"/>
          </a:xfrm>
        </p:spPr>
        <p:txBody>
          <a:bodyPr/>
          <a:lstStyle/>
          <a:p>
            <a:r>
              <a:rPr lang="en-US" dirty="0" err="1"/>
              <a:t>Opnieuw</a:t>
            </a:r>
            <a:r>
              <a:rPr lang="en-US" dirty="0"/>
              <a:t> </a:t>
            </a:r>
            <a:r>
              <a:rPr lang="en-US" dirty="0" err="1"/>
              <a:t>oefenen</a:t>
            </a:r>
            <a:r>
              <a:rPr lang="en-US" dirty="0"/>
              <a:t> </a:t>
            </a:r>
            <a:r>
              <a:rPr lang="en-US" dirty="0" err="1"/>
              <a:t>aan</a:t>
            </a:r>
            <a:r>
              <a:rPr lang="en-US" dirty="0"/>
              <a:t> de hand van twee </a:t>
            </a:r>
            <a:r>
              <a:rPr lang="en-US" dirty="0" err="1"/>
              <a:t>casussen</a:t>
            </a:r>
            <a:endParaRPr lang="en-US" dirty="0"/>
          </a:p>
          <a:p>
            <a:r>
              <a:rPr lang="en-US" dirty="0"/>
              <a:t>Met brede </a:t>
            </a:r>
            <a:r>
              <a:rPr lang="en-US" dirty="0" err="1"/>
              <a:t>groep</a:t>
            </a:r>
            <a:r>
              <a:rPr lang="en-US" dirty="0"/>
              <a:t> </a:t>
            </a:r>
            <a:r>
              <a:rPr lang="en-US" dirty="0" err="1"/>
              <a:t>deelnemers</a:t>
            </a:r>
            <a:endParaRPr lang="en-US" dirty="0"/>
          </a:p>
        </p:txBody>
      </p:sp>
      <p:pic>
        <p:nvPicPr>
          <p:cNvPr id="5" name="Afbeelding 4" descr="Afbeelding met overdekt, kleding, meubels, stoel&#10;&#10;Automatisch gegenereerde beschrijving">
            <a:extLst>
              <a:ext uri="{FF2B5EF4-FFF2-40B4-BE49-F238E27FC236}">
                <a16:creationId xmlns:a16="http://schemas.microsoft.com/office/drawing/2014/main" id="{634EB389-265B-5F3E-ADD3-098136DA262A}"/>
              </a:ext>
            </a:extLst>
          </p:cNvPr>
          <p:cNvPicPr>
            <a:picLocks noChangeAspect="1"/>
          </p:cNvPicPr>
          <p:nvPr/>
        </p:nvPicPr>
        <p:blipFill>
          <a:blip r:embed="rId2"/>
          <a:stretch>
            <a:fillRect/>
          </a:stretch>
        </p:blipFill>
        <p:spPr>
          <a:xfrm>
            <a:off x="6244937" y="1832514"/>
            <a:ext cx="5593774" cy="4195330"/>
          </a:xfrm>
          <a:prstGeom prst="rect">
            <a:avLst/>
          </a:prstGeom>
        </p:spPr>
      </p:pic>
    </p:spTree>
    <p:extLst>
      <p:ext uri="{BB962C8B-B14F-4D97-AF65-F5344CB8AC3E}">
        <p14:creationId xmlns:p14="http://schemas.microsoft.com/office/powerpoint/2010/main" val="26565113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383FF58E-DC39-0EEA-4646-F675E4DCE865}"/>
              </a:ext>
            </a:extLst>
          </p:cNvPr>
          <p:cNvSpPr>
            <a:spLocks noGrp="1"/>
          </p:cNvSpPr>
          <p:nvPr>
            <p:ph type="title"/>
          </p:nvPr>
        </p:nvSpPr>
        <p:spPr>
          <a:xfrm>
            <a:off x="609466" y="274694"/>
            <a:ext cx="10973071" cy="1143000"/>
          </a:xfrm>
        </p:spPr>
        <p:txBody>
          <a:bodyPr/>
          <a:lstStyle/>
          <a:p>
            <a:r>
              <a:rPr lang="nl-NL" dirty="0"/>
              <a:t>Evaluatie op proces     en inhoud </a:t>
            </a:r>
          </a:p>
        </p:txBody>
      </p:sp>
      <p:pic>
        <p:nvPicPr>
          <p:cNvPr id="10" name="Afbeelding 9" descr="smiley">
            <a:extLst>
              <a:ext uri="{FF2B5EF4-FFF2-40B4-BE49-F238E27FC236}">
                <a16:creationId xmlns:a16="http://schemas.microsoft.com/office/drawing/2014/main" id="{FC21312A-AA8B-1EFF-4324-BAECE65CC616}"/>
              </a:ext>
            </a:extLst>
          </p:cNvPr>
          <p:cNvPicPr>
            <a:picLocks noChangeAspect="1"/>
          </p:cNvPicPr>
          <p:nvPr/>
        </p:nvPicPr>
        <p:blipFill>
          <a:blip r:embed="rId2"/>
          <a:stretch>
            <a:fillRect/>
          </a:stretch>
        </p:blipFill>
        <p:spPr>
          <a:xfrm>
            <a:off x="4696690" y="298354"/>
            <a:ext cx="436419" cy="433324"/>
          </a:xfrm>
          <a:prstGeom prst="rect">
            <a:avLst/>
          </a:prstGeom>
        </p:spPr>
      </p:pic>
      <p:pic>
        <p:nvPicPr>
          <p:cNvPr id="11" name="Afbeelding 10">
            <a:extLst>
              <a:ext uri="{FF2B5EF4-FFF2-40B4-BE49-F238E27FC236}">
                <a16:creationId xmlns:a16="http://schemas.microsoft.com/office/drawing/2014/main" id="{55C871D1-6072-7C32-65FD-4383D6EC541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280965" y="240672"/>
            <a:ext cx="310923" cy="548688"/>
          </a:xfrm>
          <a:prstGeom prst="rect">
            <a:avLst/>
          </a:prstGeom>
        </p:spPr>
      </p:pic>
      <p:pic>
        <p:nvPicPr>
          <p:cNvPr id="6" name="Tijdelijke aanduiding voor inhoud 5" descr="Afbeelding met tekst, whiteboard, handschrift, overdekt&#10;&#10;Automatisch gegenereerde beschrijving">
            <a:extLst>
              <a:ext uri="{FF2B5EF4-FFF2-40B4-BE49-F238E27FC236}">
                <a16:creationId xmlns:a16="http://schemas.microsoft.com/office/drawing/2014/main" id="{B9E831CC-BDD5-0D67-34FF-DBC73CD76B02}"/>
              </a:ext>
            </a:extLst>
          </p:cNvPr>
          <p:cNvPicPr>
            <a:picLocks noGrp="1" noChangeAspect="1"/>
          </p:cNvPicPr>
          <p:nvPr>
            <p:ph idx="1"/>
          </p:nvPr>
        </p:nvPicPr>
        <p:blipFill rotWithShape="1">
          <a:blip r:embed="rId4"/>
          <a:srcRect l="8869" t="20794" r="12532" b="17678"/>
          <a:stretch/>
        </p:blipFill>
        <p:spPr>
          <a:xfrm rot="5400000">
            <a:off x="6739667" y="1437977"/>
            <a:ext cx="6890309" cy="4014355"/>
          </a:xfrm>
        </p:spPr>
      </p:pic>
      <p:pic>
        <p:nvPicPr>
          <p:cNvPr id="12" name="Afbeelding 11" descr="Afbeelding met overdekt, meubels, kleding, person&#10;&#10;Automatisch gegenereerde beschrijving">
            <a:extLst>
              <a:ext uri="{FF2B5EF4-FFF2-40B4-BE49-F238E27FC236}">
                <a16:creationId xmlns:a16="http://schemas.microsoft.com/office/drawing/2014/main" id="{661A4BC5-360E-4876-F3DD-F8D673307925}"/>
              </a:ext>
            </a:extLst>
          </p:cNvPr>
          <p:cNvPicPr>
            <a:picLocks noChangeAspect="1"/>
          </p:cNvPicPr>
          <p:nvPr/>
        </p:nvPicPr>
        <p:blipFill>
          <a:blip r:embed="rId5"/>
          <a:stretch>
            <a:fillRect/>
          </a:stretch>
        </p:blipFill>
        <p:spPr>
          <a:xfrm>
            <a:off x="786244" y="1451716"/>
            <a:ext cx="5611091" cy="4208318"/>
          </a:xfrm>
          <a:prstGeom prst="rect">
            <a:avLst/>
          </a:prstGeom>
        </p:spPr>
      </p:pic>
    </p:spTree>
    <p:extLst>
      <p:ext uri="{BB962C8B-B14F-4D97-AF65-F5344CB8AC3E}">
        <p14:creationId xmlns:p14="http://schemas.microsoft.com/office/powerpoint/2010/main" val="1860323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D37541D9-9F96-22E0-B776-3E246858174A}"/>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8154196" y="3107123"/>
            <a:ext cx="4037804" cy="3370135"/>
          </a:xfrm>
          <a:prstGeom prst="rect">
            <a:avLst/>
          </a:prstGeom>
        </p:spPr>
      </p:pic>
      <p:sp>
        <p:nvSpPr>
          <p:cNvPr id="2" name="Titel 1">
            <a:extLst>
              <a:ext uri="{FF2B5EF4-FFF2-40B4-BE49-F238E27FC236}">
                <a16:creationId xmlns:a16="http://schemas.microsoft.com/office/drawing/2014/main" id="{D2EC72D1-616E-186B-9FEA-C9DEE4B5C559}"/>
              </a:ext>
            </a:extLst>
          </p:cNvPr>
          <p:cNvSpPr>
            <a:spLocks noGrp="1"/>
          </p:cNvSpPr>
          <p:nvPr>
            <p:ph type="title"/>
          </p:nvPr>
        </p:nvSpPr>
        <p:spPr/>
        <p:txBody>
          <a:bodyPr/>
          <a:lstStyle/>
          <a:p>
            <a:r>
              <a:rPr lang="nl-NL" dirty="0"/>
              <a:t>Tips</a:t>
            </a:r>
          </a:p>
        </p:txBody>
      </p:sp>
      <p:sp>
        <p:nvSpPr>
          <p:cNvPr id="6" name="Tijdelijke aanduiding voor inhoud 5">
            <a:extLst>
              <a:ext uri="{FF2B5EF4-FFF2-40B4-BE49-F238E27FC236}">
                <a16:creationId xmlns:a16="http://schemas.microsoft.com/office/drawing/2014/main" id="{85AA854A-042F-9BA1-0EB6-2A753F506D8A}"/>
              </a:ext>
            </a:extLst>
          </p:cNvPr>
          <p:cNvSpPr>
            <a:spLocks noGrp="1"/>
          </p:cNvSpPr>
          <p:nvPr>
            <p:ph idx="1"/>
          </p:nvPr>
        </p:nvSpPr>
        <p:spPr/>
        <p:txBody>
          <a:bodyPr/>
          <a:lstStyle/>
          <a:p>
            <a:pPr marL="285750" indent="-285750">
              <a:buFont typeface="Arial" panose="020B0604020202020204" pitchFamily="34" charset="0"/>
              <a:buChar char="•"/>
            </a:pPr>
            <a:r>
              <a:rPr lang="nl-NL" dirty="0"/>
              <a:t>De afbakening van de werkplaats (gericht op klachten) wordt achteraf als te smal gezien</a:t>
            </a:r>
          </a:p>
          <a:p>
            <a:pPr marL="285750" indent="-285750">
              <a:buFont typeface="Arial" panose="020B0604020202020204" pitchFamily="34" charset="0"/>
              <a:buChar char="•"/>
            </a:pPr>
            <a:r>
              <a:rPr lang="nl-NL" dirty="0"/>
              <a:t>Belangrijk is om de sessies niet te kort op elkaar maar ook niet te ver uit elkaar te plannen. Dit houd het tempo en de energie er in (en ging goed)</a:t>
            </a:r>
          </a:p>
          <a:p>
            <a:pPr marL="285750" indent="-285750">
              <a:buFont typeface="Arial" panose="020B0604020202020204" pitchFamily="34" charset="0"/>
              <a:buChar char="•"/>
            </a:pPr>
            <a:r>
              <a:rPr lang="nl-NL" dirty="0"/>
              <a:t>Maak afspraken zo concreet mogelijk en zorg dat een organisatie regie pakt</a:t>
            </a:r>
          </a:p>
          <a:p>
            <a:pPr marL="285750" indent="-285750">
              <a:buFont typeface="Arial" panose="020B0604020202020204" pitchFamily="34" charset="0"/>
              <a:buChar char="•"/>
            </a:pPr>
            <a:r>
              <a:rPr lang="nl-NL" dirty="0"/>
              <a:t>Zorg voor eigenaarschap vanuit de regio: iemand die de trekker is helpt energie erin te houden in samenwerking met de ondersteuning vanuit ADS</a:t>
            </a:r>
          </a:p>
          <a:p>
            <a:pPr marL="285750" indent="-285750">
              <a:buFont typeface="Arial" panose="020B0604020202020204" pitchFamily="34" charset="0"/>
              <a:buChar char="•"/>
            </a:pPr>
            <a:r>
              <a:rPr lang="nl-NL" dirty="0"/>
              <a:t>Gebruik ook de persoonlijke lobby om de juiste mensen te betrekken</a:t>
            </a:r>
          </a:p>
          <a:p>
            <a:pPr marL="285750" indent="-285750">
              <a:buFont typeface="Arial" panose="020B0604020202020204" pitchFamily="34" charset="0"/>
              <a:buChar char="•"/>
            </a:pPr>
            <a:r>
              <a:rPr lang="nl-NL" dirty="0"/>
              <a:t>De casus moet goed passen bij de praktijk en alle te bespreken onderdelen bevatten</a:t>
            </a:r>
          </a:p>
          <a:p>
            <a:endParaRPr lang="nl-NL" dirty="0"/>
          </a:p>
        </p:txBody>
      </p:sp>
    </p:spTree>
    <p:extLst>
      <p:ext uri="{BB962C8B-B14F-4D97-AF65-F5344CB8AC3E}">
        <p14:creationId xmlns:p14="http://schemas.microsoft.com/office/powerpoint/2010/main" val="6922119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787F0070-60CB-2841-B9BE-43C1B7F46CBF}"/>
              </a:ext>
            </a:extLst>
          </p:cNvPr>
          <p:cNvSpPr>
            <a:spLocks noGrp="1"/>
          </p:cNvSpPr>
          <p:nvPr>
            <p:ph type="ctrTitle"/>
          </p:nvPr>
        </p:nvSpPr>
        <p:spPr>
          <a:xfrm>
            <a:off x="6356144" y="1171764"/>
            <a:ext cx="5353512" cy="1235234"/>
          </a:xfrm>
        </p:spPr>
        <p:txBody>
          <a:bodyPr anchor="t">
            <a:normAutofit fontScale="90000"/>
          </a:bodyPr>
          <a:lstStyle/>
          <a:p>
            <a:pPr marL="0" marR="0" lvl="0" indent="0" algn="l" defTabSz="457200" rtl="0" eaLnBrk="1" fontAlgn="auto" latinLnBrk="0" hangingPunct="1">
              <a:lnSpc>
                <a:spcPct val="90000"/>
              </a:lnSpc>
              <a:spcBef>
                <a:spcPct val="0"/>
              </a:spcBef>
              <a:spcAft>
                <a:spcPts val="0"/>
              </a:spcAft>
              <a:buClrTx/>
              <a:buSzTx/>
              <a:buFontTx/>
              <a:buNone/>
              <a:tabLst/>
              <a:defRPr/>
            </a:pPr>
            <a:r>
              <a:rPr lang="nl-NL" sz="2800" b="1" i="0" kern="1200" baseline="0" dirty="0">
                <a:solidFill>
                  <a:schemeClr val="bg1"/>
                </a:solidFill>
                <a:effectLst/>
                <a:latin typeface="Verdana"/>
                <a:ea typeface="+mj-ea"/>
                <a:cs typeface="Verdana"/>
              </a:rPr>
              <a:t>Werkplaats samenwerken Veluwe</a:t>
            </a:r>
            <a:endParaRPr lang="nl-NL" sz="2400" dirty="0">
              <a:effectLst/>
            </a:endParaRPr>
          </a:p>
          <a:p>
            <a:pPr>
              <a:lnSpc>
                <a:spcPct val="90000"/>
              </a:lnSpc>
            </a:pPr>
            <a:br>
              <a:rPr lang="nl-NL" sz="2600" b="1" dirty="0"/>
            </a:br>
            <a:br>
              <a:rPr lang="nl-NL" sz="2600" b="1" dirty="0"/>
            </a:br>
            <a:endParaRPr lang="nl-NL" sz="2600" b="1" dirty="0"/>
          </a:p>
        </p:txBody>
      </p:sp>
      <p:sp>
        <p:nvSpPr>
          <p:cNvPr id="2" name="Tekstvak 1">
            <a:extLst>
              <a:ext uri="{FF2B5EF4-FFF2-40B4-BE49-F238E27FC236}">
                <a16:creationId xmlns:a16="http://schemas.microsoft.com/office/drawing/2014/main" id="{48D01E4C-E78C-4EC2-938A-666E8444E016}"/>
              </a:ext>
            </a:extLst>
          </p:cNvPr>
          <p:cNvSpPr txBox="1"/>
          <p:nvPr/>
        </p:nvSpPr>
        <p:spPr>
          <a:xfrm>
            <a:off x="6356145" y="2413591"/>
            <a:ext cx="5594850" cy="1550153"/>
          </a:xfrm>
          <a:prstGeom prst="rect">
            <a:avLst/>
          </a:prstGeom>
        </p:spPr>
        <p:txBody>
          <a:bodyPr rtlCol="0">
            <a:normAutofit/>
          </a:bodyPr>
          <a:lstStyle/>
          <a:p>
            <a:pPr>
              <a:spcAft>
                <a:spcPts val="600"/>
              </a:spcAft>
            </a:pPr>
            <a:endParaRPr lang="nl-NL" b="1" dirty="0">
              <a:solidFill>
                <a:srgbClr val="FFFFFF"/>
              </a:solidFill>
            </a:endParaRPr>
          </a:p>
          <a:p>
            <a:pPr>
              <a:spcAft>
                <a:spcPts val="600"/>
              </a:spcAft>
            </a:pPr>
            <a:r>
              <a:rPr lang="nl-NL" b="1" dirty="0">
                <a:solidFill>
                  <a:srgbClr val="FFFFFF"/>
                </a:solidFill>
              </a:rPr>
              <a:t>september 2023 t/m februari 2024</a:t>
            </a:r>
          </a:p>
          <a:p>
            <a:pPr>
              <a:spcAft>
                <a:spcPts val="600"/>
              </a:spcAft>
              <a:buChar char="•"/>
            </a:pPr>
            <a:endParaRPr lang="nl-NL" b="1" dirty="0">
              <a:solidFill>
                <a:srgbClr val="FFFFFF"/>
              </a:solidFill>
            </a:endParaRPr>
          </a:p>
        </p:txBody>
      </p:sp>
      <p:pic>
        <p:nvPicPr>
          <p:cNvPr id="8" name="Afbeelding 7">
            <a:extLst>
              <a:ext uri="{FF2B5EF4-FFF2-40B4-BE49-F238E27FC236}">
                <a16:creationId xmlns:a16="http://schemas.microsoft.com/office/drawing/2014/main" id="{1300333A-BF00-F643-5A9F-74AD980DF5D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42429" y="890588"/>
            <a:ext cx="5812708" cy="5609264"/>
          </a:xfrm>
          <a:prstGeom prst="rect">
            <a:avLst/>
          </a:prstGeom>
          <a:noFill/>
        </p:spPr>
      </p:pic>
      <p:pic>
        <p:nvPicPr>
          <p:cNvPr id="9" name="Afbeelding 8">
            <a:extLst>
              <a:ext uri="{FF2B5EF4-FFF2-40B4-BE49-F238E27FC236}">
                <a16:creationId xmlns:a16="http://schemas.microsoft.com/office/drawing/2014/main" id="{5E249C1C-BCFA-D281-7EEC-FC5AE8777699}"/>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124686" y="3695220"/>
            <a:ext cx="3816427" cy="2133785"/>
          </a:xfrm>
          <a:prstGeom prst="rect">
            <a:avLst/>
          </a:prstGeom>
        </p:spPr>
      </p:pic>
      <p:pic>
        <p:nvPicPr>
          <p:cNvPr id="3" name="Afbeelding 2">
            <a:extLst>
              <a:ext uri="{FF2B5EF4-FFF2-40B4-BE49-F238E27FC236}">
                <a16:creationId xmlns:a16="http://schemas.microsoft.com/office/drawing/2014/main" id="{3075C1F2-7496-E6BE-CCE5-DEC3F475B82B}"/>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1105158" y="3364"/>
            <a:ext cx="845838" cy="848241"/>
          </a:xfrm>
          <a:prstGeom prst="rect">
            <a:avLst/>
          </a:prstGeom>
        </p:spPr>
      </p:pic>
    </p:spTree>
    <p:extLst>
      <p:ext uri="{BB962C8B-B14F-4D97-AF65-F5344CB8AC3E}">
        <p14:creationId xmlns:p14="http://schemas.microsoft.com/office/powerpoint/2010/main" val="21934110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descr="Afbeelding met kleding, persoon, scène, person&#10;&#10;Automatisch gegenereerde beschrijving">
            <a:extLst>
              <a:ext uri="{FF2B5EF4-FFF2-40B4-BE49-F238E27FC236}">
                <a16:creationId xmlns:a16="http://schemas.microsoft.com/office/drawing/2014/main" id="{F6176CB1-63DF-4A60-E504-A97DAD7E7E5F}"/>
              </a:ext>
            </a:extLst>
          </p:cNvPr>
          <p:cNvPicPr>
            <a:picLocks noChangeAspect="1"/>
          </p:cNvPicPr>
          <p:nvPr/>
        </p:nvPicPr>
        <p:blipFill>
          <a:blip r:embed="rId2"/>
          <a:stretch>
            <a:fillRect/>
          </a:stretch>
        </p:blipFill>
        <p:spPr>
          <a:xfrm>
            <a:off x="699521" y="1094265"/>
            <a:ext cx="5323743" cy="3992808"/>
          </a:xfrm>
          <a:prstGeom prst="rect">
            <a:avLst/>
          </a:prstGeom>
        </p:spPr>
      </p:pic>
      <p:pic>
        <p:nvPicPr>
          <p:cNvPr id="13" name="Afbeelding 12" descr="Afbeelding met kleding, person, persoon, vrouw&#10;&#10;Automatisch gegenereerde beschrijving">
            <a:extLst>
              <a:ext uri="{FF2B5EF4-FFF2-40B4-BE49-F238E27FC236}">
                <a16:creationId xmlns:a16="http://schemas.microsoft.com/office/drawing/2014/main" id="{AF4762FF-A03D-B139-47C9-A0614C644928}"/>
              </a:ext>
            </a:extLst>
          </p:cNvPr>
          <p:cNvPicPr>
            <a:picLocks noChangeAspect="1"/>
          </p:cNvPicPr>
          <p:nvPr/>
        </p:nvPicPr>
        <p:blipFill>
          <a:blip r:embed="rId3"/>
          <a:stretch>
            <a:fillRect/>
          </a:stretch>
        </p:blipFill>
        <p:spPr>
          <a:xfrm>
            <a:off x="6279915" y="1094265"/>
            <a:ext cx="5323743" cy="3992808"/>
          </a:xfrm>
          <a:prstGeom prst="rect">
            <a:avLst/>
          </a:prstGeom>
        </p:spPr>
      </p:pic>
      <p:sp>
        <p:nvSpPr>
          <p:cNvPr id="2" name="Titel 1">
            <a:extLst>
              <a:ext uri="{FF2B5EF4-FFF2-40B4-BE49-F238E27FC236}">
                <a16:creationId xmlns:a16="http://schemas.microsoft.com/office/drawing/2014/main" id="{66893A03-584B-26AE-815A-2A6B93EB7CA2}"/>
              </a:ext>
            </a:extLst>
          </p:cNvPr>
          <p:cNvSpPr>
            <a:spLocks noGrp="1"/>
          </p:cNvSpPr>
          <p:nvPr>
            <p:ph type="title"/>
          </p:nvPr>
        </p:nvSpPr>
        <p:spPr/>
        <p:txBody>
          <a:bodyPr/>
          <a:lstStyle/>
          <a:p>
            <a:r>
              <a:rPr lang="nl-NL" dirty="0"/>
              <a:t>Samen</a:t>
            </a:r>
            <a:r>
              <a:rPr lang="nl-NL" baseline="0" dirty="0"/>
              <a:t> kennis opdoen</a:t>
            </a:r>
            <a:endParaRPr lang="nl-NL" dirty="0"/>
          </a:p>
        </p:txBody>
      </p:sp>
    </p:spTree>
    <p:extLst>
      <p:ext uri="{BB962C8B-B14F-4D97-AF65-F5344CB8AC3E}">
        <p14:creationId xmlns:p14="http://schemas.microsoft.com/office/powerpoint/2010/main" val="41275288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69C2A7-A872-29D5-761C-EA7E8C73CA56}"/>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AC48246E-B2D2-07B0-6353-71CF021F0B20}"/>
              </a:ext>
            </a:extLst>
          </p:cNvPr>
          <p:cNvSpPr>
            <a:spLocks noGrp="1"/>
          </p:cNvSpPr>
          <p:nvPr>
            <p:ph type="title"/>
          </p:nvPr>
        </p:nvSpPr>
        <p:spPr/>
        <p:txBody>
          <a:bodyPr/>
          <a:lstStyle/>
          <a:p>
            <a:r>
              <a:rPr lang="nl-NL" dirty="0"/>
              <a:t>Opbrengsten</a:t>
            </a:r>
          </a:p>
        </p:txBody>
      </p:sp>
      <p:pic>
        <p:nvPicPr>
          <p:cNvPr id="15" name="Tijdelijke aanduiding voor inhoud 14" descr="Afbeelding met tekst, handschrift, document, buitenshuis&#10;&#10;Automatisch gegenereerde beschrijving">
            <a:extLst>
              <a:ext uri="{FF2B5EF4-FFF2-40B4-BE49-F238E27FC236}">
                <a16:creationId xmlns:a16="http://schemas.microsoft.com/office/drawing/2014/main" id="{CA660F47-044C-7670-ABD3-BA6999F17C49}"/>
              </a:ext>
            </a:extLst>
          </p:cNvPr>
          <p:cNvPicPr>
            <a:picLocks noGrp="1" noChangeAspect="1"/>
          </p:cNvPicPr>
          <p:nvPr>
            <p:ph idx="1"/>
          </p:nvPr>
        </p:nvPicPr>
        <p:blipFill>
          <a:blip r:embed="rId2"/>
          <a:stretch>
            <a:fillRect/>
          </a:stretch>
        </p:blipFill>
        <p:spPr>
          <a:xfrm rot="5400000">
            <a:off x="6514523" y="811068"/>
            <a:ext cx="6488546" cy="4866409"/>
          </a:xfrm>
        </p:spPr>
      </p:pic>
      <p:pic>
        <p:nvPicPr>
          <p:cNvPr id="4" name="Afbeelding 3" descr="Afbeelding met scène, kleding, stoel, person&#10;&#10;Automatisch gegenereerde beschrijving">
            <a:extLst>
              <a:ext uri="{FF2B5EF4-FFF2-40B4-BE49-F238E27FC236}">
                <a16:creationId xmlns:a16="http://schemas.microsoft.com/office/drawing/2014/main" id="{1AE59CD3-B1FC-E141-A055-C38901F871F1}"/>
              </a:ext>
            </a:extLst>
          </p:cNvPr>
          <p:cNvPicPr>
            <a:picLocks noChangeAspect="1"/>
          </p:cNvPicPr>
          <p:nvPr/>
        </p:nvPicPr>
        <p:blipFill>
          <a:blip r:embed="rId3"/>
          <a:stretch>
            <a:fillRect/>
          </a:stretch>
        </p:blipFill>
        <p:spPr>
          <a:xfrm>
            <a:off x="966355" y="1569027"/>
            <a:ext cx="4682836" cy="3512127"/>
          </a:xfrm>
          <a:prstGeom prst="rect">
            <a:avLst/>
          </a:prstGeom>
        </p:spPr>
      </p:pic>
    </p:spTree>
    <p:extLst>
      <p:ext uri="{BB962C8B-B14F-4D97-AF65-F5344CB8AC3E}">
        <p14:creationId xmlns:p14="http://schemas.microsoft.com/office/powerpoint/2010/main" val="26224983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D37541D9-9F96-22E0-B776-3E246858174A}"/>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6096000" y="1600344"/>
            <a:ext cx="5419814" cy="4523624"/>
          </a:xfrm>
          <a:prstGeom prst="rect">
            <a:avLst/>
          </a:prstGeom>
        </p:spPr>
      </p:pic>
      <p:sp>
        <p:nvSpPr>
          <p:cNvPr id="2" name="Titel 1">
            <a:extLst>
              <a:ext uri="{FF2B5EF4-FFF2-40B4-BE49-F238E27FC236}">
                <a16:creationId xmlns:a16="http://schemas.microsoft.com/office/drawing/2014/main" id="{D2EC72D1-616E-186B-9FEA-C9DEE4B5C559}"/>
              </a:ext>
            </a:extLst>
          </p:cNvPr>
          <p:cNvSpPr>
            <a:spLocks noGrp="1"/>
          </p:cNvSpPr>
          <p:nvPr>
            <p:ph type="title"/>
          </p:nvPr>
        </p:nvSpPr>
        <p:spPr/>
        <p:txBody>
          <a:bodyPr/>
          <a:lstStyle/>
          <a:p>
            <a:r>
              <a:rPr lang="nl-NL" dirty="0"/>
              <a:t>Terugblik en tips</a:t>
            </a:r>
          </a:p>
        </p:txBody>
      </p:sp>
      <p:sp>
        <p:nvSpPr>
          <p:cNvPr id="6" name="Tijdelijke aanduiding voor inhoud 5">
            <a:extLst>
              <a:ext uri="{FF2B5EF4-FFF2-40B4-BE49-F238E27FC236}">
                <a16:creationId xmlns:a16="http://schemas.microsoft.com/office/drawing/2014/main" id="{85AA854A-042F-9BA1-0EB6-2A753F506D8A}"/>
              </a:ext>
            </a:extLst>
          </p:cNvPr>
          <p:cNvSpPr>
            <a:spLocks noGrp="1"/>
          </p:cNvSpPr>
          <p:nvPr>
            <p:ph idx="1"/>
          </p:nvPr>
        </p:nvSpPr>
        <p:spPr>
          <a:xfrm>
            <a:off x="676186" y="1417694"/>
            <a:ext cx="10973071" cy="4525978"/>
          </a:xfrm>
        </p:spPr>
        <p:txBody>
          <a:bodyPr/>
          <a:lstStyle/>
          <a:p>
            <a:pPr marL="285750" indent="-285750">
              <a:buFont typeface="Arial" panose="020B0604020202020204" pitchFamily="34" charset="0"/>
              <a:buChar char="•"/>
            </a:pPr>
            <a:r>
              <a:rPr lang="nl-NL" dirty="0"/>
              <a:t>De werkplaats is als waardevol ervaren en heeft veel aanpassingen aan de samenwerkingsafspraken opgeleverd</a:t>
            </a:r>
          </a:p>
          <a:p>
            <a:pPr marL="285750" indent="-285750">
              <a:buFont typeface="Arial" panose="020B0604020202020204" pitchFamily="34" charset="0"/>
              <a:buChar char="•"/>
            </a:pPr>
            <a:r>
              <a:rPr lang="nl-NL" dirty="0"/>
              <a:t>Wens is om de vierde sessie na aanpassing/aanvulling van de afspraken te herhalen</a:t>
            </a:r>
          </a:p>
          <a:p>
            <a:pPr marL="285750" indent="-285750">
              <a:buFont typeface="Arial" panose="020B0604020202020204" pitchFamily="34" charset="0"/>
              <a:buChar char="•"/>
            </a:pPr>
            <a:r>
              <a:rPr lang="nl-NL" dirty="0"/>
              <a:t>Bijeenkomsten fysiek organiseren waardoor deelnemers elkaar ontmoeten had een grote meerwaarde</a:t>
            </a:r>
          </a:p>
          <a:p>
            <a:pPr marL="285750" indent="-285750">
              <a:buFont typeface="Arial" panose="020B0604020202020204" pitchFamily="34" charset="0"/>
              <a:buChar char="•"/>
            </a:pPr>
            <a:r>
              <a:rPr lang="nl-NL" dirty="0"/>
              <a:t>Beheer vraagt nadere afstemming</a:t>
            </a:r>
          </a:p>
        </p:txBody>
      </p:sp>
    </p:spTree>
    <p:extLst>
      <p:ext uri="{BB962C8B-B14F-4D97-AF65-F5344CB8AC3E}">
        <p14:creationId xmlns:p14="http://schemas.microsoft.com/office/powerpoint/2010/main" val="41309432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inhoud 3" descr="Afbeelding met kleding, overdekt, persoon, person&#10;&#10;Automatisch gegenereerde beschrijving">
            <a:extLst>
              <a:ext uri="{FF2B5EF4-FFF2-40B4-BE49-F238E27FC236}">
                <a16:creationId xmlns:a16="http://schemas.microsoft.com/office/drawing/2014/main" id="{35437DD5-6F48-DEB1-997E-0C31793434B0}"/>
              </a:ext>
            </a:extLst>
          </p:cNvPr>
          <p:cNvPicPr>
            <a:picLocks noGrp="1" noChangeAspect="1"/>
          </p:cNvPicPr>
          <p:nvPr>
            <p:ph type="pic" sz="quarter" idx="13"/>
          </p:nvPr>
        </p:nvPicPr>
        <p:blipFill rotWithShape="1">
          <a:blip r:embed="rId2"/>
          <a:srcRect l="13649" r="23879" b="2"/>
          <a:stretch/>
        </p:blipFill>
        <p:spPr>
          <a:xfrm>
            <a:off x="1926166" y="1168400"/>
            <a:ext cx="3892743" cy="4159250"/>
          </a:xfrm>
          <a:prstGeom prst="rect">
            <a:avLst/>
          </a:prstGeom>
          <a:noFill/>
        </p:spPr>
      </p:pic>
      <p:sp>
        <p:nvSpPr>
          <p:cNvPr id="10" name="Title 2">
            <a:extLst>
              <a:ext uri="{FF2B5EF4-FFF2-40B4-BE49-F238E27FC236}">
                <a16:creationId xmlns:a16="http://schemas.microsoft.com/office/drawing/2014/main" id="{FEC5111D-A2F5-DC47-88B1-A7EE08E6C09A}"/>
              </a:ext>
            </a:extLst>
          </p:cNvPr>
          <p:cNvSpPr>
            <a:spLocks noGrp="1"/>
          </p:cNvSpPr>
          <p:nvPr>
            <p:ph type="title"/>
          </p:nvPr>
        </p:nvSpPr>
        <p:spPr>
          <a:xfrm>
            <a:off x="1926937" y="5384244"/>
            <a:ext cx="8325427" cy="519333"/>
          </a:xfrm>
        </p:spPr>
        <p:txBody>
          <a:bodyPr/>
          <a:lstStyle/>
          <a:p>
            <a:r>
              <a:rPr lang="en-US" dirty="0"/>
              <a:t>In </a:t>
            </a:r>
            <a:r>
              <a:rPr lang="en-US" dirty="0" err="1"/>
              <a:t>gesprek</a:t>
            </a:r>
            <a:endParaRPr lang="en-US" dirty="0"/>
          </a:p>
        </p:txBody>
      </p:sp>
      <p:sp>
        <p:nvSpPr>
          <p:cNvPr id="12" name="Text Placeholder 3">
            <a:extLst>
              <a:ext uri="{FF2B5EF4-FFF2-40B4-BE49-F238E27FC236}">
                <a16:creationId xmlns:a16="http://schemas.microsoft.com/office/drawing/2014/main" id="{AD0C9D9B-9DA6-E260-1AFE-2CC8BF0ECDC1}"/>
              </a:ext>
            </a:extLst>
          </p:cNvPr>
          <p:cNvSpPr>
            <a:spLocks noGrp="1"/>
          </p:cNvSpPr>
          <p:nvPr>
            <p:ph type="body" sz="quarter" idx="12"/>
          </p:nvPr>
        </p:nvSpPr>
        <p:spPr>
          <a:xfrm>
            <a:off x="1926167" y="5765368"/>
            <a:ext cx="8326967" cy="407987"/>
          </a:xfrm>
        </p:spPr>
        <p:txBody>
          <a:bodyPr/>
          <a:lstStyle/>
          <a:p>
            <a:endParaRPr lang="en-US"/>
          </a:p>
        </p:txBody>
      </p:sp>
      <p:pic>
        <p:nvPicPr>
          <p:cNvPr id="5" name="Afbeelding 4" descr="Afbeelding met kleding, overdekt, persoon, muur&#10;&#10;Automatisch gegenereerde beschrijving">
            <a:extLst>
              <a:ext uri="{FF2B5EF4-FFF2-40B4-BE49-F238E27FC236}">
                <a16:creationId xmlns:a16="http://schemas.microsoft.com/office/drawing/2014/main" id="{9137ED0A-2955-86F5-F5B7-742C6B1A73D8}"/>
              </a:ext>
            </a:extLst>
          </p:cNvPr>
          <p:cNvPicPr>
            <a:picLocks noChangeAspect="1"/>
          </p:cNvPicPr>
          <p:nvPr/>
        </p:nvPicPr>
        <p:blipFill rotWithShape="1">
          <a:blip r:embed="rId3"/>
          <a:srcRect l="18465" r="11028" b="-1"/>
          <a:stretch/>
        </p:blipFill>
        <p:spPr>
          <a:xfrm>
            <a:off x="6342303" y="1160463"/>
            <a:ext cx="3910061" cy="4159250"/>
          </a:xfrm>
          <a:prstGeom prst="rect">
            <a:avLst/>
          </a:prstGeom>
          <a:noFill/>
        </p:spPr>
      </p:pic>
    </p:spTree>
    <p:extLst>
      <p:ext uri="{BB962C8B-B14F-4D97-AF65-F5344CB8AC3E}">
        <p14:creationId xmlns:p14="http://schemas.microsoft.com/office/powerpoint/2010/main" val="2803905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descr="foto van glooiend zuid-limburgs landschap">
            <a:extLst>
              <a:ext uri="{FF2B5EF4-FFF2-40B4-BE49-F238E27FC236}">
                <a16:creationId xmlns:a16="http://schemas.microsoft.com/office/drawing/2014/main" id="{FABB9E16-C97A-A32A-4899-B569C498F85B}"/>
              </a:ext>
            </a:extLst>
          </p:cNvPr>
          <p:cNvPicPr>
            <a:picLocks noChangeAspect="1"/>
          </p:cNvPicPr>
          <p:nvPr/>
        </p:nvPicPr>
        <p:blipFill rotWithShape="1">
          <a:blip r:embed="rId2"/>
          <a:srcRect t="17277" r="1" b="20699"/>
          <a:stretch/>
        </p:blipFill>
        <p:spPr>
          <a:xfrm>
            <a:off x="623888" y="2740025"/>
            <a:ext cx="6889750" cy="2795588"/>
          </a:xfrm>
          <a:prstGeom prst="rect">
            <a:avLst/>
          </a:prstGeom>
        </p:spPr>
      </p:pic>
      <p:pic>
        <p:nvPicPr>
          <p:cNvPr id="6" name="Afbeelding 5" descr="vlag ">
            <a:extLst>
              <a:ext uri="{FF2B5EF4-FFF2-40B4-BE49-F238E27FC236}">
                <a16:creationId xmlns:a16="http://schemas.microsoft.com/office/drawing/2014/main" id="{E62F384E-C6B3-10F8-F885-9392DD08DA4B}"/>
              </a:ext>
            </a:extLst>
          </p:cNvPr>
          <p:cNvPicPr>
            <a:picLocks noChangeAspect="1"/>
          </p:cNvPicPr>
          <p:nvPr/>
        </p:nvPicPr>
        <p:blipFill>
          <a:blip r:embed="rId3"/>
          <a:stretch>
            <a:fillRect/>
          </a:stretch>
        </p:blipFill>
        <p:spPr>
          <a:xfrm>
            <a:off x="7589838" y="2740025"/>
            <a:ext cx="4237038" cy="2795588"/>
          </a:xfrm>
          <a:prstGeom prst="rect">
            <a:avLst/>
          </a:prstGeom>
        </p:spPr>
      </p:pic>
      <p:sp>
        <p:nvSpPr>
          <p:cNvPr id="5" name="Titel 4">
            <a:extLst>
              <a:ext uri="{FF2B5EF4-FFF2-40B4-BE49-F238E27FC236}">
                <a16:creationId xmlns:a16="http://schemas.microsoft.com/office/drawing/2014/main" id="{CC2CB714-92EA-15D4-FCC0-592699FACBE0}"/>
              </a:ext>
            </a:extLst>
          </p:cNvPr>
          <p:cNvSpPr>
            <a:spLocks noGrp="1"/>
          </p:cNvSpPr>
          <p:nvPr>
            <p:ph type="title"/>
          </p:nvPr>
        </p:nvSpPr>
        <p:spPr>
          <a:xfrm>
            <a:off x="624000" y="1295999"/>
            <a:ext cx="11203200" cy="400110"/>
          </a:xfrm>
        </p:spPr>
        <p:txBody>
          <a:bodyPr anchor="t">
            <a:noAutofit/>
          </a:bodyPr>
          <a:lstStyle/>
          <a:p>
            <a:pPr>
              <a:lnSpc>
                <a:spcPct val="90000"/>
              </a:lnSpc>
            </a:pPr>
            <a:r>
              <a:rPr lang="nl-NL" dirty="0"/>
              <a:t>Nazorg steenkoolwinning</a:t>
            </a:r>
          </a:p>
        </p:txBody>
      </p:sp>
    </p:spTree>
    <p:extLst>
      <p:ext uri="{BB962C8B-B14F-4D97-AF65-F5344CB8AC3E}">
        <p14:creationId xmlns:p14="http://schemas.microsoft.com/office/powerpoint/2010/main" val="1400067875"/>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7A6E721C-7EA3-3285-5FAF-0CA6BEE9E7E7}"/>
              </a:ext>
            </a:extLst>
          </p:cNvPr>
          <p:cNvSpPr>
            <a:spLocks noGrp="1"/>
          </p:cNvSpPr>
          <p:nvPr>
            <p:ph type="ctrTitle"/>
          </p:nvPr>
        </p:nvSpPr>
        <p:spPr>
          <a:xfrm>
            <a:off x="6356144" y="1171764"/>
            <a:ext cx="5353512" cy="1235234"/>
          </a:xfrm>
        </p:spPr>
        <p:txBody>
          <a:bodyPr anchor="t">
            <a:normAutofit/>
          </a:bodyPr>
          <a:lstStyle/>
          <a:p>
            <a:r>
              <a:rPr lang="nl-NL" dirty="0"/>
              <a:t>Doelen van de werkplaats</a:t>
            </a:r>
          </a:p>
        </p:txBody>
      </p:sp>
      <p:sp>
        <p:nvSpPr>
          <p:cNvPr id="6" name="Tijdelijke aanduiding voor tekst 5">
            <a:extLst>
              <a:ext uri="{FF2B5EF4-FFF2-40B4-BE49-F238E27FC236}">
                <a16:creationId xmlns:a16="http://schemas.microsoft.com/office/drawing/2014/main" id="{53CA69D9-D6DA-02A9-06BC-390CFED6808A}"/>
              </a:ext>
            </a:extLst>
          </p:cNvPr>
          <p:cNvSpPr>
            <a:spLocks noGrp="1"/>
          </p:cNvSpPr>
          <p:nvPr>
            <p:ph type="subTitle" idx="1"/>
          </p:nvPr>
        </p:nvSpPr>
        <p:spPr>
          <a:xfrm>
            <a:off x="6356145" y="2413591"/>
            <a:ext cx="5171671" cy="1550153"/>
          </a:xfrm>
        </p:spPr>
        <p:txBody>
          <a:bodyPr>
            <a:noAutofit/>
          </a:bodyPr>
          <a:lstStyle/>
          <a:p>
            <a:pPr>
              <a:buFont typeface="Arial" panose="020B0604020202020204" pitchFamily="34" charset="0"/>
              <a:buChar char="•"/>
            </a:pPr>
            <a:r>
              <a:rPr lang="nl-NL" sz="2200" dirty="0"/>
              <a:t>afspraken tussen partijen over hoe nazorg op voormalige mijnbouwactiviteiten landt in de omgevingsplannen</a:t>
            </a:r>
          </a:p>
          <a:p>
            <a:pPr>
              <a:buFont typeface="Arial" panose="020B0604020202020204" pitchFamily="34" charset="0"/>
              <a:buChar char="•"/>
            </a:pPr>
            <a:endParaRPr lang="nl-NL" sz="2200" dirty="0"/>
          </a:p>
          <a:p>
            <a:pPr>
              <a:buFont typeface="Arial" panose="020B0604020202020204" pitchFamily="34" charset="0"/>
              <a:buChar char="•"/>
            </a:pPr>
            <a:r>
              <a:rPr lang="nl-NL" sz="2200" dirty="0"/>
              <a:t>afspraken over de toepassing hiervan richting initiatiefnemers</a:t>
            </a:r>
          </a:p>
          <a:p>
            <a:pPr>
              <a:buFont typeface="Arial" panose="020B0604020202020204" pitchFamily="34" charset="0"/>
              <a:buChar char="•"/>
            </a:pPr>
            <a:endParaRPr lang="nl-NL" sz="2200" dirty="0"/>
          </a:p>
          <a:p>
            <a:pPr>
              <a:buFont typeface="Arial" panose="020B0604020202020204" pitchFamily="34" charset="0"/>
              <a:buChar char="•"/>
            </a:pPr>
            <a:r>
              <a:rPr lang="nl-NL" sz="2200" dirty="0"/>
              <a:t>samenwerkingsafspraken voor dit specifieke onderwerp mbt advies en instemming</a:t>
            </a:r>
          </a:p>
        </p:txBody>
      </p:sp>
      <p:pic>
        <p:nvPicPr>
          <p:cNvPr id="3" name="Afbeelding 2">
            <a:extLst>
              <a:ext uri="{FF2B5EF4-FFF2-40B4-BE49-F238E27FC236}">
                <a16:creationId xmlns:a16="http://schemas.microsoft.com/office/drawing/2014/main" id="{63E863BE-36EB-4149-DE1B-F7E65A1E1EBE}"/>
              </a:ext>
              <a:ext uri="{C183D7F6-B498-43B3-948B-1728B52AA6E4}">
                <adec:decorative xmlns:adec="http://schemas.microsoft.com/office/drawing/2017/decorative" val="1"/>
              </a:ext>
            </a:extLst>
          </p:cNvPr>
          <p:cNvPicPr>
            <a:picLocks noChangeAspect="1"/>
          </p:cNvPicPr>
          <p:nvPr/>
        </p:nvPicPr>
        <p:blipFill>
          <a:blip r:embed="rId3">
            <a:duotone>
              <a:schemeClr val="accent3">
                <a:shade val="45000"/>
                <a:satMod val="135000"/>
              </a:schemeClr>
              <a:prstClr val="white"/>
            </a:duotone>
          </a:blip>
          <a:stretch>
            <a:fillRect/>
          </a:stretch>
        </p:blipFill>
        <p:spPr>
          <a:xfrm>
            <a:off x="0" y="1871330"/>
            <a:ext cx="5933981" cy="3115340"/>
          </a:xfrm>
          <a:prstGeom prst="rect">
            <a:avLst/>
          </a:prstGeom>
        </p:spPr>
      </p:pic>
    </p:spTree>
    <p:extLst>
      <p:ext uri="{BB962C8B-B14F-4D97-AF65-F5344CB8AC3E}">
        <p14:creationId xmlns:p14="http://schemas.microsoft.com/office/powerpoint/2010/main" val="33257950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15FA273-EC4E-9B2E-E1BE-B997400A9F98}"/>
              </a:ext>
            </a:extLst>
          </p:cNvPr>
          <p:cNvSpPr>
            <a:spLocks noGrp="1"/>
          </p:cNvSpPr>
          <p:nvPr>
            <p:ph type="ctrTitle"/>
          </p:nvPr>
        </p:nvSpPr>
        <p:spPr/>
        <p:txBody>
          <a:bodyPr/>
          <a:lstStyle/>
          <a:p>
            <a:r>
              <a:rPr lang="nl-NL" dirty="0"/>
              <a:t>Programma</a:t>
            </a:r>
          </a:p>
        </p:txBody>
      </p:sp>
      <p:sp>
        <p:nvSpPr>
          <p:cNvPr id="3" name="Ondertitel 2">
            <a:extLst>
              <a:ext uri="{FF2B5EF4-FFF2-40B4-BE49-F238E27FC236}">
                <a16:creationId xmlns:a16="http://schemas.microsoft.com/office/drawing/2014/main" id="{987A5625-866B-FCC8-3EA2-623E34DA8B2E}"/>
              </a:ext>
            </a:extLst>
          </p:cNvPr>
          <p:cNvSpPr>
            <a:spLocks noGrp="1"/>
          </p:cNvSpPr>
          <p:nvPr>
            <p:ph type="subTitle" idx="1"/>
          </p:nvPr>
        </p:nvSpPr>
        <p:spPr>
          <a:xfrm>
            <a:off x="6480629" y="2145067"/>
            <a:ext cx="5171671" cy="1550153"/>
          </a:xfrm>
        </p:spPr>
        <p:txBody>
          <a:bodyPr>
            <a:normAutofit fontScale="25000" lnSpcReduction="20000"/>
          </a:bodyPr>
          <a:lstStyle/>
          <a:p>
            <a:r>
              <a:rPr lang="nl-NL" sz="5600" dirty="0"/>
              <a:t>Introductie</a:t>
            </a:r>
          </a:p>
          <a:p>
            <a:r>
              <a:rPr lang="nl-NL" sz="5600" dirty="0"/>
              <a:t>Quiz</a:t>
            </a:r>
          </a:p>
          <a:p>
            <a:r>
              <a:rPr lang="nl-NL" sz="5600" dirty="0"/>
              <a:t>Ervaringen en tips uit Utrecht</a:t>
            </a:r>
          </a:p>
          <a:p>
            <a:r>
              <a:rPr lang="nl-NL" sz="5600" dirty="0"/>
              <a:t>Ervaringen en tips uit andere regio’s</a:t>
            </a:r>
          </a:p>
          <a:p>
            <a:r>
              <a:rPr lang="nl-NL" sz="5600" dirty="0"/>
              <a:t>Waarom samenwerken?</a:t>
            </a:r>
          </a:p>
          <a:p>
            <a:r>
              <a:rPr lang="nl-NL" sz="5600" dirty="0"/>
              <a:t>Risico’s bij onvoldoende samenwerking</a:t>
            </a:r>
          </a:p>
          <a:p>
            <a:r>
              <a:rPr lang="nl-NL" sz="5600" dirty="0"/>
              <a:t>Evaluatie en afronding</a:t>
            </a:r>
          </a:p>
          <a:p>
            <a:endParaRPr lang="nl-NL" sz="5600" dirty="0"/>
          </a:p>
          <a:p>
            <a:endParaRPr lang="nl-NL" sz="5600" dirty="0"/>
          </a:p>
          <a:p>
            <a:endParaRPr lang="nl-NL" sz="5600" dirty="0"/>
          </a:p>
          <a:p>
            <a:pPr marL="0" indent="0">
              <a:buNone/>
            </a:pPr>
            <a:endParaRPr lang="nl-NL" sz="5600" dirty="0"/>
          </a:p>
          <a:p>
            <a:endParaRPr lang="nl-NL" dirty="0"/>
          </a:p>
        </p:txBody>
      </p:sp>
      <p:pic>
        <p:nvPicPr>
          <p:cNvPr id="9" name="Tijdelijke aanduiding voor afbeelding 8">
            <a:extLst>
              <a:ext uri="{FF2B5EF4-FFF2-40B4-BE49-F238E27FC236}">
                <a16:creationId xmlns:a16="http://schemas.microsoft.com/office/drawing/2014/main" id="{BE110AEE-D802-A3FE-B104-F9B5821C76A0}"/>
              </a:ext>
              <a:ext uri="{C183D7F6-B498-43B3-948B-1728B52AA6E4}">
                <adec:decorative xmlns:adec="http://schemas.microsoft.com/office/drawing/2017/decorative" val="1"/>
              </a:ext>
            </a:extLst>
          </p:cNvPr>
          <p:cNvPicPr>
            <a:picLocks noGrp="1" noChangeAspect="1"/>
          </p:cNvPicPr>
          <p:nvPr>
            <p:ph type="pic" sz="quarter" idx="10"/>
          </p:nvPr>
        </p:nvPicPr>
        <p:blipFill>
          <a:blip r:embed="rId3"/>
          <a:srcRect l="9134" r="9134"/>
          <a:stretch>
            <a:fillRect/>
          </a:stretch>
        </p:blipFill>
        <p:spPr>
          <a:xfrm>
            <a:off x="0" y="898958"/>
            <a:ext cx="6096000" cy="5592524"/>
          </a:xfrm>
          <a:prstGeom prst="rect">
            <a:avLst/>
          </a:prstGeom>
        </p:spPr>
      </p:pic>
    </p:spTree>
    <p:extLst>
      <p:ext uri="{BB962C8B-B14F-4D97-AF65-F5344CB8AC3E}">
        <p14:creationId xmlns:p14="http://schemas.microsoft.com/office/powerpoint/2010/main" val="10753343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503630B9-5959-BFBE-55BA-F948FE1DA901}"/>
              </a:ext>
            </a:extLst>
          </p:cNvPr>
          <p:cNvSpPr>
            <a:spLocks noGrp="1"/>
          </p:cNvSpPr>
          <p:nvPr>
            <p:ph type="title"/>
          </p:nvPr>
        </p:nvSpPr>
        <p:spPr/>
        <p:txBody>
          <a:bodyPr>
            <a:normAutofit fontScale="90000"/>
          </a:bodyPr>
          <a:lstStyle/>
          <a:p>
            <a:r>
              <a:rPr lang="nl-NL"/>
              <a:t>Afgesproken </a:t>
            </a:r>
            <a:r>
              <a:rPr lang="nl-NL" dirty="0"/>
              <a:t>aanpak</a:t>
            </a:r>
          </a:p>
        </p:txBody>
      </p:sp>
      <p:sp>
        <p:nvSpPr>
          <p:cNvPr id="6" name="Tijdelijke aanduiding voor tekst 5">
            <a:extLst>
              <a:ext uri="{FF2B5EF4-FFF2-40B4-BE49-F238E27FC236}">
                <a16:creationId xmlns:a16="http://schemas.microsoft.com/office/drawing/2014/main" id="{FE55C383-2111-C0E8-2BA1-5B5B785922CD}"/>
              </a:ext>
            </a:extLst>
          </p:cNvPr>
          <p:cNvSpPr>
            <a:spLocks noGrp="1"/>
          </p:cNvSpPr>
          <p:nvPr>
            <p:ph type="body" sz="quarter" idx="11"/>
          </p:nvPr>
        </p:nvSpPr>
        <p:spPr/>
        <p:txBody>
          <a:bodyPr/>
          <a:lstStyle/>
          <a:p>
            <a:pPr defTabSz="390525">
              <a:tabLst>
                <a:tab pos="1169988" algn="l"/>
              </a:tabLst>
            </a:pPr>
            <a:endParaRPr lang="nl-NL" dirty="0"/>
          </a:p>
          <a:p>
            <a:pPr defTabSz="306388">
              <a:tabLst>
                <a:tab pos="1528763" algn="l"/>
              </a:tabLst>
            </a:pPr>
            <a:r>
              <a:rPr lang="nl-NL" b="1" dirty="0"/>
              <a:t>Sessie 1:	Kennis synchroniseren. Met toelichting SodM (Rijksregels uit mijnbouwwet), </a:t>
            </a:r>
          </a:p>
          <a:p>
            <a:pPr defTabSz="306388">
              <a:tabLst>
                <a:tab pos="1528763" algn="l"/>
              </a:tabLst>
            </a:pPr>
            <a:r>
              <a:rPr lang="nl-NL" b="1" dirty="0"/>
              <a:t>	provincie (wat staat er in de provinciale omgevingsverordening). Regionale 	</a:t>
            </a:r>
          </a:p>
          <a:p>
            <a:pPr defTabSz="306388">
              <a:tabLst>
                <a:tab pos="1528763" algn="l"/>
              </a:tabLst>
            </a:pPr>
            <a:r>
              <a:rPr lang="nl-NL" b="1" dirty="0"/>
              <a:t>	samenwerkingsafspraken Omgevingswet en introductie omgevingsplan</a:t>
            </a:r>
          </a:p>
          <a:p>
            <a:pPr defTabSz="306388">
              <a:tabLst>
                <a:tab pos="1528763" algn="l"/>
              </a:tabLst>
            </a:pPr>
            <a:r>
              <a:rPr lang="nl-NL" b="1" dirty="0"/>
              <a:t>	en staalkaarten</a:t>
            </a:r>
          </a:p>
          <a:p>
            <a:pPr defTabSz="306388">
              <a:tabLst>
                <a:tab pos="1528763" algn="l"/>
              </a:tabLst>
            </a:pPr>
            <a:endParaRPr lang="nl-NL" dirty="0"/>
          </a:p>
          <a:p>
            <a:pPr defTabSz="306388">
              <a:tabLst>
                <a:tab pos="1528763" algn="l"/>
              </a:tabLst>
            </a:pPr>
            <a:r>
              <a:rPr lang="nl-NL" dirty="0"/>
              <a:t>Sessie 2:	Opstarten staalkaart nazorg mijnbouw + vormen werkgroep voor uitwerking</a:t>
            </a:r>
          </a:p>
          <a:p>
            <a:pPr defTabSz="306388">
              <a:tabLst>
                <a:tab pos="1528763" algn="l"/>
              </a:tabLst>
            </a:pPr>
            <a:r>
              <a:rPr lang="nl-NL" dirty="0"/>
              <a:t>Sessie 3:	Samenwerkingsafspraken formuleren</a:t>
            </a:r>
          </a:p>
          <a:p>
            <a:pPr defTabSz="306388">
              <a:tabLst>
                <a:tab pos="1528763" algn="l"/>
              </a:tabLst>
            </a:pPr>
            <a:endParaRPr lang="nl-NL" dirty="0"/>
          </a:p>
          <a:p>
            <a:pPr defTabSz="306388">
              <a:tabLst>
                <a:tab pos="1528763" algn="l"/>
              </a:tabLst>
            </a:pPr>
            <a:r>
              <a:rPr lang="nl-NL" dirty="0"/>
              <a:t>Sessie 4:	</a:t>
            </a:r>
            <a:r>
              <a:rPr lang="nl-NL" dirty="0" err="1"/>
              <a:t>Wrap</a:t>
            </a:r>
            <a:r>
              <a:rPr lang="nl-NL" dirty="0"/>
              <a:t> up: toetsen staalkaart en samenwerkingsafspraken, evaluatie en bekijken wat nodig 	is voor vervolg</a:t>
            </a:r>
          </a:p>
        </p:txBody>
      </p:sp>
    </p:spTree>
    <p:extLst>
      <p:ext uri="{BB962C8B-B14F-4D97-AF65-F5344CB8AC3E}">
        <p14:creationId xmlns:p14="http://schemas.microsoft.com/office/powerpoint/2010/main" val="2681805980"/>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CC2CB714-92EA-15D4-FCC0-592699FACBE0}"/>
              </a:ext>
            </a:extLst>
          </p:cNvPr>
          <p:cNvSpPr>
            <a:spLocks noGrp="1"/>
          </p:cNvSpPr>
          <p:nvPr>
            <p:ph type="title"/>
          </p:nvPr>
        </p:nvSpPr>
        <p:spPr>
          <a:xfrm>
            <a:off x="601133" y="1169391"/>
            <a:ext cx="10972800" cy="663123"/>
          </a:xfrm>
        </p:spPr>
        <p:txBody>
          <a:bodyPr anchor="t">
            <a:normAutofit/>
          </a:bodyPr>
          <a:lstStyle/>
          <a:p>
            <a:r>
              <a:rPr lang="nl-NL" dirty="0"/>
              <a:t>Werkplaats omgevingsveiligheid</a:t>
            </a:r>
          </a:p>
        </p:txBody>
      </p:sp>
      <p:pic>
        <p:nvPicPr>
          <p:cNvPr id="4" name="Afbeelding 3" descr="foto van een fabriek">
            <a:extLst>
              <a:ext uri="{FF2B5EF4-FFF2-40B4-BE49-F238E27FC236}">
                <a16:creationId xmlns:a16="http://schemas.microsoft.com/office/drawing/2014/main" id="{53DDC969-F2BE-8B59-7B17-80F595067FDC}"/>
              </a:ext>
            </a:extLst>
          </p:cNvPr>
          <p:cNvPicPr>
            <a:picLocks noChangeAspect="1"/>
          </p:cNvPicPr>
          <p:nvPr/>
        </p:nvPicPr>
        <p:blipFill rotWithShape="1">
          <a:blip r:embed="rId2"/>
          <a:srcRect l="13369"/>
          <a:stretch/>
        </p:blipFill>
        <p:spPr>
          <a:xfrm>
            <a:off x="838200" y="1825625"/>
            <a:ext cx="5181600" cy="4351338"/>
          </a:xfrm>
          <a:prstGeom prst="rect">
            <a:avLst/>
          </a:prstGeom>
          <a:noFill/>
        </p:spPr>
      </p:pic>
      <p:pic>
        <p:nvPicPr>
          <p:cNvPr id="1026" name="Picture 2" descr="Vlag Overijssel">
            <a:extLst>
              <a:ext uri="{FF2B5EF4-FFF2-40B4-BE49-F238E27FC236}">
                <a16:creationId xmlns:a16="http://schemas.microsoft.com/office/drawing/2014/main" id="{B26BFEEF-A121-DCA6-CCB8-9900F33047C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696" r="5687" b="-1"/>
          <a:stretch/>
        </p:blipFill>
        <p:spPr bwMode="auto">
          <a:xfrm>
            <a:off x="6172200" y="1825625"/>
            <a:ext cx="5181600"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45462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7A6E721C-7EA3-3285-5FAF-0CA6BEE9E7E7}"/>
              </a:ext>
            </a:extLst>
          </p:cNvPr>
          <p:cNvSpPr>
            <a:spLocks noGrp="1"/>
          </p:cNvSpPr>
          <p:nvPr>
            <p:ph type="ctrTitle"/>
          </p:nvPr>
        </p:nvSpPr>
        <p:spPr>
          <a:xfrm>
            <a:off x="6356145" y="636096"/>
            <a:ext cx="5353512" cy="1235234"/>
          </a:xfrm>
        </p:spPr>
        <p:txBody>
          <a:bodyPr anchor="t">
            <a:normAutofit/>
          </a:bodyPr>
          <a:lstStyle/>
          <a:p>
            <a:r>
              <a:rPr lang="nl-NL" dirty="0"/>
              <a:t>Doelen van de werkplaats</a:t>
            </a:r>
          </a:p>
        </p:txBody>
      </p:sp>
      <p:sp>
        <p:nvSpPr>
          <p:cNvPr id="6" name="Tijdelijke aanduiding voor tekst 5">
            <a:extLst>
              <a:ext uri="{FF2B5EF4-FFF2-40B4-BE49-F238E27FC236}">
                <a16:creationId xmlns:a16="http://schemas.microsoft.com/office/drawing/2014/main" id="{53CA69D9-D6DA-02A9-06BC-390CFED6808A}"/>
              </a:ext>
            </a:extLst>
          </p:cNvPr>
          <p:cNvSpPr>
            <a:spLocks noGrp="1"/>
          </p:cNvSpPr>
          <p:nvPr>
            <p:ph type="subTitle" idx="1"/>
          </p:nvPr>
        </p:nvSpPr>
        <p:spPr>
          <a:xfrm>
            <a:off x="6356145" y="2070691"/>
            <a:ext cx="5171671" cy="1550153"/>
          </a:xfrm>
        </p:spPr>
        <p:txBody>
          <a:bodyPr>
            <a:noAutofit/>
          </a:bodyPr>
          <a:lstStyle/>
          <a:p>
            <a:pPr>
              <a:buFont typeface="Arial" panose="020B0604020202020204" pitchFamily="34" charset="0"/>
              <a:buChar char="•"/>
            </a:pPr>
            <a:r>
              <a:rPr lang="nl-NL" dirty="0"/>
              <a:t>Inzicht in het thema veiligheid en de verschillende onderwerpen daarin en de afbakening fysiek – sociaal.</a:t>
            </a:r>
          </a:p>
          <a:p>
            <a:pPr>
              <a:buFont typeface="Arial" panose="020B0604020202020204" pitchFamily="34" charset="0"/>
              <a:buChar char="•"/>
            </a:pPr>
            <a:r>
              <a:rPr lang="nl-NL" dirty="0"/>
              <a:t>Een voorzet voor beleid, maatregelen en regels (op te nemen in een bouwstenendocument) ten aanzien van de fysieke veiligheid voor verdere vertaling in omgevingsvisie, programma en omgevingsplan. </a:t>
            </a:r>
          </a:p>
          <a:p>
            <a:pPr>
              <a:buFont typeface="Arial" panose="020B0604020202020204" pitchFamily="34" charset="0"/>
              <a:buChar char="•"/>
            </a:pPr>
            <a:r>
              <a:rPr lang="nl-NL" dirty="0"/>
              <a:t>Een uitwerking van het daarvoor doorlopen proces dat als handreiking of inspiratiedocument kan dienen voor collega’s in de regio</a:t>
            </a:r>
          </a:p>
        </p:txBody>
      </p:sp>
      <p:pic>
        <p:nvPicPr>
          <p:cNvPr id="3" name="Afbeelding 2">
            <a:extLst>
              <a:ext uri="{FF2B5EF4-FFF2-40B4-BE49-F238E27FC236}">
                <a16:creationId xmlns:a16="http://schemas.microsoft.com/office/drawing/2014/main" id="{63E863BE-36EB-4149-DE1B-F7E65A1E1EBE}"/>
              </a:ext>
              <a:ext uri="{C183D7F6-B498-43B3-948B-1728B52AA6E4}">
                <adec:decorative xmlns:adec="http://schemas.microsoft.com/office/drawing/2017/decorative" val="1"/>
              </a:ext>
            </a:extLst>
          </p:cNvPr>
          <p:cNvPicPr>
            <a:picLocks noChangeAspect="1"/>
          </p:cNvPicPr>
          <p:nvPr/>
        </p:nvPicPr>
        <p:blipFill>
          <a:blip r:embed="rId3">
            <a:duotone>
              <a:schemeClr val="accent3">
                <a:shade val="45000"/>
                <a:satMod val="135000"/>
              </a:schemeClr>
              <a:prstClr val="white"/>
            </a:duotone>
          </a:blip>
          <a:stretch>
            <a:fillRect/>
          </a:stretch>
        </p:blipFill>
        <p:spPr>
          <a:xfrm>
            <a:off x="0" y="2347580"/>
            <a:ext cx="5996850" cy="3148346"/>
          </a:xfrm>
          <a:prstGeom prst="rect">
            <a:avLst/>
          </a:prstGeom>
        </p:spPr>
      </p:pic>
    </p:spTree>
    <p:extLst>
      <p:ext uri="{BB962C8B-B14F-4D97-AF65-F5344CB8AC3E}">
        <p14:creationId xmlns:p14="http://schemas.microsoft.com/office/powerpoint/2010/main" val="13927337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AE470923-D899-59E0-CEDE-4EEA32885189}"/>
              </a:ext>
            </a:extLst>
          </p:cNvPr>
          <p:cNvSpPr>
            <a:spLocks noGrp="1"/>
          </p:cNvSpPr>
          <p:nvPr>
            <p:ph type="title"/>
          </p:nvPr>
        </p:nvSpPr>
        <p:spPr/>
        <p:txBody>
          <a:bodyPr/>
          <a:lstStyle/>
          <a:p>
            <a:r>
              <a:rPr lang="nl-NL" dirty="0"/>
              <a:t>Dilemma’s en centrale vraag</a:t>
            </a:r>
          </a:p>
        </p:txBody>
      </p:sp>
      <p:sp>
        <p:nvSpPr>
          <p:cNvPr id="6" name="Tijdelijke aanduiding voor tekst 5">
            <a:extLst>
              <a:ext uri="{FF2B5EF4-FFF2-40B4-BE49-F238E27FC236}">
                <a16:creationId xmlns:a16="http://schemas.microsoft.com/office/drawing/2014/main" id="{98A885A5-CDFC-8F01-78F3-7364A04B8828}"/>
              </a:ext>
            </a:extLst>
          </p:cNvPr>
          <p:cNvSpPr>
            <a:spLocks noGrp="1"/>
          </p:cNvSpPr>
          <p:nvPr>
            <p:ph type="body" sz="quarter" idx="12"/>
          </p:nvPr>
        </p:nvSpPr>
        <p:spPr/>
        <p:txBody>
          <a:bodyPr/>
          <a:lstStyle/>
          <a:p>
            <a:pPr marL="285750" indent="-285750">
              <a:buFont typeface="Arial" panose="020B0604020202020204" pitchFamily="34" charset="0"/>
              <a:buChar char="•"/>
            </a:pPr>
            <a:r>
              <a:rPr lang="nl-NL" dirty="0"/>
              <a:t>Veiligheid is voor velen een abstract begrip</a:t>
            </a:r>
          </a:p>
          <a:p>
            <a:pPr marL="285750" indent="-285750">
              <a:buFont typeface="Arial" panose="020B0604020202020204" pitchFamily="34" charset="0"/>
              <a:buChar char="•"/>
            </a:pPr>
            <a:r>
              <a:rPr lang="nl-NL" dirty="0"/>
              <a:t>Veiligheid is veelomvattend en komt uit verschillende veiligheidsdomeinen in verschillende instrumenten terug</a:t>
            </a:r>
          </a:p>
          <a:p>
            <a:pPr marL="285750" indent="-285750">
              <a:buFont typeface="Arial" panose="020B0604020202020204" pitchFamily="34" charset="0"/>
              <a:buChar char="•"/>
            </a:pPr>
            <a:r>
              <a:rPr lang="nl-NL" dirty="0"/>
              <a:t>Capaciteit en expertise is beperkt en veel expertise zit bij ketenpartners</a:t>
            </a:r>
          </a:p>
          <a:p>
            <a:pPr marL="285750" indent="-285750">
              <a:buFont typeface="Arial" panose="020B0604020202020204" pitchFamily="34" charset="0"/>
              <a:buChar char="•"/>
            </a:pPr>
            <a:endParaRPr lang="nl-NL" dirty="0"/>
          </a:p>
          <a:p>
            <a:pPr marL="285750" indent="-285750">
              <a:buFont typeface="Arial" panose="020B0604020202020204" pitchFamily="34" charset="0"/>
              <a:buChar char="•"/>
            </a:pPr>
            <a:endParaRPr lang="nl-NL" dirty="0"/>
          </a:p>
          <a:p>
            <a:pPr marL="285750" indent="-285750">
              <a:buFont typeface="Arial" panose="020B0604020202020204" pitchFamily="34" charset="0"/>
              <a:buChar char="•"/>
            </a:pPr>
            <a:r>
              <a:rPr lang="nl-NL" sz="2800" dirty="0"/>
              <a:t>Hoe borgen we het thema veiligheid goed in de beleidscyclus van de Omgevingswet en werken we optimaal met elkaar samen?</a:t>
            </a:r>
          </a:p>
        </p:txBody>
      </p:sp>
    </p:spTree>
    <p:extLst>
      <p:ext uri="{BB962C8B-B14F-4D97-AF65-F5344CB8AC3E}">
        <p14:creationId xmlns:p14="http://schemas.microsoft.com/office/powerpoint/2010/main" val="37903784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503630B9-5959-BFBE-55BA-F948FE1DA901}"/>
              </a:ext>
            </a:extLst>
          </p:cNvPr>
          <p:cNvSpPr>
            <a:spLocks noGrp="1"/>
          </p:cNvSpPr>
          <p:nvPr>
            <p:ph type="title"/>
          </p:nvPr>
        </p:nvSpPr>
        <p:spPr/>
        <p:txBody>
          <a:bodyPr/>
          <a:lstStyle/>
          <a:p>
            <a:r>
              <a:rPr lang="nl-NL" dirty="0"/>
              <a:t>Voorgestelde aanpak</a:t>
            </a:r>
          </a:p>
        </p:txBody>
      </p:sp>
      <p:sp>
        <p:nvSpPr>
          <p:cNvPr id="6" name="Tijdelijke aanduiding voor tekst 5">
            <a:extLst>
              <a:ext uri="{FF2B5EF4-FFF2-40B4-BE49-F238E27FC236}">
                <a16:creationId xmlns:a16="http://schemas.microsoft.com/office/drawing/2014/main" id="{FE55C383-2111-C0E8-2BA1-5B5B785922CD}"/>
              </a:ext>
            </a:extLst>
          </p:cNvPr>
          <p:cNvSpPr>
            <a:spLocks noGrp="1"/>
          </p:cNvSpPr>
          <p:nvPr>
            <p:ph type="body" sz="quarter" idx="12"/>
          </p:nvPr>
        </p:nvSpPr>
        <p:spPr>
          <a:xfrm>
            <a:off x="618067" y="1832514"/>
            <a:ext cx="10960099" cy="4494059"/>
          </a:xfrm>
        </p:spPr>
        <p:txBody>
          <a:bodyPr>
            <a:normAutofit/>
          </a:bodyPr>
          <a:lstStyle/>
          <a:p>
            <a:pPr defTabSz="306388">
              <a:tabLst>
                <a:tab pos="1528763" algn="l"/>
              </a:tabLst>
            </a:pPr>
            <a:r>
              <a:rPr lang="nl-NL" dirty="0"/>
              <a:t>Sessie 1:	Kennismaking, introductie werkplaats, kennis synchroniseren, casus bespreken</a:t>
            </a:r>
          </a:p>
          <a:p>
            <a:pPr defTabSz="306388">
              <a:tabLst>
                <a:tab pos="1528763" algn="l"/>
              </a:tabLst>
            </a:pPr>
            <a:endParaRPr lang="nl-NL" dirty="0"/>
          </a:p>
          <a:p>
            <a:pPr defTabSz="306388">
              <a:tabLst>
                <a:tab pos="1528763" algn="l"/>
              </a:tabLst>
            </a:pPr>
            <a:r>
              <a:rPr lang="nl-NL" dirty="0"/>
              <a:t>Sessie 2:	Op basis van de casus werken aan bouwstenen voor </a:t>
            </a:r>
            <a:r>
              <a:rPr lang="nl-NL" b="1" dirty="0"/>
              <a:t>omgevingsvisie</a:t>
            </a:r>
            <a:r>
              <a:rPr lang="nl-NL" dirty="0"/>
              <a:t> – 	(omgevings)programma en omgevingsplan</a:t>
            </a:r>
          </a:p>
          <a:p>
            <a:pPr defTabSz="306388">
              <a:tabLst>
                <a:tab pos="1528763" algn="l"/>
              </a:tabLst>
            </a:pPr>
            <a:endParaRPr lang="nl-NL" dirty="0"/>
          </a:p>
          <a:p>
            <a:pPr defTabSz="306388">
              <a:tabLst>
                <a:tab pos="1528763" algn="l"/>
              </a:tabLst>
            </a:pPr>
            <a:r>
              <a:rPr lang="nl-NL" dirty="0"/>
              <a:t>Sessie 3:	Vervolg werken aan bouwstenen voor omgevingsvisie – </a:t>
            </a:r>
            <a:r>
              <a:rPr lang="nl-NL" b="1" dirty="0"/>
              <a:t>omgevingsprogramma</a:t>
            </a:r>
            <a:r>
              <a:rPr lang="nl-NL" dirty="0"/>
              <a:t> - 	omgevingsplan, samenwerkingsafspraken formuleren</a:t>
            </a:r>
          </a:p>
          <a:p>
            <a:pPr defTabSz="306388">
              <a:tabLst>
                <a:tab pos="1528763" algn="l"/>
              </a:tabLst>
            </a:pPr>
            <a:endParaRPr lang="nl-NL" dirty="0"/>
          </a:p>
          <a:p>
            <a:pPr defTabSz="306388">
              <a:tabLst>
                <a:tab pos="1528763" algn="l"/>
              </a:tabLst>
            </a:pPr>
            <a:r>
              <a:rPr lang="nl-NL" dirty="0"/>
              <a:t>Sessie 4:	Vervolg werken aan bouwstenen voor omgevingsvisie – omgevingsprogramma - 	</a:t>
            </a:r>
            <a:r>
              <a:rPr lang="nl-NL" b="1" dirty="0"/>
              <a:t>omgevingsplan</a:t>
            </a:r>
            <a:r>
              <a:rPr lang="nl-NL" dirty="0"/>
              <a:t>, samenwerkingsafspraken formuleren, </a:t>
            </a:r>
            <a:r>
              <a:rPr lang="nl-NL" dirty="0" err="1"/>
              <a:t>wrap</a:t>
            </a:r>
            <a:r>
              <a:rPr lang="nl-NL" dirty="0"/>
              <a:t> up</a:t>
            </a:r>
          </a:p>
          <a:p>
            <a:pPr defTabSz="306388">
              <a:tabLst>
                <a:tab pos="1528763" algn="l"/>
              </a:tabLst>
            </a:pPr>
            <a:endParaRPr lang="nl-NL" dirty="0"/>
          </a:p>
          <a:p>
            <a:pPr defTabSz="306388">
              <a:tabLst>
                <a:tab pos="1528763" algn="l"/>
              </a:tabLst>
            </a:pPr>
            <a:r>
              <a:rPr lang="nl-NL" dirty="0"/>
              <a:t>Sessie 5:	Verbreden in de regio, uitleg en doorleven van de gemaakte producten met planvormers 	in Overijssel, daarna ook verbreden naar andere regio’s/landelijk (</a:t>
            </a:r>
            <a:r>
              <a:rPr lang="nl-NL" dirty="0" err="1"/>
              <a:t>lessons</a:t>
            </a:r>
            <a:r>
              <a:rPr lang="nl-NL" dirty="0"/>
              <a:t> </a:t>
            </a:r>
            <a:r>
              <a:rPr lang="nl-NL" dirty="0" err="1"/>
              <a:t>learned</a:t>
            </a:r>
            <a:r>
              <a:rPr lang="nl-NL"/>
              <a:t>)</a:t>
            </a:r>
            <a:endParaRPr lang="nl-NL" dirty="0"/>
          </a:p>
          <a:p>
            <a:pPr defTabSz="306388">
              <a:tabLst>
                <a:tab pos="1528763" algn="l"/>
              </a:tabLst>
            </a:pPr>
            <a:endParaRPr lang="nl-NL" dirty="0"/>
          </a:p>
        </p:txBody>
      </p:sp>
    </p:spTree>
    <p:extLst>
      <p:ext uri="{BB962C8B-B14F-4D97-AF65-F5344CB8AC3E}">
        <p14:creationId xmlns:p14="http://schemas.microsoft.com/office/powerpoint/2010/main" val="36079726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C4421EC-1117-1EA6-D549-861FA3AD3B53}"/>
              </a:ext>
            </a:extLst>
          </p:cNvPr>
          <p:cNvSpPr>
            <a:spLocks noGrp="1"/>
          </p:cNvSpPr>
          <p:nvPr>
            <p:ph type="title"/>
          </p:nvPr>
        </p:nvSpPr>
        <p:spPr/>
        <p:txBody>
          <a:bodyPr/>
          <a:lstStyle/>
          <a:p>
            <a:r>
              <a:rPr lang="nl-NL" dirty="0"/>
              <a:t>Waarom doen we dit ook al weer I</a:t>
            </a:r>
          </a:p>
        </p:txBody>
      </p:sp>
      <p:pic>
        <p:nvPicPr>
          <p:cNvPr id="5" name="Afbeelding 4">
            <a:extLst>
              <a:ext uri="{FF2B5EF4-FFF2-40B4-BE49-F238E27FC236}">
                <a16:creationId xmlns:a16="http://schemas.microsoft.com/office/drawing/2014/main" id="{8CE84FB1-24CF-BB92-5868-6F595A939D15}"/>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26533" y="1832514"/>
            <a:ext cx="4803727" cy="3546310"/>
          </a:xfrm>
          <a:prstGeom prst="rect">
            <a:avLst/>
          </a:prstGeom>
        </p:spPr>
      </p:pic>
      <p:sp>
        <p:nvSpPr>
          <p:cNvPr id="6" name="AutoShape 2" descr="Vakantieparken bij Vlissingen | EuroParcs">
            <a:extLst>
              <a:ext uri="{FF2B5EF4-FFF2-40B4-BE49-F238E27FC236}">
                <a16:creationId xmlns:a16="http://schemas.microsoft.com/office/drawing/2014/main" id="{793CAD88-1FD2-0144-5029-0F77BB737FE6}"/>
              </a:ext>
            </a:extLst>
          </p:cNvPr>
          <p:cNvSpPr>
            <a:spLocks noGrp="1" noChangeAspect="1" noChangeArrowheads="1"/>
          </p:cNvSpPr>
          <p:nvPr>
            <p:ph type="body" sz="quarter" idx="12"/>
          </p:nvPr>
        </p:nvSpPr>
        <p:spPr bwMode="auto">
          <a:xfrm>
            <a:off x="601133" y="2035456"/>
            <a:ext cx="10964333" cy="430568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dirty="0"/>
          </a:p>
          <a:p>
            <a:endParaRPr lang="nl-NL" dirty="0"/>
          </a:p>
          <a:p>
            <a:endParaRPr lang="nl-NL" dirty="0"/>
          </a:p>
          <a:p>
            <a:endParaRPr lang="nl-NL" dirty="0"/>
          </a:p>
          <a:p>
            <a:endParaRPr lang="nl-NL" dirty="0"/>
          </a:p>
          <a:p>
            <a:endParaRPr lang="nl-NL" dirty="0"/>
          </a:p>
          <a:p>
            <a:endParaRPr lang="nl-NL" dirty="0"/>
          </a:p>
          <a:p>
            <a:endParaRPr lang="nl-NL" dirty="0"/>
          </a:p>
          <a:p>
            <a:endParaRPr lang="nl-NL" dirty="0"/>
          </a:p>
          <a:p>
            <a:endParaRPr lang="nl-NL" dirty="0"/>
          </a:p>
          <a:p>
            <a:r>
              <a:rPr lang="nl-NL" dirty="0">
                <a:solidFill>
                  <a:srgbClr val="FF0000"/>
                </a:solidFill>
              </a:rPr>
              <a:t>Samenwerken zou vanzelfsprekend moeten zijn</a:t>
            </a:r>
          </a:p>
          <a:p>
            <a:endParaRPr lang="nl-NL" dirty="0"/>
          </a:p>
        </p:txBody>
      </p:sp>
      <p:pic>
        <p:nvPicPr>
          <p:cNvPr id="4" name="Afbeelding 3" descr="Afbeelding met buitenshuis, hemel, landschap, gras&#10;&#10;Automatisch gegenereerde beschrijving">
            <a:extLst>
              <a:ext uri="{FF2B5EF4-FFF2-40B4-BE49-F238E27FC236}">
                <a16:creationId xmlns:a16="http://schemas.microsoft.com/office/drawing/2014/main" id="{E3A9F705-6DBC-D4A0-5EA8-4AE75B852BFE}"/>
              </a:ext>
            </a:extLst>
          </p:cNvPr>
          <p:cNvPicPr>
            <a:picLocks noChangeAspect="1"/>
          </p:cNvPicPr>
          <p:nvPr/>
        </p:nvPicPr>
        <p:blipFill>
          <a:blip r:embed="rId4"/>
          <a:stretch>
            <a:fillRect/>
          </a:stretch>
        </p:blipFill>
        <p:spPr>
          <a:xfrm>
            <a:off x="6761742" y="1832514"/>
            <a:ext cx="4703700" cy="3527775"/>
          </a:xfrm>
          <a:prstGeom prst="rect">
            <a:avLst/>
          </a:prstGeom>
        </p:spPr>
      </p:pic>
    </p:spTree>
    <p:extLst>
      <p:ext uri="{BB962C8B-B14F-4D97-AF65-F5344CB8AC3E}">
        <p14:creationId xmlns:p14="http://schemas.microsoft.com/office/powerpoint/2010/main" val="29906892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5BF7E35-7D62-2E48-EB72-C48C8532FB3C}"/>
              </a:ext>
            </a:extLst>
          </p:cNvPr>
          <p:cNvSpPr>
            <a:spLocks noGrp="1"/>
          </p:cNvSpPr>
          <p:nvPr>
            <p:ph type="title"/>
          </p:nvPr>
        </p:nvSpPr>
        <p:spPr/>
        <p:txBody>
          <a:bodyPr/>
          <a:lstStyle/>
          <a:p>
            <a:r>
              <a:rPr lang="nl-NL" dirty="0"/>
              <a:t>Waarom doen we dit ook al weer II </a:t>
            </a:r>
          </a:p>
        </p:txBody>
      </p:sp>
      <p:pic>
        <p:nvPicPr>
          <p:cNvPr id="5" name="Afbeelding 4" descr="tekst van artikel 2.2 van de Ow die ongeveer luidt dat er samengewerkt moet worden">
            <a:extLst>
              <a:ext uri="{FF2B5EF4-FFF2-40B4-BE49-F238E27FC236}">
                <a16:creationId xmlns:a16="http://schemas.microsoft.com/office/drawing/2014/main" id="{441901F7-C866-E66E-6D21-0B0806D524A9}"/>
              </a:ext>
            </a:extLst>
          </p:cNvPr>
          <p:cNvPicPr>
            <a:picLocks noChangeAspect="1"/>
          </p:cNvPicPr>
          <p:nvPr/>
        </p:nvPicPr>
        <p:blipFill>
          <a:blip r:embed="rId2"/>
          <a:stretch>
            <a:fillRect/>
          </a:stretch>
        </p:blipFill>
        <p:spPr>
          <a:xfrm>
            <a:off x="392617" y="1811338"/>
            <a:ext cx="7760598" cy="4380700"/>
          </a:xfrm>
          <a:prstGeom prst="rect">
            <a:avLst/>
          </a:prstGeom>
        </p:spPr>
      </p:pic>
      <p:sp>
        <p:nvSpPr>
          <p:cNvPr id="7" name="Tekstvak 6">
            <a:extLst>
              <a:ext uri="{FF2B5EF4-FFF2-40B4-BE49-F238E27FC236}">
                <a16:creationId xmlns:a16="http://schemas.microsoft.com/office/drawing/2014/main" id="{F1CFFEB7-F5DA-23D6-F3E5-6CD0F1C263B4}"/>
              </a:ext>
            </a:extLst>
          </p:cNvPr>
          <p:cNvSpPr txBox="1"/>
          <p:nvPr/>
        </p:nvSpPr>
        <p:spPr>
          <a:xfrm>
            <a:off x="8210722" y="1718291"/>
            <a:ext cx="3749630" cy="3970318"/>
          </a:xfrm>
          <a:prstGeom prst="rect">
            <a:avLst/>
          </a:prstGeom>
          <a:noFill/>
        </p:spPr>
        <p:txBody>
          <a:bodyPr wrap="square" rtlCol="0">
            <a:spAutoFit/>
          </a:bodyPr>
          <a:lstStyle/>
          <a:p>
            <a:pPr marL="285750" indent="-285750">
              <a:buFont typeface="Arial" panose="020B0604020202020204" pitchFamily="34" charset="0"/>
              <a:buChar char="•"/>
            </a:pPr>
            <a:r>
              <a:rPr lang="nl-NL" dirty="0"/>
              <a:t>Gelet op de formulering van artikel 2.2 is dus sprake van een brede eis aan overheden om samen te werken</a:t>
            </a:r>
          </a:p>
          <a:p>
            <a:pPr marL="285750" indent="-285750">
              <a:buFont typeface="Arial" panose="020B0604020202020204" pitchFamily="34" charset="0"/>
              <a:buChar char="•"/>
            </a:pPr>
            <a:r>
              <a:rPr lang="nl-NL" dirty="0"/>
              <a:t>Samenwerken komt op alle niveaus en in alle fasen van de beleidscyclus voor</a:t>
            </a:r>
          </a:p>
          <a:p>
            <a:pPr marL="285750" indent="-285750">
              <a:buFont typeface="Arial" panose="020B0604020202020204" pitchFamily="34" charset="0"/>
              <a:buChar char="•"/>
            </a:pPr>
            <a:r>
              <a:rPr lang="nl-NL" dirty="0"/>
              <a:t>Rekening houden met elkaars </a:t>
            </a:r>
            <a:r>
              <a:rPr lang="nl-NL" dirty="0" err="1"/>
              <a:t>omgevingvisies</a:t>
            </a:r>
            <a:r>
              <a:rPr lang="nl-NL" dirty="0"/>
              <a:t>/programma’s</a:t>
            </a:r>
          </a:p>
          <a:p>
            <a:pPr marL="285750" indent="-285750">
              <a:buFont typeface="Arial" panose="020B0604020202020204" pitchFamily="34" charset="0"/>
              <a:buChar char="•"/>
            </a:pPr>
            <a:r>
              <a:rPr lang="nl-NL" dirty="0"/>
              <a:t>Overleg over instructies (vanuit provincie)</a:t>
            </a:r>
          </a:p>
          <a:p>
            <a:pPr marL="285750" indent="-285750">
              <a:buFont typeface="Arial" panose="020B0604020202020204" pitchFamily="34" charset="0"/>
              <a:buChar char="•"/>
            </a:pPr>
            <a:r>
              <a:rPr lang="nl-NL" dirty="0"/>
              <a:t>Afspraken over coördinatie bij vergunningverlening</a:t>
            </a:r>
          </a:p>
          <a:p>
            <a:pPr marL="285750" indent="-285750">
              <a:buFont typeface="Arial" panose="020B0604020202020204" pitchFamily="34" charset="0"/>
              <a:buChar char="•"/>
            </a:pPr>
            <a:endParaRPr lang="nl-NL" dirty="0"/>
          </a:p>
        </p:txBody>
      </p:sp>
    </p:spTree>
    <p:extLst>
      <p:ext uri="{BB962C8B-B14F-4D97-AF65-F5344CB8AC3E}">
        <p14:creationId xmlns:p14="http://schemas.microsoft.com/office/powerpoint/2010/main" val="37089551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E5A029F-25E0-AAD3-F670-458467383D3B}"/>
              </a:ext>
            </a:extLst>
          </p:cNvPr>
          <p:cNvSpPr>
            <a:spLocks noGrp="1"/>
          </p:cNvSpPr>
          <p:nvPr>
            <p:ph type="title"/>
          </p:nvPr>
        </p:nvSpPr>
        <p:spPr/>
        <p:txBody>
          <a:bodyPr>
            <a:normAutofit fontScale="90000"/>
          </a:bodyPr>
          <a:lstStyle/>
          <a:p>
            <a:r>
              <a:rPr lang="nl-NL" dirty="0"/>
              <a:t>Risico’s als we onvoldoende zijn voorbereid op invulling samenwerking</a:t>
            </a:r>
          </a:p>
        </p:txBody>
      </p:sp>
      <p:sp>
        <p:nvSpPr>
          <p:cNvPr id="3" name="Tijdelijke aanduiding voor tekst 2">
            <a:extLst>
              <a:ext uri="{FF2B5EF4-FFF2-40B4-BE49-F238E27FC236}">
                <a16:creationId xmlns:a16="http://schemas.microsoft.com/office/drawing/2014/main" id="{2B31803E-3889-ED04-A79A-E82605461F2A}"/>
              </a:ext>
            </a:extLst>
          </p:cNvPr>
          <p:cNvSpPr>
            <a:spLocks noGrp="1"/>
          </p:cNvSpPr>
          <p:nvPr>
            <p:ph type="body" sz="quarter" idx="12"/>
          </p:nvPr>
        </p:nvSpPr>
        <p:spPr/>
        <p:txBody>
          <a:bodyPr/>
          <a:lstStyle/>
          <a:p>
            <a:endParaRPr lang="nl-NL" dirty="0"/>
          </a:p>
          <a:p>
            <a:r>
              <a:rPr lang="nl-NL" dirty="0"/>
              <a:t>We voldoen niet aan de wet</a:t>
            </a:r>
          </a:p>
          <a:p>
            <a:r>
              <a:rPr lang="nl-NL" dirty="0"/>
              <a:t>Elkaar niet snel genoeg kunnen vinden waardoor we termijnen overschrijden</a:t>
            </a:r>
          </a:p>
          <a:p>
            <a:r>
              <a:rPr lang="nl-NL" dirty="0"/>
              <a:t>Elkaars taken niet goed kennen en daardoor elkaar niet altijd snel genoeg kunnen vinden</a:t>
            </a:r>
          </a:p>
          <a:p>
            <a:r>
              <a:rPr lang="nl-NL" dirty="0"/>
              <a:t>Terugval in dienstverleningsniveau</a:t>
            </a:r>
          </a:p>
          <a:p>
            <a:r>
              <a:rPr lang="nl-NL" dirty="0"/>
              <a:t>Negatieve publiciteit door gemaakte fouten of door termijnoverschrijdingen</a:t>
            </a:r>
          </a:p>
          <a:p>
            <a:r>
              <a:rPr lang="nl-NL" dirty="0"/>
              <a:t>Politiek/bestuurlijk gedoe (intern en onderling)</a:t>
            </a:r>
          </a:p>
          <a:p>
            <a:r>
              <a:rPr lang="nl-NL" dirty="0"/>
              <a:t>Onderling gedoe en zwartepieten</a:t>
            </a:r>
          </a:p>
          <a:p>
            <a:r>
              <a:rPr lang="nl-NL" dirty="0"/>
              <a:t>….</a:t>
            </a:r>
          </a:p>
          <a:p>
            <a:endParaRPr lang="nl-NL" dirty="0"/>
          </a:p>
          <a:p>
            <a:endParaRPr lang="nl-NL" dirty="0"/>
          </a:p>
        </p:txBody>
      </p:sp>
      <p:pic>
        <p:nvPicPr>
          <p:cNvPr id="9" name="Afbeelding 8">
            <a:extLst>
              <a:ext uri="{FF2B5EF4-FFF2-40B4-BE49-F238E27FC236}">
                <a16:creationId xmlns:a16="http://schemas.microsoft.com/office/drawing/2014/main" id="{64092926-2188-9B9A-E5BD-A03ED088A47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989580" y="2996779"/>
            <a:ext cx="4686298" cy="3465347"/>
          </a:xfrm>
          <a:prstGeom prst="rect">
            <a:avLst/>
          </a:prstGeom>
        </p:spPr>
      </p:pic>
    </p:spTree>
    <p:extLst>
      <p:ext uri="{BB962C8B-B14F-4D97-AF65-F5344CB8AC3E}">
        <p14:creationId xmlns:p14="http://schemas.microsoft.com/office/powerpoint/2010/main" val="13464564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D4F6680F-C52E-73CF-3F2B-5FE7C6BB7A35}"/>
              </a:ext>
            </a:extLst>
          </p:cNvPr>
          <p:cNvSpPr>
            <a:spLocks noGrp="1"/>
          </p:cNvSpPr>
          <p:nvPr>
            <p:ph type="ctrTitle"/>
          </p:nvPr>
        </p:nvSpPr>
        <p:spPr>
          <a:xfrm>
            <a:off x="6356144" y="1171764"/>
            <a:ext cx="5353512" cy="1235234"/>
          </a:xfrm>
        </p:spPr>
        <p:txBody>
          <a:bodyPr anchor="t">
            <a:normAutofit/>
          </a:bodyPr>
          <a:lstStyle/>
          <a:p>
            <a:r>
              <a:rPr lang="nl-NL" dirty="0"/>
              <a:t>Vijf adviezen voor goede samenwerking</a:t>
            </a:r>
          </a:p>
        </p:txBody>
      </p:sp>
      <p:sp>
        <p:nvSpPr>
          <p:cNvPr id="6" name="Tijdelijke aanduiding voor tekst 5">
            <a:extLst>
              <a:ext uri="{FF2B5EF4-FFF2-40B4-BE49-F238E27FC236}">
                <a16:creationId xmlns:a16="http://schemas.microsoft.com/office/drawing/2014/main" id="{95A0CA17-BF12-6895-265D-8A63697897D3}"/>
              </a:ext>
            </a:extLst>
          </p:cNvPr>
          <p:cNvSpPr>
            <a:spLocks noGrp="1"/>
          </p:cNvSpPr>
          <p:nvPr>
            <p:ph type="subTitle" idx="1"/>
          </p:nvPr>
        </p:nvSpPr>
        <p:spPr>
          <a:xfrm>
            <a:off x="6356145" y="2413591"/>
            <a:ext cx="5711808" cy="2743200"/>
          </a:xfrm>
        </p:spPr>
        <p:txBody>
          <a:bodyPr>
            <a:normAutofit/>
          </a:bodyPr>
          <a:lstStyle/>
          <a:p>
            <a:pPr marL="342900" indent="-342900">
              <a:lnSpc>
                <a:spcPct val="90000"/>
              </a:lnSpc>
              <a:buFont typeface="+mj-lt"/>
              <a:buChar char="•"/>
            </a:pPr>
            <a:r>
              <a:rPr lang="nl-NL" sz="1500" dirty="0"/>
              <a:t>Investeer in je relaties</a:t>
            </a:r>
          </a:p>
          <a:p>
            <a:pPr marL="342900" indent="-342900">
              <a:lnSpc>
                <a:spcPct val="90000"/>
              </a:lnSpc>
              <a:buFont typeface="+mj-lt"/>
              <a:buChar char="•"/>
            </a:pPr>
            <a:r>
              <a:rPr lang="nl-NL" sz="1500" dirty="0"/>
              <a:t>Werk aan gezamenlijke waarden en normen</a:t>
            </a:r>
          </a:p>
          <a:p>
            <a:pPr marL="342900" indent="-342900">
              <a:lnSpc>
                <a:spcPct val="90000"/>
              </a:lnSpc>
              <a:buFont typeface="+mj-lt"/>
              <a:buChar char="•"/>
            </a:pPr>
            <a:r>
              <a:rPr lang="nl-NL" sz="1500" dirty="0"/>
              <a:t>Wees altijd consistent</a:t>
            </a:r>
          </a:p>
          <a:p>
            <a:pPr marL="342900" indent="-342900">
              <a:lnSpc>
                <a:spcPct val="90000"/>
              </a:lnSpc>
              <a:buFont typeface="+mj-lt"/>
              <a:buChar char="•"/>
            </a:pPr>
            <a:r>
              <a:rPr lang="nl-NL" sz="1500" dirty="0"/>
              <a:t>Wees voorspelbaar</a:t>
            </a:r>
          </a:p>
          <a:p>
            <a:pPr marL="342900" indent="-342900">
              <a:lnSpc>
                <a:spcPct val="90000"/>
              </a:lnSpc>
              <a:buFont typeface="+mj-lt"/>
              <a:buChar char="•"/>
            </a:pPr>
            <a:r>
              <a:rPr lang="nl-NL" sz="1500" dirty="0"/>
              <a:t>Werk doorlopend aan vertrouwen</a:t>
            </a:r>
          </a:p>
          <a:p>
            <a:pPr marL="342900" indent="-342900">
              <a:lnSpc>
                <a:spcPct val="90000"/>
              </a:lnSpc>
              <a:buFont typeface="+mj-lt"/>
              <a:buChar char="•"/>
            </a:pPr>
            <a:endParaRPr lang="nl-NL" sz="1500" dirty="0"/>
          </a:p>
          <a:p>
            <a:pPr marL="342900" indent="-342900">
              <a:lnSpc>
                <a:spcPct val="90000"/>
              </a:lnSpc>
              <a:buFont typeface="+mj-lt"/>
              <a:buChar char="•"/>
            </a:pPr>
            <a:endParaRPr lang="nl-NL" sz="1500" dirty="0"/>
          </a:p>
          <a:p>
            <a:pPr marL="0" indent="0">
              <a:lnSpc>
                <a:spcPct val="90000"/>
              </a:lnSpc>
              <a:buNone/>
            </a:pPr>
            <a:r>
              <a:rPr lang="nl-NL" sz="1500" dirty="0"/>
              <a:t>(Melvin </a:t>
            </a:r>
            <a:r>
              <a:rPr lang="nl-NL" sz="1500" dirty="0" err="1"/>
              <a:t>Redeker</a:t>
            </a:r>
            <a:r>
              <a:rPr lang="nl-NL" sz="1500" dirty="0"/>
              <a:t>, avonturier)</a:t>
            </a:r>
          </a:p>
        </p:txBody>
      </p:sp>
      <p:pic>
        <p:nvPicPr>
          <p:cNvPr id="7" name="Afbeelding 6">
            <a:extLst>
              <a:ext uri="{FF2B5EF4-FFF2-40B4-BE49-F238E27FC236}">
                <a16:creationId xmlns:a16="http://schemas.microsoft.com/office/drawing/2014/main" id="{A0B9AD4D-DCAC-92D4-309B-9494B9ED0601}"/>
              </a:ext>
              <a:ext uri="{C183D7F6-B498-43B3-948B-1728B52AA6E4}">
                <adec:decorative xmlns:adec="http://schemas.microsoft.com/office/drawing/2017/decorative" val="1"/>
              </a:ext>
            </a:extLst>
          </p:cNvPr>
          <p:cNvPicPr>
            <a:picLocks noChangeAspect="1"/>
          </p:cNvPicPr>
          <p:nvPr/>
        </p:nvPicPr>
        <p:blipFill rotWithShape="1">
          <a:blip r:embed="rId2"/>
          <a:srcRect r="-1" b="8258"/>
          <a:stretch/>
        </p:blipFill>
        <p:spPr>
          <a:xfrm>
            <a:off x="-8341" y="890588"/>
            <a:ext cx="6114248" cy="5609264"/>
          </a:xfrm>
          <a:prstGeom prst="rect">
            <a:avLst/>
          </a:prstGeom>
          <a:noFill/>
        </p:spPr>
      </p:pic>
    </p:spTree>
    <p:extLst>
      <p:ext uri="{BB962C8B-B14F-4D97-AF65-F5344CB8AC3E}">
        <p14:creationId xmlns:p14="http://schemas.microsoft.com/office/powerpoint/2010/main" val="16439079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536AF97-AFE0-2D3D-1A2F-ED66A6593D36}"/>
              </a:ext>
            </a:extLst>
          </p:cNvPr>
          <p:cNvSpPr>
            <a:spLocks noGrp="1"/>
          </p:cNvSpPr>
          <p:nvPr>
            <p:ph type="title"/>
          </p:nvPr>
        </p:nvSpPr>
        <p:spPr/>
        <p:txBody>
          <a:bodyPr/>
          <a:lstStyle/>
          <a:p>
            <a:r>
              <a:rPr lang="nl-NL" dirty="0"/>
              <a:t>Hoe vraag ik een werkplaats aan?</a:t>
            </a:r>
          </a:p>
        </p:txBody>
      </p:sp>
      <p:sp>
        <p:nvSpPr>
          <p:cNvPr id="3" name="Tijdelijke aanduiding voor inhoud 2">
            <a:extLst>
              <a:ext uri="{FF2B5EF4-FFF2-40B4-BE49-F238E27FC236}">
                <a16:creationId xmlns:a16="http://schemas.microsoft.com/office/drawing/2014/main" id="{C94932F9-6555-0F34-FC44-98AAC313B260}"/>
              </a:ext>
            </a:extLst>
          </p:cNvPr>
          <p:cNvSpPr>
            <a:spLocks noGrp="1"/>
          </p:cNvSpPr>
          <p:nvPr>
            <p:ph idx="1"/>
          </p:nvPr>
        </p:nvSpPr>
        <p:spPr/>
        <p:txBody>
          <a:bodyPr/>
          <a:lstStyle/>
          <a:p>
            <a:r>
              <a:rPr lang="nl-NL" dirty="0">
                <a:hlinkClick r:id="rId2"/>
              </a:rPr>
              <a:t>Ga nu oefenen met de Omgevingswet | Aan de slag met de Omgevingswet</a:t>
            </a:r>
            <a:endParaRPr lang="nl-NL" dirty="0"/>
          </a:p>
          <a:p>
            <a:endParaRPr lang="nl-NL" dirty="0"/>
          </a:p>
          <a:p>
            <a:r>
              <a:rPr lang="nl-NL" dirty="0"/>
              <a:t>Vragen? Stuur een mail naar </a:t>
            </a:r>
            <a:r>
              <a:rPr lang="nl-NL" dirty="0">
                <a:hlinkClick r:id="rId3"/>
              </a:rPr>
              <a:t>else.sneller@minbzk.nl</a:t>
            </a:r>
            <a:r>
              <a:rPr lang="nl-NL" dirty="0"/>
              <a:t> of </a:t>
            </a:r>
            <a:r>
              <a:rPr lang="nl-NL" dirty="0">
                <a:hlinkClick r:id="rId4"/>
              </a:rPr>
              <a:t>jos.dolstra@minbzk.nl</a:t>
            </a:r>
            <a:r>
              <a:rPr lang="nl-NL" dirty="0"/>
              <a:t> </a:t>
            </a:r>
          </a:p>
        </p:txBody>
      </p:sp>
      <p:pic>
        <p:nvPicPr>
          <p:cNvPr id="4" name="Afbeelding 3">
            <a:extLst>
              <a:ext uri="{FF2B5EF4-FFF2-40B4-BE49-F238E27FC236}">
                <a16:creationId xmlns:a16="http://schemas.microsoft.com/office/drawing/2014/main" id="{11EDA56C-1869-D55F-052C-1F45FBE00741}"/>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2874071" y="2906872"/>
            <a:ext cx="4514850" cy="3219450"/>
          </a:xfrm>
          <a:prstGeom prst="rect">
            <a:avLst/>
          </a:prstGeom>
        </p:spPr>
      </p:pic>
    </p:spTree>
    <p:extLst>
      <p:ext uri="{BB962C8B-B14F-4D97-AF65-F5344CB8AC3E}">
        <p14:creationId xmlns:p14="http://schemas.microsoft.com/office/powerpoint/2010/main" val="1019361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7A6E721C-7EA3-3285-5FAF-0CA6BEE9E7E7}"/>
              </a:ext>
            </a:extLst>
          </p:cNvPr>
          <p:cNvSpPr>
            <a:spLocks noGrp="1"/>
          </p:cNvSpPr>
          <p:nvPr>
            <p:ph type="ctrTitle"/>
          </p:nvPr>
        </p:nvSpPr>
        <p:spPr>
          <a:xfrm>
            <a:off x="6356144" y="1171764"/>
            <a:ext cx="5353512" cy="1235234"/>
          </a:xfrm>
        </p:spPr>
        <p:txBody>
          <a:bodyPr anchor="t">
            <a:normAutofit/>
          </a:bodyPr>
          <a:lstStyle/>
          <a:p>
            <a:r>
              <a:rPr lang="nl-NL" dirty="0"/>
              <a:t>Doelen van de werkplaats</a:t>
            </a:r>
          </a:p>
        </p:txBody>
      </p:sp>
      <p:sp>
        <p:nvSpPr>
          <p:cNvPr id="6" name="Tijdelijke aanduiding voor tekst 5">
            <a:extLst>
              <a:ext uri="{FF2B5EF4-FFF2-40B4-BE49-F238E27FC236}">
                <a16:creationId xmlns:a16="http://schemas.microsoft.com/office/drawing/2014/main" id="{53CA69D9-D6DA-02A9-06BC-390CFED6808A}"/>
              </a:ext>
            </a:extLst>
          </p:cNvPr>
          <p:cNvSpPr>
            <a:spLocks noGrp="1"/>
          </p:cNvSpPr>
          <p:nvPr>
            <p:ph type="subTitle" idx="1"/>
          </p:nvPr>
        </p:nvSpPr>
        <p:spPr>
          <a:xfrm>
            <a:off x="6447064" y="2900850"/>
            <a:ext cx="5171671" cy="1550153"/>
          </a:xfrm>
        </p:spPr>
        <p:txBody>
          <a:bodyPr>
            <a:normAutofit fontScale="92500"/>
          </a:bodyPr>
          <a:lstStyle/>
          <a:p>
            <a:pPr>
              <a:buFont typeface="Arial" panose="020B0604020202020204" pitchFamily="34" charset="0"/>
              <a:buChar char="•"/>
            </a:pPr>
            <a:r>
              <a:rPr lang="nl-NL" sz="1400" dirty="0"/>
              <a:t>“In een werkplaats zet u </a:t>
            </a:r>
            <a:r>
              <a:rPr lang="nl-NL" sz="1400" b="1" dirty="0"/>
              <a:t>concrete stappen </a:t>
            </a:r>
            <a:r>
              <a:rPr lang="nl-NL" sz="1400" dirty="0"/>
              <a:t>om in </a:t>
            </a:r>
            <a:r>
              <a:rPr lang="nl-NL" sz="1400" b="1" dirty="0"/>
              <a:t>een paar sessies </a:t>
            </a:r>
            <a:r>
              <a:rPr lang="nl-NL" sz="1400" dirty="0"/>
              <a:t>met inhoudelijke en/of technische </a:t>
            </a:r>
            <a:r>
              <a:rPr lang="nl-NL" sz="1400" b="1" dirty="0"/>
              <a:t>begeleiding</a:t>
            </a:r>
            <a:r>
              <a:rPr lang="nl-NL" sz="1400" dirty="0"/>
              <a:t> samen met uw </a:t>
            </a:r>
            <a:r>
              <a:rPr lang="nl-NL" sz="1400" b="1" dirty="0"/>
              <a:t>samenwerkingspartners</a:t>
            </a:r>
            <a:r>
              <a:rPr lang="nl-NL" sz="1400" dirty="0"/>
              <a:t> een knelpunt op te lossen en te leren hoe u het </a:t>
            </a:r>
            <a:r>
              <a:rPr lang="nl-NL" sz="1400" b="1" dirty="0"/>
              <a:t>in het vervolg zelf </a:t>
            </a:r>
            <a:r>
              <a:rPr lang="nl-NL" sz="1400" dirty="0"/>
              <a:t>kunt doen. De werkplaatsen bieden een omgeving waarin </a:t>
            </a:r>
            <a:r>
              <a:rPr lang="nl-NL" sz="1400" b="1" dirty="0"/>
              <a:t>deelnemers zelf actief </a:t>
            </a:r>
            <a:r>
              <a:rPr lang="nl-NL" sz="1400" dirty="0"/>
              <a:t>aan het werk gaan.”</a:t>
            </a:r>
            <a:endParaRPr lang="en-NL" sz="1400" dirty="0"/>
          </a:p>
          <a:p>
            <a:pPr marL="285750" indent="-285750">
              <a:buFont typeface="Arial" panose="020B0604020202020204" pitchFamily="34" charset="0"/>
              <a:buChar char="•"/>
            </a:pPr>
            <a:endParaRPr lang="nl-NL" sz="1700" dirty="0"/>
          </a:p>
        </p:txBody>
      </p:sp>
      <p:pic>
        <p:nvPicPr>
          <p:cNvPr id="2" name="Afbeelding 1" descr="Afbeelding met gras, voetbal, bal en tekst: oefenwedstrijd">
            <a:extLst>
              <a:ext uri="{FF2B5EF4-FFF2-40B4-BE49-F238E27FC236}">
                <a16:creationId xmlns:a16="http://schemas.microsoft.com/office/drawing/2014/main" id="{13DE2CB9-B031-A1DA-4623-DB218D38B2CE}"/>
              </a:ext>
            </a:extLst>
          </p:cNvPr>
          <p:cNvPicPr>
            <a:picLocks noChangeAspect="1"/>
          </p:cNvPicPr>
          <p:nvPr/>
        </p:nvPicPr>
        <p:blipFill>
          <a:blip r:embed="rId3"/>
          <a:stretch>
            <a:fillRect/>
          </a:stretch>
        </p:blipFill>
        <p:spPr>
          <a:xfrm>
            <a:off x="-8341" y="1975588"/>
            <a:ext cx="6114248" cy="3439264"/>
          </a:xfrm>
          <a:prstGeom prst="rect">
            <a:avLst/>
          </a:prstGeom>
          <a:noFill/>
        </p:spPr>
      </p:pic>
    </p:spTree>
    <p:extLst>
      <p:ext uri="{BB962C8B-B14F-4D97-AF65-F5344CB8AC3E}">
        <p14:creationId xmlns:p14="http://schemas.microsoft.com/office/powerpoint/2010/main" val="24482250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F33D50CA-17A5-1005-6FB9-9C494D12412F}"/>
              </a:ext>
            </a:extLst>
          </p:cNvPr>
          <p:cNvSpPr>
            <a:spLocks noGrp="1"/>
          </p:cNvSpPr>
          <p:nvPr>
            <p:ph type="title"/>
          </p:nvPr>
        </p:nvSpPr>
        <p:spPr/>
        <p:txBody>
          <a:bodyPr/>
          <a:lstStyle/>
          <a:p>
            <a:r>
              <a:rPr lang="nl-NL" dirty="0"/>
              <a:t>samenwerken</a:t>
            </a:r>
          </a:p>
        </p:txBody>
      </p:sp>
      <p:sp>
        <p:nvSpPr>
          <p:cNvPr id="2" name="Tijdelijke aanduiding voor voettekst 1">
            <a:extLst>
              <a:ext uri="{FF2B5EF4-FFF2-40B4-BE49-F238E27FC236}">
                <a16:creationId xmlns:a16="http://schemas.microsoft.com/office/drawing/2014/main" id="{EA9F6FE0-9ADB-F86E-287E-35B86643D412}"/>
              </a:ext>
            </a:extLst>
          </p:cNvPr>
          <p:cNvSpPr>
            <a:spLocks noGrp="1"/>
          </p:cNvSpPr>
          <p:nvPr>
            <p:ph type="ftr" sz="quarter" idx="11"/>
          </p:nvPr>
        </p:nvSpPr>
        <p:spPr>
          <a:xfrm>
            <a:off x="609600" y="6513085"/>
            <a:ext cx="3860800" cy="365125"/>
          </a:xfrm>
          <a:prstGeom prst="rect">
            <a:avLst/>
          </a:prstGeom>
        </p:spPr>
        <p:txBody>
          <a:bodyPr vert="horz" lIns="91440" tIns="45720" rIns="91440" bIns="45720" rtlCol="0" anchor="ctr"/>
          <a:lstStyle>
            <a:defPPr>
              <a:defRPr lang="nl-NL"/>
            </a:defPPr>
            <a:lvl1pPr marL="0" algn="l" defTabSz="457200" rtl="0" eaLnBrk="1" latinLnBrk="0" hangingPunct="1">
              <a:defRPr sz="1000" b="0" i="0" kern="120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nl-NL" dirty="0"/>
          </a:p>
        </p:txBody>
      </p:sp>
      <p:pic>
        <p:nvPicPr>
          <p:cNvPr id="9" name="Afbeelding 8">
            <a:extLst>
              <a:ext uri="{FF2B5EF4-FFF2-40B4-BE49-F238E27FC236}">
                <a16:creationId xmlns:a16="http://schemas.microsoft.com/office/drawing/2014/main" id="{667D1A8C-8C78-08AA-E90E-F48F257599D4}"/>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6416298" y="-1"/>
            <a:ext cx="5775702" cy="6496789"/>
          </a:xfrm>
          <a:prstGeom prst="rect">
            <a:avLst/>
          </a:prstGeom>
        </p:spPr>
      </p:pic>
      <p:pic>
        <p:nvPicPr>
          <p:cNvPr id="10" name="Afbeelding 9">
            <a:extLst>
              <a:ext uri="{FF2B5EF4-FFF2-40B4-BE49-F238E27FC236}">
                <a16:creationId xmlns:a16="http://schemas.microsoft.com/office/drawing/2014/main" id="{D0F68713-86D2-666C-61D1-454E1ACD703B}"/>
              </a:ext>
              <a:ext uri="{C183D7F6-B498-43B3-948B-1728B52AA6E4}">
                <adec:decorative xmlns:adec="http://schemas.microsoft.com/office/drawing/2017/decorative" val="1"/>
              </a:ext>
            </a:extLst>
          </p:cNvPr>
          <p:cNvPicPr>
            <a:picLocks noChangeAspect="1"/>
          </p:cNvPicPr>
          <p:nvPr/>
        </p:nvPicPr>
        <p:blipFill>
          <a:blip r:embed="rId3">
            <a:duotone>
              <a:schemeClr val="accent3">
                <a:shade val="45000"/>
                <a:satMod val="135000"/>
              </a:schemeClr>
              <a:prstClr val="white"/>
            </a:duotone>
            <a:extLst>
              <a:ext uri="{BEBA8EAE-BF5A-486C-A8C5-ECC9F3942E4B}">
                <a14:imgProps xmlns:a14="http://schemas.microsoft.com/office/drawing/2010/main">
                  <a14:imgLayer r:embed="rId4">
                    <a14:imgEffect>
                      <a14:colorTemperature colorTemp="11200"/>
                    </a14:imgEffect>
                  </a14:imgLayer>
                </a14:imgProps>
              </a:ext>
            </a:extLst>
          </a:blip>
          <a:stretch>
            <a:fillRect/>
          </a:stretch>
        </p:blipFill>
        <p:spPr>
          <a:xfrm>
            <a:off x="-6601" y="-5878"/>
            <a:ext cx="6496789" cy="6496789"/>
          </a:xfrm>
          <a:prstGeom prst="rect">
            <a:avLst/>
          </a:prstGeom>
        </p:spPr>
      </p:pic>
    </p:spTree>
    <p:extLst>
      <p:ext uri="{BB962C8B-B14F-4D97-AF65-F5344CB8AC3E}">
        <p14:creationId xmlns:p14="http://schemas.microsoft.com/office/powerpoint/2010/main" val="12810271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7D3A076F-95E6-F1AD-435C-D305C5BB159D}"/>
              </a:ext>
            </a:extLst>
          </p:cNvPr>
          <p:cNvSpPr>
            <a:spLocks noGrp="1"/>
          </p:cNvSpPr>
          <p:nvPr>
            <p:ph type="title"/>
          </p:nvPr>
        </p:nvSpPr>
        <p:spPr>
          <a:xfrm>
            <a:off x="609466" y="274694"/>
            <a:ext cx="10973071" cy="1143000"/>
          </a:xfrm>
        </p:spPr>
        <p:txBody>
          <a:bodyPr anchor="t">
            <a:normAutofit/>
          </a:bodyPr>
          <a:lstStyle/>
          <a:p>
            <a:r>
              <a:rPr lang="nl-NL" dirty="0"/>
              <a:t>Quiz</a:t>
            </a:r>
          </a:p>
        </p:txBody>
      </p:sp>
      <p:pic>
        <p:nvPicPr>
          <p:cNvPr id="2" name="Afbeelding 1" descr="we gaan een kahoot quiz spelen">
            <a:extLst>
              <a:ext uri="{FF2B5EF4-FFF2-40B4-BE49-F238E27FC236}">
                <a16:creationId xmlns:a16="http://schemas.microsoft.com/office/drawing/2014/main" id="{B046F3E9-7382-52AF-4BA0-C835F7E659FE}"/>
              </a:ext>
            </a:extLst>
          </p:cNvPr>
          <p:cNvPicPr>
            <a:picLocks noChangeAspect="1"/>
          </p:cNvPicPr>
          <p:nvPr/>
        </p:nvPicPr>
        <p:blipFill rotWithShape="1">
          <a:blip r:embed="rId2"/>
          <a:srcRect t="12374" r="1" b="14300"/>
          <a:stretch/>
        </p:blipFill>
        <p:spPr>
          <a:xfrm>
            <a:off x="609466" y="1600344"/>
            <a:ext cx="10973071" cy="4525978"/>
          </a:xfrm>
          <a:prstGeom prst="rect">
            <a:avLst/>
          </a:prstGeom>
          <a:noFill/>
        </p:spPr>
      </p:pic>
    </p:spTree>
    <p:extLst>
      <p:ext uri="{BB962C8B-B14F-4D97-AF65-F5344CB8AC3E}">
        <p14:creationId xmlns:p14="http://schemas.microsoft.com/office/powerpoint/2010/main" val="6011662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787F0070-60CB-2841-B9BE-43C1B7F46CBF}"/>
              </a:ext>
            </a:extLst>
          </p:cNvPr>
          <p:cNvSpPr>
            <a:spLocks noGrp="1"/>
          </p:cNvSpPr>
          <p:nvPr>
            <p:ph type="ctrTitle"/>
          </p:nvPr>
        </p:nvSpPr>
        <p:spPr>
          <a:xfrm>
            <a:off x="6356144" y="1171764"/>
            <a:ext cx="5353512" cy="1235234"/>
          </a:xfrm>
        </p:spPr>
        <p:txBody>
          <a:bodyPr anchor="t">
            <a:normAutofit fontScale="90000"/>
          </a:bodyPr>
          <a:lstStyle/>
          <a:p>
            <a:pPr marL="0" marR="0" lvl="0" indent="0" algn="l" defTabSz="457200" rtl="0" eaLnBrk="1" fontAlgn="auto" latinLnBrk="0" hangingPunct="1">
              <a:lnSpc>
                <a:spcPct val="90000"/>
              </a:lnSpc>
              <a:spcBef>
                <a:spcPct val="0"/>
              </a:spcBef>
              <a:spcAft>
                <a:spcPts val="0"/>
              </a:spcAft>
              <a:buClrTx/>
              <a:buSzTx/>
              <a:buFontTx/>
              <a:buNone/>
              <a:tabLst/>
              <a:defRPr/>
            </a:pPr>
            <a:r>
              <a:rPr lang="nl-NL" sz="2800" b="1" i="0" kern="1200" baseline="0" dirty="0">
                <a:solidFill>
                  <a:schemeClr val="bg1"/>
                </a:solidFill>
                <a:effectLst/>
                <a:latin typeface="Verdana"/>
                <a:ea typeface="+mj-ea"/>
                <a:cs typeface="Verdana"/>
              </a:rPr>
              <a:t>Werkplaats gezondheid Utrecht</a:t>
            </a:r>
            <a:endParaRPr lang="nl-NL" sz="2400" dirty="0">
              <a:effectLst/>
            </a:endParaRPr>
          </a:p>
          <a:p>
            <a:pPr>
              <a:lnSpc>
                <a:spcPct val="90000"/>
              </a:lnSpc>
            </a:pPr>
            <a:br>
              <a:rPr lang="nl-NL" sz="2600" b="1" dirty="0"/>
            </a:br>
            <a:br>
              <a:rPr lang="nl-NL" sz="2600" b="1" dirty="0"/>
            </a:br>
            <a:endParaRPr lang="nl-NL" sz="2600" b="1" dirty="0"/>
          </a:p>
        </p:txBody>
      </p:sp>
      <p:sp>
        <p:nvSpPr>
          <p:cNvPr id="2" name="Tekstvak 1">
            <a:extLst>
              <a:ext uri="{FF2B5EF4-FFF2-40B4-BE49-F238E27FC236}">
                <a16:creationId xmlns:a16="http://schemas.microsoft.com/office/drawing/2014/main" id="{48D01E4C-E78C-4EC2-938A-666E8444E016}"/>
              </a:ext>
            </a:extLst>
          </p:cNvPr>
          <p:cNvSpPr txBox="1"/>
          <p:nvPr/>
        </p:nvSpPr>
        <p:spPr>
          <a:xfrm>
            <a:off x="6356145" y="2413591"/>
            <a:ext cx="5594850" cy="1550153"/>
          </a:xfrm>
          <a:prstGeom prst="rect">
            <a:avLst/>
          </a:prstGeom>
        </p:spPr>
        <p:txBody>
          <a:bodyPr rtlCol="0">
            <a:normAutofit/>
          </a:bodyPr>
          <a:lstStyle/>
          <a:p>
            <a:pPr>
              <a:spcAft>
                <a:spcPts val="600"/>
              </a:spcAft>
            </a:pPr>
            <a:endParaRPr lang="nl-NL" b="1" dirty="0">
              <a:solidFill>
                <a:srgbClr val="FFFFFF"/>
              </a:solidFill>
            </a:endParaRPr>
          </a:p>
          <a:p>
            <a:pPr>
              <a:spcAft>
                <a:spcPts val="600"/>
              </a:spcAft>
            </a:pPr>
            <a:r>
              <a:rPr lang="nl-NL" b="1" dirty="0">
                <a:solidFill>
                  <a:srgbClr val="FFFFFF"/>
                </a:solidFill>
              </a:rPr>
              <a:t>November 2023 </a:t>
            </a:r>
            <a:r>
              <a:rPr lang="nl-NL" b="1" dirty="0" err="1">
                <a:solidFill>
                  <a:srgbClr val="FFFFFF"/>
                </a:solidFill>
              </a:rPr>
              <a:t>tm</a:t>
            </a:r>
            <a:r>
              <a:rPr lang="nl-NL" b="1" dirty="0">
                <a:solidFill>
                  <a:srgbClr val="FFFFFF"/>
                </a:solidFill>
              </a:rPr>
              <a:t> … 2024</a:t>
            </a:r>
          </a:p>
          <a:p>
            <a:pPr>
              <a:spcAft>
                <a:spcPts val="600"/>
              </a:spcAft>
            </a:pPr>
            <a:endParaRPr lang="nl-NL" b="1" dirty="0">
              <a:solidFill>
                <a:srgbClr val="FFFFFF"/>
              </a:solidFill>
            </a:endParaRPr>
          </a:p>
          <a:p>
            <a:pPr>
              <a:spcAft>
                <a:spcPts val="600"/>
              </a:spcAft>
            </a:pPr>
            <a:r>
              <a:rPr lang="nl-NL" b="1" dirty="0">
                <a:solidFill>
                  <a:srgbClr val="FFFFFF"/>
                </a:solidFill>
              </a:rPr>
              <a:t>Lars Casson</a:t>
            </a:r>
          </a:p>
          <a:p>
            <a:pPr>
              <a:spcAft>
                <a:spcPts val="600"/>
              </a:spcAft>
              <a:buChar char="•"/>
            </a:pPr>
            <a:endParaRPr lang="nl-NL" b="1" dirty="0">
              <a:solidFill>
                <a:srgbClr val="FFFFFF"/>
              </a:solidFill>
            </a:endParaRPr>
          </a:p>
        </p:txBody>
      </p:sp>
      <p:pic>
        <p:nvPicPr>
          <p:cNvPr id="5" name="Afbeelding 4">
            <a:extLst>
              <a:ext uri="{FF2B5EF4-FFF2-40B4-BE49-F238E27FC236}">
                <a16:creationId xmlns:a16="http://schemas.microsoft.com/office/drawing/2014/main" id="{24D6E490-086E-7D6A-792C-8B31A21A8249}"/>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41005" y="2362916"/>
            <a:ext cx="5697592" cy="3201656"/>
          </a:xfrm>
          <a:prstGeom prst="rect">
            <a:avLst/>
          </a:prstGeom>
        </p:spPr>
      </p:pic>
      <p:pic>
        <p:nvPicPr>
          <p:cNvPr id="6" name="Afbeelding 5">
            <a:extLst>
              <a:ext uri="{FF2B5EF4-FFF2-40B4-BE49-F238E27FC236}">
                <a16:creationId xmlns:a16="http://schemas.microsoft.com/office/drawing/2014/main" id="{DAC4C390-2897-445B-3DEF-72D261913531}"/>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088149" y="4221798"/>
            <a:ext cx="2621507" cy="1743607"/>
          </a:xfrm>
          <a:prstGeom prst="rect">
            <a:avLst/>
          </a:prstGeom>
        </p:spPr>
      </p:pic>
      <p:pic>
        <p:nvPicPr>
          <p:cNvPr id="3" name="Afbeelding 2" descr="foto van Lars Casson">
            <a:extLst>
              <a:ext uri="{FF2B5EF4-FFF2-40B4-BE49-F238E27FC236}">
                <a16:creationId xmlns:a16="http://schemas.microsoft.com/office/drawing/2014/main" id="{5B76B105-3A83-C9F2-73AD-A2E660DCF39E}"/>
              </a:ext>
            </a:extLst>
          </p:cNvPr>
          <p:cNvPicPr>
            <a:picLocks noChangeAspect="1"/>
          </p:cNvPicPr>
          <p:nvPr/>
        </p:nvPicPr>
        <p:blipFill>
          <a:blip r:embed="rId5"/>
          <a:stretch>
            <a:fillRect/>
          </a:stretch>
        </p:blipFill>
        <p:spPr>
          <a:xfrm>
            <a:off x="6513535" y="3970337"/>
            <a:ext cx="2160280" cy="2160280"/>
          </a:xfrm>
          <a:prstGeom prst="rect">
            <a:avLst/>
          </a:prstGeom>
        </p:spPr>
      </p:pic>
    </p:spTree>
    <p:extLst>
      <p:ext uri="{BB962C8B-B14F-4D97-AF65-F5344CB8AC3E}">
        <p14:creationId xmlns:p14="http://schemas.microsoft.com/office/powerpoint/2010/main" val="29163622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Tijdelijke aanduiding voor afbeelding 7">
            <a:extLst>
              <a:ext uri="{FF2B5EF4-FFF2-40B4-BE49-F238E27FC236}">
                <a16:creationId xmlns:a16="http://schemas.microsoft.com/office/drawing/2014/main" id="{FB65165B-2247-EB18-B2C5-F0B6831AD841}"/>
              </a:ext>
              <a:ext uri="{C183D7F6-B498-43B3-948B-1728B52AA6E4}">
                <adec:decorative xmlns:adec="http://schemas.microsoft.com/office/drawing/2017/decorative" val="1"/>
              </a:ext>
            </a:extLst>
          </p:cNvPr>
          <p:cNvPicPr>
            <a:picLocks noGrp="1" noChangeAspect="1"/>
          </p:cNvPicPr>
          <p:nvPr>
            <p:ph type="pic" sz="quarter" idx="13"/>
          </p:nvPr>
        </p:nvPicPr>
        <p:blipFill>
          <a:blip r:embed="rId2"/>
          <a:srcRect l="13886" r="13886"/>
          <a:stretch>
            <a:fillRect/>
          </a:stretch>
        </p:blipFill>
        <p:spPr>
          <a:xfrm>
            <a:off x="6915151" y="1478071"/>
            <a:ext cx="5019812" cy="4633805"/>
          </a:xfrm>
          <a:prstGeom prst="rect">
            <a:avLst/>
          </a:prstGeom>
        </p:spPr>
      </p:pic>
      <p:sp>
        <p:nvSpPr>
          <p:cNvPr id="2" name="Titel 1">
            <a:extLst>
              <a:ext uri="{FF2B5EF4-FFF2-40B4-BE49-F238E27FC236}">
                <a16:creationId xmlns:a16="http://schemas.microsoft.com/office/drawing/2014/main" id="{DE0B4671-5DF3-0515-3A89-157B8C2B8653}"/>
              </a:ext>
            </a:extLst>
          </p:cNvPr>
          <p:cNvSpPr>
            <a:spLocks noGrp="1"/>
          </p:cNvSpPr>
          <p:nvPr>
            <p:ph type="title"/>
          </p:nvPr>
        </p:nvSpPr>
        <p:spPr/>
        <p:txBody>
          <a:bodyPr/>
          <a:lstStyle/>
          <a:p>
            <a:r>
              <a:rPr lang="nl-NL" dirty="0"/>
              <a:t>Stellingen</a:t>
            </a:r>
          </a:p>
        </p:txBody>
      </p:sp>
      <p:sp>
        <p:nvSpPr>
          <p:cNvPr id="4" name="Tijdelijke aanduiding voor tekst 3">
            <a:extLst>
              <a:ext uri="{FF2B5EF4-FFF2-40B4-BE49-F238E27FC236}">
                <a16:creationId xmlns:a16="http://schemas.microsoft.com/office/drawing/2014/main" id="{A76DC900-8081-B2BB-CD77-544A6F944D36}"/>
              </a:ext>
            </a:extLst>
          </p:cNvPr>
          <p:cNvSpPr>
            <a:spLocks noGrp="1"/>
          </p:cNvSpPr>
          <p:nvPr>
            <p:ph type="body" sz="quarter" idx="12"/>
          </p:nvPr>
        </p:nvSpPr>
        <p:spPr>
          <a:xfrm>
            <a:off x="590551" y="1811338"/>
            <a:ext cx="7050326" cy="4305685"/>
          </a:xfrm>
        </p:spPr>
        <p:txBody>
          <a:bodyPr/>
          <a:lstStyle/>
          <a:p>
            <a:endParaRPr lang="nl-NL" dirty="0"/>
          </a:p>
          <a:p>
            <a:endParaRPr lang="nl-NL" sz="2800" dirty="0"/>
          </a:p>
          <a:p>
            <a:r>
              <a:rPr lang="nl-NL" sz="2800" dirty="0"/>
              <a:t>Ik heb goed in beeld wat een klacht is en wat niet</a:t>
            </a:r>
          </a:p>
          <a:p>
            <a:endParaRPr lang="nl-NL" sz="2800" dirty="0"/>
          </a:p>
          <a:p>
            <a:endParaRPr lang="nl-NL" sz="2800" dirty="0"/>
          </a:p>
          <a:p>
            <a:endParaRPr lang="nl-NL" sz="2800" dirty="0"/>
          </a:p>
          <a:p>
            <a:endParaRPr lang="nl-NL" sz="2800" dirty="0"/>
          </a:p>
          <a:p>
            <a:endParaRPr lang="nl-NL" sz="2800" dirty="0"/>
          </a:p>
          <a:p>
            <a:r>
              <a:rPr lang="nl-NL" sz="2800" dirty="0"/>
              <a:t>Ik ben nog zoekend naar een goede definiëring wat een klacht is</a:t>
            </a:r>
          </a:p>
        </p:txBody>
      </p:sp>
      <p:pic>
        <p:nvPicPr>
          <p:cNvPr id="5" name="Afbeelding 4" descr="Afbeelding met tekst, handschrift, brief, papier&#10;&#10;Automatisch gegenereerde beschrijving">
            <a:extLst>
              <a:ext uri="{FF2B5EF4-FFF2-40B4-BE49-F238E27FC236}">
                <a16:creationId xmlns:a16="http://schemas.microsoft.com/office/drawing/2014/main" id="{FC77B7BD-52AD-F113-BB0D-1C2D302FE821}"/>
              </a:ext>
            </a:extLst>
          </p:cNvPr>
          <p:cNvPicPr>
            <a:picLocks noChangeAspect="1"/>
          </p:cNvPicPr>
          <p:nvPr/>
        </p:nvPicPr>
        <p:blipFill rotWithShape="1">
          <a:blip r:embed="rId3"/>
          <a:srcRect l="2884" t="-1" b="4698"/>
          <a:stretch/>
        </p:blipFill>
        <p:spPr>
          <a:xfrm rot="5400000">
            <a:off x="6562253" y="854182"/>
            <a:ext cx="6483930" cy="4775566"/>
          </a:xfrm>
          <a:prstGeom prst="rect">
            <a:avLst/>
          </a:prstGeom>
        </p:spPr>
      </p:pic>
      <p:sp>
        <p:nvSpPr>
          <p:cNvPr id="3" name="Rechthoek 2">
            <a:extLst>
              <a:ext uri="{FF2B5EF4-FFF2-40B4-BE49-F238E27FC236}">
                <a16:creationId xmlns:a16="http://schemas.microsoft.com/office/drawing/2014/main" id="{D39801AF-950A-249E-B79F-5D713D57FCF1}"/>
              </a:ext>
            </a:extLst>
          </p:cNvPr>
          <p:cNvSpPr/>
          <p:nvPr/>
        </p:nvSpPr>
        <p:spPr>
          <a:xfrm>
            <a:off x="1105786" y="3296093"/>
            <a:ext cx="5358809" cy="1839433"/>
          </a:xfrm>
          <a:prstGeom prst="rect">
            <a:avLst/>
          </a:prstGeom>
          <a:solidFill>
            <a:schemeClr val="accent2"/>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nl-NL" dirty="0">
                <a:solidFill>
                  <a:schemeClr val="bg1"/>
                </a:solidFill>
              </a:rPr>
              <a:t>Conclusie:</a:t>
            </a:r>
          </a:p>
          <a:p>
            <a:pPr algn="ctr"/>
            <a:r>
              <a:rPr lang="nl-NL" dirty="0">
                <a:solidFill>
                  <a:schemeClr val="bg1"/>
                </a:solidFill>
              </a:rPr>
              <a:t>Definitie van klacht moet nog nader worden uitgewerkt en omschreven zodat alle organisaties vanuit zelfde beeld werken</a:t>
            </a:r>
          </a:p>
        </p:txBody>
      </p:sp>
    </p:spTree>
    <p:extLst>
      <p:ext uri="{BB962C8B-B14F-4D97-AF65-F5344CB8AC3E}">
        <p14:creationId xmlns:p14="http://schemas.microsoft.com/office/powerpoint/2010/main" val="34313892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C7AFBF8-35DB-E4C9-9B7F-9566C373F960}"/>
              </a:ext>
            </a:extLst>
          </p:cNvPr>
          <p:cNvSpPr>
            <a:spLocks noGrp="1"/>
          </p:cNvSpPr>
          <p:nvPr>
            <p:ph type="title"/>
          </p:nvPr>
        </p:nvSpPr>
        <p:spPr>
          <a:xfrm>
            <a:off x="601133" y="1169391"/>
            <a:ext cx="10972800" cy="663123"/>
          </a:xfrm>
        </p:spPr>
        <p:txBody>
          <a:bodyPr anchor="t">
            <a:normAutofit/>
          </a:bodyPr>
          <a:lstStyle/>
          <a:p>
            <a:r>
              <a:rPr lang="nl-NL" dirty="0"/>
              <a:t>Wat hebben we gedaan?</a:t>
            </a:r>
          </a:p>
        </p:txBody>
      </p:sp>
      <p:sp>
        <p:nvSpPr>
          <p:cNvPr id="3" name="Tijdelijke aanduiding voor inhoud 2">
            <a:extLst>
              <a:ext uri="{FF2B5EF4-FFF2-40B4-BE49-F238E27FC236}">
                <a16:creationId xmlns:a16="http://schemas.microsoft.com/office/drawing/2014/main" id="{8A51B37E-FE18-54CC-2665-39373FF2A0D8}"/>
              </a:ext>
            </a:extLst>
          </p:cNvPr>
          <p:cNvSpPr>
            <a:spLocks noGrp="1"/>
          </p:cNvSpPr>
          <p:nvPr>
            <p:ph type="body" sz="quarter" idx="12"/>
          </p:nvPr>
        </p:nvSpPr>
        <p:spPr>
          <a:xfrm>
            <a:off x="590551" y="1811338"/>
            <a:ext cx="5938399" cy="4305685"/>
          </a:xfrm>
        </p:spPr>
        <p:txBody>
          <a:bodyPr>
            <a:normAutofit/>
          </a:bodyPr>
          <a:lstStyle/>
          <a:p>
            <a:pPr marL="342900" indent="-342900">
              <a:buFont typeface="+mj-lt"/>
              <a:buAutoNum type="arabicPeriod"/>
            </a:pPr>
            <a:r>
              <a:rPr lang="nl-NL" b="1" dirty="0"/>
              <a:t>Netwerk in beeld brengen</a:t>
            </a:r>
          </a:p>
          <a:p>
            <a:pPr marL="342900" indent="-342900">
              <a:buFont typeface="+mj-lt"/>
              <a:buAutoNum type="arabicPeriod"/>
            </a:pPr>
            <a:r>
              <a:rPr lang="nl-NL" b="1" dirty="0"/>
              <a:t>Placemat met contacten uitwerken</a:t>
            </a:r>
          </a:p>
          <a:p>
            <a:pPr marL="342900" indent="-342900">
              <a:buFont typeface="+mj-lt"/>
              <a:buAutoNum type="arabicPeriod"/>
            </a:pPr>
            <a:endParaRPr lang="nl-NL" dirty="0"/>
          </a:p>
          <a:p>
            <a:pPr marL="342900" indent="-342900">
              <a:buFont typeface="+mj-lt"/>
              <a:buAutoNum type="arabicPeriod"/>
            </a:pPr>
            <a:endParaRPr lang="nl-NL" dirty="0"/>
          </a:p>
          <a:p>
            <a:pPr marL="342900" indent="-342900">
              <a:buFont typeface="+mj-lt"/>
              <a:buAutoNum type="arabicPeriod"/>
            </a:pPr>
            <a:endParaRPr lang="nl-NL" dirty="0"/>
          </a:p>
          <a:p>
            <a:pPr marL="342900" indent="-342900">
              <a:buFont typeface="+mj-lt"/>
              <a:buAutoNum type="arabicPeriod"/>
            </a:pPr>
            <a:r>
              <a:rPr lang="nl-NL" b="1" dirty="0"/>
              <a:t>Komen tot breed gedragen afspraken</a:t>
            </a:r>
          </a:p>
          <a:p>
            <a:pPr marL="0" indent="0">
              <a:buNone/>
            </a:pPr>
            <a:endParaRPr lang="nl-NL" dirty="0"/>
          </a:p>
        </p:txBody>
      </p:sp>
      <p:pic>
        <p:nvPicPr>
          <p:cNvPr id="5" name="Afbeelding 4" descr="Afbeelding met overdekt, kleding, tafel, plafond&#10;&#10;Automatisch gegenereerde beschrijving">
            <a:extLst>
              <a:ext uri="{FF2B5EF4-FFF2-40B4-BE49-F238E27FC236}">
                <a16:creationId xmlns:a16="http://schemas.microsoft.com/office/drawing/2014/main" id="{024225D8-8E21-41A3-D35C-53AF90A8DBC0}"/>
              </a:ext>
            </a:extLst>
          </p:cNvPr>
          <p:cNvPicPr>
            <a:picLocks noChangeAspect="1"/>
          </p:cNvPicPr>
          <p:nvPr/>
        </p:nvPicPr>
        <p:blipFill rotWithShape="1">
          <a:blip r:embed="rId2"/>
          <a:srcRect l="14346" r="4406" b="-1"/>
          <a:stretch/>
        </p:blipFill>
        <p:spPr>
          <a:xfrm>
            <a:off x="6915151" y="1811338"/>
            <a:ext cx="4658783" cy="4300538"/>
          </a:xfrm>
          <a:prstGeom prst="rect">
            <a:avLst/>
          </a:prstGeom>
          <a:noFill/>
        </p:spPr>
      </p:pic>
    </p:spTree>
    <p:extLst>
      <p:ext uri="{BB962C8B-B14F-4D97-AF65-F5344CB8AC3E}">
        <p14:creationId xmlns:p14="http://schemas.microsoft.com/office/powerpoint/2010/main" val="29287800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DEEEBB6-11C2-EDEF-A338-B48B7495B915}"/>
              </a:ext>
            </a:extLst>
          </p:cNvPr>
          <p:cNvSpPr>
            <a:spLocks noGrp="1"/>
          </p:cNvSpPr>
          <p:nvPr>
            <p:ph type="title"/>
          </p:nvPr>
        </p:nvSpPr>
        <p:spPr/>
        <p:txBody>
          <a:bodyPr/>
          <a:lstStyle/>
          <a:p>
            <a:r>
              <a:rPr lang="nl-NL" dirty="0"/>
              <a:t>Netwerk en afspraken in kaart brengen</a:t>
            </a:r>
          </a:p>
        </p:txBody>
      </p:sp>
      <p:sp>
        <p:nvSpPr>
          <p:cNvPr id="3" name="Tijdelijke aanduiding voor tekst 2">
            <a:extLst>
              <a:ext uri="{FF2B5EF4-FFF2-40B4-BE49-F238E27FC236}">
                <a16:creationId xmlns:a16="http://schemas.microsoft.com/office/drawing/2014/main" id="{F13FE99A-8517-11AF-EBFD-DEBEF08A476C}"/>
              </a:ext>
            </a:extLst>
          </p:cNvPr>
          <p:cNvSpPr>
            <a:spLocks noGrp="1"/>
          </p:cNvSpPr>
          <p:nvPr>
            <p:ph type="body" sz="quarter" idx="12"/>
          </p:nvPr>
        </p:nvSpPr>
        <p:spPr/>
        <p:txBody>
          <a:bodyPr/>
          <a:lstStyle/>
          <a:p>
            <a:endParaRPr lang="nl-NL" dirty="0"/>
          </a:p>
        </p:txBody>
      </p:sp>
      <p:pic>
        <p:nvPicPr>
          <p:cNvPr id="12" name="Tijdelijke aanduiding voor afbeelding 11" descr="Afbeelding met kleding, schoeisel, persoon, handschrift&#10;&#10;Automatisch gegenereerde beschrijving">
            <a:extLst>
              <a:ext uri="{FF2B5EF4-FFF2-40B4-BE49-F238E27FC236}">
                <a16:creationId xmlns:a16="http://schemas.microsoft.com/office/drawing/2014/main" id="{DC2530F0-DF72-5AA5-61A3-7AC6306E1B6A}"/>
              </a:ext>
            </a:extLst>
          </p:cNvPr>
          <p:cNvPicPr>
            <a:picLocks noGrp="1" noChangeAspect="1"/>
          </p:cNvPicPr>
          <p:nvPr>
            <p:ph type="pic" sz="quarter" idx="13"/>
          </p:nvPr>
        </p:nvPicPr>
        <p:blipFill>
          <a:blip r:embed="rId2"/>
          <a:srcRect l="9372" r="9372"/>
          <a:stretch>
            <a:fillRect/>
          </a:stretch>
        </p:blipFill>
        <p:spPr/>
      </p:pic>
      <p:pic>
        <p:nvPicPr>
          <p:cNvPr id="14" name="Afbeelding 13" descr="Afbeelding met kleding, persoon, muur, whiteboard&#10;&#10;Automatisch gegenereerde beschrijving">
            <a:extLst>
              <a:ext uri="{FF2B5EF4-FFF2-40B4-BE49-F238E27FC236}">
                <a16:creationId xmlns:a16="http://schemas.microsoft.com/office/drawing/2014/main" id="{9663CF8C-63CC-F972-DEC9-00F1C19F27E7}"/>
              </a:ext>
            </a:extLst>
          </p:cNvPr>
          <p:cNvPicPr>
            <a:picLocks noChangeAspect="1"/>
          </p:cNvPicPr>
          <p:nvPr/>
        </p:nvPicPr>
        <p:blipFill>
          <a:blip r:embed="rId3"/>
          <a:stretch>
            <a:fillRect/>
          </a:stretch>
        </p:blipFill>
        <p:spPr>
          <a:xfrm>
            <a:off x="692009" y="1832515"/>
            <a:ext cx="5705816" cy="4279362"/>
          </a:xfrm>
          <a:prstGeom prst="rect">
            <a:avLst/>
          </a:prstGeom>
        </p:spPr>
      </p:pic>
    </p:spTree>
    <p:extLst>
      <p:ext uri="{BB962C8B-B14F-4D97-AF65-F5344CB8AC3E}">
        <p14:creationId xmlns:p14="http://schemas.microsoft.com/office/powerpoint/2010/main" val="21696191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1A841A-7A45-B354-C90C-751377C17DE8}"/>
              </a:ext>
            </a:extLst>
          </p:cNvPr>
          <p:cNvSpPr>
            <a:spLocks noGrp="1"/>
          </p:cNvSpPr>
          <p:nvPr>
            <p:ph type="title"/>
          </p:nvPr>
        </p:nvSpPr>
        <p:spPr/>
        <p:txBody>
          <a:bodyPr/>
          <a:lstStyle/>
          <a:p>
            <a:r>
              <a:rPr lang="nl-NL" dirty="0"/>
              <a:t>Hoe hebben we dit gedaan? (acties 1 en 2) </a:t>
            </a:r>
          </a:p>
        </p:txBody>
      </p:sp>
      <p:sp>
        <p:nvSpPr>
          <p:cNvPr id="3" name="Tijdelijke aanduiding voor inhoud 2">
            <a:extLst>
              <a:ext uri="{FF2B5EF4-FFF2-40B4-BE49-F238E27FC236}">
                <a16:creationId xmlns:a16="http://schemas.microsoft.com/office/drawing/2014/main" id="{50DF0562-C5FD-C340-D27F-E35EC545E791}"/>
              </a:ext>
            </a:extLst>
          </p:cNvPr>
          <p:cNvSpPr>
            <a:spLocks noGrp="1"/>
          </p:cNvSpPr>
          <p:nvPr>
            <p:ph idx="1"/>
          </p:nvPr>
        </p:nvSpPr>
        <p:spPr>
          <a:xfrm>
            <a:off x="609464" y="933594"/>
            <a:ext cx="10973071" cy="4525978"/>
          </a:xfrm>
        </p:spPr>
        <p:txBody>
          <a:bodyPr/>
          <a:lstStyle/>
          <a:p>
            <a:pPr marL="285750" indent="-285750">
              <a:buFont typeface="Arial" panose="020B0604020202020204" pitchFamily="34" charset="0"/>
              <a:buChar char="•"/>
            </a:pPr>
            <a:r>
              <a:rPr lang="nl-NL" dirty="0"/>
              <a:t>Het netwerk in Utrecht op de muur getekend</a:t>
            </a:r>
          </a:p>
          <a:p>
            <a:pPr marL="285750" indent="-285750">
              <a:buFont typeface="Arial" panose="020B0604020202020204" pitchFamily="34" charset="0"/>
              <a:buChar char="•"/>
            </a:pPr>
            <a:r>
              <a:rPr lang="nl-NL" dirty="0"/>
              <a:t>Uitgewerkt in een placemat</a:t>
            </a:r>
          </a:p>
          <a:p>
            <a:pPr marL="285750" indent="-285750">
              <a:buFont typeface="Arial" panose="020B0604020202020204" pitchFamily="34" charset="0"/>
              <a:buChar char="•"/>
            </a:pPr>
            <a:r>
              <a:rPr lang="nl-NL" dirty="0"/>
              <a:t>Afspraken puntsgewijs opgeschreven</a:t>
            </a:r>
          </a:p>
          <a:p>
            <a:pPr marL="285750" indent="-285750">
              <a:buFont typeface="Arial" panose="020B0604020202020204" pitchFamily="34" charset="0"/>
              <a:buChar char="•"/>
            </a:pPr>
            <a:r>
              <a:rPr lang="nl-NL" dirty="0"/>
              <a:t>Gebruik Groningen en eventuele andere regio’s als inspiratie</a:t>
            </a:r>
          </a:p>
          <a:p>
            <a:pPr marL="285750" indent="-285750">
              <a:buFont typeface="Arial" panose="020B0604020202020204" pitchFamily="34" charset="0"/>
              <a:buChar char="•"/>
            </a:pPr>
            <a:endParaRPr lang="nl-NL" dirty="0"/>
          </a:p>
          <a:p>
            <a:pPr marL="285750" indent="-285750">
              <a:buFont typeface="Arial" panose="020B0604020202020204" pitchFamily="34" charset="0"/>
              <a:buChar char="•"/>
            </a:pPr>
            <a:endParaRPr lang="nl-NL" dirty="0"/>
          </a:p>
          <a:p>
            <a:pPr marL="285750" indent="-285750">
              <a:buFont typeface="Arial" panose="020B0604020202020204" pitchFamily="34" charset="0"/>
              <a:buChar char="•"/>
            </a:pPr>
            <a:endParaRPr lang="nl-NL" dirty="0"/>
          </a:p>
        </p:txBody>
      </p:sp>
      <p:pic>
        <p:nvPicPr>
          <p:cNvPr id="9" name="Afbeelding 8" descr="Afbeelding met tekst, handschrift, whiteboard, overdekt&#10;&#10;Automatisch gegenereerde beschrijving">
            <a:extLst>
              <a:ext uri="{FF2B5EF4-FFF2-40B4-BE49-F238E27FC236}">
                <a16:creationId xmlns:a16="http://schemas.microsoft.com/office/drawing/2014/main" id="{717EED57-FA51-513C-06E7-1F12A53178B0}"/>
              </a:ext>
            </a:extLst>
          </p:cNvPr>
          <p:cNvPicPr>
            <a:picLocks noChangeAspect="1"/>
          </p:cNvPicPr>
          <p:nvPr/>
        </p:nvPicPr>
        <p:blipFill>
          <a:blip r:embed="rId2"/>
          <a:stretch>
            <a:fillRect/>
          </a:stretch>
        </p:blipFill>
        <p:spPr>
          <a:xfrm rot="5400000">
            <a:off x="7469186" y="1760539"/>
            <a:ext cx="5397502" cy="4048126"/>
          </a:xfrm>
          <a:prstGeom prst="rect">
            <a:avLst/>
          </a:prstGeom>
        </p:spPr>
      </p:pic>
      <p:pic>
        <p:nvPicPr>
          <p:cNvPr id="11" name="Afbeelding 10" descr="Afbeelding met tekst, handschrift, whiteboard, overdekt&#10;&#10;Automatisch gegenereerde beschrijving">
            <a:extLst>
              <a:ext uri="{FF2B5EF4-FFF2-40B4-BE49-F238E27FC236}">
                <a16:creationId xmlns:a16="http://schemas.microsoft.com/office/drawing/2014/main" id="{B7559D0C-A8CD-073C-DB5A-E77E043CBA6C}"/>
              </a:ext>
            </a:extLst>
          </p:cNvPr>
          <p:cNvPicPr>
            <a:picLocks noChangeAspect="1"/>
          </p:cNvPicPr>
          <p:nvPr/>
        </p:nvPicPr>
        <p:blipFill>
          <a:blip r:embed="rId3"/>
          <a:stretch>
            <a:fillRect/>
          </a:stretch>
        </p:blipFill>
        <p:spPr>
          <a:xfrm rot="5400000">
            <a:off x="70723" y="2712185"/>
            <a:ext cx="4309909" cy="3232432"/>
          </a:xfrm>
          <a:prstGeom prst="rect">
            <a:avLst/>
          </a:prstGeom>
        </p:spPr>
      </p:pic>
      <p:pic>
        <p:nvPicPr>
          <p:cNvPr id="13" name="Afbeelding 12" descr="Afbeelding met tekst, handschrift, overdekt, whiteboard&#10;&#10;Automatisch gegenereerde beschrijving">
            <a:extLst>
              <a:ext uri="{FF2B5EF4-FFF2-40B4-BE49-F238E27FC236}">
                <a16:creationId xmlns:a16="http://schemas.microsoft.com/office/drawing/2014/main" id="{8D2DE338-E00D-5F62-E890-9D76E2E8A3E3}"/>
              </a:ext>
            </a:extLst>
          </p:cNvPr>
          <p:cNvPicPr>
            <a:picLocks noChangeAspect="1"/>
          </p:cNvPicPr>
          <p:nvPr/>
        </p:nvPicPr>
        <p:blipFill rotWithShape="1">
          <a:blip r:embed="rId4"/>
          <a:srcRect l="8578" t="7870" r="18491" b="17577"/>
          <a:stretch/>
        </p:blipFill>
        <p:spPr>
          <a:xfrm rot="5400000">
            <a:off x="3336541" y="2678799"/>
            <a:ext cx="4331612" cy="3320906"/>
          </a:xfrm>
          <a:prstGeom prst="rect">
            <a:avLst/>
          </a:prstGeom>
        </p:spPr>
      </p:pic>
    </p:spTree>
    <p:extLst>
      <p:ext uri="{BB962C8B-B14F-4D97-AF65-F5344CB8AC3E}">
        <p14:creationId xmlns:p14="http://schemas.microsoft.com/office/powerpoint/2010/main" val="3167979699"/>
      </p:ext>
    </p:extLst>
  </p:cSld>
  <p:clrMapOvr>
    <a:masterClrMapping/>
  </p:clrMapOvr>
</p:sld>
</file>

<file path=ppt/theme/theme1.xml><?xml version="1.0" encoding="utf-8"?>
<a:theme xmlns:a="http://schemas.openxmlformats.org/drawingml/2006/main" name="6_Aangepast ontwerp">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Aangepast ontwerp">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Volgdia">
  <a:themeElements>
    <a:clrScheme name="Aangepast 3">
      <a:dk1>
        <a:sysClr val="windowText" lastClr="000000"/>
      </a:dk1>
      <a:lt1>
        <a:sysClr val="window" lastClr="FFFFFF"/>
      </a:lt1>
      <a:dk2>
        <a:srgbClr val="F4BBD6"/>
      </a:dk2>
      <a:lt2>
        <a:srgbClr val="EEECE1"/>
      </a:lt2>
      <a:accent1>
        <a:srgbClr val="39870C"/>
      </a:accent1>
      <a:accent2>
        <a:srgbClr val="6ED9AD"/>
      </a:accent2>
      <a:accent3>
        <a:srgbClr val="046F96"/>
      </a:accent3>
      <a:accent4>
        <a:srgbClr val="9ACCD4"/>
      </a:accent4>
      <a:accent5>
        <a:srgbClr val="ED8FBB"/>
      </a:accent5>
      <a:accent6>
        <a:srgbClr val="900079"/>
      </a:accent6>
      <a:hlink>
        <a:srgbClr val="0000FF"/>
      </a:hlink>
      <a:folHlink>
        <a:srgbClr val="800080"/>
      </a:folHlink>
    </a:clrScheme>
    <a:fontScheme name="Standaardontwerp">
      <a:majorFont>
        <a:latin typeface="Verdana"/>
        <a:ea typeface=""/>
        <a:cs typeface="Arial"/>
      </a:majorFont>
      <a:minorFont>
        <a:latin typeface="Verdana"/>
        <a:ea typeface=""/>
        <a:cs typeface="Arial"/>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andaardontwer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ardontwerp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ardontwerp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ardontwerp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ardontwerp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ardontwerp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ardontwerp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ardontwerp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ardontwerp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ardontwerp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ardontwerp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ardontwerp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VNG_Basis - kopie">
  <a:themeElements>
    <a:clrScheme name="Aangepast 17">
      <a:dk1>
        <a:srgbClr val="000000"/>
      </a:dk1>
      <a:lt1>
        <a:srgbClr val="FFFFFF"/>
      </a:lt1>
      <a:dk2>
        <a:srgbClr val="002C64"/>
      </a:dk2>
      <a:lt2>
        <a:srgbClr val="00A9F3"/>
      </a:lt2>
      <a:accent1>
        <a:srgbClr val="8EBAE5"/>
      </a:accent1>
      <a:accent2>
        <a:srgbClr val="3DB7E4"/>
      </a:accent2>
      <a:accent3>
        <a:srgbClr val="002F5F"/>
      </a:accent3>
      <a:accent4>
        <a:srgbClr val="F0AB00"/>
      </a:accent4>
      <a:accent5>
        <a:srgbClr val="00853C"/>
      </a:accent5>
      <a:accent6>
        <a:srgbClr val="C20015"/>
      </a:accent6>
      <a:hlink>
        <a:srgbClr val="999999"/>
      </a:hlink>
      <a:folHlink>
        <a:srgbClr val="CCCCCC"/>
      </a:folHlink>
    </a:clrScheme>
    <a:fontScheme name="VNG">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e1" id="{CE455056-2E07-40E3-A23C-F1856412D281}" vid="{436D15DC-6C1F-43E0-BA25-266AD42F8E4E}"/>
    </a:ext>
  </a:extLst>
</a:theme>
</file>

<file path=ppt/theme/theme5.xml><?xml version="1.0" encoding="utf-8"?>
<a:theme xmlns:a="http://schemas.openxmlformats.org/drawingml/2006/main" name="BZK2021">
  <a:themeElements>
    <a:clrScheme name="Rijks Hemelblauw 1">
      <a:dk1>
        <a:srgbClr val="000000"/>
      </a:dk1>
      <a:lt1>
        <a:srgbClr val="FFFFFF"/>
      </a:lt1>
      <a:dk2>
        <a:srgbClr val="017BC6"/>
      </a:dk2>
      <a:lt2>
        <a:srgbClr val="D9EBF6"/>
      </a:lt2>
      <a:accent1>
        <a:srgbClr val="42145F"/>
      </a:accent1>
      <a:accent2>
        <a:srgbClr val="38870D"/>
      </a:accent2>
      <a:accent3>
        <a:srgbClr val="00689A"/>
      </a:accent3>
      <a:accent4>
        <a:srgbClr val="F9E11E"/>
      </a:accent4>
      <a:accent5>
        <a:srgbClr val="275837"/>
      </a:accent5>
      <a:accent6>
        <a:srgbClr val="94700A"/>
      </a:accent6>
      <a:hlink>
        <a:srgbClr val="017BC6"/>
      </a:hlink>
      <a:folHlink>
        <a:srgbClr val="B2D6EE"/>
      </a:folHlink>
    </a:clrScheme>
    <a:fontScheme name="Rijkshuisstijl">
      <a:majorFont>
        <a:latin typeface="Verdana"/>
        <a:ea typeface=""/>
        <a:cs typeface=""/>
      </a:majorFont>
      <a:minorFont>
        <a:latin typeface="Verdana"/>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ZK2021" id="{23896A47-A51E-43FF-B633-197D624EE1D7}" vid="{0196DCEF-B40E-43BC-86AF-34D7A7D8540C}"/>
    </a:ext>
  </a:extLst>
</a:theme>
</file>

<file path=ppt/theme/theme6.xml><?xml version="1.0" encoding="utf-8"?>
<a:theme xmlns:a="http://schemas.openxmlformats.org/drawingml/2006/main" name="Office-th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Office-th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0065333c-032d-42d0-8e86-0773792144cf">
      <Terms xmlns="http://schemas.microsoft.com/office/infopath/2007/PartnerControls"/>
    </lcf76f155ced4ddcb4097134ff3c332f>
    <TaxCatchAll xmlns="5aa584c0-cc95-4f22-8018-9e9fb2c953c2"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286C3AD71A990B4F81F845D069266130" ma:contentTypeVersion="13" ma:contentTypeDescription="Een nieuw document maken." ma:contentTypeScope="" ma:versionID="b17072bd5a7b18024ae900c61d8404a6">
  <xsd:schema xmlns:xsd="http://www.w3.org/2001/XMLSchema" xmlns:xs="http://www.w3.org/2001/XMLSchema" xmlns:p="http://schemas.microsoft.com/office/2006/metadata/properties" xmlns:ns2="0065333c-032d-42d0-8e86-0773792144cf" xmlns:ns3="5aa584c0-cc95-4f22-8018-9e9fb2c953c2" targetNamespace="http://schemas.microsoft.com/office/2006/metadata/properties" ma:root="true" ma:fieldsID="c5683dc4de77c80215874613886777f9" ns2:_="" ns3:_="">
    <xsd:import namespace="0065333c-032d-42d0-8e86-0773792144cf"/>
    <xsd:import namespace="5aa584c0-cc95-4f22-8018-9e9fb2c953c2"/>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065333c-032d-42d0-8e86-0773792144c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Afbeeldingtags" ma:readOnly="false" ma:fieldId="{5cf76f15-5ced-4ddc-b409-7134ff3c332f}" ma:taxonomyMulti="true" ma:sspId="8afc60e2-e3a2-42eb-88be-e4a4405b1e79"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aa584c0-cc95-4f22-8018-9e9fb2c953c2"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253c80d9-c350-4bb4-b3c8-0c8c4e6c6566}" ma:internalName="TaxCatchAll" ma:showField="CatchAllData" ma:web="5aa584c0-cc95-4f22-8018-9e9fb2c953c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D074640-EE42-43E5-B492-615569AC609C}">
  <ds:schemaRefs>
    <ds:schemaRef ds:uri="http://purl.org/dc/terms/"/>
    <ds:schemaRef ds:uri="0065333c-032d-42d0-8e86-0773792144cf"/>
    <ds:schemaRef ds:uri="http://purl.org/dc/dcmitype/"/>
    <ds:schemaRef ds:uri="http://schemas.microsoft.com/office/2006/documentManagement/types"/>
    <ds:schemaRef ds:uri="http://purl.org/dc/elements/1.1/"/>
    <ds:schemaRef ds:uri="http://schemas.microsoft.com/office/2006/metadata/properties"/>
    <ds:schemaRef ds:uri="http://www.w3.org/XML/1998/namespace"/>
    <ds:schemaRef ds:uri="http://schemas.microsoft.com/office/infopath/2007/PartnerControls"/>
    <ds:schemaRef ds:uri="http://schemas.openxmlformats.org/package/2006/metadata/core-properties"/>
    <ds:schemaRef ds:uri="5aa584c0-cc95-4f22-8018-9e9fb2c953c2"/>
  </ds:schemaRefs>
</ds:datastoreItem>
</file>

<file path=customXml/itemProps2.xml><?xml version="1.0" encoding="utf-8"?>
<ds:datastoreItem xmlns:ds="http://schemas.openxmlformats.org/officeDocument/2006/customXml" ds:itemID="{EC93D610-123A-4BF0-A40B-F56F569C049D}">
  <ds:schemaRefs>
    <ds:schemaRef ds:uri="http://schemas.microsoft.com/sharepoint/v3/contenttype/forms"/>
  </ds:schemaRefs>
</ds:datastoreItem>
</file>

<file path=customXml/itemProps3.xml><?xml version="1.0" encoding="utf-8"?>
<ds:datastoreItem xmlns:ds="http://schemas.openxmlformats.org/officeDocument/2006/customXml" ds:itemID="{382C098B-679C-4F9D-8F3D-A174136EE11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065333c-032d-42d0-8e86-0773792144cf"/>
    <ds:schemaRef ds:uri="5aa584c0-cc95-4f22-8018-9e9fb2c953c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10</TotalTime>
  <Words>1027</Words>
  <Application>Microsoft Office PowerPoint</Application>
  <PresentationFormat>Breedbeeld</PresentationFormat>
  <Paragraphs>167</Paragraphs>
  <Slides>30</Slides>
  <Notes>9</Notes>
  <HiddenSlides>0</HiddenSlides>
  <MMClips>0</MMClips>
  <ScaleCrop>false</ScaleCrop>
  <HeadingPairs>
    <vt:vector size="6" baseType="variant">
      <vt:variant>
        <vt:lpstr>Gebruikte lettertypen</vt:lpstr>
      </vt:variant>
      <vt:variant>
        <vt:i4>4</vt:i4>
      </vt:variant>
      <vt:variant>
        <vt:lpstr>Thema</vt:lpstr>
      </vt:variant>
      <vt:variant>
        <vt:i4>5</vt:i4>
      </vt:variant>
      <vt:variant>
        <vt:lpstr>Diatitels</vt:lpstr>
      </vt:variant>
      <vt:variant>
        <vt:i4>30</vt:i4>
      </vt:variant>
    </vt:vector>
  </HeadingPairs>
  <TitlesOfParts>
    <vt:vector size="39" baseType="lpstr">
      <vt:lpstr>Arial</vt:lpstr>
      <vt:lpstr>Calibri</vt:lpstr>
      <vt:lpstr>Verdana</vt:lpstr>
      <vt:lpstr>Wingdings</vt:lpstr>
      <vt:lpstr>6_Aangepast ontwerp</vt:lpstr>
      <vt:lpstr>Aangepast ontwerp</vt:lpstr>
      <vt:lpstr>Volgdia</vt:lpstr>
      <vt:lpstr>VNG_Basis - kopie</vt:lpstr>
      <vt:lpstr>BZK2021</vt:lpstr>
      <vt:lpstr>Interbestuurlijk samenwerken in de regio   </vt:lpstr>
      <vt:lpstr>Programma</vt:lpstr>
      <vt:lpstr>Doelen van de werkplaats</vt:lpstr>
      <vt:lpstr>Quiz</vt:lpstr>
      <vt:lpstr>Werkplaats gezondheid Utrecht   </vt:lpstr>
      <vt:lpstr>Stellingen</vt:lpstr>
      <vt:lpstr>Wat hebben we gedaan?</vt:lpstr>
      <vt:lpstr>Netwerk en afspraken in kaart brengen</vt:lpstr>
      <vt:lpstr>Hoe hebben we dit gedaan? (acties 1 en 2) </vt:lpstr>
      <vt:lpstr>Sessie 3</vt:lpstr>
      <vt:lpstr>Evaluatie op proces     en inhoud </vt:lpstr>
      <vt:lpstr>Tips</vt:lpstr>
      <vt:lpstr>Werkplaats samenwerken Veluwe   </vt:lpstr>
      <vt:lpstr>Samen kennis opdoen</vt:lpstr>
      <vt:lpstr>Opbrengsten</vt:lpstr>
      <vt:lpstr>Terugblik en tips</vt:lpstr>
      <vt:lpstr>In gesprek</vt:lpstr>
      <vt:lpstr>Nazorg steenkoolwinning</vt:lpstr>
      <vt:lpstr>Doelen van de werkplaats</vt:lpstr>
      <vt:lpstr>Afgesproken aanpak</vt:lpstr>
      <vt:lpstr>Werkplaats omgevingsveiligheid</vt:lpstr>
      <vt:lpstr>Doelen van de werkplaats</vt:lpstr>
      <vt:lpstr>Dilemma’s en centrale vraag</vt:lpstr>
      <vt:lpstr>Voorgestelde aanpak</vt:lpstr>
      <vt:lpstr>Waarom doen we dit ook al weer I</vt:lpstr>
      <vt:lpstr>Waarom doen we dit ook al weer II </vt:lpstr>
      <vt:lpstr>Risico’s als we onvoldoende zijn voorbereid op invulling samenwerking</vt:lpstr>
      <vt:lpstr>Vijf adviezen voor goede samenwerking</vt:lpstr>
      <vt:lpstr>Hoe vraag ik een werkplaats aan?</vt:lpstr>
      <vt:lpstr>samenwerken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Vragen Adrie</dc:title>
  <dc:creator>Anneke Dierkx</dc:creator>
  <cp:lastModifiedBy>Jonkers, Henk (RWS WVL)</cp:lastModifiedBy>
  <cp:revision>409</cp:revision>
  <cp:lastPrinted>2024-03-04T15:20:18Z</cp:lastPrinted>
  <dcterms:created xsi:type="dcterms:W3CDTF">2021-01-28T08:27:12Z</dcterms:created>
  <dcterms:modified xsi:type="dcterms:W3CDTF">2024-07-16T06:36:49Z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0x010100286C3AD71A990B4F81F845D069266130</vt:lpwstr>
  </property>
  <property fmtid="{D5CDD505-2E9C-101B-9397-08002B2CF9AE}" pid="3" name="MediaServiceImageTags">
    <vt:lpwstr/>
  </property>
</Properties>
</file>