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7" r:id="rId2"/>
    <p:sldMasterId id="2147483703" r:id="rId3"/>
    <p:sldMasterId id="2147483718" r:id="rId4"/>
  </p:sldMasterIdLst>
  <p:notesMasterIdLst>
    <p:notesMasterId r:id="rId30"/>
  </p:notesMasterIdLst>
  <p:sldIdLst>
    <p:sldId id="281" r:id="rId5"/>
    <p:sldId id="278" r:id="rId6"/>
    <p:sldId id="258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0" r:id="rId18"/>
    <p:sldId id="271" r:id="rId19"/>
    <p:sldId id="272" r:id="rId20"/>
    <p:sldId id="282" r:id="rId21"/>
    <p:sldId id="273" r:id="rId22"/>
    <p:sldId id="275" r:id="rId23"/>
    <p:sldId id="274" r:id="rId24"/>
    <p:sldId id="279" r:id="rId25"/>
    <p:sldId id="269" r:id="rId26"/>
    <p:sldId id="276" r:id="rId27"/>
    <p:sldId id="280" r:id="rId28"/>
    <p:sldId id="277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spagina" id="{6075DC74-ECE0-4CF7-A7ED-10B4FFCCE0DD}">
          <p14:sldIdLst>
            <p14:sldId id="281"/>
            <p14:sldId id="278"/>
            <p14:sldId id="258"/>
          </p14:sldIdLst>
        </p14:section>
        <p14:section name="inhoud" id="{95A307B9-5384-49FB-B63E-3AA0A50CE309}">
          <p14:sldIdLst>
            <p14:sldId id="257"/>
          </p14:sldIdLst>
        </p14:section>
        <p14:section name="Wat zijn kwetsbare gebouwen" id="{1FED377B-567B-47B5-9963-C8C8BF89C9B4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</p14:sldIdLst>
        </p14:section>
        <p14:section name="Gemeenten aan zet!" id="{0C46CD3D-D881-40B4-82AC-060943A49066}">
          <p14:sldIdLst>
            <p14:sldId id="270"/>
            <p14:sldId id="271"/>
            <p14:sldId id="272"/>
            <p14:sldId id="282"/>
            <p14:sldId id="273"/>
            <p14:sldId id="275"/>
            <p14:sldId id="274"/>
            <p14:sldId id="279"/>
            <p14:sldId id="269"/>
            <p14:sldId id="276"/>
            <p14:sldId id="280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6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876" y="2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B9983-1185-4B2E-A140-9BE8397BFB85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873AD-D4F0-4FE2-A99D-801C372DE9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791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Een </a:t>
            </a:r>
            <a:r>
              <a:rPr lang="nl-NL" dirty="0" err="1"/>
              <a:t>appart</a:t>
            </a:r>
            <a:r>
              <a:rPr lang="nl-NL" dirty="0"/>
              <a:t> type binnen het REV vormen</a:t>
            </a:r>
            <a:r>
              <a:rPr lang="nl-NL" baseline="0" dirty="0"/>
              <a:t> de kwetsbare gebouwen en locaties. </a:t>
            </a:r>
          </a:p>
          <a:p>
            <a:r>
              <a:rPr lang="nl-NL" baseline="0" dirty="0"/>
              <a:t>Dit is het enige type van gegevens waar geen contouren bij horen. De gebouwen worden weergegevens zoals ze in de BAG zijn opgenomen. </a:t>
            </a:r>
          </a:p>
          <a:p>
            <a:endParaRPr lang="nl-NL" baseline="0" dirty="0"/>
          </a:p>
          <a:p>
            <a:r>
              <a:rPr lang="nl-NL" baseline="0" dirty="0"/>
              <a:t>Aan deze gebouwen in een kwetsbaarheid toegekend.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2CB33-DA47-49D1-9A72-38B2B24D7F7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537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574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25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447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en tekst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EFDE1B1C-66BF-E5D2-05D9-67DF204D8FF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967416 w 12192000"/>
              <a:gd name="connsiteY1" fmla="*/ 823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6002977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442364 w 12192000"/>
              <a:gd name="connsiteY3" fmla="*/ 71845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11735 w 12192000"/>
              <a:gd name="connsiteY3" fmla="*/ 783772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11735 w 12192000"/>
              <a:gd name="connsiteY3" fmla="*/ 783772 h 6858000"/>
              <a:gd name="connsiteX4" fmla="*/ 6715496 w 12192000"/>
              <a:gd name="connsiteY4" fmla="*/ 72439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11735 w 12192000"/>
              <a:gd name="connsiteY3" fmla="*/ 783772 h 6858000"/>
              <a:gd name="connsiteX4" fmla="*/ 6323610 w 12192000"/>
              <a:gd name="connsiteY4" fmla="*/ 5938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21361 w 12192000"/>
              <a:gd name="connsiteY3" fmla="*/ 778959 h 6858000"/>
              <a:gd name="connsiteX4" fmla="*/ 6323610 w 12192000"/>
              <a:gd name="connsiteY4" fmla="*/ 5938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26173 w 12192000"/>
              <a:gd name="connsiteY3" fmla="*/ 788585 h 6858000"/>
              <a:gd name="connsiteX4" fmla="*/ 6323610 w 12192000"/>
              <a:gd name="connsiteY4" fmla="*/ 5938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4003" y="8238"/>
                </a:lnTo>
                <a:lnTo>
                  <a:pt x="5872349" y="789709"/>
                </a:lnTo>
                <a:lnTo>
                  <a:pt x="6326173" y="788585"/>
                </a:lnTo>
                <a:cubicBezTo>
                  <a:pt x="6326923" y="530911"/>
                  <a:pt x="6322860" y="263612"/>
                  <a:pt x="6323610" y="5938"/>
                </a:cubicBez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rIns="612000" anchor="b"/>
          <a:lstStyle>
            <a:lvl1pPr marL="0" indent="0" algn="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11" name="Tijdelijke aanduiding voor tekst 23">
            <a:extLst>
              <a:ext uri="{FF2B5EF4-FFF2-40B4-BE49-F238E27FC236}">
                <a16:creationId xmlns:a16="http://schemas.microsoft.com/office/drawing/2014/main" id="{09DD1D8E-6021-A87C-A9F4-658FFC5FD40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7347" y="1772816"/>
            <a:ext cx="4536491" cy="3133392"/>
          </a:xfrm>
          <a:custGeom>
            <a:avLst/>
            <a:gdLst>
              <a:gd name="connsiteX0" fmla="*/ 0 w 4532141"/>
              <a:gd name="connsiteY0" fmla="*/ 618255 h 3709456"/>
              <a:gd name="connsiteX1" fmla="*/ 618255 w 4532141"/>
              <a:gd name="connsiteY1" fmla="*/ 0 h 3709456"/>
              <a:gd name="connsiteX2" fmla="*/ 3913886 w 4532141"/>
              <a:gd name="connsiteY2" fmla="*/ 0 h 3709456"/>
              <a:gd name="connsiteX3" fmla="*/ 4532141 w 4532141"/>
              <a:gd name="connsiteY3" fmla="*/ 618255 h 3709456"/>
              <a:gd name="connsiteX4" fmla="*/ 4532141 w 4532141"/>
              <a:gd name="connsiteY4" fmla="*/ 3091201 h 3709456"/>
              <a:gd name="connsiteX5" fmla="*/ 3913886 w 4532141"/>
              <a:gd name="connsiteY5" fmla="*/ 3709456 h 3709456"/>
              <a:gd name="connsiteX6" fmla="*/ 618255 w 4532141"/>
              <a:gd name="connsiteY6" fmla="*/ 3709456 h 3709456"/>
              <a:gd name="connsiteX7" fmla="*/ 0 w 4532141"/>
              <a:gd name="connsiteY7" fmla="*/ 3091201 h 3709456"/>
              <a:gd name="connsiteX8" fmla="*/ 0 w 4532141"/>
              <a:gd name="connsiteY8" fmla="*/ 618255 h 3709456"/>
              <a:gd name="connsiteX0" fmla="*/ 0 w 4693037"/>
              <a:gd name="connsiteY0" fmla="*/ 618255 h 3709456"/>
              <a:gd name="connsiteX1" fmla="*/ 618255 w 4693037"/>
              <a:gd name="connsiteY1" fmla="*/ 0 h 3709456"/>
              <a:gd name="connsiteX2" fmla="*/ 4544393 w 4693037"/>
              <a:gd name="connsiteY2" fmla="*/ 0 h 3709456"/>
              <a:gd name="connsiteX3" fmla="*/ 4532141 w 4693037"/>
              <a:gd name="connsiteY3" fmla="*/ 618255 h 3709456"/>
              <a:gd name="connsiteX4" fmla="*/ 4532141 w 4693037"/>
              <a:gd name="connsiteY4" fmla="*/ 3091201 h 3709456"/>
              <a:gd name="connsiteX5" fmla="*/ 3913886 w 4693037"/>
              <a:gd name="connsiteY5" fmla="*/ 3709456 h 3709456"/>
              <a:gd name="connsiteX6" fmla="*/ 618255 w 4693037"/>
              <a:gd name="connsiteY6" fmla="*/ 3709456 h 3709456"/>
              <a:gd name="connsiteX7" fmla="*/ 0 w 4693037"/>
              <a:gd name="connsiteY7" fmla="*/ 3091201 h 3709456"/>
              <a:gd name="connsiteX8" fmla="*/ 0 w 4693037"/>
              <a:gd name="connsiteY8" fmla="*/ 618255 h 3709456"/>
              <a:gd name="connsiteX0" fmla="*/ 0 w 4544393"/>
              <a:gd name="connsiteY0" fmla="*/ 618255 h 3709456"/>
              <a:gd name="connsiteX1" fmla="*/ 618255 w 4544393"/>
              <a:gd name="connsiteY1" fmla="*/ 0 h 3709456"/>
              <a:gd name="connsiteX2" fmla="*/ 4544393 w 4544393"/>
              <a:gd name="connsiteY2" fmla="*/ 0 h 3709456"/>
              <a:gd name="connsiteX3" fmla="*/ 4532141 w 4544393"/>
              <a:gd name="connsiteY3" fmla="*/ 618255 h 3709456"/>
              <a:gd name="connsiteX4" fmla="*/ 4532141 w 4544393"/>
              <a:gd name="connsiteY4" fmla="*/ 3091201 h 3709456"/>
              <a:gd name="connsiteX5" fmla="*/ 3913886 w 4544393"/>
              <a:gd name="connsiteY5" fmla="*/ 3709456 h 3709456"/>
              <a:gd name="connsiteX6" fmla="*/ 618255 w 4544393"/>
              <a:gd name="connsiteY6" fmla="*/ 3709456 h 3709456"/>
              <a:gd name="connsiteX7" fmla="*/ 0 w 4544393"/>
              <a:gd name="connsiteY7" fmla="*/ 3091201 h 3709456"/>
              <a:gd name="connsiteX8" fmla="*/ 0 w 4544393"/>
              <a:gd name="connsiteY8" fmla="*/ 618255 h 3709456"/>
              <a:gd name="connsiteX0" fmla="*/ 0 w 4532141"/>
              <a:gd name="connsiteY0" fmla="*/ 618255 h 3709456"/>
              <a:gd name="connsiteX1" fmla="*/ 618255 w 4532141"/>
              <a:gd name="connsiteY1" fmla="*/ 0 h 3709456"/>
              <a:gd name="connsiteX2" fmla="*/ 4531188 w 4532141"/>
              <a:gd name="connsiteY2" fmla="*/ 0 h 3709456"/>
              <a:gd name="connsiteX3" fmla="*/ 4532141 w 4532141"/>
              <a:gd name="connsiteY3" fmla="*/ 618255 h 3709456"/>
              <a:gd name="connsiteX4" fmla="*/ 4532141 w 4532141"/>
              <a:gd name="connsiteY4" fmla="*/ 3091201 h 3709456"/>
              <a:gd name="connsiteX5" fmla="*/ 3913886 w 4532141"/>
              <a:gd name="connsiteY5" fmla="*/ 3709456 h 3709456"/>
              <a:gd name="connsiteX6" fmla="*/ 618255 w 4532141"/>
              <a:gd name="connsiteY6" fmla="*/ 3709456 h 3709456"/>
              <a:gd name="connsiteX7" fmla="*/ 0 w 4532141"/>
              <a:gd name="connsiteY7" fmla="*/ 3091201 h 3709456"/>
              <a:gd name="connsiteX8" fmla="*/ 0 w 4532141"/>
              <a:gd name="connsiteY8" fmla="*/ 618255 h 3709456"/>
              <a:gd name="connsiteX0" fmla="*/ 151052 w 4683193"/>
              <a:gd name="connsiteY0" fmla="*/ 618255 h 3709456"/>
              <a:gd name="connsiteX1" fmla="*/ 152004 w 4683193"/>
              <a:gd name="connsiteY1" fmla="*/ 0 h 3709456"/>
              <a:gd name="connsiteX2" fmla="*/ 4682240 w 4683193"/>
              <a:gd name="connsiteY2" fmla="*/ 0 h 3709456"/>
              <a:gd name="connsiteX3" fmla="*/ 4683193 w 4683193"/>
              <a:gd name="connsiteY3" fmla="*/ 618255 h 3709456"/>
              <a:gd name="connsiteX4" fmla="*/ 4683193 w 4683193"/>
              <a:gd name="connsiteY4" fmla="*/ 3091201 h 3709456"/>
              <a:gd name="connsiteX5" fmla="*/ 4064938 w 4683193"/>
              <a:gd name="connsiteY5" fmla="*/ 3709456 h 3709456"/>
              <a:gd name="connsiteX6" fmla="*/ 769307 w 4683193"/>
              <a:gd name="connsiteY6" fmla="*/ 3709456 h 3709456"/>
              <a:gd name="connsiteX7" fmla="*/ 151052 w 4683193"/>
              <a:gd name="connsiteY7" fmla="*/ 3091201 h 3709456"/>
              <a:gd name="connsiteX8" fmla="*/ 151052 w 4683193"/>
              <a:gd name="connsiteY8" fmla="*/ 618255 h 3709456"/>
              <a:gd name="connsiteX0" fmla="*/ 4350 w 4536491"/>
              <a:gd name="connsiteY0" fmla="*/ 618255 h 3709456"/>
              <a:gd name="connsiteX1" fmla="*/ 5302 w 4536491"/>
              <a:gd name="connsiteY1" fmla="*/ 0 h 3709456"/>
              <a:gd name="connsiteX2" fmla="*/ 4535538 w 4536491"/>
              <a:gd name="connsiteY2" fmla="*/ 0 h 3709456"/>
              <a:gd name="connsiteX3" fmla="*/ 4536491 w 4536491"/>
              <a:gd name="connsiteY3" fmla="*/ 618255 h 3709456"/>
              <a:gd name="connsiteX4" fmla="*/ 4536491 w 4536491"/>
              <a:gd name="connsiteY4" fmla="*/ 3091201 h 3709456"/>
              <a:gd name="connsiteX5" fmla="*/ 3918236 w 4536491"/>
              <a:gd name="connsiteY5" fmla="*/ 3709456 h 3709456"/>
              <a:gd name="connsiteX6" fmla="*/ 622605 w 4536491"/>
              <a:gd name="connsiteY6" fmla="*/ 3709456 h 3709456"/>
              <a:gd name="connsiteX7" fmla="*/ 4350 w 4536491"/>
              <a:gd name="connsiteY7" fmla="*/ 3091201 h 3709456"/>
              <a:gd name="connsiteX8" fmla="*/ 4350 w 4536491"/>
              <a:gd name="connsiteY8" fmla="*/ 618255 h 370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6491" h="3709456">
                <a:moveTo>
                  <a:pt x="4350" y="618255"/>
                </a:moveTo>
                <a:cubicBezTo>
                  <a:pt x="4350" y="276802"/>
                  <a:pt x="-6043" y="287194"/>
                  <a:pt x="5302" y="0"/>
                </a:cubicBezTo>
                <a:lnTo>
                  <a:pt x="4535538" y="0"/>
                </a:lnTo>
                <a:cubicBezTo>
                  <a:pt x="4520474" y="442345"/>
                  <a:pt x="4536491" y="276802"/>
                  <a:pt x="4536491" y="618255"/>
                </a:cubicBezTo>
                <a:lnTo>
                  <a:pt x="4536491" y="3091201"/>
                </a:lnTo>
                <a:cubicBezTo>
                  <a:pt x="4536491" y="3432654"/>
                  <a:pt x="4259689" y="3709456"/>
                  <a:pt x="3918236" y="3709456"/>
                </a:cubicBezTo>
                <a:lnTo>
                  <a:pt x="622605" y="3709456"/>
                </a:lnTo>
                <a:cubicBezTo>
                  <a:pt x="281152" y="3709456"/>
                  <a:pt x="4350" y="3432654"/>
                  <a:pt x="4350" y="3091201"/>
                </a:cubicBezTo>
                <a:lnTo>
                  <a:pt x="4350" y="618255"/>
                </a:lnTo>
                <a:close/>
              </a:path>
            </a:pathLst>
          </a:custGeom>
          <a:solidFill>
            <a:schemeClr val="bg1"/>
          </a:solidFill>
        </p:spPr>
        <p:txBody>
          <a:bodyPr lIns="251999" tIns="360000" rIns="251999" bIns="360000"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ex.</a:t>
            </a:r>
          </a:p>
        </p:txBody>
      </p:sp>
      <p:sp>
        <p:nvSpPr>
          <p:cNvPr id="10" name="Tijdelijke aanduiding voor tekst 17">
            <a:extLst>
              <a:ext uri="{FF2B5EF4-FFF2-40B4-BE49-F238E27FC236}">
                <a16:creationId xmlns:a16="http://schemas.microsoft.com/office/drawing/2014/main" id="{03A070D5-7794-1A10-5E2E-3CA67414F20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1052736"/>
            <a:ext cx="4537074" cy="720080"/>
          </a:xfrm>
          <a:prstGeom prst="round2SameRect">
            <a:avLst/>
          </a:prstGeom>
          <a:solidFill>
            <a:schemeClr val="accent3"/>
          </a:solidFill>
        </p:spPr>
        <p:txBody>
          <a:bodyPr lIns="36000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1344" y="27183"/>
            <a:ext cx="162777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69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tekstpagina_Witte achtergro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14" name="Tijdelijke aanduiding voor tekst 23">
            <a:extLst>
              <a:ext uri="{FF2B5EF4-FFF2-40B4-BE49-F238E27FC236}">
                <a16:creationId xmlns:a16="http://schemas.microsoft.com/office/drawing/2014/main" id="{A074339A-7760-4FCB-DA9B-E7FE5D6DA6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248" y="1821419"/>
            <a:ext cx="10648986" cy="43438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</a:t>
            </a: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78960F63-0C67-C6BD-59D2-D7307C6ED1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5" name="Afbeelding 4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207775"/>
            <a:ext cx="1296144" cy="6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6739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240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12878D0-B246-D802-8BD9-8853760EA6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689B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9D99BA4-EC9C-1A31-A5C1-4019826403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D17B1F9-DA23-CFFF-02F7-65FB5DC42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1799" y="2780927"/>
            <a:ext cx="8908403" cy="615553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8" name="Tijdelijke aanduiding voor tekst 19">
            <a:extLst>
              <a:ext uri="{FF2B5EF4-FFF2-40B4-BE49-F238E27FC236}">
                <a16:creationId xmlns:a16="http://schemas.microsoft.com/office/drawing/2014/main" id="{0DDE6F11-1352-F4D6-C3A5-4C131561F1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7648" y="3933800"/>
            <a:ext cx="6264695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800">
                <a:solidFill>
                  <a:schemeClr val="bg1"/>
                </a:solidFill>
              </a:defRPr>
            </a:lvl3pPr>
            <a:lvl4pPr marL="1371600" indent="0" algn="ctr">
              <a:buNone/>
              <a:defRPr sz="2800">
                <a:solidFill>
                  <a:schemeClr val="bg1"/>
                </a:solidFill>
              </a:defRPr>
            </a:lvl4pPr>
            <a:lvl5pPr marL="18288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93174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0171D9C8-87FE-139F-D6EA-0B2A6F07E0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689B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F590F9C-8D1E-2568-8FB0-83A9BBCB12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88640"/>
            <a:ext cx="1623119" cy="101438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48884EE-92AF-10B7-E8E2-E6E0A5D766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1799" y="2780927"/>
            <a:ext cx="8908403" cy="615553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175F4C85-1F3A-E003-D7AB-A1F3CD6F6A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7648" y="3933800"/>
            <a:ext cx="6264695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800">
                <a:solidFill>
                  <a:schemeClr val="bg1"/>
                </a:solidFill>
              </a:defRPr>
            </a:lvl3pPr>
            <a:lvl4pPr marL="1371600" indent="0" algn="ctr">
              <a:buNone/>
              <a:defRPr sz="2800">
                <a:solidFill>
                  <a:schemeClr val="bg1"/>
                </a:solidFill>
              </a:defRPr>
            </a:lvl4pPr>
            <a:lvl5pPr marL="18288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322340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 3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9D82442F-0EC0-B7AB-4D1A-329D4CA5D4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689B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9B1E761-6F3E-0FF8-629F-251AF090E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E712C98-17C8-06E1-DAFF-6B9EFC3B0C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88640"/>
            <a:ext cx="1623119" cy="1014388"/>
          </a:xfrm>
          <a:prstGeom prst="rect">
            <a:avLst/>
          </a:prstGeom>
        </p:spPr>
      </p:pic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33F1EF20-0D8D-1448-7EC8-6397557644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7648" y="3933800"/>
            <a:ext cx="6264695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800">
                <a:solidFill>
                  <a:schemeClr val="bg1"/>
                </a:solidFill>
              </a:defRPr>
            </a:lvl3pPr>
            <a:lvl4pPr marL="1371600" indent="0" algn="ctr">
              <a:buNone/>
              <a:defRPr sz="2800">
                <a:solidFill>
                  <a:schemeClr val="bg1"/>
                </a:solidFill>
              </a:defRPr>
            </a:lvl4pPr>
            <a:lvl5pPr marL="18288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6702F4EF-47AB-67B8-DFFD-DC1E56BD37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1799" y="2780927"/>
            <a:ext cx="8908403" cy="615553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583929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tekstpagina_Witte achtergro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14" name="Tijdelijke aanduiding voor tekst 23">
            <a:extLst>
              <a:ext uri="{FF2B5EF4-FFF2-40B4-BE49-F238E27FC236}">
                <a16:creationId xmlns:a16="http://schemas.microsoft.com/office/drawing/2014/main" id="{A074339A-7760-4FCB-DA9B-E7FE5D6DA6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248" y="1821419"/>
            <a:ext cx="10648986" cy="43438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</a:t>
            </a: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78960F63-0C67-C6BD-59D2-D7307C6ED1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62990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tekst pagina_Blauwe achtergro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5" name="Tijdelijke aanduiding voor tekst 17">
            <a:extLst>
              <a:ext uri="{FF2B5EF4-FFF2-40B4-BE49-F238E27FC236}">
                <a16:creationId xmlns:a16="http://schemas.microsoft.com/office/drawing/2014/main" id="{885F0036-273B-CE65-A4CE-2B0FF450210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8" name="Tijdelijke aanduiding voor tekst 23">
            <a:extLst>
              <a:ext uri="{FF2B5EF4-FFF2-40B4-BE49-F238E27FC236}">
                <a16:creationId xmlns:a16="http://schemas.microsoft.com/office/drawing/2014/main" id="{07841247-0AD0-0BFF-3FF6-6391C5A787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248" y="1821419"/>
            <a:ext cx="10648986" cy="43438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305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0102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06945E12-A27F-AC8D-C23B-7DC59F17F5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88163" y="1050450"/>
            <a:ext cx="2738437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83B880CB-BBC0-B6EC-27EF-D3F841D181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97648" y="1626712"/>
            <a:ext cx="4527590" cy="4107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33" name="Tijdelijke aanduiding voor afbeelding 9">
            <a:extLst>
              <a:ext uri="{FF2B5EF4-FFF2-40B4-BE49-F238E27FC236}">
                <a16:creationId xmlns:a16="http://schemas.microsoft.com/office/drawing/2014/main" id="{4B30CDEE-4FF3-1CF1-325A-814003416E1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75" y="-3337"/>
            <a:ext cx="6090424" cy="6884782"/>
          </a:xfrm>
          <a:custGeom>
            <a:avLst/>
            <a:gdLst>
              <a:gd name="connsiteX0" fmla="*/ 0 w 6096000"/>
              <a:gd name="connsiteY0" fmla="*/ 0 h 6858000"/>
              <a:gd name="connsiteX1" fmla="*/ 4594225 w 6096000"/>
              <a:gd name="connsiteY1" fmla="*/ 0 h 6858000"/>
              <a:gd name="connsiteX2" fmla="*/ 5848350 w 6096000"/>
              <a:gd name="connsiteY2" fmla="*/ 0 h 6858000"/>
              <a:gd name="connsiteX3" fmla="*/ 5862637 w 6096000"/>
              <a:gd name="connsiteY3" fmla="*/ 0 h 6858000"/>
              <a:gd name="connsiteX4" fmla="*/ 5862637 w 6096000"/>
              <a:gd name="connsiteY4" fmla="*/ 711244 h 6858000"/>
              <a:gd name="connsiteX5" fmla="*/ 6096000 w 6096000"/>
              <a:gd name="connsiteY5" fmla="*/ 711244 h 6858000"/>
              <a:gd name="connsiteX6" fmla="*/ 6096000 w 6096000"/>
              <a:gd name="connsiteY6" fmla="*/ 975600 h 6858000"/>
              <a:gd name="connsiteX7" fmla="*/ 6096000 w 6096000"/>
              <a:gd name="connsiteY7" fmla="*/ 1431131 h 6858000"/>
              <a:gd name="connsiteX8" fmla="*/ 6096000 w 6096000"/>
              <a:gd name="connsiteY8" fmla="*/ 6858000 h 6858000"/>
              <a:gd name="connsiteX9" fmla="*/ 5848350 w 6096000"/>
              <a:gd name="connsiteY9" fmla="*/ 6858000 h 6858000"/>
              <a:gd name="connsiteX10" fmla="*/ 0 w 6096000"/>
              <a:gd name="connsiteY10" fmla="*/ 6858000 h 6858000"/>
              <a:gd name="connsiteX0" fmla="*/ 0 w 8128000"/>
              <a:gd name="connsiteY0" fmla="*/ 7815 h 6858000"/>
              <a:gd name="connsiteX1" fmla="*/ 6626225 w 8128000"/>
              <a:gd name="connsiteY1" fmla="*/ 0 h 6858000"/>
              <a:gd name="connsiteX2" fmla="*/ 7880350 w 8128000"/>
              <a:gd name="connsiteY2" fmla="*/ 0 h 6858000"/>
              <a:gd name="connsiteX3" fmla="*/ 7894637 w 8128000"/>
              <a:gd name="connsiteY3" fmla="*/ 0 h 6858000"/>
              <a:gd name="connsiteX4" fmla="*/ 7894637 w 8128000"/>
              <a:gd name="connsiteY4" fmla="*/ 711244 h 6858000"/>
              <a:gd name="connsiteX5" fmla="*/ 8128000 w 8128000"/>
              <a:gd name="connsiteY5" fmla="*/ 711244 h 6858000"/>
              <a:gd name="connsiteX6" fmla="*/ 8128000 w 8128000"/>
              <a:gd name="connsiteY6" fmla="*/ 975600 h 6858000"/>
              <a:gd name="connsiteX7" fmla="*/ 8128000 w 8128000"/>
              <a:gd name="connsiteY7" fmla="*/ 1431131 h 6858000"/>
              <a:gd name="connsiteX8" fmla="*/ 8128000 w 8128000"/>
              <a:gd name="connsiteY8" fmla="*/ 6858000 h 6858000"/>
              <a:gd name="connsiteX9" fmla="*/ 7880350 w 8128000"/>
              <a:gd name="connsiteY9" fmla="*/ 6858000 h 6858000"/>
              <a:gd name="connsiteX10" fmla="*/ 2032000 w 8128000"/>
              <a:gd name="connsiteY10" fmla="*/ 6858000 h 6858000"/>
              <a:gd name="connsiteX11" fmla="*/ 0 w 8128000"/>
              <a:gd name="connsiteY11" fmla="*/ 7815 h 6858000"/>
              <a:gd name="connsiteX0" fmla="*/ 0 w 8128000"/>
              <a:gd name="connsiteY0" fmla="*/ 7815 h 6881446"/>
              <a:gd name="connsiteX1" fmla="*/ 6626225 w 8128000"/>
              <a:gd name="connsiteY1" fmla="*/ 0 h 6881446"/>
              <a:gd name="connsiteX2" fmla="*/ 7880350 w 8128000"/>
              <a:gd name="connsiteY2" fmla="*/ 0 h 6881446"/>
              <a:gd name="connsiteX3" fmla="*/ 7894637 w 8128000"/>
              <a:gd name="connsiteY3" fmla="*/ 0 h 6881446"/>
              <a:gd name="connsiteX4" fmla="*/ 7894637 w 8128000"/>
              <a:gd name="connsiteY4" fmla="*/ 711244 h 6881446"/>
              <a:gd name="connsiteX5" fmla="*/ 8128000 w 8128000"/>
              <a:gd name="connsiteY5" fmla="*/ 711244 h 6881446"/>
              <a:gd name="connsiteX6" fmla="*/ 8128000 w 8128000"/>
              <a:gd name="connsiteY6" fmla="*/ 975600 h 6881446"/>
              <a:gd name="connsiteX7" fmla="*/ 8128000 w 8128000"/>
              <a:gd name="connsiteY7" fmla="*/ 1431131 h 6881446"/>
              <a:gd name="connsiteX8" fmla="*/ 8128000 w 8128000"/>
              <a:gd name="connsiteY8" fmla="*/ 6858000 h 6881446"/>
              <a:gd name="connsiteX9" fmla="*/ 7880350 w 8128000"/>
              <a:gd name="connsiteY9" fmla="*/ 6858000 h 6881446"/>
              <a:gd name="connsiteX10" fmla="*/ 10420 w 8128000"/>
              <a:gd name="connsiteY10" fmla="*/ 6881446 h 6881446"/>
              <a:gd name="connsiteX11" fmla="*/ 0 w 8128000"/>
              <a:gd name="connsiteY11" fmla="*/ 7815 h 6881446"/>
              <a:gd name="connsiteX0" fmla="*/ 0 w 8128000"/>
              <a:gd name="connsiteY0" fmla="*/ 7815 h 6881446"/>
              <a:gd name="connsiteX1" fmla="*/ 6626225 w 8128000"/>
              <a:gd name="connsiteY1" fmla="*/ 0 h 6881446"/>
              <a:gd name="connsiteX2" fmla="*/ 7880350 w 8128000"/>
              <a:gd name="connsiteY2" fmla="*/ 0 h 6881446"/>
              <a:gd name="connsiteX3" fmla="*/ 7763404 w 8128000"/>
              <a:gd name="connsiteY3" fmla="*/ 3175 h 6881446"/>
              <a:gd name="connsiteX4" fmla="*/ 7894637 w 8128000"/>
              <a:gd name="connsiteY4" fmla="*/ 711244 h 6881446"/>
              <a:gd name="connsiteX5" fmla="*/ 8128000 w 8128000"/>
              <a:gd name="connsiteY5" fmla="*/ 711244 h 6881446"/>
              <a:gd name="connsiteX6" fmla="*/ 8128000 w 8128000"/>
              <a:gd name="connsiteY6" fmla="*/ 975600 h 6881446"/>
              <a:gd name="connsiteX7" fmla="*/ 8128000 w 8128000"/>
              <a:gd name="connsiteY7" fmla="*/ 1431131 h 6881446"/>
              <a:gd name="connsiteX8" fmla="*/ 8128000 w 8128000"/>
              <a:gd name="connsiteY8" fmla="*/ 6858000 h 6881446"/>
              <a:gd name="connsiteX9" fmla="*/ 7880350 w 8128000"/>
              <a:gd name="connsiteY9" fmla="*/ 6858000 h 6881446"/>
              <a:gd name="connsiteX10" fmla="*/ 10420 w 8128000"/>
              <a:gd name="connsiteY10" fmla="*/ 6881446 h 6881446"/>
              <a:gd name="connsiteX11" fmla="*/ 0 w 8128000"/>
              <a:gd name="connsiteY11" fmla="*/ 7815 h 6881446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763404 w 8128000"/>
              <a:gd name="connsiteY3" fmla="*/ 6350 h 6884621"/>
              <a:gd name="connsiteX4" fmla="*/ 7894637 w 8128000"/>
              <a:gd name="connsiteY4" fmla="*/ 714419 h 6884621"/>
              <a:gd name="connsiteX5" fmla="*/ 8128000 w 8128000"/>
              <a:gd name="connsiteY5" fmla="*/ 714419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831137 w 8128000"/>
              <a:gd name="connsiteY3" fmla="*/ 9525 h 6884621"/>
              <a:gd name="connsiteX4" fmla="*/ 7894637 w 8128000"/>
              <a:gd name="connsiteY4" fmla="*/ 714419 h 6884621"/>
              <a:gd name="connsiteX5" fmla="*/ 8128000 w 8128000"/>
              <a:gd name="connsiteY5" fmla="*/ 714419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831137 w 8128000"/>
              <a:gd name="connsiteY3" fmla="*/ 9525 h 6884621"/>
              <a:gd name="connsiteX4" fmla="*/ 7712604 w 8128000"/>
              <a:gd name="connsiteY4" fmla="*/ 723944 h 6884621"/>
              <a:gd name="connsiteX5" fmla="*/ 8128000 w 8128000"/>
              <a:gd name="connsiteY5" fmla="*/ 714419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831137 w 8128000"/>
              <a:gd name="connsiteY3" fmla="*/ 9525 h 6884621"/>
              <a:gd name="connsiteX4" fmla="*/ 7712604 w 8128000"/>
              <a:gd name="connsiteY4" fmla="*/ 723944 h 6884621"/>
              <a:gd name="connsiteX5" fmla="*/ 8128000 w 8128000"/>
              <a:gd name="connsiteY5" fmla="*/ 787444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831137 w 8128000"/>
              <a:gd name="connsiteY3" fmla="*/ 9525 h 6884621"/>
              <a:gd name="connsiteX4" fmla="*/ 7716837 w 8128000"/>
              <a:gd name="connsiteY4" fmla="*/ 835069 h 6884621"/>
              <a:gd name="connsiteX5" fmla="*/ 8128000 w 8128000"/>
              <a:gd name="connsiteY5" fmla="*/ 787444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831137 w 8128000"/>
              <a:gd name="connsiteY3" fmla="*/ 9525 h 6884621"/>
              <a:gd name="connsiteX4" fmla="*/ 7826904 w 8128000"/>
              <a:gd name="connsiteY4" fmla="*/ 790619 h 6884621"/>
              <a:gd name="connsiteX5" fmla="*/ 8128000 w 8128000"/>
              <a:gd name="connsiteY5" fmla="*/ 787444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831137 w 8128000"/>
              <a:gd name="connsiteY3" fmla="*/ 6350 h 6884621"/>
              <a:gd name="connsiteX4" fmla="*/ 7826904 w 8128000"/>
              <a:gd name="connsiteY4" fmla="*/ 790619 h 6884621"/>
              <a:gd name="connsiteX5" fmla="*/ 8128000 w 8128000"/>
              <a:gd name="connsiteY5" fmla="*/ 787444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823702 w 8120565"/>
              <a:gd name="connsiteY3" fmla="*/ 6511 h 6884782"/>
              <a:gd name="connsiteX4" fmla="*/ 7819469 w 8120565"/>
              <a:gd name="connsiteY4" fmla="*/ 790780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823702 w 8120565"/>
              <a:gd name="connsiteY3" fmla="*/ 6511 h 6884782"/>
              <a:gd name="connsiteX4" fmla="*/ 7620546 w 8120565"/>
              <a:gd name="connsiteY4" fmla="*/ 800405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823702 w 8120565"/>
              <a:gd name="connsiteY3" fmla="*/ 6511 h 6884782"/>
              <a:gd name="connsiteX4" fmla="*/ 7819469 w 8120565"/>
              <a:gd name="connsiteY4" fmla="*/ 790780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541361 w 8120565"/>
              <a:gd name="connsiteY3" fmla="*/ 1698 h 6884782"/>
              <a:gd name="connsiteX4" fmla="*/ 7819469 w 8120565"/>
              <a:gd name="connsiteY4" fmla="*/ 790780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830120 w 8120565"/>
              <a:gd name="connsiteY3" fmla="*/ 1698 h 6884782"/>
              <a:gd name="connsiteX4" fmla="*/ 7819469 w 8120565"/>
              <a:gd name="connsiteY4" fmla="*/ 790780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830120 w 8120565"/>
              <a:gd name="connsiteY3" fmla="*/ 1698 h 6884782"/>
              <a:gd name="connsiteX4" fmla="*/ 7825886 w 8120565"/>
              <a:gd name="connsiteY4" fmla="*/ 790780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830120 w 8120565"/>
              <a:gd name="connsiteY3" fmla="*/ 1698 h 6884782"/>
              <a:gd name="connsiteX4" fmla="*/ 7825886 w 8120565"/>
              <a:gd name="connsiteY4" fmla="*/ 781155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20565" h="6884782">
                <a:moveTo>
                  <a:pt x="0" y="0"/>
                </a:moveTo>
                <a:lnTo>
                  <a:pt x="6618790" y="3336"/>
                </a:lnTo>
                <a:lnTo>
                  <a:pt x="7280249" y="161"/>
                </a:lnTo>
                <a:lnTo>
                  <a:pt x="7830120" y="1698"/>
                </a:lnTo>
                <a:cubicBezTo>
                  <a:pt x="7828709" y="264725"/>
                  <a:pt x="7827297" y="518128"/>
                  <a:pt x="7825886" y="781155"/>
                </a:cubicBezTo>
                <a:lnTo>
                  <a:pt x="8120565" y="787605"/>
                </a:lnTo>
                <a:lnTo>
                  <a:pt x="8120565" y="978936"/>
                </a:lnTo>
                <a:lnTo>
                  <a:pt x="8120565" y="1434467"/>
                </a:lnTo>
                <a:lnTo>
                  <a:pt x="8120565" y="6861336"/>
                </a:lnTo>
                <a:lnTo>
                  <a:pt x="7872915" y="6861336"/>
                </a:lnTo>
                <a:lnTo>
                  <a:pt x="2985" y="6884782"/>
                </a:lnTo>
                <a:cubicBezTo>
                  <a:pt x="2985" y="4598782"/>
                  <a:pt x="0" y="2286000"/>
                  <a:pt x="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360000" tIns="1800000" rIns="360000" anchor="t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513639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opsomming 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A69CCBFC-46BE-A411-2A47-E66E738AAC19}"/>
              </a:ext>
            </a:extLst>
          </p:cNvPr>
          <p:cNvSpPr/>
          <p:nvPr userDrawn="1"/>
        </p:nvSpPr>
        <p:spPr>
          <a:xfrm>
            <a:off x="760104" y="3932262"/>
            <a:ext cx="1418507" cy="141850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3EF9DB0B-9C3C-FE25-224D-A701AAF13395}"/>
              </a:ext>
            </a:extLst>
          </p:cNvPr>
          <p:cNvSpPr/>
          <p:nvPr userDrawn="1"/>
        </p:nvSpPr>
        <p:spPr>
          <a:xfrm>
            <a:off x="760104" y="1844030"/>
            <a:ext cx="1418507" cy="141850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202B7B87-BD93-1FCE-4779-9F3F8F65D150}"/>
              </a:ext>
            </a:extLst>
          </p:cNvPr>
          <p:cNvCxnSpPr>
            <a:cxnSpLocks/>
            <a:stCxn id="4" idx="4"/>
            <a:endCxn id="3" idx="0"/>
          </p:cNvCxnSpPr>
          <p:nvPr userDrawn="1"/>
        </p:nvCxnSpPr>
        <p:spPr>
          <a:xfrm>
            <a:off x="1469358" y="3262537"/>
            <a:ext cx="0" cy="669725"/>
          </a:xfrm>
          <a:prstGeom prst="line">
            <a:avLst/>
          </a:prstGeom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tekst 17">
            <a:extLst>
              <a:ext uri="{FF2B5EF4-FFF2-40B4-BE49-F238E27FC236}">
                <a16:creationId xmlns:a16="http://schemas.microsoft.com/office/drawing/2014/main" id="{7EE5150A-1A24-51AC-8270-D922F5D4D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80552" y="1050450"/>
            <a:ext cx="6738736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4" name="Tijdelijke aanduiding voor tekst 23">
            <a:extLst>
              <a:ext uri="{FF2B5EF4-FFF2-40B4-BE49-F238E27FC236}">
                <a16:creationId xmlns:a16="http://schemas.microsoft.com/office/drawing/2014/main" id="{A074339A-7760-4FCB-DA9B-E7FE5D6DA6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880552" y="2257970"/>
            <a:ext cx="8544682" cy="1418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DBFF205-D007-B840-5A03-0B76912E8AF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880552" y="1821419"/>
            <a:ext cx="8537375" cy="272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/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17" name="Tijdelijke aanduiding voor tekst 23">
            <a:extLst>
              <a:ext uri="{FF2B5EF4-FFF2-40B4-BE49-F238E27FC236}">
                <a16:creationId xmlns:a16="http://schemas.microsoft.com/office/drawing/2014/main" id="{BAF6794E-3FBC-3A40-2339-BBD24F1C6D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80552" y="4325667"/>
            <a:ext cx="8544682" cy="1418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</a:t>
            </a:r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676536D1-7398-649B-B44B-68B075EA24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880552" y="3889116"/>
            <a:ext cx="8537375" cy="272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/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D4FD2FDE-4BEF-DC81-8610-7CEBD4BB4B7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36661" y="2045451"/>
            <a:ext cx="864096" cy="3884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31</a:t>
            </a:r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6FF4309B-6CF0-7B54-D920-C84A0A7A1B6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5263" y="2553282"/>
            <a:ext cx="1026891" cy="3884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feb</a:t>
            </a:r>
          </a:p>
        </p:txBody>
      </p:sp>
      <p:sp>
        <p:nvSpPr>
          <p:cNvPr id="26" name="Tijdelijke aanduiding voor tekst 20">
            <a:extLst>
              <a:ext uri="{FF2B5EF4-FFF2-40B4-BE49-F238E27FC236}">
                <a16:creationId xmlns:a16="http://schemas.microsoft.com/office/drawing/2014/main" id="{7B8EB248-5055-8E28-A444-3F2ADB1EEEC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6661" y="4129624"/>
            <a:ext cx="864096" cy="3884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31</a:t>
            </a:r>
          </a:p>
        </p:txBody>
      </p:sp>
      <p:sp>
        <p:nvSpPr>
          <p:cNvPr id="27" name="Tijdelijke aanduiding voor tekst 20">
            <a:extLst>
              <a:ext uri="{FF2B5EF4-FFF2-40B4-BE49-F238E27FC236}">
                <a16:creationId xmlns:a16="http://schemas.microsoft.com/office/drawing/2014/main" id="{8988BB4E-E933-0660-6D38-CC0EFF3932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5263" y="4637455"/>
            <a:ext cx="1026891" cy="3884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feb</a:t>
            </a:r>
          </a:p>
        </p:txBody>
      </p:sp>
    </p:spTree>
    <p:extLst>
      <p:ext uri="{BB962C8B-B14F-4D97-AF65-F5344CB8AC3E}">
        <p14:creationId xmlns:p14="http://schemas.microsoft.com/office/powerpoint/2010/main" val="91668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uitgelicht woord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15" name="Tijdelijke aanduiding voor tekst 17">
            <a:extLst>
              <a:ext uri="{FF2B5EF4-FFF2-40B4-BE49-F238E27FC236}">
                <a16:creationId xmlns:a16="http://schemas.microsoft.com/office/drawing/2014/main" id="{8DF40DC2-D118-CCF7-6CB1-FEAB382FF1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1050450"/>
            <a:ext cx="2738437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8" name="Tijdelijke aanduiding voor tekst 23">
            <a:extLst>
              <a:ext uri="{FF2B5EF4-FFF2-40B4-BE49-F238E27FC236}">
                <a16:creationId xmlns:a16="http://schemas.microsoft.com/office/drawing/2014/main" id="{3D8DD8DB-7F0B-563F-E72B-FB2C1E0C94E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248" y="1626712"/>
            <a:ext cx="3143631" cy="29544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ex.</a:t>
            </a:r>
          </a:p>
        </p:txBody>
      </p:sp>
      <p:sp>
        <p:nvSpPr>
          <p:cNvPr id="20" name="Tijdelijke aanduiding voor tekst 23">
            <a:extLst>
              <a:ext uri="{FF2B5EF4-FFF2-40B4-BE49-F238E27FC236}">
                <a16:creationId xmlns:a16="http://schemas.microsoft.com/office/drawing/2014/main" id="{D25F8B2E-BB8F-C3CC-6D0B-E11E4863DE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32702" y="1626712"/>
            <a:ext cx="3143631" cy="29544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ex.</a:t>
            </a:r>
          </a:p>
        </p:txBody>
      </p:sp>
      <p:sp>
        <p:nvSpPr>
          <p:cNvPr id="23" name="Tijdelijke aanduiding voor tekst 23">
            <a:extLst>
              <a:ext uri="{FF2B5EF4-FFF2-40B4-BE49-F238E27FC236}">
                <a16:creationId xmlns:a16="http://schemas.microsoft.com/office/drawing/2014/main" id="{4A4A00DF-6E34-E72A-F0CC-5CF656558D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80918" y="1626712"/>
            <a:ext cx="3143631" cy="29544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ex.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D2052193-DA82-CEA8-F7A4-0668D39DF4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6763" y="5303163"/>
            <a:ext cx="3143631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Uitgelicht woord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7D34FA7F-A09B-B42A-E141-92F1B16B41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31455" y="5303163"/>
            <a:ext cx="3143631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Uitgelicht woord</a:t>
            </a:r>
          </a:p>
        </p:txBody>
      </p:sp>
      <p:sp>
        <p:nvSpPr>
          <p:cNvPr id="30" name="Tijdelijke aanduiding voor tekst 24">
            <a:extLst>
              <a:ext uri="{FF2B5EF4-FFF2-40B4-BE49-F238E27FC236}">
                <a16:creationId xmlns:a16="http://schemas.microsoft.com/office/drawing/2014/main" id="{064AB6F5-9740-24C6-79C6-9EB51AB21C7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79671" y="5303163"/>
            <a:ext cx="3143631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Uitgelicht woord</a:t>
            </a:r>
          </a:p>
        </p:txBody>
      </p:sp>
    </p:spTree>
    <p:extLst>
      <p:ext uri="{BB962C8B-B14F-4D97-AF65-F5344CB8AC3E}">
        <p14:creationId xmlns:p14="http://schemas.microsoft.com/office/powerpoint/2010/main" val="217307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grafiek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3A92CB25-C064-5CB2-868E-E10146B127D9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DD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15" name="Tijdelijke aanduiding voor tekst 17">
            <a:extLst>
              <a:ext uri="{FF2B5EF4-FFF2-40B4-BE49-F238E27FC236}">
                <a16:creationId xmlns:a16="http://schemas.microsoft.com/office/drawing/2014/main" id="{8DF40DC2-D118-CCF7-6CB1-FEAB382FF1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1050450"/>
            <a:ext cx="2738437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8" name="Tijdelijke aanduiding voor tekst 23">
            <a:extLst>
              <a:ext uri="{FF2B5EF4-FFF2-40B4-BE49-F238E27FC236}">
                <a16:creationId xmlns:a16="http://schemas.microsoft.com/office/drawing/2014/main" id="{3D8DD8DB-7F0B-563F-E72B-FB2C1E0C94E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248" y="1626712"/>
            <a:ext cx="3143631" cy="29544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ex.</a:t>
            </a:r>
          </a:p>
        </p:txBody>
      </p:sp>
      <p:sp>
        <p:nvSpPr>
          <p:cNvPr id="5" name="Tijdelijke aanduiding voor grafiek 4">
            <a:extLst>
              <a:ext uri="{FF2B5EF4-FFF2-40B4-BE49-F238E27FC236}">
                <a16:creationId xmlns:a16="http://schemas.microsoft.com/office/drawing/2014/main" id="{99C7F16B-9E18-92A1-1490-556E01ED8262}"/>
              </a:ext>
            </a:extLst>
          </p:cNvPr>
          <p:cNvSpPr>
            <a:spLocks noGrp="1"/>
          </p:cNvSpPr>
          <p:nvPr>
            <p:ph type="chart" sz="quarter" idx="35" hasCustomPrompt="1"/>
          </p:nvPr>
        </p:nvSpPr>
        <p:spPr>
          <a:xfrm>
            <a:off x="6888163" y="1050925"/>
            <a:ext cx="4537075" cy="4178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op de pictogram om een grafiek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224516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ekst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EFDE1B1C-66BF-E5D2-05D9-67DF204D8FF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967416 w 12192000"/>
              <a:gd name="connsiteY1" fmla="*/ 823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6002977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442364 w 12192000"/>
              <a:gd name="connsiteY3" fmla="*/ 71845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11735 w 12192000"/>
              <a:gd name="connsiteY3" fmla="*/ 783772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11735 w 12192000"/>
              <a:gd name="connsiteY3" fmla="*/ 783772 h 6858000"/>
              <a:gd name="connsiteX4" fmla="*/ 6715496 w 12192000"/>
              <a:gd name="connsiteY4" fmla="*/ 72439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11735 w 12192000"/>
              <a:gd name="connsiteY3" fmla="*/ 783772 h 6858000"/>
              <a:gd name="connsiteX4" fmla="*/ 6323610 w 12192000"/>
              <a:gd name="connsiteY4" fmla="*/ 5938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21361 w 12192000"/>
              <a:gd name="connsiteY3" fmla="*/ 778959 h 6858000"/>
              <a:gd name="connsiteX4" fmla="*/ 6323610 w 12192000"/>
              <a:gd name="connsiteY4" fmla="*/ 5938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26173 w 12192000"/>
              <a:gd name="connsiteY3" fmla="*/ 788585 h 6858000"/>
              <a:gd name="connsiteX4" fmla="*/ 6323610 w 12192000"/>
              <a:gd name="connsiteY4" fmla="*/ 5938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4003" y="8238"/>
                </a:lnTo>
                <a:lnTo>
                  <a:pt x="5872349" y="789709"/>
                </a:lnTo>
                <a:lnTo>
                  <a:pt x="6326173" y="788585"/>
                </a:lnTo>
                <a:cubicBezTo>
                  <a:pt x="6326923" y="530911"/>
                  <a:pt x="6322860" y="263612"/>
                  <a:pt x="6323610" y="5938"/>
                </a:cubicBez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rIns="612000" anchor="b"/>
          <a:lstStyle>
            <a:lvl1pPr marL="0" indent="0" algn="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op het pictogram </a:t>
            </a:r>
          </a:p>
          <a:p>
            <a:r>
              <a:rPr lang="nl-NL" dirty="0"/>
              <a:t>om een afbeelding </a:t>
            </a:r>
          </a:p>
          <a:p>
            <a:r>
              <a:rPr lang="nl-NL" dirty="0"/>
              <a:t>toe te voegen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11" name="Tijdelijke aanduiding voor tekst 23">
            <a:extLst>
              <a:ext uri="{FF2B5EF4-FFF2-40B4-BE49-F238E27FC236}">
                <a16:creationId xmlns:a16="http://schemas.microsoft.com/office/drawing/2014/main" id="{09DD1D8E-6021-A87C-A9F4-658FFC5FD40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7347" y="1772816"/>
            <a:ext cx="4536491" cy="3133392"/>
          </a:xfrm>
          <a:custGeom>
            <a:avLst/>
            <a:gdLst>
              <a:gd name="connsiteX0" fmla="*/ 0 w 4532141"/>
              <a:gd name="connsiteY0" fmla="*/ 618255 h 3709456"/>
              <a:gd name="connsiteX1" fmla="*/ 618255 w 4532141"/>
              <a:gd name="connsiteY1" fmla="*/ 0 h 3709456"/>
              <a:gd name="connsiteX2" fmla="*/ 3913886 w 4532141"/>
              <a:gd name="connsiteY2" fmla="*/ 0 h 3709456"/>
              <a:gd name="connsiteX3" fmla="*/ 4532141 w 4532141"/>
              <a:gd name="connsiteY3" fmla="*/ 618255 h 3709456"/>
              <a:gd name="connsiteX4" fmla="*/ 4532141 w 4532141"/>
              <a:gd name="connsiteY4" fmla="*/ 3091201 h 3709456"/>
              <a:gd name="connsiteX5" fmla="*/ 3913886 w 4532141"/>
              <a:gd name="connsiteY5" fmla="*/ 3709456 h 3709456"/>
              <a:gd name="connsiteX6" fmla="*/ 618255 w 4532141"/>
              <a:gd name="connsiteY6" fmla="*/ 3709456 h 3709456"/>
              <a:gd name="connsiteX7" fmla="*/ 0 w 4532141"/>
              <a:gd name="connsiteY7" fmla="*/ 3091201 h 3709456"/>
              <a:gd name="connsiteX8" fmla="*/ 0 w 4532141"/>
              <a:gd name="connsiteY8" fmla="*/ 618255 h 3709456"/>
              <a:gd name="connsiteX0" fmla="*/ 0 w 4693037"/>
              <a:gd name="connsiteY0" fmla="*/ 618255 h 3709456"/>
              <a:gd name="connsiteX1" fmla="*/ 618255 w 4693037"/>
              <a:gd name="connsiteY1" fmla="*/ 0 h 3709456"/>
              <a:gd name="connsiteX2" fmla="*/ 4544393 w 4693037"/>
              <a:gd name="connsiteY2" fmla="*/ 0 h 3709456"/>
              <a:gd name="connsiteX3" fmla="*/ 4532141 w 4693037"/>
              <a:gd name="connsiteY3" fmla="*/ 618255 h 3709456"/>
              <a:gd name="connsiteX4" fmla="*/ 4532141 w 4693037"/>
              <a:gd name="connsiteY4" fmla="*/ 3091201 h 3709456"/>
              <a:gd name="connsiteX5" fmla="*/ 3913886 w 4693037"/>
              <a:gd name="connsiteY5" fmla="*/ 3709456 h 3709456"/>
              <a:gd name="connsiteX6" fmla="*/ 618255 w 4693037"/>
              <a:gd name="connsiteY6" fmla="*/ 3709456 h 3709456"/>
              <a:gd name="connsiteX7" fmla="*/ 0 w 4693037"/>
              <a:gd name="connsiteY7" fmla="*/ 3091201 h 3709456"/>
              <a:gd name="connsiteX8" fmla="*/ 0 w 4693037"/>
              <a:gd name="connsiteY8" fmla="*/ 618255 h 3709456"/>
              <a:gd name="connsiteX0" fmla="*/ 0 w 4544393"/>
              <a:gd name="connsiteY0" fmla="*/ 618255 h 3709456"/>
              <a:gd name="connsiteX1" fmla="*/ 618255 w 4544393"/>
              <a:gd name="connsiteY1" fmla="*/ 0 h 3709456"/>
              <a:gd name="connsiteX2" fmla="*/ 4544393 w 4544393"/>
              <a:gd name="connsiteY2" fmla="*/ 0 h 3709456"/>
              <a:gd name="connsiteX3" fmla="*/ 4532141 w 4544393"/>
              <a:gd name="connsiteY3" fmla="*/ 618255 h 3709456"/>
              <a:gd name="connsiteX4" fmla="*/ 4532141 w 4544393"/>
              <a:gd name="connsiteY4" fmla="*/ 3091201 h 3709456"/>
              <a:gd name="connsiteX5" fmla="*/ 3913886 w 4544393"/>
              <a:gd name="connsiteY5" fmla="*/ 3709456 h 3709456"/>
              <a:gd name="connsiteX6" fmla="*/ 618255 w 4544393"/>
              <a:gd name="connsiteY6" fmla="*/ 3709456 h 3709456"/>
              <a:gd name="connsiteX7" fmla="*/ 0 w 4544393"/>
              <a:gd name="connsiteY7" fmla="*/ 3091201 h 3709456"/>
              <a:gd name="connsiteX8" fmla="*/ 0 w 4544393"/>
              <a:gd name="connsiteY8" fmla="*/ 618255 h 3709456"/>
              <a:gd name="connsiteX0" fmla="*/ 0 w 4532141"/>
              <a:gd name="connsiteY0" fmla="*/ 618255 h 3709456"/>
              <a:gd name="connsiteX1" fmla="*/ 618255 w 4532141"/>
              <a:gd name="connsiteY1" fmla="*/ 0 h 3709456"/>
              <a:gd name="connsiteX2" fmla="*/ 4531188 w 4532141"/>
              <a:gd name="connsiteY2" fmla="*/ 0 h 3709456"/>
              <a:gd name="connsiteX3" fmla="*/ 4532141 w 4532141"/>
              <a:gd name="connsiteY3" fmla="*/ 618255 h 3709456"/>
              <a:gd name="connsiteX4" fmla="*/ 4532141 w 4532141"/>
              <a:gd name="connsiteY4" fmla="*/ 3091201 h 3709456"/>
              <a:gd name="connsiteX5" fmla="*/ 3913886 w 4532141"/>
              <a:gd name="connsiteY5" fmla="*/ 3709456 h 3709456"/>
              <a:gd name="connsiteX6" fmla="*/ 618255 w 4532141"/>
              <a:gd name="connsiteY6" fmla="*/ 3709456 h 3709456"/>
              <a:gd name="connsiteX7" fmla="*/ 0 w 4532141"/>
              <a:gd name="connsiteY7" fmla="*/ 3091201 h 3709456"/>
              <a:gd name="connsiteX8" fmla="*/ 0 w 4532141"/>
              <a:gd name="connsiteY8" fmla="*/ 618255 h 3709456"/>
              <a:gd name="connsiteX0" fmla="*/ 151052 w 4683193"/>
              <a:gd name="connsiteY0" fmla="*/ 618255 h 3709456"/>
              <a:gd name="connsiteX1" fmla="*/ 152004 w 4683193"/>
              <a:gd name="connsiteY1" fmla="*/ 0 h 3709456"/>
              <a:gd name="connsiteX2" fmla="*/ 4682240 w 4683193"/>
              <a:gd name="connsiteY2" fmla="*/ 0 h 3709456"/>
              <a:gd name="connsiteX3" fmla="*/ 4683193 w 4683193"/>
              <a:gd name="connsiteY3" fmla="*/ 618255 h 3709456"/>
              <a:gd name="connsiteX4" fmla="*/ 4683193 w 4683193"/>
              <a:gd name="connsiteY4" fmla="*/ 3091201 h 3709456"/>
              <a:gd name="connsiteX5" fmla="*/ 4064938 w 4683193"/>
              <a:gd name="connsiteY5" fmla="*/ 3709456 h 3709456"/>
              <a:gd name="connsiteX6" fmla="*/ 769307 w 4683193"/>
              <a:gd name="connsiteY6" fmla="*/ 3709456 h 3709456"/>
              <a:gd name="connsiteX7" fmla="*/ 151052 w 4683193"/>
              <a:gd name="connsiteY7" fmla="*/ 3091201 h 3709456"/>
              <a:gd name="connsiteX8" fmla="*/ 151052 w 4683193"/>
              <a:gd name="connsiteY8" fmla="*/ 618255 h 3709456"/>
              <a:gd name="connsiteX0" fmla="*/ 4350 w 4536491"/>
              <a:gd name="connsiteY0" fmla="*/ 618255 h 3709456"/>
              <a:gd name="connsiteX1" fmla="*/ 5302 w 4536491"/>
              <a:gd name="connsiteY1" fmla="*/ 0 h 3709456"/>
              <a:gd name="connsiteX2" fmla="*/ 4535538 w 4536491"/>
              <a:gd name="connsiteY2" fmla="*/ 0 h 3709456"/>
              <a:gd name="connsiteX3" fmla="*/ 4536491 w 4536491"/>
              <a:gd name="connsiteY3" fmla="*/ 618255 h 3709456"/>
              <a:gd name="connsiteX4" fmla="*/ 4536491 w 4536491"/>
              <a:gd name="connsiteY4" fmla="*/ 3091201 h 3709456"/>
              <a:gd name="connsiteX5" fmla="*/ 3918236 w 4536491"/>
              <a:gd name="connsiteY5" fmla="*/ 3709456 h 3709456"/>
              <a:gd name="connsiteX6" fmla="*/ 622605 w 4536491"/>
              <a:gd name="connsiteY6" fmla="*/ 3709456 h 3709456"/>
              <a:gd name="connsiteX7" fmla="*/ 4350 w 4536491"/>
              <a:gd name="connsiteY7" fmla="*/ 3091201 h 3709456"/>
              <a:gd name="connsiteX8" fmla="*/ 4350 w 4536491"/>
              <a:gd name="connsiteY8" fmla="*/ 618255 h 370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6491" h="3709456">
                <a:moveTo>
                  <a:pt x="4350" y="618255"/>
                </a:moveTo>
                <a:cubicBezTo>
                  <a:pt x="4350" y="276802"/>
                  <a:pt x="-6043" y="287194"/>
                  <a:pt x="5302" y="0"/>
                </a:cubicBezTo>
                <a:lnTo>
                  <a:pt x="4535538" y="0"/>
                </a:lnTo>
                <a:cubicBezTo>
                  <a:pt x="4520474" y="442345"/>
                  <a:pt x="4536491" y="276802"/>
                  <a:pt x="4536491" y="618255"/>
                </a:cubicBezTo>
                <a:lnTo>
                  <a:pt x="4536491" y="3091201"/>
                </a:lnTo>
                <a:cubicBezTo>
                  <a:pt x="4536491" y="3432654"/>
                  <a:pt x="4259689" y="3709456"/>
                  <a:pt x="3918236" y="3709456"/>
                </a:cubicBezTo>
                <a:lnTo>
                  <a:pt x="622605" y="3709456"/>
                </a:lnTo>
                <a:cubicBezTo>
                  <a:pt x="281152" y="3709456"/>
                  <a:pt x="4350" y="3432654"/>
                  <a:pt x="4350" y="3091201"/>
                </a:cubicBezTo>
                <a:lnTo>
                  <a:pt x="4350" y="618255"/>
                </a:lnTo>
                <a:close/>
              </a:path>
            </a:pathLst>
          </a:custGeom>
          <a:solidFill>
            <a:schemeClr val="bg1"/>
          </a:solidFill>
        </p:spPr>
        <p:txBody>
          <a:bodyPr lIns="251999" tIns="360000" rIns="251999" bIns="360000"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ex.</a:t>
            </a:r>
          </a:p>
        </p:txBody>
      </p:sp>
      <p:sp>
        <p:nvSpPr>
          <p:cNvPr id="10" name="Tijdelijke aanduiding voor tekst 17">
            <a:extLst>
              <a:ext uri="{FF2B5EF4-FFF2-40B4-BE49-F238E27FC236}">
                <a16:creationId xmlns:a16="http://schemas.microsoft.com/office/drawing/2014/main" id="{03A070D5-7794-1A10-5E2E-3CA67414F20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1052736"/>
            <a:ext cx="4537074" cy="720080"/>
          </a:xfrm>
          <a:prstGeom prst="round2SameRect">
            <a:avLst/>
          </a:prstGeom>
          <a:solidFill>
            <a:schemeClr val="accent3"/>
          </a:solidFill>
        </p:spPr>
        <p:txBody>
          <a:bodyPr lIns="36000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52794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7EF2C819-4076-7AF3-C100-525DB83292B7}"/>
              </a:ext>
            </a:extLst>
          </p:cNvPr>
          <p:cNvSpPr/>
          <p:nvPr userDrawn="1"/>
        </p:nvSpPr>
        <p:spPr>
          <a:xfrm>
            <a:off x="774564" y="2105110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931B307-4292-D4B1-33A6-4577726380CC}"/>
              </a:ext>
            </a:extLst>
          </p:cNvPr>
          <p:cNvCxnSpPr>
            <a:cxnSpLocks/>
            <a:stCxn id="2" idx="4"/>
            <a:endCxn id="4" idx="0"/>
          </p:cNvCxnSpPr>
          <p:nvPr userDrawn="1"/>
        </p:nvCxnSpPr>
        <p:spPr>
          <a:xfrm flipH="1">
            <a:off x="982852" y="2535997"/>
            <a:ext cx="7156" cy="637607"/>
          </a:xfrm>
          <a:prstGeom prst="line">
            <a:avLst/>
          </a:prstGeom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al 3">
            <a:extLst>
              <a:ext uri="{FF2B5EF4-FFF2-40B4-BE49-F238E27FC236}">
                <a16:creationId xmlns:a16="http://schemas.microsoft.com/office/drawing/2014/main" id="{054D9A1B-746D-157B-0A60-42AB3BFD088E}"/>
              </a:ext>
            </a:extLst>
          </p:cNvPr>
          <p:cNvSpPr/>
          <p:nvPr userDrawn="1"/>
        </p:nvSpPr>
        <p:spPr>
          <a:xfrm>
            <a:off x="767408" y="3173604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CDECF13-802C-8A6A-C0FD-D8AAD6109E12}"/>
              </a:ext>
            </a:extLst>
          </p:cNvPr>
          <p:cNvSpPr/>
          <p:nvPr userDrawn="1"/>
        </p:nvSpPr>
        <p:spPr>
          <a:xfrm>
            <a:off x="774564" y="4242097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C8A084CC-D174-D14A-E529-EAF289B114F2}"/>
              </a:ext>
            </a:extLst>
          </p:cNvPr>
          <p:cNvSpPr/>
          <p:nvPr userDrawn="1"/>
        </p:nvSpPr>
        <p:spPr>
          <a:xfrm>
            <a:off x="774564" y="5310593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515359-0FE1-3490-EABF-FEB8980B08E4}"/>
              </a:ext>
            </a:extLst>
          </p:cNvPr>
          <p:cNvCxnSpPr>
            <a:cxnSpLocks/>
            <a:stCxn id="6" idx="4"/>
            <a:endCxn id="7" idx="0"/>
          </p:cNvCxnSpPr>
          <p:nvPr userDrawn="1"/>
        </p:nvCxnSpPr>
        <p:spPr>
          <a:xfrm>
            <a:off x="990008" y="4672984"/>
            <a:ext cx="0" cy="637609"/>
          </a:xfrm>
          <a:prstGeom prst="line">
            <a:avLst/>
          </a:prstGeom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0FB4937E-88BA-FD83-BDEA-7DF51DE2EC9B}"/>
              </a:ext>
            </a:extLst>
          </p:cNvPr>
          <p:cNvSpPr/>
          <p:nvPr userDrawn="1"/>
        </p:nvSpPr>
        <p:spPr>
          <a:xfrm>
            <a:off x="8256588" y="1628774"/>
            <a:ext cx="3168004" cy="4824561"/>
          </a:xfrm>
          <a:prstGeom prst="rect">
            <a:avLst/>
          </a:prstGeom>
          <a:solidFill>
            <a:srgbClr val="DD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F6D77283-CD05-C3F7-DD2D-25BA4B477D8F}"/>
              </a:ext>
            </a:extLst>
          </p:cNvPr>
          <p:cNvSpPr/>
          <p:nvPr userDrawn="1"/>
        </p:nvSpPr>
        <p:spPr>
          <a:xfrm>
            <a:off x="8688288" y="2105110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37AFC66F-82DD-30C0-94CE-8F5627510058}"/>
              </a:ext>
            </a:extLst>
          </p:cNvPr>
          <p:cNvSpPr/>
          <p:nvPr userDrawn="1"/>
        </p:nvSpPr>
        <p:spPr>
          <a:xfrm>
            <a:off x="8688287" y="3173565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584B12CC-71F7-34FF-1178-D36F4EDDD4CC}"/>
              </a:ext>
            </a:extLst>
          </p:cNvPr>
          <p:cNvSpPr/>
          <p:nvPr userDrawn="1"/>
        </p:nvSpPr>
        <p:spPr>
          <a:xfrm>
            <a:off x="8688287" y="4242097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96290858-9E6D-641E-8190-638D5F892BD7}"/>
              </a:ext>
            </a:extLst>
          </p:cNvPr>
          <p:cNvSpPr/>
          <p:nvPr userDrawn="1"/>
        </p:nvSpPr>
        <p:spPr>
          <a:xfrm>
            <a:off x="8688287" y="5310592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15" name="Tijdelijke aanduiding voor tekst 17">
            <a:extLst>
              <a:ext uri="{FF2B5EF4-FFF2-40B4-BE49-F238E27FC236}">
                <a16:creationId xmlns:a16="http://schemas.microsoft.com/office/drawing/2014/main" id="{8DF40DC2-D118-CCF7-6CB1-FEAB382FF1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1050450"/>
            <a:ext cx="2738437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D2052193-DA82-CEA8-F7A4-0668D39DF4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37302" y="2105110"/>
            <a:ext cx="6186890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dolor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sit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amet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consectetur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adipiscing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elit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.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jdelijke aanduiding voor tekst 24">
            <a:extLst>
              <a:ext uri="{FF2B5EF4-FFF2-40B4-BE49-F238E27FC236}">
                <a16:creationId xmlns:a16="http://schemas.microsoft.com/office/drawing/2014/main" id="{63FFABBD-DE63-D293-7778-DBE57FC3354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637302" y="3174958"/>
            <a:ext cx="6186890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dolor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sit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amet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consectetur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adipiscing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elit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.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ijdelijke aanduiding voor tekst 24">
            <a:extLst>
              <a:ext uri="{FF2B5EF4-FFF2-40B4-BE49-F238E27FC236}">
                <a16:creationId xmlns:a16="http://schemas.microsoft.com/office/drawing/2014/main" id="{C821E2E0-7F7B-F638-E97A-93CA6217E78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637302" y="4244806"/>
            <a:ext cx="6186890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dolor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sit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amet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consectetur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adipiscing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elit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.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Tijdelijke aanduiding voor tekst 24">
            <a:extLst>
              <a:ext uri="{FF2B5EF4-FFF2-40B4-BE49-F238E27FC236}">
                <a16:creationId xmlns:a16="http://schemas.microsoft.com/office/drawing/2014/main" id="{CD61F67B-BBD3-143C-719E-69AA96E26C2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37302" y="5314654"/>
            <a:ext cx="6186890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dolor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sit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amet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consectetur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adipiscing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elit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.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B83821CD-2F9E-936F-814D-D9146DC4BE4F}"/>
              </a:ext>
            </a:extLst>
          </p:cNvPr>
          <p:cNvCxnSpPr>
            <a:cxnSpLocks/>
          </p:cNvCxnSpPr>
          <p:nvPr userDrawn="1"/>
        </p:nvCxnSpPr>
        <p:spPr>
          <a:xfrm flipH="1">
            <a:off x="982852" y="3604490"/>
            <a:ext cx="7156" cy="637607"/>
          </a:xfrm>
          <a:prstGeom prst="line">
            <a:avLst/>
          </a:prstGeom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jdelijke aanduiding voor tekst 24">
            <a:extLst>
              <a:ext uri="{FF2B5EF4-FFF2-40B4-BE49-F238E27FC236}">
                <a16:creationId xmlns:a16="http://schemas.microsoft.com/office/drawing/2014/main" id="{1C2A6866-3EEE-1AA6-3DAA-906408FEA8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64352" y="2134017"/>
            <a:ext cx="1944796" cy="86293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Tijdelijke aanduiding voor tekst 24">
            <a:extLst>
              <a:ext uri="{FF2B5EF4-FFF2-40B4-BE49-F238E27FC236}">
                <a16:creationId xmlns:a16="http://schemas.microsoft.com/office/drawing/2014/main" id="{4341864B-9382-4E92-4F2B-814A569D082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64352" y="3176433"/>
            <a:ext cx="1944796" cy="86293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9C6BF644-0408-CCE0-5380-3E53EE12CF1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264352" y="4237137"/>
            <a:ext cx="1944796" cy="86293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Tijdelijke aanduiding voor tekst 24">
            <a:extLst>
              <a:ext uri="{FF2B5EF4-FFF2-40B4-BE49-F238E27FC236}">
                <a16:creationId xmlns:a16="http://schemas.microsoft.com/office/drawing/2014/main" id="{1804940A-5D3A-734A-5958-DF368269E0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264352" y="5316129"/>
            <a:ext cx="1944796" cy="86293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1186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grafiek 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FB3D47B-6EB6-E3BD-CD11-40ECACD27B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grafiek 4">
            <a:extLst>
              <a:ext uri="{FF2B5EF4-FFF2-40B4-BE49-F238E27FC236}">
                <a16:creationId xmlns:a16="http://schemas.microsoft.com/office/drawing/2014/main" id="{D31E7AF6-8FE2-AB53-C7AB-061278A16EDD}"/>
              </a:ext>
            </a:extLst>
          </p:cNvPr>
          <p:cNvSpPr>
            <a:spLocks noGrp="1"/>
          </p:cNvSpPr>
          <p:nvPr>
            <p:ph type="chart" sz="quarter" idx="35" hasCustomPrompt="1"/>
          </p:nvPr>
        </p:nvSpPr>
        <p:spPr>
          <a:xfrm>
            <a:off x="792164" y="1050925"/>
            <a:ext cx="4537075" cy="4178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op de pictogram om een grafiek toe te voegen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06945E12-A27F-AC8D-C23B-7DC59F17F5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88163" y="1050450"/>
            <a:ext cx="2738437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83B880CB-BBC0-B6EC-27EF-D3F841D181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97648" y="1626712"/>
            <a:ext cx="4527590" cy="4107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51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A69CCBFC-46BE-A411-2A47-E66E738AAC19}"/>
              </a:ext>
            </a:extLst>
          </p:cNvPr>
          <p:cNvSpPr/>
          <p:nvPr userDrawn="1"/>
        </p:nvSpPr>
        <p:spPr>
          <a:xfrm>
            <a:off x="760104" y="3932262"/>
            <a:ext cx="1418507" cy="141850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3EF9DB0B-9C3C-FE25-224D-A701AAF13395}"/>
              </a:ext>
            </a:extLst>
          </p:cNvPr>
          <p:cNvSpPr/>
          <p:nvPr userDrawn="1"/>
        </p:nvSpPr>
        <p:spPr>
          <a:xfrm>
            <a:off x="763435" y="1844030"/>
            <a:ext cx="1418507" cy="141850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202B7B87-BD93-1FCE-4779-9F3F8F65D150}"/>
              </a:ext>
            </a:extLst>
          </p:cNvPr>
          <p:cNvCxnSpPr>
            <a:cxnSpLocks/>
            <a:stCxn id="4" idx="4"/>
            <a:endCxn id="3" idx="0"/>
          </p:cNvCxnSpPr>
          <p:nvPr userDrawn="1"/>
        </p:nvCxnSpPr>
        <p:spPr>
          <a:xfrm flipH="1">
            <a:off x="1469358" y="3262537"/>
            <a:ext cx="3331" cy="669725"/>
          </a:xfrm>
          <a:prstGeom prst="line">
            <a:avLst/>
          </a:prstGeom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tekst 17">
            <a:extLst>
              <a:ext uri="{FF2B5EF4-FFF2-40B4-BE49-F238E27FC236}">
                <a16:creationId xmlns:a16="http://schemas.microsoft.com/office/drawing/2014/main" id="{7EE5150A-1A24-51AC-8270-D922F5D4D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80552" y="1050450"/>
            <a:ext cx="6738736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4" name="Tijdelijke aanduiding voor tekst 23">
            <a:extLst>
              <a:ext uri="{FF2B5EF4-FFF2-40B4-BE49-F238E27FC236}">
                <a16:creationId xmlns:a16="http://schemas.microsoft.com/office/drawing/2014/main" id="{A074339A-7760-4FCB-DA9B-E7FE5D6DA6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880552" y="2257970"/>
            <a:ext cx="8544682" cy="1418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DBFF205-D007-B840-5A03-0B76912E8AF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880552" y="1821419"/>
            <a:ext cx="8537375" cy="272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/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17" name="Tijdelijke aanduiding voor tekst 23">
            <a:extLst>
              <a:ext uri="{FF2B5EF4-FFF2-40B4-BE49-F238E27FC236}">
                <a16:creationId xmlns:a16="http://schemas.microsoft.com/office/drawing/2014/main" id="{BAF6794E-3FBC-3A40-2339-BBD24F1C6D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80552" y="4325667"/>
            <a:ext cx="8544682" cy="1418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</a:t>
            </a:r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676536D1-7398-649B-B44B-68B075EA24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880552" y="3889116"/>
            <a:ext cx="8537375" cy="272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/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6" name="Tijdelijke aanduiding voor tekst 20">
            <a:extLst>
              <a:ext uri="{FF2B5EF4-FFF2-40B4-BE49-F238E27FC236}">
                <a16:creationId xmlns:a16="http://schemas.microsoft.com/office/drawing/2014/main" id="{CB987B10-8AB7-5AC0-0184-2F9C1532828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63435" y="2313766"/>
            <a:ext cx="1418506" cy="3884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Lorem</a:t>
            </a:r>
            <a:endParaRPr lang="nl-NL" dirty="0"/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C4CDEAC7-3185-10F4-0D33-27816A96336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0104" y="4398598"/>
            <a:ext cx="1418506" cy="3884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Lorem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1943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FB3D47B-6EB6-E3BD-CD11-40ECACD27B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06945E12-A27F-AC8D-C23B-7DC59F17F5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5707" y="1628774"/>
            <a:ext cx="10658475" cy="1800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“Hier kan een quote komen te staan.”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5" name="Tijdelijke aanduiding voor tekst 17">
            <a:extLst>
              <a:ext uri="{FF2B5EF4-FFF2-40B4-BE49-F238E27FC236}">
                <a16:creationId xmlns:a16="http://schemas.microsoft.com/office/drawing/2014/main" id="{21329B68-8510-5B81-92C3-F39FA09B7AF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5707" y="4272596"/>
            <a:ext cx="10658475" cy="15064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- Voornaam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100543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4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6469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12878D0-B246-D802-8BD9-8853760EA6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689B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9D99BA4-EC9C-1A31-A5C1-4019826403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D17B1F9-DA23-CFFF-02F7-65FB5DC42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1799" y="2780927"/>
            <a:ext cx="8908403" cy="615553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8" name="Tijdelijke aanduiding voor tekst 19">
            <a:extLst>
              <a:ext uri="{FF2B5EF4-FFF2-40B4-BE49-F238E27FC236}">
                <a16:creationId xmlns:a16="http://schemas.microsoft.com/office/drawing/2014/main" id="{0DDE6F11-1352-F4D6-C3A5-4C131561F1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7648" y="3933800"/>
            <a:ext cx="6264695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800">
                <a:solidFill>
                  <a:schemeClr val="bg1"/>
                </a:solidFill>
              </a:defRPr>
            </a:lvl3pPr>
            <a:lvl4pPr marL="1371600" indent="0" algn="ctr">
              <a:buNone/>
              <a:defRPr sz="2800">
                <a:solidFill>
                  <a:schemeClr val="bg1"/>
                </a:solidFill>
              </a:defRPr>
            </a:lvl4pPr>
            <a:lvl5pPr marL="18288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Ondertitel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1344" y="27183"/>
            <a:ext cx="162777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1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0171D9C8-87FE-139F-D6EA-0B2A6F07E0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689B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F590F9C-8D1E-2568-8FB0-83A9BBCB12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88640"/>
            <a:ext cx="1623119" cy="101438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48884EE-92AF-10B7-E8E2-E6E0A5D766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1799" y="2780927"/>
            <a:ext cx="8908403" cy="615553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175F4C85-1F3A-E003-D7AB-A1F3CD6F6A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7648" y="3933800"/>
            <a:ext cx="6264695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800">
                <a:solidFill>
                  <a:schemeClr val="bg1"/>
                </a:solidFill>
              </a:defRPr>
            </a:lvl3pPr>
            <a:lvl4pPr marL="1371600" indent="0" algn="ctr">
              <a:buNone/>
              <a:defRPr sz="2800">
                <a:solidFill>
                  <a:schemeClr val="bg1"/>
                </a:solidFill>
              </a:defRPr>
            </a:lvl4pPr>
            <a:lvl5pPr marL="18288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990272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 3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9D82442F-0EC0-B7AB-4D1A-329D4CA5D4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689B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9B1E761-6F3E-0FF8-629F-251AF090E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E712C98-17C8-06E1-DAFF-6B9EFC3B0C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88640"/>
            <a:ext cx="1623119" cy="1014388"/>
          </a:xfrm>
          <a:prstGeom prst="rect">
            <a:avLst/>
          </a:prstGeom>
        </p:spPr>
      </p:pic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33F1EF20-0D8D-1448-7EC8-6397557644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7648" y="3933800"/>
            <a:ext cx="6264695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800">
                <a:solidFill>
                  <a:schemeClr val="bg1"/>
                </a:solidFill>
              </a:defRPr>
            </a:lvl3pPr>
            <a:lvl4pPr marL="1371600" indent="0" algn="ctr">
              <a:buNone/>
              <a:defRPr sz="2800">
                <a:solidFill>
                  <a:schemeClr val="bg1"/>
                </a:solidFill>
              </a:defRPr>
            </a:lvl4pPr>
            <a:lvl5pPr marL="18288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6702F4EF-47AB-67B8-DFFD-DC1E56BD37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1799" y="2780927"/>
            <a:ext cx="8908403" cy="615553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4180860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tekstpagina_Witte achtergro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14" name="Tijdelijke aanduiding voor tekst 23">
            <a:extLst>
              <a:ext uri="{FF2B5EF4-FFF2-40B4-BE49-F238E27FC236}">
                <a16:creationId xmlns:a16="http://schemas.microsoft.com/office/drawing/2014/main" id="{A074339A-7760-4FCB-DA9B-E7FE5D6DA6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248" y="1821419"/>
            <a:ext cx="10648986" cy="43438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</a:t>
            </a: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78960F63-0C67-C6BD-59D2-D7307C6ED1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5" name="Afbeelding 4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207775"/>
            <a:ext cx="1296144" cy="6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4788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tekst pagina_Blauwe achtergro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5" name="Tijdelijke aanduiding voor tekst 17">
            <a:extLst>
              <a:ext uri="{FF2B5EF4-FFF2-40B4-BE49-F238E27FC236}">
                <a16:creationId xmlns:a16="http://schemas.microsoft.com/office/drawing/2014/main" id="{885F0036-273B-CE65-A4CE-2B0FF450210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8" name="Tijdelijke aanduiding voor tekst 23">
            <a:extLst>
              <a:ext uri="{FF2B5EF4-FFF2-40B4-BE49-F238E27FC236}">
                <a16:creationId xmlns:a16="http://schemas.microsoft.com/office/drawing/2014/main" id="{07841247-0AD0-0BFF-3FF6-6391C5A787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248" y="1821419"/>
            <a:ext cx="10648986" cy="43438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1344" y="27183"/>
            <a:ext cx="162777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59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06945E12-A27F-AC8D-C23B-7DC59F17F5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88163" y="1050450"/>
            <a:ext cx="2738437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83B880CB-BBC0-B6EC-27EF-D3F841D181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97648" y="1626712"/>
            <a:ext cx="4527590" cy="4107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33" name="Tijdelijke aanduiding voor afbeelding 9">
            <a:extLst>
              <a:ext uri="{FF2B5EF4-FFF2-40B4-BE49-F238E27FC236}">
                <a16:creationId xmlns:a16="http://schemas.microsoft.com/office/drawing/2014/main" id="{4B30CDEE-4FF3-1CF1-325A-814003416E1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75" y="-3337"/>
            <a:ext cx="6090424" cy="6884782"/>
          </a:xfrm>
          <a:custGeom>
            <a:avLst/>
            <a:gdLst>
              <a:gd name="connsiteX0" fmla="*/ 0 w 6096000"/>
              <a:gd name="connsiteY0" fmla="*/ 0 h 6858000"/>
              <a:gd name="connsiteX1" fmla="*/ 4594225 w 6096000"/>
              <a:gd name="connsiteY1" fmla="*/ 0 h 6858000"/>
              <a:gd name="connsiteX2" fmla="*/ 5848350 w 6096000"/>
              <a:gd name="connsiteY2" fmla="*/ 0 h 6858000"/>
              <a:gd name="connsiteX3" fmla="*/ 5862637 w 6096000"/>
              <a:gd name="connsiteY3" fmla="*/ 0 h 6858000"/>
              <a:gd name="connsiteX4" fmla="*/ 5862637 w 6096000"/>
              <a:gd name="connsiteY4" fmla="*/ 711244 h 6858000"/>
              <a:gd name="connsiteX5" fmla="*/ 6096000 w 6096000"/>
              <a:gd name="connsiteY5" fmla="*/ 711244 h 6858000"/>
              <a:gd name="connsiteX6" fmla="*/ 6096000 w 6096000"/>
              <a:gd name="connsiteY6" fmla="*/ 975600 h 6858000"/>
              <a:gd name="connsiteX7" fmla="*/ 6096000 w 6096000"/>
              <a:gd name="connsiteY7" fmla="*/ 1431131 h 6858000"/>
              <a:gd name="connsiteX8" fmla="*/ 6096000 w 6096000"/>
              <a:gd name="connsiteY8" fmla="*/ 6858000 h 6858000"/>
              <a:gd name="connsiteX9" fmla="*/ 5848350 w 6096000"/>
              <a:gd name="connsiteY9" fmla="*/ 6858000 h 6858000"/>
              <a:gd name="connsiteX10" fmla="*/ 0 w 6096000"/>
              <a:gd name="connsiteY10" fmla="*/ 6858000 h 6858000"/>
              <a:gd name="connsiteX0" fmla="*/ 0 w 8128000"/>
              <a:gd name="connsiteY0" fmla="*/ 7815 h 6858000"/>
              <a:gd name="connsiteX1" fmla="*/ 6626225 w 8128000"/>
              <a:gd name="connsiteY1" fmla="*/ 0 h 6858000"/>
              <a:gd name="connsiteX2" fmla="*/ 7880350 w 8128000"/>
              <a:gd name="connsiteY2" fmla="*/ 0 h 6858000"/>
              <a:gd name="connsiteX3" fmla="*/ 7894637 w 8128000"/>
              <a:gd name="connsiteY3" fmla="*/ 0 h 6858000"/>
              <a:gd name="connsiteX4" fmla="*/ 7894637 w 8128000"/>
              <a:gd name="connsiteY4" fmla="*/ 711244 h 6858000"/>
              <a:gd name="connsiteX5" fmla="*/ 8128000 w 8128000"/>
              <a:gd name="connsiteY5" fmla="*/ 711244 h 6858000"/>
              <a:gd name="connsiteX6" fmla="*/ 8128000 w 8128000"/>
              <a:gd name="connsiteY6" fmla="*/ 975600 h 6858000"/>
              <a:gd name="connsiteX7" fmla="*/ 8128000 w 8128000"/>
              <a:gd name="connsiteY7" fmla="*/ 1431131 h 6858000"/>
              <a:gd name="connsiteX8" fmla="*/ 8128000 w 8128000"/>
              <a:gd name="connsiteY8" fmla="*/ 6858000 h 6858000"/>
              <a:gd name="connsiteX9" fmla="*/ 7880350 w 8128000"/>
              <a:gd name="connsiteY9" fmla="*/ 6858000 h 6858000"/>
              <a:gd name="connsiteX10" fmla="*/ 2032000 w 8128000"/>
              <a:gd name="connsiteY10" fmla="*/ 6858000 h 6858000"/>
              <a:gd name="connsiteX11" fmla="*/ 0 w 8128000"/>
              <a:gd name="connsiteY11" fmla="*/ 7815 h 6858000"/>
              <a:gd name="connsiteX0" fmla="*/ 0 w 8128000"/>
              <a:gd name="connsiteY0" fmla="*/ 7815 h 6881446"/>
              <a:gd name="connsiteX1" fmla="*/ 6626225 w 8128000"/>
              <a:gd name="connsiteY1" fmla="*/ 0 h 6881446"/>
              <a:gd name="connsiteX2" fmla="*/ 7880350 w 8128000"/>
              <a:gd name="connsiteY2" fmla="*/ 0 h 6881446"/>
              <a:gd name="connsiteX3" fmla="*/ 7894637 w 8128000"/>
              <a:gd name="connsiteY3" fmla="*/ 0 h 6881446"/>
              <a:gd name="connsiteX4" fmla="*/ 7894637 w 8128000"/>
              <a:gd name="connsiteY4" fmla="*/ 711244 h 6881446"/>
              <a:gd name="connsiteX5" fmla="*/ 8128000 w 8128000"/>
              <a:gd name="connsiteY5" fmla="*/ 711244 h 6881446"/>
              <a:gd name="connsiteX6" fmla="*/ 8128000 w 8128000"/>
              <a:gd name="connsiteY6" fmla="*/ 975600 h 6881446"/>
              <a:gd name="connsiteX7" fmla="*/ 8128000 w 8128000"/>
              <a:gd name="connsiteY7" fmla="*/ 1431131 h 6881446"/>
              <a:gd name="connsiteX8" fmla="*/ 8128000 w 8128000"/>
              <a:gd name="connsiteY8" fmla="*/ 6858000 h 6881446"/>
              <a:gd name="connsiteX9" fmla="*/ 7880350 w 8128000"/>
              <a:gd name="connsiteY9" fmla="*/ 6858000 h 6881446"/>
              <a:gd name="connsiteX10" fmla="*/ 10420 w 8128000"/>
              <a:gd name="connsiteY10" fmla="*/ 6881446 h 6881446"/>
              <a:gd name="connsiteX11" fmla="*/ 0 w 8128000"/>
              <a:gd name="connsiteY11" fmla="*/ 7815 h 6881446"/>
              <a:gd name="connsiteX0" fmla="*/ 0 w 8128000"/>
              <a:gd name="connsiteY0" fmla="*/ 7815 h 6881446"/>
              <a:gd name="connsiteX1" fmla="*/ 6626225 w 8128000"/>
              <a:gd name="connsiteY1" fmla="*/ 0 h 6881446"/>
              <a:gd name="connsiteX2" fmla="*/ 7880350 w 8128000"/>
              <a:gd name="connsiteY2" fmla="*/ 0 h 6881446"/>
              <a:gd name="connsiteX3" fmla="*/ 7763404 w 8128000"/>
              <a:gd name="connsiteY3" fmla="*/ 3175 h 6881446"/>
              <a:gd name="connsiteX4" fmla="*/ 7894637 w 8128000"/>
              <a:gd name="connsiteY4" fmla="*/ 711244 h 6881446"/>
              <a:gd name="connsiteX5" fmla="*/ 8128000 w 8128000"/>
              <a:gd name="connsiteY5" fmla="*/ 711244 h 6881446"/>
              <a:gd name="connsiteX6" fmla="*/ 8128000 w 8128000"/>
              <a:gd name="connsiteY6" fmla="*/ 975600 h 6881446"/>
              <a:gd name="connsiteX7" fmla="*/ 8128000 w 8128000"/>
              <a:gd name="connsiteY7" fmla="*/ 1431131 h 6881446"/>
              <a:gd name="connsiteX8" fmla="*/ 8128000 w 8128000"/>
              <a:gd name="connsiteY8" fmla="*/ 6858000 h 6881446"/>
              <a:gd name="connsiteX9" fmla="*/ 7880350 w 8128000"/>
              <a:gd name="connsiteY9" fmla="*/ 6858000 h 6881446"/>
              <a:gd name="connsiteX10" fmla="*/ 10420 w 8128000"/>
              <a:gd name="connsiteY10" fmla="*/ 6881446 h 6881446"/>
              <a:gd name="connsiteX11" fmla="*/ 0 w 8128000"/>
              <a:gd name="connsiteY11" fmla="*/ 7815 h 6881446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763404 w 8128000"/>
              <a:gd name="connsiteY3" fmla="*/ 6350 h 6884621"/>
              <a:gd name="connsiteX4" fmla="*/ 7894637 w 8128000"/>
              <a:gd name="connsiteY4" fmla="*/ 714419 h 6884621"/>
              <a:gd name="connsiteX5" fmla="*/ 8128000 w 8128000"/>
              <a:gd name="connsiteY5" fmla="*/ 714419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831137 w 8128000"/>
              <a:gd name="connsiteY3" fmla="*/ 9525 h 6884621"/>
              <a:gd name="connsiteX4" fmla="*/ 7894637 w 8128000"/>
              <a:gd name="connsiteY4" fmla="*/ 714419 h 6884621"/>
              <a:gd name="connsiteX5" fmla="*/ 8128000 w 8128000"/>
              <a:gd name="connsiteY5" fmla="*/ 714419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831137 w 8128000"/>
              <a:gd name="connsiteY3" fmla="*/ 9525 h 6884621"/>
              <a:gd name="connsiteX4" fmla="*/ 7712604 w 8128000"/>
              <a:gd name="connsiteY4" fmla="*/ 723944 h 6884621"/>
              <a:gd name="connsiteX5" fmla="*/ 8128000 w 8128000"/>
              <a:gd name="connsiteY5" fmla="*/ 714419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831137 w 8128000"/>
              <a:gd name="connsiteY3" fmla="*/ 9525 h 6884621"/>
              <a:gd name="connsiteX4" fmla="*/ 7712604 w 8128000"/>
              <a:gd name="connsiteY4" fmla="*/ 723944 h 6884621"/>
              <a:gd name="connsiteX5" fmla="*/ 8128000 w 8128000"/>
              <a:gd name="connsiteY5" fmla="*/ 787444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831137 w 8128000"/>
              <a:gd name="connsiteY3" fmla="*/ 9525 h 6884621"/>
              <a:gd name="connsiteX4" fmla="*/ 7716837 w 8128000"/>
              <a:gd name="connsiteY4" fmla="*/ 835069 h 6884621"/>
              <a:gd name="connsiteX5" fmla="*/ 8128000 w 8128000"/>
              <a:gd name="connsiteY5" fmla="*/ 787444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831137 w 8128000"/>
              <a:gd name="connsiteY3" fmla="*/ 9525 h 6884621"/>
              <a:gd name="connsiteX4" fmla="*/ 7826904 w 8128000"/>
              <a:gd name="connsiteY4" fmla="*/ 790619 h 6884621"/>
              <a:gd name="connsiteX5" fmla="*/ 8128000 w 8128000"/>
              <a:gd name="connsiteY5" fmla="*/ 787444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8000"/>
              <a:gd name="connsiteY0" fmla="*/ 10990 h 6884621"/>
              <a:gd name="connsiteX1" fmla="*/ 6626225 w 8128000"/>
              <a:gd name="connsiteY1" fmla="*/ 3175 h 6884621"/>
              <a:gd name="connsiteX2" fmla="*/ 7287684 w 8128000"/>
              <a:gd name="connsiteY2" fmla="*/ 0 h 6884621"/>
              <a:gd name="connsiteX3" fmla="*/ 7831137 w 8128000"/>
              <a:gd name="connsiteY3" fmla="*/ 6350 h 6884621"/>
              <a:gd name="connsiteX4" fmla="*/ 7826904 w 8128000"/>
              <a:gd name="connsiteY4" fmla="*/ 790619 h 6884621"/>
              <a:gd name="connsiteX5" fmla="*/ 8128000 w 8128000"/>
              <a:gd name="connsiteY5" fmla="*/ 787444 h 6884621"/>
              <a:gd name="connsiteX6" fmla="*/ 8128000 w 8128000"/>
              <a:gd name="connsiteY6" fmla="*/ 978775 h 6884621"/>
              <a:gd name="connsiteX7" fmla="*/ 8128000 w 8128000"/>
              <a:gd name="connsiteY7" fmla="*/ 1434306 h 6884621"/>
              <a:gd name="connsiteX8" fmla="*/ 8128000 w 8128000"/>
              <a:gd name="connsiteY8" fmla="*/ 6861175 h 6884621"/>
              <a:gd name="connsiteX9" fmla="*/ 7880350 w 8128000"/>
              <a:gd name="connsiteY9" fmla="*/ 6861175 h 6884621"/>
              <a:gd name="connsiteX10" fmla="*/ 10420 w 8128000"/>
              <a:gd name="connsiteY10" fmla="*/ 6884621 h 6884621"/>
              <a:gd name="connsiteX11" fmla="*/ 0 w 8128000"/>
              <a:gd name="connsiteY11" fmla="*/ 10990 h 6884621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823702 w 8120565"/>
              <a:gd name="connsiteY3" fmla="*/ 6511 h 6884782"/>
              <a:gd name="connsiteX4" fmla="*/ 7819469 w 8120565"/>
              <a:gd name="connsiteY4" fmla="*/ 790780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823702 w 8120565"/>
              <a:gd name="connsiteY3" fmla="*/ 6511 h 6884782"/>
              <a:gd name="connsiteX4" fmla="*/ 7620546 w 8120565"/>
              <a:gd name="connsiteY4" fmla="*/ 800405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823702 w 8120565"/>
              <a:gd name="connsiteY3" fmla="*/ 6511 h 6884782"/>
              <a:gd name="connsiteX4" fmla="*/ 7819469 w 8120565"/>
              <a:gd name="connsiteY4" fmla="*/ 790780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541361 w 8120565"/>
              <a:gd name="connsiteY3" fmla="*/ 1698 h 6884782"/>
              <a:gd name="connsiteX4" fmla="*/ 7819469 w 8120565"/>
              <a:gd name="connsiteY4" fmla="*/ 790780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830120 w 8120565"/>
              <a:gd name="connsiteY3" fmla="*/ 1698 h 6884782"/>
              <a:gd name="connsiteX4" fmla="*/ 7819469 w 8120565"/>
              <a:gd name="connsiteY4" fmla="*/ 790780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830120 w 8120565"/>
              <a:gd name="connsiteY3" fmla="*/ 1698 h 6884782"/>
              <a:gd name="connsiteX4" fmla="*/ 7825886 w 8120565"/>
              <a:gd name="connsiteY4" fmla="*/ 790780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  <a:gd name="connsiteX0" fmla="*/ 0 w 8120565"/>
              <a:gd name="connsiteY0" fmla="*/ 0 h 6884782"/>
              <a:gd name="connsiteX1" fmla="*/ 6618790 w 8120565"/>
              <a:gd name="connsiteY1" fmla="*/ 3336 h 6884782"/>
              <a:gd name="connsiteX2" fmla="*/ 7280249 w 8120565"/>
              <a:gd name="connsiteY2" fmla="*/ 161 h 6884782"/>
              <a:gd name="connsiteX3" fmla="*/ 7830120 w 8120565"/>
              <a:gd name="connsiteY3" fmla="*/ 1698 h 6884782"/>
              <a:gd name="connsiteX4" fmla="*/ 7825886 w 8120565"/>
              <a:gd name="connsiteY4" fmla="*/ 781155 h 6884782"/>
              <a:gd name="connsiteX5" fmla="*/ 8120565 w 8120565"/>
              <a:gd name="connsiteY5" fmla="*/ 787605 h 6884782"/>
              <a:gd name="connsiteX6" fmla="*/ 8120565 w 8120565"/>
              <a:gd name="connsiteY6" fmla="*/ 978936 h 6884782"/>
              <a:gd name="connsiteX7" fmla="*/ 8120565 w 8120565"/>
              <a:gd name="connsiteY7" fmla="*/ 1434467 h 6884782"/>
              <a:gd name="connsiteX8" fmla="*/ 8120565 w 8120565"/>
              <a:gd name="connsiteY8" fmla="*/ 6861336 h 6884782"/>
              <a:gd name="connsiteX9" fmla="*/ 7872915 w 8120565"/>
              <a:gd name="connsiteY9" fmla="*/ 6861336 h 6884782"/>
              <a:gd name="connsiteX10" fmla="*/ 2985 w 8120565"/>
              <a:gd name="connsiteY10" fmla="*/ 6884782 h 6884782"/>
              <a:gd name="connsiteX11" fmla="*/ 0 w 8120565"/>
              <a:gd name="connsiteY11" fmla="*/ 0 h 6884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20565" h="6884782">
                <a:moveTo>
                  <a:pt x="0" y="0"/>
                </a:moveTo>
                <a:lnTo>
                  <a:pt x="6618790" y="3336"/>
                </a:lnTo>
                <a:lnTo>
                  <a:pt x="7280249" y="161"/>
                </a:lnTo>
                <a:lnTo>
                  <a:pt x="7830120" y="1698"/>
                </a:lnTo>
                <a:cubicBezTo>
                  <a:pt x="7828709" y="264725"/>
                  <a:pt x="7827297" y="518128"/>
                  <a:pt x="7825886" y="781155"/>
                </a:cubicBezTo>
                <a:lnTo>
                  <a:pt x="8120565" y="787605"/>
                </a:lnTo>
                <a:lnTo>
                  <a:pt x="8120565" y="978936"/>
                </a:lnTo>
                <a:lnTo>
                  <a:pt x="8120565" y="1434467"/>
                </a:lnTo>
                <a:lnTo>
                  <a:pt x="8120565" y="6861336"/>
                </a:lnTo>
                <a:lnTo>
                  <a:pt x="7872915" y="6861336"/>
                </a:lnTo>
                <a:lnTo>
                  <a:pt x="2985" y="6884782"/>
                </a:lnTo>
                <a:cubicBezTo>
                  <a:pt x="2985" y="4598782"/>
                  <a:pt x="0" y="2286000"/>
                  <a:pt x="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360000" tIns="1800000" rIns="360000" anchor="t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27183"/>
            <a:ext cx="162777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93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opsomming 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A69CCBFC-46BE-A411-2A47-E66E738AAC19}"/>
              </a:ext>
            </a:extLst>
          </p:cNvPr>
          <p:cNvSpPr/>
          <p:nvPr userDrawn="1"/>
        </p:nvSpPr>
        <p:spPr>
          <a:xfrm>
            <a:off x="760104" y="3932262"/>
            <a:ext cx="1418507" cy="141850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3EF9DB0B-9C3C-FE25-224D-A701AAF13395}"/>
              </a:ext>
            </a:extLst>
          </p:cNvPr>
          <p:cNvSpPr/>
          <p:nvPr userDrawn="1"/>
        </p:nvSpPr>
        <p:spPr>
          <a:xfrm>
            <a:off x="760104" y="1844030"/>
            <a:ext cx="1418507" cy="141850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202B7B87-BD93-1FCE-4779-9F3F8F65D150}"/>
              </a:ext>
            </a:extLst>
          </p:cNvPr>
          <p:cNvCxnSpPr>
            <a:cxnSpLocks/>
            <a:stCxn id="4" idx="4"/>
            <a:endCxn id="3" idx="0"/>
          </p:cNvCxnSpPr>
          <p:nvPr userDrawn="1"/>
        </p:nvCxnSpPr>
        <p:spPr>
          <a:xfrm>
            <a:off x="1469358" y="3262537"/>
            <a:ext cx="0" cy="669725"/>
          </a:xfrm>
          <a:prstGeom prst="line">
            <a:avLst/>
          </a:prstGeom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tekst 17">
            <a:extLst>
              <a:ext uri="{FF2B5EF4-FFF2-40B4-BE49-F238E27FC236}">
                <a16:creationId xmlns:a16="http://schemas.microsoft.com/office/drawing/2014/main" id="{7EE5150A-1A24-51AC-8270-D922F5D4D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80552" y="1050450"/>
            <a:ext cx="6738736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4" name="Tijdelijke aanduiding voor tekst 23">
            <a:extLst>
              <a:ext uri="{FF2B5EF4-FFF2-40B4-BE49-F238E27FC236}">
                <a16:creationId xmlns:a16="http://schemas.microsoft.com/office/drawing/2014/main" id="{A074339A-7760-4FCB-DA9B-E7FE5D6DA6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880552" y="2257970"/>
            <a:ext cx="8544682" cy="1418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DBFF205-D007-B840-5A03-0B76912E8AF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880552" y="1821419"/>
            <a:ext cx="8537375" cy="272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/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17" name="Tijdelijke aanduiding voor tekst 23">
            <a:extLst>
              <a:ext uri="{FF2B5EF4-FFF2-40B4-BE49-F238E27FC236}">
                <a16:creationId xmlns:a16="http://schemas.microsoft.com/office/drawing/2014/main" id="{BAF6794E-3FBC-3A40-2339-BBD24F1C6D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80552" y="4325667"/>
            <a:ext cx="8544682" cy="1418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</a:t>
            </a:r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676536D1-7398-649B-B44B-68B075EA24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880552" y="3889116"/>
            <a:ext cx="8537375" cy="272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/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D4FD2FDE-4BEF-DC81-8610-7CEBD4BB4B7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36661" y="2045451"/>
            <a:ext cx="864096" cy="3884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31</a:t>
            </a:r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6FF4309B-6CF0-7B54-D920-C84A0A7A1B6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5263" y="2553282"/>
            <a:ext cx="1026891" cy="3884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feb</a:t>
            </a:r>
          </a:p>
        </p:txBody>
      </p:sp>
      <p:sp>
        <p:nvSpPr>
          <p:cNvPr id="26" name="Tijdelijke aanduiding voor tekst 20">
            <a:extLst>
              <a:ext uri="{FF2B5EF4-FFF2-40B4-BE49-F238E27FC236}">
                <a16:creationId xmlns:a16="http://schemas.microsoft.com/office/drawing/2014/main" id="{7B8EB248-5055-8E28-A444-3F2ADB1EEEC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6661" y="4129624"/>
            <a:ext cx="864096" cy="3884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31</a:t>
            </a:r>
          </a:p>
        </p:txBody>
      </p:sp>
      <p:sp>
        <p:nvSpPr>
          <p:cNvPr id="27" name="Tijdelijke aanduiding voor tekst 20">
            <a:extLst>
              <a:ext uri="{FF2B5EF4-FFF2-40B4-BE49-F238E27FC236}">
                <a16:creationId xmlns:a16="http://schemas.microsoft.com/office/drawing/2014/main" id="{8988BB4E-E933-0660-6D38-CC0EFF3932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5263" y="4637455"/>
            <a:ext cx="1026891" cy="3884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feb</a:t>
            </a: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853" y="162281"/>
            <a:ext cx="162777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10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uitgelicht woord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15" name="Tijdelijke aanduiding voor tekst 17">
            <a:extLst>
              <a:ext uri="{FF2B5EF4-FFF2-40B4-BE49-F238E27FC236}">
                <a16:creationId xmlns:a16="http://schemas.microsoft.com/office/drawing/2014/main" id="{8DF40DC2-D118-CCF7-6CB1-FEAB382FF1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1050450"/>
            <a:ext cx="2738437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8" name="Tijdelijke aanduiding voor tekst 23">
            <a:extLst>
              <a:ext uri="{FF2B5EF4-FFF2-40B4-BE49-F238E27FC236}">
                <a16:creationId xmlns:a16="http://schemas.microsoft.com/office/drawing/2014/main" id="{3D8DD8DB-7F0B-563F-E72B-FB2C1E0C94E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248" y="1626712"/>
            <a:ext cx="3143631" cy="29544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ex.</a:t>
            </a:r>
          </a:p>
        </p:txBody>
      </p:sp>
      <p:sp>
        <p:nvSpPr>
          <p:cNvPr id="20" name="Tijdelijke aanduiding voor tekst 23">
            <a:extLst>
              <a:ext uri="{FF2B5EF4-FFF2-40B4-BE49-F238E27FC236}">
                <a16:creationId xmlns:a16="http://schemas.microsoft.com/office/drawing/2014/main" id="{D25F8B2E-BB8F-C3CC-6D0B-E11E4863DE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32702" y="1626712"/>
            <a:ext cx="3143631" cy="29544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ex.</a:t>
            </a:r>
          </a:p>
        </p:txBody>
      </p:sp>
      <p:sp>
        <p:nvSpPr>
          <p:cNvPr id="23" name="Tijdelijke aanduiding voor tekst 23">
            <a:extLst>
              <a:ext uri="{FF2B5EF4-FFF2-40B4-BE49-F238E27FC236}">
                <a16:creationId xmlns:a16="http://schemas.microsoft.com/office/drawing/2014/main" id="{4A4A00DF-6E34-E72A-F0CC-5CF656558D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80918" y="1626712"/>
            <a:ext cx="3143631" cy="29544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ex.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D2052193-DA82-CEA8-F7A4-0668D39DF4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6763" y="5303163"/>
            <a:ext cx="3143631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Uitgelicht woord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7D34FA7F-A09B-B42A-E141-92F1B16B41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31455" y="5303163"/>
            <a:ext cx="3143631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Uitgelicht woord</a:t>
            </a:r>
          </a:p>
        </p:txBody>
      </p:sp>
      <p:sp>
        <p:nvSpPr>
          <p:cNvPr id="30" name="Tijdelijke aanduiding voor tekst 24">
            <a:extLst>
              <a:ext uri="{FF2B5EF4-FFF2-40B4-BE49-F238E27FC236}">
                <a16:creationId xmlns:a16="http://schemas.microsoft.com/office/drawing/2014/main" id="{064AB6F5-9740-24C6-79C6-9EB51AB21C7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79671" y="5303163"/>
            <a:ext cx="3143631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Uitgelicht woord</a:t>
            </a:r>
          </a:p>
        </p:txBody>
      </p:sp>
      <p:pic>
        <p:nvPicPr>
          <p:cNvPr id="10" name="Afbeelding 9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207775"/>
            <a:ext cx="1296144" cy="6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6775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grafiek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3A92CB25-C064-5CB2-868E-E10146B127D9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DD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15" name="Tijdelijke aanduiding voor tekst 17">
            <a:extLst>
              <a:ext uri="{FF2B5EF4-FFF2-40B4-BE49-F238E27FC236}">
                <a16:creationId xmlns:a16="http://schemas.microsoft.com/office/drawing/2014/main" id="{8DF40DC2-D118-CCF7-6CB1-FEAB382FF1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1050450"/>
            <a:ext cx="2738437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8" name="Tijdelijke aanduiding voor tekst 23">
            <a:extLst>
              <a:ext uri="{FF2B5EF4-FFF2-40B4-BE49-F238E27FC236}">
                <a16:creationId xmlns:a16="http://schemas.microsoft.com/office/drawing/2014/main" id="{3D8DD8DB-7F0B-563F-E72B-FB2C1E0C94E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248" y="1626712"/>
            <a:ext cx="3143631" cy="29544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ex.</a:t>
            </a:r>
          </a:p>
        </p:txBody>
      </p:sp>
      <p:sp>
        <p:nvSpPr>
          <p:cNvPr id="5" name="Tijdelijke aanduiding voor grafiek 4">
            <a:extLst>
              <a:ext uri="{FF2B5EF4-FFF2-40B4-BE49-F238E27FC236}">
                <a16:creationId xmlns:a16="http://schemas.microsoft.com/office/drawing/2014/main" id="{99C7F16B-9E18-92A1-1490-556E01ED8262}"/>
              </a:ext>
            </a:extLst>
          </p:cNvPr>
          <p:cNvSpPr>
            <a:spLocks noGrp="1"/>
          </p:cNvSpPr>
          <p:nvPr>
            <p:ph type="chart" sz="quarter" idx="35" hasCustomPrompt="1"/>
          </p:nvPr>
        </p:nvSpPr>
        <p:spPr>
          <a:xfrm>
            <a:off x="6888163" y="1050925"/>
            <a:ext cx="4537075" cy="4178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op de pictogram om een grafiek toe te voegen</a:t>
            </a:r>
          </a:p>
        </p:txBody>
      </p:sp>
      <p:pic>
        <p:nvPicPr>
          <p:cNvPr id="7" name="Afbeelding 6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207775"/>
            <a:ext cx="1296144" cy="6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4249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ekst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EFDE1B1C-66BF-E5D2-05D9-67DF204D8FF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967416 w 12192000"/>
              <a:gd name="connsiteY1" fmla="*/ 823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6002977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442364 w 12192000"/>
              <a:gd name="connsiteY3" fmla="*/ 71845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11735 w 12192000"/>
              <a:gd name="connsiteY3" fmla="*/ 783772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11735 w 12192000"/>
              <a:gd name="connsiteY3" fmla="*/ 783772 h 6858000"/>
              <a:gd name="connsiteX4" fmla="*/ 6715496 w 12192000"/>
              <a:gd name="connsiteY4" fmla="*/ 72439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11735 w 12192000"/>
              <a:gd name="connsiteY3" fmla="*/ 783772 h 6858000"/>
              <a:gd name="connsiteX4" fmla="*/ 6323610 w 12192000"/>
              <a:gd name="connsiteY4" fmla="*/ 5938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21361 w 12192000"/>
              <a:gd name="connsiteY3" fmla="*/ 778959 h 6858000"/>
              <a:gd name="connsiteX4" fmla="*/ 6323610 w 12192000"/>
              <a:gd name="connsiteY4" fmla="*/ 5938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4003 w 12192000"/>
              <a:gd name="connsiteY1" fmla="*/ 8238 h 6858000"/>
              <a:gd name="connsiteX2" fmla="*/ 5872349 w 12192000"/>
              <a:gd name="connsiteY2" fmla="*/ 789709 h 6858000"/>
              <a:gd name="connsiteX3" fmla="*/ 6326173 w 12192000"/>
              <a:gd name="connsiteY3" fmla="*/ 788585 h 6858000"/>
              <a:gd name="connsiteX4" fmla="*/ 6323610 w 12192000"/>
              <a:gd name="connsiteY4" fmla="*/ 5938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4003" y="8238"/>
                </a:lnTo>
                <a:lnTo>
                  <a:pt x="5872349" y="789709"/>
                </a:lnTo>
                <a:lnTo>
                  <a:pt x="6326173" y="788585"/>
                </a:lnTo>
                <a:cubicBezTo>
                  <a:pt x="6326923" y="530911"/>
                  <a:pt x="6322860" y="263612"/>
                  <a:pt x="6323610" y="5938"/>
                </a:cubicBez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rIns="612000" anchor="b"/>
          <a:lstStyle>
            <a:lvl1pPr marL="0" indent="0" algn="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11" name="Tijdelijke aanduiding voor tekst 23">
            <a:extLst>
              <a:ext uri="{FF2B5EF4-FFF2-40B4-BE49-F238E27FC236}">
                <a16:creationId xmlns:a16="http://schemas.microsoft.com/office/drawing/2014/main" id="{09DD1D8E-6021-A87C-A9F4-658FFC5FD40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7347" y="1772816"/>
            <a:ext cx="4536491" cy="3133392"/>
          </a:xfrm>
          <a:custGeom>
            <a:avLst/>
            <a:gdLst>
              <a:gd name="connsiteX0" fmla="*/ 0 w 4532141"/>
              <a:gd name="connsiteY0" fmla="*/ 618255 h 3709456"/>
              <a:gd name="connsiteX1" fmla="*/ 618255 w 4532141"/>
              <a:gd name="connsiteY1" fmla="*/ 0 h 3709456"/>
              <a:gd name="connsiteX2" fmla="*/ 3913886 w 4532141"/>
              <a:gd name="connsiteY2" fmla="*/ 0 h 3709456"/>
              <a:gd name="connsiteX3" fmla="*/ 4532141 w 4532141"/>
              <a:gd name="connsiteY3" fmla="*/ 618255 h 3709456"/>
              <a:gd name="connsiteX4" fmla="*/ 4532141 w 4532141"/>
              <a:gd name="connsiteY4" fmla="*/ 3091201 h 3709456"/>
              <a:gd name="connsiteX5" fmla="*/ 3913886 w 4532141"/>
              <a:gd name="connsiteY5" fmla="*/ 3709456 h 3709456"/>
              <a:gd name="connsiteX6" fmla="*/ 618255 w 4532141"/>
              <a:gd name="connsiteY6" fmla="*/ 3709456 h 3709456"/>
              <a:gd name="connsiteX7" fmla="*/ 0 w 4532141"/>
              <a:gd name="connsiteY7" fmla="*/ 3091201 h 3709456"/>
              <a:gd name="connsiteX8" fmla="*/ 0 w 4532141"/>
              <a:gd name="connsiteY8" fmla="*/ 618255 h 3709456"/>
              <a:gd name="connsiteX0" fmla="*/ 0 w 4693037"/>
              <a:gd name="connsiteY0" fmla="*/ 618255 h 3709456"/>
              <a:gd name="connsiteX1" fmla="*/ 618255 w 4693037"/>
              <a:gd name="connsiteY1" fmla="*/ 0 h 3709456"/>
              <a:gd name="connsiteX2" fmla="*/ 4544393 w 4693037"/>
              <a:gd name="connsiteY2" fmla="*/ 0 h 3709456"/>
              <a:gd name="connsiteX3" fmla="*/ 4532141 w 4693037"/>
              <a:gd name="connsiteY3" fmla="*/ 618255 h 3709456"/>
              <a:gd name="connsiteX4" fmla="*/ 4532141 w 4693037"/>
              <a:gd name="connsiteY4" fmla="*/ 3091201 h 3709456"/>
              <a:gd name="connsiteX5" fmla="*/ 3913886 w 4693037"/>
              <a:gd name="connsiteY5" fmla="*/ 3709456 h 3709456"/>
              <a:gd name="connsiteX6" fmla="*/ 618255 w 4693037"/>
              <a:gd name="connsiteY6" fmla="*/ 3709456 h 3709456"/>
              <a:gd name="connsiteX7" fmla="*/ 0 w 4693037"/>
              <a:gd name="connsiteY7" fmla="*/ 3091201 h 3709456"/>
              <a:gd name="connsiteX8" fmla="*/ 0 w 4693037"/>
              <a:gd name="connsiteY8" fmla="*/ 618255 h 3709456"/>
              <a:gd name="connsiteX0" fmla="*/ 0 w 4544393"/>
              <a:gd name="connsiteY0" fmla="*/ 618255 h 3709456"/>
              <a:gd name="connsiteX1" fmla="*/ 618255 w 4544393"/>
              <a:gd name="connsiteY1" fmla="*/ 0 h 3709456"/>
              <a:gd name="connsiteX2" fmla="*/ 4544393 w 4544393"/>
              <a:gd name="connsiteY2" fmla="*/ 0 h 3709456"/>
              <a:gd name="connsiteX3" fmla="*/ 4532141 w 4544393"/>
              <a:gd name="connsiteY3" fmla="*/ 618255 h 3709456"/>
              <a:gd name="connsiteX4" fmla="*/ 4532141 w 4544393"/>
              <a:gd name="connsiteY4" fmla="*/ 3091201 h 3709456"/>
              <a:gd name="connsiteX5" fmla="*/ 3913886 w 4544393"/>
              <a:gd name="connsiteY5" fmla="*/ 3709456 h 3709456"/>
              <a:gd name="connsiteX6" fmla="*/ 618255 w 4544393"/>
              <a:gd name="connsiteY6" fmla="*/ 3709456 h 3709456"/>
              <a:gd name="connsiteX7" fmla="*/ 0 w 4544393"/>
              <a:gd name="connsiteY7" fmla="*/ 3091201 h 3709456"/>
              <a:gd name="connsiteX8" fmla="*/ 0 w 4544393"/>
              <a:gd name="connsiteY8" fmla="*/ 618255 h 3709456"/>
              <a:gd name="connsiteX0" fmla="*/ 0 w 4532141"/>
              <a:gd name="connsiteY0" fmla="*/ 618255 h 3709456"/>
              <a:gd name="connsiteX1" fmla="*/ 618255 w 4532141"/>
              <a:gd name="connsiteY1" fmla="*/ 0 h 3709456"/>
              <a:gd name="connsiteX2" fmla="*/ 4531188 w 4532141"/>
              <a:gd name="connsiteY2" fmla="*/ 0 h 3709456"/>
              <a:gd name="connsiteX3" fmla="*/ 4532141 w 4532141"/>
              <a:gd name="connsiteY3" fmla="*/ 618255 h 3709456"/>
              <a:gd name="connsiteX4" fmla="*/ 4532141 w 4532141"/>
              <a:gd name="connsiteY4" fmla="*/ 3091201 h 3709456"/>
              <a:gd name="connsiteX5" fmla="*/ 3913886 w 4532141"/>
              <a:gd name="connsiteY5" fmla="*/ 3709456 h 3709456"/>
              <a:gd name="connsiteX6" fmla="*/ 618255 w 4532141"/>
              <a:gd name="connsiteY6" fmla="*/ 3709456 h 3709456"/>
              <a:gd name="connsiteX7" fmla="*/ 0 w 4532141"/>
              <a:gd name="connsiteY7" fmla="*/ 3091201 h 3709456"/>
              <a:gd name="connsiteX8" fmla="*/ 0 w 4532141"/>
              <a:gd name="connsiteY8" fmla="*/ 618255 h 3709456"/>
              <a:gd name="connsiteX0" fmla="*/ 151052 w 4683193"/>
              <a:gd name="connsiteY0" fmla="*/ 618255 h 3709456"/>
              <a:gd name="connsiteX1" fmla="*/ 152004 w 4683193"/>
              <a:gd name="connsiteY1" fmla="*/ 0 h 3709456"/>
              <a:gd name="connsiteX2" fmla="*/ 4682240 w 4683193"/>
              <a:gd name="connsiteY2" fmla="*/ 0 h 3709456"/>
              <a:gd name="connsiteX3" fmla="*/ 4683193 w 4683193"/>
              <a:gd name="connsiteY3" fmla="*/ 618255 h 3709456"/>
              <a:gd name="connsiteX4" fmla="*/ 4683193 w 4683193"/>
              <a:gd name="connsiteY4" fmla="*/ 3091201 h 3709456"/>
              <a:gd name="connsiteX5" fmla="*/ 4064938 w 4683193"/>
              <a:gd name="connsiteY5" fmla="*/ 3709456 h 3709456"/>
              <a:gd name="connsiteX6" fmla="*/ 769307 w 4683193"/>
              <a:gd name="connsiteY6" fmla="*/ 3709456 h 3709456"/>
              <a:gd name="connsiteX7" fmla="*/ 151052 w 4683193"/>
              <a:gd name="connsiteY7" fmla="*/ 3091201 h 3709456"/>
              <a:gd name="connsiteX8" fmla="*/ 151052 w 4683193"/>
              <a:gd name="connsiteY8" fmla="*/ 618255 h 3709456"/>
              <a:gd name="connsiteX0" fmla="*/ 4350 w 4536491"/>
              <a:gd name="connsiteY0" fmla="*/ 618255 h 3709456"/>
              <a:gd name="connsiteX1" fmla="*/ 5302 w 4536491"/>
              <a:gd name="connsiteY1" fmla="*/ 0 h 3709456"/>
              <a:gd name="connsiteX2" fmla="*/ 4535538 w 4536491"/>
              <a:gd name="connsiteY2" fmla="*/ 0 h 3709456"/>
              <a:gd name="connsiteX3" fmla="*/ 4536491 w 4536491"/>
              <a:gd name="connsiteY3" fmla="*/ 618255 h 3709456"/>
              <a:gd name="connsiteX4" fmla="*/ 4536491 w 4536491"/>
              <a:gd name="connsiteY4" fmla="*/ 3091201 h 3709456"/>
              <a:gd name="connsiteX5" fmla="*/ 3918236 w 4536491"/>
              <a:gd name="connsiteY5" fmla="*/ 3709456 h 3709456"/>
              <a:gd name="connsiteX6" fmla="*/ 622605 w 4536491"/>
              <a:gd name="connsiteY6" fmla="*/ 3709456 h 3709456"/>
              <a:gd name="connsiteX7" fmla="*/ 4350 w 4536491"/>
              <a:gd name="connsiteY7" fmla="*/ 3091201 h 3709456"/>
              <a:gd name="connsiteX8" fmla="*/ 4350 w 4536491"/>
              <a:gd name="connsiteY8" fmla="*/ 618255 h 370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6491" h="3709456">
                <a:moveTo>
                  <a:pt x="4350" y="618255"/>
                </a:moveTo>
                <a:cubicBezTo>
                  <a:pt x="4350" y="276802"/>
                  <a:pt x="-6043" y="287194"/>
                  <a:pt x="5302" y="0"/>
                </a:cubicBezTo>
                <a:lnTo>
                  <a:pt x="4535538" y="0"/>
                </a:lnTo>
                <a:cubicBezTo>
                  <a:pt x="4520474" y="442345"/>
                  <a:pt x="4536491" y="276802"/>
                  <a:pt x="4536491" y="618255"/>
                </a:cubicBezTo>
                <a:lnTo>
                  <a:pt x="4536491" y="3091201"/>
                </a:lnTo>
                <a:cubicBezTo>
                  <a:pt x="4536491" y="3432654"/>
                  <a:pt x="4259689" y="3709456"/>
                  <a:pt x="3918236" y="3709456"/>
                </a:cubicBezTo>
                <a:lnTo>
                  <a:pt x="622605" y="3709456"/>
                </a:lnTo>
                <a:cubicBezTo>
                  <a:pt x="281152" y="3709456"/>
                  <a:pt x="4350" y="3432654"/>
                  <a:pt x="4350" y="3091201"/>
                </a:cubicBezTo>
                <a:lnTo>
                  <a:pt x="4350" y="618255"/>
                </a:lnTo>
                <a:close/>
              </a:path>
            </a:pathLst>
          </a:custGeom>
          <a:solidFill>
            <a:schemeClr val="bg1"/>
          </a:solidFill>
        </p:spPr>
        <p:txBody>
          <a:bodyPr lIns="251999" tIns="360000" rIns="251999" bIns="360000"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ex.</a:t>
            </a:r>
          </a:p>
        </p:txBody>
      </p:sp>
      <p:sp>
        <p:nvSpPr>
          <p:cNvPr id="10" name="Tijdelijke aanduiding voor tekst 17">
            <a:extLst>
              <a:ext uri="{FF2B5EF4-FFF2-40B4-BE49-F238E27FC236}">
                <a16:creationId xmlns:a16="http://schemas.microsoft.com/office/drawing/2014/main" id="{03A070D5-7794-1A10-5E2E-3CA67414F20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1052736"/>
            <a:ext cx="4537074" cy="720080"/>
          </a:xfrm>
          <a:prstGeom prst="round2SameRect">
            <a:avLst/>
          </a:prstGeom>
          <a:solidFill>
            <a:schemeClr val="accent3"/>
          </a:solidFill>
        </p:spPr>
        <p:txBody>
          <a:bodyPr lIns="36000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1344" y="27183"/>
            <a:ext cx="162777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46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682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7EF2C819-4076-7AF3-C100-525DB83292B7}"/>
              </a:ext>
            </a:extLst>
          </p:cNvPr>
          <p:cNvSpPr/>
          <p:nvPr userDrawn="1"/>
        </p:nvSpPr>
        <p:spPr>
          <a:xfrm>
            <a:off x="774564" y="2105110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931B307-4292-D4B1-33A6-4577726380CC}"/>
              </a:ext>
            </a:extLst>
          </p:cNvPr>
          <p:cNvCxnSpPr>
            <a:cxnSpLocks/>
            <a:stCxn id="2" idx="4"/>
            <a:endCxn id="4" idx="0"/>
          </p:cNvCxnSpPr>
          <p:nvPr userDrawn="1"/>
        </p:nvCxnSpPr>
        <p:spPr>
          <a:xfrm flipH="1">
            <a:off x="982852" y="2535997"/>
            <a:ext cx="7156" cy="637607"/>
          </a:xfrm>
          <a:prstGeom prst="line">
            <a:avLst/>
          </a:prstGeom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al 3">
            <a:extLst>
              <a:ext uri="{FF2B5EF4-FFF2-40B4-BE49-F238E27FC236}">
                <a16:creationId xmlns:a16="http://schemas.microsoft.com/office/drawing/2014/main" id="{054D9A1B-746D-157B-0A60-42AB3BFD088E}"/>
              </a:ext>
            </a:extLst>
          </p:cNvPr>
          <p:cNvSpPr/>
          <p:nvPr userDrawn="1"/>
        </p:nvSpPr>
        <p:spPr>
          <a:xfrm>
            <a:off x="767408" y="3173604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CDECF13-802C-8A6A-C0FD-D8AAD6109E12}"/>
              </a:ext>
            </a:extLst>
          </p:cNvPr>
          <p:cNvSpPr/>
          <p:nvPr userDrawn="1"/>
        </p:nvSpPr>
        <p:spPr>
          <a:xfrm>
            <a:off x="774564" y="4242097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C8A084CC-D174-D14A-E529-EAF289B114F2}"/>
              </a:ext>
            </a:extLst>
          </p:cNvPr>
          <p:cNvSpPr/>
          <p:nvPr userDrawn="1"/>
        </p:nvSpPr>
        <p:spPr>
          <a:xfrm>
            <a:off x="774564" y="5310593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515359-0FE1-3490-EABF-FEB8980B08E4}"/>
              </a:ext>
            </a:extLst>
          </p:cNvPr>
          <p:cNvCxnSpPr>
            <a:cxnSpLocks/>
            <a:stCxn id="6" idx="4"/>
            <a:endCxn id="7" idx="0"/>
          </p:cNvCxnSpPr>
          <p:nvPr userDrawn="1"/>
        </p:nvCxnSpPr>
        <p:spPr>
          <a:xfrm>
            <a:off x="990008" y="4672984"/>
            <a:ext cx="0" cy="637609"/>
          </a:xfrm>
          <a:prstGeom prst="line">
            <a:avLst/>
          </a:prstGeom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0FB4937E-88BA-FD83-BDEA-7DF51DE2EC9B}"/>
              </a:ext>
            </a:extLst>
          </p:cNvPr>
          <p:cNvSpPr/>
          <p:nvPr userDrawn="1"/>
        </p:nvSpPr>
        <p:spPr>
          <a:xfrm>
            <a:off x="8256588" y="1628774"/>
            <a:ext cx="3168004" cy="4824561"/>
          </a:xfrm>
          <a:prstGeom prst="rect">
            <a:avLst/>
          </a:prstGeom>
          <a:solidFill>
            <a:srgbClr val="DD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F6D77283-CD05-C3F7-DD2D-25BA4B477D8F}"/>
              </a:ext>
            </a:extLst>
          </p:cNvPr>
          <p:cNvSpPr/>
          <p:nvPr userDrawn="1"/>
        </p:nvSpPr>
        <p:spPr>
          <a:xfrm>
            <a:off x="8688288" y="2105110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37AFC66F-82DD-30C0-94CE-8F5627510058}"/>
              </a:ext>
            </a:extLst>
          </p:cNvPr>
          <p:cNvSpPr/>
          <p:nvPr userDrawn="1"/>
        </p:nvSpPr>
        <p:spPr>
          <a:xfrm>
            <a:off x="8688287" y="3173565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584B12CC-71F7-34FF-1178-D36F4EDDD4CC}"/>
              </a:ext>
            </a:extLst>
          </p:cNvPr>
          <p:cNvSpPr/>
          <p:nvPr userDrawn="1"/>
        </p:nvSpPr>
        <p:spPr>
          <a:xfrm>
            <a:off x="8688287" y="4242097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96290858-9E6D-641E-8190-638D5F892BD7}"/>
              </a:ext>
            </a:extLst>
          </p:cNvPr>
          <p:cNvSpPr/>
          <p:nvPr userDrawn="1"/>
        </p:nvSpPr>
        <p:spPr>
          <a:xfrm>
            <a:off x="8688287" y="5310592"/>
            <a:ext cx="430887" cy="43088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15" name="Tijdelijke aanduiding voor tekst 17">
            <a:extLst>
              <a:ext uri="{FF2B5EF4-FFF2-40B4-BE49-F238E27FC236}">
                <a16:creationId xmlns:a16="http://schemas.microsoft.com/office/drawing/2014/main" id="{8DF40DC2-D118-CCF7-6CB1-FEAB382FF1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1050450"/>
            <a:ext cx="2738437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D2052193-DA82-CEA8-F7A4-0668D39DF4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37302" y="2105110"/>
            <a:ext cx="6186890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dolor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sit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amet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consectetur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adipiscing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elit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.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jdelijke aanduiding voor tekst 24">
            <a:extLst>
              <a:ext uri="{FF2B5EF4-FFF2-40B4-BE49-F238E27FC236}">
                <a16:creationId xmlns:a16="http://schemas.microsoft.com/office/drawing/2014/main" id="{63FFABBD-DE63-D293-7778-DBE57FC3354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637302" y="3174958"/>
            <a:ext cx="6186890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dolor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sit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amet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consectetur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adipiscing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elit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.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ijdelijke aanduiding voor tekst 24">
            <a:extLst>
              <a:ext uri="{FF2B5EF4-FFF2-40B4-BE49-F238E27FC236}">
                <a16:creationId xmlns:a16="http://schemas.microsoft.com/office/drawing/2014/main" id="{C821E2E0-7F7B-F638-E97A-93CA6217E78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637302" y="4244806"/>
            <a:ext cx="6186890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dolor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sit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amet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consectetur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adipiscing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elit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.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Tijdelijke aanduiding voor tekst 24">
            <a:extLst>
              <a:ext uri="{FF2B5EF4-FFF2-40B4-BE49-F238E27FC236}">
                <a16:creationId xmlns:a16="http://schemas.microsoft.com/office/drawing/2014/main" id="{CD61F67B-BBD3-143C-719E-69AA96E26C2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37302" y="5314654"/>
            <a:ext cx="6186890" cy="430887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dolor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sit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amet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consectetur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adipiscing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elit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.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B83821CD-2F9E-936F-814D-D9146DC4BE4F}"/>
              </a:ext>
            </a:extLst>
          </p:cNvPr>
          <p:cNvCxnSpPr>
            <a:cxnSpLocks/>
          </p:cNvCxnSpPr>
          <p:nvPr userDrawn="1"/>
        </p:nvCxnSpPr>
        <p:spPr>
          <a:xfrm flipH="1">
            <a:off x="982852" y="3604490"/>
            <a:ext cx="7156" cy="637607"/>
          </a:xfrm>
          <a:prstGeom prst="line">
            <a:avLst/>
          </a:prstGeom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jdelijke aanduiding voor tekst 24">
            <a:extLst>
              <a:ext uri="{FF2B5EF4-FFF2-40B4-BE49-F238E27FC236}">
                <a16:creationId xmlns:a16="http://schemas.microsoft.com/office/drawing/2014/main" id="{1C2A6866-3EEE-1AA6-3DAA-906408FEA8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64352" y="2134017"/>
            <a:ext cx="1944796" cy="86293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Tijdelijke aanduiding voor tekst 24">
            <a:extLst>
              <a:ext uri="{FF2B5EF4-FFF2-40B4-BE49-F238E27FC236}">
                <a16:creationId xmlns:a16="http://schemas.microsoft.com/office/drawing/2014/main" id="{4341864B-9382-4E92-4F2B-814A569D082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64352" y="3176433"/>
            <a:ext cx="1944796" cy="86293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9C6BF644-0408-CCE0-5380-3E53EE12CF1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264352" y="4237137"/>
            <a:ext cx="1944796" cy="86293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Tijdelijke aanduiding voor tekst 24">
            <a:extLst>
              <a:ext uri="{FF2B5EF4-FFF2-40B4-BE49-F238E27FC236}">
                <a16:creationId xmlns:a16="http://schemas.microsoft.com/office/drawing/2014/main" id="{1804940A-5D3A-734A-5958-DF368269E0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264352" y="5316129"/>
            <a:ext cx="1944796" cy="86293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Lorem</a:t>
            </a:r>
            <a:r>
              <a:rPr lang="nl-NL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ipsum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9" name="Afbeelding 28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207775"/>
            <a:ext cx="1296144" cy="6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5518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grafiek 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FB3D47B-6EB6-E3BD-CD11-40ECACD27B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grafiek 4">
            <a:extLst>
              <a:ext uri="{FF2B5EF4-FFF2-40B4-BE49-F238E27FC236}">
                <a16:creationId xmlns:a16="http://schemas.microsoft.com/office/drawing/2014/main" id="{D31E7AF6-8FE2-AB53-C7AB-061278A16EDD}"/>
              </a:ext>
            </a:extLst>
          </p:cNvPr>
          <p:cNvSpPr>
            <a:spLocks noGrp="1"/>
          </p:cNvSpPr>
          <p:nvPr>
            <p:ph type="chart" sz="quarter" idx="35" hasCustomPrompt="1"/>
          </p:nvPr>
        </p:nvSpPr>
        <p:spPr>
          <a:xfrm>
            <a:off x="792164" y="1050925"/>
            <a:ext cx="4537075" cy="4178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op de pictogram om een grafiek toe te voegen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06945E12-A27F-AC8D-C23B-7DC59F17F5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88163" y="1050450"/>
            <a:ext cx="2738437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83B880CB-BBC0-B6EC-27EF-D3F841D181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97648" y="1626712"/>
            <a:ext cx="4527590" cy="4107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1344" y="27183"/>
            <a:ext cx="162777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60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A69CCBFC-46BE-A411-2A47-E66E738AAC19}"/>
              </a:ext>
            </a:extLst>
          </p:cNvPr>
          <p:cNvSpPr/>
          <p:nvPr userDrawn="1"/>
        </p:nvSpPr>
        <p:spPr>
          <a:xfrm>
            <a:off x="760104" y="3932262"/>
            <a:ext cx="1418507" cy="141850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3EF9DB0B-9C3C-FE25-224D-A701AAF13395}"/>
              </a:ext>
            </a:extLst>
          </p:cNvPr>
          <p:cNvSpPr/>
          <p:nvPr userDrawn="1"/>
        </p:nvSpPr>
        <p:spPr>
          <a:xfrm>
            <a:off x="763435" y="1844030"/>
            <a:ext cx="1418507" cy="1418507"/>
          </a:xfrm>
          <a:prstGeom prst="ellipse">
            <a:avLst/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202B7B87-BD93-1FCE-4779-9F3F8F65D150}"/>
              </a:ext>
            </a:extLst>
          </p:cNvPr>
          <p:cNvCxnSpPr>
            <a:cxnSpLocks/>
            <a:stCxn id="4" idx="4"/>
            <a:endCxn id="3" idx="0"/>
          </p:cNvCxnSpPr>
          <p:nvPr userDrawn="1"/>
        </p:nvCxnSpPr>
        <p:spPr>
          <a:xfrm flipH="1">
            <a:off x="1469358" y="3262537"/>
            <a:ext cx="3331" cy="669725"/>
          </a:xfrm>
          <a:prstGeom prst="line">
            <a:avLst/>
          </a:prstGeom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tekst 17">
            <a:extLst>
              <a:ext uri="{FF2B5EF4-FFF2-40B4-BE49-F238E27FC236}">
                <a16:creationId xmlns:a16="http://schemas.microsoft.com/office/drawing/2014/main" id="{7EE5150A-1A24-51AC-8270-D922F5D4D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80552" y="1050450"/>
            <a:ext cx="6738736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4" name="Tijdelijke aanduiding voor tekst 23">
            <a:extLst>
              <a:ext uri="{FF2B5EF4-FFF2-40B4-BE49-F238E27FC236}">
                <a16:creationId xmlns:a16="http://schemas.microsoft.com/office/drawing/2014/main" id="{A074339A-7760-4FCB-DA9B-E7FE5D6DA6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880552" y="2257970"/>
            <a:ext cx="8544682" cy="1418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DBFF205-D007-B840-5A03-0B76912E8AF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880552" y="1821419"/>
            <a:ext cx="8537375" cy="272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/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17" name="Tijdelijke aanduiding voor tekst 23">
            <a:extLst>
              <a:ext uri="{FF2B5EF4-FFF2-40B4-BE49-F238E27FC236}">
                <a16:creationId xmlns:a16="http://schemas.microsoft.com/office/drawing/2014/main" id="{BAF6794E-3FBC-3A40-2339-BBD24F1C6D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80552" y="4325667"/>
            <a:ext cx="8544682" cy="1418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60"/>
              </a:lnSpc>
              <a:buNone/>
              <a:defRPr sz="1600"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</a:t>
            </a:r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676536D1-7398-649B-B44B-68B075EA24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880552" y="3889116"/>
            <a:ext cx="8537375" cy="272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/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6" name="Tijdelijke aanduiding voor tekst 20">
            <a:extLst>
              <a:ext uri="{FF2B5EF4-FFF2-40B4-BE49-F238E27FC236}">
                <a16:creationId xmlns:a16="http://schemas.microsoft.com/office/drawing/2014/main" id="{CB987B10-8AB7-5AC0-0184-2F9C1532828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63435" y="2313766"/>
            <a:ext cx="1418506" cy="3884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Lorem</a:t>
            </a:r>
            <a:endParaRPr lang="nl-NL" dirty="0"/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C4CDEAC7-3185-10F4-0D33-27816A96336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0104" y="4398598"/>
            <a:ext cx="1418506" cy="3884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Lorem</a:t>
            </a:r>
            <a:endParaRPr lang="nl-NL" dirty="0"/>
          </a:p>
        </p:txBody>
      </p:sp>
      <p:pic>
        <p:nvPicPr>
          <p:cNvPr id="15" name="Afbeelding 14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207775"/>
            <a:ext cx="1296144" cy="6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9765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FB3D47B-6EB6-E3BD-CD11-40ECACD27B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06945E12-A27F-AC8D-C23B-7DC59F17F5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5707" y="1628774"/>
            <a:ext cx="10658475" cy="1800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1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“Hier kan een quote komen te staan.”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C6681-A321-DF42-E291-1EA36976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453" y="0"/>
            <a:ext cx="449092" cy="785177"/>
          </a:xfrm>
          <a:prstGeom prst="rect">
            <a:avLst/>
          </a:prstGeom>
        </p:spPr>
      </p:pic>
      <p:sp>
        <p:nvSpPr>
          <p:cNvPr id="5" name="Tijdelijke aanduiding voor tekst 17">
            <a:extLst>
              <a:ext uri="{FF2B5EF4-FFF2-40B4-BE49-F238E27FC236}">
                <a16:creationId xmlns:a16="http://schemas.microsoft.com/office/drawing/2014/main" id="{21329B68-8510-5B81-92C3-F39FA09B7AF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5707" y="4272596"/>
            <a:ext cx="10658475" cy="15064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4400" b="1">
                <a:solidFill>
                  <a:schemeClr val="accent1"/>
                </a:solidFill>
              </a:defRPr>
            </a:lvl2pPr>
            <a:lvl3pPr marL="914400" indent="0">
              <a:buNone/>
              <a:defRPr sz="4000" b="1">
                <a:solidFill>
                  <a:schemeClr val="accent1"/>
                </a:solidFill>
              </a:defRPr>
            </a:lvl3pPr>
            <a:lvl4pPr marL="1371600" indent="0">
              <a:buNone/>
              <a:defRPr sz="3600" b="1">
                <a:solidFill>
                  <a:schemeClr val="accent1"/>
                </a:solidFill>
              </a:defRPr>
            </a:lvl4pPr>
            <a:lvl5pPr marL="1828800" indent="0">
              <a:buNone/>
              <a:defRPr sz="3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- Voornaam achternaam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1344" y="27183"/>
            <a:ext cx="162777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49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26CAFB3-B952-5E41-8366-D28F5BBD163D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9490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AF4B903-1467-C34F-9567-8E31016B8910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DC3BBA-D385-EF47-B9A6-F185736EA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84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7CBC099-CCD2-3C47-AD87-7F5EFB280463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77F28CE-3807-4F4B-962D-47427873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48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E99B19B-C344-0D42-81F4-64B43FAE8D5D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AF8A1A-4A3E-584A-A9A1-B9AF37AAC0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E6D71D-11A7-9F49-9E1B-C6D812DC6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01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F75599-F1CF-3C43-89DE-9AFFD3884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378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A851FF-3974-124A-B209-6F99BD083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96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01178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-8342" y="6499852"/>
            <a:ext cx="12208683" cy="38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119566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6506109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18E1D89-AC64-E14C-A351-0097B0BA1A06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448976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D71E858-B10F-3F46-9281-6B6F1FFFB29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7610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3612BFF-8B8D-A445-BE85-25A4D5787366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361289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F7C79B-7513-0040-807E-BCD64B44B92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90551" y="1811338"/>
            <a:ext cx="5938399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915151" y="1811338"/>
            <a:ext cx="4658783" cy="43005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1775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59EE069-E041-7D4E-AF5F-769655BE0B2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4779819"/>
            <a:ext cx="12192000" cy="148604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8"/>
            <a:ext cx="10964333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2489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2x beeld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8CC9E27-A66F-9947-B318-08B7BF55BA1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01133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1133" y="1811339"/>
            <a:ext cx="10972800" cy="207355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679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2x beeld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B9C7D7F-C5E1-0140-BB57-0FBAD667583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390192" y="1805083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9"/>
            <a:ext cx="5262747" cy="432117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9941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3BE2A5B-4D60-474A-9000-DB2D4E89182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4981736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2182862"/>
            <a:ext cx="4973269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6089652" y="1160463"/>
            <a:ext cx="5646689" cy="497205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0967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C612CF5-18B5-914F-B3E0-D3BD0CF3F51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7" y="1168400"/>
            <a:ext cx="8326197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51693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3080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D9D6F7E-172C-1F44-81E6-052D9B58844C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6" y="1168400"/>
            <a:ext cx="3892743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6342303" y="1160463"/>
            <a:ext cx="3910061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985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46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451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91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636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15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197">
          <p15:clr>
            <a:srgbClr val="F26B43"/>
          </p15:clr>
        </p15:guide>
        <p15:guide id="3" pos="483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663">
          <p15:clr>
            <a:srgbClr val="F26B43"/>
          </p15:clr>
        </p15:guide>
        <p15:guide id="6" orient="horz" pos="1026">
          <p15:clr>
            <a:srgbClr val="F26B43"/>
          </p15:clr>
        </p15:guide>
        <p15:guide id="7" orient="horz" pos="3612">
          <p15:clr>
            <a:srgbClr val="F26B43"/>
          </p15:clr>
        </p15:guide>
        <p15:guide id="9" pos="3341">
          <p15:clr>
            <a:srgbClr val="F26B43"/>
          </p15:clr>
        </p15:guide>
        <p15:guide id="10" pos="433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8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197">
          <p15:clr>
            <a:srgbClr val="F26B43"/>
          </p15:clr>
        </p15:guide>
        <p15:guide id="3" pos="483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663">
          <p15:clr>
            <a:srgbClr val="F26B43"/>
          </p15:clr>
        </p15:guide>
        <p15:guide id="6" orient="horz" pos="1026">
          <p15:clr>
            <a:srgbClr val="F26B43"/>
          </p15:clr>
        </p15:guide>
        <p15:guide id="7" orient="horz" pos="3612">
          <p15:clr>
            <a:srgbClr val="F26B43"/>
          </p15:clr>
        </p15:guide>
        <p15:guide id="9" pos="3341">
          <p15:clr>
            <a:srgbClr val="F26B43"/>
          </p15:clr>
        </p15:guide>
        <p15:guide id="10" pos="433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1133" y="1733121"/>
            <a:ext cx="11057212" cy="401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804278-0ED3-524C-8B87-AC1FCEE79A0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5288" y="73590"/>
            <a:ext cx="2709572" cy="7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3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275937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1pPr>
      <a:lvl2pPr marL="4572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2pPr>
      <a:lvl3pPr marL="9144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3pPr>
      <a:lvl4pPr marL="13716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4pPr>
      <a:lvl5pPr marL="18288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gisterexterneveiligheid.nl/sites/default/files/2024-05/20240503%20Strategie%20aanpak%20publiceren%20KGL%20data.pdf" TargetMode="Externa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embed/TaneuIAPd5w?si=XoXCs0H2j4g8AwPq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rev@rws.nl" TargetMode="External"/><Relationship Id="rId2" Type="http://schemas.openxmlformats.org/officeDocument/2006/relationships/hyperlink" Target="https://registerexterneveiligheid.nl/" TargetMode="Externa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A56F21-D6D6-7E41-BB94-C0B4E84965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Versie 1.0 – 27 juni 2024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Kwetsbare </a:t>
            </a:r>
            <a:br>
              <a:rPr lang="nl-NL" dirty="0"/>
            </a:br>
            <a:r>
              <a:rPr lang="nl-NL" dirty="0"/>
              <a:t>gebouwen en Locaties</a:t>
            </a:r>
            <a:br>
              <a:rPr lang="nl-NL" dirty="0"/>
            </a:br>
            <a:r>
              <a:rPr lang="nl-NL" sz="1600" dirty="0"/>
              <a:t>in het Register Externe Veiligheidsrisico’s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6592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MEV schem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908720"/>
            <a:ext cx="7263808" cy="5679970"/>
          </a:xfrm>
          <a:prstGeom prst="rect">
            <a:avLst/>
          </a:prstGeom>
        </p:spPr>
      </p:pic>
      <p:pic>
        <p:nvPicPr>
          <p:cNvPr id="5" name="Afbeelding 4" descr="IMEV schem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899228"/>
            <a:ext cx="11534775" cy="2743200"/>
          </a:xfrm>
          <a:prstGeom prst="rect">
            <a:avLst/>
          </a:prstGeom>
        </p:spPr>
      </p:pic>
      <p:pic>
        <p:nvPicPr>
          <p:cNvPr id="6" name="Afbeelding 5" descr="IMEV schem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40" y="3140968"/>
            <a:ext cx="8096250" cy="33337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E165E4F-3187-D039-2E4C-30A7175F6F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-1143000"/>
            <a:ext cx="109728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Schema IMEV</a:t>
            </a:r>
          </a:p>
        </p:txBody>
      </p:sp>
    </p:spTree>
    <p:extLst>
      <p:ext uri="{BB962C8B-B14F-4D97-AF65-F5344CB8AC3E}">
        <p14:creationId xmlns:p14="http://schemas.microsoft.com/office/powerpoint/2010/main" val="396295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voorbeeld kgl module weergav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3872" y="1556792"/>
            <a:ext cx="6875464" cy="4914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74042"/>
          </a:xfrm>
        </p:spPr>
        <p:txBody>
          <a:bodyPr>
            <a:normAutofit fontScale="90000"/>
          </a:bodyPr>
          <a:lstStyle/>
          <a:p>
            <a:br>
              <a:rPr lang="nl-NL" dirty="0">
                <a:solidFill>
                  <a:srgbClr val="00B0F0"/>
                </a:solidFill>
              </a:rPr>
            </a:br>
            <a:r>
              <a:rPr lang="nl-NL" dirty="0">
                <a:solidFill>
                  <a:srgbClr val="00B0F0"/>
                </a:solidFill>
              </a:rPr>
              <a:t>Vertaling naar het REV</a:t>
            </a:r>
          </a:p>
        </p:txBody>
      </p:sp>
      <p:pic>
        <p:nvPicPr>
          <p:cNvPr id="2050" name="Picture 2" descr="https://www.registerexterneveiligheid.nl/sites/default/files/styles/content_no_crop/public/2024-02/Woonfunctie.JPG?itok=rWkIuep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060848"/>
            <a:ext cx="65306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207775"/>
            <a:ext cx="1296144" cy="641017"/>
          </a:xfrm>
          <a:prstGeom prst="rect">
            <a:avLst/>
          </a:prstGeom>
          <a:noFill/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6307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003" y="2615227"/>
            <a:ext cx="2598461" cy="1461634"/>
          </a:xfrm>
        </p:spPr>
      </p:pic>
      <p:pic>
        <p:nvPicPr>
          <p:cNvPr id="5" name="Afbeelding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0" y="692696"/>
            <a:ext cx="3248304" cy="1827171"/>
          </a:xfrm>
          <a:prstGeom prst="rect">
            <a:avLst/>
          </a:prstGeom>
        </p:spPr>
      </p:pic>
      <p:pic>
        <p:nvPicPr>
          <p:cNvPr id="6" name="Afbeelding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01" y="4423407"/>
            <a:ext cx="2085559" cy="1833323"/>
          </a:xfrm>
          <a:prstGeom prst="rect">
            <a:avLst/>
          </a:prstGeom>
        </p:spPr>
      </p:pic>
      <p:pic>
        <p:nvPicPr>
          <p:cNvPr id="8" name="Afbeelding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4628"/>
            <a:ext cx="3248304" cy="1827171"/>
          </a:xfrm>
          <a:prstGeom prst="rect">
            <a:avLst/>
          </a:prstGeom>
        </p:spPr>
      </p:pic>
      <p:pic>
        <p:nvPicPr>
          <p:cNvPr id="9" name="Afbeelding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68" y="2615868"/>
            <a:ext cx="3248304" cy="1827171"/>
          </a:xfrm>
          <a:prstGeom prst="rect">
            <a:avLst/>
          </a:prstGeom>
        </p:spPr>
      </p:pic>
      <p:pic>
        <p:nvPicPr>
          <p:cNvPr id="10" name="Afbeelding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810786"/>
            <a:ext cx="3248304" cy="1827171"/>
          </a:xfrm>
          <a:prstGeom prst="rect">
            <a:avLst/>
          </a:prstGeom>
        </p:spPr>
      </p:pic>
      <p:pic>
        <p:nvPicPr>
          <p:cNvPr id="11" name="Afbeelding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4" y="2837358"/>
            <a:ext cx="3248304" cy="1827171"/>
          </a:xfrm>
          <a:prstGeom prst="rect">
            <a:avLst/>
          </a:prstGeom>
        </p:spPr>
      </p:pic>
      <p:pic>
        <p:nvPicPr>
          <p:cNvPr id="12" name="Afbeelding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969" y="4443039"/>
            <a:ext cx="1927327" cy="1769833"/>
          </a:xfrm>
          <a:prstGeom prst="rect">
            <a:avLst/>
          </a:prstGeom>
        </p:spPr>
      </p:pic>
      <p:pic>
        <p:nvPicPr>
          <p:cNvPr id="13" name="Afbeelding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65" y="4484660"/>
            <a:ext cx="3248304" cy="1827171"/>
          </a:xfrm>
          <a:prstGeom prst="rect">
            <a:avLst/>
          </a:prstGeom>
        </p:spPr>
      </p:pic>
      <p:pic>
        <p:nvPicPr>
          <p:cNvPr id="14" name="Afbeelding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905735"/>
            <a:ext cx="3248304" cy="1827171"/>
          </a:xfrm>
          <a:prstGeom prst="rect">
            <a:avLst/>
          </a:prstGeom>
        </p:spPr>
      </p:pic>
      <p:sp>
        <p:nvSpPr>
          <p:cNvPr id="16" name="Tijdelijke aanduiding voor tekst 2"/>
          <p:cNvSpPr txBox="1">
            <a:spLocks noGrp="1"/>
          </p:cNvSpPr>
          <p:nvPr>
            <p:ph type="title" idx="4294967295"/>
          </p:nvPr>
        </p:nvSpPr>
        <p:spPr>
          <a:xfrm>
            <a:off x="839416" y="287852"/>
            <a:ext cx="10648986" cy="5762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Algoritmes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302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3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Waar</a:t>
            </a:r>
            <a:r>
              <a:rPr lang="nl-NL" dirty="0"/>
              <a:t> </a:t>
            </a:r>
            <a:r>
              <a:rPr lang="nl-NL" sz="33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vind je deze data?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Data uit het REV is op verschillende manieren te verkrijgen. </a:t>
            </a:r>
          </a:p>
          <a:p>
            <a:r>
              <a:rPr lang="nl-NL" dirty="0"/>
              <a:t>Via een API</a:t>
            </a:r>
          </a:p>
          <a:p>
            <a:r>
              <a:rPr lang="nl-NL" dirty="0"/>
              <a:t>Via de WMS en WFS service</a:t>
            </a:r>
          </a:p>
          <a:p>
            <a:r>
              <a:rPr lang="nl-NL" dirty="0"/>
              <a:t>Via de Atlas leefomgeving (met download mogelijkheid)</a:t>
            </a:r>
          </a:p>
          <a:p>
            <a:r>
              <a:rPr lang="nl-NL" dirty="0"/>
              <a:t>Uit het zaaksysteem van het bevoegde gezag</a:t>
            </a:r>
          </a:p>
          <a:p>
            <a:r>
              <a:rPr lang="nl-NL" dirty="0"/>
              <a:t>Binnenkort via de atlas veiligheid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100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76248" y="2348880"/>
            <a:ext cx="10648986" cy="434388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account aanmaken voor het Register Externe veiligheidsrisico’s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aanwijzen van een beheerder van het REV binnen de gemeentelijke organisatie.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in eigendom nemen van de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periodiek controleren van de voorgestelde wijzigingen</a:t>
            </a:r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 wordt van de gemeente als bronhouder verwacht?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38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nl-NL" dirty="0"/>
              <a:t>Een account kan worden aangevraagd via de hoofdpagina van onze website. </a:t>
            </a:r>
          </a:p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title" idx="4294967295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Een account aanmaken voor het REV</a:t>
            </a:r>
          </a:p>
        </p:txBody>
      </p:sp>
      <p:pic>
        <p:nvPicPr>
          <p:cNvPr id="4" name="Afbeelding 3" descr="weergave tekst om een account aan te maken voor het RE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776" y="2194919"/>
            <a:ext cx="7746492" cy="4165092"/>
          </a:xfrm>
          <a:prstGeom prst="rect">
            <a:avLst/>
          </a:prstGeom>
        </p:spPr>
      </p:pic>
      <p:pic>
        <p:nvPicPr>
          <p:cNvPr id="5" name="Afbeelding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4" y="2492896"/>
            <a:ext cx="4019298" cy="16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04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nl-NL" dirty="0"/>
              <a:t>Meerdere disciplines betrokken bij beheer </a:t>
            </a:r>
            <a:r>
              <a:rPr lang="nl-NL" dirty="0" err="1"/>
              <a:t>KGL’s</a:t>
            </a:r>
            <a:r>
              <a:rPr lang="nl-NL" dirty="0"/>
              <a:t> in het REV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BAG beheerder registreert de gebruiksfuncties van gebouwen in de BAG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Vergunningverlening, toezicht en handhaving (bouw) leveren gegevens aan de BAG beheerder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specialist EV binnen de gemeente heeft kennis over </a:t>
            </a:r>
            <a:r>
              <a:rPr lang="nl-NL" dirty="0" err="1"/>
              <a:t>MBA’s</a:t>
            </a:r>
            <a:r>
              <a:rPr lang="nl-NL" dirty="0"/>
              <a:t> en transportroutes van gevaarlijke stoffen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veiligheidsregio adviseert over gebruiksvergunningen bij gebouwen waar zich veel mensen kunnen bevinden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Als gemeente bent u vrij deze keus zelf te maken. Er is geen diepgaande kennis nodig van externe veiligheid om een beheerder van de </a:t>
            </a:r>
            <a:r>
              <a:rPr lang="nl-NL" dirty="0" err="1"/>
              <a:t>KGL’s</a:t>
            </a:r>
            <a:r>
              <a:rPr lang="nl-NL" dirty="0"/>
              <a:t> te zijn.</a:t>
            </a:r>
          </a:p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title" idx="4294967295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Beheer van het REV binnen de gemeente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327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abel met gemeenten die actief waren met het in beheer nemen van data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050450"/>
            <a:ext cx="5586700" cy="5544616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title" idx="4294967295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 van zaken </a:t>
            </a:r>
          </a:p>
        </p:txBody>
      </p:sp>
      <p:pic>
        <p:nvPicPr>
          <p:cNvPr id="5" name="Afbeelding 4" descr="kaart met gemeenten die een account of contactpersoon hebben voor het RE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628774"/>
            <a:ext cx="6004658" cy="439251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207568" y="6021287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N=135 / 342</a:t>
            </a:r>
          </a:p>
        </p:txBody>
      </p:sp>
    </p:spTree>
    <p:extLst>
      <p:ext uri="{BB962C8B-B14F-4D97-AF65-F5344CB8AC3E}">
        <p14:creationId xmlns:p14="http://schemas.microsoft.com/office/powerpoint/2010/main" val="2260536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Op de kaart van de Atlas leefomgeving zijn in de basis alle gebouwen grijs. Als bijsluitertekst komt hier bij te staan dat de gemeente nog geen kwetsbaarheid heeft toegekend aan het gebouw.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title" idx="4294967295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Het in eigendom nemen van de data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Afbeelding 3" descr="weergave van gemeente die nog niets in eigendom heeft genomen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23" y="2768659"/>
            <a:ext cx="10136754" cy="355448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399515" y="605956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Ulft</a:t>
            </a:r>
          </a:p>
        </p:txBody>
      </p:sp>
    </p:spTree>
    <p:extLst>
      <p:ext uri="{BB962C8B-B14F-4D97-AF65-F5344CB8AC3E}">
        <p14:creationId xmlns:p14="http://schemas.microsoft.com/office/powerpoint/2010/main" val="2251199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Bij het in eigendom nemen van de data krijgen de gebouwen een kleurtje (rood, oranje en geel)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Deze data is naast op de Atlas Leefomgeving ook beschikbaar als WMS, WFS en via de API van het REV. </a:t>
            </a:r>
          </a:p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title" idx="4294967295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Het in eigendom nemen van de data (2/2)</a:t>
            </a:r>
          </a:p>
        </p:txBody>
      </p:sp>
      <p:pic>
        <p:nvPicPr>
          <p:cNvPr id="4" name="Afbeelding 3" descr="weergeva van gemeente die alles in eigendom heeft genomen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2780928"/>
            <a:ext cx="6537682" cy="384410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456040" y="6360011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Mijndrecht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5743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Kwestbare</a:t>
            </a:r>
            <a:r>
              <a:rPr lang="nl-NL" dirty="0"/>
              <a:t> gebouwen en Locaties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In het Register Externe Veiligheidsrisico’s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9696400" y="5877272"/>
            <a:ext cx="172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Frans Geurts</a:t>
            </a:r>
          </a:p>
        </p:txBody>
      </p:sp>
    </p:spTree>
    <p:extLst>
      <p:ext uri="{BB962C8B-B14F-4D97-AF65-F5344CB8AC3E}">
        <p14:creationId xmlns:p14="http://schemas.microsoft.com/office/powerpoint/2010/main" val="2713550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nl-NL" dirty="0"/>
              <a:t>Voor alle gebouwen in Nederland is een basis kwetsbaarheid bepaald. </a:t>
            </a:r>
          </a:p>
          <a:p>
            <a:r>
              <a:rPr lang="nl-NL" dirty="0"/>
              <a:t>Op een van de vorige sheets stonden voorbeelden van een beslisschema (algoritme). </a:t>
            </a:r>
          </a:p>
          <a:p>
            <a:r>
              <a:rPr lang="nl-NL" dirty="0"/>
              <a:t>In onze KGL module moet de data in eigendom worden genomen. </a:t>
            </a:r>
          </a:p>
          <a:p>
            <a:endParaRPr lang="nl-NL" dirty="0"/>
          </a:p>
          <a:p>
            <a:r>
              <a:rPr lang="nl-NL" dirty="0"/>
              <a:t>Voor meer uitleg kijk op onze website. </a:t>
            </a:r>
          </a:p>
          <a:p>
            <a:r>
              <a:rPr lang="nl-NL" dirty="0"/>
              <a:t>Hier vind je een </a:t>
            </a:r>
            <a:r>
              <a:rPr lang="nl-NL" dirty="0" err="1"/>
              <a:t>walktrough</a:t>
            </a:r>
            <a:r>
              <a:rPr lang="nl-NL" dirty="0"/>
              <a:t> met uitleg over de KGL module en een handleiding. </a:t>
            </a:r>
          </a:p>
          <a:p>
            <a:endParaRPr lang="nl-NL" dirty="0"/>
          </a:p>
          <a:p>
            <a:r>
              <a:rPr lang="nl-NL" dirty="0"/>
              <a:t>https://registerexterneveiligheid.nl</a:t>
            </a:r>
          </a:p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title" idx="4294967295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Hoe neem je de data in eigendom ? 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040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dirty="0"/>
              <a:t>Per Gebruiksfunctie </a:t>
            </a:r>
          </a:p>
          <a:p>
            <a:pPr marL="285750" indent="-285750">
              <a:buFontTx/>
              <a:buChar char="-"/>
            </a:pPr>
            <a:r>
              <a:rPr lang="nl-NL" dirty="0"/>
              <a:t>Steekproef en publicatie </a:t>
            </a:r>
          </a:p>
          <a:p>
            <a:pPr marL="285750" indent="-285750">
              <a:buFontTx/>
              <a:buChar char="-"/>
            </a:pPr>
            <a:r>
              <a:rPr lang="nl-NL" dirty="0"/>
              <a:t>Alles in een keer, controle bij ontwikkelingen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Op de website registerexterneveiligheid.nl is </a:t>
            </a:r>
            <a:r>
              <a:rPr lang="nl-NL" dirty="0">
                <a:hlinkClick r:id="rId2"/>
              </a:rPr>
              <a:t>de handreiking</a:t>
            </a:r>
            <a:r>
              <a:rPr lang="nl-NL" dirty="0"/>
              <a:t> opgenomen waarin deze strategieën verder worden uitgelegd.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title" idx="4294967295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Strategieën in eigendom nemen KGL data</a:t>
            </a:r>
          </a:p>
        </p:txBody>
      </p:sp>
    </p:spTree>
    <p:extLst>
      <p:ext uri="{BB962C8B-B14F-4D97-AF65-F5344CB8AC3E}">
        <p14:creationId xmlns:p14="http://schemas.microsoft.com/office/powerpoint/2010/main" val="360972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 113" descr="slide over subsidieregeling"/>
          <p:cNvSpPr/>
          <p:nvPr/>
        </p:nvSpPr>
        <p:spPr>
          <a:xfrm>
            <a:off x="428" y="0"/>
            <a:ext cx="12191452" cy="6858154"/>
          </a:xfrm>
          <a:custGeom>
            <a:avLst/>
            <a:gdLst/>
            <a:ahLst/>
            <a:cxnLst/>
            <a:rect l="0" t="0" r="0" b="0"/>
            <a:pathLst>
              <a:path w="20104608" h="11309604">
                <a:moveTo>
                  <a:pt x="0" y="11309604"/>
                </a:moveTo>
                <a:lnTo>
                  <a:pt x="20104608" y="11309604"/>
                </a:lnTo>
                <a:lnTo>
                  <a:pt x="20104608" y="0"/>
                </a:lnTo>
                <a:lnTo>
                  <a:pt x="0" y="0"/>
                </a:lnTo>
                <a:lnTo>
                  <a:pt x="0" y="11309604"/>
                </a:lnTo>
                <a:close/>
              </a:path>
            </a:pathLst>
          </a:custGeom>
          <a:solidFill>
            <a:srgbClr val="017BC6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114" name="Picture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697" y="925"/>
            <a:ext cx="917168" cy="1009175"/>
          </a:xfrm>
          <a:prstGeom prst="rect">
            <a:avLst/>
          </a:prstGeom>
          <a:noFill/>
        </p:spPr>
      </p:pic>
      <p:pic>
        <p:nvPicPr>
          <p:cNvPr id="115" name="Picture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" y="0"/>
            <a:ext cx="12191452" cy="3435392"/>
          </a:xfrm>
          <a:prstGeom prst="rect">
            <a:avLst/>
          </a:prstGeom>
          <a:noFill/>
        </p:spPr>
      </p:pic>
      <p:sp>
        <p:nvSpPr>
          <p:cNvPr id="116" name="Rectangle 116"/>
          <p:cNvSpPr/>
          <p:nvPr/>
        </p:nvSpPr>
        <p:spPr>
          <a:xfrm>
            <a:off x="514102" y="3769243"/>
            <a:ext cx="10046393" cy="2287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nl-NL" sz="3696" b="1" dirty="0" err="1">
                <a:solidFill>
                  <a:srgbClr val="FFFFFF"/>
                </a:solidFill>
                <a:latin typeface="Verdana-Bold"/>
              </a:rPr>
              <a:t>Subsidi</a:t>
            </a:r>
            <a:r>
              <a:rPr lang="nl-NL" sz="3696" b="1" spc="1287" dirty="0" err="1">
                <a:solidFill>
                  <a:srgbClr val="FFFFFF"/>
                </a:solidFill>
                <a:latin typeface="Verdana-Bold"/>
              </a:rPr>
              <a:t>e</a:t>
            </a:r>
            <a:r>
              <a:rPr lang="nl-NL" sz="3696" b="1" dirty="0" err="1">
                <a:solidFill>
                  <a:srgbClr val="FFFFFF"/>
                </a:solidFill>
                <a:latin typeface="Verdana-Bold"/>
              </a:rPr>
              <a:t>KGL</a:t>
            </a:r>
            <a:r>
              <a:rPr lang="nl-NL" sz="3696" b="1" dirty="0">
                <a:solidFill>
                  <a:srgbClr val="FFFFFF"/>
                </a:solidFill>
                <a:latin typeface="Verdana-Bold"/>
              </a:rPr>
              <a:t> vanuit Min </a:t>
            </a:r>
            <a:r>
              <a:rPr lang="nl-NL" sz="3696" b="1" dirty="0" err="1">
                <a:solidFill>
                  <a:srgbClr val="FFFFFF"/>
                </a:solidFill>
                <a:latin typeface="Verdana-Bold"/>
              </a:rPr>
              <a:t>IenW</a:t>
            </a:r>
            <a:endParaRPr lang="nl-NL" sz="3696" b="1" dirty="0">
              <a:solidFill>
                <a:srgbClr val="FFFFFF"/>
              </a:solidFill>
              <a:latin typeface="Verdana-Bold"/>
            </a:endParaRPr>
          </a:p>
          <a:p>
            <a:pPr>
              <a:lnSpc>
                <a:spcPts val="3226"/>
              </a:lnSpc>
            </a:pPr>
            <a:r>
              <a:rPr lang="nl-NL" sz="2241" dirty="0">
                <a:solidFill>
                  <a:srgbClr val="FFFFFF"/>
                </a:solidFill>
                <a:latin typeface="Verdana"/>
              </a:rPr>
              <a:t>Financiël</a:t>
            </a:r>
            <a:r>
              <a:rPr lang="nl-NL" sz="2241" spc="802" dirty="0">
                <a:solidFill>
                  <a:srgbClr val="FFFFFF"/>
                </a:solidFill>
                <a:latin typeface="Verdana"/>
              </a:rPr>
              <a:t>e</a:t>
            </a:r>
            <a:r>
              <a:rPr lang="nl-NL" sz="2241" dirty="0">
                <a:solidFill>
                  <a:srgbClr val="FFFFFF"/>
                </a:solidFill>
                <a:latin typeface="Verdana"/>
              </a:rPr>
              <a:t>bijdrag</a:t>
            </a:r>
            <a:r>
              <a:rPr lang="nl-NL" sz="2241" spc="785" dirty="0">
                <a:solidFill>
                  <a:srgbClr val="FFFFFF"/>
                </a:solidFill>
                <a:latin typeface="Verdana"/>
              </a:rPr>
              <a:t>e</a:t>
            </a:r>
            <a:r>
              <a:rPr lang="nl-NL" sz="2241" dirty="0">
                <a:solidFill>
                  <a:srgbClr val="FFFFFF"/>
                </a:solidFill>
                <a:latin typeface="Verdana"/>
              </a:rPr>
              <a:t>voo</a:t>
            </a:r>
            <a:r>
              <a:rPr lang="nl-NL" sz="2241" spc="797" dirty="0">
                <a:solidFill>
                  <a:srgbClr val="FFFFFF"/>
                </a:solidFill>
                <a:latin typeface="Verdana"/>
              </a:rPr>
              <a:t>r</a:t>
            </a:r>
            <a:r>
              <a:rPr lang="nl-NL" sz="2241" dirty="0">
                <a:solidFill>
                  <a:srgbClr val="FFFFFF"/>
                </a:solidFill>
                <a:latin typeface="Verdana"/>
              </a:rPr>
              <a:t>validati</a:t>
            </a:r>
            <a:r>
              <a:rPr lang="nl-NL" sz="2241" spc="811" dirty="0">
                <a:solidFill>
                  <a:srgbClr val="FFFFFF"/>
                </a:solidFill>
                <a:latin typeface="Verdana"/>
              </a:rPr>
              <a:t>e</a:t>
            </a:r>
            <a:r>
              <a:rPr lang="nl-NL" sz="2241" dirty="0">
                <a:solidFill>
                  <a:srgbClr val="FFFFFF"/>
                </a:solidFill>
                <a:latin typeface="Verdana"/>
              </a:rPr>
              <a:t>gemeenten:</a:t>
            </a:r>
          </a:p>
          <a:p>
            <a:pPr>
              <a:lnSpc>
                <a:spcPts val="3361"/>
              </a:lnSpc>
            </a:pPr>
            <a:r>
              <a:rPr lang="nl-NL" sz="1797" spc="1672" dirty="0">
                <a:solidFill>
                  <a:srgbClr val="D9EBF6"/>
                </a:solidFill>
                <a:latin typeface="Wingdings"/>
              </a:rPr>
              <a:t></a:t>
            </a:r>
            <a:r>
              <a:rPr lang="nl-NL" sz="2241" dirty="0">
                <a:solidFill>
                  <a:srgbClr val="FFFFFF"/>
                </a:solidFill>
                <a:latin typeface="Verdana"/>
              </a:rPr>
              <a:t>MVO-subsidie-verzoe</a:t>
            </a:r>
            <a:r>
              <a:rPr lang="nl-NL" sz="2241" spc="805" dirty="0">
                <a:solidFill>
                  <a:srgbClr val="FFFFFF"/>
                </a:solidFill>
                <a:latin typeface="Verdana"/>
              </a:rPr>
              <a:t>k</a:t>
            </a:r>
            <a:r>
              <a:rPr lang="nl-NL" sz="2241" dirty="0">
                <a:solidFill>
                  <a:srgbClr val="FFFFFF"/>
                </a:solidFill>
                <a:latin typeface="Verdana"/>
              </a:rPr>
              <a:t>Cluster 5 in procedure: </a:t>
            </a:r>
            <a:r>
              <a:rPr lang="nl-NL" sz="2241" b="1" dirty="0">
                <a:solidFill>
                  <a:srgbClr val="FFFFFF"/>
                </a:solidFill>
                <a:latin typeface="Verdana-Bold"/>
              </a:rPr>
              <a:t>€ 3.420.000</a:t>
            </a:r>
          </a:p>
          <a:p>
            <a:pPr>
              <a:lnSpc>
                <a:spcPts val="3369"/>
              </a:lnSpc>
            </a:pPr>
            <a:r>
              <a:rPr lang="nl-NL" sz="1797" spc="1672" dirty="0">
                <a:solidFill>
                  <a:srgbClr val="D9EBF6"/>
                </a:solidFill>
                <a:latin typeface="Wingdings"/>
              </a:rPr>
              <a:t></a:t>
            </a:r>
            <a:r>
              <a:rPr lang="nl-NL" sz="2241" dirty="0">
                <a:solidFill>
                  <a:srgbClr val="FFFFFF"/>
                </a:solidFill>
                <a:latin typeface="Verdana"/>
              </a:rPr>
              <a:t>ODNL maak</a:t>
            </a:r>
            <a:r>
              <a:rPr lang="nl-NL" sz="2241" spc="796" dirty="0">
                <a:solidFill>
                  <a:srgbClr val="FFFFFF"/>
                </a:solidFill>
                <a:latin typeface="Verdana"/>
              </a:rPr>
              <a:t>t</a:t>
            </a:r>
            <a:r>
              <a:rPr lang="nl-NL" sz="2241" dirty="0">
                <a:solidFill>
                  <a:srgbClr val="FFFFFF"/>
                </a:solidFill>
                <a:latin typeface="Verdana"/>
              </a:rPr>
              <a:t>brief en voer</a:t>
            </a:r>
            <a:r>
              <a:rPr lang="nl-NL" sz="2241" spc="802" dirty="0">
                <a:solidFill>
                  <a:srgbClr val="FFFFFF"/>
                </a:solidFill>
                <a:latin typeface="Verdana"/>
              </a:rPr>
              <a:t>t</a:t>
            </a:r>
            <a:r>
              <a:rPr lang="nl-NL" sz="2241" dirty="0">
                <a:solidFill>
                  <a:srgbClr val="FFFFFF"/>
                </a:solidFill>
                <a:latin typeface="Verdana"/>
              </a:rPr>
              <a:t>secretariaat</a:t>
            </a:r>
          </a:p>
          <a:p>
            <a:pPr>
              <a:lnSpc>
                <a:spcPts val="3369"/>
              </a:lnSpc>
            </a:pPr>
            <a:r>
              <a:rPr lang="nl-NL" sz="1797" spc="1672" dirty="0">
                <a:solidFill>
                  <a:srgbClr val="D9EBF6"/>
                </a:solidFill>
                <a:latin typeface="Wingdings"/>
              </a:rPr>
              <a:t></a:t>
            </a:r>
            <a:r>
              <a:rPr lang="nl-NL" sz="2241" dirty="0">
                <a:solidFill>
                  <a:srgbClr val="FFFFFF"/>
                </a:solidFill>
                <a:latin typeface="Verdana"/>
              </a:rPr>
              <a:t>Communicati</a:t>
            </a:r>
            <a:r>
              <a:rPr lang="nl-NL" sz="2241" spc="811" dirty="0">
                <a:solidFill>
                  <a:srgbClr val="FFFFFF"/>
                </a:solidFill>
                <a:latin typeface="Verdana"/>
              </a:rPr>
              <a:t>e</a:t>
            </a:r>
            <a:r>
              <a:rPr lang="nl-NL" sz="2241" dirty="0">
                <a:solidFill>
                  <a:srgbClr val="FFFFFF"/>
                </a:solidFill>
                <a:latin typeface="Verdana"/>
              </a:rPr>
              <a:t>start in juli 2024.</a:t>
            </a:r>
          </a:p>
        </p:txBody>
      </p:sp>
      <p:sp>
        <p:nvSpPr>
          <p:cNvPr id="117" name="Rectangle 117"/>
          <p:cNvSpPr/>
          <p:nvPr/>
        </p:nvSpPr>
        <p:spPr>
          <a:xfrm>
            <a:off x="11483534" y="6346789"/>
            <a:ext cx="75342" cy="1612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1048" dirty="0">
                <a:solidFill>
                  <a:srgbClr val="D9EBF6"/>
                </a:solidFill>
                <a:latin typeface="ArialMT"/>
              </a:rPr>
              <a:t>3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028A34-943C-42B1-4F1B-793AA1B491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-1143000"/>
            <a:ext cx="109728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Subsidieregeling KGL</a:t>
            </a:r>
          </a:p>
        </p:txBody>
      </p:sp>
    </p:spTree>
    <p:extLst>
      <p:ext uri="{BB962C8B-B14F-4D97-AF65-F5344CB8AC3E}">
        <p14:creationId xmlns:p14="http://schemas.microsoft.com/office/powerpoint/2010/main" val="1681504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Zelf aan de slag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Open de atlas leefomgeving op uw telefoon door deze QR-code te scannen </a:t>
            </a:r>
          </a:p>
          <a:p>
            <a:r>
              <a:rPr lang="nl-NL" dirty="0"/>
              <a:t>Check je omgeving</a:t>
            </a:r>
          </a:p>
          <a:p>
            <a:r>
              <a:rPr lang="nl-NL" dirty="0"/>
              <a:t>Zijn er al gebouwen met een </a:t>
            </a:r>
            <a:br>
              <a:rPr lang="nl-NL" dirty="0"/>
            </a:br>
            <a:r>
              <a:rPr lang="nl-NL" dirty="0"/>
              <a:t>Kleurtje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 descr="qr cod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352" y="2467103"/>
            <a:ext cx="3861048" cy="3861048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2347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Filmpje KGL</a:t>
            </a:r>
          </a:p>
        </p:txBody>
      </p:sp>
      <p:pic>
        <p:nvPicPr>
          <p:cNvPr id="4" name="Tijdelijke aanduiding voor inhoud 3" descr="link naar video burgemeester Bouwman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2365" y="1600200"/>
            <a:ext cx="9127269" cy="4525963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296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nl-NL" dirty="0"/>
              <a:t>Voor vragen of informatie :</a:t>
            </a:r>
          </a:p>
          <a:p>
            <a:r>
              <a:rPr lang="nl-NL" dirty="0">
                <a:hlinkClick r:id="rId2"/>
              </a:rPr>
              <a:t>https://registerexterneveiligheid.nl</a:t>
            </a:r>
            <a:endParaRPr lang="nl-NL" dirty="0"/>
          </a:p>
          <a:p>
            <a:endParaRPr lang="nl-NL" dirty="0"/>
          </a:p>
          <a:p>
            <a:r>
              <a:rPr lang="nl-NL" dirty="0"/>
              <a:t>Helpdesk vragen</a:t>
            </a:r>
          </a:p>
          <a:p>
            <a:r>
              <a:rPr lang="nl-NL" dirty="0"/>
              <a:t>Vul het helpdeskformulier in op onze website. </a:t>
            </a:r>
            <a:endParaRPr lang="nl-NL" dirty="0">
              <a:hlinkClick r:id="rId3"/>
            </a:endParaRPr>
          </a:p>
          <a:p>
            <a:endParaRPr lang="nl-NL" dirty="0">
              <a:hlinkClick r:id="rId3"/>
            </a:endParaRPr>
          </a:p>
          <a:p>
            <a:r>
              <a:rPr lang="nl-NL" dirty="0"/>
              <a:t>Algemene vragen</a:t>
            </a:r>
          </a:p>
          <a:p>
            <a:r>
              <a:rPr lang="nl-NL" dirty="0"/>
              <a:t>Vul het Contactformulier in op onze website.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title" idx="4294967295"/>
          </p:nvPr>
        </p:nvSpPr>
        <p:spPr>
          <a:xfrm>
            <a:off x="776248" y="1050450"/>
            <a:ext cx="10648986" cy="5762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Vragen of meer informatie</a:t>
            </a:r>
          </a:p>
        </p:txBody>
      </p:sp>
      <p:pic>
        <p:nvPicPr>
          <p:cNvPr id="3074" name="Picture 2" descr="Jan Smi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451126"/>
            <a:ext cx="3067495" cy="226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icobeheer is crucialer dan ooit: zes essentiële stappen - Made 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3416400"/>
            <a:ext cx="2875054" cy="21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159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 descr="oude logo van infomil. 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8" b="6158"/>
          <a:stretch>
            <a:fillRect/>
          </a:stretch>
        </p:blipFill>
        <p:spPr>
          <a:xfrm>
            <a:off x="9830041" y="3667599"/>
            <a:ext cx="1487488" cy="836712"/>
          </a:xfrm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34"/>
          </p:nvPr>
        </p:nvSpPr>
        <p:spPr>
          <a:xfrm>
            <a:off x="891257" y="1746122"/>
            <a:ext cx="4536491" cy="3133392"/>
          </a:xfrm>
        </p:spPr>
        <p:txBody>
          <a:bodyPr/>
          <a:lstStyle/>
          <a:p>
            <a:r>
              <a:rPr lang="nl-NL" dirty="0"/>
              <a:t>Frans Geurts </a:t>
            </a:r>
          </a:p>
          <a:p>
            <a:r>
              <a:rPr lang="nl-NL" dirty="0"/>
              <a:t>lid van het Programmateam REV</a:t>
            </a:r>
          </a:p>
          <a:p>
            <a:endParaRPr lang="nl-NL" dirty="0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title" idx="4294967295"/>
          </p:nvPr>
        </p:nvSpPr>
        <p:spPr>
          <a:xfrm>
            <a:off x="766763" y="1052513"/>
            <a:ext cx="4537075" cy="720725"/>
          </a:xfrm>
          <a:prstGeom prst="rect">
            <a:avLst/>
          </a:prstGeom>
          <a:solidFill>
            <a:srgbClr val="0070C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Voorstellen</a:t>
            </a:r>
          </a:p>
        </p:txBody>
      </p:sp>
      <p:pic>
        <p:nvPicPr>
          <p:cNvPr id="9" name="Afbeelding 8" descr="oude logo van rijkswaterstaat dat is gepresenteerd in het kader van het 225 jarig bestaan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332656"/>
            <a:ext cx="1559496" cy="1573855"/>
          </a:xfrm>
          <a:prstGeom prst="rect">
            <a:avLst/>
          </a:prstGeom>
        </p:spPr>
      </p:pic>
      <p:pic>
        <p:nvPicPr>
          <p:cNvPr id="14" name="Afbeelding 13" descr="logo IPL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2132856"/>
            <a:ext cx="2869704" cy="944367"/>
          </a:xfrm>
          <a:prstGeom prst="rect">
            <a:avLst/>
          </a:prstGeom>
        </p:spPr>
      </p:pic>
      <p:pic>
        <p:nvPicPr>
          <p:cNvPr id="16" name="Afbeelding 15" descr="Logo ministerie van ienw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40499"/>
            <a:ext cx="3028950" cy="1514475"/>
          </a:xfrm>
          <a:prstGeom prst="rect">
            <a:avLst/>
          </a:prstGeom>
        </p:spPr>
      </p:pic>
      <p:pic>
        <p:nvPicPr>
          <p:cNvPr id="17" name="Afbeelding 16" descr="oude logo infomil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21" y="3717032"/>
            <a:ext cx="2143125" cy="21431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Afbeelding 17" descr="Pasfoto Frans Geurt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3248435"/>
            <a:ext cx="962307" cy="1233301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7104112" y="4481736"/>
            <a:ext cx="2160240" cy="819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162504" y="4505885"/>
            <a:ext cx="2022019" cy="8006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jl-omhoog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23443">
            <a:off x="8343577" y="3339512"/>
            <a:ext cx="501749" cy="8815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9833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00B0F0"/>
                </a:solidFill>
              </a:rPr>
              <a:t>Inhoud van de presentatie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Wat zijn kwetsbare gebouwen </a:t>
            </a:r>
          </a:p>
          <a:p>
            <a:r>
              <a:rPr lang="nl-NL" dirty="0"/>
              <a:t>Wat is nieuw onder de omgevingswet</a:t>
            </a:r>
          </a:p>
          <a:p>
            <a:r>
              <a:rPr lang="nl-NL" dirty="0"/>
              <a:t>Het REV en kwetsbare gebouwen en locaties</a:t>
            </a:r>
          </a:p>
          <a:p>
            <a:r>
              <a:rPr lang="nl-NL" dirty="0"/>
              <a:t>De gemeenten aan zet !</a:t>
            </a:r>
          </a:p>
        </p:txBody>
      </p:sp>
      <p:pic>
        <p:nvPicPr>
          <p:cNvPr id="4" name="Afbeelding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207775"/>
            <a:ext cx="1296144" cy="641017"/>
          </a:xfrm>
          <a:prstGeom prst="rect">
            <a:avLst/>
          </a:prstGeom>
          <a:noFill/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965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Beperkt kwetsbare en kwetsbare gebouwen bestonden al in het Besluit Externe Veiligheid Inrichtingen (BEVI) artikel 1 lid 1 sub b en </a:t>
            </a:r>
            <a:r>
              <a:rPr lang="nl-NL" dirty="0" err="1"/>
              <a:t>artikl</a:t>
            </a:r>
            <a:r>
              <a:rPr lang="nl-NL" dirty="0"/>
              <a:t> 1 lid 1 sub 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Definitie uit het BEVI werden ook gebruikt in het Besluit Externe Veiligheid Transport (BEVT) en Besluit Externe Veiligheid Buisleidingen (BEVB).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Volgens het Registratiebesluit Externe veiligheid en de provinciale regeling Risicokaart bestond de verplichting om kwetsbare gebouwen te registeren. </a:t>
            </a:r>
          </a:p>
          <a:p>
            <a:endParaRPr lang="nl-NL" dirty="0"/>
          </a:p>
          <a:p>
            <a:r>
              <a:rPr lang="nl-NL" dirty="0"/>
              <a:t>Onder de Omgevingswet toevoeging van een derde categorie “Zeer kwetsbare gebouwen”</a:t>
            </a:r>
          </a:p>
          <a:p>
            <a:endParaRPr lang="nl-NL" dirty="0"/>
          </a:p>
          <a:p>
            <a:r>
              <a:rPr lang="nl-NL" sz="1800" dirty="0"/>
              <a:t>Gebouwen en locaties zijn ingedeeld in 3 categorieën: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1800" dirty="0"/>
              <a:t>zeer kwetsbaar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1800" dirty="0"/>
              <a:t>kwetsbaar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1800" dirty="0"/>
              <a:t>beperkt kwetsbaar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35"/>
          </p:nvPr>
        </p:nvSpPr>
        <p:spPr>
          <a:xfrm>
            <a:off x="519800" y="1052513"/>
            <a:ext cx="11152400" cy="576262"/>
          </a:xfrm>
        </p:spPr>
        <p:txBody>
          <a:bodyPr>
            <a:normAutofit fontScale="92500" lnSpcReduction="10000"/>
          </a:bodyPr>
          <a:lstStyle/>
          <a:p>
            <a:r>
              <a:rPr lang="nl-NL" dirty="0">
                <a:solidFill>
                  <a:srgbClr val="00B0F0"/>
                </a:solidFill>
              </a:rPr>
              <a:t>Wat zijn kwetsbare gebouwen en </a:t>
            </a:r>
            <a:r>
              <a:rPr lang="nl-NL" dirty="0" err="1">
                <a:solidFill>
                  <a:srgbClr val="00B0F0"/>
                </a:solidFill>
              </a:rPr>
              <a:t>locatie’s</a:t>
            </a:r>
            <a:endParaRPr lang="nl-NL" dirty="0">
              <a:solidFill>
                <a:srgbClr val="00B0F0"/>
              </a:solidFill>
            </a:endParaRPr>
          </a:p>
        </p:txBody>
      </p:sp>
      <p:pic>
        <p:nvPicPr>
          <p:cNvPr id="5" name="Afbeelding 4" descr="voorbeeld van de oude Risicokaa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48" y="1052513"/>
            <a:ext cx="10114409" cy="529714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B190561-B85C-019C-CD17-F87CD3695A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-1143000"/>
            <a:ext cx="109728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Afbeelding risicokaart</a:t>
            </a:r>
          </a:p>
        </p:txBody>
      </p:sp>
    </p:spTree>
    <p:extLst>
      <p:ext uri="{BB962C8B-B14F-4D97-AF65-F5344CB8AC3E}">
        <p14:creationId xmlns:p14="http://schemas.microsoft.com/office/powerpoint/2010/main" val="147574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voorbeeld weergave kgl modul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918" y="1556792"/>
            <a:ext cx="7326164" cy="456781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B0F0"/>
                </a:solidFill>
              </a:rPr>
              <a:t>KGL’s in het REV</a:t>
            </a:r>
          </a:p>
        </p:txBody>
      </p:sp>
      <p:pic>
        <p:nvPicPr>
          <p:cNvPr id="5" name="Afbeelding 4" descr="Kaart KGL's in het REV&#10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207775"/>
            <a:ext cx="1296144" cy="641017"/>
          </a:xfrm>
          <a:prstGeom prst="rect">
            <a:avLst/>
          </a:prstGeom>
          <a:noFill/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6217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Artikel 11.8 BKL (register externe veiligheidsrisico’s) </a:t>
            </a:r>
          </a:p>
          <a:p>
            <a:pPr marL="342900" indent="-342900">
              <a:buAutoNum type="arabicPeriod"/>
            </a:pPr>
            <a:r>
              <a:rPr lang="nl-NL" dirty="0"/>
              <a:t>Er is een landelijk register externe veiligheidsrisico’s. </a:t>
            </a:r>
          </a:p>
          <a:p>
            <a:pPr marL="342900" indent="-342900">
              <a:buAutoNum type="arabicPeriod"/>
            </a:pPr>
            <a:r>
              <a:rPr lang="nl-NL" dirty="0"/>
              <a:t>Het register wordt beheerd door Onze Minister van Infrastructuur en Waterstaat. </a:t>
            </a:r>
          </a:p>
          <a:p>
            <a:pPr marL="342900" indent="-342900">
              <a:buAutoNum type="arabicPeriod"/>
            </a:pPr>
            <a:r>
              <a:rPr lang="nl-NL" dirty="0"/>
              <a:t>Het register is voor een ieder langs elektronische weg toegankelijk. </a:t>
            </a:r>
          </a:p>
          <a:p>
            <a:pPr marL="342900" indent="-342900">
              <a:buAutoNum type="arabicPeriod"/>
            </a:pPr>
            <a:r>
              <a:rPr lang="nl-NL" dirty="0"/>
              <a:t>Het register bevat: </a:t>
            </a:r>
            <a:br>
              <a:rPr lang="nl-NL" dirty="0"/>
            </a:br>
            <a:r>
              <a:rPr lang="nl-NL" dirty="0"/>
              <a:t>a. de gegevens, bedoeld in de </a:t>
            </a:r>
            <a:r>
              <a:rPr lang="nl-NL" u="sng" dirty="0">
                <a:solidFill>
                  <a:schemeClr val="accent6">
                    <a:lumMod val="25000"/>
                  </a:schemeClr>
                </a:solidFill>
              </a:rPr>
              <a:t>artikelen 11.2 tot en met 11.7</a:t>
            </a:r>
            <a:r>
              <a:rPr lang="nl-NL" dirty="0"/>
              <a:t>; en </a:t>
            </a:r>
            <a:br>
              <a:rPr lang="nl-NL" dirty="0"/>
            </a:br>
            <a:r>
              <a:rPr lang="nl-NL" dirty="0"/>
              <a:t>b. gegevens over de locaties waarop de activiteiten worden verricht waarover in het register gegevens als bedoeld onder a zijn opgenomen met een aanduiding van: </a:t>
            </a:r>
          </a:p>
          <a:p>
            <a:pPr marL="457200" lvl="1" indent="0">
              <a:buNone/>
            </a:pPr>
            <a:r>
              <a:rPr lang="nl-NL" sz="1600" dirty="0"/>
              <a:t>1°. de afstanden voor het plaatsgebonden risico; </a:t>
            </a:r>
          </a:p>
          <a:p>
            <a:pPr marL="457200" lvl="1" indent="0">
              <a:buNone/>
            </a:pPr>
            <a:r>
              <a:rPr lang="nl-NL" sz="1600" dirty="0"/>
              <a:t>2°. de ligging van het brand-, explosie- en gifwolkaandachtsgebied, voor zover van toepassing; </a:t>
            </a:r>
          </a:p>
          <a:p>
            <a:pPr marL="457200" lvl="1" indent="0">
              <a:buNone/>
            </a:pPr>
            <a:r>
              <a:rPr lang="nl-NL" sz="1600" dirty="0"/>
              <a:t>3°. de ligging van het explosieaandachtsgebied vuurwerk, bedoeld in artikel 5.23; </a:t>
            </a:r>
          </a:p>
          <a:p>
            <a:pPr marL="457200" lvl="1" indent="0">
              <a:buNone/>
            </a:pPr>
            <a:r>
              <a:rPr lang="nl-NL" sz="1600" dirty="0"/>
              <a:t>4°. de ligging van het civiele explosieaandachtsgebied, bedoeld in artikel 5.28; en </a:t>
            </a:r>
          </a:p>
          <a:p>
            <a:pPr marL="457200" lvl="1" indent="0">
              <a:buNone/>
            </a:pPr>
            <a:r>
              <a:rPr lang="nl-NL" sz="1600" dirty="0"/>
              <a:t>5°. de ligging van het militaire explosieaandachtsgebied, bedoeld in artikel 5.32.</a:t>
            </a:r>
          </a:p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title" idx="4294967295"/>
          </p:nvPr>
        </p:nvSpPr>
        <p:spPr>
          <a:xfrm>
            <a:off x="776288" y="1050925"/>
            <a:ext cx="10648950" cy="5762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 staat er in het BKL over het REV (1/x)</a:t>
            </a:r>
          </a:p>
        </p:txBody>
      </p:sp>
      <p:pic>
        <p:nvPicPr>
          <p:cNvPr id="4" name="Afbeelding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40" y="1700808"/>
            <a:ext cx="18478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7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nl-NL" dirty="0"/>
              <a:t>11.2	Gegevensverzameling externe veiligheidsrisico’s algemeen</a:t>
            </a:r>
          </a:p>
          <a:p>
            <a:r>
              <a:rPr lang="nl-NL" dirty="0"/>
              <a:t>11.3	Gegevensverzameling milieubelastende activiteit, anders dan mijnbouw, basisnet en 	buisleidingen met gevaarlijke stoffen	</a:t>
            </a:r>
          </a:p>
          <a:p>
            <a:r>
              <a:rPr lang="nl-NL" dirty="0"/>
              <a:t>11.4	Gegevensverzameling Mijnbouw</a:t>
            </a:r>
          </a:p>
          <a:p>
            <a:r>
              <a:rPr lang="nl-NL" dirty="0"/>
              <a:t>11.5	gegevensverzameling basisnet, buisleidingen met gevaarlijke stoffen, militaire objecten en 	nucleaire installaties</a:t>
            </a:r>
          </a:p>
          <a:p>
            <a:r>
              <a:rPr lang="nl-NL" dirty="0"/>
              <a:t>11.6 	Gegevensverzameling Kwetsbare gebouwen en locaties. </a:t>
            </a:r>
          </a:p>
          <a:p>
            <a:r>
              <a:rPr lang="nl-NL" dirty="0"/>
              <a:t>11.7	gegevensverzameling wegen, anders dan het basisnet</a:t>
            </a:r>
          </a:p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title" idx="4294967295"/>
          </p:nvPr>
        </p:nvSpPr>
        <p:spPr>
          <a:xfrm>
            <a:off x="776288" y="1050925"/>
            <a:ext cx="10648950" cy="5762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 staat er in het BKL over het REV (2/x)</a:t>
            </a:r>
          </a:p>
        </p:txBody>
      </p:sp>
      <p:pic>
        <p:nvPicPr>
          <p:cNvPr id="4" name="Afbeelding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432" y="4653136"/>
            <a:ext cx="1847248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0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nl-NL" dirty="0"/>
              <a:t>Artikel 11.6 van het BKL :</a:t>
            </a:r>
          </a:p>
          <a:p>
            <a:endParaRPr lang="nl-NL" dirty="0"/>
          </a:p>
          <a:p>
            <a:r>
              <a:rPr lang="nl-NL" dirty="0"/>
              <a:t>“De gemeenteraad of het bevoegd gezag dat beslist op een aanvraag om een omgevingsvergunning voor een </a:t>
            </a:r>
            <a:r>
              <a:rPr lang="nl-NL" dirty="0" err="1"/>
              <a:t>buitenplanse</a:t>
            </a:r>
            <a:r>
              <a:rPr lang="nl-NL" dirty="0"/>
              <a:t> omgevingsplanactiviteit </a:t>
            </a:r>
            <a:r>
              <a:rPr lang="nl-NL" u="sng" dirty="0"/>
              <a:t>verzamelt gegevens over de locaties van beperkt kwetsbare, kwetsbare en zeer kwetsbare gebouwen en beperkt kwetsbare en kwetsbare locaties</a:t>
            </a:r>
            <a:r>
              <a:rPr lang="nl-NL" dirty="0"/>
              <a:t> die in het omgevingsplan respectievelijk de omgevingsvergunning voor een </a:t>
            </a:r>
            <a:r>
              <a:rPr lang="nl-NL" dirty="0" err="1"/>
              <a:t>buitenplanse</a:t>
            </a:r>
            <a:r>
              <a:rPr lang="nl-NL" dirty="0"/>
              <a:t> omgevingsplanactiviteit zijn toegelaten“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title" idx="4294967295"/>
          </p:nvPr>
        </p:nvSpPr>
        <p:spPr>
          <a:xfrm>
            <a:off x="776288" y="1050925"/>
            <a:ext cx="10648950" cy="5762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Gegevens verzameling </a:t>
            </a:r>
            <a:r>
              <a:rPr kumimoji="0" 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KGL’s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888" y="476672"/>
            <a:ext cx="18478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1015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Rijkswaterstaat">
      <a:dk1>
        <a:sysClr val="windowText" lastClr="000000"/>
      </a:dk1>
      <a:lt1>
        <a:sysClr val="window" lastClr="FFFFFF"/>
      </a:lt1>
      <a:dk2>
        <a:srgbClr val="007BC7"/>
      </a:dk2>
      <a:lt2>
        <a:srgbClr val="F9E11E"/>
      </a:lt2>
      <a:accent1>
        <a:srgbClr val="F9E11E"/>
      </a:accent1>
      <a:accent2>
        <a:srgbClr val="007BC7"/>
      </a:accent2>
      <a:accent3>
        <a:srgbClr val="D52B1E"/>
      </a:accent3>
      <a:accent4>
        <a:srgbClr val="8FCAE7"/>
      </a:accent4>
      <a:accent5>
        <a:srgbClr val="39870C"/>
      </a:accent5>
      <a:accent6>
        <a:srgbClr val="FFB612"/>
      </a:accent6>
      <a:hlink>
        <a:srgbClr val="007BC7"/>
      </a:hlink>
      <a:folHlink>
        <a:srgbClr val="A90061"/>
      </a:folHlink>
    </a:clrScheme>
    <a:fontScheme name="Rijkswaterstaa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Rijkshuisstijl Geel">
      <a:srgbClr val="F9E11E"/>
    </a:custClr>
    <a:custClr name="Rijkshuisstijl Donkergeel">
      <a:srgbClr val="FFB612"/>
    </a:custClr>
    <a:custClr name="Rijkshuisstijl Oranje">
      <a:srgbClr val="E17000"/>
    </a:custClr>
    <a:custClr name="Rijkshuisstijl Rood">
      <a:srgbClr val="D52B1E"/>
    </a:custClr>
    <a:custClr name="Rijkshuisstijl Robijnrood">
      <a:srgbClr val="CA005D"/>
    </a:custClr>
    <a:custClr name="Rijkshuisstijl Roze">
      <a:srgbClr val="F092CD"/>
    </a:custClr>
    <a:custClr name="Rijkshuisstijl Violet">
      <a:srgbClr val="A90061"/>
    </a:custClr>
    <a:custClr name="Rijkshuisstijl Paars">
      <a:srgbClr val="42145F"/>
    </a:custClr>
    <a:custClr name="Rijkshuisstijl Lichtblauw">
      <a:srgbClr val="8FCAE7"/>
    </a:custClr>
    <a:custClr name="Rijkshuisstijl Hemelblauw">
      <a:srgbClr val="007BC7"/>
    </a:custClr>
    <a:custClr name="Rijkshuisstijl Mintgroen">
      <a:srgbClr val="76D2B6"/>
    </a:custClr>
    <a:custClr name="Rijkshuisstijl Groen">
      <a:srgbClr val="39870C"/>
    </a:custClr>
    <a:custClr name="Rijkshuisstijl Mosgroen">
      <a:srgbClr val="777C00"/>
    </a:custClr>
    <a:custClr name="Rijkshuisstijl Donkergroen">
      <a:srgbClr val="275937"/>
    </a:custClr>
    <a:custClr name="Rijkshuisstijl Donkerbruin">
      <a:srgbClr val="673327"/>
    </a:custClr>
    <a:custClr name="Rijkshuisstijl Bruin">
      <a:srgbClr val="94710A"/>
    </a:custClr>
  </a:custClrLst>
  <a:extLst>
    <a:ext uri="{05A4C25C-085E-4340-85A3-A5531E510DB2}">
      <thm15:themeFamily xmlns:thm15="http://schemas.microsoft.com/office/thememl/2012/main" name="Presentatie3" id="{681A9343-2EB0-45A5-9538-0413F9509372}" vid="{E09780DD-CAD6-46F8-AE3D-50FD0D50B3B5}"/>
    </a:ext>
  </a:extLst>
</a:theme>
</file>

<file path=ppt/theme/theme2.xml><?xml version="1.0" encoding="utf-8"?>
<a:theme xmlns:a="http://schemas.openxmlformats.org/drawingml/2006/main" name="1_Blank">
  <a:themeElements>
    <a:clrScheme name="RWS REV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689B"/>
      </a:accent1>
      <a:accent2>
        <a:srgbClr val="DDEFF8"/>
      </a:accent2>
      <a:accent3>
        <a:srgbClr val="39870C"/>
      </a:accent3>
      <a:accent4>
        <a:srgbClr val="01689B"/>
      </a:accent4>
      <a:accent5>
        <a:srgbClr val="8FCAE7"/>
      </a:accent5>
      <a:accent6>
        <a:srgbClr val="EEF7FB"/>
      </a:accent6>
      <a:hlink>
        <a:srgbClr val="01689B"/>
      </a:hlink>
      <a:folHlink>
        <a:srgbClr val="01689B"/>
      </a:folHlink>
    </a:clrScheme>
    <a:fontScheme name="RWS RE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Schaduw bovenaan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Rijkshuisstijl Geel">
      <a:srgbClr val="F9E11E"/>
    </a:custClr>
    <a:custClr name="Rijkshuisstijl Donkergeel">
      <a:srgbClr val="FFB612"/>
    </a:custClr>
    <a:custClr name="Rijkshuisstijl Oranje">
      <a:srgbClr val="E17000"/>
    </a:custClr>
    <a:custClr name="Rijkshuisstijl Rood">
      <a:srgbClr val="D52B1E"/>
    </a:custClr>
    <a:custClr name="Rijkshuisstijl Robijnrood">
      <a:srgbClr val="CA005D"/>
    </a:custClr>
    <a:custClr name="Rijkshuisstijl Roze">
      <a:srgbClr val="F092CD"/>
    </a:custClr>
    <a:custClr name="Rijkshuisstijl Violet">
      <a:srgbClr val="A90061"/>
    </a:custClr>
    <a:custClr name="Rijkshuisstijl Paars">
      <a:srgbClr val="42145F"/>
    </a:custClr>
    <a:custClr name="Rijkshuisstijl Lichtblauw">
      <a:srgbClr val="8FCAE7"/>
    </a:custClr>
    <a:custClr name="Rijkshuisstijl Hemelblauw">
      <a:srgbClr val="007BC7"/>
    </a:custClr>
    <a:custClr name="Rijkshuisstijl Mintgroen">
      <a:srgbClr val="76D2B6"/>
    </a:custClr>
    <a:custClr name="Rijkshuisstijl Groen">
      <a:srgbClr val="39870C"/>
    </a:custClr>
    <a:custClr name="Rijkshuisstijl Mosgroen">
      <a:srgbClr val="777C00"/>
    </a:custClr>
    <a:custClr name="Rijkshuisstijl Donkergroen">
      <a:srgbClr val="275937"/>
    </a:custClr>
    <a:custClr name="Rijkshuisstijl Donkerbruin">
      <a:srgbClr val="673327"/>
    </a:custClr>
    <a:custClr name="Rijkshuisstijl Bruin">
      <a:srgbClr val="94710A"/>
    </a:custClr>
  </a:custClrLst>
  <a:extLst>
    <a:ext uri="{05A4C25C-085E-4340-85A3-A5531E510DB2}">
      <thm15:themeFamily xmlns:thm15="http://schemas.microsoft.com/office/thememl/2012/main" name="230413_RWS_Rev_Powerpoint" id="{29139572-CB82-4C2F-BD23-17512868E9F9}" vid="{4374CB6E-A918-4220-A72D-A703C30046B5}"/>
    </a:ext>
  </a:extLst>
</a:theme>
</file>

<file path=ppt/theme/theme3.xml><?xml version="1.0" encoding="utf-8"?>
<a:theme xmlns:a="http://schemas.openxmlformats.org/drawingml/2006/main" name="2_Blank">
  <a:themeElements>
    <a:clrScheme name="RWS REV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689B"/>
      </a:accent1>
      <a:accent2>
        <a:srgbClr val="DDEFF8"/>
      </a:accent2>
      <a:accent3>
        <a:srgbClr val="39870C"/>
      </a:accent3>
      <a:accent4>
        <a:srgbClr val="01689B"/>
      </a:accent4>
      <a:accent5>
        <a:srgbClr val="8FCAE7"/>
      </a:accent5>
      <a:accent6>
        <a:srgbClr val="EEF7FB"/>
      </a:accent6>
      <a:hlink>
        <a:srgbClr val="01689B"/>
      </a:hlink>
      <a:folHlink>
        <a:srgbClr val="01689B"/>
      </a:folHlink>
    </a:clrScheme>
    <a:fontScheme name="RWS RE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Schaduw bovenaan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Rijkshuisstijl Geel">
      <a:srgbClr val="F9E11E"/>
    </a:custClr>
    <a:custClr name="Rijkshuisstijl Donkergeel">
      <a:srgbClr val="FFB612"/>
    </a:custClr>
    <a:custClr name="Rijkshuisstijl Oranje">
      <a:srgbClr val="E17000"/>
    </a:custClr>
    <a:custClr name="Rijkshuisstijl Rood">
      <a:srgbClr val="D52B1E"/>
    </a:custClr>
    <a:custClr name="Rijkshuisstijl Robijnrood">
      <a:srgbClr val="CA005D"/>
    </a:custClr>
    <a:custClr name="Rijkshuisstijl Roze">
      <a:srgbClr val="F092CD"/>
    </a:custClr>
    <a:custClr name="Rijkshuisstijl Violet">
      <a:srgbClr val="A90061"/>
    </a:custClr>
    <a:custClr name="Rijkshuisstijl Paars">
      <a:srgbClr val="42145F"/>
    </a:custClr>
    <a:custClr name="Rijkshuisstijl Lichtblauw">
      <a:srgbClr val="8FCAE7"/>
    </a:custClr>
    <a:custClr name="Rijkshuisstijl Hemelblauw">
      <a:srgbClr val="007BC7"/>
    </a:custClr>
    <a:custClr name="Rijkshuisstijl Mintgroen">
      <a:srgbClr val="76D2B6"/>
    </a:custClr>
    <a:custClr name="Rijkshuisstijl Groen">
      <a:srgbClr val="39870C"/>
    </a:custClr>
    <a:custClr name="Rijkshuisstijl Mosgroen">
      <a:srgbClr val="777C00"/>
    </a:custClr>
    <a:custClr name="Rijkshuisstijl Donkergroen">
      <a:srgbClr val="275937"/>
    </a:custClr>
    <a:custClr name="Rijkshuisstijl Donkerbruin">
      <a:srgbClr val="673327"/>
    </a:custClr>
    <a:custClr name="Rijkshuisstijl Bruin">
      <a:srgbClr val="94710A"/>
    </a:custClr>
  </a:custClrLst>
  <a:extLst>
    <a:ext uri="{05A4C25C-085E-4340-85A3-A5531E510DB2}">
      <thm15:themeFamily xmlns:thm15="http://schemas.microsoft.com/office/thememl/2012/main" name="Nieuwe look_RWS_REV_1.potx" id="{D5B7C70E-B3DF-4D4A-910E-82564428B01E}" vid="{6A955AC1-E94E-43C4-B6D4-64868F53B6E0}"/>
    </a:ext>
  </a:extLst>
</a:theme>
</file>

<file path=ppt/theme/theme4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5A996074-B84D-6F42-8143-CCA715446DCD}" vid="{F9227270-10CD-5D40-98F1-7AA12FF94A75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516</TotalTime>
  <Words>1053</Words>
  <Application>Microsoft Office PowerPoint</Application>
  <PresentationFormat>Breedbeeld</PresentationFormat>
  <Paragraphs>134</Paragraphs>
  <Slides>25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25</vt:i4>
      </vt:variant>
    </vt:vector>
  </HeadingPairs>
  <TitlesOfParts>
    <vt:vector size="35" baseType="lpstr">
      <vt:lpstr>Arial</vt:lpstr>
      <vt:lpstr>ArialMT</vt:lpstr>
      <vt:lpstr>Calibri</vt:lpstr>
      <vt:lpstr>Verdana</vt:lpstr>
      <vt:lpstr>Verdana-Bold</vt:lpstr>
      <vt:lpstr>Wingdings</vt:lpstr>
      <vt:lpstr>Blank</vt:lpstr>
      <vt:lpstr>1_Blank</vt:lpstr>
      <vt:lpstr>2_Blank</vt:lpstr>
      <vt:lpstr>Aangepast ontwerp</vt:lpstr>
      <vt:lpstr>Kwetsbare  gebouwen en Locaties in het Register Externe Veiligheidsrisico’s</vt:lpstr>
      <vt:lpstr>Kwestbare gebouwen en Locaties</vt:lpstr>
      <vt:lpstr>Voorstellen</vt:lpstr>
      <vt:lpstr>Inhoud van de presentatie</vt:lpstr>
      <vt:lpstr>Afbeelding risicokaart</vt:lpstr>
      <vt:lpstr>KGL’s in het REV</vt:lpstr>
      <vt:lpstr>Wat staat er in het BKL over het REV (1/x)</vt:lpstr>
      <vt:lpstr>Wat staat er in het BKL over het REV (2/x)</vt:lpstr>
      <vt:lpstr>Gegevens verzameling KGL’s</vt:lpstr>
      <vt:lpstr>Schema IMEV</vt:lpstr>
      <vt:lpstr> Vertaling naar het REV</vt:lpstr>
      <vt:lpstr>Algoritmes</vt:lpstr>
      <vt:lpstr>Waar vind je deze data?</vt:lpstr>
      <vt:lpstr>Wat wordt van de gemeente als bronhouder verwacht?</vt:lpstr>
      <vt:lpstr>Een account aanmaken voor het REV</vt:lpstr>
      <vt:lpstr>Beheer van het REV binnen de gemeente</vt:lpstr>
      <vt:lpstr>Stand van zaken </vt:lpstr>
      <vt:lpstr>Het in eigendom nemen van de data</vt:lpstr>
      <vt:lpstr>Het in eigendom nemen van de data (2/2)</vt:lpstr>
      <vt:lpstr>Hoe neem je de data in eigendom ? </vt:lpstr>
      <vt:lpstr>Strategieën in eigendom nemen KGL data</vt:lpstr>
      <vt:lpstr>Subsidieregeling KGL</vt:lpstr>
      <vt:lpstr>Zelf aan de slag</vt:lpstr>
      <vt:lpstr>Filmpje KGL</vt:lpstr>
      <vt:lpstr>Vragen of meer informatie</vt:lpstr>
    </vt:vector>
  </TitlesOfParts>
  <Company>Rijkswaterstaat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Geurts, Frans (WVL)</dc:creator>
  <cp:lastModifiedBy>Jonkers, Henk (RWS WVL)</cp:lastModifiedBy>
  <cp:revision>11</cp:revision>
  <dcterms:created xsi:type="dcterms:W3CDTF">2024-06-20T18:17:59Z</dcterms:created>
  <dcterms:modified xsi:type="dcterms:W3CDTF">2024-09-05T06:37:20Z</dcterms:modified>
</cp:coreProperties>
</file>