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809" r:id="rId5"/>
    <p:sldMasterId id="2147483812" r:id="rId6"/>
    <p:sldMasterId id="2147483820" r:id="rId7"/>
    <p:sldMasterId id="2147483688" r:id="rId8"/>
  </p:sldMasterIdLst>
  <p:notesMasterIdLst>
    <p:notesMasterId r:id="rId46"/>
  </p:notesMasterIdLst>
  <p:sldIdLst>
    <p:sldId id="271" r:id="rId9"/>
    <p:sldId id="269" r:id="rId10"/>
    <p:sldId id="258" r:id="rId11"/>
    <p:sldId id="270" r:id="rId12"/>
    <p:sldId id="259" r:id="rId13"/>
    <p:sldId id="260" r:id="rId14"/>
    <p:sldId id="261" r:id="rId15"/>
    <p:sldId id="284" r:id="rId16"/>
    <p:sldId id="266" r:id="rId17"/>
    <p:sldId id="262" r:id="rId18"/>
    <p:sldId id="272" r:id="rId19"/>
    <p:sldId id="283" r:id="rId20"/>
    <p:sldId id="288" r:id="rId21"/>
    <p:sldId id="285" r:id="rId22"/>
    <p:sldId id="279" r:id="rId23"/>
    <p:sldId id="263" r:id="rId24"/>
    <p:sldId id="289" r:id="rId25"/>
    <p:sldId id="291" r:id="rId26"/>
    <p:sldId id="273" r:id="rId27"/>
    <p:sldId id="286" r:id="rId28"/>
    <p:sldId id="287" r:id="rId29"/>
    <p:sldId id="297" r:id="rId30"/>
    <p:sldId id="282" r:id="rId31"/>
    <p:sldId id="264" r:id="rId32"/>
    <p:sldId id="294" r:id="rId33"/>
    <p:sldId id="293" r:id="rId34"/>
    <p:sldId id="274" r:id="rId35"/>
    <p:sldId id="300" r:id="rId36"/>
    <p:sldId id="302" r:id="rId37"/>
    <p:sldId id="299" r:id="rId38"/>
    <p:sldId id="301" r:id="rId39"/>
    <p:sldId id="277" r:id="rId40"/>
    <p:sldId id="298" r:id="rId41"/>
    <p:sldId id="267" r:id="rId42"/>
    <p:sldId id="295" r:id="rId43"/>
    <p:sldId id="292" r:id="rId44"/>
    <p:sldId id="268"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52B0A-31C0-AB6B-14AF-97DB22E914C8}" name="Angelique van de Beek" initials="" userId="S::Angelique.vandeBeek@VNG.NL::9c009dc1-2732-4759-991d-26de4b75b295" providerId="AD"/>
  <p188:author id="{524B532C-DEF8-D5DC-16B0-56559A61D35F}" name="René Wanders" initials="RW" userId="S::Rene.Wanders@vng.nl::f18ca3f9-c89a-400d-b456-0029d5388442" providerId="AD"/>
  <p188:author id="{2AEC403F-B7B9-A7AB-9CF9-185913F57FCE}" name="Sander Rongen" initials="SR" userId="S::sander.rongen@vng.nl::871f624d-3c31-4834-a925-076a756577ec" providerId="AD"/>
  <p188:author id="{B5DBCAB4-A2EA-2AE4-1BB3-867C107FFC12}" name="Angelique van de Beek" initials="AB" userId="S::angelique.vandebeek@vng.nl::9c009dc1-2732-4759-991d-26de4b75b295" providerId="AD"/>
  <p188:author id="{3F9AD5B6-731F-74E3-6965-701ECC5D5AA9}" name="Angelique van de Beek" initials="Av" userId="S::Angelique.vandeBeek@vng.nl::9c009dc1-2732-4759-991d-26de4b75b2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9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A43A7-1D41-478C-AD40-07DF9525B1CF}" v="426" dt="2024-06-26T15:35:39.018"/>
    <p1510:client id="{42F18619-5CC2-4558-A144-495D6BF45731}" v="3293" dt="2024-06-27T11:18:21.138"/>
    <p1510:client id="{599E615B-D354-0704-FA63-B479AF8A0B2F}" v="629" dt="2024-06-26T16:57:45.882"/>
    <p1510:client id="{98655D92-EB09-A3D3-D4F4-AAE30D8F8D26}" v="9" dt="2024-06-27T06:10:14.705"/>
    <p1510:client id="{F16C512C-4D37-E4BD-8C99-1890AFCB1E9E}" v="66" dt="2024-06-26T15:11:01.363"/>
    <p1510:client id="{F4772C12-A52A-C1B9-8A4D-F0ECCB53902B}" v="135" dt="2024-06-26T18:30:23.0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r Rongen" userId="S::sander.rongen@vng.nl::871f624d-3c31-4834-a925-076a756577ec" providerId="AD" clId="Web-{069E634F-0A28-C5A8-E830-F03C8C8CA6C0}"/>
    <pc:docChg chg="modSld">
      <pc:chgData name="Sander Rongen" userId="S::sander.rongen@vng.nl::871f624d-3c31-4834-a925-076a756577ec" providerId="AD" clId="Web-{069E634F-0A28-C5A8-E830-F03C8C8CA6C0}" dt="2024-06-26T08:53:38.399" v="46"/>
      <pc:docMkLst>
        <pc:docMk/>
      </pc:docMkLst>
      <pc:sldChg chg="addSp modSp modTransition">
        <pc:chgData name="Sander Rongen" userId="S::sander.rongen@vng.nl::871f624d-3c31-4834-a925-076a756577ec" providerId="AD" clId="Web-{069E634F-0A28-C5A8-E830-F03C8C8CA6C0}" dt="2024-06-26T08:53:38.399" v="46"/>
        <pc:sldMkLst>
          <pc:docMk/>
          <pc:sldMk cId="2595567200" sldId="283"/>
        </pc:sldMkLst>
        <pc:spChg chg="add mod">
          <ac:chgData name="Sander Rongen" userId="S::sander.rongen@vng.nl::871f624d-3c31-4834-a925-076a756577ec" providerId="AD" clId="Web-{069E634F-0A28-C5A8-E830-F03C8C8CA6C0}" dt="2024-06-26T08:53:21.038" v="45" actId="1076"/>
          <ac:spMkLst>
            <pc:docMk/>
            <pc:sldMk cId="2595567200" sldId="283"/>
            <ac:spMk id="3" creationId="{64D1EA5E-EE29-B7ED-35EC-AA1E6C93BFDF}"/>
          </ac:spMkLst>
        </pc:spChg>
        <pc:picChg chg="mod modCrop">
          <ac:chgData name="Sander Rongen" userId="S::sander.rongen@vng.nl::871f624d-3c31-4834-a925-076a756577ec" providerId="AD" clId="Web-{069E634F-0A28-C5A8-E830-F03C8C8CA6C0}" dt="2024-06-26T08:51:12.872" v="7" actId="1076"/>
          <ac:picMkLst>
            <pc:docMk/>
            <pc:sldMk cId="2595567200" sldId="283"/>
            <ac:picMk id="7" creationId="{2907A5B9-8C3A-A14D-9206-91DF71DA22A7}"/>
          </ac:picMkLst>
        </pc:picChg>
        <pc:picChg chg="mod">
          <ac:chgData name="Sander Rongen" userId="S::sander.rongen@vng.nl::871f624d-3c31-4834-a925-076a756577ec" providerId="AD" clId="Web-{069E634F-0A28-C5A8-E830-F03C8C8CA6C0}" dt="2024-06-26T08:51:12.794" v="6" actId="1076"/>
          <ac:picMkLst>
            <pc:docMk/>
            <pc:sldMk cId="2595567200" sldId="283"/>
            <ac:picMk id="8" creationId="{18E2F0F7-6199-6BA3-4F2E-F9E0E6FE63BC}"/>
          </ac:picMkLst>
        </pc:picChg>
        <pc:picChg chg="mod">
          <ac:chgData name="Sander Rongen" userId="S::sander.rongen@vng.nl::871f624d-3c31-4834-a925-076a756577ec" providerId="AD" clId="Web-{069E634F-0A28-C5A8-E830-F03C8C8CA6C0}" dt="2024-06-26T08:51:13.044" v="11" actId="1076"/>
          <ac:picMkLst>
            <pc:docMk/>
            <pc:sldMk cId="2595567200" sldId="283"/>
            <ac:picMk id="10" creationId="{9E59BF04-8326-5727-BD13-E63B8C5ABC62}"/>
          </ac:picMkLst>
        </pc:picChg>
        <pc:picChg chg="mod">
          <ac:chgData name="Sander Rongen" userId="S::sander.rongen@vng.nl::871f624d-3c31-4834-a925-076a756577ec" providerId="AD" clId="Web-{069E634F-0A28-C5A8-E830-F03C8C8CA6C0}" dt="2024-06-26T08:51:12.934" v="8" actId="1076"/>
          <ac:picMkLst>
            <pc:docMk/>
            <pc:sldMk cId="2595567200" sldId="283"/>
            <ac:picMk id="11" creationId="{50E5C5EA-59AA-0379-A384-9A8F08E3F9ED}"/>
          </ac:picMkLst>
        </pc:picChg>
        <pc:picChg chg="mod">
          <ac:chgData name="Sander Rongen" userId="S::sander.rongen@vng.nl::871f624d-3c31-4834-a925-076a756577ec" providerId="AD" clId="Web-{069E634F-0A28-C5A8-E830-F03C8C8CA6C0}" dt="2024-06-26T08:51:12.997" v="10" actId="1076"/>
          <ac:picMkLst>
            <pc:docMk/>
            <pc:sldMk cId="2595567200" sldId="283"/>
            <ac:picMk id="14" creationId="{7BBC588E-8D14-0B0D-2A66-5F1CCE7BCAEA}"/>
          </ac:picMkLst>
        </pc:picChg>
        <pc:picChg chg="mod">
          <ac:chgData name="Sander Rongen" userId="S::sander.rongen@vng.nl::871f624d-3c31-4834-a925-076a756577ec" providerId="AD" clId="Web-{069E634F-0A28-C5A8-E830-F03C8C8CA6C0}" dt="2024-06-26T08:51:12.965" v="9" actId="1076"/>
          <ac:picMkLst>
            <pc:docMk/>
            <pc:sldMk cId="2595567200" sldId="283"/>
            <ac:picMk id="15" creationId="{25D348AF-9413-37CE-7E0B-4DBFF04B275D}"/>
          </ac:picMkLst>
        </pc:picChg>
      </pc:sldChg>
    </pc:docChg>
  </pc:docChgLst>
  <pc:docChgLst>
    <pc:chgData name="Angelique van de Beek" userId="S::angelique.vandebeek@vng.nl::9c009dc1-2732-4759-991d-26de4b75b295" providerId="AD" clId="Web-{F16C512C-4D37-E4BD-8C99-1890AFCB1E9E}"/>
    <pc:docChg chg="mod modSld">
      <pc:chgData name="Angelique van de Beek" userId="S::angelique.vandebeek@vng.nl::9c009dc1-2732-4759-991d-26de4b75b295" providerId="AD" clId="Web-{F16C512C-4D37-E4BD-8C99-1890AFCB1E9E}" dt="2024-06-26T15:11:01.363" v="208"/>
      <pc:docMkLst>
        <pc:docMk/>
      </pc:docMkLst>
      <pc:sldChg chg="addSp delSp modSp modCm">
        <pc:chgData name="Angelique van de Beek" userId="S::angelique.vandebeek@vng.nl::9c009dc1-2732-4759-991d-26de4b75b295" providerId="AD" clId="Web-{F16C512C-4D37-E4BD-8C99-1890AFCB1E9E}" dt="2024-06-26T15:09:12.124" v="206"/>
        <pc:sldMkLst>
          <pc:docMk/>
          <pc:sldMk cId="372474595" sldId="262"/>
        </pc:sldMkLst>
        <pc:graphicFrameChg chg="add del mod modGraphic">
          <ac:chgData name="Angelique van de Beek" userId="S::angelique.vandebeek@vng.nl::9c009dc1-2732-4759-991d-26de4b75b295" providerId="AD" clId="Web-{F16C512C-4D37-E4BD-8C99-1890AFCB1E9E}" dt="2024-06-26T13:46:06.338" v="54"/>
          <ac:graphicFrameMkLst>
            <pc:docMk/>
            <pc:sldMk cId="372474595" sldId="262"/>
            <ac:graphicFrameMk id="4" creationId="{BDF38B82-993C-8B54-67F1-A1602CD3F500}"/>
          </ac:graphicFrameMkLst>
        </pc:graphicFrameChg>
        <pc:graphicFrameChg chg="add del mod modGraphic">
          <ac:chgData name="Angelique van de Beek" userId="S::angelique.vandebeek@vng.nl::9c009dc1-2732-4759-991d-26de4b75b295" providerId="AD" clId="Web-{F16C512C-4D37-E4BD-8C99-1890AFCB1E9E}" dt="2024-06-26T13:46:28.698" v="56"/>
          <ac:graphicFrameMkLst>
            <pc:docMk/>
            <pc:sldMk cId="372474595" sldId="262"/>
            <ac:graphicFrameMk id="12" creationId="{1C9C08A3-36E4-07CA-5E57-DDC8F01A5459}"/>
          </ac:graphicFrameMkLst>
        </pc:graphicFrameChg>
        <pc:graphicFrameChg chg="add del mod modGraphic">
          <ac:chgData name="Angelique van de Beek" userId="S::angelique.vandebeek@vng.nl::9c009dc1-2732-4759-991d-26de4b75b295" providerId="AD" clId="Web-{F16C512C-4D37-E4BD-8C99-1890AFCB1E9E}" dt="2024-06-26T15:05:40.991" v="84"/>
          <ac:graphicFrameMkLst>
            <pc:docMk/>
            <pc:sldMk cId="372474595" sldId="262"/>
            <ac:graphicFrameMk id="18" creationId="{E6BD41F6-F6EE-FF4D-D36B-74595E6C389B}"/>
          </ac:graphicFrameMkLst>
        </pc:graphicFrameChg>
        <pc:graphicFrameChg chg="add del mod modGraphic">
          <ac:chgData name="Angelique van de Beek" userId="S::angelique.vandebeek@vng.nl::9c009dc1-2732-4759-991d-26de4b75b295" providerId="AD" clId="Web-{F16C512C-4D37-E4BD-8C99-1890AFCB1E9E}" dt="2024-06-26T15:08:35.154" v="205"/>
          <ac:graphicFrameMkLst>
            <pc:docMk/>
            <pc:sldMk cId="372474595" sldId="262"/>
            <ac:graphicFrameMk id="75" creationId="{36093AC0-B0F2-2971-CE80-B956C9217143}"/>
          </ac:graphicFrameMkLst>
        </pc:graphicFrameChg>
        <pc:extLst>
          <p:ext xmlns:p="http://schemas.openxmlformats.org/presentationml/2006/main" uri="{D6D511B9-2390-475A-947B-AFAB55BFBCF1}">
            <pc226:cmChg xmlns:pc226="http://schemas.microsoft.com/office/powerpoint/2022/06/main/command" chg="">
              <pc226:chgData name="Angelique van de Beek" userId="S::angelique.vandebeek@vng.nl::9c009dc1-2732-4759-991d-26de4b75b295" providerId="AD" clId="Web-{F16C512C-4D37-E4BD-8C99-1890AFCB1E9E}" dt="2024-06-26T15:09:12.124" v="206"/>
              <pc2:cmMkLst xmlns:pc2="http://schemas.microsoft.com/office/powerpoint/2019/9/main/command">
                <pc:docMk/>
                <pc:sldMk cId="372474595" sldId="262"/>
                <pc2:cmMk id="{D2AEA225-D581-46DB-A5EB-1220099F77E6}"/>
              </pc2:cmMkLst>
              <pc226:cmRplyChg chg="add mod">
                <pc226:chgData name="Angelique van de Beek" userId="S::angelique.vandebeek@vng.nl::9c009dc1-2732-4759-991d-26de4b75b295" providerId="AD" clId="Web-{F16C512C-4D37-E4BD-8C99-1890AFCB1E9E}" dt="2024-06-26T15:09:12.124" v="206"/>
                <pc2:cmRplyMkLst xmlns:pc2="http://schemas.microsoft.com/office/powerpoint/2019/9/main/command">
                  <pc:docMk/>
                  <pc:sldMk cId="372474595" sldId="262"/>
                  <pc2:cmMk id="{D2AEA225-D581-46DB-A5EB-1220099F77E6}"/>
                  <pc2:cmRplyMk id="{DD2E203B-2F96-47C7-BF97-56CAC5DD488D}"/>
                </pc2:cmRplyMkLst>
              </pc226:cmRplyChg>
            </pc226:cmChg>
          </p:ext>
        </pc:extLst>
      </pc:sldChg>
      <pc:sldChg chg="modSp">
        <pc:chgData name="Angelique van de Beek" userId="S::angelique.vandebeek@vng.nl::9c009dc1-2732-4759-991d-26de4b75b295" providerId="AD" clId="Web-{F16C512C-4D37-E4BD-8C99-1890AFCB1E9E}" dt="2024-06-26T13:28:53.908" v="52" actId="1076"/>
        <pc:sldMkLst>
          <pc:docMk/>
          <pc:sldMk cId="3438226927" sldId="268"/>
        </pc:sldMkLst>
        <pc:spChg chg="mod">
          <ac:chgData name="Angelique van de Beek" userId="S::angelique.vandebeek@vng.nl::9c009dc1-2732-4759-991d-26de4b75b295" providerId="AD" clId="Web-{F16C512C-4D37-E4BD-8C99-1890AFCB1E9E}" dt="2024-06-26T13:28:53.908" v="52" actId="1076"/>
          <ac:spMkLst>
            <pc:docMk/>
            <pc:sldMk cId="3438226927" sldId="268"/>
            <ac:spMk id="6" creationId="{46806F4C-0138-B7F0-AFFB-130004DDC045}"/>
          </ac:spMkLst>
        </pc:spChg>
      </pc:sldChg>
      <pc:sldChg chg="modCm">
        <pc:chgData name="Angelique van de Beek" userId="S::angelique.vandebeek@vng.nl::9c009dc1-2732-4759-991d-26de4b75b295" providerId="AD" clId="Web-{F16C512C-4D37-E4BD-8C99-1890AFCB1E9E}" dt="2024-06-26T15:11:01.363" v="208"/>
        <pc:sldMkLst>
          <pc:docMk/>
          <pc:sldMk cId="421955182" sldId="272"/>
        </pc:sldMkLst>
        <pc:extLst>
          <p:ext xmlns:p="http://schemas.openxmlformats.org/presentationml/2006/main" uri="{D6D511B9-2390-475A-947B-AFAB55BFBCF1}">
            <pc226:cmChg xmlns:pc226="http://schemas.microsoft.com/office/powerpoint/2022/06/main/command" chg="">
              <pc226:chgData name="Angelique van de Beek" userId="S::angelique.vandebeek@vng.nl::9c009dc1-2732-4759-991d-26de4b75b295" providerId="AD" clId="Web-{F16C512C-4D37-E4BD-8C99-1890AFCB1E9E}" dt="2024-06-26T15:11:01.363" v="208"/>
              <pc2:cmMkLst xmlns:pc2="http://schemas.microsoft.com/office/powerpoint/2019/9/main/command">
                <pc:docMk/>
                <pc:sldMk cId="421955182" sldId="272"/>
                <pc2:cmMk id="{429E8BE5-3ADA-4704-920F-B1D779D73C6B}"/>
              </pc2:cmMkLst>
              <pc226:cmRplyChg chg="add">
                <pc226:chgData name="Angelique van de Beek" userId="S::angelique.vandebeek@vng.nl::9c009dc1-2732-4759-991d-26de4b75b295" providerId="AD" clId="Web-{F16C512C-4D37-E4BD-8C99-1890AFCB1E9E}" dt="2024-06-26T15:11:01.363" v="208"/>
                <pc2:cmRplyMkLst xmlns:pc2="http://schemas.microsoft.com/office/powerpoint/2019/9/main/command">
                  <pc:docMk/>
                  <pc:sldMk cId="421955182" sldId="272"/>
                  <pc2:cmMk id="{429E8BE5-3ADA-4704-920F-B1D779D73C6B}"/>
                  <pc2:cmRplyMk id="{FB0AB82D-8350-4E7E-A79E-3F71E6056D17}"/>
                </pc2:cmRplyMkLst>
              </pc226:cmRplyChg>
            </pc226:cmChg>
          </p:ext>
        </pc:extLst>
      </pc:sldChg>
      <pc:sldChg chg="modCm">
        <pc:chgData name="Angelique van de Beek" userId="S::angelique.vandebeek@vng.nl::9c009dc1-2732-4759-991d-26de4b75b295" providerId="AD" clId="Web-{F16C512C-4D37-E4BD-8C99-1890AFCB1E9E}" dt="2024-06-26T13:19:59.043" v="3"/>
        <pc:sldMkLst>
          <pc:docMk/>
          <pc:sldMk cId="1586461384" sldId="279"/>
        </pc:sldMkLst>
        <pc:extLst>
          <p:ext xmlns:p="http://schemas.openxmlformats.org/presentationml/2006/main" uri="{D6D511B9-2390-475A-947B-AFAB55BFBCF1}">
            <pc226:cmChg xmlns:pc226="http://schemas.microsoft.com/office/powerpoint/2022/06/main/command" chg="">
              <pc226:chgData name="Angelique van de Beek" userId="S::angelique.vandebeek@vng.nl::9c009dc1-2732-4759-991d-26de4b75b295" providerId="AD" clId="Web-{F16C512C-4D37-E4BD-8C99-1890AFCB1E9E}" dt="2024-06-26T13:19:59.043" v="3"/>
              <pc2:cmMkLst xmlns:pc2="http://schemas.microsoft.com/office/powerpoint/2019/9/main/command">
                <pc:docMk/>
                <pc:sldMk cId="1586461384" sldId="279"/>
                <pc2:cmMk id="{02579BE3-99B6-4A19-9714-1364FF661CB3}"/>
              </pc2:cmMkLst>
              <pc226:cmRplyChg chg="add">
                <pc226:chgData name="Angelique van de Beek" userId="S::angelique.vandebeek@vng.nl::9c009dc1-2732-4759-991d-26de4b75b295" providerId="AD" clId="Web-{F16C512C-4D37-E4BD-8C99-1890AFCB1E9E}" dt="2024-06-26T13:19:59.043" v="3"/>
                <pc2:cmRplyMkLst xmlns:pc2="http://schemas.microsoft.com/office/powerpoint/2019/9/main/command">
                  <pc:docMk/>
                  <pc:sldMk cId="1586461384" sldId="279"/>
                  <pc2:cmMk id="{02579BE3-99B6-4A19-9714-1364FF661CB3}"/>
                  <pc2:cmRplyMk id="{E0AF5F80-D638-4CF5-A48B-74B357E0E47F}"/>
                </pc2:cmRplyMkLst>
              </pc226:cmRplyChg>
            </pc226:cmChg>
          </p:ext>
        </pc:extLst>
      </pc:sldChg>
      <pc:sldChg chg="modSp">
        <pc:chgData name="Angelique van de Beek" userId="S::angelique.vandebeek@vng.nl::9c009dc1-2732-4759-991d-26de4b75b295" providerId="AD" clId="Web-{F16C512C-4D37-E4BD-8C99-1890AFCB1E9E}" dt="2024-06-26T13:26:10.401" v="31" actId="20577"/>
        <pc:sldMkLst>
          <pc:docMk/>
          <pc:sldMk cId="2734094769" sldId="282"/>
        </pc:sldMkLst>
        <pc:spChg chg="mod">
          <ac:chgData name="Angelique van de Beek" userId="S::angelique.vandebeek@vng.nl::9c009dc1-2732-4759-991d-26de4b75b295" providerId="AD" clId="Web-{F16C512C-4D37-E4BD-8C99-1890AFCB1E9E}" dt="2024-06-26T13:25:54.870" v="17" actId="20577"/>
          <ac:spMkLst>
            <pc:docMk/>
            <pc:sldMk cId="2734094769" sldId="282"/>
            <ac:spMk id="2" creationId="{83B88B43-EE9E-7226-7D0A-D1FCF40DCD7E}"/>
          </ac:spMkLst>
        </pc:spChg>
        <pc:spChg chg="mod">
          <ac:chgData name="Angelique van de Beek" userId="S::angelique.vandebeek@vng.nl::9c009dc1-2732-4759-991d-26de4b75b295" providerId="AD" clId="Web-{F16C512C-4D37-E4BD-8C99-1890AFCB1E9E}" dt="2024-06-26T13:26:10.401" v="31" actId="20577"/>
          <ac:spMkLst>
            <pc:docMk/>
            <pc:sldMk cId="2734094769" sldId="282"/>
            <ac:spMk id="3" creationId="{46D7C9B3-9A09-67D4-E72A-2E8C840C6F64}"/>
          </ac:spMkLst>
        </pc:spChg>
      </pc:sldChg>
      <pc:sldChg chg="addCm modCm">
        <pc:chgData name="Angelique van de Beek" userId="S::angelique.vandebeek@vng.nl::9c009dc1-2732-4759-991d-26de4b75b295" providerId="AD" clId="Web-{F16C512C-4D37-E4BD-8C99-1890AFCB1E9E}" dt="2024-06-26T15:09:57.439" v="207"/>
        <pc:sldMkLst>
          <pc:docMk/>
          <pc:sldMk cId="2595567200" sldId="283"/>
        </pc:sldMkLst>
        <pc:extLst>
          <p:ext xmlns:p="http://schemas.openxmlformats.org/presentationml/2006/main" uri="{D6D511B9-2390-475A-947B-AFAB55BFBCF1}">
            <pc226:cmChg xmlns:pc226="http://schemas.microsoft.com/office/powerpoint/2022/06/main/command" chg="add">
              <pc226:chgData name="Angelique van de Beek" userId="S::angelique.vandebeek@vng.nl::9c009dc1-2732-4759-991d-26de4b75b295" providerId="AD" clId="Web-{F16C512C-4D37-E4BD-8C99-1890AFCB1E9E}" dt="2024-06-26T15:09:57.439" v="207"/>
              <pc2:cmMkLst xmlns:pc2="http://schemas.microsoft.com/office/powerpoint/2019/9/main/command">
                <pc:docMk/>
                <pc:sldMk cId="2595567200" sldId="283"/>
                <pc2:cmMk id="{B4F57992-6850-466E-B3CB-E929500E90E5}"/>
              </pc2:cmMkLst>
              <pc226:cmRplyChg chg="add">
                <pc226:chgData name="Angelique van de Beek" userId="S::angelique.vandebeek@vng.nl::9c009dc1-2732-4759-991d-26de4b75b295" providerId="AD" clId="Web-{F16C512C-4D37-E4BD-8C99-1890AFCB1E9E}" dt="2024-06-26T15:09:57.439" v="207"/>
                <pc2:cmRplyMkLst xmlns:pc2="http://schemas.microsoft.com/office/powerpoint/2019/9/main/command">
                  <pc:docMk/>
                  <pc:sldMk cId="2595567200" sldId="283"/>
                  <pc2:cmMk id="{B4F57992-6850-466E-B3CB-E929500E90E5}"/>
                  <pc2:cmRplyMk id="{8D4E955D-AB84-4E5E-88A5-8601C3BDBDAD}"/>
                </pc2:cmRplyMkLst>
              </pc226:cmRplyChg>
            </pc226:cmChg>
          </p:ext>
        </pc:extLst>
      </pc:sldChg>
      <pc:sldChg chg="addCm">
        <pc:chgData name="Angelique van de Beek" userId="S::angelique.vandebeek@vng.nl::9c009dc1-2732-4759-991d-26de4b75b295" providerId="AD" clId="Web-{F16C512C-4D37-E4BD-8C99-1890AFCB1E9E}" dt="2024-06-26T13:14:02.233" v="1"/>
        <pc:sldMkLst>
          <pc:docMk/>
          <pc:sldMk cId="4258741251" sldId="284"/>
        </pc:sldMkLst>
        <pc:extLst>
          <p:ext xmlns:p="http://schemas.openxmlformats.org/presentationml/2006/main" uri="{D6D511B9-2390-475A-947B-AFAB55BFBCF1}">
            <pc226:cmChg xmlns:pc226="http://schemas.microsoft.com/office/powerpoint/2022/06/main/command" chg="add">
              <pc226:chgData name="Angelique van de Beek" userId="S::angelique.vandebeek@vng.nl::9c009dc1-2732-4759-991d-26de4b75b295" providerId="AD" clId="Web-{F16C512C-4D37-E4BD-8C99-1890AFCB1E9E}" dt="2024-06-26T13:14:02.233" v="1"/>
              <pc2:cmMkLst xmlns:pc2="http://schemas.microsoft.com/office/powerpoint/2019/9/main/command">
                <pc:docMk/>
                <pc:sldMk cId="4258741251" sldId="284"/>
                <pc2:cmMk id="{F50C46F3-8BFA-41D8-9B19-93D38CD40521}"/>
              </pc2:cmMkLst>
            </pc226:cmChg>
          </p:ext>
        </pc:extLst>
      </pc:sldChg>
      <pc:sldChg chg="addCm">
        <pc:chgData name="Angelique van de Beek" userId="S::angelique.vandebeek@vng.nl::9c009dc1-2732-4759-991d-26de4b75b295" providerId="AD" clId="Web-{F16C512C-4D37-E4BD-8C99-1890AFCB1E9E}" dt="2024-06-26T13:21:53.188" v="5"/>
        <pc:sldMkLst>
          <pc:docMk/>
          <pc:sldMk cId="1258860840" sldId="286"/>
        </pc:sldMkLst>
        <pc:extLst>
          <p:ext xmlns:p="http://schemas.openxmlformats.org/presentationml/2006/main" uri="{D6D511B9-2390-475A-947B-AFAB55BFBCF1}">
            <pc226:cmChg xmlns:pc226="http://schemas.microsoft.com/office/powerpoint/2022/06/main/command" chg="add">
              <pc226:chgData name="Angelique van de Beek" userId="S::angelique.vandebeek@vng.nl::9c009dc1-2732-4759-991d-26de4b75b295" providerId="AD" clId="Web-{F16C512C-4D37-E4BD-8C99-1890AFCB1E9E}" dt="2024-06-26T13:21:53.188" v="5"/>
              <pc2:cmMkLst xmlns:pc2="http://schemas.microsoft.com/office/powerpoint/2019/9/main/command">
                <pc:docMk/>
                <pc:sldMk cId="1258860840" sldId="286"/>
                <pc2:cmMk id="{B7F9B5E6-A9EC-4001-AAA8-020641C685B3}"/>
              </pc2:cmMkLst>
            </pc226:cmChg>
          </p:ext>
        </pc:extLst>
      </pc:sldChg>
      <pc:sldChg chg="addCm">
        <pc:chgData name="Angelique van de Beek" userId="S::angelique.vandebeek@vng.nl::9c009dc1-2732-4759-991d-26de4b75b295" providerId="AD" clId="Web-{F16C512C-4D37-E4BD-8C99-1890AFCB1E9E}" dt="2024-06-26T13:22:18.487" v="6"/>
        <pc:sldMkLst>
          <pc:docMk/>
          <pc:sldMk cId="3969638537" sldId="287"/>
        </pc:sldMkLst>
        <pc:extLst>
          <p:ext xmlns:p="http://schemas.openxmlformats.org/presentationml/2006/main" uri="{D6D511B9-2390-475A-947B-AFAB55BFBCF1}">
            <pc226:cmChg xmlns:pc226="http://schemas.microsoft.com/office/powerpoint/2022/06/main/command" chg="add">
              <pc226:chgData name="Angelique van de Beek" userId="S::angelique.vandebeek@vng.nl::9c009dc1-2732-4759-991d-26de4b75b295" providerId="AD" clId="Web-{F16C512C-4D37-E4BD-8C99-1890AFCB1E9E}" dt="2024-06-26T13:22:18.487" v="6"/>
              <pc2:cmMkLst xmlns:pc2="http://schemas.microsoft.com/office/powerpoint/2019/9/main/command">
                <pc:docMk/>
                <pc:sldMk cId="3969638537" sldId="287"/>
                <pc2:cmMk id="{540DC5E8-943B-4338-98F9-526B9A81E9BB}"/>
              </pc2:cmMkLst>
            </pc226:cmChg>
          </p:ext>
        </pc:extLst>
      </pc:sldChg>
      <pc:sldChg chg="addCm">
        <pc:chgData name="Angelique van de Beek" userId="S::angelique.vandebeek@vng.nl::9c009dc1-2732-4759-991d-26de4b75b295" providerId="AD" clId="Web-{F16C512C-4D37-E4BD-8C99-1890AFCB1E9E}" dt="2024-06-26T13:20:59.624" v="4"/>
        <pc:sldMkLst>
          <pc:docMk/>
          <pc:sldMk cId="476018146" sldId="291"/>
        </pc:sldMkLst>
        <pc:extLst>
          <p:ext xmlns:p="http://schemas.openxmlformats.org/presentationml/2006/main" uri="{D6D511B9-2390-475A-947B-AFAB55BFBCF1}">
            <pc226:cmChg xmlns:pc226="http://schemas.microsoft.com/office/powerpoint/2022/06/main/command" chg="add">
              <pc226:chgData name="Angelique van de Beek" userId="S::angelique.vandebeek@vng.nl::9c009dc1-2732-4759-991d-26de4b75b295" providerId="AD" clId="Web-{F16C512C-4D37-E4BD-8C99-1890AFCB1E9E}" dt="2024-06-26T13:20:59.624" v="4"/>
              <pc2:cmMkLst xmlns:pc2="http://schemas.microsoft.com/office/powerpoint/2019/9/main/command">
                <pc:docMk/>
                <pc:sldMk cId="476018146" sldId="291"/>
                <pc2:cmMk id="{34260EA1-7150-4085-A813-B3A504C96D20}"/>
              </pc2:cmMkLst>
            </pc226:cmChg>
          </p:ext>
        </pc:extLst>
      </pc:sldChg>
      <pc:sldChg chg="modSp addCm">
        <pc:chgData name="Angelique van de Beek" userId="S::angelique.vandebeek@vng.nl::9c009dc1-2732-4759-991d-26de4b75b295" providerId="AD" clId="Web-{F16C512C-4D37-E4BD-8C99-1890AFCB1E9E}" dt="2024-06-26T13:22:58.425" v="8" actId="20577"/>
        <pc:sldMkLst>
          <pc:docMk/>
          <pc:sldMk cId="1843056125" sldId="296"/>
        </pc:sldMkLst>
        <pc:spChg chg="mod">
          <ac:chgData name="Angelique van de Beek" userId="S::angelique.vandebeek@vng.nl::9c009dc1-2732-4759-991d-26de4b75b295" providerId="AD" clId="Web-{F16C512C-4D37-E4BD-8C99-1890AFCB1E9E}" dt="2024-06-26T13:22:58.425" v="8" actId="20577"/>
          <ac:spMkLst>
            <pc:docMk/>
            <pc:sldMk cId="1843056125" sldId="296"/>
            <ac:spMk id="2" creationId="{83B88B43-EE9E-7226-7D0A-D1FCF40DCD7E}"/>
          </ac:spMkLst>
        </pc:spChg>
        <pc:extLst>
          <p:ext xmlns:p="http://schemas.openxmlformats.org/presentationml/2006/main" uri="{D6D511B9-2390-475A-947B-AFAB55BFBCF1}">
            <pc226:cmChg xmlns:pc226="http://schemas.microsoft.com/office/powerpoint/2022/06/main/command" chg="add">
              <pc226:chgData name="Angelique van de Beek" userId="S::angelique.vandebeek@vng.nl::9c009dc1-2732-4759-991d-26de4b75b295" providerId="AD" clId="Web-{F16C512C-4D37-E4BD-8C99-1890AFCB1E9E}" dt="2024-06-26T13:22:39.034" v="7"/>
              <pc2:cmMkLst xmlns:pc2="http://schemas.microsoft.com/office/powerpoint/2019/9/main/command">
                <pc:docMk/>
                <pc:sldMk cId="1843056125" sldId="296"/>
                <pc2:cmMk id="{3DD31143-6BC8-4289-B7EA-365565C06275}"/>
              </pc2:cmMkLst>
            </pc226:cmChg>
          </p:ext>
        </pc:extLst>
      </pc:sldChg>
      <pc:sldChg chg="modSp addCm">
        <pc:chgData name="Angelique van de Beek" userId="S::angelique.vandebeek@vng.nl::9c009dc1-2732-4759-991d-26de4b75b295" providerId="AD" clId="Web-{F16C512C-4D37-E4BD-8C99-1890AFCB1E9E}" dt="2024-06-26T13:24:09.662" v="11"/>
        <pc:sldMkLst>
          <pc:docMk/>
          <pc:sldMk cId="1230629503" sldId="297"/>
        </pc:sldMkLst>
        <pc:spChg chg="mod">
          <ac:chgData name="Angelique van de Beek" userId="S::angelique.vandebeek@vng.nl::9c009dc1-2732-4759-991d-26de4b75b295" providerId="AD" clId="Web-{F16C512C-4D37-E4BD-8C99-1890AFCB1E9E}" dt="2024-06-26T13:23:12.582" v="10" actId="20577"/>
          <ac:spMkLst>
            <pc:docMk/>
            <pc:sldMk cId="1230629503" sldId="297"/>
            <ac:spMk id="2" creationId="{83B88B43-EE9E-7226-7D0A-D1FCF40DCD7E}"/>
          </ac:spMkLst>
        </pc:spChg>
        <pc:extLst>
          <p:ext xmlns:p="http://schemas.openxmlformats.org/presentationml/2006/main" uri="{D6D511B9-2390-475A-947B-AFAB55BFBCF1}">
            <pc226:cmChg xmlns:pc226="http://schemas.microsoft.com/office/powerpoint/2022/06/main/command" chg="add">
              <pc226:chgData name="Angelique van de Beek" userId="S::angelique.vandebeek@vng.nl::9c009dc1-2732-4759-991d-26de4b75b295" providerId="AD" clId="Web-{F16C512C-4D37-E4BD-8C99-1890AFCB1E9E}" dt="2024-06-26T13:24:09.662" v="11"/>
              <pc2:cmMkLst xmlns:pc2="http://schemas.microsoft.com/office/powerpoint/2019/9/main/command">
                <pc:docMk/>
                <pc:sldMk cId="1230629503" sldId="297"/>
                <pc2:cmMk id="{8E8FFFE5-B6CA-4158-8509-AFB2AC14D656}"/>
              </pc2:cmMkLst>
            </pc226:cmChg>
          </p:ext>
        </pc:extLst>
      </pc:sldChg>
    </pc:docChg>
  </pc:docChgLst>
  <pc:docChgLst>
    <pc:chgData name="Paul Huigens" userId="S::paul.huigens@vng.nl::8630898c-28a9-4856-a6e5-c500b7d1573a" providerId="AD" clId="Web-{0792B6B7-D974-BD58-D59B-A423383847A8}"/>
    <pc:docChg chg="modSld">
      <pc:chgData name="Paul Huigens" userId="S::paul.huigens@vng.nl::8630898c-28a9-4856-a6e5-c500b7d1573a" providerId="AD" clId="Web-{0792B6B7-D974-BD58-D59B-A423383847A8}" dt="2024-06-26T09:45:25.660" v="19"/>
      <pc:docMkLst>
        <pc:docMk/>
      </pc:docMkLst>
      <pc:sldChg chg="modSp">
        <pc:chgData name="Paul Huigens" userId="S::paul.huigens@vng.nl::8630898c-28a9-4856-a6e5-c500b7d1573a" providerId="AD" clId="Web-{0792B6B7-D974-BD58-D59B-A423383847A8}" dt="2024-06-26T09:13:56.868" v="1" actId="20577"/>
        <pc:sldMkLst>
          <pc:docMk/>
          <pc:sldMk cId="372474595" sldId="262"/>
        </pc:sldMkLst>
        <pc:spChg chg="mod">
          <ac:chgData name="Paul Huigens" userId="S::paul.huigens@vng.nl::8630898c-28a9-4856-a6e5-c500b7d1573a" providerId="AD" clId="Web-{0792B6B7-D974-BD58-D59B-A423383847A8}" dt="2024-06-26T09:13:56.868" v="1" actId="20577"/>
          <ac:spMkLst>
            <pc:docMk/>
            <pc:sldMk cId="372474595" sldId="262"/>
            <ac:spMk id="3" creationId="{95CDD933-5E3B-BA11-CB6D-650DC889F80A}"/>
          </ac:spMkLst>
        </pc:spChg>
      </pc:sldChg>
      <pc:sldChg chg="modSp">
        <pc:chgData name="Paul Huigens" userId="S::paul.huigens@vng.nl::8630898c-28a9-4856-a6e5-c500b7d1573a" providerId="AD" clId="Web-{0792B6B7-D974-BD58-D59B-A423383847A8}" dt="2024-06-26T09:45:25.660" v="19"/>
        <pc:sldMkLst>
          <pc:docMk/>
          <pc:sldMk cId="3178863416" sldId="273"/>
        </pc:sldMkLst>
        <pc:spChg chg="mod">
          <ac:chgData name="Paul Huigens" userId="S::paul.huigens@vng.nl::8630898c-28a9-4856-a6e5-c500b7d1573a" providerId="AD" clId="Web-{0792B6B7-D974-BD58-D59B-A423383847A8}" dt="2024-06-26T09:45:19.722" v="13" actId="20577"/>
          <ac:spMkLst>
            <pc:docMk/>
            <pc:sldMk cId="3178863416" sldId="273"/>
            <ac:spMk id="2" creationId="{E5393371-9AAB-656E-DCF7-70B4C80E82A8}"/>
          </ac:spMkLst>
        </pc:spChg>
        <pc:graphicFrameChg chg="mod modGraphic">
          <ac:chgData name="Paul Huigens" userId="S::paul.huigens@vng.nl::8630898c-28a9-4856-a6e5-c500b7d1573a" providerId="AD" clId="Web-{0792B6B7-D974-BD58-D59B-A423383847A8}" dt="2024-06-26T09:45:25.660" v="19"/>
          <ac:graphicFrameMkLst>
            <pc:docMk/>
            <pc:sldMk cId="3178863416" sldId="273"/>
            <ac:graphicFrameMk id="6" creationId="{A382E262-C489-1805-212D-5FD7E9C0220B}"/>
          </ac:graphicFrameMkLst>
        </pc:graphicFrameChg>
      </pc:sldChg>
    </pc:docChg>
  </pc:docChgLst>
  <pc:docChgLst>
    <pc:chgData name="Sander Rongen" userId="S::sander.rongen@vng.nl::871f624d-3c31-4834-a925-076a756577ec" providerId="AD" clId="Web-{98655D92-EB09-A3D3-D4F4-AAE30D8F8D26}"/>
    <pc:docChg chg="modSld">
      <pc:chgData name="Sander Rongen" userId="S::sander.rongen@vng.nl::871f624d-3c31-4834-a925-076a756577ec" providerId="AD" clId="Web-{98655D92-EB09-A3D3-D4F4-AAE30D8F8D26}" dt="2024-06-27T06:10:14.705" v="7"/>
      <pc:docMkLst>
        <pc:docMk/>
      </pc:docMkLst>
      <pc:sldChg chg="modCm">
        <pc:chgData name="Sander Rongen" userId="S::sander.rongen@vng.nl::871f624d-3c31-4834-a925-076a756577ec" providerId="AD" clId="Web-{98655D92-EB09-A3D3-D4F4-AAE30D8F8D26}" dt="2024-06-27T06:10:14.705" v="7"/>
        <pc:sldMkLst>
          <pc:docMk/>
          <pc:sldMk cId="3463593525" sldId="300"/>
        </pc:sldMkLst>
        <pc:extLst>
          <p:ext xmlns:p="http://schemas.openxmlformats.org/presentationml/2006/main" uri="{D6D511B9-2390-475A-947B-AFAB55BFBCF1}">
            <pc226:cmChg xmlns:pc226="http://schemas.microsoft.com/office/powerpoint/2022/06/main/command" chg="">
              <pc226:chgData name="Sander Rongen" userId="S::sander.rongen@vng.nl::871f624d-3c31-4834-a925-076a756577ec" providerId="AD" clId="Web-{98655D92-EB09-A3D3-D4F4-AAE30D8F8D26}" dt="2024-06-27T06:10:14.705" v="7"/>
              <pc2:cmMkLst xmlns:pc2="http://schemas.microsoft.com/office/powerpoint/2019/9/main/command">
                <pc:docMk/>
                <pc:sldMk cId="3463593525" sldId="300"/>
                <pc2:cmMk id="{039EC147-F6C2-4F8C-8617-F2CD26D907FC}"/>
              </pc2:cmMkLst>
              <pc226:cmRplyChg chg="add">
                <pc226:chgData name="Sander Rongen" userId="S::sander.rongen@vng.nl::871f624d-3c31-4834-a925-076a756577ec" providerId="AD" clId="Web-{98655D92-EB09-A3D3-D4F4-AAE30D8F8D26}" dt="2024-06-27T06:10:14.705" v="7"/>
                <pc2:cmRplyMkLst xmlns:pc2="http://schemas.microsoft.com/office/powerpoint/2019/9/main/command">
                  <pc:docMk/>
                  <pc:sldMk cId="3463593525" sldId="300"/>
                  <pc2:cmMk id="{039EC147-F6C2-4F8C-8617-F2CD26D907FC}"/>
                  <pc2:cmRplyMk id="{391F29F7-FD79-42D7-A73A-900F5F10417F}"/>
                </pc2:cmRplyMkLst>
              </pc226:cmRplyChg>
            </pc226:cmChg>
          </p:ext>
        </pc:extLst>
      </pc:sldChg>
      <pc:sldChg chg="addSp delSp modSp">
        <pc:chgData name="Sander Rongen" userId="S::sander.rongen@vng.nl::871f624d-3c31-4834-a925-076a756577ec" providerId="AD" clId="Web-{98655D92-EB09-A3D3-D4F4-AAE30D8F8D26}" dt="2024-06-27T06:09:19.655" v="6" actId="1076"/>
        <pc:sldMkLst>
          <pc:docMk/>
          <pc:sldMk cId="1820516811" sldId="302"/>
        </pc:sldMkLst>
        <pc:spChg chg="del">
          <ac:chgData name="Sander Rongen" userId="S::sander.rongen@vng.nl::871f624d-3c31-4834-a925-076a756577ec" providerId="AD" clId="Web-{98655D92-EB09-A3D3-D4F4-AAE30D8F8D26}" dt="2024-06-27T06:08:57.825" v="0"/>
          <ac:spMkLst>
            <pc:docMk/>
            <pc:sldMk cId="1820516811" sldId="302"/>
            <ac:spMk id="2" creationId="{E83DB0B1-43F4-40EB-9819-2D0DE8BD7BB6}"/>
          </ac:spMkLst>
        </pc:spChg>
        <pc:spChg chg="del mod">
          <ac:chgData name="Sander Rongen" userId="S::sander.rongen@vng.nl::871f624d-3c31-4834-a925-076a756577ec" providerId="AD" clId="Web-{98655D92-EB09-A3D3-D4F4-AAE30D8F8D26}" dt="2024-06-27T06:09:02.841" v="2"/>
          <ac:spMkLst>
            <pc:docMk/>
            <pc:sldMk cId="1820516811" sldId="302"/>
            <ac:spMk id="3" creationId="{A5B6DBB9-B73D-D8E6-4D38-8EC20E516DA0}"/>
          </ac:spMkLst>
        </pc:spChg>
        <pc:spChg chg="del">
          <ac:chgData name="Sander Rongen" userId="S::sander.rongen@vng.nl::871f624d-3c31-4834-a925-076a756577ec" providerId="AD" clId="Web-{98655D92-EB09-A3D3-D4F4-AAE30D8F8D26}" dt="2024-06-27T06:09:06.154" v="3"/>
          <ac:spMkLst>
            <pc:docMk/>
            <pc:sldMk cId="1820516811" sldId="302"/>
            <ac:spMk id="4" creationId="{4077813D-F2EC-EC1A-75E6-78B39504A43F}"/>
          </ac:spMkLst>
        </pc:spChg>
        <pc:picChg chg="add mod">
          <ac:chgData name="Sander Rongen" userId="S::sander.rongen@vng.nl::871f624d-3c31-4834-a925-076a756577ec" providerId="AD" clId="Web-{98655D92-EB09-A3D3-D4F4-AAE30D8F8D26}" dt="2024-06-27T06:09:19.655" v="6" actId="1076"/>
          <ac:picMkLst>
            <pc:docMk/>
            <pc:sldMk cId="1820516811" sldId="302"/>
            <ac:picMk id="5" creationId="{BA0A54EC-4948-DA79-D9CE-DCB33C9BB6BB}"/>
          </ac:picMkLst>
        </pc:picChg>
      </pc:sldChg>
    </pc:docChg>
  </pc:docChgLst>
  <pc:docChgLst>
    <pc:chgData name="Angelique van de Beek" userId="9c009dc1-2732-4759-991d-26de4b75b295" providerId="ADAL" clId="{23DA43A7-1D41-478C-AD40-07DF9525B1CF}"/>
    <pc:docChg chg="modSld">
      <pc:chgData name="Angelique van de Beek" userId="9c009dc1-2732-4759-991d-26de4b75b295" providerId="ADAL" clId="{23DA43A7-1D41-478C-AD40-07DF9525B1CF}" dt="2024-06-26T15:35:39.018" v="425" actId="962"/>
      <pc:docMkLst>
        <pc:docMk/>
      </pc:docMkLst>
      <pc:sldChg chg="modSp mod modCm">
        <pc:chgData name="Angelique van de Beek" userId="9c009dc1-2732-4759-991d-26de4b75b295" providerId="ADAL" clId="{23DA43A7-1D41-478C-AD40-07DF9525B1CF}" dt="2024-06-26T15:35:39.018" v="425" actId="962"/>
        <pc:sldMkLst>
          <pc:docMk/>
          <pc:sldMk cId="421955182" sldId="272"/>
        </pc:sldMkLst>
        <pc:spChg chg="mod">
          <ac:chgData name="Angelique van de Beek" userId="9c009dc1-2732-4759-991d-26de4b75b295" providerId="ADAL" clId="{23DA43A7-1D41-478C-AD40-07DF9525B1CF}" dt="2024-06-26T15:32:37.644" v="23" actId="20577"/>
          <ac:spMkLst>
            <pc:docMk/>
            <pc:sldMk cId="421955182" sldId="272"/>
            <ac:spMk id="2" creationId="{D2662006-9AA6-1BBD-C6BD-4A54FC390C37}"/>
          </ac:spMkLst>
        </pc:spChg>
        <pc:picChg chg="mod">
          <ac:chgData name="Angelique van de Beek" userId="9c009dc1-2732-4759-991d-26de4b75b295" providerId="ADAL" clId="{23DA43A7-1D41-478C-AD40-07DF9525B1CF}" dt="2024-06-26T15:35:39.018" v="425" actId="962"/>
          <ac:picMkLst>
            <pc:docMk/>
            <pc:sldMk cId="421955182" sldId="272"/>
            <ac:picMk id="8" creationId="{7E688714-9A1E-FE9C-E3CF-F5CD9BC6534D}"/>
          </ac:picMkLst>
        </pc:picChg>
        <pc:extLst>
          <p:ext xmlns:p="http://schemas.openxmlformats.org/presentationml/2006/main" uri="{D6D511B9-2390-475A-947B-AFAB55BFBCF1}">
            <pc226:cmChg xmlns:pc226="http://schemas.microsoft.com/office/powerpoint/2022/06/main/command" chg="">
              <pc226:chgData name="Angelique van de Beek" userId="9c009dc1-2732-4759-991d-26de4b75b295" providerId="ADAL" clId="{23DA43A7-1D41-478C-AD40-07DF9525B1CF}" dt="2024-06-26T15:24:14.213" v="11"/>
              <pc2:cmMkLst xmlns:pc2="http://schemas.microsoft.com/office/powerpoint/2019/9/main/command">
                <pc:docMk/>
                <pc:sldMk cId="421955182" sldId="272"/>
                <pc2:cmMk id="{429E8BE5-3ADA-4704-920F-B1D779D73C6B}"/>
              </pc2:cmMkLst>
              <pc226:cmRplyChg chg="add">
                <pc226:chgData name="Angelique van de Beek" userId="9c009dc1-2732-4759-991d-26de4b75b295" providerId="ADAL" clId="{23DA43A7-1D41-478C-AD40-07DF9525B1CF}" dt="2024-06-26T15:24:14.213" v="11"/>
                <pc2:cmRplyMkLst xmlns:pc2="http://schemas.microsoft.com/office/powerpoint/2019/9/main/command">
                  <pc:docMk/>
                  <pc:sldMk cId="421955182" sldId="272"/>
                  <pc2:cmMk id="{429E8BE5-3ADA-4704-920F-B1D779D73C6B}"/>
                  <pc2:cmRplyMk id="{74B4E676-4A81-48BC-B06F-FF885419F15C}"/>
                </pc2:cmRplyMkLst>
              </pc226:cmRplyChg>
            </pc226:cmChg>
          </p:ext>
        </pc:extLst>
      </pc:sldChg>
      <pc:sldChg chg="modSp mod">
        <pc:chgData name="Angelique van de Beek" userId="9c009dc1-2732-4759-991d-26de4b75b295" providerId="ADAL" clId="{23DA43A7-1D41-478C-AD40-07DF9525B1CF}" dt="2024-06-26T15:32:04.269" v="13" actId="20577"/>
        <pc:sldMkLst>
          <pc:docMk/>
          <pc:sldMk cId="2595567200" sldId="283"/>
        </pc:sldMkLst>
        <pc:spChg chg="mod">
          <ac:chgData name="Angelique van de Beek" userId="9c009dc1-2732-4759-991d-26de4b75b295" providerId="ADAL" clId="{23DA43A7-1D41-478C-AD40-07DF9525B1CF}" dt="2024-06-26T15:32:04.269" v="13" actId="20577"/>
          <ac:spMkLst>
            <pc:docMk/>
            <pc:sldMk cId="2595567200" sldId="283"/>
            <ac:spMk id="2" creationId="{D2662006-9AA6-1BBD-C6BD-4A54FC390C37}"/>
          </ac:spMkLst>
        </pc:spChg>
      </pc:sldChg>
      <pc:sldChg chg="modSp mod">
        <pc:chgData name="Angelique van de Beek" userId="9c009dc1-2732-4759-991d-26de4b75b295" providerId="ADAL" clId="{23DA43A7-1D41-478C-AD40-07DF9525B1CF}" dt="2024-06-26T15:32:09.494" v="15" actId="20577"/>
        <pc:sldMkLst>
          <pc:docMk/>
          <pc:sldMk cId="2887743430" sldId="288"/>
        </pc:sldMkLst>
        <pc:spChg chg="mod">
          <ac:chgData name="Angelique van de Beek" userId="9c009dc1-2732-4759-991d-26de4b75b295" providerId="ADAL" clId="{23DA43A7-1D41-478C-AD40-07DF9525B1CF}" dt="2024-06-26T15:32:09.494" v="15" actId="20577"/>
          <ac:spMkLst>
            <pc:docMk/>
            <pc:sldMk cId="2887743430" sldId="288"/>
            <ac:spMk id="2" creationId="{D2662006-9AA6-1BBD-C6BD-4A54FC390C37}"/>
          </ac:spMkLst>
        </pc:spChg>
      </pc:sldChg>
      <pc:sldChg chg="modSp mod">
        <pc:chgData name="Angelique van de Beek" userId="9c009dc1-2732-4759-991d-26de4b75b295" providerId="ADAL" clId="{23DA43A7-1D41-478C-AD40-07DF9525B1CF}" dt="2024-06-26T15:32:18.330" v="17" actId="20577"/>
        <pc:sldMkLst>
          <pc:docMk/>
          <pc:sldMk cId="3274271408" sldId="289"/>
        </pc:sldMkLst>
        <pc:spChg chg="mod">
          <ac:chgData name="Angelique van de Beek" userId="9c009dc1-2732-4759-991d-26de4b75b295" providerId="ADAL" clId="{23DA43A7-1D41-478C-AD40-07DF9525B1CF}" dt="2024-06-26T15:32:18.330" v="17" actId="20577"/>
          <ac:spMkLst>
            <pc:docMk/>
            <pc:sldMk cId="3274271408" sldId="289"/>
            <ac:spMk id="2" creationId="{D2662006-9AA6-1BBD-C6BD-4A54FC390C37}"/>
          </ac:spMkLst>
        </pc:spChg>
      </pc:sldChg>
      <pc:sldChg chg="modSp mod">
        <pc:chgData name="Angelique van de Beek" userId="9c009dc1-2732-4759-991d-26de4b75b295" providerId="ADAL" clId="{23DA43A7-1D41-478C-AD40-07DF9525B1CF}" dt="2024-06-26T15:32:28.632" v="21" actId="20577"/>
        <pc:sldMkLst>
          <pc:docMk/>
          <pc:sldMk cId="3200725288" sldId="290"/>
        </pc:sldMkLst>
        <pc:spChg chg="mod">
          <ac:chgData name="Angelique van de Beek" userId="9c009dc1-2732-4759-991d-26de4b75b295" providerId="ADAL" clId="{23DA43A7-1D41-478C-AD40-07DF9525B1CF}" dt="2024-06-26T15:32:28.632" v="21" actId="20577"/>
          <ac:spMkLst>
            <pc:docMk/>
            <pc:sldMk cId="3200725288" sldId="290"/>
            <ac:spMk id="2" creationId="{D2662006-9AA6-1BBD-C6BD-4A54FC390C37}"/>
          </ac:spMkLst>
        </pc:spChg>
      </pc:sldChg>
      <pc:sldChg chg="modSp mod">
        <pc:chgData name="Angelique van de Beek" userId="9c009dc1-2732-4759-991d-26de4b75b295" providerId="ADAL" clId="{23DA43A7-1D41-478C-AD40-07DF9525B1CF}" dt="2024-06-26T15:32:23.348" v="19" actId="20577"/>
        <pc:sldMkLst>
          <pc:docMk/>
          <pc:sldMk cId="476018146" sldId="291"/>
        </pc:sldMkLst>
        <pc:spChg chg="mod">
          <ac:chgData name="Angelique van de Beek" userId="9c009dc1-2732-4759-991d-26de4b75b295" providerId="ADAL" clId="{23DA43A7-1D41-478C-AD40-07DF9525B1CF}" dt="2024-06-26T15:32:23.348" v="19" actId="20577"/>
          <ac:spMkLst>
            <pc:docMk/>
            <pc:sldMk cId="476018146" sldId="291"/>
            <ac:spMk id="2" creationId="{D2662006-9AA6-1BBD-C6BD-4A54FC390C37}"/>
          </ac:spMkLst>
        </pc:spChg>
      </pc:sldChg>
    </pc:docChg>
  </pc:docChgLst>
  <pc:docChgLst>
    <pc:chgData name="René Wanders" userId="f18ca3f9-c89a-400d-b456-0029d5388442" providerId="ADAL" clId="{42F18619-5CC2-4558-A144-495D6BF45731}"/>
    <pc:docChg chg="undo redo custSel addSld delSld modSld sldOrd addMainMaster modMainMaster">
      <pc:chgData name="René Wanders" userId="f18ca3f9-c89a-400d-b456-0029d5388442" providerId="ADAL" clId="{42F18619-5CC2-4558-A144-495D6BF45731}" dt="2024-06-27T11:22:10.701" v="7636" actId="6549"/>
      <pc:docMkLst>
        <pc:docMk/>
      </pc:docMkLst>
      <pc:sldChg chg="modSp del mod">
        <pc:chgData name="René Wanders" userId="f18ca3f9-c89a-400d-b456-0029d5388442" providerId="ADAL" clId="{42F18619-5CC2-4558-A144-495D6BF45731}" dt="2024-06-25T12:17:23.383" v="130" actId="47"/>
        <pc:sldMkLst>
          <pc:docMk/>
          <pc:sldMk cId="3308326712" sldId="257"/>
        </pc:sldMkLst>
        <pc:spChg chg="mod">
          <ac:chgData name="René Wanders" userId="f18ca3f9-c89a-400d-b456-0029d5388442" providerId="ADAL" clId="{42F18619-5CC2-4558-A144-495D6BF45731}" dt="2024-06-25T12:17:17.386" v="129" actId="14100"/>
          <ac:spMkLst>
            <pc:docMk/>
            <pc:sldMk cId="3308326712" sldId="257"/>
            <ac:spMk id="2" creationId="{3FC3ABFF-7049-11F2-EEC7-D5FC5058F402}"/>
          </ac:spMkLst>
        </pc:spChg>
      </pc:sldChg>
      <pc:sldChg chg="delSp modSp mod modNotesTx">
        <pc:chgData name="René Wanders" userId="f18ca3f9-c89a-400d-b456-0029d5388442" providerId="ADAL" clId="{42F18619-5CC2-4558-A144-495D6BF45731}" dt="2024-06-26T12:38:24.867" v="3137" actId="20577"/>
        <pc:sldMkLst>
          <pc:docMk/>
          <pc:sldMk cId="1374087387" sldId="258"/>
        </pc:sldMkLst>
        <pc:spChg chg="del mod">
          <ac:chgData name="René Wanders" userId="f18ca3f9-c89a-400d-b456-0029d5388442" providerId="ADAL" clId="{42F18619-5CC2-4558-A144-495D6BF45731}" dt="2024-06-26T07:38:20.770" v="1018" actId="478"/>
          <ac:spMkLst>
            <pc:docMk/>
            <pc:sldMk cId="1374087387" sldId="258"/>
            <ac:spMk id="3" creationId="{001363DF-CF77-C582-5C3D-B30D199EC896}"/>
          </ac:spMkLst>
        </pc:spChg>
        <pc:spChg chg="mod">
          <ac:chgData name="René Wanders" userId="f18ca3f9-c89a-400d-b456-0029d5388442" providerId="ADAL" clId="{42F18619-5CC2-4558-A144-495D6BF45731}" dt="2024-06-25T12:18:10.432" v="138" actId="403"/>
          <ac:spMkLst>
            <pc:docMk/>
            <pc:sldMk cId="1374087387" sldId="258"/>
            <ac:spMk id="5" creationId="{00000000-0000-0000-0000-000000000000}"/>
          </ac:spMkLst>
        </pc:spChg>
      </pc:sldChg>
      <pc:sldChg chg="delSp modSp mod modNotesTx">
        <pc:chgData name="René Wanders" userId="f18ca3f9-c89a-400d-b456-0029d5388442" providerId="ADAL" clId="{42F18619-5CC2-4558-A144-495D6BF45731}" dt="2024-06-26T12:38:44.619" v="3138" actId="20577"/>
        <pc:sldMkLst>
          <pc:docMk/>
          <pc:sldMk cId="924145231" sldId="259"/>
        </pc:sldMkLst>
        <pc:spChg chg="mod">
          <ac:chgData name="René Wanders" userId="f18ca3f9-c89a-400d-b456-0029d5388442" providerId="ADAL" clId="{42F18619-5CC2-4558-A144-495D6BF45731}" dt="2024-06-25T14:24:16.285" v="149" actId="1076"/>
          <ac:spMkLst>
            <pc:docMk/>
            <pc:sldMk cId="924145231" sldId="259"/>
            <ac:spMk id="2" creationId="{5E954AD9-5FD0-D115-D249-86E0AAA4AC4C}"/>
          </ac:spMkLst>
        </pc:spChg>
        <pc:spChg chg="del mod">
          <ac:chgData name="René Wanders" userId="f18ca3f9-c89a-400d-b456-0029d5388442" providerId="ADAL" clId="{42F18619-5CC2-4558-A144-495D6BF45731}" dt="2024-06-26T07:38:29.260" v="1020" actId="478"/>
          <ac:spMkLst>
            <pc:docMk/>
            <pc:sldMk cId="924145231" sldId="259"/>
            <ac:spMk id="3" creationId="{001363DF-CF77-C582-5C3D-B30D199EC896}"/>
          </ac:spMkLst>
        </pc:spChg>
        <pc:spChg chg="mod">
          <ac:chgData name="René Wanders" userId="f18ca3f9-c89a-400d-b456-0029d5388442" providerId="ADAL" clId="{42F18619-5CC2-4558-A144-495D6BF45731}" dt="2024-06-26T07:41:30.113" v="1755" actId="1076"/>
          <ac:spMkLst>
            <pc:docMk/>
            <pc:sldMk cId="924145231" sldId="259"/>
            <ac:spMk id="4" creationId="{00000000-0000-0000-0000-000000000000}"/>
          </ac:spMkLst>
        </pc:spChg>
        <pc:picChg chg="mod">
          <ac:chgData name="René Wanders" userId="f18ca3f9-c89a-400d-b456-0029d5388442" providerId="ADAL" clId="{42F18619-5CC2-4558-A144-495D6BF45731}" dt="2024-06-26T07:39:10.470" v="1328" actId="962"/>
          <ac:picMkLst>
            <pc:docMk/>
            <pc:sldMk cId="924145231" sldId="259"/>
            <ac:picMk id="54276" creationId="{A0B45F51-9CE6-7F27-65E6-5A483C46C3F8}"/>
          </ac:picMkLst>
        </pc:picChg>
      </pc:sldChg>
      <pc:sldChg chg="modSp mod ord modNotesTx">
        <pc:chgData name="René Wanders" userId="f18ca3f9-c89a-400d-b456-0029d5388442" providerId="ADAL" clId="{42F18619-5CC2-4558-A144-495D6BF45731}" dt="2024-06-26T12:39:04.678" v="3210" actId="20577"/>
        <pc:sldMkLst>
          <pc:docMk/>
          <pc:sldMk cId="4259828241" sldId="260"/>
        </pc:sldMkLst>
        <pc:spChg chg="mod">
          <ac:chgData name="René Wanders" userId="f18ca3f9-c89a-400d-b456-0029d5388442" providerId="ADAL" clId="{42F18619-5CC2-4558-A144-495D6BF45731}" dt="2024-06-26T07:43:44.033" v="1801" actId="1076"/>
          <ac:spMkLst>
            <pc:docMk/>
            <pc:sldMk cId="4259828241" sldId="260"/>
            <ac:spMk id="3" creationId="{FD0A3F9E-1BD2-482D-8C86-D5600A90F074}"/>
          </ac:spMkLst>
        </pc:spChg>
        <pc:spChg chg="mod">
          <ac:chgData name="René Wanders" userId="f18ca3f9-c89a-400d-b456-0029d5388442" providerId="ADAL" clId="{42F18619-5CC2-4558-A144-495D6BF45731}" dt="2024-06-26T07:39:28.023" v="1329" actId="962"/>
          <ac:spMkLst>
            <pc:docMk/>
            <pc:sldMk cId="4259828241" sldId="260"/>
            <ac:spMk id="7" creationId="{09824C89-2F79-853E-21BF-D7FB84D9F8E2}"/>
          </ac:spMkLst>
        </pc:spChg>
        <pc:spChg chg="mod">
          <ac:chgData name="René Wanders" userId="f18ca3f9-c89a-400d-b456-0029d5388442" providerId="ADAL" clId="{42F18619-5CC2-4558-A144-495D6BF45731}" dt="2024-06-26T07:39:30.402" v="1330" actId="962"/>
          <ac:spMkLst>
            <pc:docMk/>
            <pc:sldMk cId="4259828241" sldId="260"/>
            <ac:spMk id="8" creationId="{2C370C3A-F503-076A-ED83-160B81B34BC4}"/>
          </ac:spMkLst>
        </pc:spChg>
        <pc:spChg chg="mod">
          <ac:chgData name="René Wanders" userId="f18ca3f9-c89a-400d-b456-0029d5388442" providerId="ADAL" clId="{42F18619-5CC2-4558-A144-495D6BF45731}" dt="2024-06-26T07:39:32.427" v="1331" actId="962"/>
          <ac:spMkLst>
            <pc:docMk/>
            <pc:sldMk cId="4259828241" sldId="260"/>
            <ac:spMk id="9" creationId="{8FB0F017-322E-E2E3-B678-43807D63119E}"/>
          </ac:spMkLst>
        </pc:spChg>
        <pc:spChg chg="mod">
          <ac:chgData name="René Wanders" userId="f18ca3f9-c89a-400d-b456-0029d5388442" providerId="ADAL" clId="{42F18619-5CC2-4558-A144-495D6BF45731}" dt="2024-06-26T07:39:34.451" v="1332" actId="962"/>
          <ac:spMkLst>
            <pc:docMk/>
            <pc:sldMk cId="4259828241" sldId="260"/>
            <ac:spMk id="11" creationId="{722114B9-6379-5CF9-AC38-0637C487630C}"/>
          </ac:spMkLst>
        </pc:spChg>
        <pc:spChg chg="mod">
          <ac:chgData name="René Wanders" userId="f18ca3f9-c89a-400d-b456-0029d5388442" providerId="ADAL" clId="{42F18619-5CC2-4558-A144-495D6BF45731}" dt="2024-06-26T07:39:37.737" v="1333" actId="962"/>
          <ac:spMkLst>
            <pc:docMk/>
            <pc:sldMk cId="4259828241" sldId="260"/>
            <ac:spMk id="14" creationId="{5F296A5F-F80B-4BD3-3D9A-3A379957EC50}"/>
          </ac:spMkLst>
        </pc:spChg>
        <pc:spChg chg="mod">
          <ac:chgData name="René Wanders" userId="f18ca3f9-c89a-400d-b456-0029d5388442" providerId="ADAL" clId="{42F18619-5CC2-4558-A144-495D6BF45731}" dt="2024-06-26T07:44:13.469" v="1802" actId="13244"/>
          <ac:spMkLst>
            <pc:docMk/>
            <pc:sldMk cId="4259828241" sldId="260"/>
            <ac:spMk id="16" creationId="{D6CC854F-9903-7ADE-2D25-15C5EE6108B8}"/>
          </ac:spMkLst>
        </pc:spChg>
        <pc:spChg chg="mod">
          <ac:chgData name="René Wanders" userId="f18ca3f9-c89a-400d-b456-0029d5388442" providerId="ADAL" clId="{42F18619-5CC2-4558-A144-495D6BF45731}" dt="2024-06-26T07:44:15.559" v="1803" actId="13244"/>
          <ac:spMkLst>
            <pc:docMk/>
            <pc:sldMk cId="4259828241" sldId="260"/>
            <ac:spMk id="17" creationId="{319CFFD3-9E7A-16DF-923E-21D15F59FB58}"/>
          </ac:spMkLst>
        </pc:spChg>
        <pc:spChg chg="mod">
          <ac:chgData name="René Wanders" userId="f18ca3f9-c89a-400d-b456-0029d5388442" providerId="ADAL" clId="{42F18619-5CC2-4558-A144-495D6BF45731}" dt="2024-06-26T07:39:39.665" v="1334" actId="962"/>
          <ac:spMkLst>
            <pc:docMk/>
            <pc:sldMk cId="4259828241" sldId="260"/>
            <ac:spMk id="18" creationId="{10A32C29-9553-E84A-370A-4368E1171526}"/>
          </ac:spMkLst>
        </pc:spChg>
      </pc:sldChg>
      <pc:sldChg chg="modSp mod ord modNotesTx">
        <pc:chgData name="René Wanders" userId="f18ca3f9-c89a-400d-b456-0029d5388442" providerId="ADAL" clId="{42F18619-5CC2-4558-A144-495D6BF45731}" dt="2024-06-27T08:06:59.812" v="7487" actId="13244"/>
        <pc:sldMkLst>
          <pc:docMk/>
          <pc:sldMk cId="1088096322" sldId="261"/>
        </pc:sldMkLst>
        <pc:spChg chg="ord">
          <ac:chgData name="René Wanders" userId="f18ca3f9-c89a-400d-b456-0029d5388442" providerId="ADAL" clId="{42F18619-5CC2-4558-A144-495D6BF45731}" dt="2024-06-27T08:01:53.233" v="7239" actId="13244"/>
          <ac:spMkLst>
            <pc:docMk/>
            <pc:sldMk cId="1088096322" sldId="261"/>
            <ac:spMk id="6" creationId="{015FE522-70F3-1FD3-04DE-220E46163B04}"/>
          </ac:spMkLst>
        </pc:spChg>
        <pc:spChg chg="mod ord">
          <ac:chgData name="René Wanders" userId="f18ca3f9-c89a-400d-b456-0029d5388442" providerId="ADAL" clId="{42F18619-5CC2-4558-A144-495D6BF45731}" dt="2024-06-27T08:01:42.047" v="7235" actId="13244"/>
          <ac:spMkLst>
            <pc:docMk/>
            <pc:sldMk cId="1088096322" sldId="261"/>
            <ac:spMk id="7" creationId="{BB84F891-8504-FF45-03DF-D31CDC852DDB}"/>
          </ac:spMkLst>
        </pc:spChg>
        <pc:spChg chg="mod ord">
          <ac:chgData name="René Wanders" userId="f18ca3f9-c89a-400d-b456-0029d5388442" providerId="ADAL" clId="{42F18619-5CC2-4558-A144-495D6BF45731}" dt="2024-06-27T08:01:45.770" v="7236" actId="13244"/>
          <ac:spMkLst>
            <pc:docMk/>
            <pc:sldMk cId="1088096322" sldId="261"/>
            <ac:spMk id="8" creationId="{80EF1DAE-12CA-B217-0C52-F1CE42157FFF}"/>
          </ac:spMkLst>
        </pc:spChg>
        <pc:spChg chg="mod ord">
          <ac:chgData name="René Wanders" userId="f18ca3f9-c89a-400d-b456-0029d5388442" providerId="ADAL" clId="{42F18619-5CC2-4558-A144-495D6BF45731}" dt="2024-06-27T08:06:59.812" v="7487" actId="13244"/>
          <ac:spMkLst>
            <pc:docMk/>
            <pc:sldMk cId="1088096322" sldId="261"/>
            <ac:spMk id="9" creationId="{D35E1E05-A603-B9D4-30E5-67FBD2AD23F9}"/>
          </ac:spMkLst>
        </pc:spChg>
        <pc:spChg chg="mod">
          <ac:chgData name="René Wanders" userId="f18ca3f9-c89a-400d-b456-0029d5388442" providerId="ADAL" clId="{42F18619-5CC2-4558-A144-495D6BF45731}" dt="2024-06-26T07:42:27.293" v="1796" actId="207"/>
          <ac:spMkLst>
            <pc:docMk/>
            <pc:sldMk cId="1088096322" sldId="261"/>
            <ac:spMk id="17" creationId="{13980EBA-3613-0E3E-E511-CED70DD516E6}"/>
          </ac:spMkLst>
        </pc:spChg>
        <pc:spChg chg="mod">
          <ac:chgData name="René Wanders" userId="f18ca3f9-c89a-400d-b456-0029d5388442" providerId="ADAL" clId="{42F18619-5CC2-4558-A144-495D6BF45731}" dt="2024-06-26T07:45:09.475" v="1807" actId="13244"/>
          <ac:spMkLst>
            <pc:docMk/>
            <pc:sldMk cId="1088096322" sldId="261"/>
            <ac:spMk id="18" creationId="{ABAE0143-CFFD-C981-DB2B-37D714CD21D3}"/>
          </ac:spMkLst>
        </pc:spChg>
        <pc:spChg chg="mod">
          <ac:chgData name="René Wanders" userId="f18ca3f9-c89a-400d-b456-0029d5388442" providerId="ADAL" clId="{42F18619-5CC2-4558-A144-495D6BF45731}" dt="2024-06-26T07:45:24.943" v="1810" actId="13244"/>
          <ac:spMkLst>
            <pc:docMk/>
            <pc:sldMk cId="1088096322" sldId="261"/>
            <ac:spMk id="19" creationId="{B76841CD-35AF-A84D-D945-C8E804015DA4}"/>
          </ac:spMkLst>
        </pc:spChg>
        <pc:spChg chg="mod">
          <ac:chgData name="René Wanders" userId="f18ca3f9-c89a-400d-b456-0029d5388442" providerId="ADAL" clId="{42F18619-5CC2-4558-A144-495D6BF45731}" dt="2024-06-26T07:45:16.003" v="1808" actId="13244"/>
          <ac:spMkLst>
            <pc:docMk/>
            <pc:sldMk cId="1088096322" sldId="261"/>
            <ac:spMk id="20" creationId="{893A5B6B-32B0-534B-CE46-9890A5E56C75}"/>
          </ac:spMkLst>
        </pc:spChg>
        <pc:picChg chg="mod">
          <ac:chgData name="René Wanders" userId="f18ca3f9-c89a-400d-b456-0029d5388442" providerId="ADAL" clId="{42F18619-5CC2-4558-A144-495D6BF45731}" dt="2024-06-26T07:45:23.151" v="1809" actId="13244"/>
          <ac:picMkLst>
            <pc:docMk/>
            <pc:sldMk cId="1088096322" sldId="261"/>
            <ac:picMk id="16" creationId="{A7483CD7-4415-12BC-4DBA-061ACBA9232C}"/>
          </ac:picMkLst>
        </pc:picChg>
      </pc:sldChg>
      <pc:sldChg chg="addSp delSp modSp mod modClrScheme addCm delCm modCm chgLayout">
        <pc:chgData name="René Wanders" userId="f18ca3f9-c89a-400d-b456-0029d5388442" providerId="ADAL" clId="{42F18619-5CC2-4558-A144-495D6BF45731}" dt="2024-06-27T11:17:11.127" v="7621" actId="113"/>
        <pc:sldMkLst>
          <pc:docMk/>
          <pc:sldMk cId="372474595" sldId="262"/>
        </pc:sldMkLst>
        <pc:spChg chg="mod ord">
          <ac:chgData name="René Wanders" userId="f18ca3f9-c89a-400d-b456-0029d5388442" providerId="ADAL" clId="{42F18619-5CC2-4558-A144-495D6BF45731}" dt="2024-06-27T08:24:59.294" v="7548" actId="1076"/>
          <ac:spMkLst>
            <pc:docMk/>
            <pc:sldMk cId="372474595" sldId="262"/>
            <ac:spMk id="2" creationId="{FB63A954-1CD8-7204-B631-4486163BF231}"/>
          </ac:spMkLst>
        </pc:spChg>
        <pc:spChg chg="add del mod ord">
          <ac:chgData name="René Wanders" userId="f18ca3f9-c89a-400d-b456-0029d5388442" providerId="ADAL" clId="{42F18619-5CC2-4558-A144-495D6BF45731}" dt="2024-06-27T11:17:11.127" v="7621" actId="113"/>
          <ac:spMkLst>
            <pc:docMk/>
            <pc:sldMk cId="372474595" sldId="262"/>
            <ac:spMk id="3" creationId="{95CDD933-5E3B-BA11-CB6D-650DC889F80A}"/>
          </ac:spMkLst>
        </pc:spChg>
        <pc:spChg chg="add del mod">
          <ac:chgData name="René Wanders" userId="f18ca3f9-c89a-400d-b456-0029d5388442" providerId="ADAL" clId="{42F18619-5CC2-4558-A144-495D6BF45731}" dt="2024-06-25T14:25:48.554" v="155" actId="478"/>
          <ac:spMkLst>
            <pc:docMk/>
            <pc:sldMk cId="372474595" sldId="262"/>
            <ac:spMk id="4" creationId="{05996338-0D5C-9BF4-91BF-81C9CA349105}"/>
          </ac:spMkLst>
        </pc:spChg>
        <pc:spChg chg="add del">
          <ac:chgData name="René Wanders" userId="f18ca3f9-c89a-400d-b456-0029d5388442" providerId="ADAL" clId="{42F18619-5CC2-4558-A144-495D6BF45731}" dt="2024-06-26T08:46:43.468" v="1851" actId="26606"/>
          <ac:spMkLst>
            <pc:docMk/>
            <pc:sldMk cId="372474595" sldId="262"/>
            <ac:spMk id="9" creationId="{DB081D7F-1120-7CF7-113E-0EA928658CC6}"/>
          </ac:spMkLst>
        </pc:spChg>
        <pc:spChg chg="add del">
          <ac:chgData name="René Wanders" userId="f18ca3f9-c89a-400d-b456-0029d5388442" providerId="ADAL" clId="{42F18619-5CC2-4558-A144-495D6BF45731}" dt="2024-06-26T08:46:43.468" v="1851" actId="26606"/>
          <ac:spMkLst>
            <pc:docMk/>
            <pc:sldMk cId="372474595" sldId="262"/>
            <ac:spMk id="11" creationId="{EB89DAB4-FA22-6A6E-F783-9DE989EF8507}"/>
          </ac:spMkLst>
        </pc:spChg>
        <pc:graphicFrameChg chg="add del">
          <ac:chgData name="René Wanders" userId="f18ca3f9-c89a-400d-b456-0029d5388442" providerId="ADAL" clId="{42F18619-5CC2-4558-A144-495D6BF45731}" dt="2024-06-26T08:46:43.468" v="1851" actId="26606"/>
          <ac:graphicFrameMkLst>
            <pc:docMk/>
            <pc:sldMk cId="372474595" sldId="262"/>
            <ac:graphicFrameMk id="6" creationId="{7F8168A8-B86C-01E7-CB34-7D38686BD4AC}"/>
          </ac:graphicFrameMkLst>
        </pc:graphicFrameChg>
        <pc:picChg chg="del">
          <ac:chgData name="René Wanders" userId="f18ca3f9-c89a-400d-b456-0029d5388442" providerId="ADAL" clId="{42F18619-5CC2-4558-A144-495D6BF45731}" dt="2024-06-25T14:25:46.554" v="154" actId="478"/>
          <ac:picMkLst>
            <pc:docMk/>
            <pc:sldMk cId="372474595" sldId="262"/>
            <ac:picMk id="5" creationId="{141FC6E3-E02E-C0E3-BCA6-A812E8182DC7}"/>
          </ac:picMkLst>
        </pc:picChg>
        <pc:picChg chg="add mod">
          <ac:chgData name="René Wanders" userId="f18ca3f9-c89a-400d-b456-0029d5388442" providerId="ADAL" clId="{42F18619-5CC2-4558-A144-495D6BF45731}" dt="2024-06-27T08:25:24.450" v="7552" actId="1076"/>
          <ac:picMkLst>
            <pc:docMk/>
            <pc:sldMk cId="372474595" sldId="262"/>
            <ac:picMk id="5" creationId="{22FAD7D2-157E-0341-62E7-14A72E8BD61D}"/>
          </ac:picMkLst>
        </pc:picChg>
        <pc:extLst>
          <p:ext xmlns:p="http://schemas.openxmlformats.org/presentationml/2006/main" uri="{D6D511B9-2390-475A-947B-AFAB55BFBCF1}">
            <pc226:cmChg xmlns:pc226="http://schemas.microsoft.com/office/powerpoint/2022/06/main/command" chg="add del mod">
              <pc226:chgData name="René Wanders" userId="f18ca3f9-c89a-400d-b456-0029d5388442" providerId="ADAL" clId="{42F18619-5CC2-4558-A144-495D6BF45731}" dt="2024-06-27T07:35:14.804" v="5834"/>
              <pc2:cmMkLst xmlns:pc2="http://schemas.microsoft.com/office/powerpoint/2019/9/main/command">
                <pc:docMk/>
                <pc:sldMk cId="372474595" sldId="262"/>
                <pc2:cmMk id="{D2AEA225-D581-46DB-A5EB-1220099F77E6}"/>
              </pc2:cmMkLst>
              <pc226:cmRplyChg chg="add">
                <pc226:chgData name="René Wanders" userId="f18ca3f9-c89a-400d-b456-0029d5388442" providerId="ADAL" clId="{42F18619-5CC2-4558-A144-495D6BF45731}" dt="2024-06-26T12:44:19.596" v="3384"/>
                <pc2:cmRplyMkLst xmlns:pc2="http://schemas.microsoft.com/office/powerpoint/2019/9/main/command">
                  <pc:docMk/>
                  <pc:sldMk cId="372474595" sldId="262"/>
                  <pc2:cmMk id="{D2AEA225-D581-46DB-A5EB-1220099F77E6}"/>
                  <pc2:cmRplyMk id="{F55D2F6B-95FB-4378-B21B-B0C70121D09B}"/>
                </pc2:cmRplyMkLst>
              </pc226:cmRplyChg>
            </pc226:cmChg>
          </p:ext>
        </pc:extLst>
      </pc:sldChg>
      <pc:sldChg chg="addSp modSp mod ord modClrScheme chgLayout">
        <pc:chgData name="René Wanders" userId="f18ca3f9-c89a-400d-b456-0029d5388442" providerId="ADAL" clId="{42F18619-5CC2-4558-A144-495D6BF45731}" dt="2024-06-27T08:23:54.009" v="7544" actId="255"/>
        <pc:sldMkLst>
          <pc:docMk/>
          <pc:sldMk cId="2613741519" sldId="263"/>
        </pc:sldMkLst>
        <pc:spChg chg="mod ord">
          <ac:chgData name="René Wanders" userId="f18ca3f9-c89a-400d-b456-0029d5388442" providerId="ADAL" clId="{42F18619-5CC2-4558-A144-495D6BF45731}" dt="2024-06-27T08:23:39.071" v="7542" actId="1076"/>
          <ac:spMkLst>
            <pc:docMk/>
            <pc:sldMk cId="2613741519" sldId="263"/>
            <ac:spMk id="2" creationId="{FB63A954-1CD8-7204-B631-4486163BF231}"/>
          </ac:spMkLst>
        </pc:spChg>
        <pc:spChg chg="mod ord">
          <ac:chgData name="René Wanders" userId="f18ca3f9-c89a-400d-b456-0029d5388442" providerId="ADAL" clId="{42F18619-5CC2-4558-A144-495D6BF45731}" dt="2024-06-27T08:23:54.009" v="7544" actId="255"/>
          <ac:spMkLst>
            <pc:docMk/>
            <pc:sldMk cId="2613741519" sldId="263"/>
            <ac:spMk id="3" creationId="{95CDD933-5E3B-BA11-CB6D-650DC889F80A}"/>
          </ac:spMkLst>
        </pc:spChg>
        <pc:picChg chg="add mod">
          <ac:chgData name="René Wanders" userId="f18ca3f9-c89a-400d-b456-0029d5388442" providerId="ADAL" clId="{42F18619-5CC2-4558-A144-495D6BF45731}" dt="2024-06-27T08:23:27.740" v="7539" actId="1076"/>
          <ac:picMkLst>
            <pc:docMk/>
            <pc:sldMk cId="2613741519" sldId="263"/>
            <ac:picMk id="5" creationId="{01E5738C-6879-6249-B6E5-CF63F52B1470}"/>
          </ac:picMkLst>
        </pc:picChg>
      </pc:sldChg>
      <pc:sldChg chg="addSp delSp modSp mod modClrScheme chgLayout">
        <pc:chgData name="René Wanders" userId="f18ca3f9-c89a-400d-b456-0029d5388442" providerId="ADAL" clId="{42F18619-5CC2-4558-A144-495D6BF45731}" dt="2024-06-27T08:26:56.905" v="7564" actId="1076"/>
        <pc:sldMkLst>
          <pc:docMk/>
          <pc:sldMk cId="1398914298" sldId="264"/>
        </pc:sldMkLst>
        <pc:spChg chg="mod ord">
          <ac:chgData name="René Wanders" userId="f18ca3f9-c89a-400d-b456-0029d5388442" providerId="ADAL" clId="{42F18619-5CC2-4558-A144-495D6BF45731}" dt="2024-06-27T08:26:53.574" v="7563" actId="1076"/>
          <ac:spMkLst>
            <pc:docMk/>
            <pc:sldMk cId="1398914298" sldId="264"/>
            <ac:spMk id="2" creationId="{FB63A954-1CD8-7204-B631-4486163BF231}"/>
          </ac:spMkLst>
        </pc:spChg>
        <pc:spChg chg="del mod">
          <ac:chgData name="René Wanders" userId="f18ca3f9-c89a-400d-b456-0029d5388442" providerId="ADAL" clId="{42F18619-5CC2-4558-A144-495D6BF45731}" dt="2024-06-26T07:39:47.651" v="1336" actId="478"/>
          <ac:spMkLst>
            <pc:docMk/>
            <pc:sldMk cId="1398914298" sldId="264"/>
            <ac:spMk id="3" creationId="{95CDD933-5E3B-BA11-CB6D-650DC889F80A}"/>
          </ac:spMkLst>
        </pc:spChg>
        <pc:spChg chg="add del mod ord">
          <ac:chgData name="René Wanders" userId="f18ca3f9-c89a-400d-b456-0029d5388442" providerId="ADAL" clId="{42F18619-5CC2-4558-A144-495D6BF45731}" dt="2024-06-27T08:26:01.011" v="7555" actId="478"/>
          <ac:spMkLst>
            <pc:docMk/>
            <pc:sldMk cId="1398914298" sldId="264"/>
            <ac:spMk id="3" creationId="{D9F2C48C-27CD-C40C-794A-1B414B59945C}"/>
          </ac:spMkLst>
        </pc:spChg>
        <pc:spChg chg="mod">
          <ac:chgData name="René Wanders" userId="f18ca3f9-c89a-400d-b456-0029d5388442" providerId="ADAL" clId="{42F18619-5CC2-4558-A144-495D6BF45731}" dt="2024-06-27T08:26:56.905" v="7564" actId="1076"/>
          <ac:spMkLst>
            <pc:docMk/>
            <pc:sldMk cId="1398914298" sldId="264"/>
            <ac:spMk id="4" creationId="{0E5193F1-275A-F604-4566-1A4D6565B83A}"/>
          </ac:spMkLst>
        </pc:spChg>
        <pc:spChg chg="add del mod">
          <ac:chgData name="René Wanders" userId="f18ca3f9-c89a-400d-b456-0029d5388442" providerId="ADAL" clId="{42F18619-5CC2-4558-A144-495D6BF45731}" dt="2024-06-26T19:50:42.019" v="4592" actId="478"/>
          <ac:spMkLst>
            <pc:docMk/>
            <pc:sldMk cId="1398914298" sldId="264"/>
            <ac:spMk id="5" creationId="{A74B19F4-0990-82B7-0CB1-29AECADC3578}"/>
          </ac:spMkLst>
        </pc:spChg>
        <pc:picChg chg="add mod">
          <ac:chgData name="René Wanders" userId="f18ca3f9-c89a-400d-b456-0029d5388442" providerId="ADAL" clId="{42F18619-5CC2-4558-A144-495D6BF45731}" dt="2024-06-27T08:26:31.770" v="7562" actId="1076"/>
          <ac:picMkLst>
            <pc:docMk/>
            <pc:sldMk cId="1398914298" sldId="264"/>
            <ac:picMk id="7" creationId="{99858D6A-C378-C2AF-BA9A-4301E58DC2E0}"/>
          </ac:picMkLst>
        </pc:picChg>
      </pc:sldChg>
      <pc:sldChg chg="modSp del mod">
        <pc:chgData name="René Wanders" userId="f18ca3f9-c89a-400d-b456-0029d5388442" providerId="ADAL" clId="{42F18619-5CC2-4558-A144-495D6BF45731}" dt="2024-06-26T09:43:00.941" v="2369" actId="47"/>
        <pc:sldMkLst>
          <pc:docMk/>
          <pc:sldMk cId="268783018" sldId="265"/>
        </pc:sldMkLst>
        <pc:spChg chg="mod">
          <ac:chgData name="René Wanders" userId="f18ca3f9-c89a-400d-b456-0029d5388442" providerId="ADAL" clId="{42F18619-5CC2-4558-A144-495D6BF45731}" dt="2024-06-25T14:26:39.749" v="216" actId="20577"/>
          <ac:spMkLst>
            <pc:docMk/>
            <pc:sldMk cId="268783018" sldId="265"/>
            <ac:spMk id="2" creationId="{34BD8E16-B2E9-0D27-3D7B-C624F901F7E9}"/>
          </ac:spMkLst>
        </pc:spChg>
        <pc:grpChg chg="mod">
          <ac:chgData name="René Wanders" userId="f18ca3f9-c89a-400d-b456-0029d5388442" providerId="ADAL" clId="{42F18619-5CC2-4558-A144-495D6BF45731}" dt="2024-06-26T07:40:49.755" v="1692" actId="962"/>
          <ac:grpSpMkLst>
            <pc:docMk/>
            <pc:sldMk cId="268783018" sldId="265"/>
            <ac:grpSpMk id="8" creationId="{E4A51111-B60E-84A4-15F0-BF7DFFB566EE}"/>
          </ac:grpSpMkLst>
        </pc:grpChg>
      </pc:sldChg>
      <pc:sldChg chg="addSp modSp mod ord modShow addCm delCm modCm modNotesTx">
        <pc:chgData name="René Wanders" userId="f18ca3f9-c89a-400d-b456-0029d5388442" providerId="ADAL" clId="{42F18619-5CC2-4558-A144-495D6BF45731}" dt="2024-06-27T08:02:12.876" v="7240" actId="13244"/>
        <pc:sldMkLst>
          <pc:docMk/>
          <pc:sldMk cId="3397277583" sldId="266"/>
        </pc:sldMkLst>
        <pc:spChg chg="mod">
          <ac:chgData name="René Wanders" userId="f18ca3f9-c89a-400d-b456-0029d5388442" providerId="ADAL" clId="{42F18619-5CC2-4558-A144-495D6BF45731}" dt="2024-06-27T08:02:12.876" v="7240" actId="13244"/>
          <ac:spMkLst>
            <pc:docMk/>
            <pc:sldMk cId="3397277583" sldId="266"/>
            <ac:spMk id="4" creationId="{3A8BA7EA-7490-4A1F-B0B9-D187D161B5EA}"/>
          </ac:spMkLst>
        </pc:spChg>
        <pc:spChg chg="mod">
          <ac:chgData name="René Wanders" userId="f18ca3f9-c89a-400d-b456-0029d5388442" providerId="ADAL" clId="{42F18619-5CC2-4558-A144-495D6BF45731}" dt="2024-06-26T12:56:02.906" v="3410" actId="1076"/>
          <ac:spMkLst>
            <pc:docMk/>
            <pc:sldMk cId="3397277583" sldId="266"/>
            <ac:spMk id="7" creationId="{244E8EA2-0797-37D3-4A70-BDCA7E3BC1E4}"/>
          </ac:spMkLst>
        </pc:spChg>
        <pc:spChg chg="mod">
          <ac:chgData name="René Wanders" userId="f18ca3f9-c89a-400d-b456-0029d5388442" providerId="ADAL" clId="{42F18619-5CC2-4558-A144-495D6BF45731}" dt="2024-06-26T12:55:58.439" v="3409" actId="1076"/>
          <ac:spMkLst>
            <pc:docMk/>
            <pc:sldMk cId="3397277583" sldId="266"/>
            <ac:spMk id="8" creationId="{F8F35F39-93C5-8B10-02BC-6433952EB1C8}"/>
          </ac:spMkLst>
        </pc:spChg>
        <pc:spChg chg="mod">
          <ac:chgData name="René Wanders" userId="f18ca3f9-c89a-400d-b456-0029d5388442" providerId="ADAL" clId="{42F18619-5CC2-4558-A144-495D6BF45731}" dt="2024-06-26T12:56:08.317" v="3411" actId="1076"/>
          <ac:spMkLst>
            <pc:docMk/>
            <pc:sldMk cId="3397277583" sldId="266"/>
            <ac:spMk id="9" creationId="{AD787E38-4492-E135-626A-AF2F1F63AAB5}"/>
          </ac:spMkLst>
        </pc:spChg>
        <pc:spChg chg="mod">
          <ac:chgData name="René Wanders" userId="f18ca3f9-c89a-400d-b456-0029d5388442" providerId="ADAL" clId="{42F18619-5CC2-4558-A144-495D6BF45731}" dt="2024-06-26T12:56:22.117" v="3413" actId="1076"/>
          <ac:spMkLst>
            <pc:docMk/>
            <pc:sldMk cId="3397277583" sldId="266"/>
            <ac:spMk id="11" creationId="{01FBCCA5-1A6D-EBE9-618B-3CE80B2CE610}"/>
          </ac:spMkLst>
        </pc:spChg>
        <pc:picChg chg="add mod ord">
          <ac:chgData name="René Wanders" userId="f18ca3f9-c89a-400d-b456-0029d5388442" providerId="ADAL" clId="{42F18619-5CC2-4558-A144-495D6BF45731}" dt="2024-06-26T12:56:12.523" v="3412" actId="167"/>
          <ac:picMkLst>
            <pc:docMk/>
            <pc:sldMk cId="3397277583" sldId="266"/>
            <ac:picMk id="3" creationId="{07C5984E-A731-2C0C-76E4-CE3765500B98}"/>
          </ac:picMkLst>
        </pc:picChg>
        <pc:extLst>
          <p:ext xmlns:p="http://schemas.openxmlformats.org/presentationml/2006/main" uri="{D6D511B9-2390-475A-947B-AFAB55BFBCF1}">
            <pc226:cmChg xmlns:pc226="http://schemas.microsoft.com/office/powerpoint/2022/06/main/command" chg="add del mod">
              <pc226:chgData name="René Wanders" userId="f18ca3f9-c89a-400d-b456-0029d5388442" providerId="ADAL" clId="{42F18619-5CC2-4558-A144-495D6BF45731}" dt="2024-06-27T07:35:10.135" v="5833"/>
              <pc2:cmMkLst xmlns:pc2="http://schemas.microsoft.com/office/powerpoint/2019/9/main/command">
                <pc:docMk/>
                <pc:sldMk cId="3397277583" sldId="266"/>
                <pc2:cmMk id="{9134D934-46F1-4667-9212-6560DD11A11D}"/>
              </pc2:cmMkLst>
            </pc226:cmChg>
          </p:ext>
        </pc:extLst>
      </pc:sldChg>
      <pc:sldChg chg="addSp delSp modSp mod modClrScheme chgLayout">
        <pc:chgData name="René Wanders" userId="f18ca3f9-c89a-400d-b456-0029d5388442" providerId="ADAL" clId="{42F18619-5CC2-4558-A144-495D6BF45731}" dt="2024-06-26T13:21:03.527" v="3887" actId="1076"/>
        <pc:sldMkLst>
          <pc:docMk/>
          <pc:sldMk cId="3069884597" sldId="267"/>
        </pc:sldMkLst>
        <pc:spChg chg="mod ord">
          <ac:chgData name="René Wanders" userId="f18ca3f9-c89a-400d-b456-0029d5388442" providerId="ADAL" clId="{42F18619-5CC2-4558-A144-495D6BF45731}" dt="2024-06-26T12:37:06.038" v="3123" actId="6549"/>
          <ac:spMkLst>
            <pc:docMk/>
            <pc:sldMk cId="3069884597" sldId="267"/>
            <ac:spMk id="2" creationId="{A9F96CD9-A790-1F12-D53A-5B8D5D3EE938}"/>
          </ac:spMkLst>
        </pc:spChg>
        <pc:spChg chg="del">
          <ac:chgData name="René Wanders" userId="f18ca3f9-c89a-400d-b456-0029d5388442" providerId="ADAL" clId="{42F18619-5CC2-4558-A144-495D6BF45731}" dt="2024-06-26T11:37:48.524" v="2947" actId="478"/>
          <ac:spMkLst>
            <pc:docMk/>
            <pc:sldMk cId="3069884597" sldId="267"/>
            <ac:spMk id="3" creationId="{4834062F-DBEF-47D2-A60F-B08858A3351F}"/>
          </ac:spMkLst>
        </pc:spChg>
        <pc:spChg chg="del">
          <ac:chgData name="René Wanders" userId="f18ca3f9-c89a-400d-b456-0029d5388442" providerId="ADAL" clId="{42F18619-5CC2-4558-A144-495D6BF45731}" dt="2024-06-26T11:37:50.411" v="2948" actId="478"/>
          <ac:spMkLst>
            <pc:docMk/>
            <pc:sldMk cId="3069884597" sldId="267"/>
            <ac:spMk id="4" creationId="{20F1D185-1B96-C29E-D2EB-A02835A79E31}"/>
          </ac:spMkLst>
        </pc:spChg>
        <pc:spChg chg="del mod ord">
          <ac:chgData name="René Wanders" userId="f18ca3f9-c89a-400d-b456-0029d5388442" providerId="ADAL" clId="{42F18619-5CC2-4558-A144-495D6BF45731}" dt="2024-06-26T13:21:00.498" v="3886" actId="478"/>
          <ac:spMkLst>
            <pc:docMk/>
            <pc:sldMk cId="3069884597" sldId="267"/>
            <ac:spMk id="5" creationId="{11D3CC3A-599F-DA4F-4F24-B5FF001F27B5}"/>
          </ac:spMkLst>
        </pc:spChg>
        <pc:spChg chg="add mod ord">
          <ac:chgData name="René Wanders" userId="f18ca3f9-c89a-400d-b456-0029d5388442" providerId="ADAL" clId="{42F18619-5CC2-4558-A144-495D6BF45731}" dt="2024-06-26T13:21:03.527" v="3887" actId="1076"/>
          <ac:spMkLst>
            <pc:docMk/>
            <pc:sldMk cId="3069884597" sldId="267"/>
            <ac:spMk id="8" creationId="{7D272164-DEA7-825E-3494-EE2D88BECBC5}"/>
          </ac:spMkLst>
        </pc:spChg>
        <pc:picChg chg="add del mod">
          <ac:chgData name="René Wanders" userId="f18ca3f9-c89a-400d-b456-0029d5388442" providerId="ADAL" clId="{42F18619-5CC2-4558-A144-495D6BF45731}" dt="2024-06-26T12:32:14.038" v="2962" actId="478"/>
          <ac:picMkLst>
            <pc:docMk/>
            <pc:sldMk cId="3069884597" sldId="267"/>
            <ac:picMk id="7" creationId="{6BB75159-5A7F-45B8-3E59-C9EE1946A052}"/>
          </ac:picMkLst>
        </pc:picChg>
      </pc:sldChg>
      <pc:sldChg chg="addSp delSp modSp mod modShow chgLayout">
        <pc:chgData name="René Wanders" userId="f18ca3f9-c89a-400d-b456-0029d5388442" providerId="ADAL" clId="{42F18619-5CC2-4558-A144-495D6BF45731}" dt="2024-06-27T11:22:10.701" v="7636" actId="6549"/>
        <pc:sldMkLst>
          <pc:docMk/>
          <pc:sldMk cId="3438226927" sldId="268"/>
        </pc:sldMkLst>
        <pc:spChg chg="add del mod">
          <ac:chgData name="René Wanders" userId="f18ca3f9-c89a-400d-b456-0029d5388442" providerId="ADAL" clId="{42F18619-5CC2-4558-A144-495D6BF45731}" dt="2024-06-25T14:26:50.769" v="217" actId="6264"/>
          <ac:spMkLst>
            <pc:docMk/>
            <pc:sldMk cId="3438226927" sldId="268"/>
            <ac:spMk id="2" creationId="{88D6ADD2-48BB-BD65-FE98-C05113826359}"/>
          </ac:spMkLst>
        </pc:spChg>
        <pc:spChg chg="add del mod">
          <ac:chgData name="René Wanders" userId="f18ca3f9-c89a-400d-b456-0029d5388442" providerId="ADAL" clId="{42F18619-5CC2-4558-A144-495D6BF45731}" dt="2024-06-25T14:26:50.769" v="217" actId="6264"/>
          <ac:spMkLst>
            <pc:docMk/>
            <pc:sldMk cId="3438226927" sldId="268"/>
            <ac:spMk id="3" creationId="{93E52F69-4F5E-D8AD-BDCD-AC49E1E82EB4}"/>
          </ac:spMkLst>
        </pc:spChg>
        <pc:spChg chg="add del mod">
          <ac:chgData name="René Wanders" userId="f18ca3f9-c89a-400d-b456-0029d5388442" providerId="ADAL" clId="{42F18619-5CC2-4558-A144-495D6BF45731}" dt="2024-06-25T14:27:32.012" v="229" actId="6264"/>
          <ac:spMkLst>
            <pc:docMk/>
            <pc:sldMk cId="3438226927" sldId="268"/>
            <ac:spMk id="4" creationId="{959A8E8A-5C41-27FD-2118-CEE14EF685F2}"/>
          </ac:spMkLst>
        </pc:spChg>
        <pc:spChg chg="mod ord">
          <ac:chgData name="René Wanders" userId="f18ca3f9-c89a-400d-b456-0029d5388442" providerId="ADAL" clId="{42F18619-5CC2-4558-A144-495D6BF45731}" dt="2024-06-25T14:27:32.012" v="229" actId="6264"/>
          <ac:spMkLst>
            <pc:docMk/>
            <pc:sldMk cId="3438226927" sldId="268"/>
            <ac:spMk id="5" creationId="{9984A68A-ACE2-A0BA-FC0C-C6E237B26796}"/>
          </ac:spMkLst>
        </pc:spChg>
        <pc:spChg chg="mod ord">
          <ac:chgData name="René Wanders" userId="f18ca3f9-c89a-400d-b456-0029d5388442" providerId="ADAL" clId="{42F18619-5CC2-4558-A144-495D6BF45731}" dt="2024-06-27T11:22:10.701" v="7636" actId="6549"/>
          <ac:spMkLst>
            <pc:docMk/>
            <pc:sldMk cId="3438226927" sldId="268"/>
            <ac:spMk id="6" creationId="{46806F4C-0138-B7F0-AFFB-130004DDC045}"/>
          </ac:spMkLst>
        </pc:spChg>
        <pc:spChg chg="add del mod">
          <ac:chgData name="René Wanders" userId="f18ca3f9-c89a-400d-b456-0029d5388442" providerId="ADAL" clId="{42F18619-5CC2-4558-A144-495D6BF45731}" dt="2024-06-25T14:27:32.012" v="229" actId="6264"/>
          <ac:spMkLst>
            <pc:docMk/>
            <pc:sldMk cId="3438226927" sldId="268"/>
            <ac:spMk id="7" creationId="{AC418B64-572D-5E53-31A1-25A3341CC74C}"/>
          </ac:spMkLst>
        </pc:spChg>
        <pc:picChg chg="add mod">
          <ac:chgData name="René Wanders" userId="f18ca3f9-c89a-400d-b456-0029d5388442" providerId="ADAL" clId="{42F18619-5CC2-4558-A144-495D6BF45731}" dt="2024-06-27T08:01:19.774" v="7234" actId="962"/>
          <ac:picMkLst>
            <pc:docMk/>
            <pc:sldMk cId="3438226927" sldId="268"/>
            <ac:picMk id="3" creationId="{4F2E2D21-6177-343E-EADA-DDDF16A0DEAE}"/>
          </ac:picMkLst>
        </pc:picChg>
      </pc:sldChg>
      <pc:sldChg chg="modSp mod">
        <pc:chgData name="René Wanders" userId="f18ca3f9-c89a-400d-b456-0029d5388442" providerId="ADAL" clId="{42F18619-5CC2-4558-A144-495D6BF45731}" dt="2024-06-26T07:37:51.424" v="1016" actId="962"/>
        <pc:sldMkLst>
          <pc:docMk/>
          <pc:sldMk cId="3749849765" sldId="269"/>
        </pc:sldMkLst>
        <pc:graphicFrameChg chg="mod">
          <ac:chgData name="René Wanders" userId="f18ca3f9-c89a-400d-b456-0029d5388442" providerId="ADAL" clId="{42F18619-5CC2-4558-A144-495D6BF45731}" dt="2024-06-26T07:37:51.424" v="1016" actId="962"/>
          <ac:graphicFrameMkLst>
            <pc:docMk/>
            <pc:sldMk cId="3749849765" sldId="269"/>
            <ac:graphicFrameMk id="8" creationId="{189D92B1-A308-839B-B6E8-C12999B55262}"/>
          </ac:graphicFrameMkLst>
        </pc:graphicFrameChg>
      </pc:sldChg>
      <pc:sldChg chg="modSp mod">
        <pc:chgData name="René Wanders" userId="f18ca3f9-c89a-400d-b456-0029d5388442" providerId="ADAL" clId="{42F18619-5CC2-4558-A144-495D6BF45731}" dt="2024-06-25T12:18:44.354" v="144" actId="404"/>
        <pc:sldMkLst>
          <pc:docMk/>
          <pc:sldMk cId="460712558" sldId="270"/>
        </pc:sldMkLst>
        <pc:spChg chg="mod">
          <ac:chgData name="René Wanders" userId="f18ca3f9-c89a-400d-b456-0029d5388442" providerId="ADAL" clId="{42F18619-5CC2-4558-A144-495D6BF45731}" dt="2024-06-25T12:18:44.354" v="144" actId="404"/>
          <ac:spMkLst>
            <pc:docMk/>
            <pc:sldMk cId="460712558" sldId="270"/>
            <ac:spMk id="3" creationId="{06EBEA5A-66E7-D8B1-65C9-1D490CB436F1}"/>
          </ac:spMkLst>
        </pc:spChg>
      </pc:sldChg>
      <pc:sldChg chg="modSp add mod ord">
        <pc:chgData name="René Wanders" userId="f18ca3f9-c89a-400d-b456-0029d5388442" providerId="ADAL" clId="{42F18619-5CC2-4558-A144-495D6BF45731}" dt="2024-06-26T12:37:36.566" v="3135" actId="403"/>
        <pc:sldMkLst>
          <pc:docMk/>
          <pc:sldMk cId="615856219" sldId="271"/>
        </pc:sldMkLst>
        <pc:spChg chg="mod">
          <ac:chgData name="René Wanders" userId="f18ca3f9-c89a-400d-b456-0029d5388442" providerId="ADAL" clId="{42F18619-5CC2-4558-A144-495D6BF45731}" dt="2024-06-26T12:37:36.566" v="3135" actId="403"/>
          <ac:spMkLst>
            <pc:docMk/>
            <pc:sldMk cId="615856219" sldId="271"/>
            <ac:spMk id="3" creationId="{00000000-0000-0000-0000-000000000000}"/>
          </ac:spMkLst>
        </pc:spChg>
        <pc:spChg chg="mod">
          <ac:chgData name="René Wanders" userId="f18ca3f9-c89a-400d-b456-0029d5388442" providerId="ADAL" clId="{42F18619-5CC2-4558-A144-495D6BF45731}" dt="2024-06-26T12:37:28.243" v="3129" actId="403"/>
          <ac:spMkLst>
            <pc:docMk/>
            <pc:sldMk cId="615856219" sldId="271"/>
            <ac:spMk id="4" creationId="{ACA56F21-D6D6-7E41-BB94-C0B4E84965CB}"/>
          </ac:spMkLst>
        </pc:spChg>
      </pc:sldChg>
      <pc:sldChg chg="addSp delSp modSp new mod delCm modCm">
        <pc:chgData name="René Wanders" userId="f18ca3f9-c89a-400d-b456-0029d5388442" providerId="ADAL" clId="{42F18619-5CC2-4558-A144-495D6BF45731}" dt="2024-06-27T07:35:30.927" v="5836"/>
        <pc:sldMkLst>
          <pc:docMk/>
          <pc:sldMk cId="421955182" sldId="272"/>
        </pc:sldMkLst>
        <pc:spChg chg="mod">
          <ac:chgData name="René Wanders" userId="f18ca3f9-c89a-400d-b456-0029d5388442" providerId="ADAL" clId="{42F18619-5CC2-4558-A144-495D6BF45731}" dt="2024-06-26T19:56:33.489" v="4693" actId="6549"/>
          <ac:spMkLst>
            <pc:docMk/>
            <pc:sldMk cId="421955182" sldId="272"/>
            <ac:spMk id="2" creationId="{D2662006-9AA6-1BBD-C6BD-4A54FC390C37}"/>
          </ac:spMkLst>
        </pc:spChg>
        <pc:spChg chg="del">
          <ac:chgData name="René Wanders" userId="f18ca3f9-c89a-400d-b456-0029d5388442" providerId="ADAL" clId="{42F18619-5CC2-4558-A144-495D6BF45731}" dt="2024-06-25T14:33:21.441" v="286"/>
          <ac:spMkLst>
            <pc:docMk/>
            <pc:sldMk cId="421955182" sldId="272"/>
            <ac:spMk id="3" creationId="{375A86D6-7521-BDAD-2284-A708B7552C82}"/>
          </ac:spMkLst>
        </pc:spChg>
        <pc:spChg chg="add del">
          <ac:chgData name="René Wanders" userId="f18ca3f9-c89a-400d-b456-0029d5388442" providerId="ADAL" clId="{42F18619-5CC2-4558-A144-495D6BF45731}" dt="2024-06-25T14:33:32.546" v="289" actId="26606"/>
          <ac:spMkLst>
            <pc:docMk/>
            <pc:sldMk cId="421955182" sldId="272"/>
            <ac:spMk id="4" creationId="{CD4B927F-D2E3-C7F1-F040-8B4D09C133F1}"/>
          </ac:spMkLst>
        </pc:spChg>
        <pc:spChg chg="del mod">
          <ac:chgData name="René Wanders" userId="f18ca3f9-c89a-400d-b456-0029d5388442" providerId="ADAL" clId="{42F18619-5CC2-4558-A144-495D6BF45731}" dt="2024-06-26T13:19:07.338" v="3874" actId="478"/>
          <ac:spMkLst>
            <pc:docMk/>
            <pc:sldMk cId="421955182" sldId="272"/>
            <ac:spMk id="5" creationId="{4D0DE4DD-1CD4-4EDB-E24A-0384C1EEEE4A}"/>
          </ac:spMkLst>
        </pc:spChg>
        <pc:spChg chg="add del mod">
          <ac:chgData name="René Wanders" userId="f18ca3f9-c89a-400d-b456-0029d5388442" providerId="ADAL" clId="{42F18619-5CC2-4558-A144-495D6BF45731}" dt="2024-06-25T14:38:41.343" v="299"/>
          <ac:spMkLst>
            <pc:docMk/>
            <pc:sldMk cId="421955182" sldId="272"/>
            <ac:spMk id="8" creationId="{595722F4-7782-6721-D117-BB91D25CF792}"/>
          </ac:spMkLst>
        </pc:spChg>
        <pc:spChg chg="add del">
          <ac:chgData name="René Wanders" userId="f18ca3f9-c89a-400d-b456-0029d5388442" providerId="ADAL" clId="{42F18619-5CC2-4558-A144-495D6BF45731}" dt="2024-06-25T14:33:32.497" v="288" actId="26606"/>
          <ac:spMkLst>
            <pc:docMk/>
            <pc:sldMk cId="421955182" sldId="272"/>
            <ac:spMk id="11" creationId="{694EF285-F824-0695-7995-6913B2209692}"/>
          </ac:spMkLst>
        </pc:spChg>
        <pc:spChg chg="add del">
          <ac:chgData name="René Wanders" userId="f18ca3f9-c89a-400d-b456-0029d5388442" providerId="ADAL" clId="{42F18619-5CC2-4558-A144-495D6BF45731}" dt="2024-06-25T14:34:11.101" v="297" actId="478"/>
          <ac:spMkLst>
            <pc:docMk/>
            <pc:sldMk cId="421955182" sldId="272"/>
            <ac:spMk id="13" creationId="{5067F07A-346B-E9F5-BBC9-A9777AD9A381}"/>
          </ac:spMkLst>
        </pc:spChg>
        <pc:graphicFrameChg chg="add del mod ord modGraphic">
          <ac:chgData name="René Wanders" userId="f18ca3f9-c89a-400d-b456-0029d5388442" providerId="ADAL" clId="{42F18619-5CC2-4558-A144-495D6BF45731}" dt="2024-06-25T14:34:57.276" v="298" actId="478"/>
          <ac:graphicFrameMkLst>
            <pc:docMk/>
            <pc:sldMk cId="421955182" sldId="272"/>
            <ac:graphicFrameMk id="6" creationId="{19418211-1590-80D8-2449-EE66D9A0769F}"/>
          </ac:graphicFrameMkLst>
        </pc:graphicFrameChg>
        <pc:graphicFrameChg chg="add mod modGraphic">
          <ac:chgData name="René Wanders" userId="f18ca3f9-c89a-400d-b456-0029d5388442" providerId="ADAL" clId="{42F18619-5CC2-4558-A144-495D6BF45731}" dt="2024-06-25T14:42:23.020" v="324" actId="207"/>
          <ac:graphicFrameMkLst>
            <pc:docMk/>
            <pc:sldMk cId="421955182" sldId="272"/>
            <ac:graphicFrameMk id="9" creationId="{724B81F7-F24C-380D-7E83-2C28BB1EF57B}"/>
          </ac:graphicFrameMkLst>
        </pc:graphicFrameChg>
        <pc:picChg chg="add del mod">
          <ac:chgData name="René Wanders" userId="f18ca3f9-c89a-400d-b456-0029d5388442" providerId="ADAL" clId="{42F18619-5CC2-4558-A144-495D6BF45731}" dt="2024-06-26T20:08:41.492" v="4957" actId="478"/>
          <ac:picMkLst>
            <pc:docMk/>
            <pc:sldMk cId="421955182" sldId="272"/>
            <ac:picMk id="3" creationId="{08CCC316-87F9-A6A0-9ADC-D759E6407B13}"/>
          </ac:picMkLst>
        </pc:picChg>
        <pc:picChg chg="add mod">
          <ac:chgData name="René Wanders" userId="f18ca3f9-c89a-400d-b456-0029d5388442" providerId="ADAL" clId="{42F18619-5CC2-4558-A144-495D6BF45731}" dt="2024-06-26T20:08:38.832" v="4956"/>
          <ac:picMkLst>
            <pc:docMk/>
            <pc:sldMk cId="421955182" sldId="272"/>
            <ac:picMk id="4" creationId="{BD037AC5-5EAC-1A19-9319-A504C67BCA3E}"/>
          </ac:picMkLst>
        </pc:picChg>
        <pc:picChg chg="mod modCrop">
          <ac:chgData name="René Wanders" userId="f18ca3f9-c89a-400d-b456-0029d5388442" providerId="ADAL" clId="{42F18619-5CC2-4558-A144-495D6BF45731}" dt="2024-06-26T19:56:49.284" v="4696" actId="14100"/>
          <ac:picMkLst>
            <pc:docMk/>
            <pc:sldMk cId="421955182" sldId="272"/>
            <ac:picMk id="8" creationId="{7E688714-9A1E-FE9C-E3CF-F5CD9BC6534D}"/>
          </ac:picMkLst>
        </pc:picChg>
        <pc:extLst>
          <p:ext xmlns:p="http://schemas.openxmlformats.org/presentationml/2006/main" uri="{D6D511B9-2390-475A-947B-AFAB55BFBCF1}">
            <pc226:cmChg xmlns:pc226="http://schemas.microsoft.com/office/powerpoint/2022/06/main/command" chg="del mod">
              <pc226:chgData name="René Wanders" userId="f18ca3f9-c89a-400d-b456-0029d5388442" providerId="ADAL" clId="{42F18619-5CC2-4558-A144-495D6BF45731}" dt="2024-06-27T07:35:30.927" v="5836"/>
              <pc2:cmMkLst xmlns:pc2="http://schemas.microsoft.com/office/powerpoint/2019/9/main/command">
                <pc:docMk/>
                <pc:sldMk cId="421955182" sldId="272"/>
                <pc2:cmMk id="{429E8BE5-3ADA-4704-920F-B1D779D73C6B}"/>
              </pc2:cmMkLst>
            </pc226:cmChg>
          </p:ext>
        </pc:extLst>
      </pc:sldChg>
      <pc:sldChg chg="addSp delSp modSp new mod">
        <pc:chgData name="René Wanders" userId="f18ca3f9-c89a-400d-b456-0029d5388442" providerId="ADAL" clId="{42F18619-5CC2-4558-A144-495D6BF45731}" dt="2024-06-27T07:56:20.862" v="6301" actId="962"/>
        <pc:sldMkLst>
          <pc:docMk/>
          <pc:sldMk cId="3178863416" sldId="273"/>
        </pc:sldMkLst>
        <pc:spChg chg="mod">
          <ac:chgData name="René Wanders" userId="f18ca3f9-c89a-400d-b456-0029d5388442" providerId="ADAL" clId="{42F18619-5CC2-4558-A144-495D6BF45731}" dt="2024-06-26T14:05:13.373" v="4210" actId="20577"/>
          <ac:spMkLst>
            <pc:docMk/>
            <pc:sldMk cId="3178863416" sldId="273"/>
            <ac:spMk id="2" creationId="{E5393371-9AAB-656E-DCF7-70B4C80E82A8}"/>
          </ac:spMkLst>
        </pc:spChg>
        <pc:spChg chg="del">
          <ac:chgData name="René Wanders" userId="f18ca3f9-c89a-400d-b456-0029d5388442" providerId="ADAL" clId="{42F18619-5CC2-4558-A144-495D6BF45731}" dt="2024-06-25T14:47:41.801" v="565"/>
          <ac:spMkLst>
            <pc:docMk/>
            <pc:sldMk cId="3178863416" sldId="273"/>
            <ac:spMk id="3" creationId="{435924A1-1E1B-F3B1-B297-0B4632F37418}"/>
          </ac:spMkLst>
        </pc:spChg>
        <pc:spChg chg="del">
          <ac:chgData name="René Wanders" userId="f18ca3f9-c89a-400d-b456-0029d5388442" providerId="ADAL" clId="{42F18619-5CC2-4558-A144-495D6BF45731}" dt="2024-06-25T14:50:14.662" v="635" actId="478"/>
          <ac:spMkLst>
            <pc:docMk/>
            <pc:sldMk cId="3178863416" sldId="273"/>
            <ac:spMk id="4" creationId="{44BD440F-9A9A-9B29-1AFD-A8D02EB8A391}"/>
          </ac:spMkLst>
        </pc:spChg>
        <pc:spChg chg="del">
          <ac:chgData name="René Wanders" userId="f18ca3f9-c89a-400d-b456-0029d5388442" providerId="ADAL" clId="{42F18619-5CC2-4558-A144-495D6BF45731}" dt="2024-06-26T13:19:37.315" v="3881" actId="478"/>
          <ac:spMkLst>
            <pc:docMk/>
            <pc:sldMk cId="3178863416" sldId="273"/>
            <ac:spMk id="5" creationId="{6CAB5F1A-F26B-A32F-B3BD-649584D504F8}"/>
          </ac:spMkLst>
        </pc:spChg>
        <pc:spChg chg="add del mod">
          <ac:chgData name="René Wanders" userId="f18ca3f9-c89a-400d-b456-0029d5388442" providerId="ADAL" clId="{42F18619-5CC2-4558-A144-495D6BF45731}" dt="2024-06-26T10:10:29.583" v="2706" actId="478"/>
          <ac:spMkLst>
            <pc:docMk/>
            <pc:sldMk cId="3178863416" sldId="273"/>
            <ac:spMk id="7" creationId="{70D89F9D-511C-9E5A-F8DC-33E5FF79CB58}"/>
          </ac:spMkLst>
        </pc:spChg>
        <pc:graphicFrameChg chg="add del mod modGraphic">
          <ac:chgData name="René Wanders" userId="f18ca3f9-c89a-400d-b456-0029d5388442" providerId="ADAL" clId="{42F18619-5CC2-4558-A144-495D6BF45731}" dt="2024-06-26T10:10:27.623" v="2705" actId="478"/>
          <ac:graphicFrameMkLst>
            <pc:docMk/>
            <pc:sldMk cId="3178863416" sldId="273"/>
            <ac:graphicFrameMk id="6" creationId="{A382E262-C489-1805-212D-5FD7E9C0220B}"/>
          </ac:graphicFrameMkLst>
        </pc:graphicFrameChg>
        <pc:graphicFrameChg chg="add mod">
          <ac:chgData name="René Wanders" userId="f18ca3f9-c89a-400d-b456-0029d5388442" providerId="ADAL" clId="{42F18619-5CC2-4558-A144-495D6BF45731}" dt="2024-06-26T20:13:18.043" v="5046" actId="1076"/>
          <ac:graphicFrameMkLst>
            <pc:docMk/>
            <pc:sldMk cId="3178863416" sldId="273"/>
            <ac:graphicFrameMk id="8" creationId="{3560E831-BA8A-DD08-ABB0-680DA15A3CD6}"/>
          </ac:graphicFrameMkLst>
        </pc:graphicFrameChg>
        <pc:graphicFrameChg chg="add mod">
          <ac:chgData name="René Wanders" userId="f18ca3f9-c89a-400d-b456-0029d5388442" providerId="ADAL" clId="{42F18619-5CC2-4558-A144-495D6BF45731}" dt="2024-06-26T20:13:38.219" v="5048" actId="255"/>
          <ac:graphicFrameMkLst>
            <pc:docMk/>
            <pc:sldMk cId="3178863416" sldId="273"/>
            <ac:graphicFrameMk id="9" creationId="{19CEFC76-4EB4-5CC9-8DAE-CFBAD88E9527}"/>
          </ac:graphicFrameMkLst>
        </pc:graphicFrameChg>
        <pc:picChg chg="add mod">
          <ac:chgData name="René Wanders" userId="f18ca3f9-c89a-400d-b456-0029d5388442" providerId="ADAL" clId="{42F18619-5CC2-4558-A144-495D6BF45731}" dt="2024-06-27T07:56:20.862" v="6301" actId="962"/>
          <ac:picMkLst>
            <pc:docMk/>
            <pc:sldMk cId="3178863416" sldId="273"/>
            <ac:picMk id="3" creationId="{A3A24D3B-372B-421F-B143-A8B285998F8E}"/>
          </ac:picMkLst>
        </pc:picChg>
      </pc:sldChg>
      <pc:sldChg chg="addSp delSp modSp new mod">
        <pc:chgData name="René Wanders" userId="f18ca3f9-c89a-400d-b456-0029d5388442" providerId="ADAL" clId="{42F18619-5CC2-4558-A144-495D6BF45731}" dt="2024-06-27T07:58:08.703" v="6843" actId="478"/>
        <pc:sldMkLst>
          <pc:docMk/>
          <pc:sldMk cId="4204647710" sldId="274"/>
        </pc:sldMkLst>
        <pc:spChg chg="mod">
          <ac:chgData name="René Wanders" userId="f18ca3f9-c89a-400d-b456-0029d5388442" providerId="ADAL" clId="{42F18619-5CC2-4558-A144-495D6BF45731}" dt="2024-06-26T20:54:04.037" v="5637" actId="20577"/>
          <ac:spMkLst>
            <pc:docMk/>
            <pc:sldMk cId="4204647710" sldId="274"/>
            <ac:spMk id="2" creationId="{4FE8E24F-B6DA-E6F3-ED1A-0AB2BF404F61}"/>
          </ac:spMkLst>
        </pc:spChg>
        <pc:spChg chg="del mod">
          <ac:chgData name="René Wanders" userId="f18ca3f9-c89a-400d-b456-0029d5388442" providerId="ADAL" clId="{42F18619-5CC2-4558-A144-495D6BF45731}" dt="2024-06-26T20:35:39.009" v="5337" actId="478"/>
          <ac:spMkLst>
            <pc:docMk/>
            <pc:sldMk cId="4204647710" sldId="274"/>
            <ac:spMk id="3" creationId="{F69B0BB8-7FA3-2877-AD21-31C328FE833E}"/>
          </ac:spMkLst>
        </pc:spChg>
        <pc:spChg chg="del">
          <ac:chgData name="René Wanders" userId="f18ca3f9-c89a-400d-b456-0029d5388442" providerId="ADAL" clId="{42F18619-5CC2-4558-A144-495D6BF45731}" dt="2024-06-25T14:54:49.251" v="692" actId="478"/>
          <ac:spMkLst>
            <pc:docMk/>
            <pc:sldMk cId="4204647710" sldId="274"/>
            <ac:spMk id="4" creationId="{45351B3B-8BBF-C3C5-9BFA-113C449B5FD9}"/>
          </ac:spMkLst>
        </pc:spChg>
        <pc:spChg chg="del">
          <ac:chgData name="René Wanders" userId="f18ca3f9-c89a-400d-b456-0029d5388442" providerId="ADAL" clId="{42F18619-5CC2-4558-A144-495D6BF45731}" dt="2024-06-26T13:20:48.583" v="3884" actId="478"/>
          <ac:spMkLst>
            <pc:docMk/>
            <pc:sldMk cId="4204647710" sldId="274"/>
            <ac:spMk id="5" creationId="{3686828C-57DD-6763-D73C-E5E15BE0B008}"/>
          </ac:spMkLst>
        </pc:spChg>
        <pc:spChg chg="add del mod">
          <ac:chgData name="René Wanders" userId="f18ca3f9-c89a-400d-b456-0029d5388442" providerId="ADAL" clId="{42F18619-5CC2-4558-A144-495D6BF45731}" dt="2024-06-27T07:58:08.703" v="6843" actId="478"/>
          <ac:spMkLst>
            <pc:docMk/>
            <pc:sldMk cId="4204647710" sldId="274"/>
            <ac:spMk id="9" creationId="{D971DA24-F236-4999-D5D7-CFB55D9DA893}"/>
          </ac:spMkLst>
        </pc:spChg>
        <pc:spChg chg="add mod">
          <ac:chgData name="René Wanders" userId="f18ca3f9-c89a-400d-b456-0029d5388442" providerId="ADAL" clId="{42F18619-5CC2-4558-A144-495D6BF45731}" dt="2024-06-26T20:33:14.427" v="5311" actId="1076"/>
          <ac:spMkLst>
            <pc:docMk/>
            <pc:sldMk cId="4204647710" sldId="274"/>
            <ac:spMk id="10" creationId="{0982B62F-621B-9EE5-5CCC-A2B4E4FFAAE1}"/>
          </ac:spMkLst>
        </pc:spChg>
        <pc:spChg chg="add mod">
          <ac:chgData name="René Wanders" userId="f18ca3f9-c89a-400d-b456-0029d5388442" providerId="ADAL" clId="{42F18619-5CC2-4558-A144-495D6BF45731}" dt="2024-06-26T20:32:39.347" v="5264" actId="1076"/>
          <ac:spMkLst>
            <pc:docMk/>
            <pc:sldMk cId="4204647710" sldId="274"/>
            <ac:spMk id="11" creationId="{74C6793E-4D18-8D31-88B7-6D2D31B6F7A1}"/>
          </ac:spMkLst>
        </pc:spChg>
        <pc:spChg chg="add mod">
          <ac:chgData name="René Wanders" userId="f18ca3f9-c89a-400d-b456-0029d5388442" providerId="ADAL" clId="{42F18619-5CC2-4558-A144-495D6BF45731}" dt="2024-06-26T20:33:52.669" v="5313" actId="1076"/>
          <ac:spMkLst>
            <pc:docMk/>
            <pc:sldMk cId="4204647710" sldId="274"/>
            <ac:spMk id="12" creationId="{9DC32C6B-1287-85BE-37A3-EA737F3CAAEE}"/>
          </ac:spMkLst>
        </pc:spChg>
        <pc:spChg chg="add mod">
          <ac:chgData name="René Wanders" userId="f18ca3f9-c89a-400d-b456-0029d5388442" providerId="ADAL" clId="{42F18619-5CC2-4558-A144-495D6BF45731}" dt="2024-06-26T20:35:33.009" v="5336" actId="403"/>
          <ac:spMkLst>
            <pc:docMk/>
            <pc:sldMk cId="4204647710" sldId="274"/>
            <ac:spMk id="15" creationId="{07A667CD-1BC0-6C84-AFC2-49215259885B}"/>
          </ac:spMkLst>
        </pc:spChg>
        <pc:picChg chg="add del mod">
          <ac:chgData name="René Wanders" userId="f18ca3f9-c89a-400d-b456-0029d5388442" providerId="ADAL" clId="{42F18619-5CC2-4558-A144-495D6BF45731}" dt="2024-06-26T20:25:10.579" v="5203" actId="478"/>
          <ac:picMkLst>
            <pc:docMk/>
            <pc:sldMk cId="4204647710" sldId="274"/>
            <ac:picMk id="4" creationId="{DCD1E125-5737-A008-E4F5-275A1F7AB1D2}"/>
          </ac:picMkLst>
        </pc:picChg>
        <pc:picChg chg="add mod">
          <ac:chgData name="René Wanders" userId="f18ca3f9-c89a-400d-b456-0029d5388442" providerId="ADAL" clId="{42F18619-5CC2-4558-A144-495D6BF45731}" dt="2024-06-26T20:25:07.969" v="5202"/>
          <ac:picMkLst>
            <pc:docMk/>
            <pc:sldMk cId="4204647710" sldId="274"/>
            <ac:picMk id="6" creationId="{7E97CD3D-928A-7C76-5C66-74504E91D43F}"/>
          </ac:picMkLst>
        </pc:picChg>
        <pc:picChg chg="add del mod">
          <ac:chgData name="René Wanders" userId="f18ca3f9-c89a-400d-b456-0029d5388442" providerId="ADAL" clId="{42F18619-5CC2-4558-A144-495D6BF45731}" dt="2024-06-26T20:27:50.641" v="5205" actId="21"/>
          <ac:picMkLst>
            <pc:docMk/>
            <pc:sldMk cId="4204647710" sldId="274"/>
            <ac:picMk id="8" creationId="{3DB3575F-B465-5048-67FF-A37929454E37}"/>
          </ac:picMkLst>
        </pc:picChg>
        <pc:picChg chg="add mod">
          <ac:chgData name="René Wanders" userId="f18ca3f9-c89a-400d-b456-0029d5388442" providerId="ADAL" clId="{42F18619-5CC2-4558-A144-495D6BF45731}" dt="2024-06-26T20:34:09.282" v="5318" actId="1076"/>
          <ac:picMkLst>
            <pc:docMk/>
            <pc:sldMk cId="4204647710" sldId="274"/>
            <ac:picMk id="14" creationId="{26C6FEAD-D21A-B002-CCC8-5B7A8BC22D45}"/>
          </ac:picMkLst>
        </pc:picChg>
      </pc:sldChg>
      <pc:sldChg chg="new del">
        <pc:chgData name="René Wanders" userId="f18ca3f9-c89a-400d-b456-0029d5388442" providerId="ADAL" clId="{42F18619-5CC2-4558-A144-495D6BF45731}" dt="2024-06-26T15:09:45.995" v="4460" actId="47"/>
        <pc:sldMkLst>
          <pc:docMk/>
          <pc:sldMk cId="662896182" sldId="275"/>
        </pc:sldMkLst>
      </pc:sldChg>
      <pc:sldChg chg="addSp delSp modSp add del mod modShow">
        <pc:chgData name="René Wanders" userId="f18ca3f9-c89a-400d-b456-0029d5388442" providerId="ADAL" clId="{42F18619-5CC2-4558-A144-495D6BF45731}" dt="2024-06-26T20:45:52.136" v="5585" actId="47"/>
        <pc:sldMkLst>
          <pc:docMk/>
          <pc:sldMk cId="3233259102" sldId="276"/>
        </pc:sldMkLst>
        <pc:spChg chg="del mod">
          <ac:chgData name="René Wanders" userId="f18ca3f9-c89a-400d-b456-0029d5388442" providerId="ADAL" clId="{42F18619-5CC2-4558-A144-495D6BF45731}" dt="2024-06-26T07:39:55.309" v="1338" actId="478"/>
          <ac:spMkLst>
            <pc:docMk/>
            <pc:sldMk cId="3233259102" sldId="276"/>
            <ac:spMk id="3" creationId="{95CDD933-5E3B-BA11-CB6D-650DC889F80A}"/>
          </ac:spMkLst>
        </pc:spChg>
        <pc:spChg chg="add del mod">
          <ac:chgData name="René Wanders" userId="f18ca3f9-c89a-400d-b456-0029d5388442" providerId="ADAL" clId="{42F18619-5CC2-4558-A144-495D6BF45731}" dt="2024-06-26T20:44:10.513" v="5570" actId="478"/>
          <ac:spMkLst>
            <pc:docMk/>
            <pc:sldMk cId="3233259102" sldId="276"/>
            <ac:spMk id="6" creationId="{225F72C7-F308-5173-88A2-907C52FCD3E0}"/>
          </ac:spMkLst>
        </pc:spChg>
        <pc:picChg chg="mod">
          <ac:chgData name="René Wanders" userId="f18ca3f9-c89a-400d-b456-0029d5388442" providerId="ADAL" clId="{42F18619-5CC2-4558-A144-495D6BF45731}" dt="2024-06-26T07:40:21.165" v="1532" actId="962"/>
          <ac:picMkLst>
            <pc:docMk/>
            <pc:sldMk cId="3233259102" sldId="276"/>
            <ac:picMk id="4" creationId="{05CFBBE0-83E1-D95A-6CF2-B0CBD47B0603}"/>
          </ac:picMkLst>
        </pc:picChg>
      </pc:sldChg>
      <pc:sldChg chg="addSp delSp modSp new mod ord modClrScheme chgLayout">
        <pc:chgData name="René Wanders" userId="f18ca3f9-c89a-400d-b456-0029d5388442" providerId="ADAL" clId="{42F18619-5CC2-4558-A144-495D6BF45731}" dt="2024-06-27T08:29:43.556" v="7595" actId="14100"/>
        <pc:sldMkLst>
          <pc:docMk/>
          <pc:sldMk cId="2883476050" sldId="277"/>
        </pc:sldMkLst>
        <pc:spChg chg="mod ord">
          <ac:chgData name="René Wanders" userId="f18ca3f9-c89a-400d-b456-0029d5388442" providerId="ADAL" clId="{42F18619-5CC2-4558-A144-495D6BF45731}" dt="2024-06-27T08:28:39.727" v="7584" actId="1076"/>
          <ac:spMkLst>
            <pc:docMk/>
            <pc:sldMk cId="2883476050" sldId="277"/>
            <ac:spMk id="2" creationId="{F7DADD72-28CC-AFC6-5F5F-ECF3E79753A1}"/>
          </ac:spMkLst>
        </pc:spChg>
        <pc:spChg chg="del mod">
          <ac:chgData name="René Wanders" userId="f18ca3f9-c89a-400d-b456-0029d5388442" providerId="ADAL" clId="{42F18619-5CC2-4558-A144-495D6BF45731}" dt="2024-06-26T15:09:51.472" v="4461" actId="478"/>
          <ac:spMkLst>
            <pc:docMk/>
            <pc:sldMk cId="2883476050" sldId="277"/>
            <ac:spMk id="3" creationId="{97A443EF-DE46-B799-4053-6677AD77AFFA}"/>
          </ac:spMkLst>
        </pc:spChg>
        <pc:spChg chg="del">
          <ac:chgData name="René Wanders" userId="f18ca3f9-c89a-400d-b456-0029d5388442" providerId="ADAL" clId="{42F18619-5CC2-4558-A144-495D6BF45731}" dt="2024-06-26T15:08:03.975" v="4410" actId="478"/>
          <ac:spMkLst>
            <pc:docMk/>
            <pc:sldMk cId="2883476050" sldId="277"/>
            <ac:spMk id="4" creationId="{03448804-E01B-3F6C-8B02-174F3B0A4F0B}"/>
          </ac:spMkLst>
        </pc:spChg>
        <pc:spChg chg="del">
          <ac:chgData name="René Wanders" userId="f18ca3f9-c89a-400d-b456-0029d5388442" providerId="ADAL" clId="{42F18619-5CC2-4558-A144-495D6BF45731}" dt="2024-06-26T13:20:54.449" v="3885" actId="478"/>
          <ac:spMkLst>
            <pc:docMk/>
            <pc:sldMk cId="2883476050" sldId="277"/>
            <ac:spMk id="5" creationId="{6017C9C4-C339-1B39-C0A2-6996BEB37D01}"/>
          </ac:spMkLst>
        </pc:spChg>
        <pc:spChg chg="add del mod">
          <ac:chgData name="René Wanders" userId="f18ca3f9-c89a-400d-b456-0029d5388442" providerId="ADAL" clId="{42F18619-5CC2-4558-A144-495D6BF45731}" dt="2024-06-26T15:14:00.893" v="4497"/>
          <ac:spMkLst>
            <pc:docMk/>
            <pc:sldMk cId="2883476050" sldId="277"/>
            <ac:spMk id="7" creationId="{647A8569-0989-760F-B7C5-72FFF7F00C45}"/>
          </ac:spMkLst>
        </pc:spChg>
        <pc:spChg chg="add del mod">
          <ac:chgData name="René Wanders" userId="f18ca3f9-c89a-400d-b456-0029d5388442" providerId="ADAL" clId="{42F18619-5CC2-4558-A144-495D6BF45731}" dt="2024-06-26T20:36:07.944" v="5344" actId="478"/>
          <ac:spMkLst>
            <pc:docMk/>
            <pc:sldMk cId="2883476050" sldId="277"/>
            <ac:spMk id="8" creationId="{65903C83-A3FC-2170-4E42-B284165359AD}"/>
          </ac:spMkLst>
        </pc:spChg>
        <pc:spChg chg="add del mod">
          <ac:chgData name="René Wanders" userId="f18ca3f9-c89a-400d-b456-0029d5388442" providerId="ADAL" clId="{42F18619-5CC2-4558-A144-495D6BF45731}" dt="2024-06-26T20:36:05.196" v="5343" actId="478"/>
          <ac:spMkLst>
            <pc:docMk/>
            <pc:sldMk cId="2883476050" sldId="277"/>
            <ac:spMk id="9" creationId="{225AEBA7-689E-84E2-2C94-4003E2A2CFEA}"/>
          </ac:spMkLst>
        </pc:spChg>
        <pc:spChg chg="add del mod">
          <ac:chgData name="René Wanders" userId="f18ca3f9-c89a-400d-b456-0029d5388442" providerId="ADAL" clId="{42F18619-5CC2-4558-A144-495D6BF45731}" dt="2024-06-26T15:11:57.526" v="4470" actId="478"/>
          <ac:spMkLst>
            <pc:docMk/>
            <pc:sldMk cId="2883476050" sldId="277"/>
            <ac:spMk id="10" creationId="{204EF186-D1D3-6FF7-7E59-642E00F3F3B0}"/>
          </ac:spMkLst>
        </pc:spChg>
        <pc:spChg chg="add del mod">
          <ac:chgData name="René Wanders" userId="f18ca3f9-c89a-400d-b456-0029d5388442" providerId="ADAL" clId="{42F18619-5CC2-4558-A144-495D6BF45731}" dt="2024-06-26T15:14:35.757" v="4506" actId="478"/>
          <ac:spMkLst>
            <pc:docMk/>
            <pc:sldMk cId="2883476050" sldId="277"/>
            <ac:spMk id="12" creationId="{A9C30D3B-BFE4-296D-CBB6-159B39B581A9}"/>
          </ac:spMkLst>
        </pc:spChg>
        <pc:spChg chg="add del mod">
          <ac:chgData name="René Wanders" userId="f18ca3f9-c89a-400d-b456-0029d5388442" providerId="ADAL" clId="{42F18619-5CC2-4558-A144-495D6BF45731}" dt="2024-06-26T15:14:00.888" v="4495" actId="478"/>
          <ac:spMkLst>
            <pc:docMk/>
            <pc:sldMk cId="2883476050" sldId="277"/>
            <ac:spMk id="14" creationId="{D2179A22-1249-CF96-9051-7E57B32E9F5D}"/>
          </ac:spMkLst>
        </pc:spChg>
        <pc:spChg chg="add del mod">
          <ac:chgData name="René Wanders" userId="f18ca3f9-c89a-400d-b456-0029d5388442" providerId="ADAL" clId="{42F18619-5CC2-4558-A144-495D6BF45731}" dt="2024-06-26T20:35:57.091" v="5339" actId="478"/>
          <ac:spMkLst>
            <pc:docMk/>
            <pc:sldMk cId="2883476050" sldId="277"/>
            <ac:spMk id="15" creationId="{6EF7CE7D-44CB-81EF-B226-51D60C678D38}"/>
          </ac:spMkLst>
        </pc:spChg>
        <pc:spChg chg="add del mod">
          <ac:chgData name="René Wanders" userId="f18ca3f9-c89a-400d-b456-0029d5388442" providerId="ADAL" clId="{42F18619-5CC2-4558-A144-495D6BF45731}" dt="2024-06-26T20:36:01.793" v="5341" actId="478"/>
          <ac:spMkLst>
            <pc:docMk/>
            <pc:sldMk cId="2883476050" sldId="277"/>
            <ac:spMk id="16" creationId="{F653E5D2-3559-E4C8-6F5E-BF6B884168ED}"/>
          </ac:spMkLst>
        </pc:spChg>
        <pc:spChg chg="add del mod">
          <ac:chgData name="René Wanders" userId="f18ca3f9-c89a-400d-b456-0029d5388442" providerId="ADAL" clId="{42F18619-5CC2-4558-A144-495D6BF45731}" dt="2024-06-26T20:35:59.534" v="5340" actId="478"/>
          <ac:spMkLst>
            <pc:docMk/>
            <pc:sldMk cId="2883476050" sldId="277"/>
            <ac:spMk id="17" creationId="{579C1085-69ED-3567-7B30-424881E13390}"/>
          </ac:spMkLst>
        </pc:spChg>
        <pc:spChg chg="add mod ord">
          <ac:chgData name="René Wanders" userId="f18ca3f9-c89a-400d-b456-0029d5388442" providerId="ADAL" clId="{42F18619-5CC2-4558-A144-495D6BF45731}" dt="2024-06-27T08:29:43.556" v="7595" actId="14100"/>
          <ac:spMkLst>
            <pc:docMk/>
            <pc:sldMk cId="2883476050" sldId="277"/>
            <ac:spMk id="18" creationId="{5B1CA40B-CFDA-ED8A-706A-9D031E73A514}"/>
          </ac:spMkLst>
        </pc:spChg>
        <pc:picChg chg="add mod">
          <ac:chgData name="René Wanders" userId="f18ca3f9-c89a-400d-b456-0029d5388442" providerId="ADAL" clId="{42F18619-5CC2-4558-A144-495D6BF45731}" dt="2024-06-27T08:29:02.668" v="7586" actId="207"/>
          <ac:picMkLst>
            <pc:docMk/>
            <pc:sldMk cId="2883476050" sldId="277"/>
            <ac:picMk id="20" creationId="{A632B807-8655-54D9-B7C7-D32517843231}"/>
          </ac:picMkLst>
        </pc:picChg>
      </pc:sldChg>
      <pc:sldChg chg="addSp delSp modSp new del mod addCm">
        <pc:chgData name="René Wanders" userId="f18ca3f9-c89a-400d-b456-0029d5388442" providerId="ADAL" clId="{42F18619-5CC2-4558-A144-495D6BF45731}" dt="2024-06-26T08:58:34.286" v="2029" actId="47"/>
        <pc:sldMkLst>
          <pc:docMk/>
          <pc:sldMk cId="1995028934" sldId="278"/>
        </pc:sldMkLst>
        <pc:spChg chg="del">
          <ac:chgData name="René Wanders" userId="f18ca3f9-c89a-400d-b456-0029d5388442" providerId="ADAL" clId="{42F18619-5CC2-4558-A144-495D6BF45731}" dt="2024-06-25T14:41:18.338" v="315" actId="26606"/>
          <ac:spMkLst>
            <pc:docMk/>
            <pc:sldMk cId="1995028934" sldId="278"/>
            <ac:spMk id="2" creationId="{DB6B4AFE-6D42-4CB9-FDFA-B899BC42DF3B}"/>
          </ac:spMkLst>
        </pc:spChg>
        <pc:spChg chg="del">
          <ac:chgData name="René Wanders" userId="f18ca3f9-c89a-400d-b456-0029d5388442" providerId="ADAL" clId="{42F18619-5CC2-4558-A144-495D6BF45731}" dt="2024-06-25T14:41:12.289" v="314"/>
          <ac:spMkLst>
            <pc:docMk/>
            <pc:sldMk cId="1995028934" sldId="278"/>
            <ac:spMk id="3" creationId="{EAAAFBD1-1699-6800-3C02-A75622921D13}"/>
          </ac:spMkLst>
        </pc:spChg>
        <pc:spChg chg="del">
          <ac:chgData name="René Wanders" userId="f18ca3f9-c89a-400d-b456-0029d5388442" providerId="ADAL" clId="{42F18619-5CC2-4558-A144-495D6BF45731}" dt="2024-06-25T14:41:18.338" v="315" actId="26606"/>
          <ac:spMkLst>
            <pc:docMk/>
            <pc:sldMk cId="1995028934" sldId="278"/>
            <ac:spMk id="4" creationId="{34CFD7CC-6181-5154-DCA1-F5936337E2E5}"/>
          </ac:spMkLst>
        </pc:spChg>
        <pc:spChg chg="mod">
          <ac:chgData name="René Wanders" userId="f18ca3f9-c89a-400d-b456-0029d5388442" providerId="ADAL" clId="{42F18619-5CC2-4558-A144-495D6BF45731}" dt="2024-06-25T14:41:18.338" v="315" actId="26606"/>
          <ac:spMkLst>
            <pc:docMk/>
            <pc:sldMk cId="1995028934" sldId="278"/>
            <ac:spMk id="5" creationId="{7330010E-1FDA-17A8-102D-D448D810A922}"/>
          </ac:spMkLst>
        </pc:spChg>
        <pc:spChg chg="add">
          <ac:chgData name="René Wanders" userId="f18ca3f9-c89a-400d-b456-0029d5388442" providerId="ADAL" clId="{42F18619-5CC2-4558-A144-495D6BF45731}" dt="2024-06-25T14:41:18.338" v="315" actId="26606"/>
          <ac:spMkLst>
            <pc:docMk/>
            <pc:sldMk cId="1995028934" sldId="278"/>
            <ac:spMk id="11" creationId="{E8861020-0230-67AF-643B-61E8E1BC8477}"/>
          </ac:spMkLst>
        </pc:spChg>
        <pc:spChg chg="add">
          <ac:chgData name="René Wanders" userId="f18ca3f9-c89a-400d-b456-0029d5388442" providerId="ADAL" clId="{42F18619-5CC2-4558-A144-495D6BF45731}" dt="2024-06-25T14:41:18.338" v="315" actId="26606"/>
          <ac:spMkLst>
            <pc:docMk/>
            <pc:sldMk cId="1995028934" sldId="278"/>
            <ac:spMk id="13" creationId="{7E6DB0C6-6FF7-75BF-AB15-5C0092503907}"/>
          </ac:spMkLst>
        </pc:spChg>
        <pc:graphicFrameChg chg="add mod ord modGraphic">
          <ac:chgData name="René Wanders" userId="f18ca3f9-c89a-400d-b456-0029d5388442" providerId="ADAL" clId="{42F18619-5CC2-4558-A144-495D6BF45731}" dt="2024-06-25T14:42:34.296" v="325" actId="13926"/>
          <ac:graphicFrameMkLst>
            <pc:docMk/>
            <pc:sldMk cId="1995028934" sldId="278"/>
            <ac:graphicFrameMk id="6" creationId="{CBF375C8-DEED-4E4F-7066-10A996AF62AD}"/>
          </ac:graphicFrameMkLst>
        </pc:graphicFrameChg>
        <pc:extLst>
          <p:ext xmlns:p="http://schemas.openxmlformats.org/presentationml/2006/main" uri="{D6D511B9-2390-475A-947B-AFAB55BFBCF1}">
            <pc226:cmChg xmlns:pc226="http://schemas.microsoft.com/office/powerpoint/2022/06/main/command" chg="add">
              <pc226:chgData name="René Wanders" userId="f18ca3f9-c89a-400d-b456-0029d5388442" providerId="ADAL" clId="{42F18619-5CC2-4558-A144-495D6BF45731}" dt="2024-06-26T07:21:18.841" v="699"/>
              <pc2:cmMkLst xmlns:pc2="http://schemas.microsoft.com/office/powerpoint/2019/9/main/command">
                <pc:docMk/>
                <pc:sldMk cId="1995028934" sldId="278"/>
                <pc2:cmMk id="{D2C9D8F9-7596-478C-BA60-A9CAB11CD430}"/>
              </pc2:cmMkLst>
            </pc226:cmChg>
          </p:ext>
        </pc:extLst>
      </pc:sldChg>
      <pc:sldChg chg="addSp delSp modSp new mod addCm delCm modCm">
        <pc:chgData name="René Wanders" userId="f18ca3f9-c89a-400d-b456-0029d5388442" providerId="ADAL" clId="{42F18619-5CC2-4558-A144-495D6BF45731}" dt="2024-06-27T07:35:54.620" v="5840"/>
        <pc:sldMkLst>
          <pc:docMk/>
          <pc:sldMk cId="1586461384" sldId="279"/>
        </pc:sldMkLst>
        <pc:spChg chg="mod">
          <ac:chgData name="René Wanders" userId="f18ca3f9-c89a-400d-b456-0029d5388442" providerId="ADAL" clId="{42F18619-5CC2-4558-A144-495D6BF45731}" dt="2024-06-26T19:46:22.732" v="4554" actId="20577"/>
          <ac:spMkLst>
            <pc:docMk/>
            <pc:sldMk cId="1586461384" sldId="279"/>
            <ac:spMk id="2" creationId="{C08A7D03-CBD5-A7DF-C76C-057460C3D939}"/>
          </ac:spMkLst>
        </pc:spChg>
        <pc:spChg chg="mod">
          <ac:chgData name="René Wanders" userId="f18ca3f9-c89a-400d-b456-0029d5388442" providerId="ADAL" clId="{42F18619-5CC2-4558-A144-495D6BF45731}" dt="2024-06-26T20:04:05.503" v="4900" actId="403"/>
          <ac:spMkLst>
            <pc:docMk/>
            <pc:sldMk cId="1586461384" sldId="279"/>
            <ac:spMk id="3" creationId="{A273B5B3-19B2-42D1-FC47-3CABD18FAF08}"/>
          </ac:spMkLst>
        </pc:spChg>
        <pc:spChg chg="del">
          <ac:chgData name="René Wanders" userId="f18ca3f9-c89a-400d-b456-0029d5388442" providerId="ADAL" clId="{42F18619-5CC2-4558-A144-495D6BF45731}" dt="2024-06-25T14:45:41.033" v="533" actId="478"/>
          <ac:spMkLst>
            <pc:docMk/>
            <pc:sldMk cId="1586461384" sldId="279"/>
            <ac:spMk id="4" creationId="{5EE3E354-DBE9-A14C-B245-86A6697CC229}"/>
          </ac:spMkLst>
        </pc:spChg>
        <pc:spChg chg="del">
          <ac:chgData name="René Wanders" userId="f18ca3f9-c89a-400d-b456-0029d5388442" providerId="ADAL" clId="{42F18619-5CC2-4558-A144-495D6BF45731}" dt="2024-06-26T13:18:58.062" v="3873" actId="478"/>
          <ac:spMkLst>
            <pc:docMk/>
            <pc:sldMk cId="1586461384" sldId="279"/>
            <ac:spMk id="5" creationId="{888B753F-46FC-B110-21A4-9DCA54916384}"/>
          </ac:spMkLst>
        </pc:spChg>
        <pc:spChg chg="add mod">
          <ac:chgData name="René Wanders" userId="f18ca3f9-c89a-400d-b456-0029d5388442" providerId="ADAL" clId="{42F18619-5CC2-4558-A144-495D6BF45731}" dt="2024-06-26T10:01:35.528" v="2703" actId="1038"/>
          <ac:spMkLst>
            <pc:docMk/>
            <pc:sldMk cId="1586461384" sldId="279"/>
            <ac:spMk id="7" creationId="{A5B1C2AE-6564-DB0B-E625-1276DED53D6F}"/>
          </ac:spMkLst>
        </pc:spChg>
        <pc:spChg chg="add mod">
          <ac:chgData name="René Wanders" userId="f18ca3f9-c89a-400d-b456-0029d5388442" providerId="ADAL" clId="{42F18619-5CC2-4558-A144-495D6BF45731}" dt="2024-06-26T10:01:35.528" v="2703" actId="1038"/>
          <ac:spMkLst>
            <pc:docMk/>
            <pc:sldMk cId="1586461384" sldId="279"/>
            <ac:spMk id="9" creationId="{C1058E66-6603-FE93-C892-910AD3271096}"/>
          </ac:spMkLst>
        </pc:spChg>
        <pc:spChg chg="add mod">
          <ac:chgData name="René Wanders" userId="f18ca3f9-c89a-400d-b456-0029d5388442" providerId="ADAL" clId="{42F18619-5CC2-4558-A144-495D6BF45731}" dt="2024-06-26T10:01:35.528" v="2703" actId="1038"/>
          <ac:spMkLst>
            <pc:docMk/>
            <pc:sldMk cId="1586461384" sldId="279"/>
            <ac:spMk id="10" creationId="{3B01A9B0-78A6-C0F9-1FF6-8CBC508B6EC4}"/>
          </ac:spMkLst>
        </pc:spChg>
        <pc:spChg chg="add mod">
          <ac:chgData name="René Wanders" userId="f18ca3f9-c89a-400d-b456-0029d5388442" providerId="ADAL" clId="{42F18619-5CC2-4558-A144-495D6BF45731}" dt="2024-06-26T10:01:35.528" v="2703" actId="1038"/>
          <ac:spMkLst>
            <pc:docMk/>
            <pc:sldMk cId="1586461384" sldId="279"/>
            <ac:spMk id="11" creationId="{BA3EA71C-B691-016D-F4BD-83773A68CA28}"/>
          </ac:spMkLst>
        </pc:spChg>
        <pc:picChg chg="add mod">
          <ac:chgData name="René Wanders" userId="f18ca3f9-c89a-400d-b456-0029d5388442" providerId="ADAL" clId="{42F18619-5CC2-4558-A144-495D6BF45731}" dt="2024-06-26T20:08:18.877" v="4951" actId="1076"/>
          <ac:picMkLst>
            <pc:docMk/>
            <pc:sldMk cId="1586461384" sldId="279"/>
            <ac:picMk id="4" creationId="{5E5E5C93-D355-DAFF-9982-0AACC7F90014}"/>
          </ac:picMkLst>
        </pc:picChg>
        <pc:extLst>
          <p:ext xmlns:p="http://schemas.openxmlformats.org/presentationml/2006/main" uri="{D6D511B9-2390-475A-947B-AFAB55BFBCF1}">
            <pc226:cmChg xmlns:pc226="http://schemas.microsoft.com/office/powerpoint/2022/06/main/command" chg="add del mod">
              <pc226:chgData name="René Wanders" userId="f18ca3f9-c89a-400d-b456-0029d5388442" providerId="ADAL" clId="{42F18619-5CC2-4558-A144-495D6BF45731}" dt="2024-06-27T07:35:54.620" v="5840"/>
              <pc2:cmMkLst xmlns:pc2="http://schemas.microsoft.com/office/powerpoint/2019/9/main/command">
                <pc:docMk/>
                <pc:sldMk cId="1586461384" sldId="279"/>
                <pc2:cmMk id="{02579BE3-99B6-4A19-9714-1364FF661CB3}"/>
              </pc2:cmMkLst>
            </pc226:cmChg>
          </p:ext>
        </pc:extLst>
      </pc:sldChg>
      <pc:sldChg chg="addSp delSp modSp new del mod modNotesTx">
        <pc:chgData name="René Wanders" userId="f18ca3f9-c89a-400d-b456-0029d5388442" providerId="ADAL" clId="{42F18619-5CC2-4558-A144-495D6BF45731}" dt="2024-06-26T13:05:16.783" v="3452" actId="47"/>
        <pc:sldMkLst>
          <pc:docMk/>
          <pc:sldMk cId="3420161644" sldId="280"/>
        </pc:sldMkLst>
        <pc:spChg chg="del">
          <ac:chgData name="René Wanders" userId="f18ca3f9-c89a-400d-b456-0029d5388442" providerId="ADAL" clId="{42F18619-5CC2-4558-A144-495D6BF45731}" dt="2024-06-25T14:53:23.263" v="686" actId="478"/>
          <ac:spMkLst>
            <pc:docMk/>
            <pc:sldMk cId="3420161644" sldId="280"/>
            <ac:spMk id="2" creationId="{1E916DD5-5994-90AF-91B4-807C0887E6D4}"/>
          </ac:spMkLst>
        </pc:spChg>
        <pc:spChg chg="add mod">
          <ac:chgData name="René Wanders" userId="f18ca3f9-c89a-400d-b456-0029d5388442" providerId="ADAL" clId="{42F18619-5CC2-4558-A144-495D6BF45731}" dt="2024-06-26T13:05:01.461" v="3448" actId="478"/>
          <ac:spMkLst>
            <pc:docMk/>
            <pc:sldMk cId="3420161644" sldId="280"/>
            <ac:spMk id="3" creationId="{2F9DB59B-753A-391D-2264-3EDD0C920D42}"/>
          </ac:spMkLst>
        </pc:spChg>
        <pc:spChg chg="del">
          <ac:chgData name="René Wanders" userId="f18ca3f9-c89a-400d-b456-0029d5388442" providerId="ADAL" clId="{42F18619-5CC2-4558-A144-495D6BF45731}" dt="2024-06-25T14:52:25.919" v="667"/>
          <ac:spMkLst>
            <pc:docMk/>
            <pc:sldMk cId="3420161644" sldId="280"/>
            <ac:spMk id="3" creationId="{482DACCB-EF20-E572-7EA1-12F647504940}"/>
          </ac:spMkLst>
        </pc:spChg>
        <pc:spChg chg="del">
          <ac:chgData name="René Wanders" userId="f18ca3f9-c89a-400d-b456-0029d5388442" providerId="ADAL" clId="{42F18619-5CC2-4558-A144-495D6BF45731}" dt="2024-06-25T14:53:26.364" v="687" actId="478"/>
          <ac:spMkLst>
            <pc:docMk/>
            <pc:sldMk cId="3420161644" sldId="280"/>
            <ac:spMk id="4" creationId="{4BCBE047-ABBA-4C1B-2034-24829330929B}"/>
          </ac:spMkLst>
        </pc:spChg>
        <pc:graphicFrameChg chg="add del mod modGraphic">
          <ac:chgData name="René Wanders" userId="f18ca3f9-c89a-400d-b456-0029d5388442" providerId="ADAL" clId="{42F18619-5CC2-4558-A144-495D6BF45731}" dt="2024-06-26T13:05:01.461" v="3448" actId="478"/>
          <ac:graphicFrameMkLst>
            <pc:docMk/>
            <pc:sldMk cId="3420161644" sldId="280"/>
            <ac:graphicFrameMk id="6" creationId="{D52EA414-0385-D29E-EE55-509992FDDCB8}"/>
          </ac:graphicFrameMkLst>
        </pc:graphicFrameChg>
      </pc:sldChg>
      <pc:sldChg chg="modSp new mod">
        <pc:chgData name="René Wanders" userId="f18ca3f9-c89a-400d-b456-0029d5388442" providerId="ADAL" clId="{42F18619-5CC2-4558-A144-495D6BF45731}" dt="2024-06-26T07:23:20.914" v="733" actId="20577"/>
        <pc:sldMkLst>
          <pc:docMk/>
          <pc:sldMk cId="1468943338" sldId="281"/>
        </pc:sldMkLst>
        <pc:spChg chg="mod">
          <ac:chgData name="René Wanders" userId="f18ca3f9-c89a-400d-b456-0029d5388442" providerId="ADAL" clId="{42F18619-5CC2-4558-A144-495D6BF45731}" dt="2024-06-26T07:23:20.914" v="733" actId="20577"/>
          <ac:spMkLst>
            <pc:docMk/>
            <pc:sldMk cId="1468943338" sldId="281"/>
            <ac:spMk id="2" creationId="{DCE89FB3-6140-D061-1990-6A69E53973BD}"/>
          </ac:spMkLst>
        </pc:spChg>
      </pc:sldChg>
      <pc:sldChg chg="addSp delSp modSp new mod">
        <pc:chgData name="René Wanders" userId="f18ca3f9-c89a-400d-b456-0029d5388442" providerId="ADAL" clId="{42F18619-5CC2-4558-A144-495D6BF45731}" dt="2024-06-26T20:18:04.783" v="5137" actId="403"/>
        <pc:sldMkLst>
          <pc:docMk/>
          <pc:sldMk cId="2734094769" sldId="282"/>
        </pc:sldMkLst>
        <pc:spChg chg="mod">
          <ac:chgData name="René Wanders" userId="f18ca3f9-c89a-400d-b456-0029d5388442" providerId="ADAL" clId="{42F18619-5CC2-4558-A144-495D6BF45731}" dt="2024-06-26T19:50:11.801" v="4590" actId="6549"/>
          <ac:spMkLst>
            <pc:docMk/>
            <pc:sldMk cId="2734094769" sldId="282"/>
            <ac:spMk id="2" creationId="{83B88B43-EE9E-7226-7D0A-D1FCF40DCD7E}"/>
          </ac:spMkLst>
        </pc:spChg>
        <pc:spChg chg="mod">
          <ac:chgData name="René Wanders" userId="f18ca3f9-c89a-400d-b456-0029d5388442" providerId="ADAL" clId="{42F18619-5CC2-4558-A144-495D6BF45731}" dt="2024-06-26T20:18:04.783" v="5137" actId="403"/>
          <ac:spMkLst>
            <pc:docMk/>
            <pc:sldMk cId="2734094769" sldId="282"/>
            <ac:spMk id="3" creationId="{46D7C9B3-9A09-67D4-E72A-2E8C840C6F64}"/>
          </ac:spMkLst>
        </pc:spChg>
        <pc:spChg chg="del">
          <ac:chgData name="René Wanders" userId="f18ca3f9-c89a-400d-b456-0029d5388442" providerId="ADAL" clId="{42F18619-5CC2-4558-A144-495D6BF45731}" dt="2024-06-26T07:24:55.441" v="824" actId="478"/>
          <ac:spMkLst>
            <pc:docMk/>
            <pc:sldMk cId="2734094769" sldId="282"/>
            <ac:spMk id="4" creationId="{1AA557EC-EB45-F7C2-D6CB-F9DDBE58ADA2}"/>
          </ac:spMkLst>
        </pc:spChg>
        <pc:spChg chg="del">
          <ac:chgData name="René Wanders" userId="f18ca3f9-c89a-400d-b456-0029d5388442" providerId="ADAL" clId="{42F18619-5CC2-4558-A144-495D6BF45731}" dt="2024-06-26T13:12:35.011" v="3770" actId="478"/>
          <ac:spMkLst>
            <pc:docMk/>
            <pc:sldMk cId="2734094769" sldId="282"/>
            <ac:spMk id="5" creationId="{A4590AB2-738D-47A9-10B3-A8A768779EB1}"/>
          </ac:spMkLst>
        </pc:spChg>
        <pc:picChg chg="add del mod">
          <ac:chgData name="René Wanders" userId="f18ca3f9-c89a-400d-b456-0029d5388442" providerId="ADAL" clId="{42F18619-5CC2-4558-A144-495D6BF45731}" dt="2024-06-26T20:17:05.740" v="5113" actId="478"/>
          <ac:picMkLst>
            <pc:docMk/>
            <pc:sldMk cId="2734094769" sldId="282"/>
            <ac:picMk id="6" creationId="{FD96FFA5-F149-B1D4-ECE2-5B0CB02D2D00}"/>
          </ac:picMkLst>
        </pc:picChg>
        <pc:picChg chg="add mod">
          <ac:chgData name="René Wanders" userId="f18ca3f9-c89a-400d-b456-0029d5388442" providerId="ADAL" clId="{42F18619-5CC2-4558-A144-495D6BF45731}" dt="2024-06-26T20:17:03.233" v="5112"/>
          <ac:picMkLst>
            <pc:docMk/>
            <pc:sldMk cId="2734094769" sldId="282"/>
            <ac:picMk id="7" creationId="{31492168-ED55-4774-C7E4-26555203BF03}"/>
          </ac:picMkLst>
        </pc:picChg>
      </pc:sldChg>
      <pc:sldChg chg="addSp delSp modSp mod delCm modCm">
        <pc:chgData name="René Wanders" userId="f18ca3f9-c89a-400d-b456-0029d5388442" providerId="ADAL" clId="{42F18619-5CC2-4558-A144-495D6BF45731}" dt="2024-06-27T08:02:47.294" v="7244" actId="962"/>
        <pc:sldMkLst>
          <pc:docMk/>
          <pc:sldMk cId="2595567200" sldId="283"/>
        </pc:sldMkLst>
        <pc:spChg chg="mod">
          <ac:chgData name="René Wanders" userId="f18ca3f9-c89a-400d-b456-0029d5388442" providerId="ADAL" clId="{42F18619-5CC2-4558-A144-495D6BF45731}" dt="2024-06-26T19:57:41.209" v="4740" actId="20577"/>
          <ac:spMkLst>
            <pc:docMk/>
            <pc:sldMk cId="2595567200" sldId="283"/>
            <ac:spMk id="2" creationId="{D2662006-9AA6-1BBD-C6BD-4A54FC390C37}"/>
          </ac:spMkLst>
        </pc:spChg>
        <pc:spChg chg="mod">
          <ac:chgData name="René Wanders" userId="f18ca3f9-c89a-400d-b456-0029d5388442" providerId="ADAL" clId="{42F18619-5CC2-4558-A144-495D6BF45731}" dt="2024-06-26T19:45:01.784" v="4527" actId="1036"/>
          <ac:spMkLst>
            <pc:docMk/>
            <pc:sldMk cId="2595567200" sldId="283"/>
            <ac:spMk id="3" creationId="{64D1EA5E-EE29-B7ED-35EC-AA1E6C93BFDF}"/>
          </ac:spMkLst>
        </pc:spChg>
        <pc:spChg chg="del">
          <ac:chgData name="René Wanders" userId="f18ca3f9-c89a-400d-b456-0029d5388442" providerId="ADAL" clId="{42F18619-5CC2-4558-A144-495D6BF45731}" dt="2024-06-26T13:19:11.229" v="3875" actId="478"/>
          <ac:spMkLst>
            <pc:docMk/>
            <pc:sldMk cId="2595567200" sldId="283"/>
            <ac:spMk id="5" creationId="{4D0DE4DD-1CD4-4EDB-E24A-0384C1EEEE4A}"/>
          </ac:spMkLst>
        </pc:spChg>
        <pc:picChg chg="add del mod">
          <ac:chgData name="René Wanders" userId="f18ca3f9-c89a-400d-b456-0029d5388442" providerId="ADAL" clId="{42F18619-5CC2-4558-A144-495D6BF45731}" dt="2024-06-26T20:08:34.355" v="4955" actId="478"/>
          <ac:picMkLst>
            <pc:docMk/>
            <pc:sldMk cId="2595567200" sldId="283"/>
            <ac:picMk id="4" creationId="{B18B0DCF-FE5A-0B86-0DDD-D653DD902609}"/>
          </ac:picMkLst>
        </pc:picChg>
        <pc:picChg chg="add mod">
          <ac:chgData name="René Wanders" userId="f18ca3f9-c89a-400d-b456-0029d5388442" providerId="ADAL" clId="{42F18619-5CC2-4558-A144-495D6BF45731}" dt="2024-06-26T20:08:31.981" v="4954"/>
          <ac:picMkLst>
            <pc:docMk/>
            <pc:sldMk cId="2595567200" sldId="283"/>
            <ac:picMk id="6" creationId="{D6FDDB42-A1A1-E50C-8E03-F6E5D775C84C}"/>
          </ac:picMkLst>
        </pc:picChg>
        <pc:picChg chg="mod">
          <ac:chgData name="René Wanders" userId="f18ca3f9-c89a-400d-b456-0029d5388442" providerId="ADAL" clId="{42F18619-5CC2-4558-A144-495D6BF45731}" dt="2024-06-27T08:02:31.436" v="7241" actId="962"/>
          <ac:picMkLst>
            <pc:docMk/>
            <pc:sldMk cId="2595567200" sldId="283"/>
            <ac:picMk id="8" creationId="{18E2F0F7-6199-6BA3-4F2E-F9E0E6FE63BC}"/>
          </ac:picMkLst>
        </pc:picChg>
        <pc:picChg chg="add mod">
          <ac:chgData name="René Wanders" userId="f18ca3f9-c89a-400d-b456-0029d5388442" providerId="ADAL" clId="{42F18619-5CC2-4558-A144-495D6BF45731}" dt="2024-06-27T08:02:47.294" v="7244" actId="962"/>
          <ac:picMkLst>
            <pc:docMk/>
            <pc:sldMk cId="2595567200" sldId="283"/>
            <ac:picMk id="9" creationId="{DCDC3A26-43BA-3612-5AC3-407CBF09E444}"/>
          </ac:picMkLst>
        </pc:picChg>
        <pc:picChg chg="mod">
          <ac:chgData name="René Wanders" userId="f18ca3f9-c89a-400d-b456-0029d5388442" providerId="ADAL" clId="{42F18619-5CC2-4558-A144-495D6BF45731}" dt="2024-06-27T08:02:36.341" v="7242" actId="962"/>
          <ac:picMkLst>
            <pc:docMk/>
            <pc:sldMk cId="2595567200" sldId="283"/>
            <ac:picMk id="11" creationId="{50E5C5EA-59AA-0379-A384-9A8F08E3F9ED}"/>
          </ac:picMkLst>
        </pc:picChg>
        <pc:picChg chg="del">
          <ac:chgData name="René Wanders" userId="f18ca3f9-c89a-400d-b456-0029d5388442" providerId="ADAL" clId="{42F18619-5CC2-4558-A144-495D6BF45731}" dt="2024-06-26T20:28:30.858" v="5215" actId="478"/>
          <ac:picMkLst>
            <pc:docMk/>
            <pc:sldMk cId="2595567200" sldId="283"/>
            <ac:picMk id="14" creationId="{7BBC588E-8D14-0B0D-2A66-5F1CCE7BCAEA}"/>
          </ac:picMkLst>
        </pc:picChg>
        <pc:picChg chg="mod">
          <ac:chgData name="René Wanders" userId="f18ca3f9-c89a-400d-b456-0029d5388442" providerId="ADAL" clId="{42F18619-5CC2-4558-A144-495D6BF45731}" dt="2024-06-27T08:02:38.703" v="7243" actId="962"/>
          <ac:picMkLst>
            <pc:docMk/>
            <pc:sldMk cId="2595567200" sldId="283"/>
            <ac:picMk id="15" creationId="{25D348AF-9413-37CE-7E0B-4DBFF04B275D}"/>
          </ac:picMkLst>
        </pc:picChg>
        <pc:extLst>
          <p:ext xmlns:p="http://schemas.openxmlformats.org/presentationml/2006/main" uri="{D6D511B9-2390-475A-947B-AFAB55BFBCF1}">
            <pc226:cmChg xmlns:pc226="http://schemas.microsoft.com/office/powerpoint/2022/06/main/command" chg="del mod">
              <pc226:chgData name="René Wanders" userId="f18ca3f9-c89a-400d-b456-0029d5388442" providerId="ADAL" clId="{42F18619-5CC2-4558-A144-495D6BF45731}" dt="2024-06-27T07:35:41.164" v="5838"/>
              <pc2:cmMkLst xmlns:pc2="http://schemas.microsoft.com/office/powerpoint/2019/9/main/command">
                <pc:docMk/>
                <pc:sldMk cId="2595567200" sldId="283"/>
                <pc2:cmMk id="{B4F57992-6850-466E-B3CB-E929500E90E5}"/>
              </pc2:cmMkLst>
            </pc226:cmChg>
          </p:ext>
        </pc:extLst>
      </pc:sldChg>
      <pc:sldChg chg="addSp delSp modSp add mod delCm modCm modNotesTx">
        <pc:chgData name="René Wanders" userId="f18ca3f9-c89a-400d-b456-0029d5388442" providerId="ADAL" clId="{42F18619-5CC2-4558-A144-495D6BF45731}" dt="2024-06-27T07:34:58.847" v="5831"/>
        <pc:sldMkLst>
          <pc:docMk/>
          <pc:sldMk cId="4258741251" sldId="284"/>
        </pc:sldMkLst>
        <pc:spChg chg="mod">
          <ac:chgData name="René Wanders" userId="f18ca3f9-c89a-400d-b456-0029d5388442" providerId="ADAL" clId="{42F18619-5CC2-4558-A144-495D6BF45731}" dt="2024-06-26T09:12:19.691" v="2176" actId="20577"/>
          <ac:spMkLst>
            <pc:docMk/>
            <pc:sldMk cId="4258741251" sldId="284"/>
            <ac:spMk id="4" creationId="{3A8BA7EA-7490-4A1F-B0B9-D187D161B5EA}"/>
          </ac:spMkLst>
        </pc:spChg>
        <pc:spChg chg="del">
          <ac:chgData name="René Wanders" userId="f18ca3f9-c89a-400d-b456-0029d5388442" providerId="ADAL" clId="{42F18619-5CC2-4558-A144-495D6BF45731}" dt="2024-06-26T08:38:21.607" v="1815" actId="478"/>
          <ac:spMkLst>
            <pc:docMk/>
            <pc:sldMk cId="4258741251" sldId="284"/>
            <ac:spMk id="7" creationId="{244E8EA2-0797-37D3-4A70-BDCA7E3BC1E4}"/>
          </ac:spMkLst>
        </pc:spChg>
        <pc:spChg chg="del">
          <ac:chgData name="René Wanders" userId="f18ca3f9-c89a-400d-b456-0029d5388442" providerId="ADAL" clId="{42F18619-5CC2-4558-A144-495D6BF45731}" dt="2024-06-26T08:38:20.337" v="1814" actId="478"/>
          <ac:spMkLst>
            <pc:docMk/>
            <pc:sldMk cId="4258741251" sldId="284"/>
            <ac:spMk id="8" creationId="{F8F35F39-93C5-8B10-02BC-6433952EB1C8}"/>
          </ac:spMkLst>
        </pc:spChg>
        <pc:spChg chg="del">
          <ac:chgData name="René Wanders" userId="f18ca3f9-c89a-400d-b456-0029d5388442" providerId="ADAL" clId="{42F18619-5CC2-4558-A144-495D6BF45731}" dt="2024-06-26T08:38:22.857" v="1816" actId="478"/>
          <ac:spMkLst>
            <pc:docMk/>
            <pc:sldMk cId="4258741251" sldId="284"/>
            <ac:spMk id="9" creationId="{AD787E38-4492-E135-626A-AF2F1F63AAB5}"/>
          </ac:spMkLst>
        </pc:spChg>
        <pc:spChg chg="del">
          <ac:chgData name="René Wanders" userId="f18ca3f9-c89a-400d-b456-0029d5388442" providerId="ADAL" clId="{42F18619-5CC2-4558-A144-495D6BF45731}" dt="2024-06-26T08:38:24.318" v="1817" actId="478"/>
          <ac:spMkLst>
            <pc:docMk/>
            <pc:sldMk cId="4258741251" sldId="284"/>
            <ac:spMk id="11" creationId="{01FBCCA5-1A6D-EBE9-618B-3CE80B2CE610}"/>
          </ac:spMkLst>
        </pc:spChg>
        <pc:graphicFrameChg chg="add mod">
          <ac:chgData name="René Wanders" userId="f18ca3f9-c89a-400d-b456-0029d5388442" providerId="ADAL" clId="{42F18619-5CC2-4558-A144-495D6BF45731}" dt="2024-06-26T08:49:45.212" v="1863"/>
          <ac:graphicFrameMkLst>
            <pc:docMk/>
            <pc:sldMk cId="4258741251" sldId="284"/>
            <ac:graphicFrameMk id="2" creationId="{D8FBE582-8AC2-23F1-88AD-1EB0F2C83B7D}"/>
          </ac:graphicFrameMkLst>
        </pc:graphicFrameChg>
        <pc:extLst>
          <p:ext xmlns:p="http://schemas.openxmlformats.org/presentationml/2006/main" uri="{D6D511B9-2390-475A-947B-AFAB55BFBCF1}">
            <pc226:cmChg xmlns:pc226="http://schemas.microsoft.com/office/powerpoint/2022/06/main/command" chg="del mod">
              <pc226:chgData name="René Wanders" userId="f18ca3f9-c89a-400d-b456-0029d5388442" providerId="ADAL" clId="{42F18619-5CC2-4558-A144-495D6BF45731}" dt="2024-06-27T07:34:58.847" v="5831"/>
              <pc2:cmMkLst xmlns:pc2="http://schemas.microsoft.com/office/powerpoint/2019/9/main/command">
                <pc:docMk/>
                <pc:sldMk cId="4258741251" sldId="284"/>
                <pc2:cmMk id="{F50C46F3-8BFA-41D8-9B19-93D38CD40521}"/>
              </pc2:cmMkLst>
            </pc226:cmChg>
          </p:ext>
        </pc:extLst>
      </pc:sldChg>
      <pc:sldChg chg="addSp delSp modSp new mod">
        <pc:chgData name="René Wanders" userId="f18ca3f9-c89a-400d-b456-0029d5388442" providerId="ADAL" clId="{42F18619-5CC2-4558-A144-495D6BF45731}" dt="2024-06-27T07:56:12.206" v="6299" actId="962"/>
        <pc:sldMkLst>
          <pc:docMk/>
          <pc:sldMk cId="1526262305" sldId="285"/>
        </pc:sldMkLst>
        <pc:spChg chg="add del mod">
          <ac:chgData name="René Wanders" userId="f18ca3f9-c89a-400d-b456-0029d5388442" providerId="ADAL" clId="{42F18619-5CC2-4558-A144-495D6BF45731}" dt="2024-06-26T19:45:57.454" v="4541" actId="20577"/>
          <ac:spMkLst>
            <pc:docMk/>
            <pc:sldMk cId="1526262305" sldId="285"/>
            <ac:spMk id="2" creationId="{EF3C08EB-D54E-6A83-DF29-D29297C56380}"/>
          </ac:spMkLst>
        </pc:spChg>
        <pc:spChg chg="del">
          <ac:chgData name="René Wanders" userId="f18ca3f9-c89a-400d-b456-0029d5388442" providerId="ADAL" clId="{42F18619-5CC2-4558-A144-495D6BF45731}" dt="2024-06-26T08:54:54.239" v="1878" actId="478"/>
          <ac:spMkLst>
            <pc:docMk/>
            <pc:sldMk cId="1526262305" sldId="285"/>
            <ac:spMk id="3" creationId="{965CEF34-EE62-EA61-F819-588C2EDC9A80}"/>
          </ac:spMkLst>
        </pc:spChg>
        <pc:spChg chg="del">
          <ac:chgData name="René Wanders" userId="f18ca3f9-c89a-400d-b456-0029d5388442" providerId="ADAL" clId="{42F18619-5CC2-4558-A144-495D6BF45731}" dt="2024-06-26T08:54:52.582" v="1877" actId="478"/>
          <ac:spMkLst>
            <pc:docMk/>
            <pc:sldMk cId="1526262305" sldId="285"/>
            <ac:spMk id="4" creationId="{E53A6207-AC9D-3EE2-8489-A9C71E64F908}"/>
          </ac:spMkLst>
        </pc:spChg>
        <pc:spChg chg="del">
          <ac:chgData name="René Wanders" userId="f18ca3f9-c89a-400d-b456-0029d5388442" providerId="ADAL" clId="{42F18619-5CC2-4558-A144-495D6BF45731}" dt="2024-06-26T13:19:20.303" v="3877" actId="478"/>
          <ac:spMkLst>
            <pc:docMk/>
            <pc:sldMk cId="1526262305" sldId="285"/>
            <ac:spMk id="5" creationId="{59EA6294-9846-157D-D145-AE44CBC4C1F0}"/>
          </ac:spMkLst>
        </pc:spChg>
        <pc:graphicFrameChg chg="add mod">
          <ac:chgData name="René Wanders" userId="f18ca3f9-c89a-400d-b456-0029d5388442" providerId="ADAL" clId="{42F18619-5CC2-4558-A144-495D6BF45731}" dt="2024-06-26T20:03:47.184" v="4899" actId="255"/>
          <ac:graphicFrameMkLst>
            <pc:docMk/>
            <pc:sldMk cId="1526262305" sldId="285"/>
            <ac:graphicFrameMk id="6" creationId="{2B0EA16F-3E6E-4A9C-B47E-7C635D4BA605}"/>
          </ac:graphicFrameMkLst>
        </pc:graphicFrameChg>
        <pc:picChg chg="add mod">
          <ac:chgData name="René Wanders" userId="f18ca3f9-c89a-400d-b456-0029d5388442" providerId="ADAL" clId="{42F18619-5CC2-4558-A144-495D6BF45731}" dt="2024-06-27T07:56:12.206" v="6299" actId="962"/>
          <ac:picMkLst>
            <pc:docMk/>
            <pc:sldMk cId="1526262305" sldId="285"/>
            <ac:picMk id="8" creationId="{F2F417E6-B568-90EF-0F00-C31FCA2010A9}"/>
          </ac:picMkLst>
        </pc:picChg>
      </pc:sldChg>
      <pc:sldChg chg="addSp delSp modSp new del mod">
        <pc:chgData name="René Wanders" userId="f18ca3f9-c89a-400d-b456-0029d5388442" providerId="ADAL" clId="{42F18619-5CC2-4558-A144-495D6BF45731}" dt="2024-06-26T09:18:32.736" v="2222" actId="47"/>
        <pc:sldMkLst>
          <pc:docMk/>
          <pc:sldMk cId="644291653" sldId="286"/>
        </pc:sldMkLst>
        <pc:spChg chg="mod">
          <ac:chgData name="René Wanders" userId="f18ca3f9-c89a-400d-b456-0029d5388442" providerId="ADAL" clId="{42F18619-5CC2-4558-A144-495D6BF45731}" dt="2024-06-26T08:58:07.811" v="2028" actId="20577"/>
          <ac:spMkLst>
            <pc:docMk/>
            <pc:sldMk cId="644291653" sldId="286"/>
            <ac:spMk id="2" creationId="{1C1D0275-3D0B-5BAE-2C92-E1DDAD5F75E0}"/>
          </ac:spMkLst>
        </pc:spChg>
        <pc:spChg chg="del">
          <ac:chgData name="René Wanders" userId="f18ca3f9-c89a-400d-b456-0029d5388442" providerId="ADAL" clId="{42F18619-5CC2-4558-A144-495D6BF45731}" dt="2024-06-26T08:56:56.979" v="1925" actId="478"/>
          <ac:spMkLst>
            <pc:docMk/>
            <pc:sldMk cId="644291653" sldId="286"/>
            <ac:spMk id="3" creationId="{A27C4C6B-EC03-C736-6A16-E617C471B25D}"/>
          </ac:spMkLst>
        </pc:spChg>
        <pc:spChg chg="del">
          <ac:chgData name="René Wanders" userId="f18ca3f9-c89a-400d-b456-0029d5388442" providerId="ADAL" clId="{42F18619-5CC2-4558-A144-495D6BF45731}" dt="2024-06-26T08:56:58.255" v="1926" actId="478"/>
          <ac:spMkLst>
            <pc:docMk/>
            <pc:sldMk cId="644291653" sldId="286"/>
            <ac:spMk id="4" creationId="{5463333F-30DD-CAE6-28BB-ED52ED9D5A9B}"/>
          </ac:spMkLst>
        </pc:spChg>
        <pc:graphicFrameChg chg="add mod">
          <ac:chgData name="René Wanders" userId="f18ca3f9-c89a-400d-b456-0029d5388442" providerId="ADAL" clId="{42F18619-5CC2-4558-A144-495D6BF45731}" dt="2024-06-26T08:57:28.154" v="1938"/>
          <ac:graphicFrameMkLst>
            <pc:docMk/>
            <pc:sldMk cId="644291653" sldId="286"/>
            <ac:graphicFrameMk id="6" creationId="{2B0EA16F-3E6E-4A9C-B47E-7C635D4BA605}"/>
          </ac:graphicFrameMkLst>
        </pc:graphicFrameChg>
      </pc:sldChg>
      <pc:sldChg chg="addSp delSp modSp new mod delCm modCm">
        <pc:chgData name="René Wanders" userId="f18ca3f9-c89a-400d-b456-0029d5388442" providerId="ADAL" clId="{42F18619-5CC2-4558-A144-495D6BF45731}" dt="2024-06-27T07:56:26.526" v="6303" actId="962"/>
        <pc:sldMkLst>
          <pc:docMk/>
          <pc:sldMk cId="1258860840" sldId="286"/>
        </pc:sldMkLst>
        <pc:spChg chg="mod">
          <ac:chgData name="René Wanders" userId="f18ca3f9-c89a-400d-b456-0029d5388442" providerId="ADAL" clId="{42F18619-5CC2-4558-A144-495D6BF45731}" dt="2024-06-26T14:05:09.078" v="4208" actId="20577"/>
          <ac:spMkLst>
            <pc:docMk/>
            <pc:sldMk cId="1258860840" sldId="286"/>
            <ac:spMk id="2" creationId="{24BEA19A-732F-7F61-BAA4-8BCD955820E2}"/>
          </ac:spMkLst>
        </pc:spChg>
        <pc:spChg chg="del">
          <ac:chgData name="René Wanders" userId="f18ca3f9-c89a-400d-b456-0029d5388442" providerId="ADAL" clId="{42F18619-5CC2-4558-A144-495D6BF45731}" dt="2024-06-26T09:37:40.036" v="2357"/>
          <ac:spMkLst>
            <pc:docMk/>
            <pc:sldMk cId="1258860840" sldId="286"/>
            <ac:spMk id="3" creationId="{E5AA08D1-62F8-B918-455B-2ECE13E24AA0}"/>
          </ac:spMkLst>
        </pc:spChg>
        <pc:spChg chg="del">
          <ac:chgData name="René Wanders" userId="f18ca3f9-c89a-400d-b456-0029d5388442" providerId="ADAL" clId="{42F18619-5CC2-4558-A144-495D6BF45731}" dt="2024-06-26T09:46:15.016" v="2383" actId="478"/>
          <ac:spMkLst>
            <pc:docMk/>
            <pc:sldMk cId="1258860840" sldId="286"/>
            <ac:spMk id="4" creationId="{36CE6407-5E35-6836-6C53-E2E66C5D62A6}"/>
          </ac:spMkLst>
        </pc:spChg>
        <pc:spChg chg="del">
          <ac:chgData name="René Wanders" userId="f18ca3f9-c89a-400d-b456-0029d5388442" providerId="ADAL" clId="{42F18619-5CC2-4558-A144-495D6BF45731}" dt="2024-06-26T10:19:02.403" v="2795" actId="478"/>
          <ac:spMkLst>
            <pc:docMk/>
            <pc:sldMk cId="1258860840" sldId="286"/>
            <ac:spMk id="5" creationId="{A4361A97-7C78-3650-4E43-8B7B6C76545F}"/>
          </ac:spMkLst>
        </pc:spChg>
        <pc:spChg chg="add del mod">
          <ac:chgData name="René Wanders" userId="f18ca3f9-c89a-400d-b456-0029d5388442" providerId="ADAL" clId="{42F18619-5CC2-4558-A144-495D6BF45731}" dt="2024-06-26T10:19:02.403" v="2795" actId="478"/>
          <ac:spMkLst>
            <pc:docMk/>
            <pc:sldMk cId="1258860840" sldId="286"/>
            <ac:spMk id="7" creationId="{3FCE32EF-229A-2958-256E-31EA92F6A680}"/>
          </ac:spMkLst>
        </pc:spChg>
        <pc:spChg chg="add del mod">
          <ac:chgData name="René Wanders" userId="f18ca3f9-c89a-400d-b456-0029d5388442" providerId="ADAL" clId="{42F18619-5CC2-4558-A144-495D6BF45731}" dt="2024-06-26T10:19:02.403" v="2795" actId="478"/>
          <ac:spMkLst>
            <pc:docMk/>
            <pc:sldMk cId="1258860840" sldId="286"/>
            <ac:spMk id="9" creationId="{C33C6ADB-0A05-5D80-E1A0-5A1B125DF338}"/>
          </ac:spMkLst>
        </pc:spChg>
        <pc:spChg chg="add del mod">
          <ac:chgData name="René Wanders" userId="f18ca3f9-c89a-400d-b456-0029d5388442" providerId="ADAL" clId="{42F18619-5CC2-4558-A144-495D6BF45731}" dt="2024-06-26T10:19:02.403" v="2795" actId="478"/>
          <ac:spMkLst>
            <pc:docMk/>
            <pc:sldMk cId="1258860840" sldId="286"/>
            <ac:spMk id="12" creationId="{0707C4B7-4DA3-1283-ED3C-991BA583699F}"/>
          </ac:spMkLst>
        </pc:spChg>
        <pc:spChg chg="add del mod">
          <ac:chgData name="René Wanders" userId="f18ca3f9-c89a-400d-b456-0029d5388442" providerId="ADAL" clId="{42F18619-5CC2-4558-A144-495D6BF45731}" dt="2024-06-26T10:19:02.403" v="2795" actId="478"/>
          <ac:spMkLst>
            <pc:docMk/>
            <pc:sldMk cId="1258860840" sldId="286"/>
            <ac:spMk id="14" creationId="{73C5EBEB-46C4-165E-2567-7EB1A0A8800B}"/>
          </ac:spMkLst>
        </pc:spChg>
        <pc:spChg chg="add del mod">
          <ac:chgData name="René Wanders" userId="f18ca3f9-c89a-400d-b456-0029d5388442" providerId="ADAL" clId="{42F18619-5CC2-4558-A144-495D6BF45731}" dt="2024-06-26T10:19:04.066" v="2796" actId="478"/>
          <ac:spMkLst>
            <pc:docMk/>
            <pc:sldMk cId="1258860840" sldId="286"/>
            <ac:spMk id="17" creationId="{9BB3447E-A5F1-F127-53EC-183644300DDA}"/>
          </ac:spMkLst>
        </pc:spChg>
        <pc:graphicFrameChg chg="add del mod modGraphic">
          <ac:chgData name="René Wanders" userId="f18ca3f9-c89a-400d-b456-0029d5388442" providerId="ADAL" clId="{42F18619-5CC2-4558-A144-495D6BF45731}" dt="2024-06-26T10:19:02.403" v="2795" actId="478"/>
          <ac:graphicFrameMkLst>
            <pc:docMk/>
            <pc:sldMk cId="1258860840" sldId="286"/>
            <ac:graphicFrameMk id="10" creationId="{B5CB4D3C-8DB2-EC6A-8FF5-915C89F518C2}"/>
          </ac:graphicFrameMkLst>
        </pc:graphicFrameChg>
        <pc:graphicFrameChg chg="add mod">
          <ac:chgData name="René Wanders" userId="f18ca3f9-c89a-400d-b456-0029d5388442" providerId="ADAL" clId="{42F18619-5CC2-4558-A144-495D6BF45731}" dt="2024-06-26T20:14:29.800" v="5054" actId="14100"/>
          <ac:graphicFrameMkLst>
            <pc:docMk/>
            <pc:sldMk cId="1258860840" sldId="286"/>
            <ac:graphicFrameMk id="18" creationId="{4EEF73EB-7B51-8DCD-A1F2-3513CB996C89}"/>
          </ac:graphicFrameMkLst>
        </pc:graphicFrameChg>
        <pc:picChg chg="add mod">
          <ac:chgData name="René Wanders" userId="f18ca3f9-c89a-400d-b456-0029d5388442" providerId="ADAL" clId="{42F18619-5CC2-4558-A144-495D6BF45731}" dt="2024-06-27T07:56:26.526" v="6303" actId="962"/>
          <ac:picMkLst>
            <pc:docMk/>
            <pc:sldMk cId="1258860840" sldId="286"/>
            <ac:picMk id="15" creationId="{5A4ED818-9471-6EB4-AC37-7F19A672D106}"/>
          </ac:picMkLst>
        </pc:picChg>
        <pc:extLst>
          <p:ext xmlns:p="http://schemas.openxmlformats.org/presentationml/2006/main" uri="{D6D511B9-2390-475A-947B-AFAB55BFBCF1}">
            <pc226:cmChg xmlns:pc226="http://schemas.microsoft.com/office/powerpoint/2022/06/main/command" chg="del mod">
              <pc226:chgData name="René Wanders" userId="f18ca3f9-c89a-400d-b456-0029d5388442" providerId="ADAL" clId="{42F18619-5CC2-4558-A144-495D6BF45731}" dt="2024-06-27T07:36:14.698" v="5842"/>
              <pc2:cmMkLst xmlns:pc2="http://schemas.microsoft.com/office/powerpoint/2019/9/main/command">
                <pc:docMk/>
                <pc:sldMk cId="1258860840" sldId="286"/>
                <pc2:cmMk id="{B7F9B5E6-A9EC-4001-AAA8-020641C685B3}"/>
              </pc2:cmMkLst>
            </pc226:cmChg>
          </p:ext>
        </pc:extLst>
      </pc:sldChg>
      <pc:sldChg chg="addSp delSp modSp add mod delCm modCm">
        <pc:chgData name="René Wanders" userId="f18ca3f9-c89a-400d-b456-0029d5388442" providerId="ADAL" clId="{42F18619-5CC2-4558-A144-495D6BF45731}" dt="2024-06-27T07:57:07.684" v="6527" actId="962"/>
        <pc:sldMkLst>
          <pc:docMk/>
          <pc:sldMk cId="3969638537" sldId="287"/>
        </pc:sldMkLst>
        <pc:spChg chg="mod">
          <ac:chgData name="René Wanders" userId="f18ca3f9-c89a-400d-b456-0029d5388442" providerId="ADAL" clId="{42F18619-5CC2-4558-A144-495D6BF45731}" dt="2024-06-26T20:14:58.320" v="5055" actId="21"/>
          <ac:spMkLst>
            <pc:docMk/>
            <pc:sldMk cId="3969638537" sldId="287"/>
            <ac:spMk id="2" creationId="{24BEA19A-732F-7F61-BAA4-8BCD955820E2}"/>
          </ac:spMkLst>
        </pc:spChg>
        <pc:spChg chg="add mod">
          <ac:chgData name="René Wanders" userId="f18ca3f9-c89a-400d-b456-0029d5388442" providerId="ADAL" clId="{42F18619-5CC2-4558-A144-495D6BF45731}" dt="2024-06-27T07:57:07.684" v="6527" actId="962"/>
          <ac:spMkLst>
            <pc:docMk/>
            <pc:sldMk cId="3969638537" sldId="287"/>
            <ac:spMk id="4" creationId="{19CFC048-C701-4E5B-3D47-7B43335A8121}"/>
          </ac:spMkLst>
        </pc:spChg>
        <pc:spChg chg="add mod">
          <ac:chgData name="René Wanders" userId="f18ca3f9-c89a-400d-b456-0029d5388442" providerId="ADAL" clId="{42F18619-5CC2-4558-A144-495D6BF45731}" dt="2024-06-26T10:24:26.842" v="2900" actId="1076"/>
          <ac:spMkLst>
            <pc:docMk/>
            <pc:sldMk cId="3969638537" sldId="287"/>
            <ac:spMk id="5" creationId="{D20D94D8-9162-03F1-FA09-84557BCED8F6}"/>
          </ac:spMkLst>
        </pc:spChg>
        <pc:spChg chg="add mod">
          <ac:chgData name="René Wanders" userId="f18ca3f9-c89a-400d-b456-0029d5388442" providerId="ADAL" clId="{42F18619-5CC2-4558-A144-495D6BF45731}" dt="2024-06-26T20:15:43.976" v="5075" actId="1076"/>
          <ac:spMkLst>
            <pc:docMk/>
            <pc:sldMk cId="3969638537" sldId="287"/>
            <ac:spMk id="7" creationId="{5D135E1F-1481-153B-2104-3EA3181BB576}"/>
          </ac:spMkLst>
        </pc:spChg>
        <pc:graphicFrameChg chg="add mod">
          <ac:chgData name="René Wanders" userId="f18ca3f9-c89a-400d-b456-0029d5388442" providerId="ADAL" clId="{42F18619-5CC2-4558-A144-495D6BF45731}" dt="2024-06-26T20:16:01.506" v="5077"/>
          <ac:graphicFrameMkLst>
            <pc:docMk/>
            <pc:sldMk cId="3969638537" sldId="287"/>
            <ac:graphicFrameMk id="3" creationId="{57638FA1-522B-39D8-DB61-F08C6BB48C30}"/>
          </ac:graphicFrameMkLst>
        </pc:graphicFrameChg>
        <pc:graphicFrameChg chg="del">
          <ac:chgData name="René Wanders" userId="f18ca3f9-c89a-400d-b456-0029d5388442" providerId="ADAL" clId="{42F18619-5CC2-4558-A144-495D6BF45731}" dt="2024-06-26T10:21:32.939" v="2815" actId="478"/>
          <ac:graphicFrameMkLst>
            <pc:docMk/>
            <pc:sldMk cId="3969638537" sldId="287"/>
            <ac:graphicFrameMk id="18" creationId="{4EEF73EB-7B51-8DCD-A1F2-3513CB996C89}"/>
          </ac:graphicFrameMkLst>
        </pc:graphicFrameChg>
        <pc:picChg chg="mod">
          <ac:chgData name="René Wanders" userId="f18ca3f9-c89a-400d-b456-0029d5388442" providerId="ADAL" clId="{42F18619-5CC2-4558-A144-495D6BF45731}" dt="2024-06-27T07:56:32.834" v="6305" actId="962"/>
          <ac:picMkLst>
            <pc:docMk/>
            <pc:sldMk cId="3969638537" sldId="287"/>
            <ac:picMk id="15" creationId="{5A4ED818-9471-6EB4-AC37-7F19A672D106}"/>
          </ac:picMkLst>
        </pc:picChg>
        <pc:extLst>
          <p:ext xmlns:p="http://schemas.openxmlformats.org/presentationml/2006/main" uri="{D6D511B9-2390-475A-947B-AFAB55BFBCF1}">
            <pc226:cmChg xmlns:pc226="http://schemas.microsoft.com/office/powerpoint/2022/06/main/command" chg="del mod">
              <pc226:chgData name="René Wanders" userId="f18ca3f9-c89a-400d-b456-0029d5388442" providerId="ADAL" clId="{42F18619-5CC2-4558-A144-495D6BF45731}" dt="2024-06-27T07:36:21.540" v="5843"/>
              <pc2:cmMkLst xmlns:pc2="http://schemas.microsoft.com/office/powerpoint/2019/9/main/command">
                <pc:docMk/>
                <pc:sldMk cId="3969638537" sldId="287"/>
                <pc2:cmMk id="{540DC5E8-943B-4338-98F9-526B9A81E9BB}"/>
              </pc2:cmMkLst>
            </pc226:cmChg>
          </p:ext>
        </pc:extLst>
      </pc:sldChg>
      <pc:sldChg chg="addSp delSp modSp new del mod">
        <pc:chgData name="René Wanders" userId="f18ca3f9-c89a-400d-b456-0029d5388442" providerId="ADAL" clId="{42F18619-5CC2-4558-A144-495D6BF45731}" dt="2024-06-26T10:01:46.554" v="2704" actId="47"/>
        <pc:sldMkLst>
          <pc:docMk/>
          <pc:sldMk cId="3978748729" sldId="287"/>
        </pc:sldMkLst>
        <pc:spChg chg="del">
          <ac:chgData name="René Wanders" userId="f18ca3f9-c89a-400d-b456-0029d5388442" providerId="ADAL" clId="{42F18619-5CC2-4558-A144-495D6BF45731}" dt="2024-06-26T09:54:33.204" v="2605" actId="478"/>
          <ac:spMkLst>
            <pc:docMk/>
            <pc:sldMk cId="3978748729" sldId="287"/>
            <ac:spMk id="2" creationId="{72F8AB32-3A48-134C-7B12-82F191F6F9AD}"/>
          </ac:spMkLst>
        </pc:spChg>
        <pc:spChg chg="del">
          <ac:chgData name="René Wanders" userId="f18ca3f9-c89a-400d-b456-0029d5388442" providerId="ADAL" clId="{42F18619-5CC2-4558-A144-495D6BF45731}" dt="2024-06-26T09:54:34.490" v="2606" actId="478"/>
          <ac:spMkLst>
            <pc:docMk/>
            <pc:sldMk cId="3978748729" sldId="287"/>
            <ac:spMk id="3" creationId="{0B8D2B2D-28D9-745B-4570-774FE43D90D8}"/>
          </ac:spMkLst>
        </pc:spChg>
        <pc:spChg chg="del">
          <ac:chgData name="René Wanders" userId="f18ca3f9-c89a-400d-b456-0029d5388442" providerId="ADAL" clId="{42F18619-5CC2-4558-A144-495D6BF45731}" dt="2024-06-26T09:54:32.340" v="2604" actId="478"/>
          <ac:spMkLst>
            <pc:docMk/>
            <pc:sldMk cId="3978748729" sldId="287"/>
            <ac:spMk id="4" creationId="{92BEE644-B453-BF38-0C92-A9CC11CD0572}"/>
          </ac:spMkLst>
        </pc:spChg>
        <pc:spChg chg="add mod">
          <ac:chgData name="René Wanders" userId="f18ca3f9-c89a-400d-b456-0029d5388442" providerId="ADAL" clId="{42F18619-5CC2-4558-A144-495D6BF45731}" dt="2024-06-26T09:54:39.166" v="2608" actId="1076"/>
          <ac:spMkLst>
            <pc:docMk/>
            <pc:sldMk cId="3978748729" sldId="287"/>
            <ac:spMk id="7" creationId="{27760939-33DC-C391-BE6F-E645555661CE}"/>
          </ac:spMkLst>
        </pc:spChg>
      </pc:sldChg>
      <pc:sldChg chg="addSp delSp modSp mod delAnim modAnim">
        <pc:chgData name="René Wanders" userId="f18ca3f9-c89a-400d-b456-0029d5388442" providerId="ADAL" clId="{42F18619-5CC2-4558-A144-495D6BF45731}" dt="2024-06-27T08:22:25.550" v="7535" actId="20577"/>
        <pc:sldMkLst>
          <pc:docMk/>
          <pc:sldMk cId="2887743430" sldId="288"/>
        </pc:sldMkLst>
        <pc:spChg chg="mod">
          <ac:chgData name="René Wanders" userId="f18ca3f9-c89a-400d-b456-0029d5388442" providerId="ADAL" clId="{42F18619-5CC2-4558-A144-495D6BF45731}" dt="2024-06-27T08:22:25.550" v="7535" actId="20577"/>
          <ac:spMkLst>
            <pc:docMk/>
            <pc:sldMk cId="2887743430" sldId="288"/>
            <ac:spMk id="2" creationId="{D2662006-9AA6-1BBD-C6BD-4A54FC390C37}"/>
          </ac:spMkLst>
        </pc:spChg>
        <pc:spChg chg="del">
          <ac:chgData name="René Wanders" userId="f18ca3f9-c89a-400d-b456-0029d5388442" providerId="ADAL" clId="{42F18619-5CC2-4558-A144-495D6BF45731}" dt="2024-06-26T13:19:15.896" v="3876" actId="478"/>
          <ac:spMkLst>
            <pc:docMk/>
            <pc:sldMk cId="2887743430" sldId="288"/>
            <ac:spMk id="5" creationId="{4D0DE4DD-1CD4-4EDB-E24A-0384C1EEEE4A}"/>
          </ac:spMkLst>
        </pc:spChg>
        <pc:spChg chg="add mod">
          <ac:chgData name="René Wanders" userId="f18ca3f9-c89a-400d-b456-0029d5388442" providerId="ADAL" clId="{42F18619-5CC2-4558-A144-495D6BF45731}" dt="2024-06-26T20:01:59.524" v="4832" actId="1076"/>
          <ac:spMkLst>
            <pc:docMk/>
            <pc:sldMk cId="2887743430" sldId="288"/>
            <ac:spMk id="7" creationId="{064B4FB4-8C54-2818-1A0C-37BCC71BB5BC}"/>
          </ac:spMkLst>
        </pc:spChg>
        <pc:spChg chg="add mod">
          <ac:chgData name="René Wanders" userId="f18ca3f9-c89a-400d-b456-0029d5388442" providerId="ADAL" clId="{42F18619-5CC2-4558-A144-495D6BF45731}" dt="2024-06-26T20:01:39.713" v="4829" actId="1076"/>
          <ac:spMkLst>
            <pc:docMk/>
            <pc:sldMk cId="2887743430" sldId="288"/>
            <ac:spMk id="8" creationId="{3C478D2B-5D2C-1AF6-BA6B-824E0DE6026A}"/>
          </ac:spMkLst>
        </pc:spChg>
        <pc:spChg chg="add mod">
          <ac:chgData name="René Wanders" userId="f18ca3f9-c89a-400d-b456-0029d5388442" providerId="ADAL" clId="{42F18619-5CC2-4558-A144-495D6BF45731}" dt="2024-06-27T08:21:00.686" v="7502" actId="6549"/>
          <ac:spMkLst>
            <pc:docMk/>
            <pc:sldMk cId="2887743430" sldId="288"/>
            <ac:spMk id="9" creationId="{1F3AA17D-2114-9A5F-A5B6-FF2A86DB4BA2}"/>
          </ac:spMkLst>
        </pc:spChg>
        <pc:spChg chg="add mod">
          <ac:chgData name="René Wanders" userId="f18ca3f9-c89a-400d-b456-0029d5388442" providerId="ADAL" clId="{42F18619-5CC2-4558-A144-495D6BF45731}" dt="2024-06-27T08:21:17.910" v="7529" actId="20577"/>
          <ac:spMkLst>
            <pc:docMk/>
            <pc:sldMk cId="2887743430" sldId="288"/>
            <ac:spMk id="10" creationId="{85973005-509D-84FA-C6A7-A8A0F9F08E31}"/>
          </ac:spMkLst>
        </pc:spChg>
        <pc:spChg chg="del mod">
          <ac:chgData name="René Wanders" userId="f18ca3f9-c89a-400d-b456-0029d5388442" providerId="ADAL" clId="{42F18619-5CC2-4558-A144-495D6BF45731}" dt="2024-06-26T20:01:11.968" v="4799" actId="478"/>
          <ac:spMkLst>
            <pc:docMk/>
            <pc:sldMk cId="2887743430" sldId="288"/>
            <ac:spMk id="12" creationId="{FAAB7DDD-0A3E-5355-303F-7548BCEE2189}"/>
          </ac:spMkLst>
        </pc:spChg>
        <pc:spChg chg="del mod">
          <ac:chgData name="René Wanders" userId="f18ca3f9-c89a-400d-b456-0029d5388442" providerId="ADAL" clId="{42F18619-5CC2-4558-A144-495D6BF45731}" dt="2024-06-26T20:02:21.197" v="4840" actId="478"/>
          <ac:spMkLst>
            <pc:docMk/>
            <pc:sldMk cId="2887743430" sldId="288"/>
            <ac:spMk id="19" creationId="{7FD6D280-215E-6DAC-1CFB-5E913CDE60E0}"/>
          </ac:spMkLst>
        </pc:spChg>
        <pc:picChg chg="add del mod">
          <ac:chgData name="René Wanders" userId="f18ca3f9-c89a-400d-b456-0029d5388442" providerId="ADAL" clId="{42F18619-5CC2-4558-A144-495D6BF45731}" dt="2024-06-26T20:08:26.828" v="4953" actId="478"/>
          <ac:picMkLst>
            <pc:docMk/>
            <pc:sldMk cId="2887743430" sldId="288"/>
            <ac:picMk id="3" creationId="{97EB0F21-487C-918F-6D91-DBB9D6843087}"/>
          </ac:picMkLst>
        </pc:picChg>
        <pc:picChg chg="del mod">
          <ac:chgData name="René Wanders" userId="f18ca3f9-c89a-400d-b456-0029d5388442" providerId="ADAL" clId="{42F18619-5CC2-4558-A144-495D6BF45731}" dt="2024-06-27T08:11:06.359" v="7492" actId="478"/>
          <ac:picMkLst>
            <pc:docMk/>
            <pc:sldMk cId="2887743430" sldId="288"/>
            <ac:picMk id="4" creationId="{EA19BD6E-53D2-0BB8-88EE-F7C11D0A099E}"/>
          </ac:picMkLst>
        </pc:picChg>
        <pc:picChg chg="add mod">
          <ac:chgData name="René Wanders" userId="f18ca3f9-c89a-400d-b456-0029d5388442" providerId="ADAL" clId="{42F18619-5CC2-4558-A144-495D6BF45731}" dt="2024-06-27T08:11:14.953" v="7495" actId="1076"/>
          <ac:picMkLst>
            <pc:docMk/>
            <pc:sldMk cId="2887743430" sldId="288"/>
            <ac:picMk id="5" creationId="{CC9D624F-8CBA-4F87-E222-19D336A62BEA}"/>
          </ac:picMkLst>
        </pc:picChg>
        <pc:picChg chg="add mod">
          <ac:chgData name="René Wanders" userId="f18ca3f9-c89a-400d-b456-0029d5388442" providerId="ADAL" clId="{42F18619-5CC2-4558-A144-495D6BF45731}" dt="2024-06-26T20:00:39.274" v="4793"/>
          <ac:picMkLst>
            <pc:docMk/>
            <pc:sldMk cId="2887743430" sldId="288"/>
            <ac:picMk id="6" creationId="{1407DF1D-78D4-A537-7356-B8288CC2A490}"/>
          </ac:picMkLst>
        </pc:picChg>
        <pc:picChg chg="add mod">
          <ac:chgData name="René Wanders" userId="f18ca3f9-c89a-400d-b456-0029d5388442" providerId="ADAL" clId="{42F18619-5CC2-4558-A144-495D6BF45731}" dt="2024-06-26T20:08:24.661" v="4952"/>
          <ac:picMkLst>
            <pc:docMk/>
            <pc:sldMk cId="2887743430" sldId="288"/>
            <ac:picMk id="11" creationId="{BC10AD47-1B6F-9E36-0912-EC53AC39390E}"/>
          </ac:picMkLst>
        </pc:picChg>
      </pc:sldChg>
      <pc:sldChg chg="addSp delSp modSp mod">
        <pc:chgData name="René Wanders" userId="f18ca3f9-c89a-400d-b456-0029d5388442" providerId="ADAL" clId="{42F18619-5CC2-4558-A144-495D6BF45731}" dt="2024-06-26T20:08:50.868" v="4958"/>
        <pc:sldMkLst>
          <pc:docMk/>
          <pc:sldMk cId="3274271408" sldId="289"/>
        </pc:sldMkLst>
        <pc:spChg chg="mod">
          <ac:chgData name="René Wanders" userId="f18ca3f9-c89a-400d-b456-0029d5388442" providerId="ADAL" clId="{42F18619-5CC2-4558-A144-495D6BF45731}" dt="2024-06-26T20:07:37.184" v="4945" actId="20577"/>
          <ac:spMkLst>
            <pc:docMk/>
            <pc:sldMk cId="3274271408" sldId="289"/>
            <ac:spMk id="2" creationId="{D2662006-9AA6-1BBD-C6BD-4A54FC390C37}"/>
          </ac:spMkLst>
        </pc:spChg>
        <pc:spChg chg="del">
          <ac:chgData name="René Wanders" userId="f18ca3f9-c89a-400d-b456-0029d5388442" providerId="ADAL" clId="{42F18619-5CC2-4558-A144-495D6BF45731}" dt="2024-06-26T13:19:25.728" v="3878" actId="478"/>
          <ac:spMkLst>
            <pc:docMk/>
            <pc:sldMk cId="3274271408" sldId="289"/>
            <ac:spMk id="5" creationId="{4D0DE4DD-1CD4-4EDB-E24A-0384C1EEEE4A}"/>
          </ac:spMkLst>
        </pc:spChg>
        <pc:picChg chg="mod modCrop">
          <ac:chgData name="René Wanders" userId="f18ca3f9-c89a-400d-b456-0029d5388442" providerId="ADAL" clId="{42F18619-5CC2-4558-A144-495D6BF45731}" dt="2024-06-26T20:07:53.466" v="4948" actId="14100"/>
          <ac:picMkLst>
            <pc:docMk/>
            <pc:sldMk cId="3274271408" sldId="289"/>
            <ac:picMk id="3" creationId="{32A2D073-890F-5E47-3496-222C2DDBE1BF}"/>
          </ac:picMkLst>
        </pc:picChg>
        <pc:picChg chg="add mod">
          <ac:chgData name="René Wanders" userId="f18ca3f9-c89a-400d-b456-0029d5388442" providerId="ADAL" clId="{42F18619-5CC2-4558-A144-495D6BF45731}" dt="2024-06-26T20:08:50.868" v="4958"/>
          <ac:picMkLst>
            <pc:docMk/>
            <pc:sldMk cId="3274271408" sldId="289"/>
            <ac:picMk id="4" creationId="{25023D6A-EA38-3DD5-F747-C0412A5FB710}"/>
          </ac:picMkLst>
        </pc:picChg>
      </pc:sldChg>
      <pc:sldChg chg="addSp delSp modSp add del mod delAnim modAnim addCm delCm modCm">
        <pc:chgData name="René Wanders" userId="f18ca3f9-c89a-400d-b456-0029d5388442" providerId="ADAL" clId="{42F18619-5CC2-4558-A144-495D6BF45731}" dt="2024-06-27T11:22:01.798" v="7632" actId="47"/>
        <pc:sldMkLst>
          <pc:docMk/>
          <pc:sldMk cId="3200725288" sldId="290"/>
        </pc:sldMkLst>
        <pc:spChg chg="mod">
          <ac:chgData name="René Wanders" userId="f18ca3f9-c89a-400d-b456-0029d5388442" providerId="ADAL" clId="{42F18619-5CC2-4558-A144-495D6BF45731}" dt="2024-06-26T20:10:20.441" v="4984" actId="20577"/>
          <ac:spMkLst>
            <pc:docMk/>
            <pc:sldMk cId="3200725288" sldId="290"/>
            <ac:spMk id="2" creationId="{D2662006-9AA6-1BBD-C6BD-4A54FC390C37}"/>
          </ac:spMkLst>
        </pc:spChg>
        <pc:spChg chg="add mod">
          <ac:chgData name="René Wanders" userId="f18ca3f9-c89a-400d-b456-0029d5388442" providerId="ADAL" clId="{42F18619-5CC2-4558-A144-495D6BF45731}" dt="2024-06-27T08:34:17.172" v="7618" actId="1076"/>
          <ac:spMkLst>
            <pc:docMk/>
            <pc:sldMk cId="3200725288" sldId="290"/>
            <ac:spMk id="5" creationId="{00C2C96A-116D-EC86-7386-270B17078730}"/>
          </ac:spMkLst>
        </pc:spChg>
        <pc:spChg chg="del">
          <ac:chgData name="René Wanders" userId="f18ca3f9-c89a-400d-b456-0029d5388442" providerId="ADAL" clId="{42F18619-5CC2-4558-A144-495D6BF45731}" dt="2024-06-26T13:19:33.576" v="3880" actId="478"/>
          <ac:spMkLst>
            <pc:docMk/>
            <pc:sldMk cId="3200725288" sldId="290"/>
            <ac:spMk id="5" creationId="{4D0DE4DD-1CD4-4EDB-E24A-0384C1EEEE4A}"/>
          </ac:spMkLst>
        </pc:spChg>
        <pc:spChg chg="add mod">
          <ac:chgData name="René Wanders" userId="f18ca3f9-c89a-400d-b456-0029d5388442" providerId="ADAL" clId="{42F18619-5CC2-4558-A144-495D6BF45731}" dt="2024-06-27T08:34:17.172" v="7618" actId="1076"/>
          <ac:spMkLst>
            <pc:docMk/>
            <pc:sldMk cId="3200725288" sldId="290"/>
            <ac:spMk id="6" creationId="{40A3C646-D2A2-0797-8546-AFBF914768A2}"/>
          </ac:spMkLst>
        </pc:spChg>
        <pc:spChg chg="del mod">
          <ac:chgData name="René Wanders" userId="f18ca3f9-c89a-400d-b456-0029d5388442" providerId="ADAL" clId="{42F18619-5CC2-4558-A144-495D6BF45731}" dt="2024-06-26T20:10:59.770" v="4991" actId="478"/>
          <ac:spMkLst>
            <pc:docMk/>
            <pc:sldMk cId="3200725288" sldId="290"/>
            <ac:spMk id="6" creationId="{64D1EA5E-EE29-B7ED-35EC-AA1E6C93BFDF}"/>
          </ac:spMkLst>
        </pc:spChg>
        <pc:spChg chg="add mod">
          <ac:chgData name="René Wanders" userId="f18ca3f9-c89a-400d-b456-0029d5388442" providerId="ADAL" clId="{42F18619-5CC2-4558-A144-495D6BF45731}" dt="2024-06-26T20:11:21.604" v="5003" actId="1076"/>
          <ac:spMkLst>
            <pc:docMk/>
            <pc:sldMk cId="3200725288" sldId="290"/>
            <ac:spMk id="8" creationId="{81B28621-A7EF-F3ED-497B-447FA790F021}"/>
          </ac:spMkLst>
        </pc:spChg>
        <pc:spChg chg="add mod">
          <ac:chgData name="René Wanders" userId="f18ca3f9-c89a-400d-b456-0029d5388442" providerId="ADAL" clId="{42F18619-5CC2-4558-A144-495D6BF45731}" dt="2024-06-26T20:11:55.793" v="5041" actId="1076"/>
          <ac:spMkLst>
            <pc:docMk/>
            <pc:sldMk cId="3200725288" sldId="290"/>
            <ac:spMk id="9" creationId="{B8536D83-E679-85D1-EF28-9DD7C1170534}"/>
          </ac:spMkLst>
        </pc:spChg>
        <pc:spChg chg="del">
          <ac:chgData name="René Wanders" userId="f18ca3f9-c89a-400d-b456-0029d5388442" providerId="ADAL" clId="{42F18619-5CC2-4558-A144-495D6BF45731}" dt="2024-06-27T08:34:00.066" v="7615" actId="478"/>
          <ac:spMkLst>
            <pc:docMk/>
            <pc:sldMk cId="3200725288" sldId="290"/>
            <ac:spMk id="12" creationId="{FAAB7DDD-0A3E-5355-303F-7548BCEE2189}"/>
          </ac:spMkLst>
        </pc:spChg>
        <pc:picChg chg="del">
          <ac:chgData name="René Wanders" userId="f18ca3f9-c89a-400d-b456-0029d5388442" providerId="ADAL" clId="{42F18619-5CC2-4558-A144-495D6BF45731}" dt="2024-06-27T08:34:01.049" v="7617" actId="478"/>
          <ac:picMkLst>
            <pc:docMk/>
            <pc:sldMk cId="3200725288" sldId="290"/>
            <ac:picMk id="4" creationId="{EA19BD6E-53D2-0BB8-88EE-F7C11D0A099E}"/>
          </ac:picMkLst>
        </pc:picChg>
        <pc:picChg chg="add mod">
          <ac:chgData name="René Wanders" userId="f18ca3f9-c89a-400d-b456-0029d5388442" providerId="ADAL" clId="{42F18619-5CC2-4558-A144-495D6BF45731}" dt="2024-06-26T20:10:29.450" v="4985"/>
          <ac:picMkLst>
            <pc:docMk/>
            <pc:sldMk cId="3200725288" sldId="290"/>
            <ac:picMk id="7" creationId="{5DA817E5-8F53-5CB4-582E-240056FE6FAA}"/>
          </ac:picMkLst>
        </pc:picChg>
        <pc:picChg chg="add mod">
          <ac:chgData name="René Wanders" userId="f18ca3f9-c89a-400d-b456-0029d5388442" providerId="ADAL" clId="{42F18619-5CC2-4558-A144-495D6BF45731}" dt="2024-06-27T08:34:17.172" v="7618" actId="1076"/>
          <ac:picMkLst>
            <pc:docMk/>
            <pc:sldMk cId="3200725288" sldId="290"/>
            <ac:picMk id="10" creationId="{673A804E-9314-31D5-2F2B-5C4882A89335}"/>
          </ac:picMkLst>
        </pc:picChg>
        <pc:extLst>
          <p:ext xmlns:p="http://schemas.openxmlformats.org/presentationml/2006/main" uri="{D6D511B9-2390-475A-947B-AFAB55BFBCF1}">
            <pc226:cmChg xmlns:pc226="http://schemas.microsoft.com/office/powerpoint/2022/06/main/command" chg="add del mod">
              <pc226:chgData name="René Wanders" userId="f18ca3f9-c89a-400d-b456-0029d5388442" providerId="ADAL" clId="{42F18619-5CC2-4558-A144-495D6BF45731}" dt="2024-06-27T09:07:18.989" v="7620"/>
              <pc2:cmMkLst xmlns:pc2="http://schemas.microsoft.com/office/powerpoint/2019/9/main/command">
                <pc:docMk/>
                <pc:sldMk cId="3200725288" sldId="290"/>
                <pc2:cmMk id="{287CAB0D-91E9-406C-912B-566EE69E4495}"/>
              </pc2:cmMkLst>
            </pc226:cmChg>
          </p:ext>
        </pc:extLst>
      </pc:sldChg>
      <pc:sldChg chg="addSp delSp modSp mod delCm modCm">
        <pc:chgData name="René Wanders" userId="f18ca3f9-c89a-400d-b456-0029d5388442" providerId="ADAL" clId="{42F18619-5CC2-4558-A144-495D6BF45731}" dt="2024-06-27T08:03:36.949" v="7248" actId="962"/>
        <pc:sldMkLst>
          <pc:docMk/>
          <pc:sldMk cId="476018146" sldId="291"/>
        </pc:sldMkLst>
        <pc:spChg chg="mod">
          <ac:chgData name="René Wanders" userId="f18ca3f9-c89a-400d-b456-0029d5388442" providerId="ADAL" clId="{42F18619-5CC2-4558-A144-495D6BF45731}" dt="2024-06-26T20:09:16.135" v="4959"/>
          <ac:spMkLst>
            <pc:docMk/>
            <pc:sldMk cId="476018146" sldId="291"/>
            <ac:spMk id="2" creationId="{D2662006-9AA6-1BBD-C6BD-4A54FC390C37}"/>
          </ac:spMkLst>
        </pc:spChg>
        <pc:spChg chg="del">
          <ac:chgData name="René Wanders" userId="f18ca3f9-c89a-400d-b456-0029d5388442" providerId="ADAL" clId="{42F18619-5CC2-4558-A144-495D6BF45731}" dt="2024-06-26T13:19:29.157" v="3879" actId="478"/>
          <ac:spMkLst>
            <pc:docMk/>
            <pc:sldMk cId="476018146" sldId="291"/>
            <ac:spMk id="5" creationId="{4D0DE4DD-1CD4-4EDB-E24A-0384C1EEEE4A}"/>
          </ac:spMkLst>
        </pc:spChg>
        <pc:picChg chg="add mod">
          <ac:chgData name="René Wanders" userId="f18ca3f9-c89a-400d-b456-0029d5388442" providerId="ADAL" clId="{42F18619-5CC2-4558-A144-495D6BF45731}" dt="2024-06-26T20:09:23.723" v="4960"/>
          <ac:picMkLst>
            <pc:docMk/>
            <pc:sldMk cId="476018146" sldId="291"/>
            <ac:picMk id="3" creationId="{BBF7CF9F-CFD7-62DF-CC68-BC83E626678C}"/>
          </ac:picMkLst>
        </pc:picChg>
        <pc:picChg chg="add mod">
          <ac:chgData name="René Wanders" userId="f18ca3f9-c89a-400d-b456-0029d5388442" providerId="ADAL" clId="{42F18619-5CC2-4558-A144-495D6BF45731}" dt="2024-06-27T08:03:36.949" v="7248" actId="962"/>
          <ac:picMkLst>
            <pc:docMk/>
            <pc:sldMk cId="476018146" sldId="291"/>
            <ac:picMk id="7" creationId="{1A908C3D-A92A-16F8-2832-6C45A378166C}"/>
          </ac:picMkLst>
        </pc:picChg>
        <pc:picChg chg="mod">
          <ac:chgData name="René Wanders" userId="f18ca3f9-c89a-400d-b456-0029d5388442" providerId="ADAL" clId="{42F18619-5CC2-4558-A144-495D6BF45731}" dt="2024-06-27T08:03:16.518" v="7245" actId="962"/>
          <ac:picMkLst>
            <pc:docMk/>
            <pc:sldMk cId="476018146" sldId="291"/>
            <ac:picMk id="8" creationId="{18E2F0F7-6199-6BA3-4F2E-F9E0E6FE63BC}"/>
          </ac:picMkLst>
        </pc:picChg>
        <pc:picChg chg="mod">
          <ac:chgData name="René Wanders" userId="f18ca3f9-c89a-400d-b456-0029d5388442" providerId="ADAL" clId="{42F18619-5CC2-4558-A144-495D6BF45731}" dt="2024-06-27T08:03:18.746" v="7246" actId="962"/>
          <ac:picMkLst>
            <pc:docMk/>
            <pc:sldMk cId="476018146" sldId="291"/>
            <ac:picMk id="11" creationId="{50E5C5EA-59AA-0379-A384-9A8F08E3F9ED}"/>
          </ac:picMkLst>
        </pc:picChg>
        <pc:picChg chg="del mod">
          <ac:chgData name="René Wanders" userId="f18ca3f9-c89a-400d-b456-0029d5388442" providerId="ADAL" clId="{42F18619-5CC2-4558-A144-495D6BF45731}" dt="2024-06-26T20:28:21.084" v="5213" actId="478"/>
          <ac:picMkLst>
            <pc:docMk/>
            <pc:sldMk cId="476018146" sldId="291"/>
            <ac:picMk id="14" creationId="{7BBC588E-8D14-0B0D-2A66-5F1CCE7BCAEA}"/>
          </ac:picMkLst>
        </pc:picChg>
        <pc:picChg chg="mod">
          <ac:chgData name="René Wanders" userId="f18ca3f9-c89a-400d-b456-0029d5388442" providerId="ADAL" clId="{42F18619-5CC2-4558-A144-495D6BF45731}" dt="2024-06-27T08:03:20.866" v="7247" actId="962"/>
          <ac:picMkLst>
            <pc:docMk/>
            <pc:sldMk cId="476018146" sldId="291"/>
            <ac:picMk id="15" creationId="{25D348AF-9413-37CE-7E0B-4DBFF04B275D}"/>
          </ac:picMkLst>
        </pc:picChg>
        <pc:extLst>
          <p:ext xmlns:p="http://schemas.openxmlformats.org/presentationml/2006/main" uri="{D6D511B9-2390-475A-947B-AFAB55BFBCF1}">
            <pc226:cmChg xmlns:pc226="http://schemas.microsoft.com/office/powerpoint/2022/06/main/command" chg="del mod">
              <pc226:chgData name="René Wanders" userId="f18ca3f9-c89a-400d-b456-0029d5388442" providerId="ADAL" clId="{42F18619-5CC2-4558-A144-495D6BF45731}" dt="2024-06-27T07:36:01.355" v="5841"/>
              <pc2:cmMkLst xmlns:pc2="http://schemas.microsoft.com/office/powerpoint/2019/9/main/command">
                <pc:docMk/>
                <pc:sldMk cId="476018146" sldId="291"/>
                <pc2:cmMk id="{34260EA1-7150-4085-A813-B3A504C96D20}"/>
              </pc2:cmMkLst>
            </pc226:cmChg>
          </p:ext>
        </pc:extLst>
      </pc:sldChg>
      <pc:sldChg chg="addSp delSp modSp new mod delCm modCm">
        <pc:chgData name="René Wanders" userId="f18ca3f9-c89a-400d-b456-0029d5388442" providerId="ADAL" clId="{42F18619-5CC2-4558-A144-495D6BF45731}" dt="2024-06-27T08:30:06.394" v="7596" actId="478"/>
        <pc:sldMkLst>
          <pc:docMk/>
          <pc:sldMk cId="3842328995" sldId="292"/>
        </pc:sldMkLst>
        <pc:spChg chg="mod">
          <ac:chgData name="René Wanders" userId="f18ca3f9-c89a-400d-b456-0029d5388442" providerId="ADAL" clId="{42F18619-5CC2-4558-A144-495D6BF45731}" dt="2024-06-26T13:21:43.483" v="3947"/>
          <ac:spMkLst>
            <pc:docMk/>
            <pc:sldMk cId="3842328995" sldId="292"/>
            <ac:spMk id="2" creationId="{AB90E645-FF36-A4BB-A4A3-B820010BCD7E}"/>
          </ac:spMkLst>
        </pc:spChg>
        <pc:spChg chg="del">
          <ac:chgData name="René Wanders" userId="f18ca3f9-c89a-400d-b456-0029d5388442" providerId="ADAL" clId="{42F18619-5CC2-4558-A144-495D6BF45731}" dt="2024-06-27T08:30:06.394" v="7596" actId="478"/>
          <ac:spMkLst>
            <pc:docMk/>
            <pc:sldMk cId="3842328995" sldId="292"/>
            <ac:spMk id="4" creationId="{86EF0794-2541-27FE-0661-AF1E48E5DF2B}"/>
          </ac:spMkLst>
        </pc:spChg>
        <pc:spChg chg="del">
          <ac:chgData name="René Wanders" userId="f18ca3f9-c89a-400d-b456-0029d5388442" providerId="ADAL" clId="{42F18619-5CC2-4558-A144-495D6BF45731}" dt="2024-06-26T13:21:46.796" v="3948" actId="478"/>
          <ac:spMkLst>
            <pc:docMk/>
            <pc:sldMk cId="3842328995" sldId="292"/>
            <ac:spMk id="5" creationId="{53DE044C-C29B-81B6-9250-754F8385C244}"/>
          </ac:spMkLst>
        </pc:spChg>
        <pc:spChg chg="add mod">
          <ac:chgData name="René Wanders" userId="f18ca3f9-c89a-400d-b456-0029d5388442" providerId="ADAL" clId="{42F18619-5CC2-4558-A144-495D6BF45731}" dt="2024-06-27T06:55:35.123" v="5829" actId="164"/>
          <ac:spMkLst>
            <pc:docMk/>
            <pc:sldMk cId="3842328995" sldId="292"/>
            <ac:spMk id="5" creationId="{7BFCD97E-509E-29D4-FD43-9CEBCB5EFCD3}"/>
          </ac:spMkLst>
        </pc:spChg>
        <pc:grpChg chg="add mod">
          <ac:chgData name="René Wanders" userId="f18ca3f9-c89a-400d-b456-0029d5388442" providerId="ADAL" clId="{42F18619-5CC2-4558-A144-495D6BF45731}" dt="2024-06-27T08:00:33.762" v="7071" actId="962"/>
          <ac:grpSpMkLst>
            <pc:docMk/>
            <pc:sldMk cId="3842328995" sldId="292"/>
            <ac:grpSpMk id="6" creationId="{A5CEE81C-D8A3-ECD9-CC24-8AB5800905B4}"/>
          </ac:grpSpMkLst>
        </pc:grpChg>
        <pc:picChg chg="add mod">
          <ac:chgData name="René Wanders" userId="f18ca3f9-c89a-400d-b456-0029d5388442" providerId="ADAL" clId="{42F18619-5CC2-4558-A144-495D6BF45731}" dt="2024-06-27T06:55:35.123" v="5829" actId="164"/>
          <ac:picMkLst>
            <pc:docMk/>
            <pc:sldMk cId="3842328995" sldId="292"/>
            <ac:picMk id="7" creationId="{C6E281D6-9FF1-6AF8-E6C4-94B189362832}"/>
          </ac:picMkLst>
        </pc:picChg>
        <pc:extLst>
          <p:ext xmlns:p="http://schemas.openxmlformats.org/presentationml/2006/main" uri="{D6D511B9-2390-475A-947B-AFAB55BFBCF1}">
            <pc226:cmChg xmlns:pc226="http://schemas.microsoft.com/office/powerpoint/2022/06/main/command" chg="del mod">
              <pc226:chgData name="René Wanders" userId="f18ca3f9-c89a-400d-b456-0029d5388442" providerId="ADAL" clId="{42F18619-5CC2-4558-A144-495D6BF45731}" dt="2024-06-27T08:00:41.453" v="7072"/>
              <pc2:cmMkLst xmlns:pc2="http://schemas.microsoft.com/office/powerpoint/2019/9/main/command">
                <pc:docMk/>
                <pc:sldMk cId="3842328995" sldId="292"/>
                <pc2:cmMk id="{22341C52-59A1-4845-858C-11FC2EF970AB}"/>
              </pc2:cmMkLst>
            </pc226:cmChg>
          </p:ext>
        </pc:extLst>
      </pc:sldChg>
      <pc:sldChg chg="addSp delSp modSp mod">
        <pc:chgData name="René Wanders" userId="f18ca3f9-c89a-400d-b456-0029d5388442" providerId="ADAL" clId="{42F18619-5CC2-4558-A144-495D6BF45731}" dt="2024-06-26T20:28:06.802" v="5210" actId="1076"/>
        <pc:sldMkLst>
          <pc:docMk/>
          <pc:sldMk cId="4097515183" sldId="293"/>
        </pc:sldMkLst>
        <pc:spChg chg="mod">
          <ac:chgData name="René Wanders" userId="f18ca3f9-c89a-400d-b456-0029d5388442" providerId="ADAL" clId="{42F18619-5CC2-4558-A144-495D6BF45731}" dt="2024-06-26T20:24:53.473" v="5200" actId="20577"/>
          <ac:spMkLst>
            <pc:docMk/>
            <pc:sldMk cId="4097515183" sldId="293"/>
            <ac:spMk id="2" creationId="{D2662006-9AA6-1BBD-C6BD-4A54FC390C37}"/>
          </ac:spMkLst>
        </pc:spChg>
        <pc:spChg chg="del">
          <ac:chgData name="René Wanders" userId="f18ca3f9-c89a-400d-b456-0029d5388442" providerId="ADAL" clId="{42F18619-5CC2-4558-A144-495D6BF45731}" dt="2024-06-26T13:19:58.729" v="3883" actId="478"/>
          <ac:spMkLst>
            <pc:docMk/>
            <pc:sldMk cId="4097515183" sldId="293"/>
            <ac:spMk id="5" creationId="{4D0DE4DD-1CD4-4EDB-E24A-0384C1EEEE4A}"/>
          </ac:spMkLst>
        </pc:spChg>
        <pc:picChg chg="add mod">
          <ac:chgData name="René Wanders" userId="f18ca3f9-c89a-400d-b456-0029d5388442" providerId="ADAL" clId="{42F18619-5CC2-4558-A144-495D6BF45731}" dt="2024-06-26T20:25:01.308" v="5201"/>
          <ac:picMkLst>
            <pc:docMk/>
            <pc:sldMk cId="4097515183" sldId="293"/>
            <ac:picMk id="3" creationId="{96B9964C-A349-9FCC-9FE7-5DCA39351327}"/>
          </ac:picMkLst>
        </pc:picChg>
        <pc:picChg chg="add mod">
          <ac:chgData name="René Wanders" userId="f18ca3f9-c89a-400d-b456-0029d5388442" providerId="ADAL" clId="{42F18619-5CC2-4558-A144-495D6BF45731}" dt="2024-06-26T20:28:06.802" v="5210" actId="1076"/>
          <ac:picMkLst>
            <pc:docMk/>
            <pc:sldMk cId="4097515183" sldId="293"/>
            <ac:picMk id="4" creationId="{3DB3575F-B465-5048-67FF-A37929454E37}"/>
          </ac:picMkLst>
        </pc:picChg>
        <pc:picChg chg="del">
          <ac:chgData name="René Wanders" userId="f18ca3f9-c89a-400d-b456-0029d5388442" providerId="ADAL" clId="{42F18619-5CC2-4558-A144-495D6BF45731}" dt="2024-06-26T20:27:55.483" v="5206" actId="478"/>
          <ac:picMkLst>
            <pc:docMk/>
            <pc:sldMk cId="4097515183" sldId="293"/>
            <ac:picMk id="14" creationId="{7BBC588E-8D14-0B0D-2A66-5F1CCE7BCAEA}"/>
          </ac:picMkLst>
        </pc:picChg>
      </pc:sldChg>
      <pc:sldChg chg="addSp delSp modSp mod">
        <pc:chgData name="René Wanders" userId="f18ca3f9-c89a-400d-b456-0029d5388442" providerId="ADAL" clId="{42F18619-5CC2-4558-A144-495D6BF45731}" dt="2024-06-26T20:24:16.812" v="5160"/>
        <pc:sldMkLst>
          <pc:docMk/>
          <pc:sldMk cId="3745080810" sldId="294"/>
        </pc:sldMkLst>
        <pc:spChg chg="mod">
          <ac:chgData name="René Wanders" userId="f18ca3f9-c89a-400d-b456-0029d5388442" providerId="ADAL" clId="{42F18619-5CC2-4558-A144-495D6BF45731}" dt="2024-06-26T20:23:48.435" v="5156" actId="20577"/>
          <ac:spMkLst>
            <pc:docMk/>
            <pc:sldMk cId="3745080810" sldId="294"/>
            <ac:spMk id="2" creationId="{D2662006-9AA6-1BBD-C6BD-4A54FC390C37}"/>
          </ac:spMkLst>
        </pc:spChg>
        <pc:spChg chg="del">
          <ac:chgData name="René Wanders" userId="f18ca3f9-c89a-400d-b456-0029d5388442" providerId="ADAL" clId="{42F18619-5CC2-4558-A144-495D6BF45731}" dt="2024-06-26T13:19:54.220" v="3882" actId="478"/>
          <ac:spMkLst>
            <pc:docMk/>
            <pc:sldMk cId="3745080810" sldId="294"/>
            <ac:spMk id="5" creationId="{4D0DE4DD-1CD4-4EDB-E24A-0384C1EEEE4A}"/>
          </ac:spMkLst>
        </pc:spChg>
        <pc:picChg chg="add mod">
          <ac:chgData name="René Wanders" userId="f18ca3f9-c89a-400d-b456-0029d5388442" providerId="ADAL" clId="{42F18619-5CC2-4558-A144-495D6BF45731}" dt="2024-06-26T20:24:16.812" v="5160"/>
          <ac:picMkLst>
            <pc:docMk/>
            <pc:sldMk cId="3745080810" sldId="294"/>
            <ac:picMk id="3" creationId="{0B79461B-DB7B-4AFF-DEF6-A59B10985040}"/>
          </ac:picMkLst>
        </pc:picChg>
        <pc:picChg chg="mod modCrop">
          <ac:chgData name="René Wanders" userId="f18ca3f9-c89a-400d-b456-0029d5388442" providerId="ADAL" clId="{42F18619-5CC2-4558-A144-495D6BF45731}" dt="2024-06-26T20:24:05.706" v="5159" actId="14100"/>
          <ac:picMkLst>
            <pc:docMk/>
            <pc:sldMk cId="3745080810" sldId="294"/>
            <ac:picMk id="6" creationId="{8B911365-9543-B658-7976-6E8DCCDBD768}"/>
          </ac:picMkLst>
        </pc:picChg>
      </pc:sldChg>
      <pc:sldChg chg="addSp delSp modSp add mod">
        <pc:chgData name="René Wanders" userId="f18ca3f9-c89a-400d-b456-0029d5388442" providerId="ADAL" clId="{42F18619-5CC2-4558-A144-495D6BF45731}" dt="2024-06-27T08:00:17.225" v="6973" actId="962"/>
        <pc:sldMkLst>
          <pc:docMk/>
          <pc:sldMk cId="1871387024" sldId="295"/>
        </pc:sldMkLst>
        <pc:spChg chg="mod">
          <ac:chgData name="René Wanders" userId="f18ca3f9-c89a-400d-b456-0029d5388442" providerId="ADAL" clId="{42F18619-5CC2-4558-A144-495D6BF45731}" dt="2024-06-26T13:21:31.890" v="3946" actId="20577"/>
          <ac:spMkLst>
            <pc:docMk/>
            <pc:sldMk cId="1871387024" sldId="295"/>
            <ac:spMk id="2" creationId="{A9F96CD9-A790-1F12-D53A-5B8D5D3EE938}"/>
          </ac:spMkLst>
        </pc:spChg>
        <pc:spChg chg="add mod">
          <ac:chgData name="René Wanders" userId="f18ca3f9-c89a-400d-b456-0029d5388442" providerId="ADAL" clId="{42F18619-5CC2-4558-A144-495D6BF45731}" dt="2024-06-27T06:54:32.392" v="5824" actId="164"/>
          <ac:spMkLst>
            <pc:docMk/>
            <pc:sldMk cId="1871387024" sldId="295"/>
            <ac:spMk id="3" creationId="{87FA4641-4F85-D5A8-7FA0-1507B629B805}"/>
          </ac:spMkLst>
        </pc:spChg>
        <pc:spChg chg="add mod">
          <ac:chgData name="René Wanders" userId="f18ca3f9-c89a-400d-b456-0029d5388442" providerId="ADAL" clId="{42F18619-5CC2-4558-A144-495D6BF45731}" dt="2024-06-27T06:54:32.392" v="5824" actId="164"/>
          <ac:spMkLst>
            <pc:docMk/>
            <pc:sldMk cId="1871387024" sldId="295"/>
            <ac:spMk id="4" creationId="{D1ED904F-961B-2BE9-5584-C5C585D49A28}"/>
          </ac:spMkLst>
        </pc:spChg>
        <pc:spChg chg="del">
          <ac:chgData name="René Wanders" userId="f18ca3f9-c89a-400d-b456-0029d5388442" providerId="ADAL" clId="{42F18619-5CC2-4558-A144-495D6BF45731}" dt="2024-06-26T13:21:10.562" v="3888" actId="478"/>
          <ac:spMkLst>
            <pc:docMk/>
            <pc:sldMk cId="1871387024" sldId="295"/>
            <ac:spMk id="5" creationId="{11D3CC3A-599F-DA4F-4F24-B5FF001F27B5}"/>
          </ac:spMkLst>
        </pc:spChg>
        <pc:grpChg chg="add mod">
          <ac:chgData name="René Wanders" userId="f18ca3f9-c89a-400d-b456-0029d5388442" providerId="ADAL" clId="{42F18619-5CC2-4558-A144-495D6BF45731}" dt="2024-06-27T08:00:17.225" v="6973" actId="962"/>
          <ac:grpSpMkLst>
            <pc:docMk/>
            <pc:sldMk cId="1871387024" sldId="295"/>
            <ac:grpSpMk id="5" creationId="{8C841B82-62FA-EECA-6814-58A7098B9525}"/>
          </ac:grpSpMkLst>
        </pc:grpChg>
        <pc:picChg chg="mod">
          <ac:chgData name="René Wanders" userId="f18ca3f9-c89a-400d-b456-0029d5388442" providerId="ADAL" clId="{42F18619-5CC2-4558-A144-495D6BF45731}" dt="2024-06-27T06:54:32.392" v="5824" actId="164"/>
          <ac:picMkLst>
            <pc:docMk/>
            <pc:sldMk cId="1871387024" sldId="295"/>
            <ac:picMk id="7" creationId="{6BB75159-5A7F-45B8-3E59-C9EE1946A052}"/>
          </ac:picMkLst>
        </pc:picChg>
      </pc:sldChg>
      <pc:sldChg chg="addSp delSp modSp add del mod ord modNotesTx">
        <pc:chgData name="René Wanders" userId="f18ca3f9-c89a-400d-b456-0029d5388442" providerId="ADAL" clId="{42F18619-5CC2-4558-A144-495D6BF45731}" dt="2024-06-26T14:24:14.809" v="4312" actId="2696"/>
        <pc:sldMkLst>
          <pc:docMk/>
          <pc:sldMk cId="1843056125" sldId="296"/>
        </pc:sldMkLst>
        <pc:spChg chg="del mod">
          <ac:chgData name="René Wanders" userId="f18ca3f9-c89a-400d-b456-0029d5388442" providerId="ADAL" clId="{42F18619-5CC2-4558-A144-495D6BF45731}" dt="2024-06-26T13:08:00.709" v="3545" actId="478"/>
          <ac:spMkLst>
            <pc:docMk/>
            <pc:sldMk cId="1843056125" sldId="296"/>
            <ac:spMk id="3" creationId="{46D7C9B3-9A09-67D4-E72A-2E8C840C6F64}"/>
          </ac:spMkLst>
        </pc:spChg>
        <pc:spChg chg="add mod">
          <ac:chgData name="René Wanders" userId="f18ca3f9-c89a-400d-b456-0029d5388442" providerId="ADAL" clId="{42F18619-5CC2-4558-A144-495D6BF45731}" dt="2024-06-26T13:09:45.764" v="3670" actId="1076"/>
          <ac:spMkLst>
            <pc:docMk/>
            <pc:sldMk cId="1843056125" sldId="296"/>
            <ac:spMk id="4" creationId="{D4BBF765-6645-07D0-6F60-786BBAE425CF}"/>
          </ac:spMkLst>
        </pc:spChg>
        <pc:spChg chg="del">
          <ac:chgData name="René Wanders" userId="f18ca3f9-c89a-400d-b456-0029d5388442" providerId="ADAL" clId="{42F18619-5CC2-4558-A144-495D6BF45731}" dt="2024-06-26T13:11:13.068" v="3763" actId="478"/>
          <ac:spMkLst>
            <pc:docMk/>
            <pc:sldMk cId="1843056125" sldId="296"/>
            <ac:spMk id="5" creationId="{A4590AB2-738D-47A9-10B3-A8A768779EB1}"/>
          </ac:spMkLst>
        </pc:spChg>
        <pc:spChg chg="add mod">
          <ac:chgData name="René Wanders" userId="f18ca3f9-c89a-400d-b456-0029d5388442" providerId="ADAL" clId="{42F18619-5CC2-4558-A144-495D6BF45731}" dt="2024-06-26T13:12:41.055" v="3771" actId="122"/>
          <ac:spMkLst>
            <pc:docMk/>
            <pc:sldMk cId="1843056125" sldId="296"/>
            <ac:spMk id="7" creationId="{F7E62D29-8A09-B547-3E08-D2C501418ABA}"/>
          </ac:spMkLst>
        </pc:spChg>
        <pc:spChg chg="add mod">
          <ac:chgData name="René Wanders" userId="f18ca3f9-c89a-400d-b456-0029d5388442" providerId="ADAL" clId="{42F18619-5CC2-4558-A144-495D6BF45731}" dt="2024-06-26T13:13:20.381" v="3794" actId="1038"/>
          <ac:spMkLst>
            <pc:docMk/>
            <pc:sldMk cId="1843056125" sldId="296"/>
            <ac:spMk id="8" creationId="{BAAD4455-E4F1-DF6A-04BB-70354BF0CB95}"/>
          </ac:spMkLst>
        </pc:spChg>
        <pc:spChg chg="add mod">
          <ac:chgData name="René Wanders" userId="f18ca3f9-c89a-400d-b456-0029d5388442" providerId="ADAL" clId="{42F18619-5CC2-4558-A144-495D6BF45731}" dt="2024-06-26T13:13:20.381" v="3794" actId="1038"/>
          <ac:spMkLst>
            <pc:docMk/>
            <pc:sldMk cId="1843056125" sldId="296"/>
            <ac:spMk id="9" creationId="{307B489A-F4D1-D8A5-B8B5-A0844FBBCDC2}"/>
          </ac:spMkLst>
        </pc:spChg>
        <pc:spChg chg="add mod">
          <ac:chgData name="René Wanders" userId="f18ca3f9-c89a-400d-b456-0029d5388442" providerId="ADAL" clId="{42F18619-5CC2-4558-A144-495D6BF45731}" dt="2024-06-26T13:13:20.381" v="3794" actId="1038"/>
          <ac:spMkLst>
            <pc:docMk/>
            <pc:sldMk cId="1843056125" sldId="296"/>
            <ac:spMk id="10" creationId="{889FAA13-38BC-2CCB-1BAF-A42040480CF8}"/>
          </ac:spMkLst>
        </pc:spChg>
        <pc:spChg chg="add mod">
          <ac:chgData name="René Wanders" userId="f18ca3f9-c89a-400d-b456-0029d5388442" providerId="ADAL" clId="{42F18619-5CC2-4558-A144-495D6BF45731}" dt="2024-06-26T13:13:20.381" v="3794" actId="1038"/>
          <ac:spMkLst>
            <pc:docMk/>
            <pc:sldMk cId="1843056125" sldId="296"/>
            <ac:spMk id="11" creationId="{606C7E44-2398-4016-1B11-AF96DACF45C6}"/>
          </ac:spMkLst>
        </pc:spChg>
        <pc:spChg chg="add del mod">
          <ac:chgData name="René Wanders" userId="f18ca3f9-c89a-400d-b456-0029d5388442" providerId="ADAL" clId="{42F18619-5CC2-4558-A144-495D6BF45731}" dt="2024-06-26T13:08:04.211" v="3546" actId="478"/>
          <ac:spMkLst>
            <pc:docMk/>
            <pc:sldMk cId="1843056125" sldId="296"/>
            <ac:spMk id="12" creationId="{799043EE-9D2E-2FD1-B6F5-3000049F6A7C}"/>
          </ac:spMkLst>
        </pc:spChg>
        <pc:spChg chg="add mod">
          <ac:chgData name="René Wanders" userId="f18ca3f9-c89a-400d-b456-0029d5388442" providerId="ADAL" clId="{42F18619-5CC2-4558-A144-495D6BF45731}" dt="2024-06-26T13:13:20.381" v="3794" actId="1038"/>
          <ac:spMkLst>
            <pc:docMk/>
            <pc:sldMk cId="1843056125" sldId="296"/>
            <ac:spMk id="13" creationId="{6F8BC2B7-BB96-C983-E521-B3BDCB60E328}"/>
          </ac:spMkLst>
        </pc:spChg>
        <pc:spChg chg="add mod">
          <ac:chgData name="René Wanders" userId="f18ca3f9-c89a-400d-b456-0029d5388442" providerId="ADAL" clId="{42F18619-5CC2-4558-A144-495D6BF45731}" dt="2024-06-26T13:13:20.381" v="3794" actId="1038"/>
          <ac:spMkLst>
            <pc:docMk/>
            <pc:sldMk cId="1843056125" sldId="296"/>
            <ac:spMk id="14" creationId="{BC6BB0C1-D545-EB6B-0120-296FA08089D8}"/>
          </ac:spMkLst>
        </pc:spChg>
        <pc:spChg chg="add mod">
          <ac:chgData name="René Wanders" userId="f18ca3f9-c89a-400d-b456-0029d5388442" providerId="ADAL" clId="{42F18619-5CC2-4558-A144-495D6BF45731}" dt="2024-06-26T13:13:20.381" v="3794" actId="1038"/>
          <ac:spMkLst>
            <pc:docMk/>
            <pc:sldMk cId="1843056125" sldId="296"/>
            <ac:spMk id="15" creationId="{B00C389C-C21D-EB75-031E-387850EF99A0}"/>
          </ac:spMkLst>
        </pc:spChg>
        <pc:spChg chg="add mod">
          <ac:chgData name="René Wanders" userId="f18ca3f9-c89a-400d-b456-0029d5388442" providerId="ADAL" clId="{42F18619-5CC2-4558-A144-495D6BF45731}" dt="2024-06-26T13:13:20.381" v="3794" actId="1038"/>
          <ac:spMkLst>
            <pc:docMk/>
            <pc:sldMk cId="1843056125" sldId="296"/>
            <ac:spMk id="16" creationId="{97425868-D9E4-17CE-32CF-55C166C244A0}"/>
          </ac:spMkLst>
        </pc:spChg>
      </pc:sldChg>
      <pc:sldChg chg="addSp delSp modSp add mod delCm modCm modNotesTx">
        <pc:chgData name="René Wanders" userId="f18ca3f9-c89a-400d-b456-0029d5388442" providerId="ADAL" clId="{42F18619-5CC2-4558-A144-495D6BF45731}" dt="2024-06-27T08:07:46.049" v="7488" actId="13244"/>
        <pc:sldMkLst>
          <pc:docMk/>
          <pc:sldMk cId="1230629503" sldId="297"/>
        </pc:sldMkLst>
        <pc:spChg chg="mod">
          <ac:chgData name="René Wanders" userId="f18ca3f9-c89a-400d-b456-0029d5388442" providerId="ADAL" clId="{42F18619-5CC2-4558-A144-495D6BF45731}" dt="2024-06-26T20:16:49.578" v="5111" actId="20577"/>
          <ac:spMkLst>
            <pc:docMk/>
            <pc:sldMk cId="1230629503" sldId="297"/>
            <ac:spMk id="2" creationId="{83B88B43-EE9E-7226-7D0A-D1FCF40DCD7E}"/>
          </ac:spMkLst>
        </pc:spChg>
        <pc:spChg chg="add mod">
          <ac:chgData name="René Wanders" userId="f18ca3f9-c89a-400d-b456-0029d5388442" providerId="ADAL" clId="{42F18619-5CC2-4558-A144-495D6BF45731}" dt="2024-06-27T07:57:28.280" v="6637" actId="962"/>
          <ac:spMkLst>
            <pc:docMk/>
            <pc:sldMk cId="1230629503" sldId="297"/>
            <ac:spMk id="3" creationId="{437303B5-82E4-DC14-B836-CB9A824CC62B}"/>
          </ac:spMkLst>
        </pc:spChg>
        <pc:spChg chg="mod">
          <ac:chgData name="René Wanders" userId="f18ca3f9-c89a-400d-b456-0029d5388442" providerId="ADAL" clId="{42F18619-5CC2-4558-A144-495D6BF45731}" dt="2024-06-26T13:14:51.700" v="3796" actId="1076"/>
          <ac:spMkLst>
            <pc:docMk/>
            <pc:sldMk cId="1230629503" sldId="297"/>
            <ac:spMk id="4" creationId="{D4BBF765-6645-07D0-6F60-786BBAE425CF}"/>
          </ac:spMkLst>
        </pc:spChg>
        <pc:spChg chg="add mod">
          <ac:chgData name="René Wanders" userId="f18ca3f9-c89a-400d-b456-0029d5388442" providerId="ADAL" clId="{42F18619-5CC2-4558-A144-495D6BF45731}" dt="2024-06-27T07:57:56.792" v="6841" actId="962"/>
          <ac:spMkLst>
            <pc:docMk/>
            <pc:sldMk cId="1230629503" sldId="297"/>
            <ac:spMk id="5" creationId="{A090EC3C-ACFC-C522-E305-FD2F2529F5E1}"/>
          </ac:spMkLst>
        </pc:spChg>
        <pc:spChg chg="mod">
          <ac:chgData name="René Wanders" userId="f18ca3f9-c89a-400d-b456-0029d5388442" providerId="ADAL" clId="{42F18619-5CC2-4558-A144-495D6BF45731}" dt="2024-06-26T13:14:51.700" v="3796" actId="1076"/>
          <ac:spMkLst>
            <pc:docMk/>
            <pc:sldMk cId="1230629503" sldId="297"/>
            <ac:spMk id="7" creationId="{F7E62D29-8A09-B547-3E08-D2C501418ABA}"/>
          </ac:spMkLst>
        </pc:spChg>
        <pc:spChg chg="add mod ord">
          <ac:chgData name="René Wanders" userId="f18ca3f9-c89a-400d-b456-0029d5388442" providerId="ADAL" clId="{42F18619-5CC2-4558-A144-495D6BF45731}" dt="2024-06-27T08:07:46.049" v="7488" actId="13244"/>
          <ac:spMkLst>
            <pc:docMk/>
            <pc:sldMk cId="1230629503" sldId="297"/>
            <ac:spMk id="12" creationId="{8FF94F77-D5E3-6DAB-9753-753693F5A717}"/>
          </ac:spMkLst>
        </pc:spChg>
        <pc:spChg chg="add mod">
          <ac:chgData name="René Wanders" userId="f18ca3f9-c89a-400d-b456-0029d5388442" providerId="ADAL" clId="{42F18619-5CC2-4558-A144-495D6BF45731}" dt="2024-06-26T13:17:57.543" v="3870" actId="1076"/>
          <ac:spMkLst>
            <pc:docMk/>
            <pc:sldMk cId="1230629503" sldId="297"/>
            <ac:spMk id="17" creationId="{CB272C7F-0A1F-FAC3-5C3F-BD3E2B2F0249}"/>
          </ac:spMkLst>
        </pc:spChg>
        <pc:picChg chg="del">
          <ac:chgData name="René Wanders" userId="f18ca3f9-c89a-400d-b456-0029d5388442" providerId="ADAL" clId="{42F18619-5CC2-4558-A144-495D6BF45731}" dt="2024-06-26T20:16:26.749" v="5080" actId="478"/>
          <ac:picMkLst>
            <pc:docMk/>
            <pc:sldMk cId="1230629503" sldId="297"/>
            <ac:picMk id="6" creationId="{FD96FFA5-F149-B1D4-ECE2-5B0CB02D2D00}"/>
          </ac:picMkLst>
        </pc:picChg>
        <pc:picChg chg="add mod">
          <ac:chgData name="René Wanders" userId="f18ca3f9-c89a-400d-b456-0029d5388442" providerId="ADAL" clId="{42F18619-5CC2-4558-A144-495D6BF45731}" dt="2024-06-26T20:16:24.074" v="5079"/>
          <ac:picMkLst>
            <pc:docMk/>
            <pc:sldMk cId="1230629503" sldId="297"/>
            <ac:picMk id="18" creationId="{405BCE8C-ED79-1A88-FF11-095B34FBCB92}"/>
          </ac:picMkLst>
        </pc:picChg>
        <pc:extLst>
          <p:ext xmlns:p="http://schemas.openxmlformats.org/presentationml/2006/main" uri="{D6D511B9-2390-475A-947B-AFAB55BFBCF1}">
            <pc226:cmChg xmlns:pc226="http://schemas.microsoft.com/office/powerpoint/2022/06/main/command" chg="del mod modRxn">
              <pc226:chgData name="René Wanders" userId="f18ca3f9-c89a-400d-b456-0029d5388442" providerId="ADAL" clId="{42F18619-5CC2-4558-A144-495D6BF45731}" dt="2024-06-27T07:36:26.113" v="5844"/>
              <pc2:cmMkLst xmlns:pc2="http://schemas.microsoft.com/office/powerpoint/2019/9/main/command">
                <pc:docMk/>
                <pc:sldMk cId="1230629503" sldId="297"/>
                <pc2:cmMk id="{8E8FFFE5-B6CA-4158-8509-AFB2AC14D656}"/>
              </pc2:cmMkLst>
            </pc226:cmChg>
          </p:ext>
        </pc:extLst>
      </pc:sldChg>
      <pc:sldChg chg="addSp modSp add">
        <pc:chgData name="René Wanders" userId="f18ca3f9-c89a-400d-b456-0029d5388442" providerId="ADAL" clId="{42F18619-5CC2-4558-A144-495D6BF45731}" dt="2024-06-26T20:41:20.049" v="5527"/>
        <pc:sldMkLst>
          <pc:docMk/>
          <pc:sldMk cId="3811950077" sldId="298"/>
        </pc:sldMkLst>
        <pc:picChg chg="add mod">
          <ac:chgData name="René Wanders" userId="f18ca3f9-c89a-400d-b456-0029d5388442" providerId="ADAL" clId="{42F18619-5CC2-4558-A144-495D6BF45731}" dt="2024-06-26T20:41:20.049" v="5527"/>
          <ac:picMkLst>
            <pc:docMk/>
            <pc:sldMk cId="3811950077" sldId="298"/>
            <ac:picMk id="3" creationId="{15F6DC3B-5391-8D41-497C-1083DF386A60}"/>
          </ac:picMkLst>
        </pc:picChg>
      </pc:sldChg>
      <pc:sldChg chg="addSp delSp modSp add mod ord modClrScheme chgLayout">
        <pc:chgData name="René Wanders" userId="f18ca3f9-c89a-400d-b456-0029d5388442" providerId="ADAL" clId="{42F18619-5CC2-4558-A144-495D6BF45731}" dt="2024-06-27T08:28:15.230" v="7580" actId="1076"/>
        <pc:sldMkLst>
          <pc:docMk/>
          <pc:sldMk cId="2789085467" sldId="299"/>
        </pc:sldMkLst>
        <pc:spChg chg="mod ord">
          <ac:chgData name="René Wanders" userId="f18ca3f9-c89a-400d-b456-0029d5388442" providerId="ADAL" clId="{42F18619-5CC2-4558-A144-495D6BF45731}" dt="2024-06-27T08:27:12.514" v="7567" actId="1076"/>
          <ac:spMkLst>
            <pc:docMk/>
            <pc:sldMk cId="2789085467" sldId="299"/>
            <ac:spMk id="2" creationId="{F7DADD72-28CC-AFC6-5F5F-ECF3E79753A1}"/>
          </ac:spMkLst>
        </pc:spChg>
        <pc:spChg chg="mod ord">
          <ac:chgData name="René Wanders" userId="f18ca3f9-c89a-400d-b456-0029d5388442" providerId="ADAL" clId="{42F18619-5CC2-4558-A144-495D6BF45731}" dt="2024-06-27T08:28:15.230" v="7580" actId="1076"/>
          <ac:spMkLst>
            <pc:docMk/>
            <pc:sldMk cId="2789085467" sldId="299"/>
            <ac:spMk id="18" creationId="{5B1CA40B-CFDA-ED8A-706A-9D031E73A514}"/>
          </ac:spMkLst>
        </pc:spChg>
        <pc:picChg chg="add mod">
          <ac:chgData name="René Wanders" userId="f18ca3f9-c89a-400d-b456-0029d5388442" providerId="ADAL" clId="{42F18619-5CC2-4558-A144-495D6BF45731}" dt="2024-06-27T08:27:35.755" v="7574" actId="207"/>
          <ac:picMkLst>
            <pc:docMk/>
            <pc:sldMk cId="2789085467" sldId="299"/>
            <ac:picMk id="4" creationId="{7D4811B1-390A-D3C7-253B-A5BC9B570ED1}"/>
          </ac:picMkLst>
        </pc:picChg>
        <pc:picChg chg="del">
          <ac:chgData name="René Wanders" userId="f18ca3f9-c89a-400d-b456-0029d5388442" providerId="ADAL" clId="{42F18619-5CC2-4558-A144-495D6BF45731}" dt="2024-06-26T20:44:55.847" v="5579" actId="478"/>
          <ac:picMkLst>
            <pc:docMk/>
            <pc:sldMk cId="2789085467" sldId="299"/>
            <ac:picMk id="20" creationId="{A632B807-8655-54D9-B7C7-D32517843231}"/>
          </ac:picMkLst>
        </pc:picChg>
      </pc:sldChg>
      <pc:sldChg chg="addSp delSp modSp new mod modClrScheme addCm delCm modCm chgLayout">
        <pc:chgData name="René Wanders" userId="f18ca3f9-c89a-400d-b456-0029d5388442" providerId="ADAL" clId="{42F18619-5CC2-4558-A144-495D6BF45731}" dt="2024-06-27T08:33:02.336" v="7612" actId="27636"/>
        <pc:sldMkLst>
          <pc:docMk/>
          <pc:sldMk cId="3463593525" sldId="300"/>
        </pc:sldMkLst>
        <pc:spChg chg="mod ord">
          <ac:chgData name="René Wanders" userId="f18ca3f9-c89a-400d-b456-0029d5388442" providerId="ADAL" clId="{42F18619-5CC2-4558-A144-495D6BF45731}" dt="2024-06-27T08:32:32.425" v="7604" actId="20577"/>
          <ac:spMkLst>
            <pc:docMk/>
            <pc:sldMk cId="3463593525" sldId="300"/>
            <ac:spMk id="2" creationId="{BEEC9617-DA9B-B5AE-4C05-18C97DAE03CF}"/>
          </ac:spMkLst>
        </pc:spChg>
        <pc:spChg chg="add del mod ord">
          <ac:chgData name="René Wanders" userId="f18ca3f9-c89a-400d-b456-0029d5388442" providerId="ADAL" clId="{42F18619-5CC2-4558-A144-495D6BF45731}" dt="2024-06-27T08:32:38.876" v="7605" actId="478"/>
          <ac:spMkLst>
            <pc:docMk/>
            <pc:sldMk cId="3463593525" sldId="300"/>
            <ac:spMk id="3" creationId="{3499CA46-9406-2120-8ACB-DC3E5636F0A3}"/>
          </ac:spMkLst>
        </pc:spChg>
        <pc:spChg chg="del">
          <ac:chgData name="René Wanders" userId="f18ca3f9-c89a-400d-b456-0029d5388442" providerId="ADAL" clId="{42F18619-5CC2-4558-A144-495D6BF45731}" dt="2024-06-26T21:02:17.144" v="5638" actId="931"/>
          <ac:spMkLst>
            <pc:docMk/>
            <pc:sldMk cId="3463593525" sldId="300"/>
            <ac:spMk id="3" creationId="{BA48F5E2-1A4F-8747-B2E7-234629808011}"/>
          </ac:spMkLst>
        </pc:spChg>
        <pc:spChg chg="del">
          <ac:chgData name="René Wanders" userId="f18ca3f9-c89a-400d-b456-0029d5388442" providerId="ADAL" clId="{42F18619-5CC2-4558-A144-495D6BF45731}" dt="2024-06-26T21:02:29.916" v="5641" actId="478"/>
          <ac:spMkLst>
            <pc:docMk/>
            <pc:sldMk cId="3463593525" sldId="300"/>
            <ac:spMk id="4" creationId="{1398CD76-EACD-B3C3-BB12-ADE146410D84}"/>
          </ac:spMkLst>
        </pc:spChg>
        <pc:spChg chg="add mod">
          <ac:chgData name="René Wanders" userId="f18ca3f9-c89a-400d-b456-0029d5388442" providerId="ADAL" clId="{42F18619-5CC2-4558-A144-495D6BF45731}" dt="2024-06-27T08:33:02.336" v="7612" actId="27636"/>
          <ac:spMkLst>
            <pc:docMk/>
            <pc:sldMk cId="3463593525" sldId="300"/>
            <ac:spMk id="7" creationId="{E911A9BB-308A-1CF3-C069-B82C3999882B}"/>
          </ac:spMkLst>
        </pc:spChg>
        <pc:picChg chg="add mod ord">
          <ac:chgData name="René Wanders" userId="f18ca3f9-c89a-400d-b456-0029d5388442" providerId="ADAL" clId="{42F18619-5CC2-4558-A144-495D6BF45731}" dt="2024-06-27T08:32:19.890" v="7600" actId="207"/>
          <ac:picMkLst>
            <pc:docMk/>
            <pc:sldMk cId="3463593525" sldId="300"/>
            <ac:picMk id="6" creationId="{3100BEB0-4463-B5BE-4D45-3148EC2FB0FC}"/>
          </ac:picMkLst>
        </pc:picChg>
        <pc:extLst>
          <p:ext xmlns:p="http://schemas.openxmlformats.org/presentationml/2006/main" uri="{D6D511B9-2390-475A-947B-AFAB55BFBCF1}">
            <pc226:cmChg xmlns:pc226="http://schemas.microsoft.com/office/powerpoint/2022/06/main/command" chg="add del mod">
              <pc226:chgData name="René Wanders" userId="f18ca3f9-c89a-400d-b456-0029d5388442" providerId="ADAL" clId="{42F18619-5CC2-4558-A144-495D6BF45731}" dt="2024-06-27T07:36:43.775" v="5846"/>
              <pc2:cmMkLst xmlns:pc2="http://schemas.microsoft.com/office/powerpoint/2019/9/main/command">
                <pc:docMk/>
                <pc:sldMk cId="3463593525" sldId="300"/>
                <pc2:cmMk id="{039EC147-F6C2-4F8C-8617-F2CD26D907FC}"/>
              </pc2:cmMkLst>
              <pc226:cmRplyChg chg="add">
                <pc226:chgData name="René Wanders" userId="f18ca3f9-c89a-400d-b456-0029d5388442" providerId="ADAL" clId="{42F18619-5CC2-4558-A144-495D6BF45731}" dt="2024-06-27T06:52:03.918" v="5815"/>
                <pc2:cmRplyMkLst xmlns:pc2="http://schemas.microsoft.com/office/powerpoint/2019/9/main/command">
                  <pc:docMk/>
                  <pc:sldMk cId="3463593525" sldId="300"/>
                  <pc2:cmMk id="{039EC147-F6C2-4F8C-8617-F2CD26D907FC}"/>
                  <pc2:cmRplyMk id="{C8C1F80F-7FFC-43EF-A859-C8A1725B802B}"/>
                </pc2:cmRplyMkLst>
              </pc226:cmRplyChg>
              <pc226:cmRplyChg chg="mod modRxn">
                <pc226:chgData name="René Wanders" userId="f18ca3f9-c89a-400d-b456-0029d5388442" providerId="ADAL" clId="{42F18619-5CC2-4558-A144-495D6BF45731}" dt="2024-06-27T06:50:22.741" v="5773"/>
                <pc2:cmRplyMkLst xmlns:pc2="http://schemas.microsoft.com/office/powerpoint/2019/9/main/command">
                  <pc:docMk/>
                  <pc:sldMk cId="3463593525" sldId="300"/>
                  <pc2:cmMk id="{039EC147-F6C2-4F8C-8617-F2CD26D907FC}"/>
                  <pc2:cmRplyMk id="{391F29F7-FD79-42D7-A73A-900F5F10417F}"/>
                </pc2:cmRplyMkLst>
              </pc226:cmRplyChg>
            </pc226:cmChg>
          </p:ext>
        </pc:extLst>
      </pc:sldChg>
      <pc:sldChg chg="addSp delSp modSp new mod">
        <pc:chgData name="René Wanders" userId="f18ca3f9-c89a-400d-b456-0029d5388442" providerId="ADAL" clId="{42F18619-5CC2-4558-A144-495D6BF45731}" dt="2024-06-27T08:06:27.524" v="7484" actId="13244"/>
        <pc:sldMkLst>
          <pc:docMk/>
          <pc:sldMk cId="3284963128" sldId="301"/>
        </pc:sldMkLst>
        <pc:spChg chg="mod">
          <ac:chgData name="René Wanders" userId="f18ca3f9-c89a-400d-b456-0029d5388442" providerId="ADAL" clId="{42F18619-5CC2-4558-A144-495D6BF45731}" dt="2024-06-27T07:41:26.782" v="5884" actId="20577"/>
          <ac:spMkLst>
            <pc:docMk/>
            <pc:sldMk cId="3284963128" sldId="301"/>
            <ac:spMk id="2" creationId="{2957FA9B-21F5-DA92-7D78-259B33B58A58}"/>
          </ac:spMkLst>
        </pc:spChg>
        <pc:spChg chg="del">
          <ac:chgData name="René Wanders" userId="f18ca3f9-c89a-400d-b456-0029d5388442" providerId="ADAL" clId="{42F18619-5CC2-4558-A144-495D6BF45731}" dt="2024-06-27T07:42:39.237" v="5886" actId="478"/>
          <ac:spMkLst>
            <pc:docMk/>
            <pc:sldMk cId="3284963128" sldId="301"/>
            <ac:spMk id="3" creationId="{A3B7B67A-9F33-A325-8303-9424389C28BA}"/>
          </ac:spMkLst>
        </pc:spChg>
        <pc:spChg chg="del">
          <ac:chgData name="René Wanders" userId="f18ca3f9-c89a-400d-b456-0029d5388442" providerId="ADAL" clId="{42F18619-5CC2-4558-A144-495D6BF45731}" dt="2024-06-27T07:42:40.246" v="5887" actId="478"/>
          <ac:spMkLst>
            <pc:docMk/>
            <pc:sldMk cId="3284963128" sldId="301"/>
            <ac:spMk id="4" creationId="{A5D16136-06D2-287D-159E-A6C549937FAD}"/>
          </ac:spMkLst>
        </pc:spChg>
        <pc:spChg chg="add mod">
          <ac:chgData name="René Wanders" userId="f18ca3f9-c89a-400d-b456-0029d5388442" providerId="ADAL" clId="{42F18619-5CC2-4558-A144-495D6BF45731}" dt="2024-06-27T07:47:10.058" v="5994" actId="1076"/>
          <ac:spMkLst>
            <pc:docMk/>
            <pc:sldMk cId="3284963128" sldId="301"/>
            <ac:spMk id="6" creationId="{09A22BEF-1786-D861-0AC7-78FDBC40CD5E}"/>
          </ac:spMkLst>
        </pc:spChg>
        <pc:spChg chg="add mod">
          <ac:chgData name="René Wanders" userId="f18ca3f9-c89a-400d-b456-0029d5388442" providerId="ADAL" clId="{42F18619-5CC2-4558-A144-495D6BF45731}" dt="2024-06-27T07:47:27.008" v="5996" actId="1076"/>
          <ac:spMkLst>
            <pc:docMk/>
            <pc:sldMk cId="3284963128" sldId="301"/>
            <ac:spMk id="7" creationId="{954B2A26-ED37-AC6A-30CA-C01434DE9AEE}"/>
          </ac:spMkLst>
        </pc:spChg>
        <pc:spChg chg="add mod ord">
          <ac:chgData name="René Wanders" userId="f18ca3f9-c89a-400d-b456-0029d5388442" providerId="ADAL" clId="{42F18619-5CC2-4558-A144-495D6BF45731}" dt="2024-06-27T08:06:08.365" v="7479" actId="13244"/>
          <ac:spMkLst>
            <pc:docMk/>
            <pc:sldMk cId="3284963128" sldId="301"/>
            <ac:spMk id="8" creationId="{8D950728-B3B9-3CA3-5A13-B198910C4A16}"/>
          </ac:spMkLst>
        </pc:spChg>
        <pc:spChg chg="add mod ord">
          <ac:chgData name="René Wanders" userId="f18ca3f9-c89a-400d-b456-0029d5388442" providerId="ADAL" clId="{42F18619-5CC2-4558-A144-495D6BF45731}" dt="2024-06-27T08:06:10.659" v="7480" actId="13244"/>
          <ac:spMkLst>
            <pc:docMk/>
            <pc:sldMk cId="3284963128" sldId="301"/>
            <ac:spMk id="9" creationId="{5E504106-4378-35C4-4459-264BB7FFBEC8}"/>
          </ac:spMkLst>
        </pc:spChg>
        <pc:spChg chg="add del mod">
          <ac:chgData name="René Wanders" userId="f18ca3f9-c89a-400d-b456-0029d5388442" providerId="ADAL" clId="{42F18619-5CC2-4558-A144-495D6BF45731}" dt="2024-06-27T07:46:29.119" v="5990" actId="478"/>
          <ac:spMkLst>
            <pc:docMk/>
            <pc:sldMk cId="3284963128" sldId="301"/>
            <ac:spMk id="11" creationId="{01397B3B-F986-22ED-6D56-39FE7A24B40E}"/>
          </ac:spMkLst>
        </pc:spChg>
        <pc:spChg chg="add mod">
          <ac:chgData name="René Wanders" userId="f18ca3f9-c89a-400d-b456-0029d5388442" providerId="ADAL" clId="{42F18619-5CC2-4558-A144-495D6BF45731}" dt="2024-06-27T07:46:05.401" v="5983" actId="20577"/>
          <ac:spMkLst>
            <pc:docMk/>
            <pc:sldMk cId="3284963128" sldId="301"/>
            <ac:spMk id="12" creationId="{58FDB3DF-FA14-18C6-B7C0-35C90F70840F}"/>
          </ac:spMkLst>
        </pc:spChg>
        <pc:spChg chg="add mod">
          <ac:chgData name="René Wanders" userId="f18ca3f9-c89a-400d-b456-0029d5388442" providerId="ADAL" clId="{42F18619-5CC2-4558-A144-495D6BF45731}" dt="2024-06-27T07:50:24.244" v="6005" actId="1076"/>
          <ac:spMkLst>
            <pc:docMk/>
            <pc:sldMk cId="3284963128" sldId="301"/>
            <ac:spMk id="13" creationId="{2797A810-7279-6F7D-ACF5-28E318211526}"/>
          </ac:spMkLst>
        </pc:spChg>
        <pc:spChg chg="add mod">
          <ac:chgData name="René Wanders" userId="f18ca3f9-c89a-400d-b456-0029d5388442" providerId="ADAL" clId="{42F18619-5CC2-4558-A144-495D6BF45731}" dt="2024-06-27T07:53:41.363" v="6149" actId="20577"/>
          <ac:spMkLst>
            <pc:docMk/>
            <pc:sldMk cId="3284963128" sldId="301"/>
            <ac:spMk id="14" creationId="{8D3291E7-E819-0723-C80C-4FD1B53B9E0D}"/>
          </ac:spMkLst>
        </pc:spChg>
        <pc:spChg chg="add mod">
          <ac:chgData name="René Wanders" userId="f18ca3f9-c89a-400d-b456-0029d5388442" providerId="ADAL" clId="{42F18619-5CC2-4558-A144-495D6BF45731}" dt="2024-06-27T07:53:15.286" v="6147" actId="1076"/>
          <ac:spMkLst>
            <pc:docMk/>
            <pc:sldMk cId="3284963128" sldId="301"/>
            <ac:spMk id="15" creationId="{1ADD0610-BCDB-BDDA-15D9-5CD57190AF22}"/>
          </ac:spMkLst>
        </pc:spChg>
        <pc:spChg chg="add mod ord">
          <ac:chgData name="René Wanders" userId="f18ca3f9-c89a-400d-b456-0029d5388442" providerId="ADAL" clId="{42F18619-5CC2-4558-A144-495D6BF45731}" dt="2024-06-27T08:06:25.375" v="7483" actId="13244"/>
          <ac:spMkLst>
            <pc:docMk/>
            <pc:sldMk cId="3284963128" sldId="301"/>
            <ac:spMk id="16" creationId="{4C12CEA7-19E5-3C65-D992-1F625CCD8857}"/>
          </ac:spMkLst>
        </pc:spChg>
        <pc:spChg chg="add mod ord">
          <ac:chgData name="René Wanders" userId="f18ca3f9-c89a-400d-b456-0029d5388442" providerId="ADAL" clId="{42F18619-5CC2-4558-A144-495D6BF45731}" dt="2024-06-27T08:06:27.524" v="7484" actId="13244"/>
          <ac:spMkLst>
            <pc:docMk/>
            <pc:sldMk cId="3284963128" sldId="301"/>
            <ac:spMk id="17" creationId="{57D49DFC-9BDC-64E3-B5A9-54A2163941BA}"/>
          </ac:spMkLst>
        </pc:spChg>
        <pc:spChg chg="add mod ord">
          <ac:chgData name="René Wanders" userId="f18ca3f9-c89a-400d-b456-0029d5388442" providerId="ADAL" clId="{42F18619-5CC2-4558-A144-495D6BF45731}" dt="2024-06-27T08:06:18.960" v="7481" actId="13244"/>
          <ac:spMkLst>
            <pc:docMk/>
            <pc:sldMk cId="3284963128" sldId="301"/>
            <ac:spMk id="18" creationId="{A45C30A9-AA32-166D-3E83-B5CD3BBFEDF8}"/>
          </ac:spMkLst>
        </pc:spChg>
        <pc:spChg chg="add mod ord">
          <ac:chgData name="René Wanders" userId="f18ca3f9-c89a-400d-b456-0029d5388442" providerId="ADAL" clId="{42F18619-5CC2-4558-A144-495D6BF45731}" dt="2024-06-27T08:06:21.976" v="7482" actId="13244"/>
          <ac:spMkLst>
            <pc:docMk/>
            <pc:sldMk cId="3284963128" sldId="301"/>
            <ac:spMk id="19" creationId="{F559FF80-8311-41CA-800C-EDD58EDC80E3}"/>
          </ac:spMkLst>
        </pc:spChg>
        <pc:picChg chg="add mod">
          <ac:chgData name="René Wanders" userId="f18ca3f9-c89a-400d-b456-0029d5388442" providerId="ADAL" clId="{42F18619-5CC2-4558-A144-495D6BF45731}" dt="2024-06-27T07:41:42.300" v="5885"/>
          <ac:picMkLst>
            <pc:docMk/>
            <pc:sldMk cId="3284963128" sldId="301"/>
            <ac:picMk id="5" creationId="{56857756-4DF4-6708-C19B-F3E827CFDB7C}"/>
          </ac:picMkLst>
        </pc:picChg>
      </pc:sldChg>
      <pc:sldChg chg="addSp delSp modSp new mod addCm delCm modCm chgLayout">
        <pc:chgData name="René Wanders" userId="f18ca3f9-c89a-400d-b456-0029d5388442" providerId="ADAL" clId="{42F18619-5CC2-4558-A144-495D6BF45731}" dt="2024-06-27T08:06:37.399" v="7485" actId="13244"/>
        <pc:sldMkLst>
          <pc:docMk/>
          <pc:sldMk cId="1820516811" sldId="302"/>
        </pc:sldMkLst>
        <pc:spChg chg="add mod ord">
          <ac:chgData name="René Wanders" userId="f18ca3f9-c89a-400d-b456-0029d5388442" providerId="ADAL" clId="{42F18619-5CC2-4558-A144-495D6BF45731}" dt="2024-06-27T08:06:37.399" v="7485" actId="13244"/>
          <ac:spMkLst>
            <pc:docMk/>
            <pc:sldMk cId="1820516811" sldId="302"/>
            <ac:spMk id="6" creationId="{77E3F79E-682A-BCCD-17C5-811A2DF94D69}"/>
          </ac:spMkLst>
        </pc:spChg>
        <pc:spChg chg="add del mod ord">
          <ac:chgData name="René Wanders" userId="f18ca3f9-c89a-400d-b456-0029d5388442" providerId="ADAL" clId="{42F18619-5CC2-4558-A144-495D6BF45731}" dt="2024-06-27T06:51:11.559" v="5811" actId="478"/>
          <ac:spMkLst>
            <pc:docMk/>
            <pc:sldMk cId="1820516811" sldId="302"/>
            <ac:spMk id="7" creationId="{AC1850E7-E437-46D5-1406-20775C9C5DE7}"/>
          </ac:spMkLst>
        </pc:spChg>
        <pc:spChg chg="add del mod ord">
          <ac:chgData name="René Wanders" userId="f18ca3f9-c89a-400d-b456-0029d5388442" providerId="ADAL" clId="{42F18619-5CC2-4558-A144-495D6BF45731}" dt="2024-06-27T06:51:09.896" v="5810" actId="478"/>
          <ac:spMkLst>
            <pc:docMk/>
            <pc:sldMk cId="1820516811" sldId="302"/>
            <ac:spMk id="8" creationId="{46999921-D4F4-6D3A-6587-F12D0D182ACF}"/>
          </ac:spMkLst>
        </pc:spChg>
        <pc:picChg chg="mod modCrop">
          <ac:chgData name="René Wanders" userId="f18ca3f9-c89a-400d-b456-0029d5388442" providerId="ADAL" clId="{42F18619-5CC2-4558-A144-495D6BF45731}" dt="2024-06-27T08:05:04.644" v="7476" actId="962"/>
          <ac:picMkLst>
            <pc:docMk/>
            <pc:sldMk cId="1820516811" sldId="302"/>
            <ac:picMk id="5" creationId="{BA0A54EC-4948-DA79-D9CE-DCB33C9BB6BB}"/>
          </ac:picMkLst>
        </pc:picChg>
        <pc:picChg chg="add mod">
          <ac:chgData name="René Wanders" userId="f18ca3f9-c89a-400d-b456-0029d5388442" providerId="ADAL" clId="{42F18619-5CC2-4558-A144-495D6BF45731}" dt="2024-06-27T06:51:32.152" v="5814"/>
          <ac:picMkLst>
            <pc:docMk/>
            <pc:sldMk cId="1820516811" sldId="302"/>
            <ac:picMk id="9" creationId="{095BEAE8-7C20-628B-9961-0D5C9C208B01}"/>
          </ac:picMkLst>
        </pc:picChg>
        <pc:extLst>
          <p:ext xmlns:p="http://schemas.openxmlformats.org/presentationml/2006/main" uri="{D6D511B9-2390-475A-947B-AFAB55BFBCF1}">
            <pc226:cmChg xmlns:pc226="http://schemas.microsoft.com/office/powerpoint/2022/06/main/command" chg="add del mod">
              <pc226:chgData name="René Wanders" userId="f18ca3f9-c89a-400d-b456-0029d5388442" providerId="ADAL" clId="{42F18619-5CC2-4558-A144-495D6BF45731}" dt="2024-06-27T08:05:11.588" v="7478"/>
              <pc2:cmMkLst xmlns:pc2="http://schemas.microsoft.com/office/powerpoint/2019/9/main/command">
                <pc:docMk/>
                <pc:sldMk cId="1820516811" sldId="302"/>
                <pc2:cmMk id="{03AD7A09-5E15-4B18-85DA-E5FAFB0A1065}"/>
              </pc2:cmMkLst>
            </pc226:cmChg>
          </p:ext>
        </pc:extLst>
      </pc:sldChg>
      <pc:sldMasterChg chg="add addSldLayout">
        <pc:chgData name="René Wanders" userId="f18ca3f9-c89a-400d-b456-0029d5388442" providerId="ADAL" clId="{42F18619-5CC2-4558-A144-495D6BF45731}" dt="2024-06-25T12:16:05.222" v="1" actId="27028"/>
        <pc:sldMasterMkLst>
          <pc:docMk/>
          <pc:sldMasterMk cId="4142678147" sldId="2147483688"/>
        </pc:sldMasterMkLst>
        <pc:sldLayoutChg chg="add">
          <pc:chgData name="René Wanders" userId="f18ca3f9-c89a-400d-b456-0029d5388442" providerId="ADAL" clId="{42F18619-5CC2-4558-A144-495D6BF45731}" dt="2024-06-25T12:16:05.222" v="1" actId="27028"/>
          <pc:sldLayoutMkLst>
            <pc:docMk/>
            <pc:sldMasterMk cId="4142678147" sldId="2147483688"/>
            <pc:sldLayoutMk cId="2293492965" sldId="2147483710"/>
          </pc:sldLayoutMkLst>
        </pc:sldLayoutChg>
      </pc:sldMasterChg>
      <pc:sldMasterChg chg="delSp mod modSldLayout">
        <pc:chgData name="René Wanders" userId="f18ca3f9-c89a-400d-b456-0029d5388442" providerId="ADAL" clId="{42F18619-5CC2-4558-A144-495D6BF45731}" dt="2024-06-26T12:46:38.338" v="3386" actId="478"/>
        <pc:sldMasterMkLst>
          <pc:docMk/>
          <pc:sldMasterMk cId="2301485958" sldId="2147483824"/>
        </pc:sldMasterMkLst>
        <pc:spChg chg="del">
          <ac:chgData name="René Wanders" userId="f18ca3f9-c89a-400d-b456-0029d5388442" providerId="ADAL" clId="{42F18619-5CC2-4558-A144-495D6BF45731}" dt="2024-06-26T12:46:38.338" v="3386" actId="478"/>
          <ac:spMkLst>
            <pc:docMk/>
            <pc:sldMasterMk cId="2301485958" sldId="2147483824"/>
            <ac:spMk id="3" creationId="{558BDCF5-2BA2-42A5-A1BC-612C2BEB19B0}"/>
          </ac:spMkLst>
        </pc:spChg>
        <pc:sldLayoutChg chg="delSp mod">
          <pc:chgData name="René Wanders" userId="f18ca3f9-c89a-400d-b456-0029d5388442" providerId="ADAL" clId="{42F18619-5CC2-4558-A144-495D6BF45731}" dt="2024-06-26T12:46:32.216" v="3385" actId="478"/>
          <pc:sldLayoutMkLst>
            <pc:docMk/>
            <pc:sldMasterMk cId="2301485958" sldId="2147483820"/>
            <pc:sldLayoutMk cId="2278565441" sldId="2147483821"/>
          </pc:sldLayoutMkLst>
          <pc:spChg chg="del">
            <ac:chgData name="René Wanders" userId="f18ca3f9-c89a-400d-b456-0029d5388442" providerId="ADAL" clId="{42F18619-5CC2-4558-A144-495D6BF45731}" dt="2024-06-26T12:46:32.216" v="3385" actId="478"/>
            <ac:spMkLst>
              <pc:docMk/>
              <pc:sldMasterMk cId="2301485958" sldId="2147483820"/>
              <pc:sldLayoutMk cId="2278565441" sldId="2147483821"/>
              <ac:spMk id="5" creationId="{4D5D46FD-788C-483A-8D1E-728A9ECB5434}"/>
            </ac:spMkLst>
          </pc:spChg>
        </pc:sldLayoutChg>
      </pc:sldMasterChg>
    </pc:docChg>
  </pc:docChgLst>
  <pc:docChgLst>
    <pc:chgData name="Sander Rongen" userId="S::sander.rongen@vng.nl::871f624d-3c31-4834-a925-076a756577ec" providerId="AD" clId="Web-{599E615B-D354-0704-FA63-B479AF8A0B2F}"/>
    <pc:docChg chg="mod addSld delSld modSld">
      <pc:chgData name="Sander Rongen" userId="S::sander.rongen@vng.nl::871f624d-3c31-4834-a925-076a756577ec" providerId="AD" clId="Web-{599E615B-D354-0704-FA63-B479AF8A0B2F}" dt="2024-06-26T16:57:45.882" v="375"/>
      <pc:docMkLst>
        <pc:docMk/>
      </pc:docMkLst>
      <pc:sldChg chg="addSp delSp modSp">
        <pc:chgData name="Sander Rongen" userId="S::sander.rongen@vng.nl::871f624d-3c31-4834-a925-076a756577ec" providerId="AD" clId="Web-{599E615B-D354-0704-FA63-B479AF8A0B2F}" dt="2024-06-26T12:00:35.432" v="327"/>
        <pc:sldMkLst>
          <pc:docMk/>
          <pc:sldMk cId="1398914298" sldId="264"/>
        </pc:sldMkLst>
        <pc:spChg chg="add del mod">
          <ac:chgData name="Sander Rongen" userId="S::sander.rongen@vng.nl::871f624d-3c31-4834-a925-076a756577ec" providerId="AD" clId="Web-{599E615B-D354-0704-FA63-B479AF8A0B2F}" dt="2024-06-26T12:00:35.432" v="327"/>
          <ac:spMkLst>
            <pc:docMk/>
            <pc:sldMk cId="1398914298" sldId="264"/>
            <ac:spMk id="3" creationId="{64D1EA5E-EE29-B7ED-35EC-AA1E6C93BFDF}"/>
          </ac:spMkLst>
        </pc:spChg>
      </pc:sldChg>
      <pc:sldChg chg="addSp delSp modSp addCm modCm">
        <pc:chgData name="Sander Rongen" userId="S::sander.rongen@vng.nl::871f624d-3c31-4834-a925-076a756577ec" providerId="AD" clId="Web-{599E615B-D354-0704-FA63-B479AF8A0B2F}" dt="2024-06-26T16:57:45.882" v="375"/>
        <pc:sldMkLst>
          <pc:docMk/>
          <pc:sldMk cId="421955182" sldId="272"/>
        </pc:sldMkLst>
        <pc:spChg chg="mod">
          <ac:chgData name="Sander Rongen" userId="S::sander.rongen@vng.nl::871f624d-3c31-4834-a925-076a756577ec" providerId="AD" clId="Web-{599E615B-D354-0704-FA63-B479AF8A0B2F}" dt="2024-06-26T10:49:18.364" v="51" actId="20577"/>
          <ac:spMkLst>
            <pc:docMk/>
            <pc:sldMk cId="421955182" sldId="272"/>
            <ac:spMk id="2" creationId="{D2662006-9AA6-1BBD-C6BD-4A54FC390C37}"/>
          </ac:spMkLst>
        </pc:spChg>
        <pc:spChg chg="add del mod">
          <ac:chgData name="Sander Rongen" userId="S::sander.rongen@vng.nl::871f624d-3c31-4834-a925-076a756577ec" providerId="AD" clId="Web-{599E615B-D354-0704-FA63-B479AF8A0B2F}" dt="2024-06-26T10:42:01.557" v="3"/>
          <ac:spMkLst>
            <pc:docMk/>
            <pc:sldMk cId="421955182" sldId="272"/>
            <ac:spMk id="4" creationId="{1A6FFE18-4421-1AFA-144E-52948BFE9035}"/>
          </ac:spMkLst>
        </pc:spChg>
        <pc:graphicFrameChg chg="del modGraphic">
          <ac:chgData name="Sander Rongen" userId="S::sander.rongen@vng.nl::871f624d-3c31-4834-a925-076a756577ec" providerId="AD" clId="Web-{599E615B-D354-0704-FA63-B479AF8A0B2F}" dt="2024-06-26T10:41:55.650" v="1"/>
          <ac:graphicFrameMkLst>
            <pc:docMk/>
            <pc:sldMk cId="421955182" sldId="272"/>
            <ac:graphicFrameMk id="9" creationId="{724B81F7-F24C-380D-7E83-2C28BB1EF57B}"/>
          </ac:graphicFrameMkLst>
        </pc:graphicFrameChg>
        <pc:picChg chg="add del mod">
          <ac:chgData name="Sander Rongen" userId="S::sander.rongen@vng.nl::871f624d-3c31-4834-a925-076a756577ec" providerId="AD" clId="Web-{599E615B-D354-0704-FA63-B479AF8A0B2F}" dt="2024-06-26T10:46:23.048" v="16"/>
          <ac:picMkLst>
            <pc:docMk/>
            <pc:sldMk cId="421955182" sldId="272"/>
            <ac:picMk id="6" creationId="{54602615-236B-52C7-397A-1078065C3568}"/>
          </ac:picMkLst>
        </pc:picChg>
        <pc:picChg chg="add del mod">
          <ac:chgData name="Sander Rongen" userId="S::sander.rongen@vng.nl::871f624d-3c31-4834-a925-076a756577ec" providerId="AD" clId="Web-{599E615B-D354-0704-FA63-B479AF8A0B2F}" dt="2024-06-26T10:46:33.438" v="18"/>
          <ac:picMkLst>
            <pc:docMk/>
            <pc:sldMk cId="421955182" sldId="272"/>
            <ac:picMk id="7" creationId="{21F85A00-013C-0FDF-FC79-1EAE126D3963}"/>
          </ac:picMkLst>
        </pc:picChg>
        <pc:picChg chg="add mod">
          <ac:chgData name="Sander Rongen" userId="S::sander.rongen@vng.nl::871f624d-3c31-4834-a925-076a756577ec" providerId="AD" clId="Web-{599E615B-D354-0704-FA63-B479AF8A0B2F}" dt="2024-06-26T10:47:56.769" v="23" actId="1076"/>
          <ac:picMkLst>
            <pc:docMk/>
            <pc:sldMk cId="421955182" sldId="272"/>
            <ac:picMk id="8" creationId="{7E688714-9A1E-FE9C-E3CF-F5CD9BC6534D}"/>
          </ac:picMkLst>
        </pc:picChg>
        <pc:extLst>
          <p:ext xmlns:p="http://schemas.openxmlformats.org/presentationml/2006/main" uri="{D6D511B9-2390-475A-947B-AFAB55BFBCF1}">
            <pc226:cmChg xmlns:pc226="http://schemas.microsoft.com/office/powerpoint/2022/06/main/command" chg="add">
              <pc226:chgData name="Sander Rongen" userId="S::sander.rongen@vng.nl::871f624d-3c31-4834-a925-076a756577ec" providerId="AD" clId="Web-{599E615B-D354-0704-FA63-B479AF8A0B2F}" dt="2024-06-26T16:57:45.882" v="375"/>
              <pc2:cmMkLst xmlns:pc2="http://schemas.microsoft.com/office/powerpoint/2019/9/main/command">
                <pc:docMk/>
                <pc:sldMk cId="421955182" sldId="272"/>
                <pc2:cmMk id="{429E8BE5-3ADA-4704-920F-B1D779D73C6B}"/>
              </pc2:cmMkLst>
              <pc226:cmRplyChg chg="add">
                <pc226:chgData name="Sander Rongen" userId="S::sander.rongen@vng.nl::871f624d-3c31-4834-a925-076a756577ec" providerId="AD" clId="Web-{599E615B-D354-0704-FA63-B479AF8A0B2F}" dt="2024-06-26T16:57:45.882" v="375"/>
                <pc2:cmRplyMkLst xmlns:pc2="http://schemas.microsoft.com/office/powerpoint/2019/9/main/command">
                  <pc:docMk/>
                  <pc:sldMk cId="421955182" sldId="272"/>
                  <pc2:cmMk id="{429E8BE5-3ADA-4704-920F-B1D779D73C6B}"/>
                  <pc2:cmRplyMk id="{A78FD531-B5F0-4748-B958-581ADAE05A9A}"/>
                </pc2:cmRplyMkLst>
              </pc226:cmRplyChg>
            </pc226:cmChg>
          </p:ext>
        </pc:extLst>
      </pc:sldChg>
      <pc:sldChg chg="del">
        <pc:chgData name="Sander Rongen" userId="S::sander.rongen@vng.nl::871f624d-3c31-4834-a925-076a756577ec" providerId="AD" clId="Web-{599E615B-D354-0704-FA63-B479AF8A0B2F}" dt="2024-06-26T10:59:56.786" v="192"/>
        <pc:sldMkLst>
          <pc:docMk/>
          <pc:sldMk cId="1468943338" sldId="281"/>
        </pc:sldMkLst>
      </pc:sldChg>
      <pc:sldChg chg="modSp modTransition addAnim delAnim modAnim modCm">
        <pc:chgData name="Sander Rongen" userId="S::sander.rongen@vng.nl::871f624d-3c31-4834-a925-076a756577ec" providerId="AD" clId="Web-{599E615B-D354-0704-FA63-B479AF8A0B2F}" dt="2024-06-26T14:17:56.686" v="372"/>
        <pc:sldMkLst>
          <pc:docMk/>
          <pc:sldMk cId="2595567200" sldId="283"/>
        </pc:sldMkLst>
        <pc:spChg chg="mod">
          <ac:chgData name="Sander Rongen" userId="S::sander.rongen@vng.nl::871f624d-3c31-4834-a925-076a756577ec" providerId="AD" clId="Web-{599E615B-D354-0704-FA63-B479AF8A0B2F}" dt="2024-06-26T10:49:22.255" v="52" actId="20577"/>
          <ac:spMkLst>
            <pc:docMk/>
            <pc:sldMk cId="2595567200" sldId="283"/>
            <ac:spMk id="2" creationId="{D2662006-9AA6-1BBD-C6BD-4A54FC390C37}"/>
          </ac:spMkLst>
        </pc:spChg>
        <pc:spChg chg="mod">
          <ac:chgData name="Sander Rongen" userId="S::sander.rongen@vng.nl::871f624d-3c31-4834-a925-076a756577ec" providerId="AD" clId="Web-{599E615B-D354-0704-FA63-B479AF8A0B2F}" dt="2024-06-26T10:45:06.561" v="10" actId="1076"/>
          <ac:spMkLst>
            <pc:docMk/>
            <pc:sldMk cId="2595567200" sldId="283"/>
            <ac:spMk id="3" creationId="{64D1EA5E-EE29-B7ED-35EC-AA1E6C93BFDF}"/>
          </ac:spMkLst>
        </pc:spChg>
        <pc:extLst>
          <p:ext xmlns:p="http://schemas.openxmlformats.org/presentationml/2006/main" uri="{D6D511B9-2390-475A-947B-AFAB55BFBCF1}">
            <pc226:cmChg xmlns:pc226="http://schemas.microsoft.com/office/powerpoint/2022/06/main/command" chg="">
              <pc226:chgData name="Sander Rongen" userId="S::sander.rongen@vng.nl::871f624d-3c31-4834-a925-076a756577ec" providerId="AD" clId="Web-{599E615B-D354-0704-FA63-B479AF8A0B2F}" dt="2024-06-26T14:17:56.686" v="372"/>
              <pc2:cmMkLst xmlns:pc2="http://schemas.microsoft.com/office/powerpoint/2019/9/main/command">
                <pc:docMk/>
                <pc:sldMk cId="2595567200" sldId="283"/>
                <pc2:cmMk id="{B4F57992-6850-466E-B3CB-E929500E90E5}"/>
              </pc2:cmMkLst>
              <pc226:cmRplyChg chg="add">
                <pc226:chgData name="Sander Rongen" userId="S::sander.rongen@vng.nl::871f624d-3c31-4834-a925-076a756577ec" providerId="AD" clId="Web-{599E615B-D354-0704-FA63-B479AF8A0B2F}" dt="2024-06-26T14:17:56.686" v="372"/>
                <pc2:cmRplyMkLst xmlns:pc2="http://schemas.microsoft.com/office/powerpoint/2019/9/main/command">
                  <pc:docMk/>
                  <pc:sldMk cId="2595567200" sldId="283"/>
                  <pc2:cmMk id="{B4F57992-6850-466E-B3CB-E929500E90E5}"/>
                  <pc2:cmRplyMk id="{BAE359AF-0A1B-4B3E-8D50-400517BFBF2E}"/>
                </pc2:cmRplyMkLst>
              </pc226:cmRplyChg>
            </pc226:cmChg>
          </p:ext>
        </pc:extLst>
      </pc:sldChg>
      <pc:sldChg chg="addSp delSp modSp add replId addAnim delAnim">
        <pc:chgData name="Sander Rongen" userId="S::sander.rongen@vng.nl::871f624d-3c31-4834-a925-076a756577ec" providerId="AD" clId="Web-{599E615B-D354-0704-FA63-B479AF8A0B2F}" dt="2024-06-26T10:57:51.455" v="188" actId="1076"/>
        <pc:sldMkLst>
          <pc:docMk/>
          <pc:sldMk cId="2887743430" sldId="288"/>
        </pc:sldMkLst>
        <pc:spChg chg="mod">
          <ac:chgData name="Sander Rongen" userId="S::sander.rongen@vng.nl::871f624d-3c31-4834-a925-076a756577ec" providerId="AD" clId="Web-{599E615B-D354-0704-FA63-B479AF8A0B2F}" dt="2024-06-26T10:49:29.599" v="54" actId="20577"/>
          <ac:spMkLst>
            <pc:docMk/>
            <pc:sldMk cId="2887743430" sldId="288"/>
            <ac:spMk id="2" creationId="{D2662006-9AA6-1BBD-C6BD-4A54FC390C37}"/>
          </ac:spMkLst>
        </pc:spChg>
        <pc:spChg chg="del">
          <ac:chgData name="Sander Rongen" userId="S::sander.rongen@vng.nl::871f624d-3c31-4834-a925-076a756577ec" providerId="AD" clId="Web-{599E615B-D354-0704-FA63-B479AF8A0B2F}" dt="2024-06-26T10:49:38.552" v="61"/>
          <ac:spMkLst>
            <pc:docMk/>
            <pc:sldMk cId="2887743430" sldId="288"/>
            <ac:spMk id="3" creationId="{64D1EA5E-EE29-B7ED-35EC-AA1E6C93BFDF}"/>
          </ac:spMkLst>
        </pc:spChg>
        <pc:spChg chg="add del">
          <ac:chgData name="Sander Rongen" userId="S::sander.rongen@vng.nl::871f624d-3c31-4834-a925-076a756577ec" providerId="AD" clId="Web-{599E615B-D354-0704-FA63-B479AF8A0B2F}" dt="2024-06-26T10:53:03.526" v="66"/>
          <ac:spMkLst>
            <pc:docMk/>
            <pc:sldMk cId="2887743430" sldId="288"/>
            <ac:spMk id="6" creationId="{7A148ECF-83C3-4A96-96B7-B3FA325FB06C}"/>
          </ac:spMkLst>
        </pc:spChg>
        <pc:spChg chg="add mod">
          <ac:chgData name="Sander Rongen" userId="S::sander.rongen@vng.nl::871f624d-3c31-4834-a925-076a756577ec" providerId="AD" clId="Web-{599E615B-D354-0704-FA63-B479AF8A0B2F}" dt="2024-06-26T10:57:48.830" v="187" actId="1076"/>
          <ac:spMkLst>
            <pc:docMk/>
            <pc:sldMk cId="2887743430" sldId="288"/>
            <ac:spMk id="12" creationId="{FAAB7DDD-0A3E-5355-303F-7548BCEE2189}"/>
          </ac:spMkLst>
        </pc:spChg>
        <pc:spChg chg="add del mod">
          <ac:chgData name="Sander Rongen" userId="S::sander.rongen@vng.nl::871f624d-3c31-4834-a925-076a756577ec" providerId="AD" clId="Web-{599E615B-D354-0704-FA63-B479AF8A0B2F}" dt="2024-06-26T10:56:22.875" v="145"/>
          <ac:spMkLst>
            <pc:docMk/>
            <pc:sldMk cId="2887743430" sldId="288"/>
            <ac:spMk id="17" creationId="{CD3D5493-E4B5-404C-F677-4D6B1F29F388}"/>
          </ac:spMkLst>
        </pc:spChg>
        <pc:spChg chg="add mod">
          <ac:chgData name="Sander Rongen" userId="S::sander.rongen@vng.nl::871f624d-3c31-4834-a925-076a756577ec" providerId="AD" clId="Web-{599E615B-D354-0704-FA63-B479AF8A0B2F}" dt="2024-06-26T10:57:51.455" v="188" actId="1076"/>
          <ac:spMkLst>
            <pc:docMk/>
            <pc:sldMk cId="2887743430" sldId="288"/>
            <ac:spMk id="19" creationId="{7FD6D280-215E-6DAC-1CFB-5E913CDE60E0}"/>
          </ac:spMkLst>
        </pc:spChg>
        <pc:picChg chg="add mod">
          <ac:chgData name="Sander Rongen" userId="S::sander.rongen@vng.nl::871f624d-3c31-4834-a925-076a756577ec" providerId="AD" clId="Web-{599E615B-D354-0704-FA63-B479AF8A0B2F}" dt="2024-06-26T10:57:35.814" v="183" actId="14100"/>
          <ac:picMkLst>
            <pc:docMk/>
            <pc:sldMk cId="2887743430" sldId="288"/>
            <ac:picMk id="4" creationId="{EA19BD6E-53D2-0BB8-88EE-F7C11D0A099E}"/>
          </ac:picMkLst>
        </pc:picChg>
        <pc:picChg chg="del">
          <ac:chgData name="Sander Rongen" userId="S::sander.rongen@vng.nl::871f624d-3c31-4834-a925-076a756577ec" providerId="AD" clId="Web-{599E615B-D354-0704-FA63-B479AF8A0B2F}" dt="2024-06-26T10:49:34.396" v="55"/>
          <ac:picMkLst>
            <pc:docMk/>
            <pc:sldMk cId="2887743430" sldId="288"/>
            <ac:picMk id="7" creationId="{2907A5B9-8C3A-A14D-9206-91DF71DA22A7}"/>
          </ac:picMkLst>
        </pc:picChg>
        <pc:picChg chg="del">
          <ac:chgData name="Sander Rongen" userId="S::sander.rongen@vng.nl::871f624d-3c31-4834-a925-076a756577ec" providerId="AD" clId="Web-{599E615B-D354-0704-FA63-B479AF8A0B2F}" dt="2024-06-26T10:49:35.021" v="56"/>
          <ac:picMkLst>
            <pc:docMk/>
            <pc:sldMk cId="2887743430" sldId="288"/>
            <ac:picMk id="8" creationId="{18E2F0F7-6199-6BA3-4F2E-F9E0E6FE63BC}"/>
          </ac:picMkLst>
        </pc:picChg>
        <pc:picChg chg="del">
          <ac:chgData name="Sander Rongen" userId="S::sander.rongen@vng.nl::871f624d-3c31-4834-a925-076a756577ec" providerId="AD" clId="Web-{599E615B-D354-0704-FA63-B479AF8A0B2F}" dt="2024-06-26T10:49:37.646" v="60"/>
          <ac:picMkLst>
            <pc:docMk/>
            <pc:sldMk cId="2887743430" sldId="288"/>
            <ac:picMk id="10" creationId="{9E59BF04-8326-5727-BD13-E63B8C5ABC62}"/>
          </ac:picMkLst>
        </pc:picChg>
        <pc:picChg chg="del">
          <ac:chgData name="Sander Rongen" userId="S::sander.rongen@vng.nl::871f624d-3c31-4834-a925-076a756577ec" providerId="AD" clId="Web-{599E615B-D354-0704-FA63-B479AF8A0B2F}" dt="2024-06-26T10:49:36.037" v="57"/>
          <ac:picMkLst>
            <pc:docMk/>
            <pc:sldMk cId="2887743430" sldId="288"/>
            <ac:picMk id="11" creationId="{50E5C5EA-59AA-0379-A384-9A8F08E3F9ED}"/>
          </ac:picMkLst>
        </pc:picChg>
        <pc:picChg chg="add mod">
          <ac:chgData name="Sander Rongen" userId="S::sander.rongen@vng.nl::871f624d-3c31-4834-a925-076a756577ec" providerId="AD" clId="Web-{599E615B-D354-0704-FA63-B479AF8A0B2F}" dt="2024-06-26T10:57:39.986" v="184" actId="14100"/>
          <ac:picMkLst>
            <pc:docMk/>
            <pc:sldMk cId="2887743430" sldId="288"/>
            <ac:picMk id="13" creationId="{831DB7FB-6D41-BCB9-04DA-3625DB3365F0}"/>
          </ac:picMkLst>
        </pc:picChg>
        <pc:picChg chg="del">
          <ac:chgData name="Sander Rongen" userId="S::sander.rongen@vng.nl::871f624d-3c31-4834-a925-076a756577ec" providerId="AD" clId="Web-{599E615B-D354-0704-FA63-B479AF8A0B2F}" dt="2024-06-26T10:49:37.146" v="59"/>
          <ac:picMkLst>
            <pc:docMk/>
            <pc:sldMk cId="2887743430" sldId="288"/>
            <ac:picMk id="14" creationId="{7BBC588E-8D14-0B0D-2A66-5F1CCE7BCAEA}"/>
          </ac:picMkLst>
        </pc:picChg>
        <pc:picChg chg="del">
          <ac:chgData name="Sander Rongen" userId="S::sander.rongen@vng.nl::871f624d-3c31-4834-a925-076a756577ec" providerId="AD" clId="Web-{599E615B-D354-0704-FA63-B479AF8A0B2F}" dt="2024-06-26T10:49:36.834" v="58"/>
          <ac:picMkLst>
            <pc:docMk/>
            <pc:sldMk cId="2887743430" sldId="288"/>
            <ac:picMk id="15" creationId="{25D348AF-9413-37CE-7E0B-4DBFF04B275D}"/>
          </ac:picMkLst>
        </pc:picChg>
      </pc:sldChg>
      <pc:sldChg chg="addSp delSp modSp add replId">
        <pc:chgData name="Sander Rongen" userId="S::sander.rongen@vng.nl::871f624d-3c31-4834-a925-076a756577ec" providerId="AD" clId="Web-{599E615B-D354-0704-FA63-B479AF8A0B2F}" dt="2024-06-26T11:04:29.433" v="197" actId="1076"/>
        <pc:sldMkLst>
          <pc:docMk/>
          <pc:sldMk cId="3274271408" sldId="289"/>
        </pc:sldMkLst>
        <pc:picChg chg="add mod">
          <ac:chgData name="Sander Rongen" userId="S::sander.rongen@vng.nl::871f624d-3c31-4834-a925-076a756577ec" providerId="AD" clId="Web-{599E615B-D354-0704-FA63-B479AF8A0B2F}" dt="2024-06-26T11:04:29.433" v="197" actId="1076"/>
          <ac:picMkLst>
            <pc:docMk/>
            <pc:sldMk cId="3274271408" sldId="289"/>
            <ac:picMk id="3" creationId="{32A2D073-890F-5E47-3496-222C2DDBE1BF}"/>
          </ac:picMkLst>
        </pc:picChg>
        <pc:picChg chg="del">
          <ac:chgData name="Sander Rongen" userId="S::sander.rongen@vng.nl::871f624d-3c31-4834-a925-076a756577ec" providerId="AD" clId="Web-{599E615B-D354-0704-FA63-B479AF8A0B2F}" dt="2024-06-26T11:02:38.915" v="193"/>
          <ac:picMkLst>
            <pc:docMk/>
            <pc:sldMk cId="3274271408" sldId="289"/>
            <ac:picMk id="8" creationId="{7E688714-9A1E-FE9C-E3CF-F5CD9BC6534D}"/>
          </ac:picMkLst>
        </pc:picChg>
      </pc:sldChg>
      <pc:sldChg chg="addSp delSp modSp add replId addAnim delAnim">
        <pc:chgData name="Sander Rongen" userId="S::sander.rongen@vng.nl::871f624d-3c31-4834-a925-076a756577ec" providerId="AD" clId="Web-{599E615B-D354-0704-FA63-B479AF8A0B2F}" dt="2024-06-26T11:21:52.771" v="323"/>
        <pc:sldMkLst>
          <pc:docMk/>
          <pc:sldMk cId="3200725288" sldId="290"/>
        </pc:sldMkLst>
        <pc:spChg chg="add mod">
          <ac:chgData name="Sander Rongen" userId="S::sander.rongen@vng.nl::871f624d-3c31-4834-a925-076a756577ec" providerId="AD" clId="Web-{599E615B-D354-0704-FA63-B479AF8A0B2F}" dt="2024-06-26T11:21:40.865" v="321" actId="20577"/>
          <ac:spMkLst>
            <pc:docMk/>
            <pc:sldMk cId="3200725288" sldId="290"/>
            <ac:spMk id="6" creationId="{64D1EA5E-EE29-B7ED-35EC-AA1E6C93BFDF}"/>
          </ac:spMkLst>
        </pc:spChg>
        <pc:spChg chg="del mod">
          <ac:chgData name="Sander Rongen" userId="S::sander.rongen@vng.nl::871f624d-3c31-4834-a925-076a756577ec" providerId="AD" clId="Web-{599E615B-D354-0704-FA63-B479AF8A0B2F}" dt="2024-06-26T11:19:52.940" v="258"/>
          <ac:spMkLst>
            <pc:docMk/>
            <pc:sldMk cId="3200725288" sldId="290"/>
            <ac:spMk id="19" creationId="{7FD6D280-215E-6DAC-1CFB-5E913CDE60E0}"/>
          </ac:spMkLst>
        </pc:spChg>
        <pc:picChg chg="add mod">
          <ac:chgData name="Sander Rongen" userId="S::sander.rongen@vng.nl::871f624d-3c31-4834-a925-076a756577ec" providerId="AD" clId="Web-{599E615B-D354-0704-FA63-B479AF8A0B2F}" dt="2024-06-26T11:20:52.004" v="261" actId="1076"/>
          <ac:picMkLst>
            <pc:docMk/>
            <pc:sldMk cId="3200725288" sldId="290"/>
            <ac:picMk id="3" creationId="{88FD6FEB-6CD7-884D-7029-5C28D2F67286}"/>
          </ac:picMkLst>
        </pc:picChg>
        <pc:picChg chg="del">
          <ac:chgData name="Sander Rongen" userId="S::sander.rongen@vng.nl::871f624d-3c31-4834-a925-076a756577ec" providerId="AD" clId="Web-{599E615B-D354-0704-FA63-B479AF8A0B2F}" dt="2024-06-26T11:19:48.299" v="256"/>
          <ac:picMkLst>
            <pc:docMk/>
            <pc:sldMk cId="3200725288" sldId="290"/>
            <ac:picMk id="13" creationId="{831DB7FB-6D41-BCB9-04DA-3625DB3365F0}"/>
          </ac:picMkLst>
        </pc:picChg>
      </pc:sldChg>
      <pc:sldChg chg="addSp delSp modSp add replId addAnim delAnim">
        <pc:chgData name="Sander Rongen" userId="S::sander.rongen@vng.nl::871f624d-3c31-4834-a925-076a756577ec" providerId="AD" clId="Web-{599E615B-D354-0704-FA63-B479AF8A0B2F}" dt="2024-06-26T11:19:29.830" v="255" actId="1076"/>
        <pc:sldMkLst>
          <pc:docMk/>
          <pc:sldMk cId="476018146" sldId="291"/>
        </pc:sldMkLst>
        <pc:spChg chg="del mod">
          <ac:chgData name="Sander Rongen" userId="S::sander.rongen@vng.nl::871f624d-3c31-4834-a925-076a756577ec" providerId="AD" clId="Web-{599E615B-D354-0704-FA63-B479AF8A0B2F}" dt="2024-06-26T11:18:49.079" v="217"/>
          <ac:spMkLst>
            <pc:docMk/>
            <pc:sldMk cId="476018146" sldId="291"/>
            <ac:spMk id="3" creationId="{64D1EA5E-EE29-B7ED-35EC-AA1E6C93BFDF}"/>
          </ac:spMkLst>
        </pc:spChg>
        <pc:spChg chg="add mod">
          <ac:chgData name="Sander Rongen" userId="S::sander.rongen@vng.nl::871f624d-3c31-4834-a925-076a756577ec" providerId="AD" clId="Web-{599E615B-D354-0704-FA63-B479AF8A0B2F}" dt="2024-06-26T11:19:29.830" v="255" actId="1076"/>
          <ac:spMkLst>
            <pc:docMk/>
            <pc:sldMk cId="476018146" sldId="291"/>
            <ac:spMk id="12" creationId="{FFDCCC81-4A30-0001-C852-3E36FE9074F3}"/>
          </ac:spMkLst>
        </pc:spChg>
        <pc:picChg chg="add mod">
          <ac:chgData name="Sander Rongen" userId="S::sander.rongen@vng.nl::871f624d-3c31-4834-a925-076a756577ec" providerId="AD" clId="Web-{599E615B-D354-0704-FA63-B479AF8A0B2F}" dt="2024-06-26T11:16:23.326" v="201" actId="14100"/>
          <ac:picMkLst>
            <pc:docMk/>
            <pc:sldMk cId="476018146" sldId="291"/>
            <ac:picMk id="4" creationId="{03A5601A-2BB8-4884-BF3D-E26856AAD384}"/>
          </ac:picMkLst>
        </pc:picChg>
        <pc:picChg chg="add mod">
          <ac:chgData name="Sander Rongen" userId="S::sander.rongen@vng.nl::871f624d-3c31-4834-a925-076a756577ec" providerId="AD" clId="Web-{599E615B-D354-0704-FA63-B479AF8A0B2F}" dt="2024-06-26T11:18:32.188" v="210" actId="1076"/>
          <ac:picMkLst>
            <pc:docMk/>
            <pc:sldMk cId="476018146" sldId="291"/>
            <ac:picMk id="6" creationId="{EB55ADA7-AD96-08BE-1F86-0FC0FF9AE845}"/>
          </ac:picMkLst>
        </pc:picChg>
        <pc:picChg chg="del">
          <ac:chgData name="Sander Rongen" userId="S::sander.rongen@vng.nl::871f624d-3c31-4834-a925-076a756577ec" providerId="AD" clId="Web-{599E615B-D354-0704-FA63-B479AF8A0B2F}" dt="2024-06-26T11:16:11.481" v="198"/>
          <ac:picMkLst>
            <pc:docMk/>
            <pc:sldMk cId="476018146" sldId="291"/>
            <ac:picMk id="7" creationId="{2907A5B9-8C3A-A14D-9206-91DF71DA22A7}"/>
          </ac:picMkLst>
        </pc:picChg>
        <pc:picChg chg="del">
          <ac:chgData name="Sander Rongen" userId="S::sander.rongen@vng.nl::871f624d-3c31-4834-a925-076a756577ec" providerId="AD" clId="Web-{599E615B-D354-0704-FA63-B479AF8A0B2F}" dt="2024-06-26T11:17:54.187" v="202"/>
          <ac:picMkLst>
            <pc:docMk/>
            <pc:sldMk cId="476018146" sldId="291"/>
            <ac:picMk id="10" creationId="{9E59BF04-8326-5727-BD13-E63B8C5ABC62}"/>
          </ac:picMkLst>
        </pc:picChg>
      </pc:sldChg>
      <pc:sldChg chg="addSp delSp modSp add replId delAnim">
        <pc:chgData name="Sander Rongen" userId="S::sander.rongen@vng.nl::871f624d-3c31-4834-a925-076a756577ec" providerId="AD" clId="Web-{599E615B-D354-0704-FA63-B479AF8A0B2F}" dt="2024-06-26T12:09:33.922" v="363"/>
        <pc:sldMkLst>
          <pc:docMk/>
          <pc:sldMk cId="4097515183" sldId="293"/>
        </pc:sldMkLst>
        <pc:spChg chg="mod">
          <ac:chgData name="Sander Rongen" userId="S::sander.rongen@vng.nl::871f624d-3c31-4834-a925-076a756577ec" providerId="AD" clId="Web-{599E615B-D354-0704-FA63-B479AF8A0B2F}" dt="2024-06-26T12:02:50.750" v="334" actId="20577"/>
          <ac:spMkLst>
            <pc:docMk/>
            <pc:sldMk cId="4097515183" sldId="293"/>
            <ac:spMk id="2" creationId="{D2662006-9AA6-1BBD-C6BD-4A54FC390C37}"/>
          </ac:spMkLst>
        </pc:spChg>
        <pc:spChg chg="del mod">
          <ac:chgData name="Sander Rongen" userId="S::sander.rongen@vng.nl::871f624d-3c31-4834-a925-076a756577ec" providerId="AD" clId="Web-{599E615B-D354-0704-FA63-B479AF8A0B2F}" dt="2024-06-26T12:09:33.922" v="363"/>
          <ac:spMkLst>
            <pc:docMk/>
            <pc:sldMk cId="4097515183" sldId="293"/>
            <ac:spMk id="12" creationId="{FFDCCC81-4A30-0001-C852-3E36FE9074F3}"/>
          </ac:spMkLst>
        </pc:spChg>
        <pc:picChg chg="add del mod">
          <ac:chgData name="Sander Rongen" userId="S::sander.rongen@vng.nl::871f624d-3c31-4834-a925-076a756577ec" providerId="AD" clId="Web-{599E615B-D354-0704-FA63-B479AF8A0B2F}" dt="2024-06-26T12:07:14.323" v="346"/>
          <ac:picMkLst>
            <pc:docMk/>
            <pc:sldMk cId="4097515183" sldId="293"/>
            <ac:picMk id="3" creationId="{AFC35F98-03DC-E903-A796-6E281741BDB3}"/>
          </ac:picMkLst>
        </pc:picChg>
        <pc:picChg chg="del">
          <ac:chgData name="Sander Rongen" userId="S::sander.rongen@vng.nl::871f624d-3c31-4834-a925-076a756577ec" providerId="AD" clId="Web-{599E615B-D354-0704-FA63-B479AF8A0B2F}" dt="2024-06-26T12:06:07.492" v="340"/>
          <ac:picMkLst>
            <pc:docMk/>
            <pc:sldMk cId="4097515183" sldId="293"/>
            <ac:picMk id="4" creationId="{03A5601A-2BB8-4884-BF3D-E26856AAD384}"/>
          </ac:picMkLst>
        </pc:picChg>
        <pc:picChg chg="del">
          <ac:chgData name="Sander Rongen" userId="S::sander.rongen@vng.nl::871f624d-3c31-4834-a925-076a756577ec" providerId="AD" clId="Web-{599E615B-D354-0704-FA63-B479AF8A0B2F}" dt="2024-06-26T12:08:55.311" v="353"/>
          <ac:picMkLst>
            <pc:docMk/>
            <pc:sldMk cId="4097515183" sldId="293"/>
            <ac:picMk id="6" creationId="{EB55ADA7-AD96-08BE-1F86-0FC0FF9AE845}"/>
          </ac:picMkLst>
        </pc:picChg>
        <pc:picChg chg="add mod">
          <ac:chgData name="Sander Rongen" userId="S::sander.rongen@vng.nl::871f624d-3c31-4834-a925-076a756577ec" providerId="AD" clId="Web-{599E615B-D354-0704-FA63-B479AF8A0B2F}" dt="2024-06-26T12:09:18.953" v="360" actId="1076"/>
          <ac:picMkLst>
            <pc:docMk/>
            <pc:sldMk cId="4097515183" sldId="293"/>
            <ac:picMk id="7" creationId="{2B0DE666-7FF4-838E-17D2-675BDE4E83A6}"/>
          </ac:picMkLst>
        </pc:picChg>
        <pc:picChg chg="add mod">
          <ac:chgData name="Sander Rongen" userId="S::sander.rongen@vng.nl::871f624d-3c31-4834-a925-076a756577ec" providerId="AD" clId="Web-{599E615B-D354-0704-FA63-B479AF8A0B2F}" dt="2024-06-26T12:09:10.671" v="358" actId="1076"/>
          <ac:picMkLst>
            <pc:docMk/>
            <pc:sldMk cId="4097515183" sldId="293"/>
            <ac:picMk id="9" creationId="{1FCA0040-F807-8CEE-DD52-FED4738DA5E3}"/>
          </ac:picMkLst>
        </pc:picChg>
      </pc:sldChg>
      <pc:sldChg chg="addSp delSp modSp add replId">
        <pc:chgData name="Sander Rongen" userId="S::sander.rongen@vng.nl::871f624d-3c31-4834-a925-076a756577ec" providerId="AD" clId="Web-{599E615B-D354-0704-FA63-B479AF8A0B2F}" dt="2024-06-26T12:11:01.285" v="370" actId="1076"/>
        <pc:sldMkLst>
          <pc:docMk/>
          <pc:sldMk cId="3745080810" sldId="294"/>
        </pc:sldMkLst>
        <pc:spChg chg="mod">
          <ac:chgData name="Sander Rongen" userId="S::sander.rongen@vng.nl::871f624d-3c31-4834-a925-076a756577ec" providerId="AD" clId="Web-{599E615B-D354-0704-FA63-B479AF8A0B2F}" dt="2024-06-26T12:00:56.636" v="332" actId="20577"/>
          <ac:spMkLst>
            <pc:docMk/>
            <pc:sldMk cId="3745080810" sldId="294"/>
            <ac:spMk id="2" creationId="{D2662006-9AA6-1BBD-C6BD-4A54FC390C37}"/>
          </ac:spMkLst>
        </pc:spChg>
        <pc:picChg chg="del">
          <ac:chgData name="Sander Rongen" userId="S::sander.rongen@vng.nl::871f624d-3c31-4834-a925-076a756577ec" providerId="AD" clId="Web-{599E615B-D354-0704-FA63-B479AF8A0B2F}" dt="2024-06-26T12:00:53.183" v="330"/>
          <ac:picMkLst>
            <pc:docMk/>
            <pc:sldMk cId="3745080810" sldId="294"/>
            <ac:picMk id="3" creationId="{32A2D073-890F-5E47-3496-222C2DDBE1BF}"/>
          </ac:picMkLst>
        </pc:picChg>
        <pc:picChg chg="add del mod">
          <ac:chgData name="Sander Rongen" userId="S::sander.rongen@vng.nl::871f624d-3c31-4834-a925-076a756577ec" providerId="AD" clId="Web-{599E615B-D354-0704-FA63-B479AF8A0B2F}" dt="2024-06-26T12:03:00.719" v="336"/>
          <ac:picMkLst>
            <pc:docMk/>
            <pc:sldMk cId="3745080810" sldId="294"/>
            <ac:picMk id="4" creationId="{3470C2C5-8510-A259-06C2-C008D7855036}"/>
          </ac:picMkLst>
        </pc:picChg>
        <pc:picChg chg="add mod modCrop">
          <ac:chgData name="Sander Rongen" userId="S::sander.rongen@vng.nl::871f624d-3c31-4834-a925-076a756577ec" providerId="AD" clId="Web-{599E615B-D354-0704-FA63-B479AF8A0B2F}" dt="2024-06-26T12:11:01.285" v="370" actId="1076"/>
          <ac:picMkLst>
            <pc:docMk/>
            <pc:sldMk cId="3745080810" sldId="294"/>
            <ac:picMk id="6" creationId="{8B911365-9543-B658-7976-6E8DCCDBD768}"/>
          </ac:picMkLst>
        </pc:picChg>
      </pc:sldChg>
    </pc:docChg>
  </pc:docChgLst>
  <pc:docChgLst>
    <pc:chgData name="Sander Rongen" userId="S::sander.rongen@vng.nl::871f624d-3c31-4834-a925-076a756577ec" providerId="AD" clId="Web-{D87A699B-1858-E32E-2867-0E7C8304FC96}"/>
    <pc:docChg chg="addSld modSld">
      <pc:chgData name="Sander Rongen" userId="S::sander.rongen@vng.nl::871f624d-3c31-4834-a925-076a756577ec" providerId="AD" clId="Web-{D87A699B-1858-E32E-2867-0E7C8304FC96}" dt="2024-06-26T08:24:22.043" v="41" actId="1076"/>
      <pc:docMkLst>
        <pc:docMk/>
      </pc:docMkLst>
      <pc:sldChg chg="addSp delSp modSp add replId">
        <pc:chgData name="Sander Rongen" userId="S::sander.rongen@vng.nl::871f624d-3c31-4834-a925-076a756577ec" providerId="AD" clId="Web-{D87A699B-1858-E32E-2867-0E7C8304FC96}" dt="2024-06-26T08:24:22.043" v="41" actId="1076"/>
        <pc:sldMkLst>
          <pc:docMk/>
          <pc:sldMk cId="2595567200" sldId="283"/>
        </pc:sldMkLst>
        <pc:spChg chg="add del mod">
          <ac:chgData name="Sander Rongen" userId="S::sander.rongen@vng.nl::871f624d-3c31-4834-a925-076a756577ec" providerId="AD" clId="Web-{D87A699B-1858-E32E-2867-0E7C8304FC96}" dt="2024-06-26T07:52:08.779" v="2"/>
          <ac:spMkLst>
            <pc:docMk/>
            <pc:sldMk cId="2595567200" sldId="283"/>
            <ac:spMk id="4" creationId="{1AD804EA-5843-F753-0B42-70FE7990EA8E}"/>
          </ac:spMkLst>
        </pc:spChg>
        <pc:graphicFrameChg chg="del">
          <ac:chgData name="Sander Rongen" userId="S::sander.rongen@vng.nl::871f624d-3c31-4834-a925-076a756577ec" providerId="AD" clId="Web-{D87A699B-1858-E32E-2867-0E7C8304FC96}" dt="2024-06-26T07:48:39.132" v="1"/>
          <ac:graphicFrameMkLst>
            <pc:docMk/>
            <pc:sldMk cId="2595567200" sldId="283"/>
            <ac:graphicFrameMk id="9" creationId="{724B81F7-F24C-380D-7E83-2C28BB1EF57B}"/>
          </ac:graphicFrameMkLst>
        </pc:graphicFrameChg>
        <pc:picChg chg="add del mod">
          <ac:chgData name="Sander Rongen" userId="S::sander.rongen@vng.nl::871f624d-3c31-4834-a925-076a756577ec" providerId="AD" clId="Web-{D87A699B-1858-E32E-2867-0E7C8304FC96}" dt="2024-06-26T07:57:57.790" v="4"/>
          <ac:picMkLst>
            <pc:docMk/>
            <pc:sldMk cId="2595567200" sldId="283"/>
            <ac:picMk id="6" creationId="{3D1BD749-F03A-B3A5-A7CB-13D7D47D0439}"/>
          </ac:picMkLst>
        </pc:picChg>
        <pc:picChg chg="add mod">
          <ac:chgData name="Sander Rongen" userId="S::sander.rongen@vng.nl::871f624d-3c31-4834-a925-076a756577ec" providerId="AD" clId="Web-{D87A699B-1858-E32E-2867-0E7C8304FC96}" dt="2024-06-26T08:02:23.642" v="15" actId="1076"/>
          <ac:picMkLst>
            <pc:docMk/>
            <pc:sldMk cId="2595567200" sldId="283"/>
            <ac:picMk id="7" creationId="{2907A5B9-8C3A-A14D-9206-91DF71DA22A7}"/>
          </ac:picMkLst>
        </pc:picChg>
        <pc:picChg chg="add mod">
          <ac:chgData name="Sander Rongen" userId="S::sander.rongen@vng.nl::871f624d-3c31-4834-a925-076a756577ec" providerId="AD" clId="Web-{D87A699B-1858-E32E-2867-0E7C8304FC96}" dt="2024-06-26T08:03:50.723" v="17" actId="1076"/>
          <ac:picMkLst>
            <pc:docMk/>
            <pc:sldMk cId="2595567200" sldId="283"/>
            <ac:picMk id="8" creationId="{18E2F0F7-6199-6BA3-4F2E-F9E0E6FE63BC}"/>
          </ac:picMkLst>
        </pc:picChg>
        <pc:picChg chg="add mod">
          <ac:chgData name="Sander Rongen" userId="S::sander.rongen@vng.nl::871f624d-3c31-4834-a925-076a756577ec" providerId="AD" clId="Web-{D87A699B-1858-E32E-2867-0E7C8304FC96}" dt="2024-06-26T08:09:40.906" v="21" actId="1076"/>
          <ac:picMkLst>
            <pc:docMk/>
            <pc:sldMk cId="2595567200" sldId="283"/>
            <ac:picMk id="10" creationId="{9E59BF04-8326-5727-BD13-E63B8C5ABC62}"/>
          </ac:picMkLst>
        </pc:picChg>
        <pc:picChg chg="add mod">
          <ac:chgData name="Sander Rongen" userId="S::sander.rongen@vng.nl::871f624d-3c31-4834-a925-076a756577ec" providerId="AD" clId="Web-{D87A699B-1858-E32E-2867-0E7C8304FC96}" dt="2024-06-26T08:22:30.992" v="28" actId="1076"/>
          <ac:picMkLst>
            <pc:docMk/>
            <pc:sldMk cId="2595567200" sldId="283"/>
            <ac:picMk id="11" creationId="{50E5C5EA-59AA-0379-A384-9A8F08E3F9ED}"/>
          </ac:picMkLst>
        </pc:picChg>
        <pc:picChg chg="add del mod">
          <ac:chgData name="Sander Rongen" userId="S::sander.rongen@vng.nl::871f624d-3c31-4834-a925-076a756577ec" providerId="AD" clId="Web-{D87A699B-1858-E32E-2867-0E7C8304FC96}" dt="2024-06-26T08:22:41.711" v="29"/>
          <ac:picMkLst>
            <pc:docMk/>
            <pc:sldMk cId="2595567200" sldId="283"/>
            <ac:picMk id="12" creationId="{B05CC593-7EA7-88FF-BA42-7C285AE32A24}"/>
          </ac:picMkLst>
        </pc:picChg>
        <pc:picChg chg="add del mod">
          <ac:chgData name="Sander Rongen" userId="S::sander.rongen@vng.nl::871f624d-3c31-4834-a925-076a756577ec" providerId="AD" clId="Web-{D87A699B-1858-E32E-2867-0E7C8304FC96}" dt="2024-06-26T08:23:43.041" v="36"/>
          <ac:picMkLst>
            <pc:docMk/>
            <pc:sldMk cId="2595567200" sldId="283"/>
            <ac:picMk id="13" creationId="{0ECE5F46-D7D7-8BB9-4479-FD6C26D11A33}"/>
          </ac:picMkLst>
        </pc:picChg>
        <pc:picChg chg="add mod">
          <ac:chgData name="Sander Rongen" userId="S::sander.rongen@vng.nl::871f624d-3c31-4834-a925-076a756577ec" providerId="AD" clId="Web-{D87A699B-1858-E32E-2867-0E7C8304FC96}" dt="2024-06-26T08:24:22.043" v="41" actId="1076"/>
          <ac:picMkLst>
            <pc:docMk/>
            <pc:sldMk cId="2595567200" sldId="283"/>
            <ac:picMk id="14" creationId="{7BBC588E-8D14-0B0D-2A66-5F1CCE7BCAEA}"/>
          </ac:picMkLst>
        </pc:picChg>
        <pc:picChg chg="add mod">
          <ac:chgData name="Sander Rongen" userId="S::sander.rongen@vng.nl::871f624d-3c31-4834-a925-076a756577ec" providerId="AD" clId="Web-{D87A699B-1858-E32E-2867-0E7C8304FC96}" dt="2024-06-26T08:24:02.104" v="38" actId="1076"/>
          <ac:picMkLst>
            <pc:docMk/>
            <pc:sldMk cId="2595567200" sldId="283"/>
            <ac:picMk id="15" creationId="{25D348AF-9413-37CE-7E0B-4DBFF04B275D}"/>
          </ac:picMkLst>
        </pc:picChg>
      </pc:sldChg>
    </pc:docChg>
  </pc:docChgLst>
  <pc:docChgLst>
    <pc:chgData name="Paul Huigens" userId="S::paul.huigens@vng.nl::8630898c-28a9-4856-a6e5-c500b7d1573a" providerId="AD" clId="Web-{77E66BD1-6F6B-B903-893F-8488DAB5D411}"/>
    <pc:docChg chg="modSld">
      <pc:chgData name="Paul Huigens" userId="S::paul.huigens@vng.nl::8630898c-28a9-4856-a6e5-c500b7d1573a" providerId="AD" clId="Web-{77E66BD1-6F6B-B903-893F-8488DAB5D411}" dt="2024-06-26T10:04:35.940" v="0" actId="1076"/>
      <pc:docMkLst>
        <pc:docMk/>
      </pc:docMkLst>
      <pc:sldChg chg="modSp">
        <pc:chgData name="Paul Huigens" userId="S::paul.huigens@vng.nl::8630898c-28a9-4856-a6e5-c500b7d1573a" providerId="AD" clId="Web-{77E66BD1-6F6B-B903-893F-8488DAB5D411}" dt="2024-06-26T10:04:35.940" v="0" actId="1076"/>
        <pc:sldMkLst>
          <pc:docMk/>
          <pc:sldMk cId="2595567200" sldId="283"/>
        </pc:sldMkLst>
        <pc:spChg chg="mod">
          <ac:chgData name="Paul Huigens" userId="S::paul.huigens@vng.nl::8630898c-28a9-4856-a6e5-c500b7d1573a" providerId="AD" clId="Web-{77E66BD1-6F6B-B903-893F-8488DAB5D411}" dt="2024-06-26T10:04:35.940" v="0" actId="1076"/>
          <ac:spMkLst>
            <pc:docMk/>
            <pc:sldMk cId="2595567200" sldId="283"/>
            <ac:spMk id="3" creationId="{64D1EA5E-EE29-B7ED-35EC-AA1E6C93BFDF}"/>
          </ac:spMkLst>
        </pc:spChg>
      </pc:sldChg>
    </pc:docChg>
  </pc:docChgLst>
  <pc:docChgLst>
    <pc:chgData name="Angelique van de Beek" userId="S::angelique.vandebeek@vng.nl::9c009dc1-2732-4759-991d-26de4b75b295" providerId="AD" clId="Web-{F4772C12-A52A-C1B9-8A4D-F0ECCB53902B}"/>
    <pc:docChg chg="modSld">
      <pc:chgData name="Angelique van de Beek" userId="S::angelique.vandebeek@vng.nl::9c009dc1-2732-4759-991d-26de4b75b295" providerId="AD" clId="Web-{F4772C12-A52A-C1B9-8A4D-F0ECCB53902B}" dt="2024-06-26T18:30:23.010" v="132"/>
      <pc:docMkLst>
        <pc:docMk/>
      </pc:docMkLst>
      <pc:sldChg chg="modSp">
        <pc:chgData name="Angelique van de Beek" userId="S::angelique.vandebeek@vng.nl::9c009dc1-2732-4759-991d-26de4b75b295" providerId="AD" clId="Web-{F4772C12-A52A-C1B9-8A4D-F0ECCB53902B}" dt="2024-06-26T18:30:08.791" v="131"/>
        <pc:sldMkLst>
          <pc:docMk/>
          <pc:sldMk cId="3397277583" sldId="266"/>
        </pc:sldMkLst>
        <pc:picChg chg="mod">
          <ac:chgData name="Angelique van de Beek" userId="S::angelique.vandebeek@vng.nl::9c009dc1-2732-4759-991d-26de4b75b295" providerId="AD" clId="Web-{F4772C12-A52A-C1B9-8A4D-F0ECCB53902B}" dt="2024-06-26T18:30:08.791" v="131"/>
          <ac:picMkLst>
            <pc:docMk/>
            <pc:sldMk cId="3397277583" sldId="266"/>
            <ac:picMk id="3" creationId="{07C5984E-A731-2C0C-76E4-CE3765500B98}"/>
          </ac:picMkLst>
        </pc:picChg>
      </pc:sldChg>
      <pc:sldChg chg="modCm">
        <pc:chgData name="Angelique van de Beek" userId="S::angelique.vandebeek@vng.nl::9c009dc1-2732-4759-991d-26de4b75b295" providerId="AD" clId="Web-{F4772C12-A52A-C1B9-8A4D-F0ECCB53902B}" dt="2024-06-26T18:19:09.758" v="0"/>
        <pc:sldMkLst>
          <pc:docMk/>
          <pc:sldMk cId="421955182" sldId="272"/>
        </pc:sldMkLst>
        <pc:extLst>
          <p:ext xmlns:p="http://schemas.openxmlformats.org/presentationml/2006/main" uri="{D6D511B9-2390-475A-947B-AFAB55BFBCF1}">
            <pc226:cmChg xmlns:pc226="http://schemas.microsoft.com/office/powerpoint/2022/06/main/command" chg="">
              <pc226:chgData name="Angelique van de Beek" userId="S::angelique.vandebeek@vng.nl::9c009dc1-2732-4759-991d-26de4b75b295" providerId="AD" clId="Web-{F4772C12-A52A-C1B9-8A4D-F0ECCB53902B}" dt="2024-06-26T18:19:09.758" v="0"/>
              <pc2:cmMkLst xmlns:pc2="http://schemas.microsoft.com/office/powerpoint/2019/9/main/command">
                <pc:docMk/>
                <pc:sldMk cId="421955182" sldId="272"/>
                <pc2:cmMk id="{429E8BE5-3ADA-4704-920F-B1D779D73C6B}"/>
              </pc2:cmMkLst>
              <pc226:cmRplyChg chg="add">
                <pc226:chgData name="Angelique van de Beek" userId="S::angelique.vandebeek@vng.nl::9c009dc1-2732-4759-991d-26de4b75b295" providerId="AD" clId="Web-{F4772C12-A52A-C1B9-8A4D-F0ECCB53902B}" dt="2024-06-26T18:19:09.758" v="0"/>
                <pc2:cmRplyMkLst xmlns:pc2="http://schemas.microsoft.com/office/powerpoint/2019/9/main/command">
                  <pc:docMk/>
                  <pc:sldMk cId="421955182" sldId="272"/>
                  <pc2:cmMk id="{429E8BE5-3ADA-4704-920F-B1D779D73C6B}"/>
                  <pc2:cmRplyMk id="{33956987-484B-477F-878E-FEA75D0386EB}"/>
                </pc2:cmRplyMkLst>
              </pc226:cmRplyChg>
            </pc226:cmChg>
          </p:ext>
        </pc:extLst>
      </pc:sldChg>
      <pc:sldChg chg="addSp delSp modSp">
        <pc:chgData name="Angelique van de Beek" userId="S::angelique.vandebeek@vng.nl::9c009dc1-2732-4759-991d-26de4b75b295" providerId="AD" clId="Web-{F4772C12-A52A-C1B9-8A4D-F0ECCB53902B}" dt="2024-06-26T18:26:51.990" v="85"/>
        <pc:sldMkLst>
          <pc:docMk/>
          <pc:sldMk cId="3178863416" sldId="273"/>
        </pc:sldMkLst>
        <pc:graphicFrameChg chg="mod">
          <ac:chgData name="Angelique van de Beek" userId="S::angelique.vandebeek@vng.nl::9c009dc1-2732-4759-991d-26de4b75b295" providerId="AD" clId="Web-{F4772C12-A52A-C1B9-8A4D-F0ECCB53902B}" dt="2024-06-26T18:26:11.208" v="74"/>
          <ac:graphicFrameMkLst>
            <pc:docMk/>
            <pc:sldMk cId="3178863416" sldId="273"/>
            <ac:graphicFrameMk id="8" creationId="{3560E831-BA8A-DD08-ABB0-680DA15A3CD6}"/>
          </ac:graphicFrameMkLst>
        </pc:graphicFrameChg>
        <pc:graphicFrameChg chg="add del mod">
          <ac:chgData name="Angelique van de Beek" userId="S::angelique.vandebeek@vng.nl::9c009dc1-2732-4759-991d-26de4b75b295" providerId="AD" clId="Web-{F4772C12-A52A-C1B9-8A4D-F0ECCB53902B}" dt="2024-06-26T18:26:51.990" v="85"/>
          <ac:graphicFrameMkLst>
            <pc:docMk/>
            <pc:sldMk cId="3178863416" sldId="273"/>
            <ac:graphicFrameMk id="9" creationId="{19CEFC76-4EB4-5CC9-8DAE-CFBAD88E9527}"/>
          </ac:graphicFrameMkLst>
        </pc:graphicFrameChg>
      </pc:sldChg>
      <pc:sldChg chg="modSp">
        <pc:chgData name="Angelique van de Beek" userId="S::angelique.vandebeek@vng.nl::9c009dc1-2732-4759-991d-26de4b75b295" providerId="AD" clId="Web-{F4772C12-A52A-C1B9-8A4D-F0ECCB53902B}" dt="2024-06-26T18:29:41.150" v="126"/>
        <pc:sldMkLst>
          <pc:docMk/>
          <pc:sldMk cId="2595567200" sldId="283"/>
        </pc:sldMkLst>
        <pc:picChg chg="mod">
          <ac:chgData name="Angelique van de Beek" userId="S::angelique.vandebeek@vng.nl::9c009dc1-2732-4759-991d-26de4b75b295" providerId="AD" clId="Web-{F4772C12-A52A-C1B9-8A4D-F0ECCB53902B}" dt="2024-06-26T18:29:22.509" v="122"/>
          <ac:picMkLst>
            <pc:docMk/>
            <pc:sldMk cId="2595567200" sldId="283"/>
            <ac:picMk id="7" creationId="{2907A5B9-8C3A-A14D-9206-91DF71DA22A7}"/>
          </ac:picMkLst>
        </pc:picChg>
        <pc:picChg chg="mod">
          <ac:chgData name="Angelique van de Beek" userId="S::angelique.vandebeek@vng.nl::9c009dc1-2732-4759-991d-26de4b75b295" providerId="AD" clId="Web-{F4772C12-A52A-C1B9-8A4D-F0ECCB53902B}" dt="2024-06-26T18:29:41.150" v="126"/>
          <ac:picMkLst>
            <pc:docMk/>
            <pc:sldMk cId="2595567200" sldId="283"/>
            <ac:picMk id="10" creationId="{9E59BF04-8326-5727-BD13-E63B8C5ABC62}"/>
          </ac:picMkLst>
        </pc:picChg>
      </pc:sldChg>
      <pc:sldChg chg="modSp">
        <pc:chgData name="Angelique van de Beek" userId="S::angelique.vandebeek@vng.nl::9c009dc1-2732-4759-991d-26de4b75b295" providerId="AD" clId="Web-{F4772C12-A52A-C1B9-8A4D-F0ECCB53902B}" dt="2024-06-26T18:30:23.010" v="132"/>
        <pc:sldMkLst>
          <pc:docMk/>
          <pc:sldMk cId="4258741251" sldId="284"/>
        </pc:sldMkLst>
        <pc:graphicFrameChg chg="mod">
          <ac:chgData name="Angelique van de Beek" userId="S::angelique.vandebeek@vng.nl::9c009dc1-2732-4759-991d-26de4b75b295" providerId="AD" clId="Web-{F4772C12-A52A-C1B9-8A4D-F0ECCB53902B}" dt="2024-06-26T18:30:23.010" v="132"/>
          <ac:graphicFrameMkLst>
            <pc:docMk/>
            <pc:sldMk cId="4258741251" sldId="284"/>
            <ac:graphicFrameMk id="2" creationId="{D8FBE582-8AC2-23F1-88AD-1EB0F2C83B7D}"/>
          </ac:graphicFrameMkLst>
        </pc:graphicFrameChg>
      </pc:sldChg>
      <pc:sldChg chg="modSp">
        <pc:chgData name="Angelique van de Beek" userId="S::angelique.vandebeek@vng.nl::9c009dc1-2732-4759-991d-26de4b75b295" providerId="AD" clId="Web-{F4772C12-A52A-C1B9-8A4D-F0ECCB53902B}" dt="2024-06-26T18:28:53.633" v="116"/>
        <pc:sldMkLst>
          <pc:docMk/>
          <pc:sldMk cId="1526262305" sldId="285"/>
        </pc:sldMkLst>
        <pc:graphicFrameChg chg="mod">
          <ac:chgData name="Angelique van de Beek" userId="S::angelique.vandebeek@vng.nl::9c009dc1-2732-4759-991d-26de4b75b295" providerId="AD" clId="Web-{F4772C12-A52A-C1B9-8A4D-F0ECCB53902B}" dt="2024-06-26T18:28:53.633" v="116"/>
          <ac:graphicFrameMkLst>
            <pc:docMk/>
            <pc:sldMk cId="1526262305" sldId="285"/>
            <ac:graphicFrameMk id="6" creationId="{2B0EA16F-3E6E-4A9C-B47E-7C635D4BA605}"/>
          </ac:graphicFrameMkLst>
        </pc:graphicFrameChg>
      </pc:sldChg>
      <pc:sldChg chg="modSp">
        <pc:chgData name="Angelique van de Beek" userId="S::angelique.vandebeek@vng.nl::9c009dc1-2732-4759-991d-26de4b75b295" providerId="AD" clId="Web-{F4772C12-A52A-C1B9-8A4D-F0ECCB53902B}" dt="2024-06-26T18:25:51.785" v="72"/>
        <pc:sldMkLst>
          <pc:docMk/>
          <pc:sldMk cId="1258860840" sldId="286"/>
        </pc:sldMkLst>
        <pc:graphicFrameChg chg="mod">
          <ac:chgData name="Angelique van de Beek" userId="S::angelique.vandebeek@vng.nl::9c009dc1-2732-4759-991d-26de4b75b295" providerId="AD" clId="Web-{F4772C12-A52A-C1B9-8A4D-F0ECCB53902B}" dt="2024-06-26T18:25:51.785" v="72"/>
          <ac:graphicFrameMkLst>
            <pc:docMk/>
            <pc:sldMk cId="1258860840" sldId="286"/>
            <ac:graphicFrameMk id="18" creationId="{4EEF73EB-7B51-8DCD-A1F2-3513CB996C89}"/>
          </ac:graphicFrameMkLst>
        </pc:graphicFrameChg>
      </pc:sldChg>
      <pc:sldChg chg="modSp">
        <pc:chgData name="Angelique van de Beek" userId="S::angelique.vandebeek@vng.nl::9c009dc1-2732-4759-991d-26de4b75b295" providerId="AD" clId="Web-{F4772C12-A52A-C1B9-8A4D-F0ECCB53902B}" dt="2024-06-26T18:25:31.519" v="67"/>
        <pc:sldMkLst>
          <pc:docMk/>
          <pc:sldMk cId="3969638537" sldId="287"/>
        </pc:sldMkLst>
        <pc:graphicFrameChg chg="mod">
          <ac:chgData name="Angelique van de Beek" userId="S::angelique.vandebeek@vng.nl::9c009dc1-2732-4759-991d-26de4b75b295" providerId="AD" clId="Web-{F4772C12-A52A-C1B9-8A4D-F0ECCB53902B}" dt="2024-06-26T18:25:31.519" v="67"/>
          <ac:graphicFrameMkLst>
            <pc:docMk/>
            <pc:sldMk cId="3969638537" sldId="287"/>
            <ac:graphicFrameMk id="3" creationId="{57638FA1-522B-39D8-DB61-F08C6BB48C30}"/>
          </ac:graphicFrameMkLst>
        </pc:graphicFrameChg>
      </pc:sldChg>
      <pc:sldChg chg="modSp">
        <pc:chgData name="Angelique van de Beek" userId="S::angelique.vandebeek@vng.nl::9c009dc1-2732-4759-991d-26de4b75b295" providerId="AD" clId="Web-{F4772C12-A52A-C1B9-8A4D-F0ECCB53902B}" dt="2024-06-26T18:28:24.945" v="109"/>
        <pc:sldMkLst>
          <pc:docMk/>
          <pc:sldMk cId="3274271408" sldId="289"/>
        </pc:sldMkLst>
        <pc:picChg chg="mod">
          <ac:chgData name="Angelique van de Beek" userId="S::angelique.vandebeek@vng.nl::9c009dc1-2732-4759-991d-26de4b75b295" providerId="AD" clId="Web-{F4772C12-A52A-C1B9-8A4D-F0ECCB53902B}" dt="2024-06-26T18:28:24.945" v="109"/>
          <ac:picMkLst>
            <pc:docMk/>
            <pc:sldMk cId="3274271408" sldId="289"/>
            <ac:picMk id="3" creationId="{32A2D073-890F-5E47-3496-222C2DDBE1BF}"/>
          </ac:picMkLst>
        </pc:picChg>
      </pc:sldChg>
      <pc:sldChg chg="modSp">
        <pc:chgData name="Angelique van de Beek" userId="S::angelique.vandebeek@vng.nl::9c009dc1-2732-4759-991d-26de4b75b295" providerId="AD" clId="Web-{F4772C12-A52A-C1B9-8A4D-F0ECCB53902B}" dt="2024-06-26T18:27:36.147" v="98"/>
        <pc:sldMkLst>
          <pc:docMk/>
          <pc:sldMk cId="476018146" sldId="291"/>
        </pc:sldMkLst>
        <pc:picChg chg="mod">
          <ac:chgData name="Angelique van de Beek" userId="S::angelique.vandebeek@vng.nl::9c009dc1-2732-4759-991d-26de4b75b295" providerId="AD" clId="Web-{F4772C12-A52A-C1B9-8A4D-F0ECCB53902B}" dt="2024-06-26T18:27:14.787" v="93"/>
          <ac:picMkLst>
            <pc:docMk/>
            <pc:sldMk cId="476018146" sldId="291"/>
            <ac:picMk id="4" creationId="{03A5601A-2BB8-4884-BF3D-E26856AAD384}"/>
          </ac:picMkLst>
        </pc:picChg>
        <pc:picChg chg="mod">
          <ac:chgData name="Angelique van de Beek" userId="S::angelique.vandebeek@vng.nl::9c009dc1-2732-4759-991d-26de4b75b295" providerId="AD" clId="Web-{F4772C12-A52A-C1B9-8A4D-F0ECCB53902B}" dt="2024-06-26T18:27:36.147" v="98"/>
          <ac:picMkLst>
            <pc:docMk/>
            <pc:sldMk cId="476018146" sldId="291"/>
            <ac:picMk id="6" creationId="{EB55ADA7-AD96-08BE-1F86-0FC0FF9AE845}"/>
          </ac:picMkLst>
        </pc:picChg>
      </pc:sldChg>
      <pc:sldChg chg="modSp addCm">
        <pc:chgData name="Angelique van de Beek" userId="S::angelique.vandebeek@vng.nl::9c009dc1-2732-4759-991d-26de4b75b295" providerId="AD" clId="Web-{F4772C12-A52A-C1B9-8A4D-F0ECCB53902B}" dt="2024-06-26T18:22:40.687" v="20"/>
        <pc:sldMkLst>
          <pc:docMk/>
          <pc:sldMk cId="3842328995" sldId="292"/>
        </pc:sldMkLst>
        <pc:picChg chg="mod">
          <ac:chgData name="Angelique van de Beek" userId="S::angelique.vandebeek@vng.nl::9c009dc1-2732-4759-991d-26de4b75b295" providerId="AD" clId="Web-{F4772C12-A52A-C1B9-8A4D-F0ECCB53902B}" dt="2024-06-26T18:21:17.386" v="9"/>
          <ac:picMkLst>
            <pc:docMk/>
            <pc:sldMk cId="3842328995" sldId="292"/>
            <ac:picMk id="7" creationId="{C6E281D6-9FF1-6AF8-E6C4-94B189362832}"/>
          </ac:picMkLst>
        </pc:picChg>
        <pc:extLst>
          <p:ext xmlns:p="http://schemas.openxmlformats.org/presentationml/2006/main" uri="{D6D511B9-2390-475A-947B-AFAB55BFBCF1}">
            <pc226:cmChg xmlns:pc226="http://schemas.microsoft.com/office/powerpoint/2022/06/main/command" chg="add">
              <pc226:chgData name="Angelique van de Beek" userId="S::angelique.vandebeek@vng.nl::9c009dc1-2732-4759-991d-26de4b75b295" providerId="AD" clId="Web-{F4772C12-A52A-C1B9-8A4D-F0ECCB53902B}" dt="2024-06-26T18:22:40.687" v="20"/>
              <pc2:cmMkLst xmlns:pc2="http://schemas.microsoft.com/office/powerpoint/2019/9/main/command">
                <pc:docMk/>
                <pc:sldMk cId="3842328995" sldId="292"/>
                <pc2:cmMk id="{22341C52-59A1-4845-858C-11FC2EF970AB}"/>
              </pc2:cmMkLst>
            </pc226:cmChg>
          </p:ext>
        </pc:extLst>
      </pc:sldChg>
      <pc:sldChg chg="modSp">
        <pc:chgData name="Angelique van de Beek" userId="S::angelique.vandebeek@vng.nl::9c009dc1-2732-4759-991d-26de4b75b295" providerId="AD" clId="Web-{F4772C12-A52A-C1B9-8A4D-F0ECCB53902B}" dt="2024-06-26T18:24:08.970" v="40"/>
        <pc:sldMkLst>
          <pc:docMk/>
          <pc:sldMk cId="4097515183" sldId="293"/>
        </pc:sldMkLst>
        <pc:spChg chg="mod">
          <ac:chgData name="Angelique van de Beek" userId="S::angelique.vandebeek@vng.nl::9c009dc1-2732-4759-991d-26de4b75b295" providerId="AD" clId="Web-{F4772C12-A52A-C1B9-8A4D-F0ECCB53902B}" dt="2024-06-26T18:19:51.884" v="4" actId="20577"/>
          <ac:spMkLst>
            <pc:docMk/>
            <pc:sldMk cId="4097515183" sldId="293"/>
            <ac:spMk id="2" creationId="{D2662006-9AA6-1BBD-C6BD-4A54FC390C37}"/>
          </ac:spMkLst>
        </pc:spChg>
        <pc:picChg chg="mod">
          <ac:chgData name="Angelique van de Beek" userId="S::angelique.vandebeek@vng.nl::9c009dc1-2732-4759-991d-26de4b75b295" providerId="AD" clId="Web-{F4772C12-A52A-C1B9-8A4D-F0ECCB53902B}" dt="2024-06-26T18:23:34.454" v="32"/>
          <ac:picMkLst>
            <pc:docMk/>
            <pc:sldMk cId="4097515183" sldId="293"/>
            <ac:picMk id="7" creationId="{2B0DE666-7FF4-838E-17D2-675BDE4E83A6}"/>
          </ac:picMkLst>
        </pc:picChg>
        <pc:picChg chg="mod">
          <ac:chgData name="Angelique van de Beek" userId="S::angelique.vandebeek@vng.nl::9c009dc1-2732-4759-991d-26de4b75b295" providerId="AD" clId="Web-{F4772C12-A52A-C1B9-8A4D-F0ECCB53902B}" dt="2024-06-26T18:24:08.970" v="40"/>
          <ac:picMkLst>
            <pc:docMk/>
            <pc:sldMk cId="4097515183" sldId="293"/>
            <ac:picMk id="9" creationId="{1FCA0040-F807-8CEE-DD52-FED4738DA5E3}"/>
          </ac:picMkLst>
        </pc:picChg>
      </pc:sldChg>
      <pc:sldChg chg="modSp">
        <pc:chgData name="Angelique van de Beek" userId="S::angelique.vandebeek@vng.nl::9c009dc1-2732-4759-991d-26de4b75b295" providerId="AD" clId="Web-{F4772C12-A52A-C1B9-8A4D-F0ECCB53902B}" dt="2024-06-26T18:25:04.362" v="60"/>
        <pc:sldMkLst>
          <pc:docMk/>
          <pc:sldMk cId="3745080810" sldId="294"/>
        </pc:sldMkLst>
        <pc:spChg chg="mod">
          <ac:chgData name="Angelique van de Beek" userId="S::angelique.vandebeek@vng.nl::9c009dc1-2732-4759-991d-26de4b75b295" providerId="AD" clId="Web-{F4772C12-A52A-C1B9-8A4D-F0ECCB53902B}" dt="2024-06-26T18:19:47.369" v="2" actId="20577"/>
          <ac:spMkLst>
            <pc:docMk/>
            <pc:sldMk cId="3745080810" sldId="294"/>
            <ac:spMk id="2" creationId="{D2662006-9AA6-1BBD-C6BD-4A54FC390C37}"/>
          </ac:spMkLst>
        </pc:spChg>
        <pc:picChg chg="mod">
          <ac:chgData name="Angelique van de Beek" userId="S::angelique.vandebeek@vng.nl::9c009dc1-2732-4759-991d-26de4b75b295" providerId="AD" clId="Web-{F4772C12-A52A-C1B9-8A4D-F0ECCB53902B}" dt="2024-06-26T18:25:04.362" v="60"/>
          <ac:picMkLst>
            <pc:docMk/>
            <pc:sldMk cId="3745080810" sldId="294"/>
            <ac:picMk id="6" creationId="{8B911365-9543-B658-7976-6E8DCCDBD768}"/>
          </ac:picMkLst>
        </pc:picChg>
      </pc:sldChg>
      <pc:sldChg chg="modSp">
        <pc:chgData name="Angelique van de Beek" userId="S::angelique.vandebeek@vng.nl::9c009dc1-2732-4759-991d-26de4b75b295" providerId="AD" clId="Web-{F4772C12-A52A-C1B9-8A4D-F0ECCB53902B}" dt="2024-06-26T18:21:56.121" v="19"/>
        <pc:sldMkLst>
          <pc:docMk/>
          <pc:sldMk cId="1871387024" sldId="295"/>
        </pc:sldMkLst>
        <pc:picChg chg="mod">
          <ac:chgData name="Angelique van de Beek" userId="S::angelique.vandebeek@vng.nl::9c009dc1-2732-4759-991d-26de4b75b295" providerId="AD" clId="Web-{F4772C12-A52A-C1B9-8A4D-F0ECCB53902B}" dt="2024-06-26T18:21:56.121" v="19"/>
          <ac:picMkLst>
            <pc:docMk/>
            <pc:sldMk cId="1871387024" sldId="295"/>
            <ac:picMk id="7" creationId="{6BB75159-5A7F-45B8-3E59-C9EE1946A05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vng.sharepoint.com/sites/MonitoringonderdeOW/Gedeelde%20documenten/General/Inhoudelijke%20monitor/07.%20dataverzamelingen/Q%201%20dafdsofilter-prod.verzoeke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vng.sharepoint.com/sites/MonitoringonderdeOW/Gedeelde%20documenten/General/Inhoudelijke%20monitor/07.%20dataverzamelingen/Q%201%20dafdsofilter-prod.verzoeke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vvng.sharepoint.com/sites/MonitoringonderdeOW/Gedeelde%20documenten/General/Inhoudelijke%20monitor/07.%20dataverzamelingen/Q%201%20dafdsofilter-prod.verzoeke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vng.sharepoint.com/sites/MonitoringonderdeOW/Gedeelde%20documenten/General/Inhoudelijke%20monitor/07.%20dataverzamelingen/Q%201%20dafdsofilter-prod.verzoeke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Blad1!$B$8</c:f>
              <c:strCache>
                <c:ptCount val="1"/>
                <c:pt idx="0">
                  <c:v>Respondenten</c:v>
                </c:pt>
              </c:strCache>
            </c:strRef>
          </c:tx>
          <c:spPr>
            <a:solidFill>
              <a:schemeClr val="accent2">
                <a:shade val="65000"/>
              </a:schemeClr>
            </a:solidFill>
            <a:ln>
              <a:noFill/>
            </a:ln>
            <a:effectLst/>
          </c:spPr>
          <c:invertIfNegative val="0"/>
          <c:dLbls>
            <c:dLbl>
              <c:idx val="0"/>
              <c:layout>
                <c:manualLayout>
                  <c:x val="8.4446919696488845E-3"/>
                  <c:y val="2.43104249849913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26-48C3-9551-7E06D166CD3A}"/>
                </c:ext>
              </c:extLst>
            </c:dLbl>
            <c:dLbl>
              <c:idx val="1"/>
              <c:layout>
                <c:manualLayout>
                  <c:x val="7.2383074025561865E-3"/>
                  <c:y val="2.12716218618674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26-48C3-9551-7E06D166CD3A}"/>
                </c:ext>
              </c:extLst>
            </c:dLbl>
            <c:dLbl>
              <c:idx val="2"/>
              <c:layout>
                <c:manualLayout>
                  <c:x val="0"/>
                  <c:y val="3.03880312312392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26-48C3-9551-7E06D166CD3A}"/>
                </c:ext>
              </c:extLst>
            </c:dLbl>
            <c:dLbl>
              <c:idx val="3"/>
              <c:layout>
                <c:manualLayout>
                  <c:x val="1.4476614805112373E-2"/>
                  <c:y val="2.12716218618674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26-48C3-9551-7E06D166CD3A}"/>
                </c:ext>
              </c:extLst>
            </c:dLbl>
            <c:dLbl>
              <c:idx val="4"/>
              <c:layout>
                <c:manualLayout>
                  <c:x val="0"/>
                  <c:y val="2.12716218618674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26-48C3-9551-7E06D166CD3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Blad1!$A$9:$A$13</c:f>
              <c:strCache>
                <c:ptCount val="5"/>
                <c:pt idx="0">
                  <c:v>Meer dan 100.000 inwoners</c:v>
                </c:pt>
                <c:pt idx="1">
                  <c:v>50.000 tot 100.000 inwoners</c:v>
                </c:pt>
                <c:pt idx="2">
                  <c:v>25.000 tot 50.000 inwoners</c:v>
                </c:pt>
                <c:pt idx="3">
                  <c:v>Minder dan 25.000 inwoners</c:v>
                </c:pt>
                <c:pt idx="4">
                  <c:v>Totaal</c:v>
                </c:pt>
              </c:strCache>
            </c:strRef>
          </c:cat>
          <c:val>
            <c:numRef>
              <c:f>Blad1!$B$9:$B$13</c:f>
              <c:numCache>
                <c:formatCode>General</c:formatCode>
                <c:ptCount val="5"/>
                <c:pt idx="0">
                  <c:v>8</c:v>
                </c:pt>
                <c:pt idx="1">
                  <c:v>9</c:v>
                </c:pt>
                <c:pt idx="2">
                  <c:v>10</c:v>
                </c:pt>
                <c:pt idx="3">
                  <c:v>4</c:v>
                </c:pt>
                <c:pt idx="4">
                  <c:v>31</c:v>
                </c:pt>
              </c:numCache>
            </c:numRef>
          </c:val>
          <c:extLst>
            <c:ext xmlns:c16="http://schemas.microsoft.com/office/drawing/2014/chart" uri="{C3380CC4-5D6E-409C-BE32-E72D297353CC}">
              <c16:uniqueId val="{00000000-3726-48C3-9551-7E06D166CD3A}"/>
            </c:ext>
          </c:extLst>
        </c:ser>
        <c:ser>
          <c:idx val="1"/>
          <c:order val="1"/>
          <c:tx>
            <c:strRef>
              <c:f>Blad1!$C$8</c:f>
              <c:strCache>
                <c:ptCount val="1"/>
                <c:pt idx="0">
                  <c:v>Landelijk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Blad1!$A$9:$A$13</c:f>
              <c:strCache>
                <c:ptCount val="5"/>
                <c:pt idx="0">
                  <c:v>Meer dan 100.000 inwoners</c:v>
                </c:pt>
                <c:pt idx="1">
                  <c:v>50.000 tot 100.000 inwoners</c:v>
                </c:pt>
                <c:pt idx="2">
                  <c:v>25.000 tot 50.000 inwoners</c:v>
                </c:pt>
                <c:pt idx="3">
                  <c:v>Minder dan 25.000 inwoners</c:v>
                </c:pt>
                <c:pt idx="4">
                  <c:v>Totaal</c:v>
                </c:pt>
              </c:strCache>
            </c:strRef>
          </c:cat>
          <c:val>
            <c:numRef>
              <c:f>Blad1!$C$9:$C$13</c:f>
              <c:numCache>
                <c:formatCode>General</c:formatCode>
                <c:ptCount val="5"/>
                <c:pt idx="0">
                  <c:v>32</c:v>
                </c:pt>
                <c:pt idx="1">
                  <c:v>63</c:v>
                </c:pt>
                <c:pt idx="2">
                  <c:v>134</c:v>
                </c:pt>
                <c:pt idx="3">
                  <c:v>113</c:v>
                </c:pt>
                <c:pt idx="4">
                  <c:v>342</c:v>
                </c:pt>
              </c:numCache>
            </c:numRef>
          </c:val>
          <c:extLst>
            <c:ext xmlns:c16="http://schemas.microsoft.com/office/drawing/2014/chart" uri="{C3380CC4-5D6E-409C-BE32-E72D297353CC}">
              <c16:uniqueId val="{00000001-3726-48C3-9551-7E06D166CD3A}"/>
            </c:ext>
          </c:extLst>
        </c:ser>
        <c:dLbls>
          <c:dLblPos val="outEnd"/>
          <c:showLegendKey val="0"/>
          <c:showVal val="1"/>
          <c:showCatName val="0"/>
          <c:showSerName val="0"/>
          <c:showPercent val="0"/>
          <c:showBubbleSize val="0"/>
        </c:dLbls>
        <c:gapWidth val="182"/>
        <c:axId val="1219403952"/>
        <c:axId val="1219404912"/>
        <c:extLst>
          <c:ext xmlns:c15="http://schemas.microsoft.com/office/drawing/2012/chart" uri="{02D57815-91ED-43cb-92C2-25804820EDAC}">
            <c15:filteredBarSeries>
              <c15:ser>
                <c:idx val="2"/>
                <c:order val="2"/>
                <c:tx>
                  <c:strRef>
                    <c:extLst>
                      <c:ext uri="{02D57815-91ED-43cb-92C2-25804820EDAC}">
                        <c15:formulaRef>
                          <c15:sqref>Blad1!$D$8</c15:sqref>
                        </c15:formulaRef>
                      </c:ext>
                    </c:extLst>
                    <c:strCache>
                      <c:ptCount val="1"/>
                      <c:pt idx="0">
                        <c:v>Percentage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Blad1!$A$9:$A$13</c15:sqref>
                        </c15:formulaRef>
                      </c:ext>
                    </c:extLst>
                    <c:strCache>
                      <c:ptCount val="5"/>
                      <c:pt idx="0">
                        <c:v>Meer dan 100.000 inwoners</c:v>
                      </c:pt>
                      <c:pt idx="1">
                        <c:v>50.000 tot 100.000 inwoners</c:v>
                      </c:pt>
                      <c:pt idx="2">
                        <c:v>25.000 tot 50.000 inwoners</c:v>
                      </c:pt>
                      <c:pt idx="3">
                        <c:v>Minder dan 25.000 inwoners</c:v>
                      </c:pt>
                      <c:pt idx="4">
                        <c:v>Totaal</c:v>
                      </c:pt>
                    </c:strCache>
                  </c:strRef>
                </c:cat>
                <c:val>
                  <c:numRef>
                    <c:extLst>
                      <c:ext uri="{02D57815-91ED-43cb-92C2-25804820EDAC}">
                        <c15:formulaRef>
                          <c15:sqref>Blad1!$D$9:$D$13</c15:sqref>
                        </c15:formulaRef>
                      </c:ext>
                    </c:extLst>
                    <c:numCache>
                      <c:formatCode>0%</c:formatCode>
                      <c:ptCount val="5"/>
                      <c:pt idx="0">
                        <c:v>0.25</c:v>
                      </c:pt>
                      <c:pt idx="1">
                        <c:v>0.14000000000000001</c:v>
                      </c:pt>
                      <c:pt idx="2">
                        <c:v>7.0000000000000007E-2</c:v>
                      </c:pt>
                      <c:pt idx="3">
                        <c:v>0.04</c:v>
                      </c:pt>
                      <c:pt idx="4">
                        <c:v>0.09</c:v>
                      </c:pt>
                    </c:numCache>
                  </c:numRef>
                </c:val>
                <c:extLst>
                  <c:ext xmlns:c16="http://schemas.microsoft.com/office/drawing/2014/chart" uri="{C3380CC4-5D6E-409C-BE32-E72D297353CC}">
                    <c16:uniqueId val="{00000002-3726-48C3-9551-7E06D166CD3A}"/>
                  </c:ext>
                </c:extLst>
              </c15:ser>
            </c15:filteredBarSeries>
          </c:ext>
        </c:extLst>
      </c:barChart>
      <c:catAx>
        <c:axId val="121940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crossAx val="1219404912"/>
        <c:crosses val="autoZero"/>
        <c:auto val="1"/>
        <c:lblAlgn val="ctr"/>
        <c:lblOffset val="100"/>
        <c:noMultiLvlLbl val="0"/>
      </c:catAx>
      <c:valAx>
        <c:axId val="1219404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crossAx val="121940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sz="2400"/>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Blad1!$B$25</c:f>
              <c:strCache>
                <c:ptCount val="1"/>
                <c:pt idx="0">
                  <c:v>ontwerp gepubliceerd</c:v>
                </c:pt>
              </c:strCache>
            </c:strRef>
          </c:tx>
          <c:spPr>
            <a:solidFill>
              <a:schemeClr val="accent1"/>
            </a:solidFill>
            <a:ln>
              <a:noFill/>
            </a:ln>
            <a:effectLst/>
          </c:spPr>
          <c:invertIfNegative val="0"/>
          <c:cat>
            <c:strRef>
              <c:f>Blad1!$A$26:$A$30</c:f>
              <c:strCache>
                <c:ptCount val="4"/>
                <c:pt idx="0">
                  <c:v>omgevingsplan</c:v>
                </c:pt>
                <c:pt idx="1">
                  <c:v>omgevingsvisie</c:v>
                </c:pt>
                <c:pt idx="2">
                  <c:v>programma</c:v>
                </c:pt>
                <c:pt idx="3">
                  <c:v>voorbeschermingsregel</c:v>
                </c:pt>
              </c:strCache>
              <c:extLst/>
            </c:strRef>
          </c:cat>
          <c:val>
            <c:numRef>
              <c:f>Blad1!$B$26:$B$30</c:f>
              <c:numCache>
                <c:formatCode>General</c:formatCode>
                <c:ptCount val="4"/>
                <c:pt idx="0">
                  <c:v>6</c:v>
                </c:pt>
                <c:pt idx="1">
                  <c:v>5</c:v>
                </c:pt>
                <c:pt idx="2">
                  <c:v>2</c:v>
                </c:pt>
              </c:numCache>
              <c:extLst/>
            </c:numRef>
          </c:val>
          <c:extLst>
            <c:ext xmlns:c16="http://schemas.microsoft.com/office/drawing/2014/chart" uri="{C3380CC4-5D6E-409C-BE32-E72D297353CC}">
              <c16:uniqueId val="{00000000-C5D8-4B78-B015-9D64734E4A7A}"/>
            </c:ext>
          </c:extLst>
        </c:ser>
        <c:ser>
          <c:idx val="1"/>
          <c:order val="1"/>
          <c:tx>
            <c:strRef>
              <c:f>Blad1!$C$25</c:f>
              <c:strCache>
                <c:ptCount val="1"/>
                <c:pt idx="0">
                  <c:v>Definitieve versie gepubliceerd</c:v>
                </c:pt>
              </c:strCache>
            </c:strRef>
          </c:tx>
          <c:spPr>
            <a:solidFill>
              <a:schemeClr val="accent2"/>
            </a:solidFill>
            <a:ln>
              <a:noFill/>
            </a:ln>
            <a:effectLst/>
          </c:spPr>
          <c:invertIfNegative val="0"/>
          <c:cat>
            <c:strRef>
              <c:f>Blad1!$A$26:$A$30</c:f>
              <c:strCache>
                <c:ptCount val="4"/>
                <c:pt idx="0">
                  <c:v>omgevingsplan</c:v>
                </c:pt>
                <c:pt idx="1">
                  <c:v>omgevingsvisie</c:v>
                </c:pt>
                <c:pt idx="2">
                  <c:v>programma</c:v>
                </c:pt>
                <c:pt idx="3">
                  <c:v>voorbeschermingsregel</c:v>
                </c:pt>
              </c:strCache>
              <c:extLst/>
            </c:strRef>
          </c:cat>
          <c:val>
            <c:numRef>
              <c:f>Blad1!$C$26:$C$30</c:f>
              <c:numCache>
                <c:formatCode>General</c:formatCode>
                <c:ptCount val="4"/>
                <c:pt idx="0">
                  <c:v>5</c:v>
                </c:pt>
                <c:pt idx="1">
                  <c:v>3</c:v>
                </c:pt>
                <c:pt idx="2">
                  <c:v>2</c:v>
                </c:pt>
                <c:pt idx="3">
                  <c:v>9</c:v>
                </c:pt>
              </c:numCache>
              <c:extLst/>
            </c:numRef>
          </c:val>
          <c:extLst>
            <c:ext xmlns:c16="http://schemas.microsoft.com/office/drawing/2014/chart" uri="{C3380CC4-5D6E-409C-BE32-E72D297353CC}">
              <c16:uniqueId val="{00000001-C5D8-4B78-B015-9D64734E4A7A}"/>
            </c:ext>
          </c:extLst>
        </c:ser>
        <c:ser>
          <c:idx val="2"/>
          <c:order val="2"/>
          <c:tx>
            <c:strRef>
              <c:f>Blad1!$D$25</c:f>
              <c:strCache>
                <c:ptCount val="1"/>
                <c:pt idx="0">
                  <c:v>Doel</c:v>
                </c:pt>
              </c:strCache>
            </c:strRef>
          </c:tx>
          <c:spPr>
            <a:solidFill>
              <a:schemeClr val="accent3"/>
            </a:solidFill>
            <a:ln>
              <a:noFill/>
            </a:ln>
            <a:effectLst/>
          </c:spPr>
          <c:invertIfNegative val="0"/>
          <c:cat>
            <c:strRef>
              <c:f>Blad1!$A$26:$A$30</c:f>
              <c:strCache>
                <c:ptCount val="4"/>
                <c:pt idx="0">
                  <c:v>omgevingsplan</c:v>
                </c:pt>
                <c:pt idx="1">
                  <c:v>omgevingsvisie</c:v>
                </c:pt>
                <c:pt idx="2">
                  <c:v>programma</c:v>
                </c:pt>
                <c:pt idx="3">
                  <c:v>voorbeschermingsregel</c:v>
                </c:pt>
              </c:strCache>
              <c:extLst/>
            </c:strRef>
          </c:cat>
          <c:val>
            <c:numRef>
              <c:f>Blad1!$D$26:$D$30</c:f>
              <c:numCache>
                <c:formatCode>General</c:formatCode>
                <c:ptCount val="4"/>
                <c:pt idx="0">
                  <c:v>342</c:v>
                </c:pt>
                <c:pt idx="1">
                  <c:v>342</c:v>
                </c:pt>
              </c:numCache>
              <c:extLst/>
            </c:numRef>
          </c:val>
          <c:extLst>
            <c:ext xmlns:c16="http://schemas.microsoft.com/office/drawing/2014/chart" uri="{C3380CC4-5D6E-409C-BE32-E72D297353CC}">
              <c16:uniqueId val="{00000002-C5D8-4B78-B015-9D64734E4A7A}"/>
            </c:ext>
          </c:extLst>
        </c:ser>
        <c:dLbls>
          <c:showLegendKey val="0"/>
          <c:showVal val="0"/>
          <c:showCatName val="0"/>
          <c:showSerName val="0"/>
          <c:showPercent val="0"/>
          <c:showBubbleSize val="0"/>
        </c:dLbls>
        <c:gapWidth val="182"/>
        <c:axId val="357062608"/>
        <c:axId val="357060208"/>
      </c:barChart>
      <c:catAx>
        <c:axId val="35706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crossAx val="357060208"/>
        <c:crosses val="autoZero"/>
        <c:auto val="1"/>
        <c:lblAlgn val="ctr"/>
        <c:lblOffset val="100"/>
        <c:noMultiLvlLbl val="0"/>
      </c:catAx>
      <c:valAx>
        <c:axId val="357060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35706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sz="20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cat>
            <c:strRef>
              <c:f>'[1]totaal Q1'!$A$21:$A$23</c:f>
              <c:strCache>
                <c:ptCount val="3"/>
                <c:pt idx="0">
                  <c:v>Aanvraag vergunning</c:v>
                </c:pt>
                <c:pt idx="1">
                  <c:v>Melding</c:v>
                </c:pt>
                <c:pt idx="2">
                  <c:v>Informatie</c:v>
                </c:pt>
              </c:strCache>
            </c:strRef>
          </c:cat>
          <c:val>
            <c:numRef>
              <c:f>'[1]totaal Q1'!$B$21:$B$23</c:f>
              <c:numCache>
                <c:formatCode>General</c:formatCode>
                <c:ptCount val="3"/>
                <c:pt idx="0">
                  <c:v>55594</c:v>
                </c:pt>
                <c:pt idx="1">
                  <c:v>39272</c:v>
                </c:pt>
                <c:pt idx="2">
                  <c:v>13458</c:v>
                </c:pt>
              </c:numCache>
            </c:numRef>
          </c:val>
          <c:extLst>
            <c:ext xmlns:c16="http://schemas.microsoft.com/office/drawing/2014/chart" uri="{C3380CC4-5D6E-409C-BE32-E72D297353CC}">
              <c16:uniqueId val="{00000000-D22B-410B-B9E8-2E49117BB877}"/>
            </c:ext>
          </c:extLst>
        </c:ser>
        <c:dLbls>
          <c:showLegendKey val="0"/>
          <c:showVal val="0"/>
          <c:showCatName val="0"/>
          <c:showSerName val="0"/>
          <c:showPercent val="0"/>
          <c:showBubbleSize val="0"/>
        </c:dLbls>
        <c:gapWidth val="219"/>
        <c:overlap val="-27"/>
        <c:axId val="390757136"/>
        <c:axId val="390755696"/>
      </c:barChart>
      <c:catAx>
        <c:axId val="39075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390755696"/>
        <c:crosses val="autoZero"/>
        <c:auto val="1"/>
        <c:lblAlgn val="ctr"/>
        <c:lblOffset val="100"/>
        <c:noMultiLvlLbl val="0"/>
      </c:catAx>
      <c:valAx>
        <c:axId val="39075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39075713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'[Q 1 dafdsofilter-prod.verzoeken.xlsx]totaal Q1'!$A$26:$A$29</c:f>
              <c:strCache>
                <c:ptCount val="4"/>
                <c:pt idx="0">
                  <c:v>Aanvraag maatwerkvoorschrift</c:v>
                </c:pt>
                <c:pt idx="1">
                  <c:v>Aanvraag toestemming gelijkwaardige maatregel</c:v>
                </c:pt>
                <c:pt idx="2">
                  <c:v>Informatie ongewoon voorval</c:v>
                </c:pt>
                <c:pt idx="3">
                  <c:v>Melding gelijkwaardige maatregel</c:v>
                </c:pt>
              </c:strCache>
            </c:strRef>
          </c:cat>
          <c:val>
            <c:numRef>
              <c:f>'[Q 1 dafdsofilter-prod.verzoeken.xlsx]totaal Q1'!$B$26:$B$29</c:f>
              <c:numCache>
                <c:formatCode>General</c:formatCode>
                <c:ptCount val="4"/>
                <c:pt idx="0">
                  <c:v>258</c:v>
                </c:pt>
                <c:pt idx="1">
                  <c:v>78</c:v>
                </c:pt>
                <c:pt idx="2">
                  <c:v>73</c:v>
                </c:pt>
                <c:pt idx="3">
                  <c:v>42</c:v>
                </c:pt>
              </c:numCache>
            </c:numRef>
          </c:val>
          <c:extLst>
            <c:ext xmlns:c16="http://schemas.microsoft.com/office/drawing/2014/chart" uri="{C3380CC4-5D6E-409C-BE32-E72D297353CC}">
              <c16:uniqueId val="{00000000-7AD1-450D-9EFE-1071DE043D3A}"/>
            </c:ext>
          </c:extLst>
        </c:ser>
        <c:dLbls>
          <c:showLegendKey val="0"/>
          <c:showVal val="0"/>
          <c:showCatName val="0"/>
          <c:showSerName val="0"/>
          <c:showPercent val="0"/>
          <c:showBubbleSize val="0"/>
        </c:dLbls>
        <c:gapWidth val="182"/>
        <c:axId val="645649472"/>
        <c:axId val="645649952"/>
      </c:barChart>
      <c:catAx>
        <c:axId val="645649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645649952"/>
        <c:crosses val="autoZero"/>
        <c:auto val="1"/>
        <c:lblAlgn val="ctr"/>
        <c:lblOffset val="100"/>
        <c:noMultiLvlLbl val="0"/>
      </c:catAx>
      <c:valAx>
        <c:axId val="645649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crossAx val="64564947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 1 dafdsofilter-prod.verzoeken.xlsx]Blad3'!$A$1:$A$5</c:f>
              <c:strCache>
                <c:ptCount val="5"/>
                <c:pt idx="0">
                  <c:v>Bouwactiviteit (omgevingsplan)</c:v>
                </c:pt>
                <c:pt idx="1">
                  <c:v>Slopen van een bouwwerk of gedeelte daarvan of asbest verwijderen</c:v>
                </c:pt>
                <c:pt idx="2">
                  <c:v>Bouwactiviteit (technisch)</c:v>
                </c:pt>
                <c:pt idx="3">
                  <c:v>Toepassen van grond of baggerspecie op of in de landbodem</c:v>
                </c:pt>
                <c:pt idx="4">
                  <c:v>Boom kappen of houtopstand vellen</c:v>
                </c:pt>
              </c:strCache>
            </c:strRef>
          </c:cat>
          <c:val>
            <c:numRef>
              <c:f>'[Q 1 dafdsofilter-prod.verzoeken.xlsx]Blad3'!$B$1:$B$5</c:f>
              <c:numCache>
                <c:formatCode>General</c:formatCode>
                <c:ptCount val="5"/>
                <c:pt idx="0">
                  <c:v>25208</c:v>
                </c:pt>
                <c:pt idx="1">
                  <c:v>24954</c:v>
                </c:pt>
                <c:pt idx="2">
                  <c:v>6183</c:v>
                </c:pt>
                <c:pt idx="3">
                  <c:v>4922</c:v>
                </c:pt>
                <c:pt idx="4">
                  <c:v>4518</c:v>
                </c:pt>
              </c:numCache>
            </c:numRef>
          </c:val>
          <c:extLst>
            <c:ext xmlns:c16="http://schemas.microsoft.com/office/drawing/2014/chart" uri="{C3380CC4-5D6E-409C-BE32-E72D297353CC}">
              <c16:uniqueId val="{00000000-2474-44E0-B2B9-694FBF320933}"/>
            </c:ext>
          </c:extLst>
        </c:ser>
        <c:dLbls>
          <c:dLblPos val="outEnd"/>
          <c:showLegendKey val="0"/>
          <c:showVal val="1"/>
          <c:showCatName val="0"/>
          <c:showSerName val="0"/>
          <c:showPercent val="0"/>
          <c:showBubbleSize val="0"/>
        </c:dLbls>
        <c:gapWidth val="182"/>
        <c:axId val="740903024"/>
        <c:axId val="740903504"/>
      </c:barChart>
      <c:catAx>
        <c:axId val="740903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crossAx val="740903504"/>
        <c:crosses val="autoZero"/>
        <c:auto val="1"/>
        <c:lblAlgn val="ctr"/>
        <c:lblOffset val="100"/>
        <c:noMultiLvlLbl val="0"/>
      </c:catAx>
      <c:valAx>
        <c:axId val="74090350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crossAx val="740903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7B-4E0B-BCE6-EC96711FE7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7B-4E0B-BCE6-EC96711FE7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7B-4E0B-BCE6-EC96711FE7C3}"/>
              </c:ext>
            </c:extLst>
          </c:dPt>
          <c:dLbls>
            <c:dLbl>
              <c:idx val="0"/>
              <c:layout>
                <c:manualLayout>
                  <c:x val="0"/>
                  <c:y val="-2.069122180151881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003882255592359"/>
                      <c:h val="0.25568903863323422"/>
                    </c:manualLayout>
                  </c15:layout>
                </c:ext>
                <c:ext xmlns:c16="http://schemas.microsoft.com/office/drawing/2014/chart" uri="{C3380CC4-5D6E-409C-BE32-E72D297353CC}">
                  <c16:uniqueId val="{00000001-127B-4E0B-BCE6-EC96711FE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400" b="0" i="0" u="none" strike="noStrike" kern="1200" baseline="0">
                    <a:solidFill>
                      <a:schemeClr val="tx1"/>
                    </a:solidFill>
                    <a:latin typeface="+mn-lt"/>
                    <a:ea typeface="+mn-ea"/>
                    <a:cs typeface="+mn-cs"/>
                  </a:defRPr>
                </a:pPr>
                <a:endParaRPr lang="nl-NL"/>
              </a:p>
            </c:txPr>
            <c:dLblPos val="bestFit"/>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[1]Blad3!$A$11:$A$13</c:f>
              <c:strCache>
                <c:ptCount val="3"/>
                <c:pt idx="0">
                  <c:v>Aanvraag_vergunning</c:v>
                </c:pt>
                <c:pt idx="1">
                  <c:v>Informatie</c:v>
                </c:pt>
                <c:pt idx="2">
                  <c:v>Melding</c:v>
                </c:pt>
              </c:strCache>
            </c:strRef>
          </c:cat>
          <c:val>
            <c:numRef>
              <c:f>[1]Blad3!$B$11:$B$13</c:f>
              <c:numCache>
                <c:formatCode>General</c:formatCode>
                <c:ptCount val="3"/>
                <c:pt idx="0">
                  <c:v>4834</c:v>
                </c:pt>
                <c:pt idx="1">
                  <c:v>999</c:v>
                </c:pt>
                <c:pt idx="2">
                  <c:v>350</c:v>
                </c:pt>
              </c:numCache>
            </c:numRef>
          </c:val>
          <c:extLst>
            <c:ext xmlns:c16="http://schemas.microsoft.com/office/drawing/2014/chart" uri="{C3380CC4-5D6E-409C-BE32-E72D297353CC}">
              <c16:uniqueId val="{00000006-591D-4A0C-812B-D9A5AEE22BF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24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895D0-49DA-43D9-A4E5-9E8F0892B7F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25929A-2570-4AD3-AAA3-581E3E7E0000}">
      <dgm:prSet/>
      <dgm:spPr/>
      <dgm:t>
        <a:bodyPr/>
        <a:lstStyle/>
        <a:p>
          <a:pPr>
            <a:lnSpc>
              <a:spcPct val="100000"/>
            </a:lnSpc>
          </a:pPr>
          <a:r>
            <a:rPr lang="nl-NL"/>
            <a:t>Introductie VNG monitor </a:t>
          </a:r>
          <a:endParaRPr lang="en-US"/>
        </a:p>
      </dgm:t>
    </dgm:pt>
    <dgm:pt modelId="{C21589AC-65BC-4089-87E9-66E0374AF680}" type="parTrans" cxnId="{BEBCB472-39B0-4E88-95F1-A64541341D27}">
      <dgm:prSet/>
      <dgm:spPr/>
      <dgm:t>
        <a:bodyPr/>
        <a:lstStyle/>
        <a:p>
          <a:endParaRPr lang="en-US"/>
        </a:p>
      </dgm:t>
    </dgm:pt>
    <dgm:pt modelId="{3614E886-A3D6-4368-9042-43CDDA042B37}" type="sibTrans" cxnId="{BEBCB472-39B0-4E88-95F1-A64541341D27}">
      <dgm:prSet/>
      <dgm:spPr/>
      <dgm:t>
        <a:bodyPr/>
        <a:lstStyle/>
        <a:p>
          <a:endParaRPr lang="en-US"/>
        </a:p>
      </dgm:t>
    </dgm:pt>
    <dgm:pt modelId="{72F4354D-DA7B-4778-8E6C-E6294FFF96C5}">
      <dgm:prSet/>
      <dgm:spPr/>
      <dgm:t>
        <a:bodyPr/>
        <a:lstStyle/>
        <a:p>
          <a:pPr>
            <a:lnSpc>
              <a:spcPct val="100000"/>
            </a:lnSpc>
          </a:pPr>
          <a:r>
            <a:rPr lang="nl-NL"/>
            <a:t>Eerste bevindingen over kwartaal 1  - 2024 </a:t>
          </a:r>
          <a:endParaRPr lang="en-US"/>
        </a:p>
      </dgm:t>
    </dgm:pt>
    <dgm:pt modelId="{81294D7E-EEA8-4664-9CDF-AD848A6EC609}" type="parTrans" cxnId="{2E7F40BA-2491-426E-8E15-B48F1FA15EDA}">
      <dgm:prSet/>
      <dgm:spPr/>
      <dgm:t>
        <a:bodyPr/>
        <a:lstStyle/>
        <a:p>
          <a:endParaRPr lang="en-US"/>
        </a:p>
      </dgm:t>
    </dgm:pt>
    <dgm:pt modelId="{9234E9C1-1B69-4D65-8E72-186BE2BE7798}" type="sibTrans" cxnId="{2E7F40BA-2491-426E-8E15-B48F1FA15EDA}">
      <dgm:prSet/>
      <dgm:spPr/>
      <dgm:t>
        <a:bodyPr/>
        <a:lstStyle/>
        <a:p>
          <a:endParaRPr lang="en-US"/>
        </a:p>
      </dgm:t>
    </dgm:pt>
    <dgm:pt modelId="{C39C0604-F2F6-46D3-93A8-534CB7CB9E5C}">
      <dgm:prSet/>
      <dgm:spPr/>
      <dgm:t>
        <a:bodyPr/>
        <a:lstStyle/>
        <a:p>
          <a:pPr>
            <a:lnSpc>
              <a:spcPct val="100000"/>
            </a:lnSpc>
          </a:pPr>
          <a:r>
            <a:rPr lang="nl-NL"/>
            <a:t>Neem ook deel aan de monitor! </a:t>
          </a:r>
          <a:endParaRPr lang="en-US"/>
        </a:p>
      </dgm:t>
    </dgm:pt>
    <dgm:pt modelId="{D9A7EC8D-581B-4A5D-91EE-0D8DC90F606A}" type="parTrans" cxnId="{397D4EDC-BB5E-4039-8245-7CCC64CE5664}">
      <dgm:prSet/>
      <dgm:spPr/>
      <dgm:t>
        <a:bodyPr/>
        <a:lstStyle/>
        <a:p>
          <a:endParaRPr lang="en-US"/>
        </a:p>
      </dgm:t>
    </dgm:pt>
    <dgm:pt modelId="{02AE481C-F54A-4FAB-AFFD-8230EEFB9B5A}" type="sibTrans" cxnId="{397D4EDC-BB5E-4039-8245-7CCC64CE5664}">
      <dgm:prSet/>
      <dgm:spPr/>
      <dgm:t>
        <a:bodyPr/>
        <a:lstStyle/>
        <a:p>
          <a:endParaRPr lang="en-US"/>
        </a:p>
      </dgm:t>
    </dgm:pt>
    <dgm:pt modelId="{DA621B5C-7663-4CEA-8EBB-955FB6CBE23B}" type="pres">
      <dgm:prSet presAssocID="{251895D0-49DA-43D9-A4E5-9E8F0892B7FA}" presName="root" presStyleCnt="0">
        <dgm:presLayoutVars>
          <dgm:dir/>
          <dgm:resizeHandles val="exact"/>
        </dgm:presLayoutVars>
      </dgm:prSet>
      <dgm:spPr/>
    </dgm:pt>
    <dgm:pt modelId="{45FD34A0-9E85-45E4-B433-4741EE9BD460}" type="pres">
      <dgm:prSet presAssocID="{4325929A-2570-4AD3-AAA3-581E3E7E0000}" presName="compNode" presStyleCnt="0"/>
      <dgm:spPr/>
    </dgm:pt>
    <dgm:pt modelId="{CAF8A7FC-6F4B-4283-B494-207576036F43}" type="pres">
      <dgm:prSet presAssocID="{4325929A-2570-4AD3-AAA3-581E3E7E0000}" presName="bgRect" presStyleLbl="bgShp" presStyleIdx="0" presStyleCnt="3"/>
      <dgm:spPr/>
    </dgm:pt>
    <dgm:pt modelId="{D083EC0A-195B-4BC9-865A-E52A4300FF6D}" type="pres">
      <dgm:prSet presAssocID="{4325929A-2570-4AD3-AAA3-581E3E7E00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eldscherm"/>
        </a:ext>
      </dgm:extLst>
    </dgm:pt>
    <dgm:pt modelId="{9F334B8F-7BBC-4129-8367-A8A4F6749A82}" type="pres">
      <dgm:prSet presAssocID="{4325929A-2570-4AD3-AAA3-581E3E7E0000}" presName="spaceRect" presStyleCnt="0"/>
      <dgm:spPr/>
    </dgm:pt>
    <dgm:pt modelId="{DF94BD7D-4C8C-4986-B8F3-D879E57D0B6D}" type="pres">
      <dgm:prSet presAssocID="{4325929A-2570-4AD3-AAA3-581E3E7E0000}" presName="parTx" presStyleLbl="revTx" presStyleIdx="0" presStyleCnt="3">
        <dgm:presLayoutVars>
          <dgm:chMax val="0"/>
          <dgm:chPref val="0"/>
        </dgm:presLayoutVars>
      </dgm:prSet>
      <dgm:spPr/>
    </dgm:pt>
    <dgm:pt modelId="{3D09FCD5-24E5-4648-9DF1-272A9B8DE60B}" type="pres">
      <dgm:prSet presAssocID="{3614E886-A3D6-4368-9042-43CDDA042B37}" presName="sibTrans" presStyleCnt="0"/>
      <dgm:spPr/>
    </dgm:pt>
    <dgm:pt modelId="{19DE4401-3044-4407-9E8C-17C6A16088E8}" type="pres">
      <dgm:prSet presAssocID="{72F4354D-DA7B-4778-8E6C-E6294FFF96C5}" presName="compNode" presStyleCnt="0"/>
      <dgm:spPr/>
    </dgm:pt>
    <dgm:pt modelId="{C91C3BE8-6A85-4591-861F-75DCE1FAA209}" type="pres">
      <dgm:prSet presAssocID="{72F4354D-DA7B-4778-8E6C-E6294FFF96C5}" presName="bgRect" presStyleLbl="bgShp" presStyleIdx="1" presStyleCnt="3"/>
      <dgm:spPr/>
    </dgm:pt>
    <dgm:pt modelId="{C52DF089-CDC8-475D-8DB0-5D8137876BB4}" type="pres">
      <dgm:prSet presAssocID="{72F4354D-DA7B-4778-8E6C-E6294FFF96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FB408D3B-0F24-4164-B26B-D13BD7A1DB90}" type="pres">
      <dgm:prSet presAssocID="{72F4354D-DA7B-4778-8E6C-E6294FFF96C5}" presName="spaceRect" presStyleCnt="0"/>
      <dgm:spPr/>
    </dgm:pt>
    <dgm:pt modelId="{482A344D-5C12-4EDB-A6E2-F9653B4AB2F6}" type="pres">
      <dgm:prSet presAssocID="{72F4354D-DA7B-4778-8E6C-E6294FFF96C5}" presName="parTx" presStyleLbl="revTx" presStyleIdx="1" presStyleCnt="3">
        <dgm:presLayoutVars>
          <dgm:chMax val="0"/>
          <dgm:chPref val="0"/>
        </dgm:presLayoutVars>
      </dgm:prSet>
      <dgm:spPr/>
    </dgm:pt>
    <dgm:pt modelId="{2B738DC9-5352-4099-9E0B-196DBBCC37C4}" type="pres">
      <dgm:prSet presAssocID="{9234E9C1-1B69-4D65-8E72-186BE2BE7798}" presName="sibTrans" presStyleCnt="0"/>
      <dgm:spPr/>
    </dgm:pt>
    <dgm:pt modelId="{3DCD034B-4563-4A1D-99E9-3138D382DB51}" type="pres">
      <dgm:prSet presAssocID="{C39C0604-F2F6-46D3-93A8-534CB7CB9E5C}" presName="compNode" presStyleCnt="0"/>
      <dgm:spPr/>
    </dgm:pt>
    <dgm:pt modelId="{AC62EB79-50E9-4D11-90C1-9AD7806434FF}" type="pres">
      <dgm:prSet presAssocID="{C39C0604-F2F6-46D3-93A8-534CB7CB9E5C}" presName="bgRect" presStyleLbl="bgShp" presStyleIdx="2" presStyleCnt="3"/>
      <dgm:spPr/>
    </dgm:pt>
    <dgm:pt modelId="{3F1EDBDC-837E-41CA-A5A7-E808789E32A6}" type="pres">
      <dgm:prSet presAssocID="{C39C0604-F2F6-46D3-93A8-534CB7CB9E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jector screen"/>
        </a:ext>
      </dgm:extLst>
    </dgm:pt>
    <dgm:pt modelId="{559273F9-40DC-4053-BAE3-B127F7192DB3}" type="pres">
      <dgm:prSet presAssocID="{C39C0604-F2F6-46D3-93A8-534CB7CB9E5C}" presName="spaceRect" presStyleCnt="0"/>
      <dgm:spPr/>
    </dgm:pt>
    <dgm:pt modelId="{8445E05A-E6C0-4134-B561-9C3B91156815}" type="pres">
      <dgm:prSet presAssocID="{C39C0604-F2F6-46D3-93A8-534CB7CB9E5C}" presName="parTx" presStyleLbl="revTx" presStyleIdx="2" presStyleCnt="3">
        <dgm:presLayoutVars>
          <dgm:chMax val="0"/>
          <dgm:chPref val="0"/>
        </dgm:presLayoutVars>
      </dgm:prSet>
      <dgm:spPr/>
    </dgm:pt>
  </dgm:ptLst>
  <dgm:cxnLst>
    <dgm:cxn modelId="{BEBCB472-39B0-4E88-95F1-A64541341D27}" srcId="{251895D0-49DA-43D9-A4E5-9E8F0892B7FA}" destId="{4325929A-2570-4AD3-AAA3-581E3E7E0000}" srcOrd="0" destOrd="0" parTransId="{C21589AC-65BC-4089-87E9-66E0374AF680}" sibTransId="{3614E886-A3D6-4368-9042-43CDDA042B37}"/>
    <dgm:cxn modelId="{349E8F80-8E42-40FD-9109-131DE9D3E517}" type="presOf" srcId="{251895D0-49DA-43D9-A4E5-9E8F0892B7FA}" destId="{DA621B5C-7663-4CEA-8EBB-955FB6CBE23B}" srcOrd="0" destOrd="0" presId="urn:microsoft.com/office/officeart/2018/2/layout/IconVerticalSolidList"/>
    <dgm:cxn modelId="{DA67AE81-FBFB-429A-BB01-0DC6A81DD8BB}" type="presOf" srcId="{C39C0604-F2F6-46D3-93A8-534CB7CB9E5C}" destId="{8445E05A-E6C0-4134-B561-9C3B91156815}" srcOrd="0" destOrd="0" presId="urn:microsoft.com/office/officeart/2018/2/layout/IconVerticalSolidList"/>
    <dgm:cxn modelId="{AFB29A99-34D9-4ED1-A361-9CC250C24873}" type="presOf" srcId="{4325929A-2570-4AD3-AAA3-581E3E7E0000}" destId="{DF94BD7D-4C8C-4986-B8F3-D879E57D0B6D}" srcOrd="0" destOrd="0" presId="urn:microsoft.com/office/officeart/2018/2/layout/IconVerticalSolidList"/>
    <dgm:cxn modelId="{E04C8AB9-5281-4222-98B1-6FEE185C55C7}" type="presOf" srcId="{72F4354D-DA7B-4778-8E6C-E6294FFF96C5}" destId="{482A344D-5C12-4EDB-A6E2-F9653B4AB2F6}" srcOrd="0" destOrd="0" presId="urn:microsoft.com/office/officeart/2018/2/layout/IconVerticalSolidList"/>
    <dgm:cxn modelId="{2E7F40BA-2491-426E-8E15-B48F1FA15EDA}" srcId="{251895D0-49DA-43D9-A4E5-9E8F0892B7FA}" destId="{72F4354D-DA7B-4778-8E6C-E6294FFF96C5}" srcOrd="1" destOrd="0" parTransId="{81294D7E-EEA8-4664-9CDF-AD848A6EC609}" sibTransId="{9234E9C1-1B69-4D65-8E72-186BE2BE7798}"/>
    <dgm:cxn modelId="{397D4EDC-BB5E-4039-8245-7CCC64CE5664}" srcId="{251895D0-49DA-43D9-A4E5-9E8F0892B7FA}" destId="{C39C0604-F2F6-46D3-93A8-534CB7CB9E5C}" srcOrd="2" destOrd="0" parTransId="{D9A7EC8D-581B-4A5D-91EE-0D8DC90F606A}" sibTransId="{02AE481C-F54A-4FAB-AFFD-8230EEFB9B5A}"/>
    <dgm:cxn modelId="{646025F2-412C-433C-AC09-0585A3DF42C0}" type="presParOf" srcId="{DA621B5C-7663-4CEA-8EBB-955FB6CBE23B}" destId="{45FD34A0-9E85-45E4-B433-4741EE9BD460}" srcOrd="0" destOrd="0" presId="urn:microsoft.com/office/officeart/2018/2/layout/IconVerticalSolidList"/>
    <dgm:cxn modelId="{AFAC2487-A21D-4246-9689-F308B65E7CBD}" type="presParOf" srcId="{45FD34A0-9E85-45E4-B433-4741EE9BD460}" destId="{CAF8A7FC-6F4B-4283-B494-207576036F43}" srcOrd="0" destOrd="0" presId="urn:microsoft.com/office/officeart/2018/2/layout/IconVerticalSolidList"/>
    <dgm:cxn modelId="{43B75EAE-F29D-454D-9077-8E1B0685C1C9}" type="presParOf" srcId="{45FD34A0-9E85-45E4-B433-4741EE9BD460}" destId="{D083EC0A-195B-4BC9-865A-E52A4300FF6D}" srcOrd="1" destOrd="0" presId="urn:microsoft.com/office/officeart/2018/2/layout/IconVerticalSolidList"/>
    <dgm:cxn modelId="{581FD9C0-8EB0-42D6-A44A-4B07CD627B0F}" type="presParOf" srcId="{45FD34A0-9E85-45E4-B433-4741EE9BD460}" destId="{9F334B8F-7BBC-4129-8367-A8A4F6749A82}" srcOrd="2" destOrd="0" presId="urn:microsoft.com/office/officeart/2018/2/layout/IconVerticalSolidList"/>
    <dgm:cxn modelId="{FC64EAC0-B7AC-4D95-BF6A-7003996C10CD}" type="presParOf" srcId="{45FD34A0-9E85-45E4-B433-4741EE9BD460}" destId="{DF94BD7D-4C8C-4986-B8F3-D879E57D0B6D}" srcOrd="3" destOrd="0" presId="urn:microsoft.com/office/officeart/2018/2/layout/IconVerticalSolidList"/>
    <dgm:cxn modelId="{73A7C7DC-D2C3-4B7A-9F7B-AA9B678C5997}" type="presParOf" srcId="{DA621B5C-7663-4CEA-8EBB-955FB6CBE23B}" destId="{3D09FCD5-24E5-4648-9DF1-272A9B8DE60B}" srcOrd="1" destOrd="0" presId="urn:microsoft.com/office/officeart/2018/2/layout/IconVerticalSolidList"/>
    <dgm:cxn modelId="{18508165-A86D-46AD-9038-9D6850519B14}" type="presParOf" srcId="{DA621B5C-7663-4CEA-8EBB-955FB6CBE23B}" destId="{19DE4401-3044-4407-9E8C-17C6A16088E8}" srcOrd="2" destOrd="0" presId="urn:microsoft.com/office/officeart/2018/2/layout/IconVerticalSolidList"/>
    <dgm:cxn modelId="{029AA540-9BC2-40AF-ADEE-D2AF75326BFD}" type="presParOf" srcId="{19DE4401-3044-4407-9E8C-17C6A16088E8}" destId="{C91C3BE8-6A85-4591-861F-75DCE1FAA209}" srcOrd="0" destOrd="0" presId="urn:microsoft.com/office/officeart/2018/2/layout/IconVerticalSolidList"/>
    <dgm:cxn modelId="{49B7C1A8-AD97-4462-A47A-ED2DFC93F7E7}" type="presParOf" srcId="{19DE4401-3044-4407-9E8C-17C6A16088E8}" destId="{C52DF089-CDC8-475D-8DB0-5D8137876BB4}" srcOrd="1" destOrd="0" presId="urn:microsoft.com/office/officeart/2018/2/layout/IconVerticalSolidList"/>
    <dgm:cxn modelId="{C6EBF48D-B8D3-4A0D-A0C1-F81C410AB62B}" type="presParOf" srcId="{19DE4401-3044-4407-9E8C-17C6A16088E8}" destId="{FB408D3B-0F24-4164-B26B-D13BD7A1DB90}" srcOrd="2" destOrd="0" presId="urn:microsoft.com/office/officeart/2018/2/layout/IconVerticalSolidList"/>
    <dgm:cxn modelId="{5C55E4FD-028F-4959-B1ED-C4AAE6035012}" type="presParOf" srcId="{19DE4401-3044-4407-9E8C-17C6A16088E8}" destId="{482A344D-5C12-4EDB-A6E2-F9653B4AB2F6}" srcOrd="3" destOrd="0" presId="urn:microsoft.com/office/officeart/2018/2/layout/IconVerticalSolidList"/>
    <dgm:cxn modelId="{E7634979-0F01-4841-87EC-D37CE4F84D23}" type="presParOf" srcId="{DA621B5C-7663-4CEA-8EBB-955FB6CBE23B}" destId="{2B738DC9-5352-4099-9E0B-196DBBCC37C4}" srcOrd="3" destOrd="0" presId="urn:microsoft.com/office/officeart/2018/2/layout/IconVerticalSolidList"/>
    <dgm:cxn modelId="{74EE6968-E1DA-4801-91E0-5D6F944E13A4}" type="presParOf" srcId="{DA621B5C-7663-4CEA-8EBB-955FB6CBE23B}" destId="{3DCD034B-4563-4A1D-99E9-3138D382DB51}" srcOrd="4" destOrd="0" presId="urn:microsoft.com/office/officeart/2018/2/layout/IconVerticalSolidList"/>
    <dgm:cxn modelId="{F6872554-9897-43D5-9BC8-CE4A8C57056A}" type="presParOf" srcId="{3DCD034B-4563-4A1D-99E9-3138D382DB51}" destId="{AC62EB79-50E9-4D11-90C1-9AD7806434FF}" srcOrd="0" destOrd="0" presId="urn:microsoft.com/office/officeart/2018/2/layout/IconVerticalSolidList"/>
    <dgm:cxn modelId="{E10FB092-317F-446E-AE78-3AE531507D6E}" type="presParOf" srcId="{3DCD034B-4563-4A1D-99E9-3138D382DB51}" destId="{3F1EDBDC-837E-41CA-A5A7-E808789E32A6}" srcOrd="1" destOrd="0" presId="urn:microsoft.com/office/officeart/2018/2/layout/IconVerticalSolidList"/>
    <dgm:cxn modelId="{F80EF912-86F5-4932-BF25-2479092DCCFA}" type="presParOf" srcId="{3DCD034B-4563-4A1D-99E9-3138D382DB51}" destId="{559273F9-40DC-4053-BAE3-B127F7192DB3}" srcOrd="2" destOrd="0" presId="urn:microsoft.com/office/officeart/2018/2/layout/IconVerticalSolidList"/>
    <dgm:cxn modelId="{8F9A7A20-A4FB-4CC5-AB5F-46DCA8DEF784}" type="presParOf" srcId="{3DCD034B-4563-4A1D-99E9-3138D382DB51}" destId="{8445E05A-E6C0-4134-B561-9C3B911568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8A7FC-6F4B-4283-B494-207576036F43}">
      <dsp:nvSpPr>
        <dsp:cNvPr id="0" name=""/>
        <dsp:cNvSpPr/>
      </dsp:nvSpPr>
      <dsp:spPr>
        <a:xfrm>
          <a:off x="0" y="549"/>
          <a:ext cx="10033000" cy="1285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3EC0A-195B-4BC9-865A-E52A4300FF6D}">
      <dsp:nvSpPr>
        <dsp:cNvPr id="0" name=""/>
        <dsp:cNvSpPr/>
      </dsp:nvSpPr>
      <dsp:spPr>
        <a:xfrm>
          <a:off x="388882" y="289800"/>
          <a:ext cx="707058" cy="707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4BD7D-4C8C-4986-B8F3-D879E57D0B6D}">
      <dsp:nvSpPr>
        <dsp:cNvPr id="0" name=""/>
        <dsp:cNvSpPr/>
      </dsp:nvSpPr>
      <dsp:spPr>
        <a:xfrm>
          <a:off x="1484823" y="549"/>
          <a:ext cx="8548176" cy="128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55" tIns="136055" rIns="136055" bIns="136055" numCol="1" spcCol="1270" anchor="ctr" anchorCtr="0">
          <a:noAutofit/>
        </a:bodyPr>
        <a:lstStyle/>
        <a:p>
          <a:pPr marL="0" lvl="0" indent="0" algn="l" defTabSz="1111250">
            <a:lnSpc>
              <a:spcPct val="100000"/>
            </a:lnSpc>
            <a:spcBef>
              <a:spcPct val="0"/>
            </a:spcBef>
            <a:spcAft>
              <a:spcPct val="35000"/>
            </a:spcAft>
            <a:buNone/>
          </a:pPr>
          <a:r>
            <a:rPr lang="nl-NL" sz="2500" kern="1200"/>
            <a:t>Introductie VNG monitor </a:t>
          </a:r>
          <a:endParaRPr lang="en-US" sz="2500" kern="1200"/>
        </a:p>
      </dsp:txBody>
      <dsp:txXfrm>
        <a:off x="1484823" y="549"/>
        <a:ext cx="8548176" cy="1285561"/>
      </dsp:txXfrm>
    </dsp:sp>
    <dsp:sp modelId="{C91C3BE8-6A85-4591-861F-75DCE1FAA209}">
      <dsp:nvSpPr>
        <dsp:cNvPr id="0" name=""/>
        <dsp:cNvSpPr/>
      </dsp:nvSpPr>
      <dsp:spPr>
        <a:xfrm>
          <a:off x="0" y="1607500"/>
          <a:ext cx="10033000" cy="1285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DF089-CDC8-475D-8DB0-5D8137876BB4}">
      <dsp:nvSpPr>
        <dsp:cNvPr id="0" name=""/>
        <dsp:cNvSpPr/>
      </dsp:nvSpPr>
      <dsp:spPr>
        <a:xfrm>
          <a:off x="388882" y="1896752"/>
          <a:ext cx="707058" cy="7070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A344D-5C12-4EDB-A6E2-F9653B4AB2F6}">
      <dsp:nvSpPr>
        <dsp:cNvPr id="0" name=""/>
        <dsp:cNvSpPr/>
      </dsp:nvSpPr>
      <dsp:spPr>
        <a:xfrm>
          <a:off x="1484823" y="1607500"/>
          <a:ext cx="8548176" cy="128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55" tIns="136055" rIns="136055" bIns="136055" numCol="1" spcCol="1270" anchor="ctr" anchorCtr="0">
          <a:noAutofit/>
        </a:bodyPr>
        <a:lstStyle/>
        <a:p>
          <a:pPr marL="0" lvl="0" indent="0" algn="l" defTabSz="1111250">
            <a:lnSpc>
              <a:spcPct val="100000"/>
            </a:lnSpc>
            <a:spcBef>
              <a:spcPct val="0"/>
            </a:spcBef>
            <a:spcAft>
              <a:spcPct val="35000"/>
            </a:spcAft>
            <a:buNone/>
          </a:pPr>
          <a:r>
            <a:rPr lang="nl-NL" sz="2500" kern="1200"/>
            <a:t>Eerste bevindingen over kwartaal 1  - 2024 </a:t>
          </a:r>
          <a:endParaRPr lang="en-US" sz="2500" kern="1200"/>
        </a:p>
      </dsp:txBody>
      <dsp:txXfrm>
        <a:off x="1484823" y="1607500"/>
        <a:ext cx="8548176" cy="1285561"/>
      </dsp:txXfrm>
    </dsp:sp>
    <dsp:sp modelId="{AC62EB79-50E9-4D11-90C1-9AD7806434FF}">
      <dsp:nvSpPr>
        <dsp:cNvPr id="0" name=""/>
        <dsp:cNvSpPr/>
      </dsp:nvSpPr>
      <dsp:spPr>
        <a:xfrm>
          <a:off x="0" y="3214452"/>
          <a:ext cx="10033000" cy="1285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EDBDC-837E-41CA-A5A7-E808789E32A6}">
      <dsp:nvSpPr>
        <dsp:cNvPr id="0" name=""/>
        <dsp:cNvSpPr/>
      </dsp:nvSpPr>
      <dsp:spPr>
        <a:xfrm>
          <a:off x="388882" y="3503703"/>
          <a:ext cx="707058" cy="7070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5E05A-E6C0-4134-B561-9C3B91156815}">
      <dsp:nvSpPr>
        <dsp:cNvPr id="0" name=""/>
        <dsp:cNvSpPr/>
      </dsp:nvSpPr>
      <dsp:spPr>
        <a:xfrm>
          <a:off x="1484823" y="3214452"/>
          <a:ext cx="8548176" cy="128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55" tIns="136055" rIns="136055" bIns="136055" numCol="1" spcCol="1270" anchor="ctr" anchorCtr="0">
          <a:noAutofit/>
        </a:bodyPr>
        <a:lstStyle/>
        <a:p>
          <a:pPr marL="0" lvl="0" indent="0" algn="l" defTabSz="1111250">
            <a:lnSpc>
              <a:spcPct val="100000"/>
            </a:lnSpc>
            <a:spcBef>
              <a:spcPct val="0"/>
            </a:spcBef>
            <a:spcAft>
              <a:spcPct val="35000"/>
            </a:spcAft>
            <a:buNone/>
          </a:pPr>
          <a:r>
            <a:rPr lang="nl-NL" sz="2500" kern="1200"/>
            <a:t>Neem ook deel aan de monitor! </a:t>
          </a:r>
          <a:endParaRPr lang="en-US" sz="2500" kern="1200"/>
        </a:p>
      </dsp:txBody>
      <dsp:txXfrm>
        <a:off x="1484823" y="3214452"/>
        <a:ext cx="8548176" cy="12855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678D7-A82A-4F21-9A6D-0FFC2300413B}" type="datetimeFigureOut">
              <a:rPr lang="nl-NL" smtClean="0"/>
              <a:t>27-6-2024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22F53-2311-434C-8839-32AE0634B6D8}" type="slidenum">
              <a:rPr lang="nl-NL" smtClean="0"/>
              <a:t>‹nr.›</a:t>
            </a:fld>
            <a:endParaRPr lang="nl-NL"/>
          </a:p>
        </p:txBody>
      </p:sp>
    </p:spTree>
    <p:extLst>
      <p:ext uri="{BB962C8B-B14F-4D97-AF65-F5344CB8AC3E}">
        <p14:creationId xmlns:p14="http://schemas.microsoft.com/office/powerpoint/2010/main" val="30911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willen zelf als VNG de data verzamelen en analyseren. </a:t>
            </a:r>
          </a:p>
          <a:p>
            <a:r>
              <a:rPr lang="nl-NL"/>
              <a:t>We doen dit niet samen met BZK, die doet ook een onderzoek. Wel wat overlap maar niet samen. </a:t>
            </a:r>
          </a:p>
          <a:p>
            <a:r>
              <a:rPr lang="nl-NL"/>
              <a:t>Zoveel mogelijk gebruik maken van landelijke bronnen (DSO, IV3, VTH) maar aanvullend </a:t>
            </a:r>
            <a:r>
              <a:rPr lang="nl-NL" err="1"/>
              <a:t>enquete</a:t>
            </a:r>
            <a:r>
              <a:rPr lang="nl-NL"/>
              <a:t>. </a:t>
            </a:r>
          </a:p>
          <a:p>
            <a:r>
              <a:rPr lang="nl-NL"/>
              <a:t>Er zijn ook verdiepende onderzoeken op thema’s bodem, geluid, WKB, participatie </a:t>
            </a:r>
          </a:p>
          <a:p>
            <a:endParaRPr lang="nl-NL">
              <a:cs typeface="Arial"/>
            </a:endParaRPr>
          </a:p>
          <a:p>
            <a:r>
              <a:rPr lang="nl-NL">
                <a:latin typeface="Arial"/>
                <a:ea typeface="ＭＳ Ｐゴシック"/>
                <a:cs typeface="Arial"/>
              </a:rPr>
              <a:t>De gemeenten betalen zelf voor de invoering van de Omgevingswet en mogen de geplukte vruchten zelf houden. Met de actualisatie van het IFB is gebleken dat de terugverdientijd onder druk staat. Daarom is het belangrijk om goed in beeld te krijgen wat de lasten en baten zijn.</a:t>
            </a:r>
          </a:p>
          <a:p>
            <a:r>
              <a:rPr lang="nl-NL">
                <a:latin typeface="Arial"/>
                <a:ea typeface="ＭＳ Ｐゴシック"/>
                <a:cs typeface="Arial"/>
              </a:rPr>
              <a:t>De input voor de monitor verzamelen we enerzijds met behulp van jaarrekeningen en de cijfers van de Informatie voor Derden, maar ook met behulp van een enquête-uitvraag. De input van gemeenten is dan ook erg belangrijk om daarmee zo sterk mogelijk in de discussie met het Rijk te staan. </a:t>
            </a:r>
            <a:endParaRPr lang="nl-NL">
              <a:cs typeface="Arial"/>
            </a:endParaRPr>
          </a:p>
          <a:p>
            <a:r>
              <a:rPr lang="nl-NL">
                <a:latin typeface="Arial"/>
                <a:ea typeface="ＭＳ Ｐゴシック"/>
                <a:cs typeface="Arial"/>
              </a:rPr>
              <a:t>De VNG verzorgt bij deelname de voorbereiding met de gemeente zodat de gemeente weet waar ze aan toe zijn bij IWT.</a:t>
            </a:r>
          </a:p>
          <a:p>
            <a:r>
              <a:rPr lang="nl-NL">
                <a:latin typeface="Arial"/>
                <a:ea typeface="ＭＳ Ｐゴシック"/>
                <a:cs typeface="Arial"/>
              </a:rPr>
              <a:t>De voorzichtige schatting is dat de tijdsbesteding voor de enquête-uitvraag voor de monitor 10 – 20 uur per kwartaal bedraagt. </a:t>
            </a:r>
            <a:endParaRPr lang="nl-NL">
              <a:cs typeface="Arial"/>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a:t>
            </a:fld>
            <a:endParaRPr lang="nl-NL" altLang="en-US"/>
          </a:p>
        </p:txBody>
      </p:sp>
    </p:spTree>
    <p:extLst>
      <p:ext uri="{BB962C8B-B14F-4D97-AF65-F5344CB8AC3E}">
        <p14:creationId xmlns:p14="http://schemas.microsoft.com/office/powerpoint/2010/main" val="454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14</a:t>
            </a:fld>
            <a:endParaRPr lang="nl-NL"/>
          </a:p>
        </p:txBody>
      </p:sp>
    </p:spTree>
    <p:extLst>
      <p:ext uri="{BB962C8B-B14F-4D97-AF65-F5344CB8AC3E}">
        <p14:creationId xmlns:p14="http://schemas.microsoft.com/office/powerpoint/2010/main" val="395838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15</a:t>
            </a:fld>
            <a:endParaRPr lang="nl-NL"/>
          </a:p>
        </p:txBody>
      </p:sp>
    </p:spTree>
    <p:extLst>
      <p:ext uri="{BB962C8B-B14F-4D97-AF65-F5344CB8AC3E}">
        <p14:creationId xmlns:p14="http://schemas.microsoft.com/office/powerpoint/2010/main" val="47760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Ruw landelijk op 68400 – ligt in de orde van grote van 55000 landelijk. </a:t>
            </a:r>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22</a:t>
            </a:fld>
            <a:endParaRPr lang="nl-NL"/>
          </a:p>
        </p:txBody>
      </p:sp>
    </p:spTree>
    <p:extLst>
      <p:ext uri="{BB962C8B-B14F-4D97-AF65-F5344CB8AC3E}">
        <p14:creationId xmlns:p14="http://schemas.microsoft.com/office/powerpoint/2010/main" val="378111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Arial"/>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5</a:t>
            </a:fld>
            <a:endParaRPr lang="nl-NL" altLang="en-US"/>
          </a:p>
        </p:txBody>
      </p:sp>
    </p:spTree>
    <p:extLst>
      <p:ext uri="{BB962C8B-B14F-4D97-AF65-F5344CB8AC3E}">
        <p14:creationId xmlns:p14="http://schemas.microsoft.com/office/powerpoint/2010/main" val="364903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Overzicht van onderwerpen die aan bod komen in de monitor </a:t>
            </a:r>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6</a:t>
            </a:fld>
            <a:endParaRPr lang="nl-NL"/>
          </a:p>
        </p:txBody>
      </p:sp>
    </p:spTree>
    <p:extLst>
      <p:ext uri="{BB962C8B-B14F-4D97-AF65-F5344CB8AC3E}">
        <p14:creationId xmlns:p14="http://schemas.microsoft.com/office/powerpoint/2010/main" val="20944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Opbouw van informatie verzameling voor de monitor </a:t>
            </a:r>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7</a:t>
            </a:fld>
            <a:endParaRPr lang="nl-NL"/>
          </a:p>
        </p:txBody>
      </p:sp>
    </p:spTree>
    <p:extLst>
      <p:ext uri="{BB962C8B-B14F-4D97-AF65-F5344CB8AC3E}">
        <p14:creationId xmlns:p14="http://schemas.microsoft.com/office/powerpoint/2010/main" val="215727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Overzicht van het aantal deelnemers, huidige stand eind juni 2024 is 31 ingevulde vragenlijsten. </a:t>
            </a:r>
          </a:p>
          <a:p>
            <a:r>
              <a:rPr lang="nl-NL"/>
              <a:t>Deelnemers die hebben aangegeven mee te willen doen. Respondenten die daadwerkelijk informatie hebben aangeleverd. </a:t>
            </a:r>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8</a:t>
            </a:fld>
            <a:endParaRPr lang="nl-NL"/>
          </a:p>
        </p:txBody>
      </p:sp>
    </p:spTree>
    <p:extLst>
      <p:ext uri="{BB962C8B-B14F-4D97-AF65-F5344CB8AC3E}">
        <p14:creationId xmlns:p14="http://schemas.microsoft.com/office/powerpoint/2010/main" val="374628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Toch kort laten zien voor herkenning eigen gemeente. Geen foto’s niet achterlaten in uiteindelijke presentatie. </a:t>
            </a:r>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9</a:t>
            </a:fld>
            <a:endParaRPr lang="nl-NL"/>
          </a:p>
        </p:txBody>
      </p:sp>
    </p:spTree>
    <p:extLst>
      <p:ext uri="{BB962C8B-B14F-4D97-AF65-F5344CB8AC3E}">
        <p14:creationId xmlns:p14="http://schemas.microsoft.com/office/powerpoint/2010/main" val="372817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399720B-A57D-9C40-A75B-79A2C5AF5111}" type="slidenum">
              <a:rPr kumimoji="0" lang="nl-NL"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10</a:t>
            </a:fld>
            <a:endParaRPr kumimoji="0" lang="nl-NL"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5518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11</a:t>
            </a:fld>
            <a:endParaRPr lang="nl-NL"/>
          </a:p>
        </p:txBody>
      </p:sp>
    </p:spTree>
    <p:extLst>
      <p:ext uri="{BB962C8B-B14F-4D97-AF65-F5344CB8AC3E}">
        <p14:creationId xmlns:p14="http://schemas.microsoft.com/office/powerpoint/2010/main" val="246087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F22F53-2311-434C-8839-32AE0634B6D8}" type="slidenum">
              <a:rPr lang="nl-NL" smtClean="0"/>
              <a:t>12</a:t>
            </a:fld>
            <a:endParaRPr lang="nl-NL"/>
          </a:p>
        </p:txBody>
      </p:sp>
    </p:spTree>
    <p:extLst>
      <p:ext uri="{BB962C8B-B14F-4D97-AF65-F5344CB8AC3E}">
        <p14:creationId xmlns:p14="http://schemas.microsoft.com/office/powerpoint/2010/main" val="2457604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de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144660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035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6909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62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7856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380136457"/>
      </p:ext>
    </p:extLst>
  </p:cSld>
  <p:clrMap bg1="lt1" tx1="dk1" bg2="lt2" tx2="dk2" accent1="accent1" accent2="accent2" accent3="accent3" accent4="accent4" accent5="accent5" accent6="accent6" hlink="hlink" folHlink="folHlink"/>
  <p:sldLayoutIdLst>
    <p:sldLayoutId id="2147483813" r:id="rId1"/>
    <p:sldLayoutId id="2147483817" r:id="rId2"/>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301485958"/>
      </p:ext>
    </p:extLst>
  </p:cSld>
  <p:clrMap bg1="lt1" tx1="dk1" bg2="lt2" tx2="dk2" accent1="accent1" accent2="accent2" accent3="accent3" accent4="accent4" accent5="accent5" accent6="accent6" hlink="hlink" folHlink="folHlink"/>
  <p:sldLayoutIdLst>
    <p:sldLayoutId id="2147483821" r:id="rId1"/>
  </p:sldLayoutIdLst>
  <p:hf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27/6/24</a:t>
            </a:fld>
            <a:endParaRPr lang="nl-NL"/>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3"/>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10" r:id="rId1"/>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6.svg"/><Relationship Id="rId10" Type="http://schemas.openxmlformats.org/officeDocument/2006/relationships/image" Target="../media/image42.svg"/><Relationship Id="rId4" Type="http://schemas.openxmlformats.org/officeDocument/2006/relationships/image" Target="../media/image35.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6.svg"/><Relationship Id="rId7" Type="http://schemas.openxmlformats.org/officeDocument/2006/relationships/image" Target="../media/image42.sv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6.svg"/><Relationship Id="rId7" Type="http://schemas.openxmlformats.org/officeDocument/2006/relationships/image" Target="../media/image42.sv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61.sv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4.png"/><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mailto:sander.rongen@vng.nl" TargetMode="External"/><Relationship Id="rId2" Type="http://schemas.openxmlformats.org/officeDocument/2006/relationships/hyperlink" Target="mailto:rene.wanders@vng.nl" TargetMode="Externa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hyperlink" Target="https://vng.nl/rubrieken/onderwerpen/monitoringsinitiatieven-omgevingswet-en-wk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normAutofit fontScale="90000"/>
          </a:bodyPr>
          <a:lstStyle/>
          <a:p>
            <a:r>
              <a:rPr lang="nl-NL" sz="3200"/>
              <a:t>VNG Monitor</a:t>
            </a:r>
            <a:br>
              <a:rPr lang="nl-NL" sz="3200"/>
            </a:br>
            <a:r>
              <a:rPr lang="nl-NL" sz="3200"/>
              <a:t>Omgevingswet en </a:t>
            </a:r>
            <a:r>
              <a:rPr lang="nl-NL" sz="3200" err="1"/>
              <a:t>Wkb</a:t>
            </a:r>
            <a:endParaRPr lang="nl-NL" sz="3200"/>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sz="1800"/>
              <a:t>Sander Rongen &amp; René Wanders </a:t>
            </a:r>
          </a:p>
          <a:p>
            <a:r>
              <a:rPr lang="nl-NL" sz="1800"/>
              <a:t>Vereniging van Nederlandse Gemeenten </a:t>
            </a:r>
          </a:p>
          <a:p>
            <a:r>
              <a:rPr lang="nl-NL" sz="1800"/>
              <a:t>27 juni 2024 </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3A954-1CD8-7204-B631-4486163BF231}"/>
              </a:ext>
            </a:extLst>
          </p:cNvPr>
          <p:cNvSpPr>
            <a:spLocks noGrp="1"/>
          </p:cNvSpPr>
          <p:nvPr>
            <p:ph type="ctrTitle"/>
          </p:nvPr>
        </p:nvSpPr>
        <p:spPr>
          <a:xfrm>
            <a:off x="1080000" y="1058787"/>
            <a:ext cx="6120000" cy="1440000"/>
          </a:xfrm>
        </p:spPr>
        <p:txBody>
          <a:bodyPr/>
          <a:lstStyle/>
          <a:p>
            <a:r>
              <a:rPr lang="nl-NL"/>
              <a:t>Beleid</a:t>
            </a:r>
            <a:br>
              <a:rPr lang="nl-NL"/>
            </a:br>
            <a:endParaRPr lang="nl-NL" sz="2000"/>
          </a:p>
        </p:txBody>
      </p:sp>
      <p:sp>
        <p:nvSpPr>
          <p:cNvPr id="3" name="Tijdelijke aanduiding voor inhoud 2">
            <a:extLst>
              <a:ext uri="{FF2B5EF4-FFF2-40B4-BE49-F238E27FC236}">
                <a16:creationId xmlns:a16="http://schemas.microsoft.com/office/drawing/2014/main" id="{95CDD933-5E3B-BA11-CB6D-650DC889F80A}"/>
              </a:ext>
            </a:extLst>
          </p:cNvPr>
          <p:cNvSpPr>
            <a:spLocks noGrp="1"/>
          </p:cNvSpPr>
          <p:nvPr>
            <p:ph type="subTitle" idx="1"/>
          </p:nvPr>
        </p:nvSpPr>
        <p:spPr>
          <a:xfrm>
            <a:off x="1080000" y="2081979"/>
            <a:ext cx="6120000" cy="1080000"/>
          </a:xfrm>
        </p:spPr>
        <p:txBody>
          <a:bodyPr>
            <a:noAutofit/>
          </a:bodyPr>
          <a:lstStyle/>
          <a:p>
            <a:pPr marL="0" indent="0">
              <a:buNone/>
            </a:pPr>
            <a:endParaRPr lang="nl-NL" sz="2000" dirty="0"/>
          </a:p>
          <a:p>
            <a:pPr marL="0" indent="0">
              <a:buNone/>
            </a:pPr>
            <a:r>
              <a:rPr lang="nl-NL" sz="2000" b="1" dirty="0">
                <a:latin typeface="Arial"/>
                <a:cs typeface="Arial"/>
              </a:rPr>
              <a:t>Capaciteit en verandering t.a.v. Omgevingswet</a:t>
            </a:r>
            <a:endParaRPr lang="nl-NL" sz="2000" b="1" dirty="0"/>
          </a:p>
          <a:p>
            <a:pPr marL="0" indent="0">
              <a:buNone/>
            </a:pPr>
            <a:r>
              <a:rPr lang="nl-NL" sz="2000" dirty="0">
                <a:latin typeface="Arial"/>
                <a:cs typeface="Arial"/>
              </a:rPr>
              <a:t>   Zelf doen/uitbesteden </a:t>
            </a:r>
            <a:endParaRPr lang="nl-NL" sz="2000" dirty="0"/>
          </a:p>
          <a:p>
            <a:pPr marL="0" indent="0">
              <a:buNone/>
            </a:pPr>
            <a:endParaRPr lang="nl-NL" sz="2000" dirty="0">
              <a:latin typeface="Arial"/>
              <a:cs typeface="Arial"/>
            </a:endParaRPr>
          </a:p>
          <a:p>
            <a:pPr marL="0" indent="0">
              <a:buNone/>
            </a:pPr>
            <a:r>
              <a:rPr lang="nl-NL" sz="2000" b="1" dirty="0">
                <a:latin typeface="Arial"/>
                <a:cs typeface="Arial"/>
              </a:rPr>
              <a:t>Beleidskeuzes </a:t>
            </a:r>
            <a:endParaRPr lang="nl-NL" sz="2000" b="1" dirty="0"/>
          </a:p>
          <a:p>
            <a:pPr marL="0" indent="0">
              <a:buNone/>
            </a:pPr>
            <a:r>
              <a:rPr lang="nl-NL" sz="2000" dirty="0">
                <a:latin typeface="Arial"/>
                <a:cs typeface="Arial"/>
              </a:rPr>
              <a:t>   </a:t>
            </a:r>
            <a:endParaRPr lang="nl-NL" sz="2000" b="1" dirty="0"/>
          </a:p>
          <a:p>
            <a:pPr marL="0" indent="0">
              <a:buNone/>
            </a:pPr>
            <a:r>
              <a:rPr lang="nl-NL" sz="2000" dirty="0">
                <a:latin typeface="Arial"/>
                <a:cs typeface="Arial"/>
              </a:rPr>
              <a:t>Aantal omgevingsvisies</a:t>
            </a:r>
          </a:p>
          <a:p>
            <a:pPr marL="0" indent="0">
              <a:buNone/>
            </a:pPr>
            <a:r>
              <a:rPr lang="nl-NL" sz="2000" dirty="0">
                <a:latin typeface="Arial"/>
                <a:cs typeface="Arial"/>
              </a:rPr>
              <a:t>Aantal programma’s </a:t>
            </a:r>
            <a:endParaRPr lang="nl-NL" sz="2000" dirty="0"/>
          </a:p>
          <a:p>
            <a:pPr marL="0" indent="0">
              <a:buNone/>
            </a:pPr>
            <a:r>
              <a:rPr lang="nl-NL" sz="2000" dirty="0">
                <a:latin typeface="Arial"/>
                <a:cs typeface="Arial"/>
              </a:rPr>
              <a:t>Aantal omgevingsplannen </a:t>
            </a:r>
            <a:endParaRPr lang="nl-NL" sz="2000" dirty="0"/>
          </a:p>
        </p:txBody>
      </p:sp>
      <p:pic>
        <p:nvPicPr>
          <p:cNvPr id="5" name="Graphic 4" descr="Document silhouet">
            <a:extLst>
              <a:ext uri="{FF2B5EF4-FFF2-40B4-BE49-F238E27FC236}">
                <a16:creationId xmlns:a16="http://schemas.microsoft.com/office/drawing/2014/main" id="{22FAD7D2-157E-0341-62E7-14A72E8BD6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6090" y="2732620"/>
            <a:ext cx="2551043" cy="2551043"/>
          </a:xfrm>
          <a:prstGeom prst="rect">
            <a:avLst/>
          </a:prstGeom>
        </p:spPr>
      </p:pic>
    </p:spTree>
    <p:extLst>
      <p:ext uri="{BB962C8B-B14F-4D97-AF65-F5344CB8AC3E}">
        <p14:creationId xmlns:p14="http://schemas.microsoft.com/office/powerpoint/2010/main" val="37247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2006-9AA6-1BBD-C6BD-4A54FC390C37}"/>
              </a:ext>
            </a:extLst>
          </p:cNvPr>
          <p:cNvSpPr>
            <a:spLocks noGrp="1"/>
          </p:cNvSpPr>
          <p:nvPr>
            <p:ph type="title"/>
          </p:nvPr>
        </p:nvSpPr>
        <p:spPr>
          <a:xfrm>
            <a:off x="1080000" y="1080000"/>
            <a:ext cx="10033200" cy="720000"/>
          </a:xfrm>
        </p:spPr>
        <p:txBody>
          <a:bodyPr wrap="square" anchor="t">
            <a:normAutofit/>
          </a:bodyPr>
          <a:lstStyle/>
          <a:p>
            <a:r>
              <a:rPr lang="nl-NL">
                <a:latin typeface="Arial"/>
                <a:cs typeface="Arial"/>
              </a:rPr>
              <a:t>Begrote verandering (in uren) voor beleid</a:t>
            </a:r>
            <a:endParaRPr lang="nl-NL"/>
          </a:p>
        </p:txBody>
      </p:sp>
      <p:pic>
        <p:nvPicPr>
          <p:cNvPr id="8" name="Afbeelding 7" descr="Afbeelding waarin de verandering in uren voor beleid is aangegeven per grootte van gemeenten. Meer dan 100.000, 50.001 t/m 100.000, 25.001 t/m 50.000 en minder dan 25.001 inwoners. ">
            <a:extLst>
              <a:ext uri="{FF2B5EF4-FFF2-40B4-BE49-F238E27FC236}">
                <a16:creationId xmlns:a16="http://schemas.microsoft.com/office/drawing/2014/main" id="{7E688714-9A1E-FE9C-E3CF-F5CD9BC6534D}"/>
              </a:ext>
            </a:extLst>
          </p:cNvPr>
          <p:cNvPicPr>
            <a:picLocks noChangeAspect="1"/>
          </p:cNvPicPr>
          <p:nvPr/>
        </p:nvPicPr>
        <p:blipFill rotWithShape="1">
          <a:blip r:embed="rId3"/>
          <a:srcRect t="24370"/>
          <a:stretch/>
        </p:blipFill>
        <p:spPr>
          <a:xfrm>
            <a:off x="880098" y="1800000"/>
            <a:ext cx="8860250" cy="4534027"/>
          </a:xfrm>
          <a:prstGeom prst="rect">
            <a:avLst/>
          </a:prstGeom>
        </p:spPr>
      </p:pic>
      <p:pic>
        <p:nvPicPr>
          <p:cNvPr id="4" name="Graphic 3" descr="Groep mensen silhouet">
            <a:extLst>
              <a:ext uri="{FF2B5EF4-FFF2-40B4-BE49-F238E27FC236}">
                <a16:creationId xmlns:a16="http://schemas.microsoft.com/office/drawing/2014/main" id="{BD037AC5-5EAC-1A19-9319-A504C67BCA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3164" y="350902"/>
            <a:ext cx="1059013" cy="1089098"/>
          </a:xfrm>
          <a:prstGeom prst="rect">
            <a:avLst/>
          </a:prstGeom>
        </p:spPr>
      </p:pic>
    </p:spTree>
    <p:extLst>
      <p:ext uri="{BB962C8B-B14F-4D97-AF65-F5344CB8AC3E}">
        <p14:creationId xmlns:p14="http://schemas.microsoft.com/office/powerpoint/2010/main" val="42195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2006-9AA6-1BBD-C6BD-4A54FC390C37}"/>
              </a:ext>
            </a:extLst>
          </p:cNvPr>
          <p:cNvSpPr>
            <a:spLocks noGrp="1"/>
          </p:cNvSpPr>
          <p:nvPr>
            <p:ph type="title"/>
          </p:nvPr>
        </p:nvSpPr>
        <p:spPr>
          <a:xfrm>
            <a:off x="1080000" y="1080000"/>
            <a:ext cx="10033200" cy="720000"/>
          </a:xfrm>
        </p:spPr>
        <p:txBody>
          <a:bodyPr wrap="square" anchor="t">
            <a:normAutofit/>
          </a:bodyPr>
          <a:lstStyle/>
          <a:p>
            <a:r>
              <a:rPr lang="nl-NL">
                <a:latin typeface="Arial"/>
                <a:cs typeface="Arial"/>
              </a:rPr>
              <a:t>Begrote verandering en uitbesteding </a:t>
            </a:r>
            <a:endParaRPr lang="nl-NL"/>
          </a:p>
        </p:txBody>
      </p:sp>
      <p:pic>
        <p:nvPicPr>
          <p:cNvPr id="7" name="Afbeelding 6" descr="Staafdiagram met de verandering capaciteit t.ov. totaal, als gevolg van de Omgevingswet. ">
            <a:extLst>
              <a:ext uri="{FF2B5EF4-FFF2-40B4-BE49-F238E27FC236}">
                <a16:creationId xmlns:a16="http://schemas.microsoft.com/office/drawing/2014/main" id="{2907A5B9-8C3A-A14D-9206-91DF71DA22A7}"/>
              </a:ext>
            </a:extLst>
          </p:cNvPr>
          <p:cNvPicPr>
            <a:picLocks noChangeAspect="1"/>
          </p:cNvPicPr>
          <p:nvPr/>
        </p:nvPicPr>
        <p:blipFill>
          <a:blip r:embed="rId3"/>
          <a:stretch>
            <a:fillRect/>
          </a:stretch>
        </p:blipFill>
        <p:spPr>
          <a:xfrm>
            <a:off x="608223" y="2764736"/>
            <a:ext cx="5255337" cy="3238746"/>
          </a:xfrm>
          <a:prstGeom prst="rect">
            <a:avLst/>
          </a:prstGeom>
        </p:spPr>
      </p:pic>
      <p:pic>
        <p:nvPicPr>
          <p:cNvPr id="8" name="Graphic 7">
            <a:extLst>
              <a:ext uri="{FF2B5EF4-FFF2-40B4-BE49-F238E27FC236}">
                <a16:creationId xmlns:a16="http://schemas.microsoft.com/office/drawing/2014/main" id="{18E2F0F7-6199-6BA3-4F2E-F9E0E6FE63B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46829" y="1538521"/>
            <a:ext cx="1183341" cy="1216958"/>
          </a:xfrm>
          <a:prstGeom prst="rect">
            <a:avLst/>
          </a:prstGeom>
        </p:spPr>
      </p:pic>
      <p:pic>
        <p:nvPicPr>
          <p:cNvPr id="10" name="Afbeelding 9" descr="Staafgrafiek die weergeeft hoeveel procent van gemeenten werkzaamheden hebben uitbesteed voor beleid. ">
            <a:extLst>
              <a:ext uri="{FF2B5EF4-FFF2-40B4-BE49-F238E27FC236}">
                <a16:creationId xmlns:a16="http://schemas.microsoft.com/office/drawing/2014/main" id="{9E59BF04-8326-5727-BD13-E63B8C5ABC62}"/>
              </a:ext>
            </a:extLst>
          </p:cNvPr>
          <p:cNvPicPr>
            <a:picLocks noChangeAspect="1"/>
          </p:cNvPicPr>
          <p:nvPr/>
        </p:nvPicPr>
        <p:blipFill>
          <a:blip r:embed="rId6"/>
          <a:stretch>
            <a:fillRect/>
          </a:stretch>
        </p:blipFill>
        <p:spPr>
          <a:xfrm>
            <a:off x="6362981" y="2767039"/>
            <a:ext cx="5259481" cy="3240742"/>
          </a:xfrm>
          <a:prstGeom prst="rect">
            <a:avLst/>
          </a:prstGeom>
        </p:spPr>
      </p:pic>
      <p:pic>
        <p:nvPicPr>
          <p:cNvPr id="11" name="Graphic 10">
            <a:extLst>
              <a:ext uri="{FF2B5EF4-FFF2-40B4-BE49-F238E27FC236}">
                <a16:creationId xmlns:a16="http://schemas.microsoft.com/office/drawing/2014/main" id="{50E5C5EA-59AA-0379-A384-9A8F08E3F9E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87771" y="1690338"/>
            <a:ext cx="914400" cy="914400"/>
          </a:xfrm>
          <a:prstGeom prst="rect">
            <a:avLst/>
          </a:prstGeom>
        </p:spPr>
      </p:pic>
      <p:pic>
        <p:nvPicPr>
          <p:cNvPr id="15" name="Graphic 14">
            <a:extLst>
              <a:ext uri="{FF2B5EF4-FFF2-40B4-BE49-F238E27FC236}">
                <a16:creationId xmlns:a16="http://schemas.microsoft.com/office/drawing/2014/main" id="{25D348AF-9413-37CE-7E0B-4DBFF04B275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9918" y="1690338"/>
            <a:ext cx="914400" cy="914400"/>
          </a:xfrm>
          <a:prstGeom prst="rect">
            <a:avLst/>
          </a:prstGeom>
        </p:spPr>
      </p:pic>
      <p:sp>
        <p:nvSpPr>
          <p:cNvPr id="3" name="Tekstvak 2">
            <a:extLst>
              <a:ext uri="{FF2B5EF4-FFF2-40B4-BE49-F238E27FC236}">
                <a16:creationId xmlns:a16="http://schemas.microsoft.com/office/drawing/2014/main" id="{64D1EA5E-EE29-B7ED-35EC-AA1E6C93BFDF}"/>
              </a:ext>
            </a:extLst>
          </p:cNvPr>
          <p:cNvSpPr txBox="1"/>
          <p:nvPr/>
        </p:nvSpPr>
        <p:spPr>
          <a:xfrm>
            <a:off x="6229973" y="4945235"/>
            <a:ext cx="5517552" cy="830997"/>
          </a:xfrm>
          <a:prstGeom prst="rect">
            <a:avLst/>
          </a:prstGeom>
          <a:solidFill>
            <a:srgbClr val="FFFFFF">
              <a:alpha val="5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nl-NL" sz="2400">
                <a:cs typeface="Arial"/>
              </a:rPr>
              <a:t>Actualiseren Omgevingsvisie</a:t>
            </a:r>
            <a:endParaRPr lang="nl-NL">
              <a:cs typeface="Arial"/>
            </a:endParaRPr>
          </a:p>
          <a:p>
            <a:pPr marL="342900" indent="-342900">
              <a:buFont typeface="Calibri"/>
              <a:buChar char="-"/>
            </a:pPr>
            <a:r>
              <a:rPr lang="nl-NL" sz="2400">
                <a:cs typeface="Arial"/>
              </a:rPr>
              <a:t>Opstellen Omgevingsplan</a:t>
            </a:r>
          </a:p>
        </p:txBody>
      </p:sp>
      <p:pic>
        <p:nvPicPr>
          <p:cNvPr id="6" name="Graphic 5" descr="Groep mensen silhouet">
            <a:extLst>
              <a:ext uri="{FF2B5EF4-FFF2-40B4-BE49-F238E27FC236}">
                <a16:creationId xmlns:a16="http://schemas.microsoft.com/office/drawing/2014/main" id="{D6FDDB42-A1A1-E50C-8E03-F6E5D775C8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3164" y="350902"/>
            <a:ext cx="1059013" cy="1089098"/>
          </a:xfrm>
          <a:prstGeom prst="rect">
            <a:avLst/>
          </a:prstGeom>
        </p:spPr>
      </p:pic>
      <p:pic>
        <p:nvPicPr>
          <p:cNvPr id="9" name="Graphic 8">
            <a:extLst>
              <a:ext uri="{FF2B5EF4-FFF2-40B4-BE49-F238E27FC236}">
                <a16:creationId xmlns:a16="http://schemas.microsoft.com/office/drawing/2014/main" id="{DCDC3A26-43BA-3612-5AC3-407CBF09E444}"/>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19069" y="1577427"/>
            <a:ext cx="1183341" cy="1183341"/>
          </a:xfrm>
          <a:prstGeom prst="rect">
            <a:avLst/>
          </a:prstGeom>
        </p:spPr>
      </p:pic>
    </p:spTree>
    <p:extLst>
      <p:ext uri="{BB962C8B-B14F-4D97-AF65-F5344CB8AC3E}">
        <p14:creationId xmlns:p14="http://schemas.microsoft.com/office/powerpoint/2010/main" val="25955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2006-9AA6-1BBD-C6BD-4A54FC390C37}"/>
              </a:ext>
            </a:extLst>
          </p:cNvPr>
          <p:cNvSpPr>
            <a:spLocks noGrp="1"/>
          </p:cNvSpPr>
          <p:nvPr>
            <p:ph type="title"/>
          </p:nvPr>
        </p:nvSpPr>
        <p:spPr>
          <a:xfrm>
            <a:off x="1080000" y="1080000"/>
            <a:ext cx="10033200" cy="720000"/>
          </a:xfrm>
        </p:spPr>
        <p:txBody>
          <a:bodyPr wrap="square" anchor="t">
            <a:normAutofit/>
          </a:bodyPr>
          <a:lstStyle/>
          <a:p>
            <a:r>
              <a:rPr lang="nl-NL">
                <a:latin typeface="Arial"/>
                <a:cs typeface="Arial"/>
              </a:rPr>
              <a:t>Leges - 2024</a:t>
            </a:r>
            <a:endParaRPr lang="nl-NL"/>
          </a:p>
        </p:txBody>
      </p:sp>
      <p:pic>
        <p:nvPicPr>
          <p:cNvPr id="13" name="Graphic 12" descr="Handdruk silhouet">
            <a:extLst>
              <a:ext uri="{FF2B5EF4-FFF2-40B4-BE49-F238E27FC236}">
                <a16:creationId xmlns:a16="http://schemas.microsoft.com/office/drawing/2014/main" id="{831DB7FB-6D41-BCB9-04DA-3625DB3365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2170" y="2199363"/>
            <a:ext cx="1999987" cy="1989549"/>
          </a:xfrm>
          <a:prstGeom prst="rect">
            <a:avLst/>
          </a:prstGeom>
        </p:spPr>
      </p:pic>
      <p:sp>
        <p:nvSpPr>
          <p:cNvPr id="7" name="Tekstvak 6">
            <a:extLst>
              <a:ext uri="{FF2B5EF4-FFF2-40B4-BE49-F238E27FC236}">
                <a16:creationId xmlns:a16="http://schemas.microsoft.com/office/drawing/2014/main" id="{064B4FB4-8C54-2818-1A0C-37BCC71BB5BC}"/>
              </a:ext>
            </a:extLst>
          </p:cNvPr>
          <p:cNvSpPr txBox="1"/>
          <p:nvPr/>
        </p:nvSpPr>
        <p:spPr>
          <a:xfrm>
            <a:off x="1950385" y="4190137"/>
            <a:ext cx="176725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83% </a:t>
            </a:r>
          </a:p>
        </p:txBody>
      </p:sp>
      <p:sp>
        <p:nvSpPr>
          <p:cNvPr id="8" name="Tekstvak 7">
            <a:extLst>
              <a:ext uri="{FF2B5EF4-FFF2-40B4-BE49-F238E27FC236}">
                <a16:creationId xmlns:a16="http://schemas.microsoft.com/office/drawing/2014/main" id="{3C478D2B-5D2C-1AF6-BA6B-824E0DE6026A}"/>
              </a:ext>
            </a:extLst>
          </p:cNvPr>
          <p:cNvSpPr txBox="1"/>
          <p:nvPr/>
        </p:nvSpPr>
        <p:spPr>
          <a:xfrm>
            <a:off x="1080000" y="5204575"/>
            <a:ext cx="3771900" cy="461665"/>
          </a:xfrm>
          <a:prstGeom prst="rect">
            <a:avLst/>
          </a:prstGeom>
          <a:noFill/>
        </p:spPr>
        <p:txBody>
          <a:bodyPr wrap="square">
            <a:spAutoFit/>
          </a:bodyPr>
          <a:lstStyle/>
          <a:p>
            <a:r>
              <a:rPr lang="nl-NL" sz="2400"/>
              <a:t>Gaat milieuleges heffen </a:t>
            </a:r>
          </a:p>
        </p:txBody>
      </p:sp>
      <p:sp>
        <p:nvSpPr>
          <p:cNvPr id="9" name="Tekstvak 8">
            <a:extLst>
              <a:ext uri="{FF2B5EF4-FFF2-40B4-BE49-F238E27FC236}">
                <a16:creationId xmlns:a16="http://schemas.microsoft.com/office/drawing/2014/main" id="{1F3AA17D-2114-9A5F-A5B6-FF2A86DB4BA2}"/>
              </a:ext>
            </a:extLst>
          </p:cNvPr>
          <p:cNvSpPr txBox="1"/>
          <p:nvPr/>
        </p:nvSpPr>
        <p:spPr>
          <a:xfrm>
            <a:off x="7991218" y="4188912"/>
            <a:ext cx="176725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88% </a:t>
            </a:r>
          </a:p>
        </p:txBody>
      </p:sp>
      <p:sp>
        <p:nvSpPr>
          <p:cNvPr id="10" name="Tekstvak 9">
            <a:extLst>
              <a:ext uri="{FF2B5EF4-FFF2-40B4-BE49-F238E27FC236}">
                <a16:creationId xmlns:a16="http://schemas.microsoft.com/office/drawing/2014/main" id="{85973005-509D-84FA-C6A7-A8A0F9F08E31}"/>
              </a:ext>
            </a:extLst>
          </p:cNvPr>
          <p:cNvSpPr txBox="1"/>
          <p:nvPr/>
        </p:nvSpPr>
        <p:spPr>
          <a:xfrm>
            <a:off x="6976213" y="5201046"/>
            <a:ext cx="3771900" cy="461665"/>
          </a:xfrm>
          <a:prstGeom prst="rect">
            <a:avLst/>
          </a:prstGeom>
          <a:noFill/>
        </p:spPr>
        <p:txBody>
          <a:bodyPr wrap="square">
            <a:spAutoFit/>
          </a:bodyPr>
          <a:lstStyle/>
          <a:p>
            <a:pPr algn="ctr"/>
            <a:r>
              <a:rPr lang="nl-NL" sz="2400"/>
              <a:t>Leges voor vooroverleg</a:t>
            </a:r>
          </a:p>
        </p:txBody>
      </p:sp>
      <p:pic>
        <p:nvPicPr>
          <p:cNvPr id="11" name="Graphic 10" descr="Groep mensen silhouet">
            <a:extLst>
              <a:ext uri="{FF2B5EF4-FFF2-40B4-BE49-F238E27FC236}">
                <a16:creationId xmlns:a16="http://schemas.microsoft.com/office/drawing/2014/main" id="{BC10AD47-1B6F-9E36-0912-EC53AC3939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3164" y="350902"/>
            <a:ext cx="1059013" cy="1089098"/>
          </a:xfrm>
          <a:prstGeom prst="rect">
            <a:avLst/>
          </a:prstGeom>
        </p:spPr>
      </p:pic>
      <p:pic>
        <p:nvPicPr>
          <p:cNvPr id="5" name="Graphic 4" descr="Open hand silhouet">
            <a:extLst>
              <a:ext uri="{FF2B5EF4-FFF2-40B4-BE49-F238E27FC236}">
                <a16:creationId xmlns:a16="http://schemas.microsoft.com/office/drawing/2014/main" id="{CC9D624F-8CBA-4F87-E222-19D336A62B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8465" y="2273942"/>
            <a:ext cx="1914970" cy="1914970"/>
          </a:xfrm>
          <a:prstGeom prst="rect">
            <a:avLst/>
          </a:prstGeom>
        </p:spPr>
      </p:pic>
    </p:spTree>
    <p:extLst>
      <p:ext uri="{BB962C8B-B14F-4D97-AF65-F5344CB8AC3E}">
        <p14:creationId xmlns:p14="http://schemas.microsoft.com/office/powerpoint/2010/main" val="288774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C08EB-D54E-6A83-DF29-D29297C56380}"/>
              </a:ext>
            </a:extLst>
          </p:cNvPr>
          <p:cNvSpPr>
            <a:spLocks noGrp="1"/>
          </p:cNvSpPr>
          <p:nvPr>
            <p:ph type="title"/>
          </p:nvPr>
        </p:nvSpPr>
        <p:spPr/>
        <p:txBody>
          <a:bodyPr/>
          <a:lstStyle/>
          <a:p>
            <a:r>
              <a:rPr lang="nl-NL"/>
              <a:t>Publicatie omgevingsdocumenten – Q1-2024 </a:t>
            </a:r>
          </a:p>
        </p:txBody>
      </p:sp>
      <p:graphicFrame>
        <p:nvGraphicFramePr>
          <p:cNvPr id="6" name="Grafiek 5" descr="Weergave van de publicatie van omgevingsdocumenten. Onderverdeeld in voorbeschermingsregel, programma, omgevingsvisie en omgevingsplan. ">
            <a:extLst>
              <a:ext uri="{FF2B5EF4-FFF2-40B4-BE49-F238E27FC236}">
                <a16:creationId xmlns:a16="http://schemas.microsoft.com/office/drawing/2014/main" id="{2B0EA16F-3E6E-4A9C-B47E-7C635D4BA605}"/>
              </a:ext>
            </a:extLst>
          </p:cNvPr>
          <p:cNvGraphicFramePr>
            <a:graphicFrameLocks/>
          </p:cNvGraphicFramePr>
          <p:nvPr>
            <p:extLst>
              <p:ext uri="{D42A27DB-BD31-4B8C-83A1-F6EECF244321}">
                <p14:modId xmlns:p14="http://schemas.microsoft.com/office/powerpoint/2010/main" val="801371451"/>
              </p:ext>
            </p:extLst>
          </p:nvPr>
        </p:nvGraphicFramePr>
        <p:xfrm>
          <a:off x="844061" y="1440000"/>
          <a:ext cx="10503877" cy="4689230"/>
        </p:xfrm>
        <a:graphic>
          <a:graphicData uri="http://schemas.openxmlformats.org/drawingml/2006/chart">
            <c:chart xmlns:c="http://schemas.openxmlformats.org/drawingml/2006/chart" xmlns:r="http://schemas.openxmlformats.org/officeDocument/2006/relationships" r:id="rId3"/>
          </a:graphicData>
        </a:graphic>
      </p:graphicFrame>
      <p:pic>
        <p:nvPicPr>
          <p:cNvPr id="8" name="Afbeelding 7" descr="Nederland - landelijk beeld ">
            <a:extLst>
              <a:ext uri="{FF2B5EF4-FFF2-40B4-BE49-F238E27FC236}">
                <a16:creationId xmlns:a16="http://schemas.microsoft.com/office/drawing/2014/main" id="{F2F417E6-B568-90EF-0F00-C31FCA2010A9}"/>
              </a:ext>
            </a:extLst>
          </p:cNvPr>
          <p:cNvPicPr>
            <a:picLocks noChangeAspect="1"/>
          </p:cNvPicPr>
          <p:nvPr/>
        </p:nvPicPr>
        <p:blipFill>
          <a:blip r:embed="rId4"/>
          <a:stretch>
            <a:fillRect/>
          </a:stretch>
        </p:blipFill>
        <p:spPr>
          <a:xfrm>
            <a:off x="10345659" y="204181"/>
            <a:ext cx="1532682" cy="1751637"/>
          </a:xfrm>
          <a:prstGeom prst="rect">
            <a:avLst/>
          </a:prstGeom>
        </p:spPr>
      </p:pic>
    </p:spTree>
    <p:extLst>
      <p:ext uri="{BB962C8B-B14F-4D97-AF65-F5344CB8AC3E}">
        <p14:creationId xmlns:p14="http://schemas.microsoft.com/office/powerpoint/2010/main" val="152626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A7D03-CBD5-A7DF-C76C-057460C3D939}"/>
              </a:ext>
            </a:extLst>
          </p:cNvPr>
          <p:cNvSpPr>
            <a:spLocks noGrp="1"/>
          </p:cNvSpPr>
          <p:nvPr>
            <p:ph type="title"/>
          </p:nvPr>
        </p:nvSpPr>
        <p:spPr/>
        <p:txBody>
          <a:bodyPr/>
          <a:lstStyle/>
          <a:p>
            <a:r>
              <a:rPr lang="nl-NL"/>
              <a:t>Beeld vanuit enquête – Q1-2024 	</a:t>
            </a:r>
          </a:p>
        </p:txBody>
      </p:sp>
      <p:sp>
        <p:nvSpPr>
          <p:cNvPr id="3" name="Tijdelijke aanduiding voor inhoud 2">
            <a:extLst>
              <a:ext uri="{FF2B5EF4-FFF2-40B4-BE49-F238E27FC236}">
                <a16:creationId xmlns:a16="http://schemas.microsoft.com/office/drawing/2014/main" id="{A273B5B3-19B2-42D1-FC47-3CABD18FAF08}"/>
              </a:ext>
            </a:extLst>
          </p:cNvPr>
          <p:cNvSpPr>
            <a:spLocks noGrp="1"/>
          </p:cNvSpPr>
          <p:nvPr>
            <p:ph idx="1"/>
          </p:nvPr>
        </p:nvSpPr>
        <p:spPr>
          <a:xfrm>
            <a:off x="985315" y="1829815"/>
            <a:ext cx="9764981" cy="4500000"/>
          </a:xfrm>
        </p:spPr>
        <p:txBody>
          <a:bodyPr/>
          <a:lstStyle/>
          <a:p>
            <a:endParaRPr lang="nl-NL"/>
          </a:p>
          <a:p>
            <a:pPr marL="0" indent="0">
              <a:buNone/>
            </a:pPr>
            <a:r>
              <a:rPr lang="nl-NL"/>
              <a:t> </a:t>
            </a:r>
          </a:p>
          <a:p>
            <a:endParaRPr lang="nl-NL"/>
          </a:p>
          <a:p>
            <a:pPr marL="0" indent="0">
              <a:buNone/>
            </a:pPr>
            <a:endParaRPr lang="nl-NL"/>
          </a:p>
          <a:p>
            <a:pPr marL="0" indent="0">
              <a:buNone/>
            </a:pPr>
            <a:r>
              <a:rPr lang="nl-NL"/>
              <a:t>Nog geen publicatie omdat: </a:t>
            </a:r>
          </a:p>
          <a:p>
            <a:endParaRPr lang="nl-NL"/>
          </a:p>
          <a:p>
            <a:pPr lvl="1">
              <a:buFont typeface="Courier New" panose="02070309020205020404" pitchFamily="49" charset="0"/>
              <a:buChar char="o"/>
            </a:pPr>
            <a:r>
              <a:rPr lang="nl-NL" sz="2400"/>
              <a:t>Omgevingsvisie onlangs vastgesteld vóór Ow </a:t>
            </a:r>
          </a:p>
          <a:p>
            <a:pPr lvl="1">
              <a:buFont typeface="Courier New" panose="02070309020205020404" pitchFamily="49" charset="0"/>
              <a:buChar char="o"/>
            </a:pPr>
            <a:r>
              <a:rPr lang="nl-NL" sz="2400"/>
              <a:t>Leverancier nog niet gereed </a:t>
            </a:r>
          </a:p>
          <a:p>
            <a:pPr lvl="1">
              <a:buFont typeface="Courier New" panose="02070309020205020404" pitchFamily="49" charset="0"/>
              <a:buChar char="o"/>
            </a:pPr>
            <a:r>
              <a:rPr lang="nl-NL" sz="2400"/>
              <a:t>Andere technische issues </a:t>
            </a:r>
          </a:p>
          <a:p>
            <a:pPr lvl="1">
              <a:buFont typeface="Courier New" panose="02070309020205020404" pitchFamily="49" charset="0"/>
              <a:buChar char="o"/>
            </a:pPr>
            <a:r>
              <a:rPr lang="nl-NL" sz="2400"/>
              <a:t>Door uitstel Ow zijn voorbereidingen in de koelkast gezet</a:t>
            </a:r>
          </a:p>
          <a:p>
            <a:pPr lvl="1">
              <a:buFont typeface="Courier New" panose="02070309020205020404" pitchFamily="49" charset="0"/>
              <a:buChar char="o"/>
            </a:pPr>
            <a:r>
              <a:rPr lang="nl-NL" sz="2400"/>
              <a:t>Trajecten lopen nog </a:t>
            </a:r>
          </a:p>
        </p:txBody>
      </p:sp>
      <p:pic>
        <p:nvPicPr>
          <p:cNvPr id="4" name="Graphic 3" descr="Groep mensen silhouet">
            <a:extLst>
              <a:ext uri="{FF2B5EF4-FFF2-40B4-BE49-F238E27FC236}">
                <a16:creationId xmlns:a16="http://schemas.microsoft.com/office/drawing/2014/main" id="{5E5E5C93-D355-DAFF-9982-0AACC7F900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83164" y="350902"/>
            <a:ext cx="1059013" cy="1089098"/>
          </a:xfrm>
          <a:prstGeom prst="rect">
            <a:avLst/>
          </a:prstGeom>
        </p:spPr>
      </p:pic>
      <p:sp>
        <p:nvSpPr>
          <p:cNvPr id="7" name="Tekstvak 6">
            <a:extLst>
              <a:ext uri="{FF2B5EF4-FFF2-40B4-BE49-F238E27FC236}">
                <a16:creationId xmlns:a16="http://schemas.microsoft.com/office/drawing/2014/main" id="{A5B1C2AE-6564-DB0B-E625-1276DED53D6F}"/>
              </a:ext>
            </a:extLst>
          </p:cNvPr>
          <p:cNvSpPr txBox="1"/>
          <p:nvPr/>
        </p:nvSpPr>
        <p:spPr>
          <a:xfrm>
            <a:off x="2839910" y="1684006"/>
            <a:ext cx="176725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35% </a:t>
            </a:r>
          </a:p>
        </p:txBody>
      </p:sp>
      <p:sp>
        <p:nvSpPr>
          <p:cNvPr id="9" name="Tekstvak 8">
            <a:extLst>
              <a:ext uri="{FF2B5EF4-FFF2-40B4-BE49-F238E27FC236}">
                <a16:creationId xmlns:a16="http://schemas.microsoft.com/office/drawing/2014/main" id="{C1058E66-6603-FE93-C892-910AD3271096}"/>
              </a:ext>
            </a:extLst>
          </p:cNvPr>
          <p:cNvSpPr txBox="1"/>
          <p:nvPr/>
        </p:nvSpPr>
        <p:spPr>
          <a:xfrm>
            <a:off x="1959226" y="2699669"/>
            <a:ext cx="3771900" cy="461665"/>
          </a:xfrm>
          <a:prstGeom prst="rect">
            <a:avLst/>
          </a:prstGeom>
          <a:noFill/>
        </p:spPr>
        <p:txBody>
          <a:bodyPr wrap="square">
            <a:spAutoFit/>
          </a:bodyPr>
          <a:lstStyle/>
          <a:p>
            <a:r>
              <a:rPr lang="nl-NL" sz="2400"/>
              <a:t>werkt aan omgevingsvisie</a:t>
            </a:r>
          </a:p>
        </p:txBody>
      </p:sp>
      <p:sp>
        <p:nvSpPr>
          <p:cNvPr id="10" name="Tekstvak 9">
            <a:extLst>
              <a:ext uri="{FF2B5EF4-FFF2-40B4-BE49-F238E27FC236}">
                <a16:creationId xmlns:a16="http://schemas.microsoft.com/office/drawing/2014/main" id="{3B01A9B0-78A6-C0F9-1FF6-8CBC508B6EC4}"/>
              </a:ext>
            </a:extLst>
          </p:cNvPr>
          <p:cNvSpPr txBox="1"/>
          <p:nvPr/>
        </p:nvSpPr>
        <p:spPr>
          <a:xfrm>
            <a:off x="7691948" y="1684006"/>
            <a:ext cx="176725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81% </a:t>
            </a:r>
          </a:p>
        </p:txBody>
      </p:sp>
      <p:sp>
        <p:nvSpPr>
          <p:cNvPr id="11" name="Tekstvak 10">
            <a:extLst>
              <a:ext uri="{FF2B5EF4-FFF2-40B4-BE49-F238E27FC236}">
                <a16:creationId xmlns:a16="http://schemas.microsoft.com/office/drawing/2014/main" id="{BA3EA71C-B691-016D-F4BD-83773A68CA28}"/>
              </a:ext>
            </a:extLst>
          </p:cNvPr>
          <p:cNvSpPr txBox="1"/>
          <p:nvPr/>
        </p:nvSpPr>
        <p:spPr>
          <a:xfrm>
            <a:off x="6811264" y="2699669"/>
            <a:ext cx="3771900" cy="461665"/>
          </a:xfrm>
          <a:prstGeom prst="rect">
            <a:avLst/>
          </a:prstGeom>
          <a:noFill/>
        </p:spPr>
        <p:txBody>
          <a:bodyPr wrap="square">
            <a:spAutoFit/>
          </a:bodyPr>
          <a:lstStyle/>
          <a:p>
            <a:r>
              <a:rPr lang="nl-NL" sz="2400"/>
              <a:t>werkt aan omgevingsplan</a:t>
            </a:r>
          </a:p>
        </p:txBody>
      </p:sp>
    </p:spTree>
    <p:extLst>
      <p:ext uri="{BB962C8B-B14F-4D97-AF65-F5344CB8AC3E}">
        <p14:creationId xmlns:p14="http://schemas.microsoft.com/office/powerpoint/2010/main" val="158646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3A954-1CD8-7204-B631-4486163BF231}"/>
              </a:ext>
            </a:extLst>
          </p:cNvPr>
          <p:cNvSpPr>
            <a:spLocks noGrp="1"/>
          </p:cNvSpPr>
          <p:nvPr>
            <p:ph type="ctrTitle"/>
          </p:nvPr>
        </p:nvSpPr>
        <p:spPr>
          <a:xfrm>
            <a:off x="745704" y="1174818"/>
            <a:ext cx="6120000" cy="1440000"/>
          </a:xfrm>
        </p:spPr>
        <p:txBody>
          <a:bodyPr/>
          <a:lstStyle/>
          <a:p>
            <a:r>
              <a:rPr lang="nl-NL"/>
              <a:t>Vergunningverlening  </a:t>
            </a:r>
            <a:br>
              <a:rPr lang="nl-NL"/>
            </a:br>
            <a:endParaRPr lang="nl-NL" sz="2000"/>
          </a:p>
        </p:txBody>
      </p:sp>
      <p:sp>
        <p:nvSpPr>
          <p:cNvPr id="3" name="Tijdelijke aanduiding voor inhoud 2">
            <a:extLst>
              <a:ext uri="{FF2B5EF4-FFF2-40B4-BE49-F238E27FC236}">
                <a16:creationId xmlns:a16="http://schemas.microsoft.com/office/drawing/2014/main" id="{95CDD933-5E3B-BA11-CB6D-650DC889F80A}"/>
              </a:ext>
            </a:extLst>
          </p:cNvPr>
          <p:cNvSpPr>
            <a:spLocks noGrp="1"/>
          </p:cNvSpPr>
          <p:nvPr>
            <p:ph type="subTitle" idx="1"/>
          </p:nvPr>
        </p:nvSpPr>
        <p:spPr>
          <a:xfrm>
            <a:off x="745704" y="2349000"/>
            <a:ext cx="6120000" cy="1080000"/>
          </a:xfrm>
        </p:spPr>
        <p:txBody>
          <a:bodyPr>
            <a:noAutofit/>
          </a:bodyPr>
          <a:lstStyle/>
          <a:p>
            <a:pPr marL="0" indent="0">
              <a:buNone/>
            </a:pPr>
            <a:endParaRPr lang="nl-NL" sz="2000"/>
          </a:p>
          <a:p>
            <a:pPr marL="0" indent="0">
              <a:buNone/>
            </a:pPr>
            <a:r>
              <a:rPr lang="nl-NL" sz="2000" b="1"/>
              <a:t>Capaciteit en verandering t.o.v. omgevingswet</a:t>
            </a:r>
          </a:p>
          <a:p>
            <a:pPr marL="0" indent="0">
              <a:buNone/>
            </a:pPr>
            <a:r>
              <a:rPr lang="nl-NL" sz="2000">
                <a:latin typeface="Arial"/>
                <a:cs typeface="Arial"/>
              </a:rPr>
              <a:t>   Zelf doen/uitbesteden </a:t>
            </a:r>
            <a:endParaRPr lang="nl-NL" sz="2000"/>
          </a:p>
          <a:p>
            <a:pPr marL="0" indent="0">
              <a:buNone/>
            </a:pPr>
            <a:endParaRPr lang="nl-NL" sz="2000" b="1"/>
          </a:p>
          <a:p>
            <a:pPr marL="0" indent="0">
              <a:buNone/>
            </a:pPr>
            <a:r>
              <a:rPr lang="nl-NL" sz="2000" b="1"/>
              <a:t>Aantal verzoeken</a:t>
            </a:r>
          </a:p>
          <a:p>
            <a:pPr marL="0" indent="0">
              <a:buNone/>
            </a:pPr>
            <a:r>
              <a:rPr lang="nl-NL" sz="2000"/>
              <a:t>	Vergunningsaanvragen </a:t>
            </a:r>
          </a:p>
          <a:p>
            <a:pPr marL="0" indent="0">
              <a:buNone/>
            </a:pPr>
            <a:r>
              <a:rPr lang="nl-NL" sz="2000"/>
              <a:t>	Meldingen </a:t>
            </a:r>
          </a:p>
          <a:p>
            <a:pPr marL="0" indent="0">
              <a:buNone/>
            </a:pPr>
            <a:r>
              <a:rPr lang="nl-NL" sz="2000"/>
              <a:t>	Doorlooptijden</a:t>
            </a:r>
          </a:p>
          <a:p>
            <a:pPr marL="0" indent="0">
              <a:buNone/>
            </a:pPr>
            <a:r>
              <a:rPr lang="nl-NL" sz="2000"/>
              <a:t>	</a:t>
            </a:r>
          </a:p>
          <a:p>
            <a:pPr marL="0" indent="0">
              <a:buNone/>
            </a:pPr>
            <a:r>
              <a:rPr lang="nl-NL" sz="2000" b="1"/>
              <a:t>	</a:t>
            </a:r>
          </a:p>
          <a:p>
            <a:pPr lvl="2"/>
            <a:endParaRPr lang="nl-NL" sz="2000"/>
          </a:p>
          <a:p>
            <a:pPr marL="0" indent="0">
              <a:buNone/>
            </a:pPr>
            <a:endParaRPr lang="nl-NL" sz="2000"/>
          </a:p>
          <a:p>
            <a:pPr marL="267970" indent="-267970"/>
            <a:endParaRPr lang="nl-NL" sz="2000"/>
          </a:p>
        </p:txBody>
      </p:sp>
      <p:pic>
        <p:nvPicPr>
          <p:cNvPr id="5" name="Graphic 4" descr="Controlelijst silhouet">
            <a:extLst>
              <a:ext uri="{FF2B5EF4-FFF2-40B4-BE49-F238E27FC236}">
                <a16:creationId xmlns:a16="http://schemas.microsoft.com/office/drawing/2014/main" id="{01E5738C-6879-6249-B6E5-CF63F52B14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3705" y="2614818"/>
            <a:ext cx="2690243" cy="2690243"/>
          </a:xfrm>
          <a:prstGeom prst="rect">
            <a:avLst/>
          </a:prstGeom>
        </p:spPr>
      </p:pic>
    </p:spTree>
    <p:extLst>
      <p:ext uri="{BB962C8B-B14F-4D97-AF65-F5344CB8AC3E}">
        <p14:creationId xmlns:p14="http://schemas.microsoft.com/office/powerpoint/2010/main" val="261374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2006-9AA6-1BBD-C6BD-4A54FC390C37}"/>
              </a:ext>
            </a:extLst>
          </p:cNvPr>
          <p:cNvSpPr>
            <a:spLocks noGrp="1"/>
          </p:cNvSpPr>
          <p:nvPr>
            <p:ph type="title"/>
          </p:nvPr>
        </p:nvSpPr>
        <p:spPr>
          <a:xfrm>
            <a:off x="1080000" y="1080000"/>
            <a:ext cx="10033200" cy="720000"/>
          </a:xfrm>
        </p:spPr>
        <p:txBody>
          <a:bodyPr wrap="square" anchor="t">
            <a:normAutofit/>
          </a:bodyPr>
          <a:lstStyle/>
          <a:p>
            <a:r>
              <a:rPr lang="nl-NL">
                <a:latin typeface="Arial"/>
                <a:cs typeface="Arial"/>
              </a:rPr>
              <a:t>Begrote verandering voor vergunningverlening</a:t>
            </a:r>
            <a:endParaRPr lang="nl-NL"/>
          </a:p>
        </p:txBody>
      </p:sp>
      <p:pic>
        <p:nvPicPr>
          <p:cNvPr id="3" name="Afbeelding 2" descr="Weergave van de verandering in uren voor vergunningverlening, onderverdeeld in gemeentegrootte: meer dan 100.000 inwoners, tussen de 50.001 t/m 100.000 inwoners, 25.001 t/m 50.000 inwoners en minder dan 25.001 inwoners. ">
            <a:extLst>
              <a:ext uri="{FF2B5EF4-FFF2-40B4-BE49-F238E27FC236}">
                <a16:creationId xmlns:a16="http://schemas.microsoft.com/office/drawing/2014/main" id="{32A2D073-890F-5E47-3496-222C2DDBE1BF}"/>
              </a:ext>
            </a:extLst>
          </p:cNvPr>
          <p:cNvPicPr>
            <a:picLocks noChangeAspect="1"/>
          </p:cNvPicPr>
          <p:nvPr/>
        </p:nvPicPr>
        <p:blipFill rotWithShape="1">
          <a:blip r:embed="rId2"/>
          <a:srcRect t="25493"/>
          <a:stretch/>
        </p:blipFill>
        <p:spPr>
          <a:xfrm>
            <a:off x="678772" y="1800000"/>
            <a:ext cx="10267524" cy="4410874"/>
          </a:xfrm>
          <a:prstGeom prst="rect">
            <a:avLst/>
          </a:prstGeom>
        </p:spPr>
      </p:pic>
      <p:pic>
        <p:nvPicPr>
          <p:cNvPr id="4" name="Graphic 3" descr="Groep mensen silhouet">
            <a:extLst>
              <a:ext uri="{FF2B5EF4-FFF2-40B4-BE49-F238E27FC236}">
                <a16:creationId xmlns:a16="http://schemas.microsoft.com/office/drawing/2014/main" id="{25023D6A-EA38-3DD5-F747-C0412A5FB7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83164" y="350902"/>
            <a:ext cx="1059013" cy="1089098"/>
          </a:xfrm>
          <a:prstGeom prst="rect">
            <a:avLst/>
          </a:prstGeom>
        </p:spPr>
      </p:pic>
    </p:spTree>
    <p:extLst>
      <p:ext uri="{BB962C8B-B14F-4D97-AF65-F5344CB8AC3E}">
        <p14:creationId xmlns:p14="http://schemas.microsoft.com/office/powerpoint/2010/main" val="327427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2006-9AA6-1BBD-C6BD-4A54FC390C37}"/>
              </a:ext>
            </a:extLst>
          </p:cNvPr>
          <p:cNvSpPr>
            <a:spLocks noGrp="1"/>
          </p:cNvSpPr>
          <p:nvPr>
            <p:ph type="title"/>
          </p:nvPr>
        </p:nvSpPr>
        <p:spPr>
          <a:xfrm>
            <a:off x="1080000" y="1080000"/>
            <a:ext cx="10033200" cy="720000"/>
          </a:xfrm>
        </p:spPr>
        <p:txBody>
          <a:bodyPr wrap="square" anchor="t">
            <a:normAutofit/>
          </a:bodyPr>
          <a:lstStyle/>
          <a:p>
            <a:r>
              <a:rPr lang="nl-NL">
                <a:latin typeface="Arial"/>
                <a:cs typeface="Arial"/>
              </a:rPr>
              <a:t>Begrote verandering en uitbesteding</a:t>
            </a:r>
            <a:endParaRPr lang="nl-NL"/>
          </a:p>
        </p:txBody>
      </p:sp>
      <p:pic>
        <p:nvPicPr>
          <p:cNvPr id="8" name="Graphic 7">
            <a:extLst>
              <a:ext uri="{FF2B5EF4-FFF2-40B4-BE49-F238E27FC236}">
                <a16:creationId xmlns:a16="http://schemas.microsoft.com/office/drawing/2014/main" id="{18E2F0F7-6199-6BA3-4F2E-F9E0E6FE63B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6829" y="1538521"/>
            <a:ext cx="1183341" cy="1216958"/>
          </a:xfrm>
          <a:prstGeom prst="rect">
            <a:avLst/>
          </a:prstGeom>
        </p:spPr>
      </p:pic>
      <p:pic>
        <p:nvPicPr>
          <p:cNvPr id="11" name="Graphic 10">
            <a:extLst>
              <a:ext uri="{FF2B5EF4-FFF2-40B4-BE49-F238E27FC236}">
                <a16:creationId xmlns:a16="http://schemas.microsoft.com/office/drawing/2014/main" id="{50E5C5EA-59AA-0379-A384-9A8F08E3F9E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7771" y="1690338"/>
            <a:ext cx="914400" cy="914400"/>
          </a:xfrm>
          <a:prstGeom prst="rect">
            <a:avLst/>
          </a:prstGeom>
        </p:spPr>
      </p:pic>
      <p:pic>
        <p:nvPicPr>
          <p:cNvPr id="15" name="Graphic 14">
            <a:extLst>
              <a:ext uri="{FF2B5EF4-FFF2-40B4-BE49-F238E27FC236}">
                <a16:creationId xmlns:a16="http://schemas.microsoft.com/office/drawing/2014/main" id="{25D348AF-9413-37CE-7E0B-4DBFF04B275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9918" y="1690338"/>
            <a:ext cx="914400" cy="914400"/>
          </a:xfrm>
          <a:prstGeom prst="rect">
            <a:avLst/>
          </a:prstGeom>
        </p:spPr>
      </p:pic>
      <p:pic>
        <p:nvPicPr>
          <p:cNvPr id="4" name="Afbeelding 3" descr="Staafgrafiek van de verandering capaciteit t.o.v. totaal voor vergunningverlening.">
            <a:extLst>
              <a:ext uri="{FF2B5EF4-FFF2-40B4-BE49-F238E27FC236}">
                <a16:creationId xmlns:a16="http://schemas.microsoft.com/office/drawing/2014/main" id="{03A5601A-2BB8-4884-BF3D-E26856AAD384}"/>
              </a:ext>
            </a:extLst>
          </p:cNvPr>
          <p:cNvPicPr>
            <a:picLocks noChangeAspect="1"/>
          </p:cNvPicPr>
          <p:nvPr/>
        </p:nvPicPr>
        <p:blipFill>
          <a:blip r:embed="rId8"/>
          <a:stretch>
            <a:fillRect/>
          </a:stretch>
        </p:blipFill>
        <p:spPr>
          <a:xfrm>
            <a:off x="437367" y="2758596"/>
            <a:ext cx="5513540" cy="3251026"/>
          </a:xfrm>
          <a:prstGeom prst="rect">
            <a:avLst/>
          </a:prstGeom>
        </p:spPr>
      </p:pic>
      <p:pic>
        <p:nvPicPr>
          <p:cNvPr id="6" name="Afbeelding 5" descr="Staafgrafiek van het aantal gemeentes, in percentages, met werkzaamheden uitbesteed voor vergunningverlening. ">
            <a:extLst>
              <a:ext uri="{FF2B5EF4-FFF2-40B4-BE49-F238E27FC236}">
                <a16:creationId xmlns:a16="http://schemas.microsoft.com/office/drawing/2014/main" id="{EB55ADA7-AD96-08BE-1F86-0FC0FF9AE845}"/>
              </a:ext>
            </a:extLst>
          </p:cNvPr>
          <p:cNvPicPr>
            <a:picLocks noChangeAspect="1"/>
          </p:cNvPicPr>
          <p:nvPr/>
        </p:nvPicPr>
        <p:blipFill>
          <a:blip r:embed="rId9"/>
          <a:stretch>
            <a:fillRect/>
          </a:stretch>
        </p:blipFill>
        <p:spPr>
          <a:xfrm>
            <a:off x="6241092" y="2758595"/>
            <a:ext cx="5492664" cy="3251027"/>
          </a:xfrm>
          <a:prstGeom prst="rect">
            <a:avLst/>
          </a:prstGeom>
        </p:spPr>
      </p:pic>
      <p:sp>
        <p:nvSpPr>
          <p:cNvPr id="12" name="Tekstvak 11">
            <a:extLst>
              <a:ext uri="{FF2B5EF4-FFF2-40B4-BE49-F238E27FC236}">
                <a16:creationId xmlns:a16="http://schemas.microsoft.com/office/drawing/2014/main" id="{FFDCCC81-4A30-0001-C852-3E36FE9074F3}"/>
              </a:ext>
            </a:extLst>
          </p:cNvPr>
          <p:cNvSpPr txBox="1"/>
          <p:nvPr/>
        </p:nvSpPr>
        <p:spPr>
          <a:xfrm>
            <a:off x="6204921" y="4987626"/>
            <a:ext cx="5517552" cy="1200329"/>
          </a:xfrm>
          <a:prstGeom prst="rect">
            <a:avLst/>
          </a:prstGeom>
          <a:solidFill>
            <a:srgbClr val="FFFFFF">
              <a:alpha val="5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nl-NL" sz="2400">
                <a:cs typeface="Arial"/>
              </a:rPr>
              <a:t>Beoordelen vergunningaanvragen</a:t>
            </a:r>
          </a:p>
          <a:p>
            <a:pPr marL="342900" indent="-342900">
              <a:buFont typeface="Calibri"/>
              <a:buChar char="-"/>
            </a:pPr>
            <a:r>
              <a:rPr lang="nl-NL" sz="2400">
                <a:cs typeface="Arial"/>
              </a:rPr>
              <a:t>Constructief advies</a:t>
            </a:r>
          </a:p>
          <a:p>
            <a:pPr marL="342900" indent="-342900">
              <a:buFont typeface="Calibri"/>
              <a:buChar char="-"/>
            </a:pPr>
            <a:r>
              <a:rPr lang="nl-NL" sz="2400">
                <a:cs typeface="Arial"/>
              </a:rPr>
              <a:t>Verlenen van milieuvergunningen</a:t>
            </a:r>
          </a:p>
        </p:txBody>
      </p:sp>
      <p:pic>
        <p:nvPicPr>
          <p:cNvPr id="3" name="Graphic 2" descr="Groep mensen silhouet">
            <a:extLst>
              <a:ext uri="{FF2B5EF4-FFF2-40B4-BE49-F238E27FC236}">
                <a16:creationId xmlns:a16="http://schemas.microsoft.com/office/drawing/2014/main" id="{BBF7CF9F-CFD7-62DF-CC68-BC83E62667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3164" y="350902"/>
            <a:ext cx="1059013" cy="1089098"/>
          </a:xfrm>
          <a:prstGeom prst="rect">
            <a:avLst/>
          </a:prstGeom>
        </p:spPr>
      </p:pic>
      <p:pic>
        <p:nvPicPr>
          <p:cNvPr id="7" name="Graphic 6">
            <a:extLst>
              <a:ext uri="{FF2B5EF4-FFF2-40B4-BE49-F238E27FC236}">
                <a16:creationId xmlns:a16="http://schemas.microsoft.com/office/drawing/2014/main" id="{1A908C3D-A92A-16F8-2832-6C45A37816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19069" y="1577427"/>
            <a:ext cx="1183341" cy="1183341"/>
          </a:xfrm>
          <a:prstGeom prst="rect">
            <a:avLst/>
          </a:prstGeom>
        </p:spPr>
      </p:pic>
    </p:spTree>
    <p:extLst>
      <p:ext uri="{BB962C8B-B14F-4D97-AF65-F5344CB8AC3E}">
        <p14:creationId xmlns:p14="http://schemas.microsoft.com/office/powerpoint/2010/main" val="4760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93371-9AAB-656E-DCF7-70B4C80E82A8}"/>
              </a:ext>
            </a:extLst>
          </p:cNvPr>
          <p:cNvSpPr>
            <a:spLocks noGrp="1"/>
          </p:cNvSpPr>
          <p:nvPr>
            <p:ph type="title"/>
          </p:nvPr>
        </p:nvSpPr>
        <p:spPr>
          <a:xfrm>
            <a:off x="814028" y="1080000"/>
            <a:ext cx="10033200" cy="720000"/>
          </a:xfrm>
        </p:spPr>
        <p:txBody>
          <a:bodyPr/>
          <a:lstStyle/>
          <a:p>
            <a:r>
              <a:rPr lang="nl-NL">
                <a:latin typeface="Arial"/>
                <a:cs typeface="Arial"/>
              </a:rPr>
              <a:t>Cijfers via DSO – Q1-2024 </a:t>
            </a:r>
            <a:endParaRPr lang="nl-NL"/>
          </a:p>
        </p:txBody>
      </p:sp>
      <p:pic>
        <p:nvPicPr>
          <p:cNvPr id="3" name="Afbeelding 2" descr="Nederland - landelijk beeld ">
            <a:extLst>
              <a:ext uri="{FF2B5EF4-FFF2-40B4-BE49-F238E27FC236}">
                <a16:creationId xmlns:a16="http://schemas.microsoft.com/office/drawing/2014/main" id="{A3A24D3B-372B-421F-B143-A8B285998F8E}"/>
              </a:ext>
            </a:extLst>
          </p:cNvPr>
          <p:cNvPicPr>
            <a:picLocks noChangeAspect="1"/>
          </p:cNvPicPr>
          <p:nvPr/>
        </p:nvPicPr>
        <p:blipFill>
          <a:blip r:embed="rId2"/>
          <a:stretch>
            <a:fillRect/>
          </a:stretch>
        </p:blipFill>
        <p:spPr>
          <a:xfrm>
            <a:off x="10345659" y="204181"/>
            <a:ext cx="1532682" cy="1751637"/>
          </a:xfrm>
          <a:prstGeom prst="rect">
            <a:avLst/>
          </a:prstGeom>
        </p:spPr>
      </p:pic>
      <p:graphicFrame>
        <p:nvGraphicFramePr>
          <p:cNvPr id="8" name="Grafiek 7" descr="Staafgrafiek van 3 data: aanvraag vergunningen, meldingen en informatie. ">
            <a:extLst>
              <a:ext uri="{FF2B5EF4-FFF2-40B4-BE49-F238E27FC236}">
                <a16:creationId xmlns:a16="http://schemas.microsoft.com/office/drawing/2014/main" id="{3560E831-BA8A-DD08-ABB0-680DA15A3CD6}"/>
              </a:ext>
            </a:extLst>
          </p:cNvPr>
          <p:cNvGraphicFramePr>
            <a:graphicFrameLocks/>
          </p:cNvGraphicFramePr>
          <p:nvPr>
            <p:extLst>
              <p:ext uri="{D42A27DB-BD31-4B8C-83A1-F6EECF244321}">
                <p14:modId xmlns:p14="http://schemas.microsoft.com/office/powerpoint/2010/main" val="2432313008"/>
              </p:ext>
            </p:extLst>
          </p:nvPr>
        </p:nvGraphicFramePr>
        <p:xfrm>
          <a:off x="597877" y="1885046"/>
          <a:ext cx="5135389" cy="41475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ek 8" descr="Staafgrafiek van 4 thema's: melding gelijkwaardige regel, informatie ongewoon voorval, aanvraag toestemming gelijkwaardige maatregel en aanvraag maatwerkvoorschrift. ">
            <a:extLst>
              <a:ext uri="{FF2B5EF4-FFF2-40B4-BE49-F238E27FC236}">
                <a16:creationId xmlns:a16="http://schemas.microsoft.com/office/drawing/2014/main" id="{19CEFC76-4EB4-5CC9-8DAE-CFBAD88E9527}"/>
              </a:ext>
            </a:extLst>
          </p:cNvPr>
          <p:cNvGraphicFramePr>
            <a:graphicFrameLocks/>
          </p:cNvGraphicFramePr>
          <p:nvPr>
            <p:extLst>
              <p:ext uri="{D42A27DB-BD31-4B8C-83A1-F6EECF244321}">
                <p14:modId xmlns:p14="http://schemas.microsoft.com/office/powerpoint/2010/main" val="1518431419"/>
              </p:ext>
            </p:extLst>
          </p:nvPr>
        </p:nvGraphicFramePr>
        <p:xfrm>
          <a:off x="6233635" y="1794646"/>
          <a:ext cx="5360488" cy="4254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886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2F5302-6942-4C44-3D2F-2D5AE3C44691}"/>
              </a:ext>
            </a:extLst>
          </p:cNvPr>
          <p:cNvSpPr>
            <a:spLocks noGrp="1"/>
          </p:cNvSpPr>
          <p:nvPr>
            <p:ph type="title"/>
          </p:nvPr>
        </p:nvSpPr>
        <p:spPr/>
        <p:txBody>
          <a:bodyPr/>
          <a:lstStyle/>
          <a:p>
            <a:r>
              <a:rPr lang="nl-NL"/>
              <a:t>Agenda </a:t>
            </a:r>
          </a:p>
        </p:txBody>
      </p:sp>
      <p:graphicFrame>
        <p:nvGraphicFramePr>
          <p:cNvPr id="8" name="Tijdelijke aanduiding voor inhoud 5" descr="Kaders voor agenda : introductie, eerste bevindingen, oproep tot deelname. ">
            <a:extLst>
              <a:ext uri="{FF2B5EF4-FFF2-40B4-BE49-F238E27FC236}">
                <a16:creationId xmlns:a16="http://schemas.microsoft.com/office/drawing/2014/main" id="{189D92B1-A308-839B-B6E8-C12999B55262}"/>
              </a:ext>
            </a:extLst>
          </p:cNvPr>
          <p:cNvGraphicFramePr>
            <a:graphicFrameLocks noGrp="1"/>
          </p:cNvGraphicFramePr>
          <p:nvPr>
            <p:ph idx="1"/>
            <p:extLst>
              <p:ext uri="{D42A27DB-BD31-4B8C-83A1-F6EECF244321}">
                <p14:modId xmlns:p14="http://schemas.microsoft.com/office/powerpoint/2010/main" val="3337706502"/>
              </p:ext>
            </p:extLst>
          </p:nvPr>
        </p:nvGraphicFramePr>
        <p:xfrm>
          <a:off x="1079500" y="1662570"/>
          <a:ext cx="10033000"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84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EA19A-732F-7F61-BAA4-8BCD955820E2}"/>
              </a:ext>
            </a:extLst>
          </p:cNvPr>
          <p:cNvSpPr>
            <a:spLocks noGrp="1"/>
          </p:cNvSpPr>
          <p:nvPr>
            <p:ph type="title"/>
          </p:nvPr>
        </p:nvSpPr>
        <p:spPr/>
        <p:txBody>
          <a:bodyPr/>
          <a:lstStyle/>
          <a:p>
            <a:r>
              <a:rPr lang="nl-NL"/>
              <a:t>Top 5 activiteiten – Q1-2024 </a:t>
            </a:r>
          </a:p>
        </p:txBody>
      </p:sp>
      <p:pic>
        <p:nvPicPr>
          <p:cNvPr id="15" name="Afbeelding 14" descr="Nederland - landelijk beeld ">
            <a:extLst>
              <a:ext uri="{FF2B5EF4-FFF2-40B4-BE49-F238E27FC236}">
                <a16:creationId xmlns:a16="http://schemas.microsoft.com/office/drawing/2014/main" id="{5A4ED818-9471-6EB4-AC37-7F19A672D106}"/>
              </a:ext>
            </a:extLst>
          </p:cNvPr>
          <p:cNvPicPr>
            <a:picLocks noChangeAspect="1"/>
          </p:cNvPicPr>
          <p:nvPr/>
        </p:nvPicPr>
        <p:blipFill>
          <a:blip r:embed="rId2"/>
          <a:stretch>
            <a:fillRect/>
          </a:stretch>
        </p:blipFill>
        <p:spPr>
          <a:xfrm>
            <a:off x="10345659" y="204181"/>
            <a:ext cx="1532682" cy="1751637"/>
          </a:xfrm>
          <a:prstGeom prst="rect">
            <a:avLst/>
          </a:prstGeom>
        </p:spPr>
      </p:pic>
      <p:graphicFrame>
        <p:nvGraphicFramePr>
          <p:cNvPr id="18" name="Grafiek 17" descr="Weergave van de top 5 activiteiten en aanvragen van deze activiteiten.">
            <a:extLst>
              <a:ext uri="{FF2B5EF4-FFF2-40B4-BE49-F238E27FC236}">
                <a16:creationId xmlns:a16="http://schemas.microsoft.com/office/drawing/2014/main" id="{4EEF73EB-7B51-8DCD-A1F2-3513CB996C89}"/>
              </a:ext>
            </a:extLst>
          </p:cNvPr>
          <p:cNvGraphicFramePr>
            <a:graphicFrameLocks/>
          </p:cNvGraphicFramePr>
          <p:nvPr>
            <p:extLst>
              <p:ext uri="{D42A27DB-BD31-4B8C-83A1-F6EECF244321}">
                <p14:modId xmlns:p14="http://schemas.microsoft.com/office/powerpoint/2010/main" val="1720262832"/>
              </p:ext>
            </p:extLst>
          </p:nvPr>
        </p:nvGraphicFramePr>
        <p:xfrm>
          <a:off x="214557" y="1955818"/>
          <a:ext cx="11663784" cy="4365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8860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EA19A-732F-7F61-BAA4-8BCD955820E2}"/>
              </a:ext>
            </a:extLst>
          </p:cNvPr>
          <p:cNvSpPr>
            <a:spLocks noGrp="1"/>
          </p:cNvSpPr>
          <p:nvPr>
            <p:ph type="title"/>
          </p:nvPr>
        </p:nvSpPr>
        <p:spPr/>
        <p:txBody>
          <a:bodyPr/>
          <a:lstStyle/>
          <a:p>
            <a:r>
              <a:rPr lang="nl-NL"/>
              <a:t>Bouwactiviteit (technisch) – Q1-2024 </a:t>
            </a:r>
          </a:p>
        </p:txBody>
      </p:sp>
      <p:pic>
        <p:nvPicPr>
          <p:cNvPr id="15" name="Afbeelding 14" descr="Nederland - landelijk beeld ">
            <a:extLst>
              <a:ext uri="{FF2B5EF4-FFF2-40B4-BE49-F238E27FC236}">
                <a16:creationId xmlns:a16="http://schemas.microsoft.com/office/drawing/2014/main" id="{5A4ED818-9471-6EB4-AC37-7F19A672D106}"/>
              </a:ext>
            </a:extLst>
          </p:cNvPr>
          <p:cNvPicPr>
            <a:picLocks noChangeAspect="1"/>
          </p:cNvPicPr>
          <p:nvPr/>
        </p:nvPicPr>
        <p:blipFill>
          <a:blip r:embed="rId2"/>
          <a:stretch>
            <a:fillRect/>
          </a:stretch>
        </p:blipFill>
        <p:spPr>
          <a:xfrm>
            <a:off x="10345659" y="204181"/>
            <a:ext cx="1532682" cy="1751637"/>
          </a:xfrm>
          <a:prstGeom prst="rect">
            <a:avLst/>
          </a:prstGeom>
        </p:spPr>
      </p:pic>
      <p:graphicFrame>
        <p:nvGraphicFramePr>
          <p:cNvPr id="3" name="Grafiek 2" descr="Afbeelding van de verdeling bouwtechnische aanvragen. ">
            <a:extLst>
              <a:ext uri="{FF2B5EF4-FFF2-40B4-BE49-F238E27FC236}">
                <a16:creationId xmlns:a16="http://schemas.microsoft.com/office/drawing/2014/main" id="{57638FA1-522B-39D8-DB61-F08C6BB48C30}"/>
              </a:ext>
            </a:extLst>
          </p:cNvPr>
          <p:cNvGraphicFramePr>
            <a:graphicFrameLocks/>
          </p:cNvGraphicFramePr>
          <p:nvPr>
            <p:extLst>
              <p:ext uri="{D42A27DB-BD31-4B8C-83A1-F6EECF244321}">
                <p14:modId xmlns:p14="http://schemas.microsoft.com/office/powerpoint/2010/main" val="2101620799"/>
              </p:ext>
            </p:extLst>
          </p:nvPr>
        </p:nvGraphicFramePr>
        <p:xfrm>
          <a:off x="890953" y="1800000"/>
          <a:ext cx="10761785" cy="4296508"/>
        </p:xfrm>
        <a:graphic>
          <a:graphicData uri="http://schemas.openxmlformats.org/drawingml/2006/chart">
            <c:chart xmlns:c="http://schemas.openxmlformats.org/drawingml/2006/chart" xmlns:r="http://schemas.openxmlformats.org/officeDocument/2006/relationships" r:id="rId3"/>
          </a:graphicData>
        </a:graphic>
      </p:graphicFrame>
      <p:sp>
        <p:nvSpPr>
          <p:cNvPr id="4" name="Pijl: omhoog 3" descr="Aanwijzing Wkb is slechts een onderdeel van 350 meldingen. ">
            <a:extLst>
              <a:ext uri="{FF2B5EF4-FFF2-40B4-BE49-F238E27FC236}">
                <a16:creationId xmlns:a16="http://schemas.microsoft.com/office/drawing/2014/main" id="{19CFC048-C701-4E5B-3D47-7B43335A8121}"/>
              </a:ext>
            </a:extLst>
          </p:cNvPr>
          <p:cNvSpPr/>
          <p:nvPr/>
        </p:nvSpPr>
        <p:spPr>
          <a:xfrm rot="18125004">
            <a:off x="9377401" y="2298799"/>
            <a:ext cx="306927" cy="69310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D20D94D8-9162-03F1-FA09-84557BCED8F6}"/>
              </a:ext>
            </a:extLst>
          </p:cNvPr>
          <p:cNvSpPr txBox="1"/>
          <p:nvPr/>
        </p:nvSpPr>
        <p:spPr>
          <a:xfrm>
            <a:off x="9287542" y="2940956"/>
            <a:ext cx="2590799" cy="830997"/>
          </a:xfrm>
          <a:prstGeom prst="rect">
            <a:avLst/>
          </a:prstGeom>
          <a:noFill/>
        </p:spPr>
        <p:txBody>
          <a:bodyPr wrap="square" rtlCol="0">
            <a:spAutoFit/>
          </a:bodyPr>
          <a:lstStyle/>
          <a:p>
            <a:r>
              <a:rPr lang="nl-NL" sz="2400" err="1"/>
              <a:t>Wkb</a:t>
            </a:r>
            <a:r>
              <a:rPr lang="nl-NL" sz="2400"/>
              <a:t> – gevolgklasse 1 </a:t>
            </a:r>
          </a:p>
        </p:txBody>
      </p:sp>
      <p:sp>
        <p:nvSpPr>
          <p:cNvPr id="7" name="Tekstvak 6">
            <a:extLst>
              <a:ext uri="{FF2B5EF4-FFF2-40B4-BE49-F238E27FC236}">
                <a16:creationId xmlns:a16="http://schemas.microsoft.com/office/drawing/2014/main" id="{5D135E1F-1481-153B-2104-3EA3181BB576}"/>
              </a:ext>
            </a:extLst>
          </p:cNvPr>
          <p:cNvSpPr txBox="1"/>
          <p:nvPr/>
        </p:nvSpPr>
        <p:spPr>
          <a:xfrm>
            <a:off x="1080000" y="4947003"/>
            <a:ext cx="2302565" cy="830997"/>
          </a:xfrm>
          <a:prstGeom prst="rect">
            <a:avLst/>
          </a:prstGeom>
          <a:noFill/>
        </p:spPr>
        <p:txBody>
          <a:bodyPr wrap="square">
            <a:spAutoFit/>
          </a:bodyPr>
          <a:lstStyle/>
          <a:p>
            <a:r>
              <a:rPr lang="nl-NL" sz="2400"/>
              <a:t> 6183 </a:t>
            </a:r>
          </a:p>
          <a:p>
            <a:r>
              <a:rPr lang="nl-NL" sz="2400"/>
              <a:t>verzoeken</a:t>
            </a:r>
          </a:p>
        </p:txBody>
      </p:sp>
    </p:spTree>
    <p:extLst>
      <p:ext uri="{BB962C8B-B14F-4D97-AF65-F5344CB8AC3E}">
        <p14:creationId xmlns:p14="http://schemas.microsoft.com/office/powerpoint/2010/main" val="396963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88B43-EE9E-7226-7D0A-D1FCF40DCD7E}"/>
              </a:ext>
            </a:extLst>
          </p:cNvPr>
          <p:cNvSpPr>
            <a:spLocks noGrp="1"/>
          </p:cNvSpPr>
          <p:nvPr>
            <p:ph type="title"/>
          </p:nvPr>
        </p:nvSpPr>
        <p:spPr/>
        <p:txBody>
          <a:bodyPr/>
          <a:lstStyle/>
          <a:p>
            <a:r>
              <a:rPr lang="nl-NL">
                <a:latin typeface="Arial"/>
                <a:cs typeface="Arial"/>
              </a:rPr>
              <a:t>Aantal vergunningen – Q1-2024</a:t>
            </a:r>
          </a:p>
        </p:txBody>
      </p:sp>
      <p:sp>
        <p:nvSpPr>
          <p:cNvPr id="4" name="Tekstvak 3">
            <a:extLst>
              <a:ext uri="{FF2B5EF4-FFF2-40B4-BE49-F238E27FC236}">
                <a16:creationId xmlns:a16="http://schemas.microsoft.com/office/drawing/2014/main" id="{D4BBF765-6645-07D0-6F60-786BBAE425CF}"/>
              </a:ext>
            </a:extLst>
          </p:cNvPr>
          <p:cNvSpPr txBox="1"/>
          <p:nvPr/>
        </p:nvSpPr>
        <p:spPr>
          <a:xfrm>
            <a:off x="1473827" y="2184809"/>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6076  </a:t>
            </a:r>
          </a:p>
        </p:txBody>
      </p:sp>
      <p:sp>
        <p:nvSpPr>
          <p:cNvPr id="7" name="Tekstvak 6">
            <a:extLst>
              <a:ext uri="{FF2B5EF4-FFF2-40B4-BE49-F238E27FC236}">
                <a16:creationId xmlns:a16="http://schemas.microsoft.com/office/drawing/2014/main" id="{F7E62D29-8A09-B547-3E08-D2C501418ABA}"/>
              </a:ext>
            </a:extLst>
          </p:cNvPr>
          <p:cNvSpPr txBox="1"/>
          <p:nvPr/>
        </p:nvSpPr>
        <p:spPr>
          <a:xfrm>
            <a:off x="593143" y="3200472"/>
            <a:ext cx="3771900" cy="830997"/>
          </a:xfrm>
          <a:prstGeom prst="rect">
            <a:avLst/>
          </a:prstGeom>
          <a:noFill/>
        </p:spPr>
        <p:txBody>
          <a:bodyPr wrap="square">
            <a:spAutoFit/>
          </a:bodyPr>
          <a:lstStyle/>
          <a:p>
            <a:pPr algn="ctr"/>
            <a:r>
              <a:rPr lang="nl-NL" sz="2400"/>
              <a:t>Vergunningsaanvragen ontvangen</a:t>
            </a:r>
          </a:p>
        </p:txBody>
      </p:sp>
      <p:sp>
        <p:nvSpPr>
          <p:cNvPr id="8" name="Tekstvak 7">
            <a:extLst>
              <a:ext uri="{FF2B5EF4-FFF2-40B4-BE49-F238E27FC236}">
                <a16:creationId xmlns:a16="http://schemas.microsoft.com/office/drawing/2014/main" id="{BAAD4455-E4F1-DF6A-04BB-70354BF0CB95}"/>
              </a:ext>
            </a:extLst>
          </p:cNvPr>
          <p:cNvSpPr txBox="1"/>
          <p:nvPr/>
        </p:nvSpPr>
        <p:spPr>
          <a:xfrm>
            <a:off x="5060042" y="2184809"/>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12%  </a:t>
            </a:r>
          </a:p>
        </p:txBody>
      </p:sp>
      <p:sp>
        <p:nvSpPr>
          <p:cNvPr id="9" name="Tekstvak 8">
            <a:extLst>
              <a:ext uri="{FF2B5EF4-FFF2-40B4-BE49-F238E27FC236}">
                <a16:creationId xmlns:a16="http://schemas.microsoft.com/office/drawing/2014/main" id="{307B489A-F4D1-D8A5-B8B5-A0844FBBCDC2}"/>
              </a:ext>
            </a:extLst>
          </p:cNvPr>
          <p:cNvSpPr txBox="1"/>
          <p:nvPr/>
        </p:nvSpPr>
        <p:spPr>
          <a:xfrm>
            <a:off x="4603332" y="3190497"/>
            <a:ext cx="2791283" cy="830997"/>
          </a:xfrm>
          <a:prstGeom prst="rect">
            <a:avLst/>
          </a:prstGeom>
          <a:noFill/>
        </p:spPr>
        <p:txBody>
          <a:bodyPr wrap="square">
            <a:spAutoFit/>
          </a:bodyPr>
          <a:lstStyle/>
          <a:p>
            <a:pPr algn="ctr"/>
            <a:r>
              <a:rPr lang="nl-NL" sz="2400"/>
              <a:t>Ingetrokken door initiatiefnemer</a:t>
            </a:r>
          </a:p>
        </p:txBody>
      </p:sp>
      <p:sp>
        <p:nvSpPr>
          <p:cNvPr id="10" name="Tekstvak 9">
            <a:extLst>
              <a:ext uri="{FF2B5EF4-FFF2-40B4-BE49-F238E27FC236}">
                <a16:creationId xmlns:a16="http://schemas.microsoft.com/office/drawing/2014/main" id="{889FAA13-38BC-2CCB-1BAF-A42040480CF8}"/>
              </a:ext>
            </a:extLst>
          </p:cNvPr>
          <p:cNvSpPr txBox="1"/>
          <p:nvPr/>
        </p:nvSpPr>
        <p:spPr>
          <a:xfrm>
            <a:off x="8784613" y="2184809"/>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1%  </a:t>
            </a:r>
          </a:p>
        </p:txBody>
      </p:sp>
      <p:sp>
        <p:nvSpPr>
          <p:cNvPr id="11" name="Tekstvak 10">
            <a:extLst>
              <a:ext uri="{FF2B5EF4-FFF2-40B4-BE49-F238E27FC236}">
                <a16:creationId xmlns:a16="http://schemas.microsoft.com/office/drawing/2014/main" id="{606C7E44-2398-4016-1B11-AF96DACF45C6}"/>
              </a:ext>
            </a:extLst>
          </p:cNvPr>
          <p:cNvSpPr txBox="1"/>
          <p:nvPr/>
        </p:nvSpPr>
        <p:spPr>
          <a:xfrm>
            <a:off x="8109733" y="3190497"/>
            <a:ext cx="2791283" cy="830997"/>
          </a:xfrm>
          <a:prstGeom prst="rect">
            <a:avLst/>
          </a:prstGeom>
          <a:noFill/>
        </p:spPr>
        <p:txBody>
          <a:bodyPr wrap="square">
            <a:spAutoFit/>
          </a:bodyPr>
          <a:lstStyle/>
          <a:p>
            <a:pPr algn="ctr"/>
            <a:r>
              <a:rPr lang="nl-NL" sz="2400"/>
              <a:t>Afgewezen door gemeente </a:t>
            </a:r>
          </a:p>
        </p:txBody>
      </p:sp>
      <p:sp>
        <p:nvSpPr>
          <p:cNvPr id="13" name="Tekstvak 12">
            <a:extLst>
              <a:ext uri="{FF2B5EF4-FFF2-40B4-BE49-F238E27FC236}">
                <a16:creationId xmlns:a16="http://schemas.microsoft.com/office/drawing/2014/main" id="{6F8BC2B7-BB96-C983-E521-B3BDCB60E328}"/>
              </a:ext>
            </a:extLst>
          </p:cNvPr>
          <p:cNvSpPr txBox="1"/>
          <p:nvPr/>
        </p:nvSpPr>
        <p:spPr>
          <a:xfrm>
            <a:off x="5150404" y="4153398"/>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31%  </a:t>
            </a:r>
          </a:p>
        </p:txBody>
      </p:sp>
      <p:sp>
        <p:nvSpPr>
          <p:cNvPr id="14" name="Tekstvak 13">
            <a:extLst>
              <a:ext uri="{FF2B5EF4-FFF2-40B4-BE49-F238E27FC236}">
                <a16:creationId xmlns:a16="http://schemas.microsoft.com/office/drawing/2014/main" id="{BC6BB0C1-D545-EB6B-0120-296FA08089D8}"/>
              </a:ext>
            </a:extLst>
          </p:cNvPr>
          <p:cNvSpPr txBox="1"/>
          <p:nvPr/>
        </p:nvSpPr>
        <p:spPr>
          <a:xfrm>
            <a:off x="4603332" y="5148395"/>
            <a:ext cx="2791283" cy="830997"/>
          </a:xfrm>
          <a:prstGeom prst="rect">
            <a:avLst/>
          </a:prstGeom>
          <a:noFill/>
        </p:spPr>
        <p:txBody>
          <a:bodyPr wrap="square">
            <a:spAutoFit/>
          </a:bodyPr>
          <a:lstStyle/>
          <a:p>
            <a:pPr algn="ctr"/>
            <a:r>
              <a:rPr lang="nl-NL" sz="2400"/>
              <a:t>Verleend binnen </a:t>
            </a:r>
          </a:p>
          <a:p>
            <a:pPr algn="ctr"/>
            <a:r>
              <a:rPr lang="nl-NL" sz="2400"/>
              <a:t>8 weken </a:t>
            </a:r>
          </a:p>
        </p:txBody>
      </p:sp>
      <p:sp>
        <p:nvSpPr>
          <p:cNvPr id="15" name="Tekstvak 14">
            <a:extLst>
              <a:ext uri="{FF2B5EF4-FFF2-40B4-BE49-F238E27FC236}">
                <a16:creationId xmlns:a16="http://schemas.microsoft.com/office/drawing/2014/main" id="{B00C389C-C21D-EB75-031E-387850EF99A0}"/>
              </a:ext>
            </a:extLst>
          </p:cNvPr>
          <p:cNvSpPr txBox="1"/>
          <p:nvPr/>
        </p:nvSpPr>
        <p:spPr>
          <a:xfrm>
            <a:off x="8922302" y="4144038"/>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2%  </a:t>
            </a:r>
          </a:p>
        </p:txBody>
      </p:sp>
      <p:sp>
        <p:nvSpPr>
          <p:cNvPr id="16" name="Tekstvak 15">
            <a:extLst>
              <a:ext uri="{FF2B5EF4-FFF2-40B4-BE49-F238E27FC236}">
                <a16:creationId xmlns:a16="http://schemas.microsoft.com/office/drawing/2014/main" id="{97425868-D9E4-17CE-32CF-55C166C244A0}"/>
              </a:ext>
            </a:extLst>
          </p:cNvPr>
          <p:cNvSpPr txBox="1"/>
          <p:nvPr/>
        </p:nvSpPr>
        <p:spPr>
          <a:xfrm>
            <a:off x="8109733" y="5148395"/>
            <a:ext cx="2791283" cy="830997"/>
          </a:xfrm>
          <a:prstGeom prst="rect">
            <a:avLst/>
          </a:prstGeom>
          <a:noFill/>
        </p:spPr>
        <p:txBody>
          <a:bodyPr wrap="square">
            <a:spAutoFit/>
          </a:bodyPr>
          <a:lstStyle/>
          <a:p>
            <a:pPr algn="ctr"/>
            <a:r>
              <a:rPr lang="nl-NL" sz="2400"/>
              <a:t>Verleend buiten</a:t>
            </a:r>
          </a:p>
          <a:p>
            <a:pPr algn="ctr"/>
            <a:r>
              <a:rPr lang="nl-NL" sz="2400"/>
              <a:t>8 weken </a:t>
            </a:r>
          </a:p>
        </p:txBody>
      </p:sp>
      <p:sp>
        <p:nvSpPr>
          <p:cNvPr id="3" name="Pijl: omhoog 2" descr="2 respondenten zien een stijging, dus pijl naar boven. ">
            <a:extLst>
              <a:ext uri="{FF2B5EF4-FFF2-40B4-BE49-F238E27FC236}">
                <a16:creationId xmlns:a16="http://schemas.microsoft.com/office/drawing/2014/main" id="{437303B5-82E4-DC14-B836-CB9A824CC62B}"/>
              </a:ext>
            </a:extLst>
          </p:cNvPr>
          <p:cNvSpPr/>
          <p:nvPr/>
        </p:nvSpPr>
        <p:spPr>
          <a:xfrm>
            <a:off x="1516960" y="4426939"/>
            <a:ext cx="618580" cy="1338522"/>
          </a:xfrm>
          <a:prstGeom prst="upArrow">
            <a:avLst/>
          </a:prstGeom>
          <a:solidFill>
            <a:srgbClr val="00A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8FF94F77-D5E3-6DAB-9753-753693F5A717}"/>
              </a:ext>
            </a:extLst>
          </p:cNvPr>
          <p:cNvSpPr txBox="1"/>
          <p:nvPr/>
        </p:nvSpPr>
        <p:spPr>
          <a:xfrm>
            <a:off x="351865" y="4446967"/>
            <a:ext cx="1264059" cy="1200329"/>
          </a:xfrm>
          <a:prstGeom prst="rect">
            <a:avLst/>
          </a:prstGeom>
          <a:noFill/>
        </p:spPr>
        <p:txBody>
          <a:bodyPr wrap="square">
            <a:spAutoFit/>
          </a:bodyPr>
          <a:lstStyle/>
          <a:p>
            <a:pPr algn="ctr"/>
            <a:r>
              <a:rPr lang="nl-NL" sz="2400"/>
              <a:t>2 resp. zien stijging</a:t>
            </a:r>
          </a:p>
        </p:txBody>
      </p:sp>
      <p:sp>
        <p:nvSpPr>
          <p:cNvPr id="5" name="Pijl: omhoog 4" descr="de rest (29) ziet een daling aan vergunningsaanvragen. De pijl is naar beneden gericht en dikker. ">
            <a:extLst>
              <a:ext uri="{FF2B5EF4-FFF2-40B4-BE49-F238E27FC236}">
                <a16:creationId xmlns:a16="http://schemas.microsoft.com/office/drawing/2014/main" id="{A090EC3C-ACFC-C522-E305-FD2F2529F5E1}"/>
              </a:ext>
            </a:extLst>
          </p:cNvPr>
          <p:cNvSpPr/>
          <p:nvPr/>
        </p:nvSpPr>
        <p:spPr>
          <a:xfrm rot="10800000">
            <a:off x="2123726" y="4426937"/>
            <a:ext cx="1070004" cy="1351061"/>
          </a:xfrm>
          <a:prstGeom prst="upArrow">
            <a:avLst/>
          </a:prstGeom>
          <a:solidFill>
            <a:srgbClr val="00A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CB272C7F-0A1F-FAC3-5C3F-BD3E2B2F0249}"/>
              </a:ext>
            </a:extLst>
          </p:cNvPr>
          <p:cNvSpPr txBox="1"/>
          <p:nvPr/>
        </p:nvSpPr>
        <p:spPr>
          <a:xfrm>
            <a:off x="3089993" y="4311370"/>
            <a:ext cx="1070005" cy="1569660"/>
          </a:xfrm>
          <a:prstGeom prst="rect">
            <a:avLst/>
          </a:prstGeom>
          <a:noFill/>
        </p:spPr>
        <p:txBody>
          <a:bodyPr wrap="square">
            <a:spAutoFit/>
          </a:bodyPr>
          <a:lstStyle/>
          <a:p>
            <a:pPr algn="ctr"/>
            <a:r>
              <a:rPr lang="nl-NL" sz="2400"/>
              <a:t>De rest ziet daling</a:t>
            </a:r>
          </a:p>
        </p:txBody>
      </p:sp>
      <p:pic>
        <p:nvPicPr>
          <p:cNvPr id="18" name="Graphic 17" descr="Groep mensen silhouet">
            <a:extLst>
              <a:ext uri="{FF2B5EF4-FFF2-40B4-BE49-F238E27FC236}">
                <a16:creationId xmlns:a16="http://schemas.microsoft.com/office/drawing/2014/main" id="{405BCE8C-ED79-1A88-FF11-095B34FBC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83164" y="350902"/>
            <a:ext cx="1059013" cy="1089098"/>
          </a:xfrm>
          <a:prstGeom prst="rect">
            <a:avLst/>
          </a:prstGeom>
        </p:spPr>
      </p:pic>
    </p:spTree>
    <p:extLst>
      <p:ext uri="{BB962C8B-B14F-4D97-AF65-F5344CB8AC3E}">
        <p14:creationId xmlns:p14="http://schemas.microsoft.com/office/powerpoint/2010/main" val="1230629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88B43-EE9E-7226-7D0A-D1FCF40DCD7E}"/>
              </a:ext>
            </a:extLst>
          </p:cNvPr>
          <p:cNvSpPr>
            <a:spLocks noGrp="1"/>
          </p:cNvSpPr>
          <p:nvPr>
            <p:ph type="title"/>
          </p:nvPr>
        </p:nvSpPr>
        <p:spPr/>
        <p:txBody>
          <a:bodyPr/>
          <a:lstStyle/>
          <a:p>
            <a:r>
              <a:rPr lang="nl-NL">
                <a:latin typeface="Arial"/>
                <a:cs typeface="Arial"/>
              </a:rPr>
              <a:t>Algemeen beeld - vergunningverlening</a:t>
            </a:r>
          </a:p>
        </p:txBody>
      </p:sp>
      <p:sp>
        <p:nvSpPr>
          <p:cNvPr id="3" name="Tijdelijke aanduiding voor inhoud 2">
            <a:extLst>
              <a:ext uri="{FF2B5EF4-FFF2-40B4-BE49-F238E27FC236}">
                <a16:creationId xmlns:a16="http://schemas.microsoft.com/office/drawing/2014/main" id="{46D7C9B3-9A09-67D4-E72A-2E8C840C6F64}"/>
              </a:ext>
            </a:extLst>
          </p:cNvPr>
          <p:cNvSpPr>
            <a:spLocks noGrp="1"/>
          </p:cNvSpPr>
          <p:nvPr>
            <p:ph idx="1"/>
          </p:nvPr>
        </p:nvSpPr>
        <p:spPr>
          <a:xfrm>
            <a:off x="1080000" y="1800000"/>
            <a:ext cx="10032000" cy="4500000"/>
          </a:xfrm>
        </p:spPr>
        <p:txBody>
          <a:bodyPr/>
          <a:lstStyle/>
          <a:p>
            <a:pPr marL="267970" indent="-267970"/>
            <a:endParaRPr lang="nl-NL"/>
          </a:p>
          <a:p>
            <a:pPr>
              <a:buFont typeface="Courier New" panose="02070309020205020404" pitchFamily="49" charset="0"/>
              <a:buChar char="o"/>
            </a:pPr>
            <a:r>
              <a:rPr lang="nl-NL">
                <a:latin typeface="Arial"/>
                <a:cs typeface="Arial"/>
              </a:rPr>
              <a:t>Ook nog veel vergunningen onder oud stelsel</a:t>
            </a:r>
          </a:p>
          <a:p>
            <a:pPr>
              <a:buFont typeface="Courier New" panose="02070309020205020404" pitchFamily="49" charset="0"/>
              <a:buChar char="o"/>
            </a:pPr>
            <a:endParaRPr lang="nl-NL"/>
          </a:p>
          <a:p>
            <a:pPr>
              <a:buFont typeface="Courier New" panose="02070309020205020404" pitchFamily="49" charset="0"/>
              <a:buChar char="o"/>
            </a:pPr>
            <a:r>
              <a:rPr lang="nl-NL">
                <a:latin typeface="Arial"/>
                <a:cs typeface="Arial"/>
              </a:rPr>
              <a:t>Nog heel weinig </a:t>
            </a:r>
            <a:r>
              <a:rPr lang="nl-NL" err="1">
                <a:latin typeface="Arial"/>
                <a:cs typeface="Arial"/>
              </a:rPr>
              <a:t>Wkb</a:t>
            </a:r>
            <a:r>
              <a:rPr lang="nl-NL">
                <a:latin typeface="Arial"/>
                <a:cs typeface="Arial"/>
              </a:rPr>
              <a:t> gevolgklasse 1  </a:t>
            </a:r>
            <a:endParaRPr lang="nl-NL"/>
          </a:p>
          <a:p>
            <a:pPr>
              <a:buFont typeface="Courier New" panose="02070309020205020404" pitchFamily="49" charset="0"/>
              <a:buChar char="o"/>
            </a:pPr>
            <a:endParaRPr lang="nl-NL"/>
          </a:p>
          <a:p>
            <a:pPr>
              <a:buFont typeface="Courier New" panose="02070309020205020404" pitchFamily="49" charset="0"/>
              <a:buChar char="o"/>
            </a:pPr>
            <a:r>
              <a:rPr lang="nl-NL">
                <a:latin typeface="Arial"/>
                <a:cs typeface="Arial"/>
              </a:rPr>
              <a:t>Uitbesteed bij omgevingsdiensten</a:t>
            </a:r>
          </a:p>
          <a:p>
            <a:pPr lvl="1">
              <a:buFont typeface="Courier New" panose="02070309020205020404" pitchFamily="49" charset="0"/>
              <a:buChar char="o"/>
            </a:pPr>
            <a:r>
              <a:rPr lang="nl-NL" sz="2400">
                <a:latin typeface="Arial"/>
                <a:cs typeface="Arial"/>
              </a:rPr>
              <a:t>(nog) niet inzichtelijk wat daar gebeurt </a:t>
            </a:r>
            <a:endParaRPr lang="nl-NL" sz="2400"/>
          </a:p>
          <a:p>
            <a:pPr marL="267970" indent="-267970"/>
            <a:endParaRPr lang="nl-NL"/>
          </a:p>
          <a:p>
            <a:pPr marL="267970" indent="-267970"/>
            <a:endParaRPr lang="nl-NL"/>
          </a:p>
        </p:txBody>
      </p:sp>
      <p:pic>
        <p:nvPicPr>
          <p:cNvPr id="7" name="Graphic 6" descr="Groep mensen silhouet">
            <a:extLst>
              <a:ext uri="{FF2B5EF4-FFF2-40B4-BE49-F238E27FC236}">
                <a16:creationId xmlns:a16="http://schemas.microsoft.com/office/drawing/2014/main" id="{31492168-ED55-4774-C7E4-26555203BF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3164" y="350902"/>
            <a:ext cx="1059013" cy="1089098"/>
          </a:xfrm>
          <a:prstGeom prst="rect">
            <a:avLst/>
          </a:prstGeom>
        </p:spPr>
      </p:pic>
    </p:spTree>
    <p:extLst>
      <p:ext uri="{BB962C8B-B14F-4D97-AF65-F5344CB8AC3E}">
        <p14:creationId xmlns:p14="http://schemas.microsoft.com/office/powerpoint/2010/main" val="273409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3A954-1CD8-7204-B631-4486163BF231}"/>
              </a:ext>
            </a:extLst>
          </p:cNvPr>
          <p:cNvSpPr>
            <a:spLocks noGrp="1"/>
          </p:cNvSpPr>
          <p:nvPr>
            <p:ph type="ctrTitle"/>
          </p:nvPr>
        </p:nvSpPr>
        <p:spPr>
          <a:xfrm>
            <a:off x="549058" y="1147277"/>
            <a:ext cx="7228258" cy="1440000"/>
          </a:xfrm>
        </p:spPr>
        <p:txBody>
          <a:bodyPr/>
          <a:lstStyle/>
          <a:p>
            <a:r>
              <a:rPr lang="nl-NL"/>
              <a:t>Toezicht en handhaving  </a:t>
            </a:r>
            <a:br>
              <a:rPr lang="nl-NL"/>
            </a:br>
            <a:endParaRPr lang="nl-NL" sz="2000"/>
          </a:p>
        </p:txBody>
      </p:sp>
      <p:sp>
        <p:nvSpPr>
          <p:cNvPr id="4" name="Tijdelijke aanduiding voor inhoud 2">
            <a:extLst>
              <a:ext uri="{FF2B5EF4-FFF2-40B4-BE49-F238E27FC236}">
                <a16:creationId xmlns:a16="http://schemas.microsoft.com/office/drawing/2014/main" id="{0E5193F1-275A-F604-4566-1A4D6565B83A}"/>
              </a:ext>
            </a:extLst>
          </p:cNvPr>
          <p:cNvSpPr txBox="1">
            <a:spLocks/>
          </p:cNvSpPr>
          <p:nvPr/>
        </p:nvSpPr>
        <p:spPr bwMode="auto">
          <a:xfrm>
            <a:off x="549058" y="2281724"/>
            <a:ext cx="7454400" cy="39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2813" rtl="0" eaLnBrk="1" fontAlgn="base" latinLnBrk="0" hangingPunct="1">
              <a:lnSpc>
                <a:spcPct val="90000"/>
              </a:lnSpc>
              <a:spcBef>
                <a:spcPts val="475"/>
              </a:spcBef>
              <a:spcAft>
                <a:spcPct val="0"/>
              </a:spcAft>
              <a:buClr>
                <a:srgbClr val="00A9F3"/>
              </a:buClr>
              <a:buSzPct val="80000"/>
              <a:buFont typeface="Arial" charset="0"/>
              <a:buNone/>
              <a:tabLst/>
              <a:defRPr/>
            </a:pPr>
            <a:endParaRPr kumimoji="0" lang="nl-NL" sz="2400" b="0" i="0" u="none" strike="noStrike" kern="1200" cap="none" spc="0" normalizeH="0" baseline="0" noProof="0">
              <a:ln>
                <a:noFill/>
              </a:ln>
              <a:solidFill>
                <a:srgbClr val="000000"/>
              </a:solidFill>
              <a:effectLst/>
              <a:uLnTx/>
              <a:uFillTx/>
              <a:latin typeface="Arial" charset="0"/>
              <a:cs typeface="Arial" charset="0"/>
            </a:endParaRPr>
          </a:p>
          <a:p>
            <a:pPr marL="0" indent="0">
              <a:buNone/>
            </a:pPr>
            <a:r>
              <a:rPr lang="nl-NL" b="1">
                <a:latin typeface="Arial"/>
                <a:cs typeface="Arial"/>
              </a:rPr>
              <a:t>Capaciteit en verandering t.o.v. Omgevingswet</a:t>
            </a:r>
            <a:endParaRPr lang="nl-NL" b="1"/>
          </a:p>
          <a:p>
            <a:pPr marL="0" indent="0">
              <a:buNone/>
            </a:pPr>
            <a:r>
              <a:rPr lang="nl-NL">
                <a:latin typeface="Arial"/>
                <a:cs typeface="Arial"/>
              </a:rPr>
              <a:t>   Zelf doen/uitbesteden </a:t>
            </a:r>
            <a:endParaRPr lang="nl-NL"/>
          </a:p>
          <a:p>
            <a:pPr marL="0" indent="0">
              <a:buNone/>
            </a:pPr>
            <a:endParaRPr lang="nl-NL" b="1"/>
          </a:p>
          <a:p>
            <a:pPr marL="0" indent="0">
              <a:buNone/>
            </a:pPr>
            <a:r>
              <a:rPr lang="nl-NL" b="1">
                <a:latin typeface="Arial"/>
                <a:cs typeface="Arial"/>
              </a:rPr>
              <a:t>Aantal handhavingsacties/inspecties </a:t>
            </a:r>
            <a:endParaRPr lang="nl-NL" b="1"/>
          </a:p>
          <a:p>
            <a:pPr marL="0" indent="0">
              <a:buNone/>
            </a:pPr>
            <a:r>
              <a:rPr lang="nl-NL">
                <a:latin typeface="Arial"/>
                <a:cs typeface="Arial"/>
              </a:rPr>
              <a:t>   Signalen van </a:t>
            </a:r>
            <a:r>
              <a:rPr lang="nl-NL" err="1">
                <a:latin typeface="Arial"/>
                <a:cs typeface="Arial"/>
              </a:rPr>
              <a:t>kwaliteitsborgers</a:t>
            </a:r>
            <a:r>
              <a:rPr lang="nl-NL">
                <a:latin typeface="Arial"/>
                <a:cs typeface="Arial"/>
              </a:rPr>
              <a:t> </a:t>
            </a:r>
            <a:endParaRPr lang="nl-NL"/>
          </a:p>
          <a:p>
            <a:pPr marL="0" indent="0">
              <a:buNone/>
            </a:pPr>
            <a:r>
              <a:rPr lang="nl-NL">
                <a:latin typeface="Arial"/>
                <a:cs typeface="Arial"/>
              </a:rPr>
              <a:t>   Intensiever of losser toezichtbeleid </a:t>
            </a:r>
            <a:endParaRPr lang="nl-NL"/>
          </a:p>
          <a:p>
            <a:pPr marL="0" indent="0">
              <a:buNone/>
            </a:pPr>
            <a:r>
              <a:rPr lang="nl-NL" b="1">
                <a:latin typeface="Arial"/>
                <a:cs typeface="Arial"/>
              </a:rPr>
              <a:t>	</a:t>
            </a:r>
            <a:endParaRPr kumimoji="0" lang="nl-NL" sz="2200" b="0" i="0" u="none" strike="noStrike" kern="1200" cap="none" spc="0" normalizeH="0" baseline="0" noProof="0">
              <a:ln>
                <a:noFill/>
              </a:ln>
              <a:solidFill>
                <a:srgbClr val="000000"/>
              </a:solidFill>
              <a:effectLst/>
              <a:uLnTx/>
              <a:uFillTx/>
              <a:latin typeface="Arial"/>
              <a:cs typeface="Arial"/>
            </a:endParaRPr>
          </a:p>
          <a:p>
            <a:pPr marL="0" marR="0" lvl="0" indent="0" algn="l" defTabSz="912813" rtl="0" eaLnBrk="1" fontAlgn="base" latinLnBrk="0" hangingPunct="1">
              <a:lnSpc>
                <a:spcPct val="90000"/>
              </a:lnSpc>
              <a:spcBef>
                <a:spcPts val="475"/>
              </a:spcBef>
              <a:spcAft>
                <a:spcPct val="0"/>
              </a:spcAft>
              <a:buClr>
                <a:srgbClr val="00A9F3"/>
              </a:buClr>
              <a:buSzPct val="80000"/>
              <a:buFont typeface="Arial" charset="0"/>
              <a:buNone/>
              <a:tabLst/>
              <a:defRPr/>
            </a:pPr>
            <a:endParaRPr kumimoji="0" lang="nl-NL" sz="2400" b="0" i="0" u="none" strike="noStrike" kern="1200" cap="none" spc="0" normalizeH="0" baseline="0" noProof="0">
              <a:ln>
                <a:noFill/>
              </a:ln>
              <a:solidFill>
                <a:srgbClr val="000000"/>
              </a:solidFill>
              <a:effectLst/>
              <a:uLnTx/>
              <a:uFillTx/>
              <a:latin typeface="Arial" charset="0"/>
              <a:cs typeface="Arial" charset="0"/>
            </a:endParaRPr>
          </a:p>
          <a:p>
            <a:pPr marL="0" marR="0" lvl="0" indent="0" algn="l" defTabSz="912813" rtl="0" eaLnBrk="1" fontAlgn="base" latinLnBrk="0" hangingPunct="1">
              <a:lnSpc>
                <a:spcPct val="90000"/>
              </a:lnSpc>
              <a:spcBef>
                <a:spcPts val="475"/>
              </a:spcBef>
              <a:spcAft>
                <a:spcPct val="0"/>
              </a:spcAft>
              <a:buClr>
                <a:srgbClr val="00A9F3"/>
              </a:buClr>
              <a:buSzPct val="80000"/>
              <a:buFont typeface="Arial" charset="0"/>
              <a:buNone/>
              <a:tabLst/>
              <a:defRPr/>
            </a:pPr>
            <a:endParaRPr kumimoji="0" lang="nl-NL" sz="2400" b="0" i="0" u="none" strike="noStrike" kern="1200" cap="none" spc="0" normalizeH="0" baseline="0" noProof="0">
              <a:ln>
                <a:noFill/>
              </a:ln>
              <a:solidFill>
                <a:srgbClr val="000000"/>
              </a:solidFill>
              <a:effectLst/>
              <a:uLnTx/>
              <a:uFillTx/>
              <a:latin typeface="Arial" charset="0"/>
              <a:cs typeface="Arial" charset="0"/>
            </a:endParaRPr>
          </a:p>
          <a:p>
            <a:pPr marL="267970" marR="0" lvl="0" indent="-267970" algn="l" defTabSz="912813" rtl="0" eaLnBrk="1" fontAlgn="base" latinLnBrk="0" hangingPunct="1">
              <a:lnSpc>
                <a:spcPct val="90000"/>
              </a:lnSpc>
              <a:spcBef>
                <a:spcPts val="475"/>
              </a:spcBef>
              <a:spcAft>
                <a:spcPct val="0"/>
              </a:spcAft>
              <a:buClr>
                <a:srgbClr val="00A9F3"/>
              </a:buClr>
              <a:buSzPct val="80000"/>
              <a:buFont typeface="Arial" charset="0"/>
              <a:buChar char="•"/>
              <a:tabLst/>
              <a:defRPr/>
            </a:pPr>
            <a:endParaRPr lang="nl-NL" sz="2400" b="0" i="0" u="none" strike="noStrike" kern="1200" cap="none" spc="0" normalizeH="0" baseline="0" noProof="0">
              <a:ln>
                <a:noFill/>
              </a:ln>
              <a:solidFill>
                <a:srgbClr val="000000"/>
              </a:solidFill>
              <a:effectLst/>
              <a:uLnTx/>
              <a:uFillTx/>
            </a:endParaRPr>
          </a:p>
        </p:txBody>
      </p:sp>
      <p:pic>
        <p:nvPicPr>
          <p:cNvPr id="7" name="Graphic 6" descr="Fluitje silhouet">
            <a:extLst>
              <a:ext uri="{FF2B5EF4-FFF2-40B4-BE49-F238E27FC236}">
                <a16:creationId xmlns:a16="http://schemas.microsoft.com/office/drawing/2014/main" id="{99858D6A-C378-C2AF-BA9A-4301E58DC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577" y="2698369"/>
            <a:ext cx="2392070" cy="2392070"/>
          </a:xfrm>
          <a:prstGeom prst="rect">
            <a:avLst/>
          </a:prstGeom>
        </p:spPr>
      </p:pic>
    </p:spTree>
    <p:extLst>
      <p:ext uri="{BB962C8B-B14F-4D97-AF65-F5344CB8AC3E}">
        <p14:creationId xmlns:p14="http://schemas.microsoft.com/office/powerpoint/2010/main" val="139891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2006-9AA6-1BBD-C6BD-4A54FC390C37}"/>
              </a:ext>
            </a:extLst>
          </p:cNvPr>
          <p:cNvSpPr>
            <a:spLocks noGrp="1"/>
          </p:cNvSpPr>
          <p:nvPr>
            <p:ph type="title"/>
          </p:nvPr>
        </p:nvSpPr>
        <p:spPr>
          <a:xfrm>
            <a:off x="1080000" y="1080000"/>
            <a:ext cx="10033200" cy="720000"/>
          </a:xfrm>
        </p:spPr>
        <p:txBody>
          <a:bodyPr wrap="square" anchor="t">
            <a:normAutofit/>
          </a:bodyPr>
          <a:lstStyle/>
          <a:p>
            <a:r>
              <a:rPr lang="nl-NL">
                <a:latin typeface="Arial"/>
                <a:cs typeface="Arial"/>
              </a:rPr>
              <a:t>Begrote verandering voor T &amp; H </a:t>
            </a:r>
            <a:endParaRPr lang="nl-NL"/>
          </a:p>
        </p:txBody>
      </p:sp>
      <p:pic>
        <p:nvPicPr>
          <p:cNvPr id="6" name="Afbeelding 5" descr="Deze afbeelding geeft de verdeling weer van de verandering in uren voor toezicht en handhaving. Wordt weergegeven per gemeentegrootte: meer dan 100.000 inwoners, 50.001 t/m 100.000 inwoners en 25.001 t/m 50.000 inwoners. ">
            <a:extLst>
              <a:ext uri="{FF2B5EF4-FFF2-40B4-BE49-F238E27FC236}">
                <a16:creationId xmlns:a16="http://schemas.microsoft.com/office/drawing/2014/main" id="{8B911365-9543-B658-7976-6E8DCCDBD768}"/>
              </a:ext>
            </a:extLst>
          </p:cNvPr>
          <p:cNvPicPr>
            <a:picLocks noChangeAspect="1"/>
          </p:cNvPicPr>
          <p:nvPr/>
        </p:nvPicPr>
        <p:blipFill rotWithShape="1">
          <a:blip r:embed="rId2"/>
          <a:srcRect t="21415" r="856" b="3457"/>
          <a:stretch/>
        </p:blipFill>
        <p:spPr>
          <a:xfrm>
            <a:off x="737249" y="1799999"/>
            <a:ext cx="7797151" cy="4102061"/>
          </a:xfrm>
          <a:prstGeom prst="rect">
            <a:avLst/>
          </a:prstGeom>
        </p:spPr>
      </p:pic>
      <p:pic>
        <p:nvPicPr>
          <p:cNvPr id="3" name="Graphic 2" descr="Groep mensen silhouet">
            <a:extLst>
              <a:ext uri="{FF2B5EF4-FFF2-40B4-BE49-F238E27FC236}">
                <a16:creationId xmlns:a16="http://schemas.microsoft.com/office/drawing/2014/main" id="{0B79461B-DB7B-4AFF-DEF6-A59B109850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83164" y="350902"/>
            <a:ext cx="1059013" cy="1089098"/>
          </a:xfrm>
          <a:prstGeom prst="rect">
            <a:avLst/>
          </a:prstGeom>
        </p:spPr>
      </p:pic>
    </p:spTree>
    <p:extLst>
      <p:ext uri="{BB962C8B-B14F-4D97-AF65-F5344CB8AC3E}">
        <p14:creationId xmlns:p14="http://schemas.microsoft.com/office/powerpoint/2010/main" val="3745080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2006-9AA6-1BBD-C6BD-4A54FC390C37}"/>
              </a:ext>
            </a:extLst>
          </p:cNvPr>
          <p:cNvSpPr>
            <a:spLocks noGrp="1"/>
          </p:cNvSpPr>
          <p:nvPr>
            <p:ph type="title"/>
          </p:nvPr>
        </p:nvSpPr>
        <p:spPr>
          <a:xfrm>
            <a:off x="1080000" y="1080000"/>
            <a:ext cx="10033200" cy="720000"/>
          </a:xfrm>
        </p:spPr>
        <p:txBody>
          <a:bodyPr wrap="square" anchor="t">
            <a:normAutofit/>
          </a:bodyPr>
          <a:lstStyle/>
          <a:p>
            <a:r>
              <a:rPr lang="nl-NL">
                <a:latin typeface="Arial"/>
                <a:cs typeface="Arial"/>
              </a:rPr>
              <a:t>Begrote verandering en uitbesteding </a:t>
            </a:r>
            <a:endParaRPr lang="nl-NL"/>
          </a:p>
        </p:txBody>
      </p:sp>
      <p:pic>
        <p:nvPicPr>
          <p:cNvPr id="8" name="Graphic 7" descr="Groep mensen silhouet">
            <a:extLst>
              <a:ext uri="{FF2B5EF4-FFF2-40B4-BE49-F238E27FC236}">
                <a16:creationId xmlns:a16="http://schemas.microsoft.com/office/drawing/2014/main" id="{18E2F0F7-6199-6BA3-4F2E-F9E0E6FE63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6829" y="1538521"/>
            <a:ext cx="1183341" cy="1216958"/>
          </a:xfrm>
          <a:prstGeom prst="rect">
            <a:avLst/>
          </a:prstGeom>
        </p:spPr>
      </p:pic>
      <p:pic>
        <p:nvPicPr>
          <p:cNvPr id="11" name="Graphic 10" descr="Man silhouet">
            <a:extLst>
              <a:ext uri="{FF2B5EF4-FFF2-40B4-BE49-F238E27FC236}">
                <a16:creationId xmlns:a16="http://schemas.microsoft.com/office/drawing/2014/main" id="{50E5C5EA-59AA-0379-A384-9A8F08E3F9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7771" y="1690338"/>
            <a:ext cx="914400" cy="914400"/>
          </a:xfrm>
          <a:prstGeom prst="rect">
            <a:avLst/>
          </a:prstGeom>
        </p:spPr>
      </p:pic>
      <p:pic>
        <p:nvPicPr>
          <p:cNvPr id="15" name="Graphic 14" descr="Pijl-rechts silhouet">
            <a:extLst>
              <a:ext uri="{FF2B5EF4-FFF2-40B4-BE49-F238E27FC236}">
                <a16:creationId xmlns:a16="http://schemas.microsoft.com/office/drawing/2014/main" id="{25D348AF-9413-37CE-7E0B-4DBFF04B27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9918" y="1690338"/>
            <a:ext cx="914400" cy="914400"/>
          </a:xfrm>
          <a:prstGeom prst="rect">
            <a:avLst/>
          </a:prstGeom>
        </p:spPr>
      </p:pic>
      <p:pic>
        <p:nvPicPr>
          <p:cNvPr id="7" name="Afbeelding 6" descr="Afbeelding met grafieken over het thema 'Verandering capaciteit t.o.v totaal voor T&amp;H' ">
            <a:extLst>
              <a:ext uri="{FF2B5EF4-FFF2-40B4-BE49-F238E27FC236}">
                <a16:creationId xmlns:a16="http://schemas.microsoft.com/office/drawing/2014/main" id="{2B0DE666-7FF4-838E-17D2-675BDE4E83A6}"/>
              </a:ext>
            </a:extLst>
          </p:cNvPr>
          <p:cNvPicPr>
            <a:picLocks noChangeAspect="1"/>
          </p:cNvPicPr>
          <p:nvPr/>
        </p:nvPicPr>
        <p:blipFill>
          <a:blip r:embed="rId8"/>
          <a:stretch>
            <a:fillRect/>
          </a:stretch>
        </p:blipFill>
        <p:spPr>
          <a:xfrm>
            <a:off x="475130" y="2811554"/>
            <a:ext cx="5515535" cy="3319184"/>
          </a:xfrm>
          <a:prstGeom prst="rect">
            <a:avLst/>
          </a:prstGeom>
        </p:spPr>
      </p:pic>
      <p:pic>
        <p:nvPicPr>
          <p:cNvPr id="9" name="Afbeelding 8" descr="Afbeelding van grafiek met thema 'aantal gemeenten met werkzaamheden uitbesteed voor T&amp;H' in percentages. ">
            <a:extLst>
              <a:ext uri="{FF2B5EF4-FFF2-40B4-BE49-F238E27FC236}">
                <a16:creationId xmlns:a16="http://schemas.microsoft.com/office/drawing/2014/main" id="{1FCA0040-F807-8CEE-DD52-FED4738DA5E3}"/>
              </a:ext>
            </a:extLst>
          </p:cNvPr>
          <p:cNvPicPr>
            <a:picLocks noChangeAspect="1"/>
          </p:cNvPicPr>
          <p:nvPr/>
        </p:nvPicPr>
        <p:blipFill>
          <a:blip r:embed="rId9"/>
          <a:stretch>
            <a:fillRect/>
          </a:stretch>
        </p:blipFill>
        <p:spPr>
          <a:xfrm>
            <a:off x="6223747" y="2811555"/>
            <a:ext cx="5515536" cy="3319184"/>
          </a:xfrm>
          <a:prstGeom prst="rect">
            <a:avLst/>
          </a:prstGeom>
        </p:spPr>
      </p:pic>
      <p:pic>
        <p:nvPicPr>
          <p:cNvPr id="3" name="Graphic 2" descr="Groep mensen silhouet">
            <a:extLst>
              <a:ext uri="{FF2B5EF4-FFF2-40B4-BE49-F238E27FC236}">
                <a16:creationId xmlns:a16="http://schemas.microsoft.com/office/drawing/2014/main" id="{96B9964C-A349-9FCC-9FE7-5DCA393513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3164" y="350902"/>
            <a:ext cx="1059013" cy="1089098"/>
          </a:xfrm>
          <a:prstGeom prst="rect">
            <a:avLst/>
          </a:prstGeom>
        </p:spPr>
      </p:pic>
      <p:pic>
        <p:nvPicPr>
          <p:cNvPr id="4" name="Graphic 3" descr="Stad silhouet">
            <a:extLst>
              <a:ext uri="{FF2B5EF4-FFF2-40B4-BE49-F238E27FC236}">
                <a16:creationId xmlns:a16="http://schemas.microsoft.com/office/drawing/2014/main" id="{3DB3575F-B465-5048-67FF-A37929454E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19069" y="1577427"/>
            <a:ext cx="1183341" cy="1183341"/>
          </a:xfrm>
          <a:prstGeom prst="rect">
            <a:avLst/>
          </a:prstGeom>
        </p:spPr>
      </p:pic>
    </p:spTree>
    <p:extLst>
      <p:ext uri="{BB962C8B-B14F-4D97-AF65-F5344CB8AC3E}">
        <p14:creationId xmlns:p14="http://schemas.microsoft.com/office/powerpoint/2010/main" val="4097515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8E24F-B6DA-E6F3-ED1A-0AB2BF404F61}"/>
              </a:ext>
            </a:extLst>
          </p:cNvPr>
          <p:cNvSpPr>
            <a:spLocks noGrp="1"/>
          </p:cNvSpPr>
          <p:nvPr>
            <p:ph type="title"/>
          </p:nvPr>
        </p:nvSpPr>
        <p:spPr/>
        <p:txBody>
          <a:bodyPr/>
          <a:lstStyle/>
          <a:p>
            <a:r>
              <a:rPr lang="nl-NL"/>
              <a:t>Cijfers acties en inspecties – enquête Q1-2024</a:t>
            </a:r>
          </a:p>
        </p:txBody>
      </p:sp>
      <p:pic>
        <p:nvPicPr>
          <p:cNvPr id="6" name="Graphic 5" descr="Groep mensen silhouet">
            <a:extLst>
              <a:ext uri="{FF2B5EF4-FFF2-40B4-BE49-F238E27FC236}">
                <a16:creationId xmlns:a16="http://schemas.microsoft.com/office/drawing/2014/main" id="{7E97CD3D-928A-7C76-5C66-74504E91D4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3164" y="350902"/>
            <a:ext cx="1059013" cy="1089098"/>
          </a:xfrm>
          <a:prstGeom prst="rect">
            <a:avLst/>
          </a:prstGeom>
        </p:spPr>
      </p:pic>
      <p:sp>
        <p:nvSpPr>
          <p:cNvPr id="10" name="Tekstvak 9">
            <a:extLst>
              <a:ext uri="{FF2B5EF4-FFF2-40B4-BE49-F238E27FC236}">
                <a16:creationId xmlns:a16="http://schemas.microsoft.com/office/drawing/2014/main" id="{0982B62F-621B-9EE5-5CCC-A2B4E4FFAAE1}"/>
              </a:ext>
            </a:extLst>
          </p:cNvPr>
          <p:cNvSpPr txBox="1"/>
          <p:nvPr/>
        </p:nvSpPr>
        <p:spPr>
          <a:xfrm>
            <a:off x="1449768" y="2841672"/>
            <a:ext cx="3446420" cy="830997"/>
          </a:xfrm>
          <a:prstGeom prst="rect">
            <a:avLst/>
          </a:prstGeom>
          <a:noFill/>
        </p:spPr>
        <p:txBody>
          <a:bodyPr wrap="square">
            <a:spAutoFit/>
          </a:bodyPr>
          <a:lstStyle/>
          <a:p>
            <a:pPr algn="ctr"/>
            <a:r>
              <a:rPr lang="nl-NL" sz="2400"/>
              <a:t>Niet beschikbaar, incompleet of onzeker</a:t>
            </a:r>
          </a:p>
        </p:txBody>
      </p:sp>
      <p:sp>
        <p:nvSpPr>
          <p:cNvPr id="11" name="Tekstvak 10">
            <a:extLst>
              <a:ext uri="{FF2B5EF4-FFF2-40B4-BE49-F238E27FC236}">
                <a16:creationId xmlns:a16="http://schemas.microsoft.com/office/drawing/2014/main" id="{74C6793E-4D18-8D31-88B7-6D2D31B6F7A1}"/>
              </a:ext>
            </a:extLst>
          </p:cNvPr>
          <p:cNvSpPr txBox="1"/>
          <p:nvPr/>
        </p:nvSpPr>
        <p:spPr>
          <a:xfrm>
            <a:off x="7517372" y="1800000"/>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0  </a:t>
            </a:r>
          </a:p>
        </p:txBody>
      </p:sp>
      <p:sp>
        <p:nvSpPr>
          <p:cNvPr id="12" name="Tekstvak 11">
            <a:extLst>
              <a:ext uri="{FF2B5EF4-FFF2-40B4-BE49-F238E27FC236}">
                <a16:creationId xmlns:a16="http://schemas.microsoft.com/office/drawing/2014/main" id="{9DC32C6B-1287-85BE-37A3-EA737F3CAAEE}"/>
              </a:ext>
            </a:extLst>
          </p:cNvPr>
          <p:cNvSpPr txBox="1"/>
          <p:nvPr/>
        </p:nvSpPr>
        <p:spPr>
          <a:xfrm>
            <a:off x="6205085" y="2734351"/>
            <a:ext cx="3164202" cy="830997"/>
          </a:xfrm>
          <a:prstGeom prst="rect">
            <a:avLst/>
          </a:prstGeom>
          <a:noFill/>
        </p:spPr>
        <p:txBody>
          <a:bodyPr wrap="square">
            <a:spAutoFit/>
          </a:bodyPr>
          <a:lstStyle/>
          <a:p>
            <a:pPr algn="ctr"/>
            <a:r>
              <a:rPr lang="nl-NL" sz="2400"/>
              <a:t>Omgevingswaarden vastgesteld</a:t>
            </a:r>
          </a:p>
        </p:txBody>
      </p:sp>
      <p:pic>
        <p:nvPicPr>
          <p:cNvPr id="14" name="Graphic 13" descr="Vragen silhouet">
            <a:extLst>
              <a:ext uri="{FF2B5EF4-FFF2-40B4-BE49-F238E27FC236}">
                <a16:creationId xmlns:a16="http://schemas.microsoft.com/office/drawing/2014/main" id="{26C6FEAD-D21A-B002-CCC8-5B7A8BC22D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458" y="1802040"/>
            <a:ext cx="1058202" cy="1058202"/>
          </a:xfrm>
          <a:prstGeom prst="rect">
            <a:avLst/>
          </a:prstGeom>
        </p:spPr>
      </p:pic>
      <p:sp>
        <p:nvSpPr>
          <p:cNvPr id="15" name="Tekstballon: rechthoek met afgeronde hoeken 14">
            <a:extLst>
              <a:ext uri="{FF2B5EF4-FFF2-40B4-BE49-F238E27FC236}">
                <a16:creationId xmlns:a16="http://schemas.microsoft.com/office/drawing/2014/main" id="{07A667CD-1BC0-6C84-AFC2-49215259885B}"/>
              </a:ext>
            </a:extLst>
          </p:cNvPr>
          <p:cNvSpPr/>
          <p:nvPr/>
        </p:nvSpPr>
        <p:spPr>
          <a:xfrm>
            <a:off x="4434530" y="4810282"/>
            <a:ext cx="7323353" cy="1304848"/>
          </a:xfrm>
          <a:prstGeom prst="wedgeRoundRectCallout">
            <a:avLst>
              <a:gd name="adj1" fmla="val -6599"/>
              <a:gd name="adj2" fmla="val -117715"/>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endParaRPr lang="nl-NL" sz="2400">
              <a:solidFill>
                <a:schemeClr val="tx1"/>
              </a:solidFill>
            </a:endParaRPr>
          </a:p>
          <a:p>
            <a:pPr marL="0" indent="0">
              <a:buNone/>
            </a:pPr>
            <a:r>
              <a:rPr lang="nl-NL" sz="2400">
                <a:solidFill>
                  <a:schemeClr val="tx1"/>
                </a:solidFill>
              </a:rPr>
              <a:t>Er wordt gewerkt aan het omgevingsplan, waarin de afweging voor de omgevingswaarden wordt gemaakt.</a:t>
            </a:r>
          </a:p>
          <a:p>
            <a:endParaRPr lang="nl-NL" sz="2400">
              <a:solidFill>
                <a:schemeClr val="tx1"/>
              </a:solidFill>
            </a:endParaRPr>
          </a:p>
        </p:txBody>
      </p:sp>
    </p:spTree>
    <p:extLst>
      <p:ext uri="{BB962C8B-B14F-4D97-AF65-F5344CB8AC3E}">
        <p14:creationId xmlns:p14="http://schemas.microsoft.com/office/powerpoint/2010/main" val="420464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C9617-DA9B-B5AE-4C05-18C97DAE03CF}"/>
              </a:ext>
            </a:extLst>
          </p:cNvPr>
          <p:cNvSpPr>
            <a:spLocks noGrp="1"/>
          </p:cNvSpPr>
          <p:nvPr>
            <p:ph type="ctrTitle"/>
          </p:nvPr>
        </p:nvSpPr>
        <p:spPr>
          <a:xfrm>
            <a:off x="834194" y="803149"/>
            <a:ext cx="6120000" cy="1440000"/>
          </a:xfrm>
        </p:spPr>
        <p:txBody>
          <a:bodyPr/>
          <a:lstStyle/>
          <a:p>
            <a:r>
              <a:rPr lang="nl-NL"/>
              <a:t>ICT </a:t>
            </a:r>
          </a:p>
        </p:txBody>
      </p:sp>
      <p:pic>
        <p:nvPicPr>
          <p:cNvPr id="6" name="Tijdelijke aanduiding voor inhoud 5" descr="Ui Ux silhouet">
            <a:extLst>
              <a:ext uri="{FF2B5EF4-FFF2-40B4-BE49-F238E27FC236}">
                <a16:creationId xmlns:a16="http://schemas.microsoft.com/office/drawing/2014/main" id="{3100BEB0-4463-B5BE-4D45-3148EC2FB0FC}"/>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4235" y="2516108"/>
            <a:ext cx="2887662" cy="2887663"/>
          </a:xfrm>
          <a:prstGeom prst="rect">
            <a:avLst/>
          </a:prstGeom>
        </p:spPr>
      </p:pic>
      <p:sp>
        <p:nvSpPr>
          <p:cNvPr id="7" name="Tijdelijke aanduiding voor inhoud 2">
            <a:extLst>
              <a:ext uri="{FF2B5EF4-FFF2-40B4-BE49-F238E27FC236}">
                <a16:creationId xmlns:a16="http://schemas.microsoft.com/office/drawing/2014/main" id="{E911A9BB-308A-1CF3-C069-B82C3999882B}"/>
              </a:ext>
            </a:extLst>
          </p:cNvPr>
          <p:cNvSpPr txBox="1">
            <a:spLocks/>
          </p:cNvSpPr>
          <p:nvPr/>
        </p:nvSpPr>
        <p:spPr bwMode="auto">
          <a:xfrm>
            <a:off x="834195" y="1857496"/>
            <a:ext cx="5684592" cy="500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endParaRPr lang="nl-NL"/>
          </a:p>
          <a:p>
            <a:pPr marL="0" indent="0">
              <a:buFont typeface="Arial" charset="0"/>
              <a:buNone/>
            </a:pPr>
            <a:endParaRPr lang="nl-NL" b="1"/>
          </a:p>
          <a:p>
            <a:pPr>
              <a:buFont typeface="Courier New" panose="02070309020205020404" pitchFamily="49" charset="0"/>
              <a:buChar char="o"/>
              <a:defRPr/>
            </a:pPr>
            <a:r>
              <a:rPr lang="nl-NL" sz="2600">
                <a:solidFill>
                  <a:srgbClr val="000000"/>
                </a:solidFill>
              </a:rPr>
              <a:t>DSO bijdrage </a:t>
            </a:r>
          </a:p>
          <a:p>
            <a:pPr>
              <a:buFont typeface="Courier New" panose="02070309020205020404" pitchFamily="49" charset="0"/>
              <a:buChar char="o"/>
              <a:defRPr/>
            </a:pPr>
            <a:r>
              <a:rPr lang="nl-NL" sz="2600">
                <a:solidFill>
                  <a:srgbClr val="000000"/>
                </a:solidFill>
              </a:rPr>
              <a:t>Licentiekosten</a:t>
            </a:r>
          </a:p>
          <a:p>
            <a:pPr>
              <a:buFont typeface="Courier New" panose="02070309020205020404" pitchFamily="49" charset="0"/>
              <a:buChar char="o"/>
              <a:defRPr/>
            </a:pPr>
            <a:r>
              <a:rPr lang="nl-NL" sz="2600">
                <a:solidFill>
                  <a:srgbClr val="000000"/>
                </a:solidFill>
              </a:rPr>
              <a:t>Functioneel beheer</a:t>
            </a:r>
          </a:p>
          <a:p>
            <a:pPr>
              <a:buFont typeface="Courier New" panose="02070309020205020404" pitchFamily="49" charset="0"/>
              <a:buChar char="o"/>
              <a:defRPr/>
            </a:pPr>
            <a:r>
              <a:rPr lang="nl-NL" sz="2600">
                <a:solidFill>
                  <a:srgbClr val="000000"/>
                </a:solidFill>
              </a:rPr>
              <a:t>Applicatie beheer</a:t>
            </a:r>
          </a:p>
          <a:p>
            <a:pPr>
              <a:buFont typeface="Courier New" panose="02070309020205020404" pitchFamily="49" charset="0"/>
              <a:buChar char="o"/>
              <a:defRPr/>
            </a:pPr>
            <a:r>
              <a:rPr lang="nl-NL" sz="2600">
                <a:solidFill>
                  <a:srgbClr val="000000"/>
                </a:solidFill>
              </a:rPr>
              <a:t>Regelbeheer </a:t>
            </a:r>
            <a:endParaRPr lang="nl-NL" sz="2600"/>
          </a:p>
          <a:p>
            <a:pPr>
              <a:buFontTx/>
              <a:buChar char="-"/>
            </a:pPr>
            <a:endParaRPr lang="nl-NL" b="1"/>
          </a:p>
          <a:p>
            <a:pPr>
              <a:buFontTx/>
              <a:buChar char="-"/>
            </a:pPr>
            <a:endParaRPr lang="nl-NL"/>
          </a:p>
          <a:p>
            <a:pPr marL="0" indent="0">
              <a:buFont typeface="Arial" charset="0"/>
              <a:buNone/>
            </a:pPr>
            <a:r>
              <a:rPr lang="nl-NL"/>
              <a:t>	</a:t>
            </a:r>
          </a:p>
          <a:p>
            <a:pPr marL="0" indent="0">
              <a:buFont typeface="Arial" charset="0"/>
              <a:buNone/>
            </a:pPr>
            <a:r>
              <a:rPr lang="nl-NL" b="1"/>
              <a:t>	</a:t>
            </a:r>
          </a:p>
          <a:p>
            <a:pPr lvl="2"/>
            <a:endParaRPr lang="nl-NL"/>
          </a:p>
          <a:p>
            <a:pPr marL="0" indent="0">
              <a:buFont typeface="Arial" charset="0"/>
              <a:buNone/>
            </a:pPr>
            <a:endParaRPr lang="nl-NL"/>
          </a:p>
          <a:p>
            <a:pPr marL="267970" indent="-267970"/>
            <a:endParaRPr lang="nl-NL"/>
          </a:p>
        </p:txBody>
      </p:sp>
    </p:spTree>
    <p:extLst>
      <p:ext uri="{BB962C8B-B14F-4D97-AF65-F5344CB8AC3E}">
        <p14:creationId xmlns:p14="http://schemas.microsoft.com/office/powerpoint/2010/main" val="346359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7E3F79E-682A-BCCD-17C5-811A2DF94D69}"/>
              </a:ext>
            </a:extLst>
          </p:cNvPr>
          <p:cNvSpPr>
            <a:spLocks noGrp="1"/>
          </p:cNvSpPr>
          <p:nvPr>
            <p:ph type="title"/>
          </p:nvPr>
        </p:nvSpPr>
        <p:spPr/>
        <p:txBody>
          <a:bodyPr/>
          <a:lstStyle/>
          <a:p>
            <a:r>
              <a:rPr lang="nl-NL"/>
              <a:t>Kosten voor ICT (* € 1.000,-)  </a:t>
            </a:r>
          </a:p>
        </p:txBody>
      </p:sp>
      <p:pic>
        <p:nvPicPr>
          <p:cNvPr id="5" name="Afbeelding 4" descr="Kosten voor ICT naar inwonersaantallen. &#10;100+ : 1020k&#10;50-100: 250K&#10;25-50: 260K&#10;25- : 90K">
            <a:extLst>
              <a:ext uri="{FF2B5EF4-FFF2-40B4-BE49-F238E27FC236}">
                <a16:creationId xmlns:a16="http://schemas.microsoft.com/office/drawing/2014/main" id="{BA0A54EC-4948-DA79-D9CE-DCB33C9BB6BB}"/>
              </a:ext>
            </a:extLst>
          </p:cNvPr>
          <p:cNvPicPr>
            <a:picLocks noChangeAspect="1"/>
          </p:cNvPicPr>
          <p:nvPr/>
        </p:nvPicPr>
        <p:blipFill rotWithShape="1">
          <a:blip r:embed="rId2"/>
          <a:srcRect t="18625"/>
          <a:stretch/>
        </p:blipFill>
        <p:spPr>
          <a:xfrm>
            <a:off x="1078800" y="1800000"/>
            <a:ext cx="7638007" cy="4283748"/>
          </a:xfrm>
          <a:prstGeom prst="rect">
            <a:avLst/>
          </a:prstGeom>
        </p:spPr>
      </p:pic>
      <p:pic>
        <p:nvPicPr>
          <p:cNvPr id="9" name="Graphic 8" descr="Groep mensen silhouet">
            <a:extLst>
              <a:ext uri="{FF2B5EF4-FFF2-40B4-BE49-F238E27FC236}">
                <a16:creationId xmlns:a16="http://schemas.microsoft.com/office/drawing/2014/main" id="{095BEAE8-7C20-628B-9961-0D5C9C208B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83164" y="350902"/>
            <a:ext cx="1059013" cy="1089098"/>
          </a:xfrm>
          <a:prstGeom prst="rect">
            <a:avLst/>
          </a:prstGeom>
        </p:spPr>
      </p:pic>
    </p:spTree>
    <p:extLst>
      <p:ext uri="{BB962C8B-B14F-4D97-AF65-F5344CB8AC3E}">
        <p14:creationId xmlns:p14="http://schemas.microsoft.com/office/powerpoint/2010/main" val="182051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a:latin typeface="Arial"/>
                <a:cs typeface="Arial"/>
              </a:rPr>
              <a:t>VNG monitor Omgevingswet en </a:t>
            </a:r>
            <a:r>
              <a:rPr lang="nl-NL" err="1">
                <a:latin typeface="Arial"/>
                <a:cs typeface="Arial"/>
              </a:rPr>
              <a:t>Wkb</a:t>
            </a:r>
            <a:r>
              <a:rPr lang="nl-NL">
                <a:latin typeface="Arial"/>
                <a:cs typeface="Arial"/>
              </a:rPr>
              <a:t> </a:t>
            </a:r>
            <a:endParaRPr lang="nl-NL"/>
          </a:p>
        </p:txBody>
      </p:sp>
      <p:sp>
        <p:nvSpPr>
          <p:cNvPr id="5" name="Tijdelijke aanduiding voor inhoud 4"/>
          <p:cNvSpPr>
            <a:spLocks noGrp="1"/>
          </p:cNvSpPr>
          <p:nvPr>
            <p:ph idx="1"/>
          </p:nvPr>
        </p:nvSpPr>
        <p:spPr>
          <a:xfrm>
            <a:off x="1079300" y="1520307"/>
            <a:ext cx="10033000" cy="4500563"/>
          </a:xfrm>
        </p:spPr>
        <p:txBody>
          <a:bodyPr>
            <a:normAutofit/>
          </a:bodyPr>
          <a:lstStyle/>
          <a:p>
            <a:pPr marL="0" indent="0">
              <a:buNone/>
            </a:pPr>
            <a:endParaRPr lang="nl-NL" sz="2000" b="1">
              <a:latin typeface="Arial"/>
              <a:ea typeface="Times New Roman" panose="02020603050405020304" pitchFamily="18" charset="0"/>
              <a:cs typeface="Times New Roman"/>
            </a:endParaRPr>
          </a:p>
          <a:p>
            <a:pPr marL="0" indent="0">
              <a:buNone/>
            </a:pPr>
            <a:r>
              <a:rPr lang="nl-NL">
                <a:latin typeface="Arial"/>
                <a:cs typeface="Arial"/>
              </a:rPr>
              <a:t>Nut en noodzaak</a:t>
            </a:r>
          </a:p>
          <a:p>
            <a:pPr marL="267970" indent="-267970">
              <a:buFont typeface="Arial" charset="0"/>
              <a:buChar char="•"/>
            </a:pPr>
            <a:endParaRPr lang="nl-NL"/>
          </a:p>
          <a:p>
            <a:pPr lvl="1">
              <a:buFont typeface="Courier New" charset="0"/>
              <a:buChar char="o"/>
            </a:pPr>
            <a:r>
              <a:rPr lang="nl-NL" sz="2400">
                <a:latin typeface="Arial"/>
                <a:cs typeface="Arial"/>
              </a:rPr>
              <a:t>Discussie met bestuurlijke partners </a:t>
            </a:r>
          </a:p>
          <a:p>
            <a:pPr lvl="1">
              <a:buFont typeface="Courier New" charset="0"/>
              <a:buChar char="o"/>
            </a:pPr>
            <a:r>
              <a:rPr lang="nl-NL" sz="2400">
                <a:effectLst/>
                <a:latin typeface="Arial"/>
                <a:ea typeface="Times New Roman" panose="02020603050405020304" pitchFamily="18" charset="0"/>
                <a:cs typeface="Times New Roman"/>
              </a:rPr>
              <a:t>Voortgang meten</a:t>
            </a:r>
            <a:endParaRPr lang="nl-NL" sz="2400">
              <a:latin typeface="Arial"/>
              <a:cs typeface="Times New Roman"/>
            </a:endParaRPr>
          </a:p>
          <a:p>
            <a:pPr lvl="1">
              <a:buFont typeface="Courier New" charset="0"/>
              <a:buChar char="o"/>
            </a:pPr>
            <a:r>
              <a:rPr lang="nl-NL" sz="2400">
                <a:latin typeface="Arial"/>
                <a:cs typeface="Arial"/>
              </a:rPr>
              <a:t>Inzicht geven</a:t>
            </a:r>
          </a:p>
          <a:p>
            <a:pPr lvl="1">
              <a:buFont typeface="Courier New" charset="0"/>
              <a:buChar char="o"/>
            </a:pPr>
            <a:r>
              <a:rPr lang="nl-NL" sz="2400">
                <a:latin typeface="Arial"/>
                <a:cs typeface="Arial"/>
              </a:rPr>
              <a:t>Benchmark</a:t>
            </a:r>
            <a:endParaRPr lang="nl-NL" sz="2000"/>
          </a:p>
          <a:p>
            <a:pPr marL="267970" indent="-267970"/>
            <a:endParaRPr lang="nl-NL" sz="2000">
              <a:latin typeface="Arial"/>
              <a:cs typeface="Arial"/>
            </a:endParaRPr>
          </a:p>
          <a:p>
            <a:pPr marL="267970" indent="-267970"/>
            <a:endParaRPr lang="nl-NL" sz="2000">
              <a:latin typeface="Arial"/>
              <a:cs typeface="Arial"/>
            </a:endParaRPr>
          </a:p>
          <a:p>
            <a:pPr marL="267970" indent="-267970"/>
            <a:endParaRPr lang="nl-NL" sz="2000">
              <a:latin typeface="Arial"/>
              <a:cs typeface="Arial"/>
            </a:endParaRPr>
          </a:p>
          <a:p>
            <a:pPr marL="267970" indent="-267970"/>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nl-NL" sz="1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nl-NL"/>
          </a:p>
        </p:txBody>
      </p:sp>
    </p:spTree>
    <p:extLst>
      <p:ext uri="{BB962C8B-B14F-4D97-AF65-F5344CB8AC3E}">
        <p14:creationId xmlns:p14="http://schemas.microsoft.com/office/powerpoint/2010/main" val="1374087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ADD72-28CC-AFC6-5F5F-ECF3E79753A1}"/>
              </a:ext>
            </a:extLst>
          </p:cNvPr>
          <p:cNvSpPr>
            <a:spLocks noGrp="1"/>
          </p:cNvSpPr>
          <p:nvPr>
            <p:ph type="ctrTitle"/>
          </p:nvPr>
        </p:nvSpPr>
        <p:spPr>
          <a:xfrm>
            <a:off x="824361" y="803148"/>
            <a:ext cx="6120000" cy="1440000"/>
          </a:xfrm>
        </p:spPr>
        <p:txBody>
          <a:bodyPr/>
          <a:lstStyle/>
          <a:p>
            <a:r>
              <a:rPr lang="nl-NL"/>
              <a:t>Participatie</a:t>
            </a:r>
          </a:p>
        </p:txBody>
      </p:sp>
      <p:sp>
        <p:nvSpPr>
          <p:cNvPr id="18" name="Tijdelijke aanduiding voor inhoud 2">
            <a:extLst>
              <a:ext uri="{FF2B5EF4-FFF2-40B4-BE49-F238E27FC236}">
                <a16:creationId xmlns:a16="http://schemas.microsoft.com/office/drawing/2014/main" id="{5B1CA40B-CFDA-ED8A-706A-9D031E73A514}"/>
              </a:ext>
            </a:extLst>
          </p:cNvPr>
          <p:cNvSpPr>
            <a:spLocks noGrp="1"/>
          </p:cNvSpPr>
          <p:nvPr>
            <p:ph type="subTitle" idx="1"/>
          </p:nvPr>
        </p:nvSpPr>
        <p:spPr>
          <a:xfrm>
            <a:off x="815569" y="2121308"/>
            <a:ext cx="6120000" cy="1080000"/>
          </a:xfrm>
        </p:spPr>
        <p:txBody>
          <a:bodyPr>
            <a:noAutofit/>
          </a:bodyPr>
          <a:lstStyle/>
          <a:p>
            <a:pPr marL="0" indent="0">
              <a:buNone/>
            </a:pPr>
            <a:endParaRPr lang="nl-NL" b="1"/>
          </a:p>
          <a:p>
            <a:pPr marL="342900" indent="-342900">
              <a:buFont typeface="Courier New" panose="02070309020205020404" pitchFamily="49" charset="0"/>
              <a:buChar char="o"/>
              <a:defRPr/>
            </a:pPr>
            <a:r>
              <a:rPr kumimoji="0" lang="nl-NL" i="0" u="none" strike="noStrike" kern="1200" cap="none" spc="0" normalizeH="0" baseline="0" noProof="0">
                <a:ln>
                  <a:noFill/>
                </a:ln>
                <a:solidFill>
                  <a:srgbClr val="000000"/>
                </a:solidFill>
                <a:effectLst/>
                <a:uLnTx/>
                <a:uFillTx/>
                <a:latin typeface="Arial" charset="0"/>
                <a:cs typeface="Arial" charset="0"/>
              </a:rPr>
              <a:t>Mate van participatie bij kerninstrumenten</a:t>
            </a:r>
          </a:p>
          <a:p>
            <a:pPr marL="342900" indent="-342900">
              <a:buFont typeface="Courier New" panose="02070309020205020404" pitchFamily="49" charset="0"/>
              <a:buChar char="o"/>
              <a:defRPr/>
            </a:pPr>
            <a:r>
              <a:rPr kumimoji="0" lang="nl-NL" i="0" u="none" strike="noStrike" kern="1200" cap="none" spc="0" normalizeH="0" baseline="0" noProof="0">
                <a:ln>
                  <a:noFill/>
                </a:ln>
                <a:solidFill>
                  <a:srgbClr val="000000"/>
                </a:solidFill>
                <a:effectLst/>
                <a:uLnTx/>
                <a:uFillTx/>
                <a:latin typeface="Arial" charset="0"/>
                <a:cs typeface="Arial" charset="0"/>
              </a:rPr>
              <a:t>Lijst van verplichte participatie </a:t>
            </a:r>
          </a:p>
          <a:p>
            <a:pPr marL="342900" indent="-342900">
              <a:buFont typeface="Courier New" panose="02070309020205020404" pitchFamily="49" charset="0"/>
              <a:buChar char="o"/>
              <a:defRPr/>
            </a:pPr>
            <a:r>
              <a:rPr lang="nl-NL">
                <a:solidFill>
                  <a:srgbClr val="000000"/>
                </a:solidFill>
              </a:rPr>
              <a:t>Handreikingen </a:t>
            </a:r>
          </a:p>
          <a:p>
            <a:pPr marL="342900" indent="-342900">
              <a:buFont typeface="Courier New" panose="02070309020205020404" pitchFamily="49" charset="0"/>
              <a:buChar char="o"/>
              <a:defRPr/>
            </a:pPr>
            <a:r>
              <a:rPr kumimoji="0" lang="nl-NL" i="0" u="none" strike="noStrike" kern="1200" cap="none" spc="0" normalizeH="0" baseline="0" noProof="0">
                <a:ln>
                  <a:noFill/>
                </a:ln>
                <a:solidFill>
                  <a:srgbClr val="000000"/>
                </a:solidFill>
                <a:effectLst/>
                <a:uLnTx/>
                <a:uFillTx/>
                <a:latin typeface="Arial" charset="0"/>
                <a:cs typeface="Arial" charset="0"/>
              </a:rPr>
              <a:t>Interbestuurlijke afspraken </a:t>
            </a:r>
          </a:p>
          <a:p>
            <a:pPr marL="342900" indent="-342900">
              <a:buFont typeface="Courier New" panose="02070309020205020404" pitchFamily="49" charset="0"/>
              <a:buChar char="o"/>
              <a:defRPr/>
            </a:pPr>
            <a:r>
              <a:rPr lang="nl-NL">
                <a:solidFill>
                  <a:srgbClr val="000000"/>
                </a:solidFill>
              </a:rPr>
              <a:t>Wegingscriteria </a:t>
            </a:r>
          </a:p>
          <a:p>
            <a:pPr marL="342900" indent="-342900">
              <a:buFont typeface="Courier New" panose="02070309020205020404" pitchFamily="49" charset="0"/>
              <a:buChar char="o"/>
              <a:defRPr/>
            </a:pPr>
            <a:r>
              <a:rPr lang="nl-NL">
                <a:solidFill>
                  <a:srgbClr val="000000"/>
                </a:solidFill>
              </a:rPr>
              <a:t>Participatiebudget </a:t>
            </a:r>
            <a:r>
              <a:rPr lang="nl-NL"/>
              <a:t> </a:t>
            </a:r>
          </a:p>
          <a:p>
            <a:pPr>
              <a:buFontTx/>
              <a:buChar char="-"/>
            </a:pPr>
            <a:endParaRPr lang="nl-NL" b="1"/>
          </a:p>
          <a:p>
            <a:pPr>
              <a:buFontTx/>
              <a:buChar char="-"/>
            </a:pPr>
            <a:endParaRPr lang="nl-NL"/>
          </a:p>
          <a:p>
            <a:pPr marL="0" indent="0">
              <a:buNone/>
            </a:pPr>
            <a:r>
              <a:rPr lang="nl-NL"/>
              <a:t>	</a:t>
            </a:r>
          </a:p>
          <a:p>
            <a:pPr marL="0" indent="0">
              <a:buNone/>
            </a:pPr>
            <a:r>
              <a:rPr lang="nl-NL" b="1"/>
              <a:t>	</a:t>
            </a:r>
          </a:p>
          <a:p>
            <a:pPr lvl="2"/>
            <a:endParaRPr lang="nl-NL" sz="2400"/>
          </a:p>
          <a:p>
            <a:pPr marL="0" indent="0">
              <a:buNone/>
            </a:pPr>
            <a:endParaRPr lang="nl-NL"/>
          </a:p>
          <a:p>
            <a:pPr marL="267970" indent="-267970"/>
            <a:endParaRPr lang="nl-NL"/>
          </a:p>
        </p:txBody>
      </p:sp>
      <p:pic>
        <p:nvPicPr>
          <p:cNvPr id="4" name="Graphic 3" descr="Chatten silhouet">
            <a:extLst>
              <a:ext uri="{FF2B5EF4-FFF2-40B4-BE49-F238E27FC236}">
                <a16:creationId xmlns:a16="http://schemas.microsoft.com/office/drawing/2014/main" id="{7D4811B1-390A-D3C7-253B-A5BC9B570E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6432" y="2494160"/>
            <a:ext cx="3346175" cy="3346175"/>
          </a:xfrm>
          <a:prstGeom prst="rect">
            <a:avLst/>
          </a:prstGeom>
        </p:spPr>
      </p:pic>
    </p:spTree>
    <p:extLst>
      <p:ext uri="{BB962C8B-B14F-4D97-AF65-F5344CB8AC3E}">
        <p14:creationId xmlns:p14="http://schemas.microsoft.com/office/powerpoint/2010/main" val="278908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7FA9B-21F5-DA92-7D78-259B33B58A58}"/>
              </a:ext>
            </a:extLst>
          </p:cNvPr>
          <p:cNvSpPr>
            <a:spLocks noGrp="1"/>
          </p:cNvSpPr>
          <p:nvPr>
            <p:ph type="title"/>
          </p:nvPr>
        </p:nvSpPr>
        <p:spPr/>
        <p:txBody>
          <a:bodyPr/>
          <a:lstStyle/>
          <a:p>
            <a:r>
              <a:rPr lang="nl-NL"/>
              <a:t>Bevindingen participatie Q1-2024</a:t>
            </a:r>
          </a:p>
        </p:txBody>
      </p:sp>
      <p:pic>
        <p:nvPicPr>
          <p:cNvPr id="5" name="Graphic 4" descr="Groep mensen silhouet">
            <a:extLst>
              <a:ext uri="{FF2B5EF4-FFF2-40B4-BE49-F238E27FC236}">
                <a16:creationId xmlns:a16="http://schemas.microsoft.com/office/drawing/2014/main" id="{56857756-4DF4-6708-C19B-F3E827CFDB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3164" y="350902"/>
            <a:ext cx="1059013" cy="1089098"/>
          </a:xfrm>
          <a:prstGeom prst="rect">
            <a:avLst/>
          </a:prstGeom>
        </p:spPr>
      </p:pic>
      <p:sp>
        <p:nvSpPr>
          <p:cNvPr id="8" name="Tekstvak 7">
            <a:extLst>
              <a:ext uri="{FF2B5EF4-FFF2-40B4-BE49-F238E27FC236}">
                <a16:creationId xmlns:a16="http://schemas.microsoft.com/office/drawing/2014/main" id="{8D950728-B3B9-3CA3-5A13-B198910C4A16}"/>
              </a:ext>
            </a:extLst>
          </p:cNvPr>
          <p:cNvSpPr txBox="1"/>
          <p:nvPr/>
        </p:nvSpPr>
        <p:spPr>
          <a:xfrm>
            <a:off x="1399984" y="1875836"/>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35%  </a:t>
            </a:r>
          </a:p>
        </p:txBody>
      </p:sp>
      <p:sp>
        <p:nvSpPr>
          <p:cNvPr id="9" name="Tekstvak 8">
            <a:extLst>
              <a:ext uri="{FF2B5EF4-FFF2-40B4-BE49-F238E27FC236}">
                <a16:creationId xmlns:a16="http://schemas.microsoft.com/office/drawing/2014/main" id="{5E504106-4378-35C4-4459-264BB7FFBEC8}"/>
              </a:ext>
            </a:extLst>
          </p:cNvPr>
          <p:cNvSpPr txBox="1"/>
          <p:nvPr/>
        </p:nvSpPr>
        <p:spPr>
          <a:xfrm>
            <a:off x="574109" y="2954741"/>
            <a:ext cx="3323303" cy="461665"/>
          </a:xfrm>
          <a:prstGeom prst="rect">
            <a:avLst/>
          </a:prstGeom>
          <a:noFill/>
        </p:spPr>
        <p:txBody>
          <a:bodyPr wrap="square">
            <a:spAutoFit/>
          </a:bodyPr>
          <a:lstStyle/>
          <a:p>
            <a:pPr algn="ctr"/>
            <a:r>
              <a:rPr lang="nl-NL" sz="2400"/>
              <a:t>Budget voor 2024</a:t>
            </a:r>
          </a:p>
        </p:txBody>
      </p:sp>
      <p:sp>
        <p:nvSpPr>
          <p:cNvPr id="6" name="Tekstvak 5">
            <a:extLst>
              <a:ext uri="{FF2B5EF4-FFF2-40B4-BE49-F238E27FC236}">
                <a16:creationId xmlns:a16="http://schemas.microsoft.com/office/drawing/2014/main" id="{09A22BEF-1786-D861-0AC7-78FDBC40CD5E}"/>
              </a:ext>
            </a:extLst>
          </p:cNvPr>
          <p:cNvSpPr txBox="1"/>
          <p:nvPr/>
        </p:nvSpPr>
        <p:spPr>
          <a:xfrm>
            <a:off x="4676584" y="1800000"/>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84%  </a:t>
            </a:r>
          </a:p>
        </p:txBody>
      </p:sp>
      <p:sp>
        <p:nvSpPr>
          <p:cNvPr id="7" name="Tekstvak 6">
            <a:extLst>
              <a:ext uri="{FF2B5EF4-FFF2-40B4-BE49-F238E27FC236}">
                <a16:creationId xmlns:a16="http://schemas.microsoft.com/office/drawing/2014/main" id="{954B2A26-ED37-AC6A-30CA-C01434DE9AEE}"/>
              </a:ext>
            </a:extLst>
          </p:cNvPr>
          <p:cNvSpPr txBox="1"/>
          <p:nvPr/>
        </p:nvSpPr>
        <p:spPr>
          <a:xfrm>
            <a:off x="3820123" y="2805687"/>
            <a:ext cx="3323303" cy="830997"/>
          </a:xfrm>
          <a:prstGeom prst="rect">
            <a:avLst/>
          </a:prstGeom>
          <a:noFill/>
        </p:spPr>
        <p:txBody>
          <a:bodyPr wrap="square">
            <a:spAutoFit/>
          </a:bodyPr>
          <a:lstStyle/>
          <a:p>
            <a:pPr algn="ctr"/>
            <a:r>
              <a:rPr lang="nl-NL" sz="2400"/>
              <a:t>Participatiebeleid</a:t>
            </a:r>
          </a:p>
          <a:p>
            <a:pPr algn="ctr"/>
            <a:r>
              <a:rPr lang="nl-NL" sz="2400"/>
              <a:t>Sinds ‘22 of nog bezig</a:t>
            </a:r>
          </a:p>
        </p:txBody>
      </p:sp>
      <p:sp>
        <p:nvSpPr>
          <p:cNvPr id="12" name="Tekstvak 11">
            <a:extLst>
              <a:ext uri="{FF2B5EF4-FFF2-40B4-BE49-F238E27FC236}">
                <a16:creationId xmlns:a16="http://schemas.microsoft.com/office/drawing/2014/main" id="{58FDB3DF-FA14-18C6-B7C0-35C90F70840F}"/>
              </a:ext>
            </a:extLst>
          </p:cNvPr>
          <p:cNvSpPr txBox="1"/>
          <p:nvPr/>
        </p:nvSpPr>
        <p:spPr>
          <a:xfrm>
            <a:off x="8103126" y="1800000"/>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90%  </a:t>
            </a:r>
          </a:p>
        </p:txBody>
      </p:sp>
      <p:sp>
        <p:nvSpPr>
          <p:cNvPr id="13" name="Tekstvak 12">
            <a:extLst>
              <a:ext uri="{FF2B5EF4-FFF2-40B4-BE49-F238E27FC236}">
                <a16:creationId xmlns:a16="http://schemas.microsoft.com/office/drawing/2014/main" id="{2797A810-7279-6F7D-ACF5-28E318211526}"/>
              </a:ext>
            </a:extLst>
          </p:cNvPr>
          <p:cNvSpPr txBox="1"/>
          <p:nvPr/>
        </p:nvSpPr>
        <p:spPr>
          <a:xfrm>
            <a:off x="7261268" y="2815663"/>
            <a:ext cx="3323303" cy="830997"/>
          </a:xfrm>
          <a:prstGeom prst="rect">
            <a:avLst/>
          </a:prstGeom>
          <a:noFill/>
        </p:spPr>
        <p:txBody>
          <a:bodyPr wrap="square">
            <a:spAutoFit/>
          </a:bodyPr>
          <a:lstStyle/>
          <a:p>
            <a:pPr algn="ctr"/>
            <a:r>
              <a:rPr lang="nl-NL" sz="2400"/>
              <a:t>lijst voor verplichte participatie bij </a:t>
            </a:r>
            <a:r>
              <a:rPr lang="nl-NL" sz="2400" err="1"/>
              <a:t>bopa’s</a:t>
            </a:r>
            <a:r>
              <a:rPr lang="nl-NL" sz="2400"/>
              <a:t> </a:t>
            </a:r>
          </a:p>
        </p:txBody>
      </p:sp>
      <p:sp>
        <p:nvSpPr>
          <p:cNvPr id="18" name="Tekstvak 17">
            <a:extLst>
              <a:ext uri="{FF2B5EF4-FFF2-40B4-BE49-F238E27FC236}">
                <a16:creationId xmlns:a16="http://schemas.microsoft.com/office/drawing/2014/main" id="{A45C30A9-AA32-166D-3E83-B5CD3BBFEDF8}"/>
              </a:ext>
            </a:extLst>
          </p:cNvPr>
          <p:cNvSpPr txBox="1"/>
          <p:nvPr/>
        </p:nvSpPr>
        <p:spPr>
          <a:xfrm>
            <a:off x="1399984" y="3941315"/>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35%  </a:t>
            </a:r>
          </a:p>
        </p:txBody>
      </p:sp>
      <p:sp>
        <p:nvSpPr>
          <p:cNvPr id="19" name="Tekstvak 18">
            <a:extLst>
              <a:ext uri="{FF2B5EF4-FFF2-40B4-BE49-F238E27FC236}">
                <a16:creationId xmlns:a16="http://schemas.microsoft.com/office/drawing/2014/main" id="{F559FF80-8311-41CA-800C-EDD58EDC80E3}"/>
              </a:ext>
            </a:extLst>
          </p:cNvPr>
          <p:cNvSpPr txBox="1"/>
          <p:nvPr/>
        </p:nvSpPr>
        <p:spPr>
          <a:xfrm>
            <a:off x="574109" y="4947002"/>
            <a:ext cx="3323303" cy="830997"/>
          </a:xfrm>
          <a:prstGeom prst="rect">
            <a:avLst/>
          </a:prstGeom>
          <a:noFill/>
        </p:spPr>
        <p:txBody>
          <a:bodyPr wrap="square">
            <a:spAutoFit/>
          </a:bodyPr>
          <a:lstStyle/>
          <a:p>
            <a:pPr algn="ctr"/>
            <a:r>
              <a:rPr lang="nl-NL" sz="2400"/>
              <a:t>Beoordelingscriteria</a:t>
            </a:r>
          </a:p>
          <a:p>
            <a:pPr algn="ctr"/>
            <a:r>
              <a:rPr lang="nl-NL" sz="2400"/>
              <a:t>voor behandeling</a:t>
            </a:r>
          </a:p>
        </p:txBody>
      </p:sp>
      <p:sp>
        <p:nvSpPr>
          <p:cNvPr id="16" name="Tekstvak 15">
            <a:extLst>
              <a:ext uri="{FF2B5EF4-FFF2-40B4-BE49-F238E27FC236}">
                <a16:creationId xmlns:a16="http://schemas.microsoft.com/office/drawing/2014/main" id="{4C12CEA7-19E5-3C65-D992-1F625CCD8857}"/>
              </a:ext>
            </a:extLst>
          </p:cNvPr>
          <p:cNvSpPr txBox="1"/>
          <p:nvPr/>
        </p:nvSpPr>
        <p:spPr>
          <a:xfrm>
            <a:off x="4779823" y="3941315"/>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13%  </a:t>
            </a:r>
          </a:p>
        </p:txBody>
      </p:sp>
      <p:sp>
        <p:nvSpPr>
          <p:cNvPr id="17" name="Tekstvak 16">
            <a:extLst>
              <a:ext uri="{FF2B5EF4-FFF2-40B4-BE49-F238E27FC236}">
                <a16:creationId xmlns:a16="http://schemas.microsoft.com/office/drawing/2014/main" id="{57D49DFC-9BDC-64E3-B5A9-54A2163941BA}"/>
              </a:ext>
            </a:extLst>
          </p:cNvPr>
          <p:cNvSpPr txBox="1"/>
          <p:nvPr/>
        </p:nvSpPr>
        <p:spPr>
          <a:xfrm>
            <a:off x="3897412" y="4947002"/>
            <a:ext cx="3323303" cy="830997"/>
          </a:xfrm>
          <a:prstGeom prst="rect">
            <a:avLst/>
          </a:prstGeom>
          <a:noFill/>
        </p:spPr>
        <p:txBody>
          <a:bodyPr wrap="square">
            <a:spAutoFit/>
          </a:bodyPr>
          <a:lstStyle/>
          <a:p>
            <a:pPr algn="ctr"/>
            <a:r>
              <a:rPr lang="nl-NL" sz="2400"/>
              <a:t>Interbestuurlijke afspraken</a:t>
            </a:r>
          </a:p>
        </p:txBody>
      </p:sp>
      <p:sp>
        <p:nvSpPr>
          <p:cNvPr id="14" name="Tekstvak 13">
            <a:extLst>
              <a:ext uri="{FF2B5EF4-FFF2-40B4-BE49-F238E27FC236}">
                <a16:creationId xmlns:a16="http://schemas.microsoft.com/office/drawing/2014/main" id="{8D3291E7-E819-0723-C80C-4FD1B53B9E0D}"/>
              </a:ext>
            </a:extLst>
          </p:cNvPr>
          <p:cNvSpPr txBox="1"/>
          <p:nvPr/>
        </p:nvSpPr>
        <p:spPr>
          <a:xfrm>
            <a:off x="8216197" y="3941315"/>
            <a:ext cx="2116403" cy="1015663"/>
          </a:xfrm>
          <a:prstGeom prst="rect">
            <a:avLst/>
          </a:prstGeom>
          <a:noFill/>
        </p:spPr>
        <p:txBody>
          <a:bodyPr wrap="square">
            <a:spAutoFit/>
          </a:bodyPr>
          <a:lstStyle/>
          <a:p>
            <a:r>
              <a:rPr lang="nl-NL" sz="6000">
                <a:ln w="0"/>
                <a:effectLst>
                  <a:outerShdw blurRad="38100" dist="19050" dir="2700000" algn="tl" rotWithShape="0">
                    <a:schemeClr val="dk1">
                      <a:alpha val="40000"/>
                    </a:schemeClr>
                  </a:outerShdw>
                </a:effectLst>
              </a:rPr>
              <a:t>87%  </a:t>
            </a:r>
          </a:p>
        </p:txBody>
      </p:sp>
      <p:sp>
        <p:nvSpPr>
          <p:cNvPr id="15" name="Tekstvak 14">
            <a:extLst>
              <a:ext uri="{FF2B5EF4-FFF2-40B4-BE49-F238E27FC236}">
                <a16:creationId xmlns:a16="http://schemas.microsoft.com/office/drawing/2014/main" id="{1ADD0610-BCDB-BDDA-15D9-5CD57190AF22}"/>
              </a:ext>
            </a:extLst>
          </p:cNvPr>
          <p:cNvSpPr txBox="1"/>
          <p:nvPr/>
        </p:nvSpPr>
        <p:spPr>
          <a:xfrm>
            <a:off x="7406149" y="4947002"/>
            <a:ext cx="3323303" cy="830997"/>
          </a:xfrm>
          <a:prstGeom prst="rect">
            <a:avLst/>
          </a:prstGeom>
          <a:noFill/>
        </p:spPr>
        <p:txBody>
          <a:bodyPr wrap="square">
            <a:spAutoFit/>
          </a:bodyPr>
          <a:lstStyle/>
          <a:p>
            <a:pPr algn="ctr"/>
            <a:r>
              <a:rPr lang="nl-NL" sz="2400"/>
              <a:t>Handreiking voor initiatiefnemers </a:t>
            </a:r>
          </a:p>
        </p:txBody>
      </p:sp>
    </p:spTree>
    <p:extLst>
      <p:ext uri="{BB962C8B-B14F-4D97-AF65-F5344CB8AC3E}">
        <p14:creationId xmlns:p14="http://schemas.microsoft.com/office/powerpoint/2010/main" val="328496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ADD72-28CC-AFC6-5F5F-ECF3E79753A1}"/>
              </a:ext>
            </a:extLst>
          </p:cNvPr>
          <p:cNvSpPr>
            <a:spLocks noGrp="1"/>
          </p:cNvSpPr>
          <p:nvPr>
            <p:ph type="ctrTitle"/>
          </p:nvPr>
        </p:nvSpPr>
        <p:spPr>
          <a:xfrm>
            <a:off x="598219" y="1458060"/>
            <a:ext cx="6864465" cy="1440000"/>
          </a:xfrm>
        </p:spPr>
        <p:txBody>
          <a:bodyPr/>
          <a:lstStyle/>
          <a:p>
            <a:r>
              <a:rPr lang="nl-NL"/>
              <a:t>Wet kwaliteitsborging voor het bouwen (</a:t>
            </a:r>
            <a:r>
              <a:rPr lang="nl-NL" err="1"/>
              <a:t>Wkb</a:t>
            </a:r>
            <a:r>
              <a:rPr lang="nl-NL"/>
              <a:t>) </a:t>
            </a:r>
          </a:p>
        </p:txBody>
      </p:sp>
      <p:sp>
        <p:nvSpPr>
          <p:cNvPr id="18" name="Tijdelijke aanduiding voor inhoud 2">
            <a:extLst>
              <a:ext uri="{FF2B5EF4-FFF2-40B4-BE49-F238E27FC236}">
                <a16:creationId xmlns:a16="http://schemas.microsoft.com/office/drawing/2014/main" id="{5B1CA40B-CFDA-ED8A-706A-9D031E73A514}"/>
              </a:ext>
            </a:extLst>
          </p:cNvPr>
          <p:cNvSpPr>
            <a:spLocks noGrp="1"/>
          </p:cNvSpPr>
          <p:nvPr>
            <p:ph type="subTitle" idx="1"/>
          </p:nvPr>
        </p:nvSpPr>
        <p:spPr>
          <a:xfrm>
            <a:off x="598219" y="2254260"/>
            <a:ext cx="6087716" cy="3232140"/>
          </a:xfrm>
        </p:spPr>
        <p:txBody>
          <a:bodyPr>
            <a:noAutofit/>
          </a:bodyPr>
          <a:lstStyle/>
          <a:p>
            <a:pPr marL="0" indent="0">
              <a:buNone/>
            </a:pPr>
            <a:endParaRPr lang="nl-NL"/>
          </a:p>
          <a:p>
            <a:pPr marL="0" indent="0">
              <a:buNone/>
            </a:pPr>
            <a:endParaRPr lang="nl-NL" b="1"/>
          </a:p>
          <a:p>
            <a:pPr marL="342900" indent="-342900">
              <a:buFont typeface="Courier New" panose="02070309020205020404" pitchFamily="49" charset="0"/>
              <a:buChar char="o"/>
            </a:pPr>
            <a:r>
              <a:rPr lang="nl-NL"/>
              <a:t>Gaan de aanvragen goed? </a:t>
            </a:r>
          </a:p>
          <a:p>
            <a:pPr marL="342900" indent="-342900">
              <a:buFont typeface="Courier New" panose="02070309020205020404" pitchFamily="49" charset="0"/>
              <a:buChar char="o"/>
            </a:pPr>
            <a:r>
              <a:rPr lang="nl-NL"/>
              <a:t>Inzet </a:t>
            </a:r>
            <a:r>
              <a:rPr lang="nl-NL" err="1"/>
              <a:t>kwaliteitsborgers</a:t>
            </a:r>
            <a:r>
              <a:rPr lang="nl-NL"/>
              <a:t> </a:t>
            </a:r>
          </a:p>
          <a:p>
            <a:pPr marL="342900" indent="-342900">
              <a:buFont typeface="Courier New" panose="02070309020205020404" pitchFamily="49" charset="0"/>
              <a:buChar char="o"/>
            </a:pPr>
            <a:r>
              <a:rPr lang="nl-NL"/>
              <a:t>Extra toezicht en handhaving? </a:t>
            </a:r>
          </a:p>
          <a:p>
            <a:pPr marL="342900" indent="-342900">
              <a:buFont typeface="Courier New" panose="02070309020205020404" pitchFamily="49" charset="0"/>
              <a:buChar char="o"/>
            </a:pPr>
            <a:r>
              <a:rPr lang="nl-NL"/>
              <a:t>Samenwerking veiligheidsregio </a:t>
            </a:r>
          </a:p>
          <a:p>
            <a:pPr marL="342900" indent="-342900">
              <a:buFont typeface="Courier New" panose="02070309020205020404" pitchFamily="49" charset="0"/>
              <a:buChar char="o"/>
            </a:pPr>
            <a:r>
              <a:rPr lang="nl-NL"/>
              <a:t>Deelleveringen </a:t>
            </a:r>
          </a:p>
          <a:p>
            <a:pPr>
              <a:buFontTx/>
              <a:buChar char="-"/>
            </a:pPr>
            <a:endParaRPr lang="nl-NL" b="1"/>
          </a:p>
          <a:p>
            <a:pPr>
              <a:buFontTx/>
              <a:buChar char="-"/>
            </a:pPr>
            <a:endParaRPr lang="nl-NL"/>
          </a:p>
          <a:p>
            <a:pPr marL="0" indent="0">
              <a:buNone/>
            </a:pPr>
            <a:r>
              <a:rPr lang="nl-NL"/>
              <a:t>	</a:t>
            </a:r>
          </a:p>
          <a:p>
            <a:pPr marL="0" indent="0">
              <a:buNone/>
            </a:pPr>
            <a:r>
              <a:rPr lang="nl-NL" b="1"/>
              <a:t>	</a:t>
            </a:r>
          </a:p>
          <a:p>
            <a:pPr lvl="2"/>
            <a:endParaRPr lang="nl-NL" sz="2400"/>
          </a:p>
          <a:p>
            <a:pPr marL="0" indent="0">
              <a:buNone/>
            </a:pPr>
            <a:endParaRPr lang="nl-NL"/>
          </a:p>
          <a:p>
            <a:pPr marL="267970" indent="-267970"/>
            <a:endParaRPr lang="nl-NL"/>
          </a:p>
        </p:txBody>
      </p:sp>
      <p:pic>
        <p:nvPicPr>
          <p:cNvPr id="20" name="Graphic 19" descr="Kraanvogel silhouet">
            <a:extLst>
              <a:ext uri="{FF2B5EF4-FFF2-40B4-BE49-F238E27FC236}">
                <a16:creationId xmlns:a16="http://schemas.microsoft.com/office/drawing/2014/main" id="{A632B807-8655-54D9-B7C7-D325178432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9577" y="2898060"/>
            <a:ext cx="2219739" cy="2219739"/>
          </a:xfrm>
          <a:prstGeom prst="rect">
            <a:avLst/>
          </a:prstGeom>
        </p:spPr>
      </p:pic>
    </p:spTree>
    <p:extLst>
      <p:ext uri="{BB962C8B-B14F-4D97-AF65-F5344CB8AC3E}">
        <p14:creationId xmlns:p14="http://schemas.microsoft.com/office/powerpoint/2010/main" val="288347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ADD72-28CC-AFC6-5F5F-ECF3E79753A1}"/>
              </a:ext>
            </a:extLst>
          </p:cNvPr>
          <p:cNvSpPr>
            <a:spLocks noGrp="1"/>
          </p:cNvSpPr>
          <p:nvPr>
            <p:ph type="title"/>
          </p:nvPr>
        </p:nvSpPr>
        <p:spPr/>
        <p:txBody>
          <a:bodyPr/>
          <a:lstStyle/>
          <a:p>
            <a:r>
              <a:rPr lang="nl-NL"/>
              <a:t>Wet kwaliteitsborging voor het bouwen (</a:t>
            </a:r>
            <a:r>
              <a:rPr lang="nl-NL" err="1"/>
              <a:t>Wkb</a:t>
            </a:r>
            <a:r>
              <a:rPr lang="nl-NL"/>
              <a:t>) </a:t>
            </a:r>
          </a:p>
        </p:txBody>
      </p:sp>
      <p:sp>
        <p:nvSpPr>
          <p:cNvPr id="8" name="Tekstvak 7">
            <a:extLst>
              <a:ext uri="{FF2B5EF4-FFF2-40B4-BE49-F238E27FC236}">
                <a16:creationId xmlns:a16="http://schemas.microsoft.com/office/drawing/2014/main" id="{65903C83-A3FC-2170-4E42-B284165359AD}"/>
              </a:ext>
            </a:extLst>
          </p:cNvPr>
          <p:cNvSpPr txBox="1"/>
          <p:nvPr/>
        </p:nvSpPr>
        <p:spPr>
          <a:xfrm>
            <a:off x="1978519" y="1877033"/>
            <a:ext cx="2116403" cy="1323439"/>
          </a:xfrm>
          <a:prstGeom prst="rect">
            <a:avLst/>
          </a:prstGeom>
          <a:noFill/>
        </p:spPr>
        <p:txBody>
          <a:bodyPr wrap="square">
            <a:spAutoFit/>
          </a:bodyPr>
          <a:lstStyle/>
          <a:p>
            <a:r>
              <a:rPr lang="nl-NL" sz="8000">
                <a:ln w="0"/>
                <a:effectLst>
                  <a:outerShdw blurRad="38100" dist="19050" dir="2700000" algn="tl" rotWithShape="0">
                    <a:schemeClr val="dk1">
                      <a:alpha val="40000"/>
                    </a:schemeClr>
                  </a:outerShdw>
                </a:effectLst>
              </a:rPr>
              <a:t>2</a:t>
            </a:r>
            <a:r>
              <a:rPr lang="nl-NL" sz="6000">
                <a:ln w="0"/>
                <a:effectLst>
                  <a:outerShdw blurRad="38100" dist="19050" dir="2700000" algn="tl" rotWithShape="0">
                    <a:schemeClr val="dk1">
                      <a:alpha val="40000"/>
                    </a:schemeClr>
                  </a:outerShdw>
                </a:effectLst>
              </a:rPr>
              <a:t>  </a:t>
            </a:r>
          </a:p>
        </p:txBody>
      </p:sp>
      <p:sp>
        <p:nvSpPr>
          <p:cNvPr id="9" name="Tekstvak 8">
            <a:extLst>
              <a:ext uri="{FF2B5EF4-FFF2-40B4-BE49-F238E27FC236}">
                <a16:creationId xmlns:a16="http://schemas.microsoft.com/office/drawing/2014/main" id="{225AEBA7-689E-84E2-2C94-4003E2A2CFEA}"/>
              </a:ext>
            </a:extLst>
          </p:cNvPr>
          <p:cNvSpPr txBox="1"/>
          <p:nvPr/>
        </p:nvSpPr>
        <p:spPr>
          <a:xfrm>
            <a:off x="463826" y="3089300"/>
            <a:ext cx="3771900" cy="830997"/>
          </a:xfrm>
          <a:prstGeom prst="rect">
            <a:avLst/>
          </a:prstGeom>
          <a:noFill/>
        </p:spPr>
        <p:txBody>
          <a:bodyPr wrap="square">
            <a:spAutoFit/>
          </a:bodyPr>
          <a:lstStyle/>
          <a:p>
            <a:pPr algn="ctr"/>
            <a:r>
              <a:rPr lang="nl-NL" sz="2400"/>
              <a:t>Meldingen </a:t>
            </a:r>
            <a:r>
              <a:rPr lang="nl-NL" sz="2400" err="1"/>
              <a:t>Wkb</a:t>
            </a:r>
            <a:endParaRPr lang="nl-NL" sz="2400"/>
          </a:p>
          <a:p>
            <a:pPr algn="ctr"/>
            <a:r>
              <a:rPr lang="nl-NL" sz="2400"/>
              <a:t>ontvangen</a:t>
            </a:r>
          </a:p>
        </p:txBody>
      </p:sp>
      <p:sp>
        <p:nvSpPr>
          <p:cNvPr id="15" name="Tekstballon: rechthoek met afgeronde hoeken 14">
            <a:extLst>
              <a:ext uri="{FF2B5EF4-FFF2-40B4-BE49-F238E27FC236}">
                <a16:creationId xmlns:a16="http://schemas.microsoft.com/office/drawing/2014/main" id="{6EF7CE7D-44CB-81EF-B226-51D60C678D38}"/>
              </a:ext>
            </a:extLst>
          </p:cNvPr>
          <p:cNvSpPr/>
          <p:nvPr/>
        </p:nvSpPr>
        <p:spPr>
          <a:xfrm>
            <a:off x="4275504" y="1784452"/>
            <a:ext cx="7323353" cy="1304848"/>
          </a:xfrm>
          <a:prstGeom prst="wedgeRoundRectCallout">
            <a:avLst>
              <a:gd name="adj1" fmla="val -36276"/>
              <a:gd name="adj2" fmla="val 80329"/>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800" kern="100">
                <a:solidFill>
                  <a:schemeClr val="tx1"/>
                </a:solidFill>
                <a:effectLst/>
                <a:ea typeface="Aptos" panose="020B0004020202020204" pitchFamily="34" charset="0"/>
                <a:cs typeface="Times New Roman" panose="02020603050405020304" pitchFamily="18" charset="0"/>
              </a:rPr>
              <a:t>In de melding die we binnen hebben gekregen was de OPA al verleend. Verder alleen de melding binnen. Dus kunnen nog niet beoordelen of melding “start bouw” en de </a:t>
            </a:r>
            <a:r>
              <a:rPr lang="nl-NL" sz="1800" kern="100" err="1">
                <a:solidFill>
                  <a:schemeClr val="tx1"/>
                </a:solidFill>
                <a:effectLst/>
                <a:ea typeface="Aptos" panose="020B0004020202020204" pitchFamily="34" charset="0"/>
                <a:cs typeface="Times New Roman" panose="02020603050405020304" pitchFamily="18" charset="0"/>
              </a:rPr>
              <a:t>gereedmelding</a:t>
            </a:r>
            <a:r>
              <a:rPr lang="nl-NL" sz="1800" kern="100">
                <a:solidFill>
                  <a:schemeClr val="tx1"/>
                </a:solidFill>
                <a:effectLst/>
                <a:ea typeface="Aptos" panose="020B0004020202020204" pitchFamily="34" charset="0"/>
                <a:cs typeface="Times New Roman" panose="02020603050405020304" pitchFamily="18" charset="0"/>
              </a:rPr>
              <a:t> e.d. juist binnenkomen.</a:t>
            </a:r>
            <a:endParaRPr lang="nl-NL">
              <a:solidFill>
                <a:schemeClr val="tx1"/>
              </a:solidFill>
            </a:endParaRPr>
          </a:p>
        </p:txBody>
      </p:sp>
      <p:sp>
        <p:nvSpPr>
          <p:cNvPr id="16" name="Tekstballon: rechthoek 15">
            <a:extLst>
              <a:ext uri="{FF2B5EF4-FFF2-40B4-BE49-F238E27FC236}">
                <a16:creationId xmlns:a16="http://schemas.microsoft.com/office/drawing/2014/main" id="{F653E5D2-3559-E4C8-6F5E-BF6B884168ED}"/>
              </a:ext>
            </a:extLst>
          </p:cNvPr>
          <p:cNvSpPr/>
          <p:nvPr/>
        </p:nvSpPr>
        <p:spPr>
          <a:xfrm>
            <a:off x="463826" y="4572000"/>
            <a:ext cx="6387548" cy="1777902"/>
          </a:xfrm>
          <a:prstGeom prst="wedgeRectCallout">
            <a:avLst>
              <a:gd name="adj1" fmla="val -44899"/>
              <a:gd name="adj2" fmla="val -6794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nl-NL"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Een informatieplicht voor de start van de bouw werd los ingediend, zonder dat er een eerdere melding was gedaan voor de bouwtechnische activiteit onder de </a:t>
            </a:r>
            <a:r>
              <a:rPr lang="nl-NL" sz="180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Wkb</a:t>
            </a:r>
            <a:r>
              <a:rPr lang="nl-NL"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gemeente kon daardoor niet nagaan wie de kwaliteitsborger was en of deze gekwalificeerd was voor het betreffende project.</a:t>
            </a:r>
            <a:endParaRPr lang="nl-NL">
              <a:solidFill>
                <a:schemeClr val="tx1"/>
              </a:solidFill>
            </a:endParaRPr>
          </a:p>
        </p:txBody>
      </p:sp>
      <p:sp>
        <p:nvSpPr>
          <p:cNvPr id="17" name="Tekstballon: rechthoek met afgeronde hoeken 16">
            <a:extLst>
              <a:ext uri="{FF2B5EF4-FFF2-40B4-BE49-F238E27FC236}">
                <a16:creationId xmlns:a16="http://schemas.microsoft.com/office/drawing/2014/main" id="{579C1085-69ED-3567-7B30-424881E13390}"/>
              </a:ext>
            </a:extLst>
          </p:cNvPr>
          <p:cNvSpPr/>
          <p:nvPr/>
        </p:nvSpPr>
        <p:spPr>
          <a:xfrm>
            <a:off x="7328453" y="3549411"/>
            <a:ext cx="4270404" cy="2652605"/>
          </a:xfrm>
          <a:prstGeom prst="wedgeRoundRectCallout">
            <a:avLst>
              <a:gd name="adj1" fmla="val 3372"/>
              <a:gd name="adj2" fmla="val 65498"/>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nl-NL"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Veelvoorkomend probleem was dat de melders alle documenten voor de bouwtechnische activiteit tegelijk indienden, zonder te wachten op de verlening van de omgevings-vergunning voor de omgevingsplan-activiteit</a:t>
            </a:r>
            <a:endParaRPr lang="nl-NL">
              <a:solidFill>
                <a:schemeClr val="tx1"/>
              </a:solidFill>
            </a:endParaRPr>
          </a:p>
        </p:txBody>
      </p:sp>
      <p:pic>
        <p:nvPicPr>
          <p:cNvPr id="3" name="Graphic 2" descr="Groep mensen silhouet">
            <a:extLst>
              <a:ext uri="{FF2B5EF4-FFF2-40B4-BE49-F238E27FC236}">
                <a16:creationId xmlns:a16="http://schemas.microsoft.com/office/drawing/2014/main" id="{15F6DC3B-5391-8D41-497C-1083DF386A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3164" y="350902"/>
            <a:ext cx="1059013" cy="1089098"/>
          </a:xfrm>
          <a:prstGeom prst="rect">
            <a:avLst/>
          </a:prstGeom>
        </p:spPr>
      </p:pic>
    </p:spTree>
    <p:extLst>
      <p:ext uri="{BB962C8B-B14F-4D97-AF65-F5344CB8AC3E}">
        <p14:creationId xmlns:p14="http://schemas.microsoft.com/office/powerpoint/2010/main" val="381195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96CD9-A790-1F12-D53A-5B8D5D3EE938}"/>
              </a:ext>
            </a:extLst>
          </p:cNvPr>
          <p:cNvSpPr>
            <a:spLocks noGrp="1"/>
          </p:cNvSpPr>
          <p:nvPr>
            <p:ph type="title"/>
          </p:nvPr>
        </p:nvSpPr>
        <p:spPr/>
        <p:txBody>
          <a:bodyPr/>
          <a:lstStyle/>
          <a:p>
            <a:r>
              <a:rPr lang="nl-NL"/>
              <a:t>Waarom meedoen aan de monitor? </a:t>
            </a:r>
          </a:p>
        </p:txBody>
      </p:sp>
      <p:sp>
        <p:nvSpPr>
          <p:cNvPr id="8" name="Tijdelijke aanduiding voor inhoud 7">
            <a:extLst>
              <a:ext uri="{FF2B5EF4-FFF2-40B4-BE49-F238E27FC236}">
                <a16:creationId xmlns:a16="http://schemas.microsoft.com/office/drawing/2014/main" id="{7D272164-DEA7-825E-3494-EE2D88BECBC5}"/>
              </a:ext>
            </a:extLst>
          </p:cNvPr>
          <p:cNvSpPr>
            <a:spLocks noGrp="1"/>
          </p:cNvSpPr>
          <p:nvPr>
            <p:ph idx="1"/>
          </p:nvPr>
        </p:nvSpPr>
        <p:spPr>
          <a:xfrm>
            <a:off x="1079500" y="2355141"/>
            <a:ext cx="10033000" cy="4500563"/>
          </a:xfrm>
        </p:spPr>
        <p:txBody>
          <a:bodyPr/>
          <a:lstStyle/>
          <a:p>
            <a:pPr lvl="1">
              <a:buFont typeface="Courier New" charset="0"/>
              <a:buChar char="o"/>
            </a:pPr>
            <a:r>
              <a:rPr lang="nl-NL" sz="2400">
                <a:latin typeface="Arial"/>
                <a:cs typeface="Arial"/>
              </a:rPr>
              <a:t>Versterk de discussie met bestuurlijke partners </a:t>
            </a:r>
          </a:p>
          <a:p>
            <a:pPr lvl="1">
              <a:buFont typeface="Courier New" charset="0"/>
              <a:buChar char="o"/>
            </a:pPr>
            <a:endParaRPr lang="nl-NL" sz="2400">
              <a:latin typeface="Arial"/>
              <a:cs typeface="Arial"/>
            </a:endParaRPr>
          </a:p>
          <a:p>
            <a:pPr lvl="1">
              <a:buFont typeface="Courier New" charset="0"/>
              <a:buChar char="o"/>
            </a:pPr>
            <a:r>
              <a:rPr lang="nl-NL" sz="2400">
                <a:effectLst/>
                <a:latin typeface="Arial"/>
                <a:ea typeface="Times New Roman" panose="02020603050405020304" pitchFamily="18" charset="0"/>
                <a:cs typeface="Times New Roman"/>
              </a:rPr>
              <a:t>Meet je eigen voortgang</a:t>
            </a:r>
          </a:p>
          <a:p>
            <a:pPr lvl="1">
              <a:buFont typeface="Courier New" charset="0"/>
              <a:buChar char="o"/>
            </a:pPr>
            <a:endParaRPr lang="nl-NL" sz="2400">
              <a:latin typeface="Arial"/>
              <a:cs typeface="Times New Roman"/>
            </a:endParaRPr>
          </a:p>
          <a:p>
            <a:pPr lvl="1">
              <a:buFont typeface="Courier New" charset="0"/>
              <a:buChar char="o"/>
            </a:pPr>
            <a:r>
              <a:rPr lang="nl-NL" sz="2400">
                <a:latin typeface="Arial"/>
                <a:cs typeface="Arial"/>
              </a:rPr>
              <a:t>Geeft inzicht, ook voor lokale bestuurders </a:t>
            </a:r>
          </a:p>
          <a:p>
            <a:pPr lvl="1">
              <a:buFont typeface="Courier New" charset="0"/>
              <a:buChar char="o"/>
            </a:pPr>
            <a:endParaRPr lang="nl-NL" sz="2400">
              <a:latin typeface="Arial"/>
              <a:cs typeface="Arial"/>
            </a:endParaRPr>
          </a:p>
          <a:p>
            <a:pPr lvl="1">
              <a:buFont typeface="Courier New" charset="0"/>
              <a:buChar char="o"/>
            </a:pPr>
            <a:r>
              <a:rPr lang="nl-NL" sz="2400">
                <a:latin typeface="Arial"/>
                <a:cs typeface="Arial"/>
              </a:rPr>
              <a:t>Toegang tot de benchmark</a:t>
            </a:r>
            <a:endParaRPr lang="nl-NL" sz="2000"/>
          </a:p>
          <a:p>
            <a:endParaRPr lang="nl-NL"/>
          </a:p>
        </p:txBody>
      </p:sp>
    </p:spTree>
    <p:extLst>
      <p:ext uri="{BB962C8B-B14F-4D97-AF65-F5344CB8AC3E}">
        <p14:creationId xmlns:p14="http://schemas.microsoft.com/office/powerpoint/2010/main" val="3069884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96CD9-A790-1F12-D53A-5B8D5D3EE938}"/>
              </a:ext>
            </a:extLst>
          </p:cNvPr>
          <p:cNvSpPr>
            <a:spLocks noGrp="1"/>
          </p:cNvSpPr>
          <p:nvPr>
            <p:ph type="title"/>
          </p:nvPr>
        </p:nvSpPr>
        <p:spPr/>
        <p:txBody>
          <a:bodyPr/>
          <a:lstStyle/>
          <a:p>
            <a:r>
              <a:rPr lang="nl-NL"/>
              <a:t>Eerste beelden van de benchmark tool </a:t>
            </a:r>
          </a:p>
        </p:txBody>
      </p:sp>
      <p:grpSp>
        <p:nvGrpSpPr>
          <p:cNvPr id="5" name="Groep 4" descr="Screenshot van een website over de benchmark ">
            <a:extLst>
              <a:ext uri="{FF2B5EF4-FFF2-40B4-BE49-F238E27FC236}">
                <a16:creationId xmlns:a16="http://schemas.microsoft.com/office/drawing/2014/main" id="{8C841B82-62FA-EECA-6814-58A7098B9525}"/>
              </a:ext>
            </a:extLst>
          </p:cNvPr>
          <p:cNvGrpSpPr/>
          <p:nvPr/>
        </p:nvGrpSpPr>
        <p:grpSpPr>
          <a:xfrm>
            <a:off x="1078800" y="1646286"/>
            <a:ext cx="8270631" cy="4471852"/>
            <a:chOff x="1078800" y="1646286"/>
            <a:chExt cx="8270631" cy="4471852"/>
          </a:xfrm>
        </p:grpSpPr>
        <p:pic>
          <p:nvPicPr>
            <p:cNvPr id="7" name="Afbeelding 6" descr="Afbeelding van het scherm wat u ziet als u in de benchmark tool zit. Op deze afbeelding zien we de weergave van de vraag 'Heeft de gemeente gewerkt aan één of meerdere programma's?' ">
              <a:extLst>
                <a:ext uri="{FF2B5EF4-FFF2-40B4-BE49-F238E27FC236}">
                  <a16:creationId xmlns:a16="http://schemas.microsoft.com/office/drawing/2014/main" id="{6BB75159-5A7F-45B8-3E59-C9EE1946A052}"/>
                </a:ext>
              </a:extLst>
            </p:cNvPr>
            <p:cNvPicPr>
              <a:picLocks noChangeAspect="1"/>
            </p:cNvPicPr>
            <p:nvPr/>
          </p:nvPicPr>
          <p:blipFill>
            <a:blip r:embed="rId2"/>
            <a:stretch>
              <a:fillRect/>
            </a:stretch>
          </p:blipFill>
          <p:spPr>
            <a:xfrm>
              <a:off x="1078800" y="1646286"/>
              <a:ext cx="8270631" cy="4471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hthoek 2">
              <a:extLst>
                <a:ext uri="{FF2B5EF4-FFF2-40B4-BE49-F238E27FC236}">
                  <a16:creationId xmlns:a16="http://schemas.microsoft.com/office/drawing/2014/main" id="{87FA4641-4F85-D5A8-7FA0-1507B629B805}"/>
                </a:ext>
              </a:extLst>
            </p:cNvPr>
            <p:cNvSpPr/>
            <p:nvPr/>
          </p:nvSpPr>
          <p:spPr>
            <a:xfrm>
              <a:off x="2094271" y="2281084"/>
              <a:ext cx="1052052" cy="216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D1ED904F-961B-2BE9-5584-C5C585D49A28}"/>
                </a:ext>
              </a:extLst>
            </p:cNvPr>
            <p:cNvSpPr/>
            <p:nvPr/>
          </p:nvSpPr>
          <p:spPr>
            <a:xfrm>
              <a:off x="3940568" y="2649794"/>
              <a:ext cx="1052052" cy="216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871387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0E645-FF36-A4BB-A4A3-B820010BCD7E}"/>
              </a:ext>
            </a:extLst>
          </p:cNvPr>
          <p:cNvSpPr>
            <a:spLocks noGrp="1"/>
          </p:cNvSpPr>
          <p:nvPr>
            <p:ph type="title"/>
          </p:nvPr>
        </p:nvSpPr>
        <p:spPr/>
        <p:txBody>
          <a:bodyPr/>
          <a:lstStyle/>
          <a:p>
            <a:r>
              <a:rPr lang="nl-NL"/>
              <a:t>Eerste beelden van de benchmark tool </a:t>
            </a:r>
          </a:p>
        </p:txBody>
      </p:sp>
      <p:sp>
        <p:nvSpPr>
          <p:cNvPr id="3" name="Tijdelijke aanduiding voor inhoud 2">
            <a:extLst>
              <a:ext uri="{FF2B5EF4-FFF2-40B4-BE49-F238E27FC236}">
                <a16:creationId xmlns:a16="http://schemas.microsoft.com/office/drawing/2014/main" id="{4932F476-F2EE-F12F-62EA-A5319CA83628}"/>
              </a:ext>
            </a:extLst>
          </p:cNvPr>
          <p:cNvSpPr>
            <a:spLocks noGrp="1"/>
          </p:cNvSpPr>
          <p:nvPr>
            <p:ph idx="1"/>
          </p:nvPr>
        </p:nvSpPr>
        <p:spPr/>
        <p:txBody>
          <a:bodyPr/>
          <a:lstStyle/>
          <a:p>
            <a:endParaRPr lang="nl-NL"/>
          </a:p>
        </p:txBody>
      </p:sp>
      <p:grpSp>
        <p:nvGrpSpPr>
          <p:cNvPr id="6" name="Groep 5" descr="screenshot van een website met benchmark gegevens">
            <a:extLst>
              <a:ext uri="{FF2B5EF4-FFF2-40B4-BE49-F238E27FC236}">
                <a16:creationId xmlns:a16="http://schemas.microsoft.com/office/drawing/2014/main" id="{A5CEE81C-D8A3-ECD9-CC24-8AB5800905B4}"/>
              </a:ext>
            </a:extLst>
          </p:cNvPr>
          <p:cNvGrpSpPr/>
          <p:nvPr/>
        </p:nvGrpSpPr>
        <p:grpSpPr>
          <a:xfrm>
            <a:off x="1078800" y="1670754"/>
            <a:ext cx="8684764" cy="4500000"/>
            <a:chOff x="1078800" y="1670754"/>
            <a:chExt cx="8684764" cy="4500000"/>
          </a:xfrm>
        </p:grpSpPr>
        <p:pic>
          <p:nvPicPr>
            <p:cNvPr id="7" name="Afbeelding 6" descr="Afbeelding van het scherm wat u ziet als u in de benchmark tool ziet. Op deze afbeelding zien we de weergave van de vraag 'Hoe beoordeelt u de mate van participatie bij de totstandkoming van deze programma's?' ">
              <a:extLst>
                <a:ext uri="{FF2B5EF4-FFF2-40B4-BE49-F238E27FC236}">
                  <a16:creationId xmlns:a16="http://schemas.microsoft.com/office/drawing/2014/main" id="{C6E281D6-9FF1-6AF8-E6C4-94B189362832}"/>
                </a:ext>
              </a:extLst>
            </p:cNvPr>
            <p:cNvPicPr>
              <a:picLocks noChangeAspect="1"/>
            </p:cNvPicPr>
            <p:nvPr/>
          </p:nvPicPr>
          <p:blipFill>
            <a:blip r:embed="rId2"/>
            <a:stretch>
              <a:fillRect/>
            </a:stretch>
          </p:blipFill>
          <p:spPr>
            <a:xfrm>
              <a:off x="1078800" y="1670754"/>
              <a:ext cx="8684764" cy="45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hthoek 4">
              <a:extLst>
                <a:ext uri="{FF2B5EF4-FFF2-40B4-BE49-F238E27FC236}">
                  <a16:creationId xmlns:a16="http://schemas.microsoft.com/office/drawing/2014/main" id="{7BFCD97E-509E-29D4-FD43-9CEBCB5EFCD3}"/>
                </a:ext>
              </a:extLst>
            </p:cNvPr>
            <p:cNvSpPr/>
            <p:nvPr/>
          </p:nvSpPr>
          <p:spPr>
            <a:xfrm>
              <a:off x="1351722" y="2295939"/>
              <a:ext cx="1500808" cy="506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842328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984A68A-ACE2-A0BA-FC0C-C6E237B26796}"/>
              </a:ext>
            </a:extLst>
          </p:cNvPr>
          <p:cNvSpPr>
            <a:spLocks noGrp="1"/>
          </p:cNvSpPr>
          <p:nvPr>
            <p:ph type="title"/>
          </p:nvPr>
        </p:nvSpPr>
        <p:spPr>
          <a:xfrm>
            <a:off x="1080000" y="1080000"/>
            <a:ext cx="10033200" cy="720000"/>
          </a:xfrm>
        </p:spPr>
        <p:txBody>
          <a:bodyPr/>
          <a:lstStyle/>
          <a:p>
            <a:r>
              <a:rPr lang="nl-NL"/>
              <a:t>Contactgegevens</a:t>
            </a:r>
          </a:p>
        </p:txBody>
      </p:sp>
      <p:sp>
        <p:nvSpPr>
          <p:cNvPr id="6" name="Tijdelijke aanduiding voor inhoud 5">
            <a:extLst>
              <a:ext uri="{FF2B5EF4-FFF2-40B4-BE49-F238E27FC236}">
                <a16:creationId xmlns:a16="http://schemas.microsoft.com/office/drawing/2014/main" id="{46806F4C-0138-B7F0-AFFB-130004DDC045}"/>
              </a:ext>
            </a:extLst>
          </p:cNvPr>
          <p:cNvSpPr>
            <a:spLocks noGrp="1"/>
          </p:cNvSpPr>
          <p:nvPr>
            <p:ph idx="1"/>
          </p:nvPr>
        </p:nvSpPr>
        <p:spPr>
          <a:xfrm>
            <a:off x="770921" y="1440000"/>
            <a:ext cx="10033000" cy="4500563"/>
          </a:xfrm>
        </p:spPr>
        <p:txBody>
          <a:bodyPr/>
          <a:lstStyle/>
          <a:p>
            <a:pPr marL="267970" indent="-267970"/>
            <a:endParaRPr lang="nl-NL" dirty="0"/>
          </a:p>
          <a:p>
            <a:pPr marL="0" indent="0">
              <a:buNone/>
            </a:pPr>
            <a:r>
              <a:rPr lang="nl-NL" dirty="0">
                <a:latin typeface="Arial"/>
                <a:cs typeface="Arial"/>
              </a:rPr>
              <a:t>Voor meer informatie kunt u contact opnemen met </a:t>
            </a:r>
            <a:endParaRPr lang="nl-NL" dirty="0"/>
          </a:p>
          <a:p>
            <a:pPr marL="267970" indent="-267970"/>
            <a:endParaRPr lang="nl-NL" dirty="0"/>
          </a:p>
          <a:p>
            <a:pPr marL="0" indent="0">
              <a:buNone/>
            </a:pPr>
            <a:r>
              <a:rPr lang="nl-NL" dirty="0">
                <a:latin typeface="Arial"/>
                <a:cs typeface="Arial"/>
              </a:rPr>
              <a:t>René Wanders 			Sander Rongen</a:t>
            </a:r>
          </a:p>
          <a:p>
            <a:pPr marL="0" indent="0">
              <a:buNone/>
            </a:pPr>
            <a:r>
              <a:rPr lang="nl-NL" dirty="0">
                <a:latin typeface="Arial"/>
                <a:cs typeface="Arial"/>
              </a:rPr>
              <a:t>Projectleider monitoring 		Specialist Financiën   </a:t>
            </a:r>
            <a:endParaRPr lang="nl-NL" dirty="0"/>
          </a:p>
          <a:p>
            <a:pPr marL="0" indent="0">
              <a:buNone/>
            </a:pPr>
            <a:r>
              <a:rPr lang="nl-NL" dirty="0">
                <a:latin typeface="Arial"/>
                <a:cs typeface="Arial"/>
                <a:hlinkClick r:id="rId2"/>
              </a:rPr>
              <a:t>rene.wanders@vng.nl</a:t>
            </a:r>
            <a:r>
              <a:rPr lang="nl-NL" dirty="0">
                <a:latin typeface="Arial"/>
                <a:cs typeface="Arial"/>
              </a:rPr>
              <a:t> 		</a:t>
            </a:r>
            <a:r>
              <a:rPr lang="nl-NL" dirty="0">
                <a:latin typeface="Arial"/>
                <a:cs typeface="Arial"/>
                <a:hlinkClick r:id="rId3"/>
              </a:rPr>
              <a:t>sander.rongen@vng.nl</a:t>
            </a:r>
            <a:r>
              <a:rPr lang="nl-NL" dirty="0">
                <a:latin typeface="Arial"/>
                <a:cs typeface="Arial"/>
              </a:rPr>
              <a:t> </a:t>
            </a:r>
            <a:endParaRPr lang="nl-NL" dirty="0"/>
          </a:p>
          <a:p>
            <a:pPr marL="0" indent="0" algn="ctr">
              <a:buNone/>
            </a:pPr>
            <a:endParaRPr lang="nl-NL" dirty="0"/>
          </a:p>
          <a:p>
            <a:pPr marL="0" indent="0">
              <a:buNone/>
            </a:pPr>
            <a:endParaRPr lang="nl-NL" dirty="0"/>
          </a:p>
          <a:p>
            <a:pPr marL="0" indent="0">
              <a:buNone/>
            </a:pPr>
            <a:r>
              <a:rPr lang="nl-NL" dirty="0">
                <a:latin typeface="Arial"/>
                <a:cs typeface="Arial"/>
              </a:rPr>
              <a:t>of kijk op </a:t>
            </a:r>
            <a:r>
              <a:rPr lang="nl-NL" dirty="0">
                <a:latin typeface="Arial"/>
                <a:cs typeface="Arial"/>
                <a:hlinkClick r:id="rId4"/>
              </a:rPr>
              <a:t>Monitoringsinitiatieven Omgevingswet en </a:t>
            </a:r>
            <a:r>
              <a:rPr lang="nl-NL">
                <a:latin typeface="Arial"/>
                <a:cs typeface="Arial"/>
                <a:hlinkClick r:id="rId4"/>
              </a:rPr>
              <a:t>Wkb</a:t>
            </a:r>
            <a:r>
              <a:rPr lang="nl-NL">
                <a:latin typeface="Arial"/>
                <a:cs typeface="Arial"/>
              </a:rPr>
              <a:t> </a:t>
            </a:r>
            <a:endParaRPr lang="nl-NL" dirty="0"/>
          </a:p>
          <a:p>
            <a:pPr marL="0" indent="0">
              <a:buNone/>
            </a:pPr>
            <a:r>
              <a:rPr lang="nl-NL" dirty="0">
                <a:latin typeface="Arial"/>
                <a:cs typeface="Arial"/>
              </a:rPr>
              <a:t>Daar vindt u ook het aanmeldformulier </a:t>
            </a:r>
            <a:endParaRPr lang="nl-NL" dirty="0"/>
          </a:p>
        </p:txBody>
      </p:sp>
      <p:pic>
        <p:nvPicPr>
          <p:cNvPr id="3" name="Afbeelding 2" descr="QR-code om toegang te krijgen tot de website die ook op deze pagina staat. ">
            <a:extLst>
              <a:ext uri="{FF2B5EF4-FFF2-40B4-BE49-F238E27FC236}">
                <a16:creationId xmlns:a16="http://schemas.microsoft.com/office/drawing/2014/main" id="{4F2E2D21-6177-343E-EADA-DDDF16A0DEAE}"/>
              </a:ext>
            </a:extLst>
          </p:cNvPr>
          <p:cNvPicPr>
            <a:picLocks noChangeAspect="1"/>
          </p:cNvPicPr>
          <p:nvPr/>
        </p:nvPicPr>
        <p:blipFill>
          <a:blip r:embed="rId5"/>
          <a:stretch>
            <a:fillRect/>
          </a:stretch>
        </p:blipFill>
        <p:spPr>
          <a:xfrm>
            <a:off x="9145950" y="3882886"/>
            <a:ext cx="2629963" cy="2619073"/>
          </a:xfrm>
          <a:prstGeom prst="rect">
            <a:avLst/>
          </a:prstGeom>
        </p:spPr>
      </p:pic>
    </p:spTree>
    <p:extLst>
      <p:ext uri="{BB962C8B-B14F-4D97-AF65-F5344CB8AC3E}">
        <p14:creationId xmlns:p14="http://schemas.microsoft.com/office/powerpoint/2010/main" val="343822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58126-2EF2-5987-2425-7D275B6B8E44}"/>
              </a:ext>
            </a:extLst>
          </p:cNvPr>
          <p:cNvSpPr>
            <a:spLocks noGrp="1"/>
          </p:cNvSpPr>
          <p:nvPr>
            <p:ph type="title"/>
          </p:nvPr>
        </p:nvSpPr>
        <p:spPr/>
        <p:txBody>
          <a:bodyPr/>
          <a:lstStyle/>
          <a:p>
            <a:r>
              <a:rPr lang="nl-NL">
                <a:latin typeface="Arial"/>
                <a:cs typeface="Arial"/>
              </a:rPr>
              <a:t>Huidige stand van zaken</a:t>
            </a:r>
            <a:br>
              <a:rPr lang="nl-NL">
                <a:latin typeface="Arial"/>
                <a:cs typeface="Arial"/>
              </a:rPr>
            </a:br>
            <a:endParaRPr lang="nl-NL"/>
          </a:p>
        </p:txBody>
      </p:sp>
      <p:sp>
        <p:nvSpPr>
          <p:cNvPr id="3" name="Tijdelijke aanduiding voor inhoud 2">
            <a:extLst>
              <a:ext uri="{FF2B5EF4-FFF2-40B4-BE49-F238E27FC236}">
                <a16:creationId xmlns:a16="http://schemas.microsoft.com/office/drawing/2014/main" id="{06EBEA5A-66E7-D8B1-65C9-1D490CB436F1}"/>
              </a:ext>
            </a:extLst>
          </p:cNvPr>
          <p:cNvSpPr>
            <a:spLocks noGrp="1"/>
          </p:cNvSpPr>
          <p:nvPr>
            <p:ph idx="1"/>
          </p:nvPr>
        </p:nvSpPr>
        <p:spPr/>
        <p:txBody>
          <a:bodyPr/>
          <a:lstStyle/>
          <a:p>
            <a:pPr marL="271145" lvl="1" indent="0">
              <a:buNone/>
            </a:pPr>
            <a:endParaRPr lang="nl-NL" sz="2000">
              <a:latin typeface="Arial"/>
              <a:cs typeface="Arial"/>
            </a:endParaRPr>
          </a:p>
          <a:p>
            <a:pPr marL="271145" lvl="1" indent="0">
              <a:buNone/>
            </a:pPr>
            <a:r>
              <a:rPr lang="nl-NL" sz="2400">
                <a:latin typeface="Arial"/>
                <a:cs typeface="Arial"/>
              </a:rPr>
              <a:t>59 deelnemende gemeenten</a:t>
            </a:r>
          </a:p>
          <a:p>
            <a:pPr marL="271145" lvl="1" indent="0">
              <a:buNone/>
            </a:pPr>
            <a:endParaRPr lang="nl-NL" sz="2400">
              <a:latin typeface="Arial"/>
              <a:cs typeface="Arial"/>
            </a:endParaRPr>
          </a:p>
          <a:p>
            <a:pPr marL="271145" lvl="1" indent="0">
              <a:buNone/>
            </a:pPr>
            <a:r>
              <a:rPr lang="nl-NL" sz="2400">
                <a:latin typeface="Arial"/>
                <a:cs typeface="Arial"/>
              </a:rPr>
              <a:t>April 2024	: Eerste uitvraag naar deelnemers </a:t>
            </a:r>
          </a:p>
          <a:p>
            <a:pPr marL="271145" lvl="1" indent="0">
              <a:buNone/>
            </a:pPr>
            <a:endParaRPr lang="nl-NL" sz="2400">
              <a:latin typeface="Arial"/>
              <a:cs typeface="Arial"/>
            </a:endParaRPr>
          </a:p>
          <a:p>
            <a:pPr marL="271145" lvl="1" indent="0">
              <a:buNone/>
            </a:pPr>
            <a:r>
              <a:rPr lang="nl-NL" sz="2400">
                <a:latin typeface="Arial"/>
                <a:cs typeface="Arial"/>
              </a:rPr>
              <a:t>Juni 2024 	: Resultaten over eerste kwartaal </a:t>
            </a:r>
          </a:p>
          <a:p>
            <a:pPr marL="2245869" lvl="5" indent="0">
              <a:buNone/>
            </a:pPr>
            <a:r>
              <a:rPr lang="nl-NL" sz="2000">
                <a:latin typeface="Arial"/>
                <a:cs typeface="Arial"/>
              </a:rPr>
              <a:t> + benchmark voor deelnemers  </a:t>
            </a:r>
          </a:p>
          <a:p>
            <a:pPr marL="2245869" lvl="5" indent="0">
              <a:buNone/>
            </a:pPr>
            <a:endParaRPr lang="nl-NL">
              <a:latin typeface="Arial"/>
              <a:cs typeface="Arial"/>
            </a:endParaRPr>
          </a:p>
          <a:p>
            <a:pPr marL="271145" lvl="1" indent="0">
              <a:buNone/>
            </a:pPr>
            <a:r>
              <a:rPr lang="nl-NL" sz="2400">
                <a:latin typeface="Arial"/>
                <a:cs typeface="Arial"/>
              </a:rPr>
              <a:t>Juli 2024 	: Uitvraag over kwartaal 2 </a:t>
            </a:r>
            <a:endParaRPr lang="nl-NL" sz="2000">
              <a:cs typeface="Arial"/>
            </a:endParaRPr>
          </a:p>
          <a:p>
            <a:endParaRPr lang="nl-NL"/>
          </a:p>
        </p:txBody>
      </p:sp>
    </p:spTree>
    <p:extLst>
      <p:ext uri="{BB962C8B-B14F-4D97-AF65-F5344CB8AC3E}">
        <p14:creationId xmlns:p14="http://schemas.microsoft.com/office/powerpoint/2010/main" val="46071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97400" y="-720000"/>
            <a:ext cx="10033200" cy="720000"/>
          </a:xfrm>
        </p:spPr>
        <p:txBody>
          <a:bodyPr/>
          <a:lstStyle/>
          <a:p>
            <a:r>
              <a:rPr lang="nl-NL"/>
              <a:t>  Fasen van invoering Omgevingswet</a:t>
            </a:r>
          </a:p>
        </p:txBody>
      </p:sp>
      <p:sp>
        <p:nvSpPr>
          <p:cNvPr id="5" name="Tijdelijke aanduiding voor inhoud 4"/>
          <p:cNvSpPr>
            <a:spLocks noGrp="1"/>
          </p:cNvSpPr>
          <p:nvPr>
            <p:ph idx="1"/>
          </p:nvPr>
        </p:nvSpPr>
        <p:spPr>
          <a:xfrm>
            <a:off x="1147539" y="2157203"/>
            <a:ext cx="10033000" cy="4500563"/>
          </a:xfrm>
        </p:spPr>
        <p:txBody>
          <a:bodyPr>
            <a:normAutofit/>
          </a:bodyPr>
          <a:lstStyle/>
          <a:p>
            <a:pPr marL="0" indent="0">
              <a:buNone/>
            </a:pPr>
            <a:r>
              <a:rPr lang="nl-NL" sz="2000">
                <a:latin typeface="Arial"/>
                <a:cs typeface="Arial"/>
              </a:rPr>
              <a:t> </a:t>
            </a:r>
          </a:p>
          <a:p>
            <a:pPr marL="267970" indent="-267970"/>
            <a:endParaRPr lang="nl-NL" sz="2000">
              <a:latin typeface="Arial"/>
              <a:cs typeface="Arial"/>
            </a:endParaRPr>
          </a:p>
          <a:p>
            <a:pPr marL="267970" indent="-267970"/>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nl-NL" sz="1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nl-NL"/>
          </a:p>
        </p:txBody>
      </p:sp>
      <p:sp>
        <p:nvSpPr>
          <p:cNvPr id="2" name="Ondertitel 6">
            <a:extLst>
              <a:ext uri="{FF2B5EF4-FFF2-40B4-BE49-F238E27FC236}">
                <a16:creationId xmlns:a16="http://schemas.microsoft.com/office/drawing/2014/main" id="{5E954AD9-5FD0-D115-D249-86E0AAA4AC4C}"/>
              </a:ext>
            </a:extLst>
          </p:cNvPr>
          <p:cNvSpPr txBox="1">
            <a:spLocks noChangeArrowheads="1"/>
          </p:cNvSpPr>
          <p:nvPr/>
        </p:nvSpPr>
        <p:spPr>
          <a:xfrm>
            <a:off x="880971" y="1763828"/>
            <a:ext cx="7848600" cy="1498600"/>
          </a:xfrm>
          <a:prstGeom prst="rect">
            <a:avLst/>
          </a:prstGeom>
        </p:spPr>
        <p:txBody>
          <a:bodyPr>
            <a:normAutofit fontScale="25000" lnSpcReduction="200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defRPr/>
            </a:pPr>
            <a:endParaRPr lang="nl-NL" altLang="nl-NL" sz="4000" b="1">
              <a:cs typeface="Arial" panose="020B0604020202020204" pitchFamily="34" charset="0"/>
            </a:endParaRPr>
          </a:p>
          <a:p>
            <a:pPr fontAlgn="auto">
              <a:defRPr/>
            </a:pPr>
            <a:r>
              <a:rPr lang="nl-NL" altLang="nl-NL" sz="14800">
                <a:cs typeface="Arial" panose="020B0604020202020204" pitchFamily="34" charset="0"/>
              </a:rPr>
              <a:t>Implementatie </a:t>
            </a:r>
            <a:r>
              <a:rPr lang="nl-NL" altLang="nl-NL" sz="8000">
                <a:cs typeface="Arial" panose="020B0604020202020204" pitchFamily="34" charset="0"/>
              </a:rPr>
              <a:t>(tot IWT)</a:t>
            </a:r>
          </a:p>
          <a:p>
            <a:pPr fontAlgn="auto">
              <a:defRPr/>
            </a:pPr>
            <a:endParaRPr lang="nl-NL" altLang="nl-NL" sz="14800">
              <a:cs typeface="Arial" panose="020B0604020202020204" pitchFamily="34" charset="0"/>
            </a:endParaRPr>
          </a:p>
          <a:p>
            <a:pPr fontAlgn="auto">
              <a:defRPr/>
            </a:pPr>
            <a:r>
              <a:rPr lang="nl-NL" altLang="nl-NL" sz="17600" b="1">
                <a:cs typeface="Arial" panose="020B0604020202020204" pitchFamily="34" charset="0"/>
              </a:rPr>
              <a:t>Transitie </a:t>
            </a:r>
            <a:r>
              <a:rPr lang="nl-NL" altLang="nl-NL" sz="8000" b="1">
                <a:cs typeface="Arial" panose="020B0604020202020204" pitchFamily="34" charset="0"/>
              </a:rPr>
              <a:t>( +/- 8 jaar)</a:t>
            </a:r>
          </a:p>
          <a:p>
            <a:pPr fontAlgn="auto">
              <a:defRPr/>
            </a:pPr>
            <a:endParaRPr lang="nl-NL" altLang="nl-NL" sz="14800">
              <a:cs typeface="Arial" panose="020B0604020202020204" pitchFamily="34" charset="0"/>
            </a:endParaRPr>
          </a:p>
          <a:p>
            <a:pPr fontAlgn="auto">
              <a:defRPr/>
            </a:pPr>
            <a:r>
              <a:rPr lang="nl-NL" altLang="nl-NL" sz="14800">
                <a:cs typeface="Arial" panose="020B0604020202020204" pitchFamily="34" charset="0"/>
              </a:rPr>
              <a:t>Structureel </a:t>
            </a:r>
            <a:r>
              <a:rPr lang="nl-NL" altLang="nl-NL" sz="8000">
                <a:cs typeface="Arial" panose="020B0604020202020204" pitchFamily="34" charset="0"/>
              </a:rPr>
              <a:t>(vanaf 2032)</a:t>
            </a:r>
          </a:p>
          <a:p>
            <a:pPr fontAlgn="auto">
              <a:defRPr/>
            </a:pPr>
            <a:endParaRPr lang="nl-NL" altLang="nl-NL" sz="4000" b="1">
              <a:cs typeface="Arial" panose="020B0604020202020204" pitchFamily="34" charset="0"/>
            </a:endParaRPr>
          </a:p>
          <a:p>
            <a:pPr fontAlgn="auto">
              <a:defRPr/>
            </a:pPr>
            <a:endParaRPr lang="nl-NL" altLang="nl-NL" sz="1600">
              <a:cs typeface="Arial" panose="020B0604020202020204" pitchFamily="34" charset="0"/>
            </a:endParaRPr>
          </a:p>
        </p:txBody>
      </p:sp>
      <p:pic>
        <p:nvPicPr>
          <p:cNvPr id="54276" name="Afbeelding 3" descr="hardloopbaan om aan te geven dat de omgevingswet en wkb pas het startpunt is, niet de finish. ">
            <a:extLst>
              <a:ext uri="{FF2B5EF4-FFF2-40B4-BE49-F238E27FC236}">
                <a16:creationId xmlns:a16="http://schemas.microsoft.com/office/drawing/2014/main" id="{A0B45F51-9CE6-7F27-65E6-5A483C46C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974" y="-129785"/>
            <a:ext cx="5884083" cy="703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14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1D499-C504-9D9C-9CD1-535843AC5A7F}"/>
              </a:ext>
            </a:extLst>
          </p:cNvPr>
          <p:cNvSpPr>
            <a:spLocks noGrp="1"/>
          </p:cNvSpPr>
          <p:nvPr>
            <p:ph type="title"/>
          </p:nvPr>
        </p:nvSpPr>
        <p:spPr/>
        <p:txBody>
          <a:bodyPr/>
          <a:lstStyle/>
          <a:p>
            <a:r>
              <a:rPr lang="nl-NL"/>
              <a:t>Inhoud VNG-monitor Omgevingswet en </a:t>
            </a:r>
            <a:r>
              <a:rPr lang="nl-NL" err="1"/>
              <a:t>Wkb</a:t>
            </a:r>
            <a:endParaRPr lang="nl-NL"/>
          </a:p>
        </p:txBody>
      </p:sp>
      <p:sp>
        <p:nvSpPr>
          <p:cNvPr id="3" name="Tijdelijke aanduiding voor inhoud 2">
            <a:extLst>
              <a:ext uri="{FF2B5EF4-FFF2-40B4-BE49-F238E27FC236}">
                <a16:creationId xmlns:a16="http://schemas.microsoft.com/office/drawing/2014/main" id="{FD0A3F9E-1BD2-482D-8C86-D5600A90F074}"/>
              </a:ext>
            </a:extLst>
          </p:cNvPr>
          <p:cNvSpPr>
            <a:spLocks noGrp="1"/>
          </p:cNvSpPr>
          <p:nvPr>
            <p:ph idx="1"/>
          </p:nvPr>
        </p:nvSpPr>
        <p:spPr>
          <a:xfrm>
            <a:off x="494799" y="1745835"/>
            <a:ext cx="10617201" cy="2400300"/>
          </a:xfrm>
        </p:spPr>
        <p:txBody>
          <a:bodyPr/>
          <a:lstStyle/>
          <a:p>
            <a:pPr marL="267970" indent="-267970"/>
            <a:endParaRPr lang="nl-NL" b="1"/>
          </a:p>
          <a:p>
            <a:pPr marL="0" indent="0">
              <a:buNone/>
            </a:pPr>
            <a:r>
              <a:rPr lang="nl-NL">
                <a:latin typeface="Arial"/>
                <a:cs typeface="Arial"/>
              </a:rPr>
              <a:t>    Beleid            Vergunningverlening          Toezicht en Handhaving            ICT</a:t>
            </a:r>
          </a:p>
          <a:p>
            <a:pPr marL="0" indent="0">
              <a:buNone/>
            </a:pPr>
            <a:endParaRPr lang="nl-NL"/>
          </a:p>
          <a:p>
            <a:pPr marL="267970" indent="-267970"/>
            <a:endParaRPr lang="nl-NL" b="1"/>
          </a:p>
          <a:p>
            <a:pPr marL="267970" indent="-267970"/>
            <a:endParaRPr lang="nl-NL" b="1"/>
          </a:p>
          <a:p>
            <a:pPr lvl="1"/>
            <a:endParaRPr lang="nl-NL"/>
          </a:p>
          <a:p>
            <a:pPr marL="267970" indent="-267970"/>
            <a:endParaRPr lang="nl-NL" b="1"/>
          </a:p>
          <a:p>
            <a:pPr marL="267970" indent="-267970"/>
            <a:endParaRPr lang="nl-NL"/>
          </a:p>
          <a:p>
            <a:pPr marL="0" indent="0">
              <a:buNone/>
            </a:pPr>
            <a:endParaRPr lang="nl-NL"/>
          </a:p>
        </p:txBody>
      </p:sp>
      <p:pic>
        <p:nvPicPr>
          <p:cNvPr id="4" name="Graphic 3" descr="Document silhouet">
            <a:extLst>
              <a:ext uri="{FF2B5EF4-FFF2-40B4-BE49-F238E27FC236}">
                <a16:creationId xmlns:a16="http://schemas.microsoft.com/office/drawing/2014/main" id="{DCE2F8D6-A1A7-BCBE-461E-10D12DC0E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510" y="2945985"/>
            <a:ext cx="914400" cy="914400"/>
          </a:xfrm>
          <a:prstGeom prst="rect">
            <a:avLst/>
          </a:prstGeom>
        </p:spPr>
      </p:pic>
      <p:pic>
        <p:nvPicPr>
          <p:cNvPr id="5" name="Graphic 4" descr="Controlelijst silhouet">
            <a:extLst>
              <a:ext uri="{FF2B5EF4-FFF2-40B4-BE49-F238E27FC236}">
                <a16:creationId xmlns:a16="http://schemas.microsoft.com/office/drawing/2014/main" id="{5B02CE4B-13D3-6A77-182E-AA388CB95E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5636" y="2939416"/>
            <a:ext cx="914400" cy="914400"/>
          </a:xfrm>
          <a:prstGeom prst="rect">
            <a:avLst/>
          </a:prstGeom>
        </p:spPr>
      </p:pic>
      <p:pic>
        <p:nvPicPr>
          <p:cNvPr id="6" name="Graphic 5" descr="Fluitje silhouet">
            <a:extLst>
              <a:ext uri="{FF2B5EF4-FFF2-40B4-BE49-F238E27FC236}">
                <a16:creationId xmlns:a16="http://schemas.microsoft.com/office/drawing/2014/main" id="{BE209393-1239-3680-7409-668DA40530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57648" y="2936655"/>
            <a:ext cx="914400" cy="914400"/>
          </a:xfrm>
          <a:prstGeom prst="rect">
            <a:avLst/>
          </a:prstGeom>
        </p:spPr>
      </p:pic>
      <p:pic>
        <p:nvPicPr>
          <p:cNvPr id="13" name="Graphic 12" descr="Ui Ux silhouet">
            <a:extLst>
              <a:ext uri="{FF2B5EF4-FFF2-40B4-BE49-F238E27FC236}">
                <a16:creationId xmlns:a16="http://schemas.microsoft.com/office/drawing/2014/main" id="{87C1BC86-65EA-84A4-4661-396EF6BF2F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6270" y="2931160"/>
            <a:ext cx="914400" cy="914400"/>
          </a:xfrm>
          <a:prstGeom prst="rect">
            <a:avLst/>
          </a:prstGeom>
        </p:spPr>
      </p:pic>
      <p:sp>
        <p:nvSpPr>
          <p:cNvPr id="10" name="Tijdelijke aanduiding voor inhoud 2">
            <a:extLst>
              <a:ext uri="{FF2B5EF4-FFF2-40B4-BE49-F238E27FC236}">
                <a16:creationId xmlns:a16="http://schemas.microsoft.com/office/drawing/2014/main" id="{BEF424CE-A6E3-2481-67F7-11267EA10070}"/>
              </a:ext>
            </a:extLst>
          </p:cNvPr>
          <p:cNvSpPr txBox="1">
            <a:spLocks/>
          </p:cNvSpPr>
          <p:nvPr/>
        </p:nvSpPr>
        <p:spPr bwMode="auto">
          <a:xfrm>
            <a:off x="3048067" y="4772476"/>
            <a:ext cx="3027611"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nl-NL"/>
              <a:t>   </a:t>
            </a:r>
          </a:p>
          <a:p>
            <a:pPr marL="0" indent="0">
              <a:buFont typeface="Arial" charset="0"/>
              <a:buNone/>
            </a:pPr>
            <a:r>
              <a:rPr lang="nl-NL"/>
              <a:t>Aanvullende vragen</a:t>
            </a:r>
          </a:p>
          <a:p>
            <a:pPr marL="267970" indent="-267970"/>
            <a:endParaRPr lang="nl-NL"/>
          </a:p>
          <a:p>
            <a:pPr marL="267970" indent="-267970"/>
            <a:endParaRPr lang="nl-NL"/>
          </a:p>
          <a:p>
            <a:pPr marL="267970" indent="-267970"/>
            <a:endParaRPr lang="nl-NL"/>
          </a:p>
          <a:p>
            <a:pPr marL="267970" indent="-267970"/>
            <a:endParaRPr lang="nl-NL">
              <a:latin typeface="Arial"/>
              <a:cs typeface="Arial"/>
            </a:endParaRPr>
          </a:p>
          <a:p>
            <a:pPr marL="267970" indent="-267970"/>
            <a:endParaRPr lang="nl-NL" b="1"/>
          </a:p>
          <a:p>
            <a:pPr marL="267970" indent="-267970"/>
            <a:endParaRPr lang="nl-NL" b="1"/>
          </a:p>
          <a:p>
            <a:pPr lvl="1"/>
            <a:endParaRPr lang="nl-NL"/>
          </a:p>
          <a:p>
            <a:pPr marL="267970" indent="-267970"/>
            <a:endParaRPr lang="nl-NL" b="1"/>
          </a:p>
          <a:p>
            <a:pPr marL="267970" indent="-267970"/>
            <a:endParaRPr lang="nl-NL"/>
          </a:p>
          <a:p>
            <a:pPr marL="0" indent="0">
              <a:buFont typeface="Arial" charset="0"/>
              <a:buNone/>
            </a:pPr>
            <a:endParaRPr lang="nl-NL"/>
          </a:p>
        </p:txBody>
      </p:sp>
      <p:sp>
        <p:nvSpPr>
          <p:cNvPr id="16" name="Tijdelijke aanduiding voor inhoud 2">
            <a:extLst>
              <a:ext uri="{FF2B5EF4-FFF2-40B4-BE49-F238E27FC236}">
                <a16:creationId xmlns:a16="http://schemas.microsoft.com/office/drawing/2014/main" id="{D6CC854F-9903-7ADE-2D25-15C5EE6108B8}"/>
              </a:ext>
            </a:extLst>
          </p:cNvPr>
          <p:cNvSpPr txBox="1">
            <a:spLocks/>
          </p:cNvSpPr>
          <p:nvPr/>
        </p:nvSpPr>
        <p:spPr bwMode="auto">
          <a:xfrm>
            <a:off x="6611264" y="4307109"/>
            <a:ext cx="3027611"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nl-NL"/>
              <a:t>   </a:t>
            </a:r>
          </a:p>
          <a:p>
            <a:pPr marL="0" indent="0">
              <a:buFont typeface="Arial" charset="0"/>
              <a:buNone/>
            </a:pPr>
            <a:r>
              <a:rPr lang="nl-NL" err="1"/>
              <a:t>Wkb</a:t>
            </a:r>
            <a:endParaRPr lang="nl-NL"/>
          </a:p>
          <a:p>
            <a:pPr marL="267970" indent="-267970"/>
            <a:endParaRPr lang="nl-NL"/>
          </a:p>
          <a:p>
            <a:pPr marL="267970" indent="-267970"/>
            <a:endParaRPr lang="nl-NL"/>
          </a:p>
          <a:p>
            <a:pPr marL="267970" indent="-267970"/>
            <a:endParaRPr lang="nl-NL"/>
          </a:p>
          <a:p>
            <a:pPr marL="267970" indent="-267970"/>
            <a:endParaRPr lang="nl-NL">
              <a:latin typeface="Arial"/>
              <a:cs typeface="Arial"/>
            </a:endParaRPr>
          </a:p>
          <a:p>
            <a:pPr marL="267970" indent="-267970"/>
            <a:endParaRPr lang="nl-NL" b="1"/>
          </a:p>
          <a:p>
            <a:pPr marL="267970" indent="-267970"/>
            <a:endParaRPr lang="nl-NL" b="1"/>
          </a:p>
          <a:p>
            <a:pPr lvl="1"/>
            <a:endParaRPr lang="nl-NL"/>
          </a:p>
          <a:p>
            <a:pPr marL="267970" indent="-267970"/>
            <a:endParaRPr lang="nl-NL" b="1"/>
          </a:p>
          <a:p>
            <a:pPr marL="267970" indent="-267970"/>
            <a:endParaRPr lang="nl-NL"/>
          </a:p>
          <a:p>
            <a:pPr marL="0" indent="0">
              <a:buFont typeface="Arial" charset="0"/>
              <a:buNone/>
            </a:pPr>
            <a:endParaRPr lang="nl-NL"/>
          </a:p>
        </p:txBody>
      </p:sp>
      <p:sp>
        <p:nvSpPr>
          <p:cNvPr id="17" name="Tijdelijke aanduiding voor inhoud 2">
            <a:extLst>
              <a:ext uri="{FF2B5EF4-FFF2-40B4-BE49-F238E27FC236}">
                <a16:creationId xmlns:a16="http://schemas.microsoft.com/office/drawing/2014/main" id="{319CFFD3-9E7A-16DF-923E-21D15F59FB58}"/>
              </a:ext>
            </a:extLst>
          </p:cNvPr>
          <p:cNvSpPr txBox="1">
            <a:spLocks/>
          </p:cNvSpPr>
          <p:nvPr/>
        </p:nvSpPr>
        <p:spPr bwMode="auto">
          <a:xfrm>
            <a:off x="8767199" y="4311837"/>
            <a:ext cx="2345245"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nl-NL"/>
              <a:t>   </a:t>
            </a:r>
          </a:p>
          <a:p>
            <a:pPr marL="0" indent="0">
              <a:buFont typeface="Arial" charset="0"/>
              <a:buNone/>
            </a:pPr>
            <a:r>
              <a:rPr lang="nl-NL"/>
              <a:t>Participatie</a:t>
            </a:r>
          </a:p>
          <a:p>
            <a:pPr marL="267970" indent="-267970"/>
            <a:endParaRPr lang="nl-NL"/>
          </a:p>
          <a:p>
            <a:pPr marL="267970" indent="-267970"/>
            <a:endParaRPr lang="nl-NL"/>
          </a:p>
          <a:p>
            <a:pPr marL="267970" indent="-267970"/>
            <a:endParaRPr lang="nl-NL"/>
          </a:p>
          <a:p>
            <a:pPr marL="267970" indent="-267970"/>
            <a:endParaRPr lang="nl-NL">
              <a:latin typeface="Arial"/>
              <a:cs typeface="Arial"/>
            </a:endParaRPr>
          </a:p>
          <a:p>
            <a:pPr marL="267970" indent="-267970"/>
            <a:endParaRPr lang="nl-NL" b="1"/>
          </a:p>
          <a:p>
            <a:pPr marL="267970" indent="-267970"/>
            <a:endParaRPr lang="nl-NL" b="1"/>
          </a:p>
          <a:p>
            <a:pPr lvl="1"/>
            <a:endParaRPr lang="nl-NL"/>
          </a:p>
          <a:p>
            <a:pPr marL="267970" indent="-267970"/>
            <a:endParaRPr lang="nl-NL" b="1"/>
          </a:p>
          <a:p>
            <a:pPr marL="267970" indent="-267970"/>
            <a:endParaRPr lang="nl-NL"/>
          </a:p>
          <a:p>
            <a:pPr marL="0" indent="0">
              <a:buFont typeface="Arial" charset="0"/>
              <a:buNone/>
            </a:pPr>
            <a:endParaRPr lang="nl-NL"/>
          </a:p>
        </p:txBody>
      </p:sp>
      <p:pic>
        <p:nvPicPr>
          <p:cNvPr id="12" name="Graphic 11" descr="Kraanvogel silhouet">
            <a:extLst>
              <a:ext uri="{FF2B5EF4-FFF2-40B4-BE49-F238E27FC236}">
                <a16:creationId xmlns:a16="http://schemas.microsoft.com/office/drawing/2014/main" id="{8D7C5188-1DCB-5A6A-DC89-3EE9267280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7170" y="5223204"/>
            <a:ext cx="914400" cy="914400"/>
          </a:xfrm>
          <a:prstGeom prst="rect">
            <a:avLst/>
          </a:prstGeom>
        </p:spPr>
      </p:pic>
      <p:pic>
        <p:nvPicPr>
          <p:cNvPr id="15" name="Graphic 14" descr="Chatten silhouet">
            <a:extLst>
              <a:ext uri="{FF2B5EF4-FFF2-40B4-BE49-F238E27FC236}">
                <a16:creationId xmlns:a16="http://schemas.microsoft.com/office/drawing/2014/main" id="{E2EAC332-05AB-0605-D386-ADECE337D6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78350" y="5226686"/>
            <a:ext cx="914400" cy="914400"/>
          </a:xfrm>
          <a:prstGeom prst="rect">
            <a:avLst/>
          </a:prstGeom>
        </p:spPr>
      </p:pic>
      <p:sp>
        <p:nvSpPr>
          <p:cNvPr id="7" name="Rechthoek: afgeronde hoeken 6">
            <a:extLst>
              <a:ext uri="{FF2B5EF4-FFF2-40B4-BE49-F238E27FC236}">
                <a16:creationId xmlns:a16="http://schemas.microsoft.com/office/drawing/2014/main" id="{09824C89-2F79-853E-21BF-D7FB84D9F8E2}"/>
              </a:ext>
              <a:ext uri="{C183D7F6-B498-43B3-948B-1728B52AA6E4}">
                <adec:decorative xmlns:adec="http://schemas.microsoft.com/office/drawing/2017/decorative" val="1"/>
              </a:ext>
            </a:extLst>
          </p:cNvPr>
          <p:cNvSpPr/>
          <p:nvPr/>
        </p:nvSpPr>
        <p:spPr>
          <a:xfrm>
            <a:off x="386383" y="1822963"/>
            <a:ext cx="1759974" cy="2310581"/>
          </a:xfrm>
          <a:prstGeom prst="roundRect">
            <a:avLst/>
          </a:prstGeom>
          <a:solidFill>
            <a:srgbClr val="00A9F3">
              <a:alpha val="20000"/>
            </a:srgbClr>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8" name="Rechthoek: afgeronde hoeken 7">
            <a:extLst>
              <a:ext uri="{FF2B5EF4-FFF2-40B4-BE49-F238E27FC236}">
                <a16:creationId xmlns:a16="http://schemas.microsoft.com/office/drawing/2014/main" id="{2C370C3A-F503-076A-ED83-160B81B34BC4}"/>
              </a:ext>
              <a:ext uri="{C183D7F6-B498-43B3-948B-1728B52AA6E4}">
                <adec:decorative xmlns:adec="http://schemas.microsoft.com/office/drawing/2017/decorative" val="1"/>
              </a:ext>
            </a:extLst>
          </p:cNvPr>
          <p:cNvSpPr/>
          <p:nvPr/>
        </p:nvSpPr>
        <p:spPr>
          <a:xfrm>
            <a:off x="2438158" y="1828985"/>
            <a:ext cx="3367549" cy="2310581"/>
          </a:xfrm>
          <a:prstGeom prst="roundRect">
            <a:avLst/>
          </a:prstGeom>
          <a:solidFill>
            <a:srgbClr val="00A9F3">
              <a:alpha val="20000"/>
            </a:srgbClr>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8FB0F017-322E-E2E3-B678-43807D63119E}"/>
              </a:ext>
              <a:ext uri="{C183D7F6-B498-43B3-948B-1728B52AA6E4}">
                <adec:decorative xmlns:adec="http://schemas.microsoft.com/office/drawing/2017/decorative" val="1"/>
              </a:ext>
            </a:extLst>
          </p:cNvPr>
          <p:cNvSpPr/>
          <p:nvPr/>
        </p:nvSpPr>
        <p:spPr>
          <a:xfrm>
            <a:off x="6093497" y="1822962"/>
            <a:ext cx="3645867" cy="2310581"/>
          </a:xfrm>
          <a:prstGeom prst="roundRect">
            <a:avLst/>
          </a:prstGeom>
          <a:solidFill>
            <a:srgbClr val="00A9F3">
              <a:alpha val="20000"/>
            </a:srgbClr>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1" name="Rechthoek: afgeronde hoeken 10">
            <a:extLst>
              <a:ext uri="{FF2B5EF4-FFF2-40B4-BE49-F238E27FC236}">
                <a16:creationId xmlns:a16="http://schemas.microsoft.com/office/drawing/2014/main" id="{722114B9-6379-5CF9-AC38-0637C487630C}"/>
              </a:ext>
              <a:ext uri="{C183D7F6-B498-43B3-948B-1728B52AA6E4}">
                <adec:decorative xmlns:adec="http://schemas.microsoft.com/office/drawing/2017/decorative" val="1"/>
              </a:ext>
            </a:extLst>
          </p:cNvPr>
          <p:cNvSpPr/>
          <p:nvPr/>
        </p:nvSpPr>
        <p:spPr>
          <a:xfrm>
            <a:off x="10031075" y="1820134"/>
            <a:ext cx="1571150" cy="2310581"/>
          </a:xfrm>
          <a:prstGeom prst="roundRect">
            <a:avLst/>
          </a:prstGeom>
          <a:solidFill>
            <a:srgbClr val="00A9F3">
              <a:alpha val="20000"/>
            </a:srgbClr>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4" name="Rechthoek: afgeronde hoeken 13">
            <a:extLst>
              <a:ext uri="{FF2B5EF4-FFF2-40B4-BE49-F238E27FC236}">
                <a16:creationId xmlns:a16="http://schemas.microsoft.com/office/drawing/2014/main" id="{5F296A5F-F80B-4BD3-3D9A-3A379957EC50}"/>
              </a:ext>
              <a:ext uri="{C183D7F6-B498-43B3-948B-1728B52AA6E4}">
                <adec:decorative xmlns:adec="http://schemas.microsoft.com/office/drawing/2017/decorative" val="1"/>
              </a:ext>
            </a:extLst>
          </p:cNvPr>
          <p:cNvSpPr/>
          <p:nvPr/>
        </p:nvSpPr>
        <p:spPr>
          <a:xfrm>
            <a:off x="6097046" y="4419738"/>
            <a:ext cx="1810360" cy="1852619"/>
          </a:xfrm>
          <a:prstGeom prst="roundRect">
            <a:avLst/>
          </a:prstGeom>
          <a:solidFill>
            <a:srgbClr val="00A9F3">
              <a:alpha val="20000"/>
            </a:srgbClr>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8" name="Rechthoek: afgeronde hoeken 17">
            <a:extLst>
              <a:ext uri="{FF2B5EF4-FFF2-40B4-BE49-F238E27FC236}">
                <a16:creationId xmlns:a16="http://schemas.microsoft.com/office/drawing/2014/main" id="{10A32C29-9553-E84A-370A-4368E1171526}"/>
              </a:ext>
              <a:ext uri="{C183D7F6-B498-43B3-948B-1728B52AA6E4}">
                <adec:decorative xmlns:adec="http://schemas.microsoft.com/office/drawing/2017/decorative" val="1"/>
              </a:ext>
            </a:extLst>
          </p:cNvPr>
          <p:cNvSpPr/>
          <p:nvPr/>
        </p:nvSpPr>
        <p:spPr>
          <a:xfrm>
            <a:off x="8196776" y="4415193"/>
            <a:ext cx="2579305" cy="1852619"/>
          </a:xfrm>
          <a:prstGeom prst="roundRect">
            <a:avLst/>
          </a:prstGeom>
          <a:solidFill>
            <a:srgbClr val="00A9F3">
              <a:alpha val="20000"/>
            </a:srgbClr>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982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D35E1E05-A603-B9D4-30E5-67FBD2AD23F9}"/>
              </a:ext>
            </a:extLst>
          </p:cNvPr>
          <p:cNvSpPr txBox="1">
            <a:spLocks noGrp="1"/>
          </p:cNvSpPr>
          <p:nvPr>
            <p:ph type="title" idx="4294967295"/>
          </p:nvPr>
        </p:nvSpPr>
        <p:spPr>
          <a:xfrm>
            <a:off x="3781636" y="343555"/>
            <a:ext cx="5057564" cy="72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nl-NL" sz="3200" b="1" i="0" u="none" strike="noStrike" kern="1200" cap="none" spc="0" normalizeH="0" baseline="0" noProof="0">
                <a:ln>
                  <a:noFill/>
                </a:ln>
                <a:solidFill>
                  <a:srgbClr val="00A9F3"/>
                </a:solidFill>
                <a:effectLst/>
                <a:uLnTx/>
                <a:uFillTx/>
                <a:latin typeface="Arial" charset="0"/>
                <a:ea typeface="Arial" charset="0"/>
                <a:cs typeface="Arial" charset="0"/>
              </a:rPr>
              <a:t>Informatieverzameling </a:t>
            </a:r>
            <a:br>
              <a:rPr kumimoji="0" lang="nl-NL" sz="3200" b="1" i="0" u="none" strike="noStrike" kern="1200" cap="none" spc="0" normalizeH="0" baseline="0" noProof="0">
                <a:ln>
                  <a:noFill/>
                </a:ln>
                <a:solidFill>
                  <a:srgbClr val="00A9F3"/>
                </a:solidFill>
                <a:effectLst/>
                <a:uLnTx/>
                <a:uFillTx/>
                <a:latin typeface="Arial" charset="0"/>
                <a:ea typeface="Arial" charset="0"/>
                <a:cs typeface="Arial" charset="0"/>
              </a:rPr>
            </a:br>
            <a:endParaRPr kumimoji="0" lang="nl-NL" sz="2000" b="1" i="0" u="none" strike="noStrike" kern="1200" cap="none" spc="0" normalizeH="0" baseline="0" noProof="0">
              <a:ln>
                <a:noFill/>
              </a:ln>
              <a:solidFill>
                <a:srgbClr val="00A9F3"/>
              </a:solidFill>
              <a:effectLst/>
              <a:uLnTx/>
              <a:uFillTx/>
              <a:latin typeface="Arial" charset="0"/>
              <a:ea typeface="Arial" charset="0"/>
              <a:cs typeface="Arial" charset="0"/>
            </a:endParaRPr>
          </a:p>
        </p:txBody>
      </p:sp>
      <p:sp>
        <p:nvSpPr>
          <p:cNvPr id="17" name="Rechthoek: afgeronde hoeken 16">
            <a:extLst>
              <a:ext uri="{FF2B5EF4-FFF2-40B4-BE49-F238E27FC236}">
                <a16:creationId xmlns:a16="http://schemas.microsoft.com/office/drawing/2014/main" id="{13980EBA-3613-0E3E-E511-CED70DD516E6}"/>
              </a:ext>
            </a:extLst>
          </p:cNvPr>
          <p:cNvSpPr/>
          <p:nvPr/>
        </p:nvSpPr>
        <p:spPr>
          <a:xfrm>
            <a:off x="2359236" y="1261918"/>
            <a:ext cx="4350327"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a:ln>
                  <a:noFill/>
                </a:ln>
                <a:solidFill>
                  <a:schemeClr val="tx1"/>
                </a:solidFill>
                <a:effectLst/>
                <a:uLnTx/>
                <a:uFillTx/>
                <a:latin typeface="Arial"/>
                <a:ea typeface="+mn-ea"/>
                <a:cs typeface="+mn-cs"/>
              </a:rPr>
              <a:t>Informatiemodel</a:t>
            </a:r>
          </a:p>
        </p:txBody>
      </p:sp>
      <p:sp>
        <p:nvSpPr>
          <p:cNvPr id="6" name="Cilinder 5">
            <a:extLst>
              <a:ext uri="{FF2B5EF4-FFF2-40B4-BE49-F238E27FC236}">
                <a16:creationId xmlns:a16="http://schemas.microsoft.com/office/drawing/2014/main" id="{015FE522-70F3-1FD3-04DE-220E46163B04}"/>
              </a:ext>
            </a:extLst>
          </p:cNvPr>
          <p:cNvSpPr/>
          <p:nvPr/>
        </p:nvSpPr>
        <p:spPr>
          <a:xfrm>
            <a:off x="3093529" y="4129810"/>
            <a:ext cx="2881745" cy="1551490"/>
          </a:xfrm>
          <a:prstGeom prst="can">
            <a:avLst/>
          </a:prstGeom>
          <a:solidFill>
            <a:srgbClr val="0085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DSO-LV</a:t>
            </a:r>
          </a:p>
        </p:txBody>
      </p:sp>
      <p:sp>
        <p:nvSpPr>
          <p:cNvPr id="7" name="Cilinder 6">
            <a:extLst>
              <a:ext uri="{FF2B5EF4-FFF2-40B4-BE49-F238E27FC236}">
                <a16:creationId xmlns:a16="http://schemas.microsoft.com/office/drawing/2014/main" id="{BB84F891-8504-FF45-03DF-D31CDC852DDB}"/>
              </a:ext>
            </a:extLst>
          </p:cNvPr>
          <p:cNvSpPr/>
          <p:nvPr/>
        </p:nvSpPr>
        <p:spPr>
          <a:xfrm>
            <a:off x="3093528" y="3194628"/>
            <a:ext cx="2881745" cy="1105710"/>
          </a:xfrm>
          <a:prstGeom prst="can">
            <a:avLst>
              <a:gd name="adj" fmla="val 21887"/>
            </a:avLst>
          </a:prstGeom>
          <a:solidFill>
            <a:srgbClr val="00A9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a:ln>
                  <a:noFill/>
                </a:ln>
                <a:solidFill>
                  <a:schemeClr val="tx1"/>
                </a:solidFill>
                <a:effectLst/>
                <a:uLnTx/>
                <a:uFillTx/>
                <a:latin typeface="Arial"/>
                <a:ea typeface="+mn-ea"/>
                <a:cs typeface="+mn-cs"/>
              </a:rPr>
              <a:t>Andere systemen (VTH, IV3, CBS) </a:t>
            </a:r>
          </a:p>
        </p:txBody>
      </p:sp>
      <p:sp>
        <p:nvSpPr>
          <p:cNvPr id="8" name="Cilinder 7">
            <a:extLst>
              <a:ext uri="{FF2B5EF4-FFF2-40B4-BE49-F238E27FC236}">
                <a16:creationId xmlns:a16="http://schemas.microsoft.com/office/drawing/2014/main" id="{80EF1DAE-12CA-B217-0C52-F1CE42157FFF}"/>
              </a:ext>
            </a:extLst>
          </p:cNvPr>
          <p:cNvSpPr/>
          <p:nvPr/>
        </p:nvSpPr>
        <p:spPr>
          <a:xfrm>
            <a:off x="3093529" y="2065482"/>
            <a:ext cx="2881745" cy="1260763"/>
          </a:xfrm>
          <a:prstGeom prst="can">
            <a:avLst/>
          </a:prstGeom>
          <a:solidFill>
            <a:srgbClr val="C200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Enquête</a:t>
            </a:r>
          </a:p>
        </p:txBody>
      </p:sp>
      <p:sp>
        <p:nvSpPr>
          <p:cNvPr id="18" name="Pijl: rechts 17">
            <a:extLst>
              <a:ext uri="{FF2B5EF4-FFF2-40B4-BE49-F238E27FC236}">
                <a16:creationId xmlns:a16="http://schemas.microsoft.com/office/drawing/2014/main" id="{ABAE0143-CFFD-C981-DB2B-37D714CD21D3}"/>
              </a:ext>
            </a:extLst>
          </p:cNvPr>
          <p:cNvSpPr/>
          <p:nvPr/>
        </p:nvSpPr>
        <p:spPr>
          <a:xfrm>
            <a:off x="6883072" y="1570399"/>
            <a:ext cx="1988455" cy="979991"/>
          </a:xfrm>
          <a:prstGeom prst="rightArrow">
            <a:avLst/>
          </a:prstGeom>
          <a:solidFill>
            <a:srgbClr val="00A9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a:ln>
                  <a:noFill/>
                </a:ln>
                <a:solidFill>
                  <a:schemeClr val="tx1"/>
                </a:solidFill>
                <a:effectLst/>
                <a:uLnTx/>
                <a:uFillTx/>
                <a:latin typeface="Arial"/>
                <a:ea typeface="+mn-ea"/>
                <a:cs typeface="+mn-cs"/>
              </a:rPr>
              <a:t>evaluatie</a:t>
            </a:r>
            <a:endParaRPr kumimoji="0" lang="nl-NL" sz="2400" b="0" i="0" u="none" strike="noStrike" kern="1200" cap="none" spc="0" normalizeH="0" baseline="0" noProof="0">
              <a:ln>
                <a:noFill/>
              </a:ln>
              <a:solidFill>
                <a:schemeClr val="tx1"/>
              </a:solidFill>
              <a:effectLst/>
              <a:uLnTx/>
              <a:uFillTx/>
              <a:latin typeface="Arial"/>
              <a:ea typeface="+mn-ea"/>
              <a:cs typeface="+mn-cs"/>
            </a:endParaRPr>
          </a:p>
        </p:txBody>
      </p:sp>
      <p:pic>
        <p:nvPicPr>
          <p:cNvPr id="12" name="Graphic 11" descr="Dicht boek silhouet">
            <a:extLst>
              <a:ext uri="{FF2B5EF4-FFF2-40B4-BE49-F238E27FC236}">
                <a16:creationId xmlns:a16="http://schemas.microsoft.com/office/drawing/2014/main" id="{6200000D-0D03-1100-41AE-1A0ED2EAF6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1527" y="1374594"/>
            <a:ext cx="1371600" cy="1371600"/>
          </a:xfrm>
          <a:prstGeom prst="rect">
            <a:avLst/>
          </a:prstGeom>
        </p:spPr>
      </p:pic>
      <p:sp>
        <p:nvSpPr>
          <p:cNvPr id="20" name="Pijl: rechts 19">
            <a:extLst>
              <a:ext uri="{FF2B5EF4-FFF2-40B4-BE49-F238E27FC236}">
                <a16:creationId xmlns:a16="http://schemas.microsoft.com/office/drawing/2014/main" id="{893A5B6B-32B0-534B-CE46-9890A5E56C75}"/>
              </a:ext>
            </a:extLst>
          </p:cNvPr>
          <p:cNvSpPr/>
          <p:nvPr/>
        </p:nvSpPr>
        <p:spPr>
          <a:xfrm>
            <a:off x="6896272" y="3194627"/>
            <a:ext cx="1988455" cy="979991"/>
          </a:xfrm>
          <a:prstGeom prst="rightArrow">
            <a:avLst/>
          </a:prstGeom>
          <a:solidFill>
            <a:srgbClr val="F0A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a:ln>
                  <a:noFill/>
                </a:ln>
                <a:solidFill>
                  <a:schemeClr val="tx1"/>
                </a:solidFill>
                <a:effectLst/>
                <a:uLnTx/>
                <a:uFillTx/>
                <a:latin typeface="Arial"/>
                <a:ea typeface="+mn-ea"/>
                <a:cs typeface="+mn-cs"/>
              </a:rPr>
              <a:t>beleid</a:t>
            </a:r>
            <a:endParaRPr kumimoji="0" lang="nl-NL" sz="2400" b="0" i="0" u="none" strike="noStrike" kern="1200" cap="none" spc="0" normalizeH="0" baseline="0" noProof="0">
              <a:ln>
                <a:noFill/>
              </a:ln>
              <a:solidFill>
                <a:schemeClr val="tx1"/>
              </a:solidFill>
              <a:effectLst/>
              <a:uLnTx/>
              <a:uFillTx/>
              <a:latin typeface="Arial"/>
              <a:ea typeface="+mn-ea"/>
              <a:cs typeface="+mn-cs"/>
            </a:endParaRPr>
          </a:p>
        </p:txBody>
      </p:sp>
      <p:pic>
        <p:nvPicPr>
          <p:cNvPr id="16" name="Graphic 15" descr="Telraam silhouet">
            <a:extLst>
              <a:ext uri="{FF2B5EF4-FFF2-40B4-BE49-F238E27FC236}">
                <a16:creationId xmlns:a16="http://schemas.microsoft.com/office/drawing/2014/main" id="{A7483CD7-4415-12BC-4DBA-061ACBA923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37336" y="3060355"/>
            <a:ext cx="1239982" cy="1239982"/>
          </a:xfrm>
          <a:prstGeom prst="rect">
            <a:avLst/>
          </a:prstGeom>
        </p:spPr>
      </p:pic>
      <p:sp>
        <p:nvSpPr>
          <p:cNvPr id="19" name="Pijl: rechts 18">
            <a:extLst>
              <a:ext uri="{FF2B5EF4-FFF2-40B4-BE49-F238E27FC236}">
                <a16:creationId xmlns:a16="http://schemas.microsoft.com/office/drawing/2014/main" id="{B76841CD-35AF-A84D-D945-C8E804015DA4}"/>
              </a:ext>
            </a:extLst>
          </p:cNvPr>
          <p:cNvSpPr/>
          <p:nvPr/>
        </p:nvSpPr>
        <p:spPr>
          <a:xfrm>
            <a:off x="6883072" y="4614499"/>
            <a:ext cx="1988455" cy="979991"/>
          </a:xfrm>
          <a:prstGeom prst="rightArrow">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a:ln>
                  <a:noFill/>
                </a:ln>
                <a:solidFill>
                  <a:srgbClr val="FFFFFF"/>
                </a:solidFill>
                <a:effectLst/>
                <a:uLnTx/>
                <a:uFillTx/>
                <a:latin typeface="Arial"/>
                <a:ea typeface="+mn-ea"/>
                <a:cs typeface="+mn-cs"/>
              </a:rPr>
              <a:t>uitvoering</a:t>
            </a:r>
            <a:endParaRPr kumimoji="0" lang="nl-NL" sz="2400" b="0" i="0" u="none" strike="noStrike" kern="1200" cap="none" spc="0" normalizeH="0" baseline="0" noProof="0">
              <a:ln>
                <a:noFill/>
              </a:ln>
              <a:solidFill>
                <a:srgbClr val="FFFFFF"/>
              </a:solidFill>
              <a:effectLst/>
              <a:uLnTx/>
              <a:uFillTx/>
              <a:latin typeface="Arial"/>
              <a:ea typeface="+mn-ea"/>
              <a:cs typeface="+mn-cs"/>
            </a:endParaRPr>
          </a:p>
        </p:txBody>
      </p:sp>
      <p:pic>
        <p:nvPicPr>
          <p:cNvPr id="14" name="Graphic 13" descr="Meter met effen opvulling">
            <a:extLst>
              <a:ext uri="{FF2B5EF4-FFF2-40B4-BE49-F238E27FC236}">
                <a16:creationId xmlns:a16="http://schemas.microsoft.com/office/drawing/2014/main" id="{CBC70A74-916E-1010-5D69-B71C98D29A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3927" y="4614499"/>
            <a:ext cx="1066800" cy="1066800"/>
          </a:xfrm>
          <a:prstGeom prst="rect">
            <a:avLst/>
          </a:prstGeom>
        </p:spPr>
      </p:pic>
    </p:spTree>
    <p:extLst>
      <p:ext uri="{BB962C8B-B14F-4D97-AF65-F5344CB8AC3E}">
        <p14:creationId xmlns:p14="http://schemas.microsoft.com/office/powerpoint/2010/main" val="108809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A8BA7EA-7490-4A1F-B0B9-D187D161B5EA}"/>
              </a:ext>
            </a:extLst>
          </p:cNvPr>
          <p:cNvSpPr>
            <a:spLocks noGrp="1"/>
          </p:cNvSpPr>
          <p:nvPr>
            <p:ph type="title"/>
          </p:nvPr>
        </p:nvSpPr>
        <p:spPr/>
        <p:txBody>
          <a:bodyPr/>
          <a:lstStyle/>
          <a:p>
            <a:r>
              <a:rPr lang="nl-NL">
                <a:latin typeface="Arial"/>
                <a:cs typeface="Arial"/>
              </a:rPr>
              <a:t>59 deelnemers – 31 respondenten  - 9% van NL </a:t>
            </a:r>
            <a:endParaRPr lang="nl-NL"/>
          </a:p>
        </p:txBody>
      </p:sp>
      <p:graphicFrame>
        <p:nvGraphicFramePr>
          <p:cNvPr id="2" name="Grafiek 1" descr="Weergave van de verdeling van de deelnemers per gemeentegrootte. ">
            <a:extLst>
              <a:ext uri="{FF2B5EF4-FFF2-40B4-BE49-F238E27FC236}">
                <a16:creationId xmlns:a16="http://schemas.microsoft.com/office/drawing/2014/main" id="{D8FBE582-8AC2-23F1-88AD-1EB0F2C83B7D}"/>
              </a:ext>
            </a:extLst>
          </p:cNvPr>
          <p:cNvGraphicFramePr>
            <a:graphicFrameLocks/>
          </p:cNvGraphicFramePr>
          <p:nvPr>
            <p:extLst>
              <p:ext uri="{D42A27DB-BD31-4B8C-83A1-F6EECF244321}">
                <p14:modId xmlns:p14="http://schemas.microsoft.com/office/powerpoint/2010/main" val="1807221914"/>
              </p:ext>
            </p:extLst>
          </p:nvPr>
        </p:nvGraphicFramePr>
        <p:xfrm>
          <a:off x="832338" y="1800000"/>
          <a:ext cx="10527323" cy="41792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74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A8BA7EA-7490-4A1F-B0B9-D187D161B5EA}"/>
              </a:ext>
            </a:extLst>
          </p:cNvPr>
          <p:cNvSpPr>
            <a:spLocks noGrp="1"/>
          </p:cNvSpPr>
          <p:nvPr>
            <p:ph type="title"/>
          </p:nvPr>
        </p:nvSpPr>
        <p:spPr>
          <a:xfrm>
            <a:off x="2031169" y="305565"/>
            <a:ext cx="10033200" cy="720000"/>
          </a:xfrm>
        </p:spPr>
        <p:txBody>
          <a:bodyPr/>
          <a:lstStyle/>
          <a:p>
            <a:r>
              <a:rPr lang="nl-NL">
                <a:latin typeface="Arial"/>
                <a:cs typeface="Arial"/>
              </a:rPr>
              <a:t>59 deelnemers </a:t>
            </a:r>
            <a:endParaRPr lang="nl-NL"/>
          </a:p>
        </p:txBody>
      </p:sp>
      <p:pic>
        <p:nvPicPr>
          <p:cNvPr id="3" name="Afbeelding 2" descr="Afbeelding van de Nederlandse kaart, waarin gemeenten blauw zijn gekleurd die al deelnemen aan de monitoring Omgevingswet en Wkb. ">
            <a:extLst>
              <a:ext uri="{FF2B5EF4-FFF2-40B4-BE49-F238E27FC236}">
                <a16:creationId xmlns:a16="http://schemas.microsoft.com/office/drawing/2014/main" id="{07C5984E-A731-2C0C-76E4-CE3765500B98}"/>
              </a:ext>
            </a:extLst>
          </p:cNvPr>
          <p:cNvPicPr>
            <a:picLocks noChangeAspect="1"/>
          </p:cNvPicPr>
          <p:nvPr/>
        </p:nvPicPr>
        <p:blipFill>
          <a:blip r:embed="rId3"/>
          <a:stretch>
            <a:fillRect/>
          </a:stretch>
        </p:blipFill>
        <p:spPr>
          <a:xfrm>
            <a:off x="6173202" y="106017"/>
            <a:ext cx="6018798" cy="6858000"/>
          </a:xfrm>
          <a:prstGeom prst="rect">
            <a:avLst/>
          </a:prstGeom>
        </p:spPr>
      </p:pic>
      <p:sp>
        <p:nvSpPr>
          <p:cNvPr id="8" name="Tekstvak 7">
            <a:extLst>
              <a:ext uri="{FF2B5EF4-FFF2-40B4-BE49-F238E27FC236}">
                <a16:creationId xmlns:a16="http://schemas.microsoft.com/office/drawing/2014/main" id="{F8F35F39-93C5-8B10-02BC-6433952EB1C8}"/>
              </a:ext>
            </a:extLst>
          </p:cNvPr>
          <p:cNvSpPr txBox="1"/>
          <p:nvPr/>
        </p:nvSpPr>
        <p:spPr>
          <a:xfrm>
            <a:off x="637730" y="1025565"/>
            <a:ext cx="2441915" cy="2893100"/>
          </a:xfrm>
          <a:prstGeom prst="rect">
            <a:avLst/>
          </a:prstGeom>
          <a:noFill/>
        </p:spPr>
        <p:txBody>
          <a:bodyPr wrap="square" lIns="91440" tIns="45720" rIns="91440" bIns="45720" anchor="t">
            <a:spAutoFit/>
          </a:bodyPr>
          <a:lstStyle/>
          <a:p>
            <a:r>
              <a:rPr lang="nl-NL" sz="1400" b="1"/>
              <a:t>100k+ gemeenten </a:t>
            </a:r>
            <a:endParaRPr lang="nl-NL" sz="1400" b="1">
              <a:cs typeface="Arial"/>
            </a:endParaRPr>
          </a:p>
          <a:p>
            <a:r>
              <a:rPr lang="nl-NL" sz="1400"/>
              <a:t>Almere</a:t>
            </a:r>
            <a:endParaRPr lang="nl-NL" sz="1400">
              <a:cs typeface="Arial"/>
            </a:endParaRPr>
          </a:p>
          <a:p>
            <a:r>
              <a:rPr lang="nl-NL" sz="1400"/>
              <a:t>Alphen aan den Rijn</a:t>
            </a:r>
            <a:endParaRPr lang="nl-NL" sz="1400">
              <a:cs typeface="Arial"/>
            </a:endParaRPr>
          </a:p>
          <a:p>
            <a:r>
              <a:rPr lang="nl-NL" sz="1400"/>
              <a:t>Amsterdam</a:t>
            </a:r>
            <a:endParaRPr lang="nl-NL" sz="1400">
              <a:cs typeface="Arial"/>
            </a:endParaRPr>
          </a:p>
          <a:p>
            <a:r>
              <a:rPr lang="nl-NL" sz="1400"/>
              <a:t>Apeldoorn</a:t>
            </a:r>
            <a:endParaRPr lang="nl-NL" sz="1400">
              <a:cs typeface="Arial"/>
            </a:endParaRPr>
          </a:p>
          <a:p>
            <a:r>
              <a:rPr lang="nl-NL" sz="1400"/>
              <a:t>Eindhoven</a:t>
            </a:r>
            <a:endParaRPr lang="nl-NL" sz="1400">
              <a:cs typeface="Arial"/>
            </a:endParaRPr>
          </a:p>
          <a:p>
            <a:r>
              <a:rPr lang="nl-NL" sz="1400"/>
              <a:t>Emmen</a:t>
            </a:r>
            <a:endParaRPr lang="nl-NL" sz="1400">
              <a:cs typeface="Arial"/>
            </a:endParaRPr>
          </a:p>
          <a:p>
            <a:r>
              <a:rPr lang="nl-NL" sz="1400"/>
              <a:t>Enschede</a:t>
            </a:r>
            <a:endParaRPr lang="nl-NL" sz="1400">
              <a:cs typeface="Arial"/>
            </a:endParaRPr>
          </a:p>
          <a:p>
            <a:r>
              <a:rPr lang="nl-NL" sz="1400"/>
              <a:t>Haarlemmermeer</a:t>
            </a:r>
            <a:endParaRPr lang="nl-NL" sz="1400">
              <a:cs typeface="Arial"/>
            </a:endParaRPr>
          </a:p>
          <a:p>
            <a:r>
              <a:rPr lang="nl-NL" sz="1400"/>
              <a:t>Rotterdam</a:t>
            </a:r>
            <a:endParaRPr lang="nl-NL" sz="1400">
              <a:cs typeface="Arial"/>
            </a:endParaRPr>
          </a:p>
          <a:p>
            <a:r>
              <a:rPr lang="nl-NL" sz="1400"/>
              <a:t>‘s-Gravenhage</a:t>
            </a:r>
            <a:endParaRPr lang="nl-NL" sz="1400">
              <a:cs typeface="Arial"/>
            </a:endParaRPr>
          </a:p>
          <a:p>
            <a:r>
              <a:rPr lang="nl-NL" sz="1400"/>
              <a:t>‘s-Hertogenbosch</a:t>
            </a:r>
            <a:endParaRPr lang="nl-NL" sz="1400">
              <a:cs typeface="Arial"/>
            </a:endParaRPr>
          </a:p>
          <a:p>
            <a:r>
              <a:rPr lang="nl-NL" sz="1400"/>
              <a:t>Tilburg</a:t>
            </a:r>
            <a:endParaRPr lang="nl-NL" sz="1400">
              <a:cs typeface="Arial"/>
            </a:endParaRPr>
          </a:p>
        </p:txBody>
      </p:sp>
      <p:sp>
        <p:nvSpPr>
          <p:cNvPr id="7" name="Tekstvak 7">
            <a:extLst>
              <a:ext uri="{FF2B5EF4-FFF2-40B4-BE49-F238E27FC236}">
                <a16:creationId xmlns:a16="http://schemas.microsoft.com/office/drawing/2014/main" id="{244E8EA2-0797-37D3-4A70-BDCA7E3BC1E4}"/>
              </a:ext>
            </a:extLst>
          </p:cNvPr>
          <p:cNvSpPr txBox="1"/>
          <p:nvPr/>
        </p:nvSpPr>
        <p:spPr>
          <a:xfrm>
            <a:off x="2688177" y="1030756"/>
            <a:ext cx="2441915" cy="4185761"/>
          </a:xfrm>
          <a:prstGeom prst="rect">
            <a:avLst/>
          </a:prstGeom>
          <a:noFill/>
        </p:spPr>
        <p:txBody>
          <a:bodyPr wrap="square" lIns="91440" tIns="45720" rIns="91440" bIns="45720" anchor="t">
            <a:spAutoFit/>
          </a:bodyPr>
          <a:lstStyle/>
          <a:p>
            <a:r>
              <a:rPr lang="nl-NL" sz="1400" b="1"/>
              <a:t>50 – 100k gemeenten</a:t>
            </a:r>
            <a:endParaRPr lang="nl-NL" sz="1400">
              <a:cs typeface="Arial"/>
            </a:endParaRPr>
          </a:p>
          <a:p>
            <a:r>
              <a:rPr lang="nl-NL" sz="1400"/>
              <a:t>Amstelveen</a:t>
            </a:r>
            <a:endParaRPr lang="en-US" sz="1400"/>
          </a:p>
          <a:p>
            <a:r>
              <a:rPr lang="nl-NL" sz="1400"/>
              <a:t>Assen</a:t>
            </a:r>
          </a:p>
          <a:p>
            <a:r>
              <a:rPr lang="nl-NL" sz="1400">
                <a:cs typeface="Arial"/>
              </a:rPr>
              <a:t>Dijk en Waard </a:t>
            </a:r>
          </a:p>
          <a:p>
            <a:r>
              <a:rPr lang="nl-NL" sz="1400"/>
              <a:t>Heerenveen</a:t>
            </a:r>
            <a:endParaRPr lang="nl-NL" sz="1400">
              <a:cs typeface="Arial"/>
            </a:endParaRPr>
          </a:p>
          <a:p>
            <a:r>
              <a:rPr lang="nl-NL" sz="1400"/>
              <a:t>Katwijk</a:t>
            </a:r>
            <a:endParaRPr lang="nl-NL" sz="1400">
              <a:cs typeface="Arial"/>
            </a:endParaRPr>
          </a:p>
          <a:p>
            <a:r>
              <a:rPr lang="nl-NL" sz="1400"/>
              <a:t>Krimpenerwaard</a:t>
            </a:r>
            <a:endParaRPr lang="nl-NL" sz="1400">
              <a:cs typeface="Arial"/>
            </a:endParaRPr>
          </a:p>
          <a:p>
            <a:r>
              <a:rPr lang="nl-NL" sz="1400"/>
              <a:t>Meierijstad</a:t>
            </a:r>
            <a:endParaRPr lang="nl-NL" sz="1400">
              <a:cs typeface="Arial"/>
            </a:endParaRPr>
          </a:p>
          <a:p>
            <a:r>
              <a:rPr lang="nl-NL" sz="1400"/>
              <a:t>Nieuwegein</a:t>
            </a:r>
            <a:endParaRPr lang="nl-NL" sz="1400">
              <a:cs typeface="Arial"/>
            </a:endParaRPr>
          </a:p>
          <a:p>
            <a:r>
              <a:rPr lang="nl-NL" sz="1400"/>
              <a:t>Noordoostpolder</a:t>
            </a:r>
            <a:endParaRPr lang="nl-NL" sz="1400">
              <a:cs typeface="Arial"/>
            </a:endParaRPr>
          </a:p>
          <a:p>
            <a:r>
              <a:rPr lang="nl-NL" sz="1400"/>
              <a:t>Roermond</a:t>
            </a:r>
          </a:p>
          <a:p>
            <a:r>
              <a:rPr lang="nl-NL" sz="1400">
                <a:cs typeface="Arial"/>
              </a:rPr>
              <a:t>Schiedam</a:t>
            </a:r>
          </a:p>
          <a:p>
            <a:r>
              <a:rPr lang="nl-NL" sz="1400"/>
              <a:t>Smallingerland</a:t>
            </a:r>
            <a:endParaRPr lang="nl-NL" sz="1400">
              <a:cs typeface="Arial"/>
            </a:endParaRPr>
          </a:p>
          <a:p>
            <a:r>
              <a:rPr lang="nl-NL" sz="1400"/>
              <a:t>Súdwest-Fryslân</a:t>
            </a:r>
            <a:endParaRPr lang="nl-NL" sz="1400">
              <a:cs typeface="Arial"/>
            </a:endParaRPr>
          </a:p>
          <a:p>
            <a:r>
              <a:rPr lang="nl-NL" sz="1400"/>
              <a:t>Utrechtse Heuvelrug</a:t>
            </a:r>
            <a:endParaRPr lang="nl-NL" sz="1400">
              <a:cs typeface="Arial"/>
            </a:endParaRPr>
          </a:p>
          <a:p>
            <a:r>
              <a:rPr lang="nl-NL" sz="1400"/>
              <a:t>Waalwijk</a:t>
            </a:r>
            <a:endParaRPr lang="nl-NL" sz="1400">
              <a:cs typeface="Arial"/>
            </a:endParaRPr>
          </a:p>
          <a:p>
            <a:r>
              <a:rPr lang="nl-NL" sz="1400"/>
              <a:t>Woerden</a:t>
            </a:r>
            <a:endParaRPr lang="nl-NL" sz="1400">
              <a:cs typeface="Arial"/>
            </a:endParaRPr>
          </a:p>
          <a:p>
            <a:r>
              <a:rPr lang="nl-NL" sz="1400"/>
              <a:t>Zeist</a:t>
            </a:r>
            <a:endParaRPr lang="nl-NL" sz="1400">
              <a:cs typeface="Arial"/>
            </a:endParaRPr>
          </a:p>
          <a:p>
            <a:endParaRPr lang="nl-NL" sz="1400">
              <a:cs typeface="Arial"/>
            </a:endParaRPr>
          </a:p>
        </p:txBody>
      </p:sp>
      <p:sp>
        <p:nvSpPr>
          <p:cNvPr id="9" name="Tekstvak 7">
            <a:extLst>
              <a:ext uri="{FF2B5EF4-FFF2-40B4-BE49-F238E27FC236}">
                <a16:creationId xmlns:a16="http://schemas.microsoft.com/office/drawing/2014/main" id="{AD787E38-4492-E135-626A-AF2F1F63AAB5}"/>
              </a:ext>
            </a:extLst>
          </p:cNvPr>
          <p:cNvSpPr txBox="1"/>
          <p:nvPr/>
        </p:nvSpPr>
        <p:spPr>
          <a:xfrm>
            <a:off x="4797841" y="1038417"/>
            <a:ext cx="2441915" cy="4862870"/>
          </a:xfrm>
          <a:prstGeom prst="rect">
            <a:avLst/>
          </a:prstGeom>
          <a:noFill/>
        </p:spPr>
        <p:txBody>
          <a:bodyPr wrap="square" lIns="91440" tIns="45720" rIns="91440" bIns="45720" anchor="t">
            <a:spAutoFit/>
          </a:bodyPr>
          <a:lstStyle/>
          <a:p>
            <a:r>
              <a:rPr lang="nl-NL" sz="1400" b="1"/>
              <a:t>25 – 50k gemeenten</a:t>
            </a:r>
            <a:endParaRPr lang="nl-NL" sz="1400">
              <a:cs typeface="Arial"/>
            </a:endParaRPr>
          </a:p>
          <a:p>
            <a:r>
              <a:rPr lang="nl-NL" sz="1400"/>
              <a:t>Barendrecht</a:t>
            </a:r>
            <a:endParaRPr lang="nl-NL" sz="1400">
              <a:cs typeface="Arial"/>
            </a:endParaRPr>
          </a:p>
          <a:p>
            <a:r>
              <a:rPr lang="nl-NL" sz="1400"/>
              <a:t>Dronten</a:t>
            </a:r>
            <a:endParaRPr lang="nl-NL" sz="1400">
              <a:cs typeface="Arial"/>
            </a:endParaRPr>
          </a:p>
          <a:p>
            <a:r>
              <a:rPr lang="nl-NL" sz="1400"/>
              <a:t>Edam-Volendam</a:t>
            </a:r>
          </a:p>
          <a:p>
            <a:r>
              <a:rPr lang="nl-NL" sz="1400">
                <a:cs typeface="Arial"/>
              </a:rPr>
              <a:t>Eijsden Margraten </a:t>
            </a:r>
          </a:p>
          <a:p>
            <a:r>
              <a:rPr lang="nl-NL" sz="1400"/>
              <a:t>Etten-Leur</a:t>
            </a:r>
            <a:endParaRPr lang="nl-NL" sz="1400">
              <a:cs typeface="Arial"/>
            </a:endParaRPr>
          </a:p>
          <a:p>
            <a:r>
              <a:rPr lang="nl-NL" sz="1400"/>
              <a:t>Gemert-Bakel</a:t>
            </a:r>
            <a:endParaRPr lang="nl-NL" sz="1400">
              <a:cs typeface="Arial"/>
            </a:endParaRPr>
          </a:p>
          <a:p>
            <a:r>
              <a:rPr lang="nl-NL" sz="1400"/>
              <a:t>Hof van Twente</a:t>
            </a:r>
            <a:endParaRPr lang="nl-NL" sz="1400">
              <a:cs typeface="Arial"/>
            </a:endParaRPr>
          </a:p>
          <a:p>
            <a:r>
              <a:rPr lang="nl-NL" sz="1400"/>
              <a:t>Hulst</a:t>
            </a:r>
            <a:endParaRPr lang="nl-NL" sz="1400">
              <a:cs typeface="Arial"/>
            </a:endParaRPr>
          </a:p>
          <a:p>
            <a:r>
              <a:rPr lang="nl-NL" sz="1400"/>
              <a:t>Landgraaf</a:t>
            </a:r>
            <a:endParaRPr lang="nl-NL" sz="1400">
              <a:cs typeface="Arial"/>
            </a:endParaRPr>
          </a:p>
          <a:p>
            <a:r>
              <a:rPr lang="nl-NL" sz="1400"/>
              <a:t>Ooststellingwerf</a:t>
            </a:r>
            <a:endParaRPr lang="nl-NL" sz="1400">
              <a:cs typeface="Arial"/>
            </a:endParaRPr>
          </a:p>
          <a:p>
            <a:r>
              <a:rPr lang="nl-NL" sz="1400"/>
              <a:t>Opsterland</a:t>
            </a:r>
            <a:endParaRPr lang="nl-NL" sz="1400">
              <a:cs typeface="Arial"/>
            </a:endParaRPr>
          </a:p>
          <a:p>
            <a:r>
              <a:rPr lang="nl-NL" sz="1400"/>
              <a:t>Peel en Maas</a:t>
            </a:r>
            <a:endParaRPr lang="nl-NL" sz="1400">
              <a:cs typeface="Arial"/>
            </a:endParaRPr>
          </a:p>
          <a:p>
            <a:r>
              <a:rPr lang="nl-NL" sz="1400"/>
              <a:t>Rijssen-Holten</a:t>
            </a:r>
            <a:endParaRPr lang="nl-NL" sz="1400">
              <a:cs typeface="Arial"/>
            </a:endParaRPr>
          </a:p>
          <a:p>
            <a:r>
              <a:rPr lang="nl-NL" sz="1400"/>
              <a:t>Twenterand</a:t>
            </a:r>
            <a:endParaRPr lang="nl-NL" sz="1400">
              <a:cs typeface="Arial"/>
            </a:endParaRPr>
          </a:p>
          <a:p>
            <a:r>
              <a:rPr lang="nl-NL" sz="1400"/>
              <a:t>Vlissingen</a:t>
            </a:r>
          </a:p>
          <a:p>
            <a:r>
              <a:rPr lang="nl-NL" sz="1400">
                <a:cs typeface="Arial"/>
              </a:rPr>
              <a:t>Venray</a:t>
            </a:r>
          </a:p>
          <a:p>
            <a:r>
              <a:rPr lang="nl-NL" sz="1400"/>
              <a:t>Voorschoten</a:t>
            </a:r>
            <a:endParaRPr lang="nl-NL" sz="1400">
              <a:cs typeface="Arial"/>
            </a:endParaRPr>
          </a:p>
          <a:p>
            <a:r>
              <a:rPr lang="nl-NL" sz="1400"/>
              <a:t>Weststellingwerf</a:t>
            </a:r>
            <a:endParaRPr lang="nl-NL" sz="1400">
              <a:cs typeface="Arial"/>
            </a:endParaRPr>
          </a:p>
          <a:p>
            <a:r>
              <a:rPr lang="nl-NL" sz="1400"/>
              <a:t>Zaltbommel</a:t>
            </a:r>
            <a:endParaRPr lang="nl-NL" sz="1400">
              <a:cs typeface="Arial"/>
            </a:endParaRPr>
          </a:p>
          <a:p>
            <a:r>
              <a:rPr lang="nl-NL" sz="1400"/>
              <a:t>Zevenaar</a:t>
            </a:r>
            <a:endParaRPr lang="nl-NL" sz="1600"/>
          </a:p>
          <a:p>
            <a:endParaRPr lang="nl-NL" sz="1400">
              <a:cs typeface="Arial"/>
            </a:endParaRPr>
          </a:p>
        </p:txBody>
      </p:sp>
      <p:sp>
        <p:nvSpPr>
          <p:cNvPr id="11" name="Tekstvak 7">
            <a:extLst>
              <a:ext uri="{FF2B5EF4-FFF2-40B4-BE49-F238E27FC236}">
                <a16:creationId xmlns:a16="http://schemas.microsoft.com/office/drawing/2014/main" id="{01FBCCA5-1A6D-EBE9-618B-3CE80B2CE610}"/>
              </a:ext>
            </a:extLst>
          </p:cNvPr>
          <p:cNvSpPr txBox="1"/>
          <p:nvPr/>
        </p:nvSpPr>
        <p:spPr>
          <a:xfrm>
            <a:off x="648911" y="3985410"/>
            <a:ext cx="2577824" cy="2462213"/>
          </a:xfrm>
          <a:prstGeom prst="rect">
            <a:avLst/>
          </a:prstGeom>
          <a:noFill/>
        </p:spPr>
        <p:txBody>
          <a:bodyPr wrap="square" lIns="91440" tIns="45720" rIns="91440" bIns="45720" anchor="t">
            <a:spAutoFit/>
          </a:bodyPr>
          <a:lstStyle/>
          <a:p>
            <a:r>
              <a:rPr lang="nl-NL" sz="1400" b="1"/>
              <a:t>&lt; 25k gemeenten</a:t>
            </a:r>
            <a:endParaRPr lang="nl-NL" sz="1400">
              <a:cs typeface="Arial"/>
            </a:endParaRPr>
          </a:p>
          <a:p>
            <a:r>
              <a:rPr lang="nl-NL" sz="1400"/>
              <a:t>Kapelle</a:t>
            </a:r>
          </a:p>
          <a:p>
            <a:r>
              <a:rPr lang="nl-NL" sz="1400">
                <a:cs typeface="Arial"/>
              </a:rPr>
              <a:t>Nederweert </a:t>
            </a:r>
          </a:p>
          <a:p>
            <a:r>
              <a:rPr lang="nl-NL" sz="1400"/>
              <a:t>Oldebroek</a:t>
            </a:r>
            <a:endParaRPr lang="nl-NL" sz="1400">
              <a:cs typeface="Arial"/>
            </a:endParaRPr>
          </a:p>
          <a:p>
            <a:r>
              <a:rPr lang="nl-NL" sz="1400"/>
              <a:t>Oudewater </a:t>
            </a:r>
          </a:p>
          <a:p>
            <a:r>
              <a:rPr lang="nl-NL" sz="1400"/>
              <a:t>Reusel-De Mierden</a:t>
            </a:r>
            <a:endParaRPr lang="nl-NL" sz="1400">
              <a:cs typeface="Arial"/>
            </a:endParaRPr>
          </a:p>
          <a:p>
            <a:r>
              <a:rPr lang="nl-NL" sz="1400"/>
              <a:t>Steenbergen</a:t>
            </a:r>
            <a:endParaRPr lang="nl-NL" sz="1400">
              <a:cs typeface="Arial"/>
            </a:endParaRPr>
          </a:p>
          <a:p>
            <a:r>
              <a:rPr lang="nl-NL" sz="1400"/>
              <a:t>Stein (L.)</a:t>
            </a:r>
            <a:endParaRPr lang="nl-NL" sz="1400">
              <a:cs typeface="Arial"/>
            </a:endParaRPr>
          </a:p>
          <a:p>
            <a:r>
              <a:rPr lang="nl-NL" sz="1400"/>
              <a:t>Terschelling</a:t>
            </a:r>
            <a:endParaRPr lang="nl-NL" sz="1400">
              <a:cs typeface="Arial"/>
            </a:endParaRPr>
          </a:p>
          <a:p>
            <a:r>
              <a:rPr lang="nl-NL" sz="1400"/>
              <a:t>Hardinxveld-Giessendam</a:t>
            </a:r>
          </a:p>
          <a:p>
            <a:endParaRPr lang="nl-NL" sz="1400">
              <a:cs typeface="Arial"/>
            </a:endParaRPr>
          </a:p>
        </p:txBody>
      </p:sp>
    </p:spTree>
    <p:extLst>
      <p:ext uri="{BB962C8B-B14F-4D97-AF65-F5344CB8AC3E}">
        <p14:creationId xmlns:p14="http://schemas.microsoft.com/office/powerpoint/2010/main" val="3397277583"/>
      </p:ext>
    </p:extLst>
  </p:cSld>
  <p:clrMapOvr>
    <a:masterClrMapping/>
  </p:clrMapOvr>
</p:sld>
</file>

<file path=ppt/theme/theme1.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2.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3.xml><?xml version="1.0" encoding="utf-8"?>
<a:theme xmlns:a="http://schemas.openxmlformats.org/drawingml/2006/main" name="VNG">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5.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e335da-97c7-428e-aaee-4c3d84aa28c2">
      <Terms xmlns="http://schemas.microsoft.com/office/infopath/2007/PartnerControls"/>
    </lcf76f155ced4ddcb4097134ff3c332f>
    <TaxCatchAll xmlns="7d168c79-0fac-4d85-b100-7b0f9c7115cd" xsi:nil="true"/>
    <SharedWithUsers xmlns="7d168c79-0fac-4d85-b100-7b0f9c7115cd">
      <UserInfo>
        <DisplayName>Angelique van de Beek</DisplayName>
        <AccountId>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7513BD01472748B56DB2D1CED2EB7F" ma:contentTypeVersion="17" ma:contentTypeDescription="Een nieuw document maken." ma:contentTypeScope="" ma:versionID="e8d09d5ebd5bed5b7f8829779392747a">
  <xsd:schema xmlns:xsd="http://www.w3.org/2001/XMLSchema" xmlns:xs="http://www.w3.org/2001/XMLSchema" xmlns:p="http://schemas.microsoft.com/office/2006/metadata/properties" xmlns:ns2="68e335da-97c7-428e-aaee-4c3d84aa28c2" xmlns:ns3="7d168c79-0fac-4d85-b100-7b0f9c7115cd" targetNamespace="http://schemas.microsoft.com/office/2006/metadata/properties" ma:root="true" ma:fieldsID="e5ddfb2e3be9e0c496f94c96fbf6b24a" ns2:_="" ns3:_="">
    <xsd:import namespace="68e335da-97c7-428e-aaee-4c3d84aa28c2"/>
    <xsd:import namespace="7d168c79-0fac-4d85-b100-7b0f9c7115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335da-97c7-428e-aaee-4c3d84aa2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168c79-0fac-4d85-b100-7b0f9c7115c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5fa1900-2970-48e3-8eba-c8b83ab84aaf}" ma:internalName="TaxCatchAll" ma:showField="CatchAllData" ma:web="7d168c79-0fac-4d85-b100-7b0f9c7115c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51A914-9D3B-45EF-ACFA-ABC7BC0591E4}">
  <ds:schemaRefs>
    <ds:schemaRef ds:uri="68e335da-97c7-428e-aaee-4c3d84aa28c2"/>
    <ds:schemaRef ds:uri="7d168c79-0fac-4d85-b100-7b0f9c7115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57F7B5-2671-415F-8B4F-8EDAC8349435}">
  <ds:schemaRefs>
    <ds:schemaRef ds:uri="http://schemas.microsoft.com/sharepoint/v3/contenttype/forms"/>
  </ds:schemaRefs>
</ds:datastoreItem>
</file>

<file path=customXml/itemProps3.xml><?xml version="1.0" encoding="utf-8"?>
<ds:datastoreItem xmlns:ds="http://schemas.openxmlformats.org/officeDocument/2006/customXml" ds:itemID="{07705EF1-E33C-4EE6-8DB8-10F0D030C010}">
  <ds:schemaRefs>
    <ds:schemaRef ds:uri="68e335da-97c7-428e-aaee-4c3d84aa28c2"/>
    <ds:schemaRef ds:uri="7d168c79-0fac-4d85-b100-7b0f9c7115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Breedbeeld</PresentationFormat>
  <Paragraphs>366</Paragraphs>
  <Slides>37</Slides>
  <Notes>12</Notes>
  <HiddenSlides>0</HiddenSlides>
  <MMClips>0</MMClips>
  <ScaleCrop>false</ScaleCrop>
  <HeadingPairs>
    <vt:vector size="6" baseType="variant">
      <vt:variant>
        <vt:lpstr>Gebruikte lettertypen</vt:lpstr>
      </vt:variant>
      <vt:variant>
        <vt:i4>5</vt:i4>
      </vt:variant>
      <vt:variant>
        <vt:lpstr>Thema</vt:lpstr>
      </vt:variant>
      <vt:variant>
        <vt:i4>5</vt:i4>
      </vt:variant>
      <vt:variant>
        <vt:lpstr>Diatitels</vt:lpstr>
      </vt:variant>
      <vt:variant>
        <vt:i4>37</vt:i4>
      </vt:variant>
    </vt:vector>
  </HeadingPairs>
  <TitlesOfParts>
    <vt:vector size="47" baseType="lpstr">
      <vt:lpstr>Aptos</vt:lpstr>
      <vt:lpstr>Arial</vt:lpstr>
      <vt:lpstr>Calibri</vt:lpstr>
      <vt:lpstr>Courier New</vt:lpstr>
      <vt:lpstr>Verdana</vt:lpstr>
      <vt:lpstr>VNG Titels</vt:lpstr>
      <vt:lpstr>VNG_Basis - kopie</vt:lpstr>
      <vt:lpstr>VNG</vt:lpstr>
      <vt:lpstr>1_VNG_Basis - kopie</vt:lpstr>
      <vt:lpstr>Aangepast ontwerp</vt:lpstr>
      <vt:lpstr>VNG Monitor Omgevingswet en Wkb</vt:lpstr>
      <vt:lpstr>Agenda </vt:lpstr>
      <vt:lpstr>VNG monitor Omgevingswet en Wkb </vt:lpstr>
      <vt:lpstr>Huidige stand van zaken </vt:lpstr>
      <vt:lpstr>  Fasen van invoering Omgevingswet</vt:lpstr>
      <vt:lpstr>Inhoud VNG-monitor Omgevingswet en Wkb</vt:lpstr>
      <vt:lpstr>Informatieverzameling  </vt:lpstr>
      <vt:lpstr>59 deelnemers – 31 respondenten  - 9% van NL </vt:lpstr>
      <vt:lpstr>59 deelnemers </vt:lpstr>
      <vt:lpstr>Beleid </vt:lpstr>
      <vt:lpstr>Begrote verandering (in uren) voor beleid</vt:lpstr>
      <vt:lpstr>Begrote verandering en uitbesteding </vt:lpstr>
      <vt:lpstr>Leges - 2024</vt:lpstr>
      <vt:lpstr>Publicatie omgevingsdocumenten – Q1-2024 </vt:lpstr>
      <vt:lpstr>Beeld vanuit enquête – Q1-2024  </vt:lpstr>
      <vt:lpstr>Vergunningverlening   </vt:lpstr>
      <vt:lpstr>Begrote verandering voor vergunningverlening</vt:lpstr>
      <vt:lpstr>Begrote verandering en uitbesteding</vt:lpstr>
      <vt:lpstr>Cijfers via DSO – Q1-2024 </vt:lpstr>
      <vt:lpstr>Top 5 activiteiten – Q1-2024 </vt:lpstr>
      <vt:lpstr>Bouwactiviteit (technisch) – Q1-2024 </vt:lpstr>
      <vt:lpstr>Aantal vergunningen – Q1-2024</vt:lpstr>
      <vt:lpstr>Algemeen beeld - vergunningverlening</vt:lpstr>
      <vt:lpstr>Toezicht en handhaving   </vt:lpstr>
      <vt:lpstr>Begrote verandering voor T &amp; H </vt:lpstr>
      <vt:lpstr>Begrote verandering en uitbesteding </vt:lpstr>
      <vt:lpstr>Cijfers acties en inspecties – enquête Q1-2024</vt:lpstr>
      <vt:lpstr>ICT </vt:lpstr>
      <vt:lpstr>Kosten voor ICT (* € 1.000,-)  </vt:lpstr>
      <vt:lpstr>Participatie</vt:lpstr>
      <vt:lpstr>Bevindingen participatie Q1-2024</vt:lpstr>
      <vt:lpstr>Wet kwaliteitsborging voor het bouwen (Wkb) </vt:lpstr>
      <vt:lpstr>Wet kwaliteitsborging voor het bouwen (Wkb) </vt:lpstr>
      <vt:lpstr>Waarom meedoen aan de monitor? </vt:lpstr>
      <vt:lpstr>Eerste beelden van de benchmark tool </vt:lpstr>
      <vt:lpstr>Eerste beelden van de benchmark tool </vt:lpstr>
      <vt:lpstr>Contactgegevens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VNG-Monitor  Omgevingswet  &amp; Wkb</dc:title>
  <dc:creator>René Wanders</dc:creator>
  <cp:lastModifiedBy>René Wanders</cp:lastModifiedBy>
  <cp:revision>1</cp:revision>
  <cp:lastPrinted>2024-06-27T09:05:51Z</cp:lastPrinted>
  <dcterms:created xsi:type="dcterms:W3CDTF">2024-06-25T10:21:07Z</dcterms:created>
  <dcterms:modified xsi:type="dcterms:W3CDTF">2024-06-27T11:22:12Z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0x0101002D7513BD01472748B56DB2D1CED2EB7F</vt:lpwstr>
  </property>
  <property fmtid="{D5CDD505-2E9C-101B-9397-08002B2CF9AE}" pid="3" name="MediaServiceImageTags">
    <vt:lpwstr/>
  </property>
</Properties>
</file>