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3.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4.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5.xml" ContentType="application/vnd.openxmlformats-officedocument.theme+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6.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7.xml" ContentType="application/vnd.openxmlformats-officedocument.theme+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theme/theme8.xml" ContentType="application/vnd.openxmlformats-officedocument.theme+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theme/theme9.xml" ContentType="application/vnd.openxmlformats-officedocument.theme+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theme/theme10.xml" ContentType="application/vnd.openxmlformats-officedocument.theme+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11.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theme/theme12.xml" ContentType="application/vnd.openxmlformats-officedocument.theme+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theme/theme13.xml" ContentType="application/vnd.openxmlformats-officedocument.theme+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theme/theme14.xml" ContentType="application/vnd.openxmlformats-officedocument.theme+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theme/theme15.xml" ContentType="application/vnd.openxmlformats-officedocument.theme+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theme/theme16.xml" ContentType="application/vnd.openxmlformats-officedocument.theme+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theme/theme17.xml" ContentType="application/vnd.openxmlformats-officedocument.theme+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theme/theme18.xml" ContentType="application/vnd.openxmlformats-officedocument.theme+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theme/theme19.xml" ContentType="application/vnd.openxmlformats-officedocument.theme+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41" r:id="rId5"/>
    <p:sldMasterId id="2147483779" r:id="rId6"/>
    <p:sldMasterId id="2147483817" r:id="rId7"/>
    <p:sldMasterId id="2147483855" r:id="rId8"/>
    <p:sldMasterId id="2147483893" r:id="rId9"/>
    <p:sldMasterId id="2147483931" r:id="rId10"/>
    <p:sldMasterId id="2147483969" r:id="rId11"/>
    <p:sldMasterId id="2147484007" r:id="rId12"/>
    <p:sldMasterId id="2147484045" r:id="rId13"/>
    <p:sldMasterId id="2147484083" r:id="rId14"/>
    <p:sldMasterId id="2147484121" r:id="rId15"/>
    <p:sldMasterId id="2147484159" r:id="rId16"/>
    <p:sldMasterId id="2147484197" r:id="rId17"/>
    <p:sldMasterId id="2147484235" r:id="rId18"/>
    <p:sldMasterId id="2147484273" r:id="rId19"/>
    <p:sldMasterId id="2147484311" r:id="rId20"/>
    <p:sldMasterId id="2147484384" r:id="rId21"/>
    <p:sldMasterId id="2147484403" r:id="rId22"/>
    <p:sldMasterId id="2147484421" r:id="rId23"/>
  </p:sldMasterIdLst>
  <p:notesMasterIdLst>
    <p:notesMasterId r:id="rId59"/>
  </p:notesMasterIdLst>
  <p:handoutMasterIdLst>
    <p:handoutMasterId r:id="rId60"/>
  </p:handoutMasterIdLst>
  <p:sldIdLst>
    <p:sldId id="256" r:id="rId24"/>
    <p:sldId id="273" r:id="rId25"/>
    <p:sldId id="277" r:id="rId26"/>
    <p:sldId id="275" r:id="rId27"/>
    <p:sldId id="279" r:id="rId28"/>
    <p:sldId id="263" r:id="rId29"/>
    <p:sldId id="265" r:id="rId30"/>
    <p:sldId id="266" r:id="rId31"/>
    <p:sldId id="267" r:id="rId32"/>
    <p:sldId id="282" r:id="rId33"/>
    <p:sldId id="283" r:id="rId34"/>
    <p:sldId id="285" r:id="rId35"/>
    <p:sldId id="284" r:id="rId36"/>
    <p:sldId id="286" r:id="rId37"/>
    <p:sldId id="268" r:id="rId38"/>
    <p:sldId id="269" r:id="rId39"/>
    <p:sldId id="272" r:id="rId40"/>
    <p:sldId id="280"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12" r:id="rId56"/>
    <p:sldId id="270" r:id="rId57"/>
    <p:sldId id="302" r:id="rId58"/>
  </p:sldIdLst>
  <p:sldSz cx="12192000" cy="6858000"/>
  <p:notesSz cx="6805613" cy="99441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18" userDrawn="1">
          <p15:clr>
            <a:srgbClr val="A4A3A4"/>
          </p15:clr>
        </p15:guide>
        <p15:guide id="2" orient="horz" pos="2160">
          <p15:clr>
            <a:srgbClr val="A4A3A4"/>
          </p15:clr>
        </p15:guide>
        <p15:guide id="3" orient="horz" pos="10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rnout Drenthel" initials="AD [7]" lastIdx="1" clrIdx="6"/>
  <p:cmAuthor id="1" name="Arnout Drenthel" initials="AD" lastIdx="1" clrIdx="0"/>
  <p:cmAuthor id="8" name="Arnout Drenthel" initials="AD [8]" lastIdx="1" clrIdx="7"/>
  <p:cmAuthor id="2" name="Arnout Drenthel" initials="AD [2]" lastIdx="1" clrIdx="1"/>
  <p:cmAuthor id="9" name="Arnout Drenthel" initials="AD [9]" lastIdx="1" clrIdx="8"/>
  <p:cmAuthor id="3" name="Arnout Drenthel" initials="AD [3]" lastIdx="1" clrIdx="2"/>
  <p:cmAuthor id="10" name="Schuur, Nienke (WVL)" initials="SN(" lastIdx="1" clrIdx="9">
    <p:extLst>
      <p:ext uri="{19B8F6BF-5375-455C-9EA6-DF929625EA0E}">
        <p15:presenceInfo xmlns:p15="http://schemas.microsoft.com/office/powerpoint/2012/main" userId="S-1-5-21-1046319769-833967741-3563887046-685889" providerId="AD"/>
      </p:ext>
    </p:extLst>
  </p:cmAuthor>
  <p:cmAuthor id="4" name="Arnout Drenthel" initials="AD [4]" lastIdx="1" clrIdx="3"/>
  <p:cmAuthor id="5" name="Arnout Drenthel" initials="AD [5]" lastIdx="1" clrIdx="4"/>
  <p:cmAuthor id="6" name="Arnout Drenthel" initials="AD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5937"/>
    <a:srgbClr val="39870C"/>
    <a:srgbClr val="F9E11E"/>
    <a:srgbClr val="A723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6522" autoAdjust="0"/>
  </p:normalViewPr>
  <p:slideViewPr>
    <p:cSldViewPr snapToGrid="0">
      <p:cViewPr>
        <p:scale>
          <a:sx n="37" d="100"/>
          <a:sy n="37" d="100"/>
        </p:scale>
        <p:origin x="645" y="-161"/>
      </p:cViewPr>
      <p:guideLst>
        <p:guide pos="518"/>
        <p:guide orient="horz" pos="2160"/>
        <p:guide orient="horz" pos="103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105" d="100"/>
          <a:sy n="105" d="100"/>
        </p:scale>
        <p:origin x="3016" y="20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3.xml"/><Relationship Id="rId21" Type="http://schemas.openxmlformats.org/officeDocument/2006/relationships/slideMaster" Target="slideMasters/slideMaster18.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slide" Target="slides/slide24.xml"/><Relationship Id="rId50" Type="http://schemas.openxmlformats.org/officeDocument/2006/relationships/slide" Target="slides/slide27.xml"/><Relationship Id="rId55" Type="http://schemas.openxmlformats.org/officeDocument/2006/relationships/slide" Target="slides/slide32.xml"/><Relationship Id="rId63"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6.xml"/><Relationship Id="rId11" Type="http://schemas.openxmlformats.org/officeDocument/2006/relationships/slideMaster" Target="slideMasters/slideMaster8.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5" Type="http://schemas.openxmlformats.org/officeDocument/2006/relationships/slideMaster" Target="slideMasters/slideMaster2.xml"/><Relationship Id="rId61" Type="http://schemas.openxmlformats.org/officeDocument/2006/relationships/commentAuthors" Target="commentAuthors.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28.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notesMaster" Target="notesMasters/notesMaster1.xml"/><Relationship Id="rId20" Type="http://schemas.openxmlformats.org/officeDocument/2006/relationships/slideMaster" Target="slideMasters/slideMaster17.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 Type="http://schemas.openxmlformats.org/officeDocument/2006/relationships/slideMaster" Target="slideMasters/slideMaster7.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4C6709BA-0250-418B-A227-469BF0F69AD3}" type="datetimeFigureOut">
              <a:rPr lang="nl-NL" smtClean="0"/>
              <a:t>18-7-2024</a:t>
            </a:fld>
            <a:endParaRPr lang="nl-NL"/>
          </a:p>
        </p:txBody>
      </p:sp>
      <p:sp>
        <p:nvSpPr>
          <p:cNvPr id="4" name="Tijdelijke aanduiding voor voettekst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E7A4FE01-11FF-43DA-B7F5-6592B996E3FA}" type="slidenum">
              <a:rPr lang="nl-NL" smtClean="0"/>
              <a:t>‹nr.›</a:t>
            </a:fld>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FAD30240-3B76-4E52-B42B-C39F5C218F4D}" type="datetimeFigureOut">
              <a:rPr lang="nl-NL" smtClean="0"/>
              <a:t>18-7-2024</a:t>
            </a:fld>
            <a:endParaRPr lang="nl-NL"/>
          </a:p>
        </p:txBody>
      </p:sp>
      <p:sp>
        <p:nvSpPr>
          <p:cNvPr id="4" name="Tijdelijke aanduiding voor dia-afbeelding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DE501649-886C-4324-AD4C-E61C88D47728}" type="slidenum">
              <a:rPr lang="nl-NL" smtClean="0"/>
              <a:t>‹nr.›</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nl.wikipedia.org/wiki/Waterstoffluorid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base"/>
            <a:r>
              <a:rPr lang="nl-NL" dirty="0"/>
              <a:t>Lithium-ion batterijen bestaan</a:t>
            </a:r>
            <a:r>
              <a:rPr lang="nl-NL" baseline="0" dirty="0"/>
              <a:t> natuurlijk al best wel een poos, dus waarom nu pas wat gaan regelen? Het gebruik van lithium-ion batterijen is in de laatste jaren sterk toegenomen en ook in verschillende vormen ontwikkeld. </a:t>
            </a:r>
          </a:p>
          <a:p>
            <a:pPr fontAlgn="base"/>
            <a:endParaRPr lang="nl-NL" dirty="0"/>
          </a:p>
          <a:p>
            <a:pPr fontAlgn="base"/>
            <a:r>
              <a:rPr lang="nl-NL" dirty="0"/>
              <a:t>Aan het gebruik van Lithium-ion batterijen zijn risico’s verbonden, die wisselen met de grootte van het batterijpakket. Deze risico’s zijn voornamelijk het gevolg van een zogeheten </a:t>
            </a:r>
            <a:r>
              <a:rPr lang="nl-NL" dirty="0" err="1"/>
              <a:t>thermal</a:t>
            </a:r>
            <a:r>
              <a:rPr lang="nl-NL" dirty="0"/>
              <a:t> </a:t>
            </a:r>
            <a:r>
              <a:rPr lang="nl-NL" dirty="0" err="1"/>
              <a:t>runaway</a:t>
            </a:r>
            <a:r>
              <a:rPr lang="nl-NL" dirty="0"/>
              <a:t>-reactie in een batterij. Daarbij loopt de temperatuur in de batterij zeer snel en zeer sterk op.</a:t>
            </a:r>
            <a:r>
              <a:rPr lang="nl-NL" baseline="0" dirty="0"/>
              <a:t> Daardoor kan de </a:t>
            </a:r>
            <a:r>
              <a:rPr lang="nl-NL" dirty="0"/>
              <a:t>batterij explosief tot ontbranding kan komen. De brand kan dan nabij voorwerpen doen ontbranden en vervolgens escaleren. Deze branden zijn heel moeilijk te beheersen</a:t>
            </a:r>
            <a:r>
              <a:rPr lang="nl-NL" baseline="0" dirty="0"/>
              <a:t> en te doven. </a:t>
            </a:r>
            <a:r>
              <a:rPr lang="nl-NL" dirty="0"/>
              <a:t> </a:t>
            </a:r>
          </a:p>
          <a:p>
            <a:pPr fontAlgn="base"/>
            <a:r>
              <a:rPr lang="nl-NL" sz="1200" b="0" i="0" kern="1200" dirty="0">
                <a:solidFill>
                  <a:schemeClr val="tx1"/>
                </a:solidFill>
                <a:effectLst/>
                <a:latin typeface="+mn-lt"/>
                <a:ea typeface="+mn-ea"/>
                <a:cs typeface="+mn-cs"/>
              </a:rPr>
              <a:t>Bij deze brand komt niet alleen hitte vrij</a:t>
            </a:r>
            <a:r>
              <a:rPr lang="nl-NL" sz="1200" b="0" i="0" kern="1200" baseline="0" dirty="0">
                <a:solidFill>
                  <a:schemeClr val="tx1"/>
                </a:solidFill>
                <a:effectLst/>
                <a:latin typeface="+mn-lt"/>
                <a:ea typeface="+mn-ea"/>
                <a:cs typeface="+mn-cs"/>
              </a:rPr>
              <a:t> maar ook giftige stoffen. </a:t>
            </a:r>
            <a:r>
              <a:rPr lang="nl-NL" sz="1200" b="0" i="0" kern="1200" dirty="0">
                <a:solidFill>
                  <a:schemeClr val="tx1"/>
                </a:solidFill>
                <a:effectLst/>
                <a:latin typeface="+mn-lt"/>
                <a:ea typeface="+mn-ea"/>
                <a:cs typeface="+mn-cs"/>
              </a:rPr>
              <a:t>Door het ontbranden van aanwezige accupakketten komt er een wolk </a:t>
            </a:r>
            <a:r>
              <a:rPr lang="nl-NL" sz="1200" b="0" i="0" u="none" strike="noStrike" kern="1200" dirty="0">
                <a:solidFill>
                  <a:schemeClr val="tx1"/>
                </a:solidFill>
                <a:effectLst/>
                <a:latin typeface="+mn-lt"/>
                <a:ea typeface="+mn-ea"/>
                <a:cs typeface="+mn-cs"/>
                <a:hlinkClick r:id="rId3"/>
              </a:rPr>
              <a:t>waterstoffluoride</a:t>
            </a:r>
            <a:r>
              <a:rPr lang="nl-NL" sz="1200" b="0" i="0" kern="1200" dirty="0">
                <a:solidFill>
                  <a:schemeClr val="tx1"/>
                </a:solidFill>
                <a:effectLst/>
                <a:latin typeface="+mn-lt"/>
                <a:ea typeface="+mn-ea"/>
                <a:cs typeface="+mn-cs"/>
              </a:rPr>
              <a:t> (HF gas) vrij die met de wind wordt meegevoerd. De wolk reageert met waterdamp uit de lucht en is zichtbaar als witte rook.</a:t>
            </a:r>
          </a:p>
          <a:p>
            <a:pPr fontAlgn="base"/>
            <a:endParaRPr lang="nl-NL" sz="1200" b="0" i="0" kern="1200" dirty="0">
              <a:solidFill>
                <a:schemeClr val="tx1"/>
              </a:solidFill>
              <a:effectLst/>
              <a:latin typeface="+mn-lt"/>
              <a:ea typeface="+mn-ea"/>
              <a:cs typeface="+mn-cs"/>
            </a:endParaRPr>
          </a:p>
          <a:p>
            <a:pPr fontAlgn="base"/>
            <a:r>
              <a:rPr lang="nl-NL" sz="1200" b="0" i="0" u="sng" kern="1200" dirty="0">
                <a:solidFill>
                  <a:schemeClr val="tx1"/>
                </a:solidFill>
                <a:effectLst/>
                <a:latin typeface="+mn-lt"/>
                <a:ea typeface="+mn-ea"/>
                <a:cs typeface="+mn-cs"/>
              </a:rPr>
              <a:t>Effecten </a:t>
            </a:r>
          </a:p>
          <a:p>
            <a:pPr fontAlgn="base"/>
            <a:r>
              <a:rPr lang="nl-NL" sz="1200" b="0" i="0" kern="1200" dirty="0">
                <a:solidFill>
                  <a:schemeClr val="tx1"/>
                </a:solidFill>
                <a:effectLst/>
                <a:latin typeface="+mn-lt"/>
                <a:ea typeface="+mn-ea"/>
                <a:cs typeface="+mn-cs"/>
              </a:rPr>
              <a:t>Een wolk </a:t>
            </a:r>
            <a:r>
              <a:rPr lang="nl-NL" sz="1200" b="0" i="0" u="none" strike="noStrike" kern="1200" dirty="0">
                <a:solidFill>
                  <a:schemeClr val="tx1"/>
                </a:solidFill>
                <a:effectLst/>
                <a:latin typeface="+mn-lt"/>
                <a:ea typeface="+mn-ea"/>
                <a:cs typeface="+mn-cs"/>
                <a:hlinkClick r:id="rId3"/>
              </a:rPr>
              <a:t>waterstoffluoride</a:t>
            </a:r>
            <a:r>
              <a:rPr lang="nl-NL" sz="1200" b="0" i="0" kern="1200" dirty="0">
                <a:solidFill>
                  <a:schemeClr val="tx1"/>
                </a:solidFill>
                <a:effectLst/>
                <a:latin typeface="+mn-lt"/>
                <a:ea typeface="+mn-ea"/>
                <a:cs typeface="+mn-cs"/>
              </a:rPr>
              <a:t> is zowel </a:t>
            </a:r>
            <a:r>
              <a:rPr lang="nl-NL" sz="1200" b="1" i="0" kern="1200" dirty="0">
                <a:solidFill>
                  <a:schemeClr val="tx1"/>
                </a:solidFill>
                <a:effectLst/>
                <a:latin typeface="+mn-lt"/>
                <a:ea typeface="+mn-ea"/>
                <a:cs typeface="+mn-cs"/>
              </a:rPr>
              <a:t>giftig als bijtend</a:t>
            </a:r>
            <a:r>
              <a:rPr lang="nl-NL" sz="1200" b="0" i="0" kern="1200" dirty="0">
                <a:solidFill>
                  <a:schemeClr val="tx1"/>
                </a:solidFill>
                <a:effectLst/>
                <a:latin typeface="+mn-lt"/>
                <a:ea typeface="+mn-ea"/>
                <a:cs typeface="+mn-cs"/>
              </a:rPr>
              <a:t>. Hierdoor kunnen personen in de omgeving slachtoffer worden. De omvang van de wolk is afhankelijk van de inrichting van de omgeving en de weersomstandigheden.</a:t>
            </a:r>
          </a:p>
          <a:p>
            <a:pPr fontAlgn="base"/>
            <a:r>
              <a:rPr lang="nl-NL" sz="1200" b="0" i="0" kern="1200" dirty="0">
                <a:solidFill>
                  <a:schemeClr val="tx1"/>
                </a:solidFill>
                <a:effectLst/>
                <a:latin typeface="+mn-lt"/>
                <a:ea typeface="+mn-ea"/>
                <a:cs typeface="+mn-cs"/>
              </a:rPr>
              <a:t>In deze kaart is uitgegaan van een Li-ion EOS van met een vermogen van 1 MWh geplaatst in een standaard zeevrachtcontainer. Tijdens een brand mengt de rook zich in de </a:t>
            </a:r>
            <a:r>
              <a:rPr lang="nl-NL" sz="1200" b="0" i="0" kern="1200" dirty="0" err="1">
                <a:solidFill>
                  <a:schemeClr val="tx1"/>
                </a:solidFill>
                <a:effectLst/>
                <a:latin typeface="+mn-lt"/>
                <a:ea typeface="+mn-ea"/>
                <a:cs typeface="+mn-cs"/>
              </a:rPr>
              <a:t>lijwervel</a:t>
            </a:r>
            <a:r>
              <a:rPr lang="nl-NL" sz="1200" b="0" i="0" kern="1200" dirty="0">
                <a:solidFill>
                  <a:schemeClr val="tx1"/>
                </a:solidFill>
                <a:effectLst/>
                <a:latin typeface="+mn-lt"/>
                <a:ea typeface="+mn-ea"/>
                <a:cs typeface="+mn-cs"/>
              </a:rPr>
              <a:t> op met lucht in de omgeving.</a:t>
            </a:r>
          </a:p>
          <a:p>
            <a:pPr fontAlgn="base"/>
            <a:endParaRPr lang="nl-NL" sz="1200" b="0" i="0" kern="1200" dirty="0">
              <a:solidFill>
                <a:schemeClr val="tx1"/>
              </a:solidFill>
              <a:effectLst/>
              <a:latin typeface="+mn-lt"/>
              <a:ea typeface="+mn-ea"/>
              <a:cs typeface="+mn-cs"/>
            </a:endParaRPr>
          </a:p>
          <a:p>
            <a:pPr fontAlgn="base"/>
            <a:r>
              <a:rPr lang="nl-NL" sz="1200" b="0" i="0" kern="1200" dirty="0">
                <a:solidFill>
                  <a:schemeClr val="tx1"/>
                </a:solidFill>
                <a:effectLst/>
                <a:latin typeface="+mn-lt"/>
                <a:ea typeface="+mn-ea"/>
                <a:cs typeface="+mn-cs"/>
              </a:rPr>
              <a:t>Bij het bestrijden van het incident kan corrosief en giftig bluswater ontstaan waaraan ingezet personeel van de brandweer, andere hulpverleners, omstanders en bewoners blootgesteld kunnen worden. Een ander gevaar van de toepassing van </a:t>
            </a:r>
            <a:r>
              <a:rPr lang="nl-NL" sz="1200" b="0" i="0" kern="1200" dirty="0" err="1">
                <a:solidFill>
                  <a:schemeClr val="tx1"/>
                </a:solidFill>
                <a:effectLst/>
                <a:latin typeface="+mn-lt"/>
                <a:ea typeface="+mn-ea"/>
                <a:cs typeface="+mn-cs"/>
              </a:rPr>
              <a:t>lithiumhoudende</a:t>
            </a:r>
            <a:r>
              <a:rPr lang="nl-NL" sz="1200" b="0" i="0" kern="1200" dirty="0">
                <a:solidFill>
                  <a:schemeClr val="tx1"/>
                </a:solidFill>
                <a:effectLst/>
                <a:latin typeface="+mn-lt"/>
                <a:ea typeface="+mn-ea"/>
                <a:cs typeface="+mn-cs"/>
              </a:rPr>
              <a:t> energiedragers is het vrijkomen van het elektrolyt in geval van beschadiging van de omhulling van de energiedrager. </a:t>
            </a:r>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3</a:t>
            </a:fld>
            <a:endParaRPr lang="nl-NL"/>
          </a:p>
        </p:txBody>
      </p:sp>
    </p:spTree>
    <p:extLst>
      <p:ext uri="{BB962C8B-B14F-4D97-AF65-F5344CB8AC3E}">
        <p14:creationId xmlns:p14="http://schemas.microsoft.com/office/powerpoint/2010/main" val="2650239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 bedrijven/industrieterrein</a:t>
            </a:r>
            <a:r>
              <a:rPr lang="nl-NL" baseline="0" dirty="0"/>
              <a:t> zal het vaak passen binnen de toegestane milieucategorie. Een </a:t>
            </a:r>
            <a:r>
              <a:rPr lang="nl-NL" baseline="0" dirty="0" err="1"/>
              <a:t>Buitenplanse</a:t>
            </a:r>
            <a:r>
              <a:rPr lang="nl-NL" baseline="0" dirty="0"/>
              <a:t> omgevingsplan activiteit is dan niet nodig. Hierdoor ook geen beoordeling op externe veiligheid, omdat het past de binnen de huidige bestemming.</a:t>
            </a:r>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13</a:t>
            </a:fld>
            <a:endParaRPr lang="nl-NL"/>
          </a:p>
        </p:txBody>
      </p:sp>
    </p:spTree>
    <p:extLst>
      <p:ext uri="{BB962C8B-B14F-4D97-AF65-F5344CB8AC3E}">
        <p14:creationId xmlns:p14="http://schemas.microsoft.com/office/powerpoint/2010/main" val="1572284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Nog niet, gaan we straks behandelen.</a:t>
            </a:r>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14</a:t>
            </a:fld>
            <a:endParaRPr lang="nl-NL"/>
          </a:p>
        </p:txBody>
      </p:sp>
    </p:spTree>
    <p:extLst>
      <p:ext uri="{BB962C8B-B14F-4D97-AF65-F5344CB8AC3E}">
        <p14:creationId xmlns:p14="http://schemas.microsoft.com/office/powerpoint/2010/main" val="2323028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a:solidFill>
                  <a:schemeClr val="tx1"/>
                </a:solidFill>
                <a:latin typeface="+mn-lt"/>
                <a:ea typeface="+mn-ea"/>
                <a:cs typeface="+mn-cs"/>
              </a:rPr>
              <a:t>Recent heeft het RIVM een onderzoek gepubliceerd naar de relevantie van energieopslagsystemen voor omgevingsveiligheid. Dit onderzoek hebben zij gedaan in opdracht van </a:t>
            </a:r>
            <a:r>
              <a:rPr lang="nl-NL" sz="1200" b="0" i="0" u="none" strike="noStrike" kern="1200" baseline="0" dirty="0" err="1">
                <a:solidFill>
                  <a:schemeClr val="tx1"/>
                </a:solidFill>
                <a:latin typeface="+mn-lt"/>
                <a:ea typeface="+mn-ea"/>
                <a:cs typeface="+mn-cs"/>
              </a:rPr>
              <a:t>IenW</a:t>
            </a:r>
            <a:r>
              <a:rPr lang="nl-NL" sz="1200" b="0" i="0" u="none" strike="noStrike" kern="1200" baseline="0" dirty="0">
                <a:solidFill>
                  <a:schemeClr val="tx1"/>
                </a:solidFill>
                <a:latin typeface="+mn-lt"/>
                <a:ea typeface="+mn-ea"/>
                <a:cs typeface="+mn-cs"/>
              </a:rPr>
              <a:t> omdat er mogelijke effecten en effectafstanden bij een incident met een energieopslagsysteem kunnen zijn. Op basis van het onderzoek kan het ministerie besluiten energieopslagsystemen wel of niet (expliciet) aan te wijzen als milieubelastende activiteit en of er afstandenbeleid nodig is, waar een rekenvoorschrift voor ontwikkeld moet worden. </a:t>
            </a:r>
          </a:p>
          <a:p>
            <a:pPr rtl="0"/>
            <a:endParaRPr lang="nl-NL" sz="1200" b="0" i="0" u="none" strike="noStrike" kern="1200" baseline="0" dirty="0">
              <a:solidFill>
                <a:schemeClr val="tx1"/>
              </a:solidFill>
              <a:latin typeface="+mn-lt"/>
              <a:ea typeface="+mn-ea"/>
              <a:cs typeface="+mn-cs"/>
            </a:endParaRPr>
          </a:p>
          <a:p>
            <a:pPr rtl="0"/>
            <a:r>
              <a:rPr lang="nl-NL" sz="1200" b="0" i="0" u="none" strike="noStrike" kern="1200" baseline="0" dirty="0">
                <a:solidFill>
                  <a:schemeClr val="tx1"/>
                </a:solidFill>
                <a:latin typeface="+mn-lt"/>
                <a:ea typeface="+mn-ea"/>
                <a:cs typeface="+mn-cs"/>
              </a:rPr>
              <a:t>In dit onderzoek heeft het RIVM naar drie situaties gekeken. Er kan namelijk brand, een explosie of een giftige wolk ontstaan, afhankelijk van hoe het incident verloopt.  </a:t>
            </a:r>
          </a:p>
          <a:p>
            <a:pPr marL="171450" indent="-171450" rtl="0">
              <a:buFont typeface="Arial" panose="020B0604020202020204" pitchFamily="34" charset="0"/>
              <a:buChar char="•"/>
            </a:pPr>
            <a:r>
              <a:rPr lang="nl-NL" sz="1200" b="0" i="0" u="none" strike="noStrike" kern="1200" baseline="0" dirty="0">
                <a:solidFill>
                  <a:schemeClr val="tx1"/>
                </a:solidFill>
                <a:latin typeface="+mn-lt"/>
                <a:ea typeface="+mn-ea"/>
                <a:cs typeface="+mn-cs"/>
              </a:rPr>
              <a:t>Scenario 1 brand: dit scenario gaat uit van het vrijkomen van stoffen uit batterijen in enerzijds een module en anderzijds een geheel rek met modules met ontsteking: Uit de eerste indicatieve berekeningen blijkt dat voor scenario 1 een brandaandachtsgebied wordt gevonden van maximaal 13 m voor een module. Het brandaandachtsgebied en daarmee de effecten op de omgeving zijn dan ook beperkt en vergelijkbaar met die van branden in opslagen met gevaarlijke stoffen.  </a:t>
            </a:r>
          </a:p>
          <a:p>
            <a:pPr marL="171450" indent="-171450" rtl="0">
              <a:buFont typeface="Arial" panose="020B0604020202020204" pitchFamily="34" charset="0"/>
              <a:buChar char="•"/>
            </a:pPr>
            <a:r>
              <a:rPr lang="nl-NL" sz="1200" b="0" i="0" u="none" strike="noStrike" kern="1200" baseline="0" dirty="0">
                <a:solidFill>
                  <a:schemeClr val="tx1"/>
                </a:solidFill>
                <a:latin typeface="+mn-lt"/>
                <a:ea typeface="+mn-ea"/>
                <a:cs typeface="+mn-cs"/>
              </a:rPr>
              <a:t>Scenario 2 explosie: dit scenario gaat uit van het explosief ontsteken van een wolk batterijgas waarmee de gehele EOS is gevuld; de eerste indicatieve berekeningen blijkt dat een explosieaandachtsgebied van 57 m wordt gevonden. Bij de berekeningen zijn conservatieve aannames gedaan, overeenkomend met de methode in </a:t>
            </a:r>
            <a:r>
              <a:rPr lang="nl-NL" sz="1200" b="0" i="0" u="none" strike="noStrike" kern="1200" baseline="0" dirty="0" err="1">
                <a:solidFill>
                  <a:schemeClr val="tx1"/>
                </a:solidFill>
                <a:latin typeface="+mn-lt"/>
                <a:ea typeface="+mn-ea"/>
                <a:cs typeface="+mn-cs"/>
              </a:rPr>
              <a:t>Safeti</a:t>
            </a:r>
            <a:r>
              <a:rPr lang="nl-NL" sz="1200" b="0" i="0" u="none" strike="noStrike" kern="1200" baseline="0" dirty="0">
                <a:solidFill>
                  <a:schemeClr val="tx1"/>
                </a:solidFill>
                <a:latin typeface="+mn-lt"/>
                <a:ea typeface="+mn-ea"/>
                <a:cs typeface="+mn-cs"/>
              </a:rPr>
              <a:t>-NL. Hierdoor vindt waarschijnlijk een overschatting van de effecten plaats. Echter kan op basis hiervan en door het feit dat er in het verleden zwaar letsel bij brandweerlieden is opgetreden door een explosie van een EOS, geconcludeerd worden dat de explosie-effecten relevant kunnen zijn voor omgevingsveiligheid. </a:t>
            </a:r>
          </a:p>
          <a:p>
            <a:pPr marL="171450" indent="-171450" rtl="0">
              <a:buFont typeface="Arial" panose="020B0604020202020204" pitchFamily="34" charset="0"/>
              <a:buChar char="•"/>
            </a:pPr>
            <a:r>
              <a:rPr lang="nl-NL" sz="1200" b="0" i="0" u="none" strike="noStrike" kern="1200" baseline="0" dirty="0">
                <a:solidFill>
                  <a:schemeClr val="tx1"/>
                </a:solidFill>
                <a:latin typeface="+mn-lt"/>
                <a:ea typeface="+mn-ea"/>
                <a:cs typeface="+mn-cs"/>
              </a:rPr>
              <a:t>Scenario 3 gifwolk: dit scenario gaat uit van het vrijkomen van stoffen uit batterijen in een module zonder ontsteking. Er ontstaat daardoor een giftige wolk. Uit de eerste indicatieve berekeningen blijkt dat voor enkele worst-case situaties de gifwolkaandachtsgebieden maximaal 24 m zijn. De gevonden afstanden zijn sterk afhankelijk van de omvang van de modules. Op basis van deze uitkomsten kan geconcludeerd worden dat de gifwolkeffecten van een incident met een EOS (met een grote module-omvang) relevant kunnen zijn voor omgevingsveiligheid.</a:t>
            </a:r>
          </a:p>
          <a:p>
            <a:pPr rtl="0"/>
            <a:endParaRPr lang="nl-NL" sz="1200" b="0" i="0" u="none" strike="noStrike" kern="1200" baseline="0" dirty="0">
              <a:solidFill>
                <a:schemeClr val="tx1"/>
              </a:solidFill>
              <a:latin typeface="+mn-lt"/>
              <a:ea typeface="+mn-ea"/>
              <a:cs typeface="+mn-cs"/>
            </a:endParaRPr>
          </a:p>
          <a:p>
            <a:pPr rtl="0"/>
            <a:r>
              <a:rPr lang="nl-NL" sz="1200" b="0" i="0" u="none" strike="noStrike" kern="1200" baseline="0" dirty="0">
                <a:solidFill>
                  <a:schemeClr val="tx1"/>
                </a:solidFill>
                <a:latin typeface="+mn-lt"/>
                <a:ea typeface="+mn-ea"/>
                <a:cs typeface="+mn-cs"/>
              </a:rPr>
              <a:t>Daarnaast zijn uitsluitend energieopslagsystemen beschouwd met een capaciteit vanaf 20 kWh. Dit is gelijk aan de grensstelling in de PGS 37-1. Kleinere </a:t>
            </a:r>
            <a:r>
              <a:rPr lang="nl-NL" sz="1200" b="0" i="0" u="none" strike="noStrike" kern="1200" baseline="0" dirty="0" err="1">
                <a:solidFill>
                  <a:schemeClr val="tx1"/>
                </a:solidFill>
                <a:latin typeface="+mn-lt"/>
                <a:ea typeface="+mn-ea"/>
                <a:cs typeface="+mn-cs"/>
              </a:rPr>
              <a:t>EOSen</a:t>
            </a:r>
            <a:r>
              <a:rPr lang="nl-NL" sz="1200" b="0" i="0" u="none" strike="noStrike" kern="1200" baseline="0" dirty="0">
                <a:solidFill>
                  <a:schemeClr val="tx1"/>
                </a:solidFill>
                <a:latin typeface="+mn-lt"/>
                <a:ea typeface="+mn-ea"/>
                <a:cs typeface="+mn-cs"/>
              </a:rPr>
              <a:t> vallen in de categorie thuisbatterijen en hebben dus geen industriële toepassing, waar bij omgevingsveiligheid naar wordt gekeken.. Er zijn echter wel voorbeelden van incidenten met thuisbatterijen, waarbij een brand of explosie heeft plaatsgevonden of waarbij giftige gassen vrijkwamen (Lambert 2019, </a:t>
            </a:r>
            <a:r>
              <a:rPr lang="nl-NL" sz="1200" b="0" i="0" u="none" strike="noStrike" kern="1200" baseline="0" dirty="0" err="1">
                <a:solidFill>
                  <a:schemeClr val="tx1"/>
                </a:solidFill>
                <a:latin typeface="+mn-lt"/>
                <a:ea typeface="+mn-ea"/>
                <a:cs typeface="+mn-cs"/>
              </a:rPr>
              <a:t>Henriksen</a:t>
            </a:r>
            <a:r>
              <a:rPr lang="nl-NL" sz="1200" b="0" i="0" u="none" strike="noStrike" kern="1200" baseline="0" dirty="0">
                <a:solidFill>
                  <a:schemeClr val="tx1"/>
                </a:solidFill>
                <a:latin typeface="+mn-lt"/>
                <a:ea typeface="+mn-ea"/>
                <a:cs typeface="+mn-cs"/>
              </a:rPr>
              <a:t> et al. 2023). Ook aan deze systemen zijn dus risico’s verbonden.</a:t>
            </a:r>
          </a:p>
          <a:p>
            <a:pPr rtl="0"/>
            <a:endParaRPr lang="nl-NL" sz="1200" b="0" i="0" u="none" strike="noStrike" kern="1200" baseline="0" dirty="0">
              <a:solidFill>
                <a:schemeClr val="tx1"/>
              </a:solidFill>
              <a:latin typeface="+mn-lt"/>
              <a:ea typeface="+mn-ea"/>
              <a:cs typeface="+mn-cs"/>
            </a:endParaRPr>
          </a:p>
          <a:p>
            <a:pPr rtl="0"/>
            <a:r>
              <a:rPr lang="nl-NL" sz="1200" b="0" i="0" u="none" strike="noStrike" kern="1200" baseline="0" dirty="0">
                <a:solidFill>
                  <a:schemeClr val="tx1"/>
                </a:solidFill>
                <a:latin typeface="+mn-lt"/>
                <a:ea typeface="+mn-ea"/>
                <a:cs typeface="+mn-cs"/>
              </a:rPr>
              <a:t>Interessant aan dit onderzoek is dat brand voor omgevingsveiligheid niet </a:t>
            </a:r>
            <a:r>
              <a:rPr lang="nl-NL" sz="1200" b="0" i="0" u="none" strike="noStrike" kern="1200" baseline="0" dirty="0" err="1">
                <a:solidFill>
                  <a:schemeClr val="tx1"/>
                </a:solidFill>
                <a:latin typeface="+mn-lt"/>
                <a:ea typeface="+mn-ea"/>
                <a:cs typeface="+mn-cs"/>
              </a:rPr>
              <a:t>an</a:t>
            </a:r>
            <a:r>
              <a:rPr lang="nl-NL" sz="1200" b="0" i="0" u="none" strike="noStrike" kern="1200" baseline="0" dirty="0">
                <a:solidFill>
                  <a:schemeClr val="tx1"/>
                </a:solidFill>
                <a:latin typeface="+mn-lt"/>
                <a:ea typeface="+mn-ea"/>
                <a:cs typeface="+mn-cs"/>
              </a:rPr>
              <a:t> </a:t>
            </a:r>
            <a:r>
              <a:rPr lang="nl-NL" sz="1200" b="0" i="0" u="none" strike="noStrike" kern="1200" baseline="0" dirty="0" err="1">
                <a:solidFill>
                  <a:schemeClr val="tx1"/>
                </a:solidFill>
                <a:latin typeface="+mn-lt"/>
                <a:ea typeface="+mn-ea"/>
                <a:cs typeface="+mn-cs"/>
              </a:rPr>
              <a:t>sich</a:t>
            </a:r>
            <a:r>
              <a:rPr lang="nl-NL" sz="1200" b="0" i="0" u="none" strike="noStrike" kern="1200" baseline="0" dirty="0">
                <a:solidFill>
                  <a:schemeClr val="tx1"/>
                </a:solidFill>
                <a:latin typeface="+mn-lt"/>
                <a:ea typeface="+mn-ea"/>
                <a:cs typeface="+mn-cs"/>
              </a:rPr>
              <a:t> een groot risico lijkt volgens het RIVM. Dat terwijl </a:t>
            </a:r>
            <a:r>
              <a:rPr lang="nl-NL" sz="1200" b="0" i="0" u="none" strike="noStrike" kern="1200" baseline="0" dirty="0" err="1">
                <a:solidFill>
                  <a:schemeClr val="tx1"/>
                </a:solidFill>
                <a:latin typeface="+mn-lt"/>
                <a:ea typeface="+mn-ea"/>
                <a:cs typeface="+mn-cs"/>
              </a:rPr>
              <a:t>thermal</a:t>
            </a:r>
            <a:r>
              <a:rPr lang="nl-NL" sz="1200" b="0" i="0" u="none" strike="noStrike" kern="1200" baseline="0" dirty="0">
                <a:solidFill>
                  <a:schemeClr val="tx1"/>
                </a:solidFill>
                <a:latin typeface="+mn-lt"/>
                <a:ea typeface="+mn-ea"/>
                <a:cs typeface="+mn-cs"/>
              </a:rPr>
              <a:t> </a:t>
            </a:r>
            <a:r>
              <a:rPr lang="nl-NL" sz="1200" b="0" i="0" u="none" strike="noStrike" kern="1200" baseline="0" dirty="0" err="1">
                <a:solidFill>
                  <a:schemeClr val="tx1"/>
                </a:solidFill>
                <a:latin typeface="+mn-lt"/>
                <a:ea typeface="+mn-ea"/>
                <a:cs typeface="+mn-cs"/>
              </a:rPr>
              <a:t>runaway</a:t>
            </a:r>
            <a:r>
              <a:rPr lang="nl-NL" sz="1200" b="0" i="0" u="none" strike="noStrike" kern="1200" baseline="0" dirty="0">
                <a:solidFill>
                  <a:schemeClr val="tx1"/>
                </a:solidFill>
                <a:latin typeface="+mn-lt"/>
                <a:ea typeface="+mn-ea"/>
                <a:cs typeface="+mn-cs"/>
              </a:rPr>
              <a:t> in andere onderzoeken toch ook wel weer als een van de grootste gevaren bij een </a:t>
            </a:r>
            <a:r>
              <a:rPr lang="nl-NL" sz="1200" b="0" i="0" u="none" strike="noStrike" kern="1200" baseline="0" dirty="0" err="1">
                <a:solidFill>
                  <a:schemeClr val="tx1"/>
                </a:solidFill>
                <a:latin typeface="+mn-lt"/>
                <a:ea typeface="+mn-ea"/>
                <a:cs typeface="+mn-cs"/>
              </a:rPr>
              <a:t>lithiumhoudend</a:t>
            </a:r>
            <a:r>
              <a:rPr lang="nl-NL" sz="1200" b="0" i="0" u="none" strike="noStrike" kern="1200" baseline="0" dirty="0">
                <a:solidFill>
                  <a:schemeClr val="tx1"/>
                </a:solidFill>
                <a:latin typeface="+mn-lt"/>
                <a:ea typeface="+mn-ea"/>
                <a:cs typeface="+mn-cs"/>
              </a:rPr>
              <a:t> </a:t>
            </a:r>
            <a:r>
              <a:rPr lang="nl-NL" sz="1200" b="0" i="0" u="none" strike="noStrike" kern="1200" baseline="0" dirty="0" err="1">
                <a:solidFill>
                  <a:schemeClr val="tx1"/>
                </a:solidFill>
                <a:latin typeface="+mn-lt"/>
                <a:ea typeface="+mn-ea"/>
                <a:cs typeface="+mn-cs"/>
              </a:rPr>
              <a:t>energieopslagsystemeen</a:t>
            </a:r>
            <a:r>
              <a:rPr lang="nl-NL" sz="1200" b="0" i="0" u="none" strike="noStrike" kern="1200" baseline="0" dirty="0">
                <a:solidFill>
                  <a:schemeClr val="tx1"/>
                </a:solidFill>
                <a:latin typeface="+mn-lt"/>
                <a:ea typeface="+mn-ea"/>
                <a:cs typeface="+mn-cs"/>
              </a:rPr>
              <a:t> wordt gezien. Goed om te onthouden daarbij is dat het in dit onderzoek specifiek gaat om een EOS (dus vaak zijn dit zeecontainers/containers die op één plek staan en niet verplaatst worden). Interessant is dat </a:t>
            </a:r>
            <a:r>
              <a:rPr lang="nl-NL" sz="1200" b="0" i="0" u="none" strike="noStrike" kern="1200" baseline="0" dirty="0">
                <a:solidFill>
                  <a:schemeClr val="tx1"/>
                </a:solidFill>
                <a:latin typeface="+mn-lt"/>
                <a:ea typeface="+mn-ea"/>
                <a:cs typeface="+mn-cs"/>
                <a:sym typeface="Wingdings" panose="05000000000000000000" pitchFamily="2" charset="2"/>
              </a:rPr>
              <a:t>gif en explosie gevolgen voor EV daarentegen wel weer heel relevant. </a:t>
            </a:r>
            <a:endParaRPr lang="nl-NL" sz="1200" b="0" i="0" u="none" strike="noStrike" kern="1200" baseline="0" dirty="0">
              <a:solidFill>
                <a:schemeClr val="tx1"/>
              </a:solidFill>
              <a:latin typeface="+mn-lt"/>
              <a:ea typeface="+mn-ea"/>
              <a:cs typeface="+mn-cs"/>
            </a:endParaRPr>
          </a:p>
          <a:p>
            <a:pPr rtl="0"/>
            <a:endParaRPr lang="nl-NL" sz="1200" b="0" i="0" u="none" strike="noStrike" kern="1200" baseline="0" dirty="0">
              <a:solidFill>
                <a:schemeClr val="tx1"/>
              </a:solidFill>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EA64FA3D-03D9-E545-A41B-1123DCC14D94}" type="slidenum">
              <a:rPr lang="nl-NL" smtClean="0"/>
              <a:t>15</a:t>
            </a:fld>
            <a:endParaRPr lang="nl-NL"/>
          </a:p>
        </p:txBody>
      </p:sp>
    </p:spTree>
    <p:extLst>
      <p:ext uri="{BB962C8B-B14F-4D97-AF65-F5344CB8AC3E}">
        <p14:creationId xmlns:p14="http://schemas.microsoft.com/office/powerpoint/2010/main" val="742013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a:r>
              <a:rPr lang="nl-NL" sz="1200" b="0" i="0" u="none" strike="noStrike" kern="1200" baseline="0" dirty="0">
                <a:solidFill>
                  <a:schemeClr val="tx1"/>
                </a:solidFill>
                <a:latin typeface="+mn-lt"/>
                <a:ea typeface="+mn-ea"/>
                <a:cs typeface="+mn-cs"/>
              </a:rPr>
              <a:t>Ook Royal </a:t>
            </a:r>
            <a:r>
              <a:rPr lang="nl-NL" sz="1200" b="0" i="0" u="none" strike="noStrike" kern="1200" baseline="0" dirty="0" err="1">
                <a:solidFill>
                  <a:schemeClr val="tx1"/>
                </a:solidFill>
                <a:latin typeface="+mn-lt"/>
                <a:ea typeface="+mn-ea"/>
                <a:cs typeface="+mn-cs"/>
              </a:rPr>
              <a:t>Haskoning</a:t>
            </a:r>
            <a:r>
              <a:rPr lang="nl-NL" sz="1200" b="0" i="0" u="none" strike="noStrike" kern="1200" baseline="0" dirty="0">
                <a:solidFill>
                  <a:schemeClr val="tx1"/>
                </a:solidFill>
                <a:latin typeface="+mn-lt"/>
                <a:ea typeface="+mn-ea"/>
                <a:cs typeface="+mn-cs"/>
              </a:rPr>
              <a:t> voerde een studie uit naar de veiligheid van batterijen in energieopslag systemen en de regelgeving hierover in opdracht van </a:t>
            </a:r>
            <a:r>
              <a:rPr lang="nl-NL" sz="1200" b="0" i="0" u="none" strike="noStrike" kern="1200" baseline="0" dirty="0" err="1">
                <a:solidFill>
                  <a:schemeClr val="tx1"/>
                </a:solidFill>
                <a:latin typeface="+mn-lt"/>
                <a:ea typeface="+mn-ea"/>
                <a:cs typeface="+mn-cs"/>
              </a:rPr>
              <a:t>IenW</a:t>
            </a:r>
            <a:r>
              <a:rPr lang="nl-NL" sz="1200" b="0" i="0" u="none" strike="noStrike" kern="1200" baseline="0" dirty="0">
                <a:solidFill>
                  <a:schemeClr val="tx1"/>
                </a:solidFill>
                <a:latin typeface="+mn-lt"/>
                <a:ea typeface="+mn-ea"/>
                <a:cs typeface="+mn-cs"/>
              </a:rPr>
              <a:t>. Het doel van dit onderzoek was om inzicht te krijgen in de gevaren van de huidige EOS die komende vijf tot tien jaar op de markt komen en mogelijkheden om deze gevaren te voorkomen en te beperken. Daarnaast hebben zij de wet- en regelgeving getoetst om deze gevaren te beheersen. </a:t>
            </a:r>
          </a:p>
          <a:p>
            <a:pPr rtl="0"/>
            <a:endParaRPr lang="nl-NL" sz="1200" b="0" i="0" u="none" strike="noStrike" kern="1200" baseline="0" dirty="0">
              <a:solidFill>
                <a:schemeClr val="tx1"/>
              </a:solidFill>
              <a:latin typeface="+mn-lt"/>
              <a:ea typeface="+mn-ea"/>
              <a:cs typeface="+mn-cs"/>
            </a:endParaRPr>
          </a:p>
          <a:p>
            <a:pPr rtl="0"/>
            <a:r>
              <a:rPr lang="nl-NL" sz="1200" b="0" i="0" u="none" strike="noStrike" kern="1200" baseline="0" dirty="0">
                <a:solidFill>
                  <a:schemeClr val="tx1"/>
                </a:solidFill>
                <a:latin typeface="+mn-lt"/>
                <a:ea typeface="+mn-ea"/>
                <a:cs typeface="+mn-cs"/>
              </a:rPr>
              <a:t>Bevindingen</a:t>
            </a:r>
          </a:p>
          <a:p>
            <a:pPr rtl="0"/>
            <a:r>
              <a:rPr lang="nl-NL" sz="1200" b="0" i="0" u="none" strike="noStrike" kern="1200" baseline="0" dirty="0">
                <a:solidFill>
                  <a:schemeClr val="tx1"/>
                </a:solidFill>
                <a:latin typeface="+mn-lt"/>
                <a:ea typeface="+mn-ea"/>
                <a:cs typeface="+mn-cs"/>
              </a:rPr>
              <a:t>Lithium-ion batterijen komende vijf tot tien jaar lithium-ion batterijen dominant en op grootschalige en commerciële schaal zullen worden toegepast. Lithium-ion batterijen zijn nog steeds in ontwikkeling</a:t>
            </a:r>
          </a:p>
          <a:p>
            <a:pPr rtl="0"/>
            <a:r>
              <a:rPr lang="nl-NL" sz="1200" b="0" i="0" u="none" strike="noStrike" kern="1200" baseline="0" dirty="0">
                <a:solidFill>
                  <a:schemeClr val="tx1"/>
                </a:solidFill>
                <a:latin typeface="+mn-lt"/>
                <a:ea typeface="+mn-ea"/>
                <a:cs typeface="+mn-cs"/>
              </a:rPr>
              <a:t>Er zijn drie verschillende technologische ontwikkelingen te onderscheiden die relevant zijn voor de veiligheid van batterijen:  </a:t>
            </a:r>
          </a:p>
          <a:p>
            <a:pPr rtl="0"/>
            <a:r>
              <a:rPr lang="nl-NL" sz="1200" b="0" i="0" u="none" strike="noStrike" kern="1200" baseline="0" dirty="0">
                <a:solidFill>
                  <a:schemeClr val="tx1"/>
                </a:solidFill>
                <a:latin typeface="+mn-lt"/>
                <a:ea typeface="+mn-ea"/>
                <a:cs typeface="+mn-cs"/>
              </a:rPr>
              <a:t>- Ontwikkelingen bij </a:t>
            </a:r>
            <a:r>
              <a:rPr lang="nl-NL" sz="1200" b="0" i="0" u="none" strike="noStrike" kern="1200" baseline="0" dirty="0" err="1">
                <a:solidFill>
                  <a:schemeClr val="tx1"/>
                </a:solidFill>
                <a:latin typeface="+mn-lt"/>
                <a:ea typeface="+mn-ea"/>
                <a:cs typeface="+mn-cs"/>
              </a:rPr>
              <a:t>cell-based</a:t>
            </a:r>
            <a:r>
              <a:rPr lang="nl-NL" sz="1200" b="0" i="0" u="none" strike="noStrike" kern="1200" baseline="0" dirty="0">
                <a:solidFill>
                  <a:schemeClr val="tx1"/>
                </a:solidFill>
                <a:latin typeface="+mn-lt"/>
                <a:ea typeface="+mn-ea"/>
                <a:cs typeface="+mn-cs"/>
              </a:rPr>
              <a:t> batterijen (waaronder lithium- en natrium-ion en SMC-batterijen vallen), --&gt; korte termijn energieopslag oplossingen</a:t>
            </a:r>
          </a:p>
          <a:p>
            <a:pPr rtl="0"/>
            <a:r>
              <a:rPr lang="nl-NL" sz="1200" b="0" i="0" u="none" strike="noStrike" kern="1200" baseline="0" dirty="0">
                <a:solidFill>
                  <a:schemeClr val="tx1"/>
                </a:solidFill>
                <a:latin typeface="+mn-lt"/>
                <a:ea typeface="+mn-ea"/>
                <a:cs typeface="+mn-cs"/>
              </a:rPr>
              <a:t>- Waterstof batterijen en (middeltermijn energieopslag oplossingen rondom 4 uur)</a:t>
            </a:r>
          </a:p>
          <a:p>
            <a:pPr rtl="0"/>
            <a:r>
              <a:rPr lang="nl-NL" sz="1200" b="0" i="0" u="none" strike="noStrike" kern="1200" baseline="0" dirty="0">
                <a:solidFill>
                  <a:schemeClr val="tx1"/>
                </a:solidFill>
                <a:latin typeface="+mn-lt"/>
                <a:ea typeface="+mn-ea"/>
                <a:cs typeface="+mn-cs"/>
              </a:rPr>
              <a:t>Ontwikkelingen bij redox flow batterijen (waaronder ijzer zuurstof batterijen vallen). (lange termijn energieopslag oplossing)</a:t>
            </a:r>
          </a:p>
          <a:p>
            <a:pPr rtl="0"/>
            <a:r>
              <a:rPr lang="nl-NL" sz="1200" b="0" i="0" u="none" strike="noStrike" kern="1200" baseline="0" dirty="0">
                <a:solidFill>
                  <a:schemeClr val="tx1"/>
                </a:solidFill>
                <a:latin typeface="+mn-lt"/>
                <a:ea typeface="+mn-ea"/>
                <a:cs typeface="+mn-cs"/>
              </a:rPr>
              <a:t>- In de ontwerpfase moet er al aandacht zijn voor veiligheid, circulariteit en het voorkomen van Zeer Zorgwekkende stoffen (ZZS). --&gt; Safe </a:t>
            </a:r>
            <a:r>
              <a:rPr lang="nl-NL" sz="1200" b="0" i="0" u="none" strike="noStrike" kern="1200" baseline="0" dirty="0" err="1">
                <a:solidFill>
                  <a:schemeClr val="tx1"/>
                </a:solidFill>
                <a:latin typeface="+mn-lt"/>
                <a:ea typeface="+mn-ea"/>
                <a:cs typeface="+mn-cs"/>
              </a:rPr>
              <a:t>and</a:t>
            </a:r>
            <a:r>
              <a:rPr lang="nl-NL" sz="1200" b="0" i="0" u="none" strike="noStrike" kern="1200" baseline="0" dirty="0">
                <a:solidFill>
                  <a:schemeClr val="tx1"/>
                </a:solidFill>
                <a:latin typeface="+mn-lt"/>
                <a:ea typeface="+mn-ea"/>
                <a:cs typeface="+mn-cs"/>
              </a:rPr>
              <a:t> </a:t>
            </a:r>
            <a:r>
              <a:rPr lang="nl-NL" sz="1200" b="0" i="0" u="none" strike="noStrike" kern="1200" baseline="0" dirty="0" err="1">
                <a:solidFill>
                  <a:schemeClr val="tx1"/>
                </a:solidFill>
                <a:latin typeface="+mn-lt"/>
                <a:ea typeface="+mn-ea"/>
                <a:cs typeface="+mn-cs"/>
              </a:rPr>
              <a:t>Sustainable</a:t>
            </a:r>
            <a:r>
              <a:rPr lang="nl-NL" sz="1200" b="0" i="0" u="none" strike="noStrike" kern="1200" baseline="0" dirty="0">
                <a:solidFill>
                  <a:schemeClr val="tx1"/>
                </a:solidFill>
                <a:latin typeface="+mn-lt"/>
                <a:ea typeface="+mn-ea"/>
                <a:cs typeface="+mn-cs"/>
              </a:rPr>
              <a:t> </a:t>
            </a:r>
            <a:r>
              <a:rPr lang="nl-NL" sz="1200" b="0" i="0" u="none" strike="noStrike" kern="1200" baseline="0" dirty="0" err="1">
                <a:solidFill>
                  <a:schemeClr val="tx1"/>
                </a:solidFill>
                <a:latin typeface="+mn-lt"/>
                <a:ea typeface="+mn-ea"/>
                <a:cs typeface="+mn-cs"/>
              </a:rPr>
              <a:t>by</a:t>
            </a:r>
            <a:r>
              <a:rPr lang="nl-NL" sz="1200" b="0" i="0" u="none" strike="noStrike" kern="1200" baseline="0" dirty="0">
                <a:solidFill>
                  <a:schemeClr val="tx1"/>
                </a:solidFill>
                <a:latin typeface="+mn-lt"/>
                <a:ea typeface="+mn-ea"/>
                <a:cs typeface="+mn-cs"/>
              </a:rPr>
              <a:t> design. Dit is een oplossingsrichting waarbij preventie van gevaren en niet recyclebare materialen en ontwerpen voorop staat. Een dergelijk ontwerp voorkomt schade aan mens en milieu en het streven ernaar komt dan ook terug in de aanbevelingen. </a:t>
            </a:r>
          </a:p>
          <a:p>
            <a:pPr rtl="0"/>
            <a:endParaRPr lang="nl-NL" sz="1200" b="0" i="0" u="none" strike="noStrike" kern="1200" baseline="0" dirty="0">
              <a:solidFill>
                <a:schemeClr val="tx1"/>
              </a:solidFill>
              <a:latin typeface="+mn-lt"/>
              <a:ea typeface="+mn-ea"/>
              <a:cs typeface="+mn-cs"/>
            </a:endParaRPr>
          </a:p>
          <a:p>
            <a:pPr rtl="0"/>
            <a:r>
              <a:rPr lang="nl-NL" sz="1200" b="0" i="0" u="none" strike="noStrike" kern="1200" baseline="0" dirty="0">
                <a:solidFill>
                  <a:schemeClr val="tx1"/>
                </a:solidFill>
                <a:latin typeface="+mn-lt"/>
                <a:ea typeface="+mn-ea"/>
                <a:cs typeface="+mn-cs"/>
              </a:rPr>
              <a:t>Wetgeving</a:t>
            </a:r>
          </a:p>
          <a:p>
            <a:pPr rtl="0"/>
            <a:r>
              <a:rPr lang="nl-NL" sz="1200" b="0" i="0" u="none" strike="noStrike" kern="1200" baseline="0" dirty="0">
                <a:solidFill>
                  <a:schemeClr val="tx1"/>
                </a:solidFill>
                <a:latin typeface="+mn-lt"/>
                <a:ea typeface="+mn-ea"/>
                <a:cs typeface="+mn-cs"/>
              </a:rPr>
              <a:t>Dezelfde conclusies als wij al hebben uitgelegd in deze presententatie De PGS 37-1 biedt mogelijkheden om eisen te stellen, maar deze is uitsluitend van toepassing op EOS met lithium-ion batterijen en niet op de andere soorten batterijen. Op basis van de PGS 37-1 kunnen er bij de</a:t>
            </a:r>
          </a:p>
          <a:p>
            <a:pPr rtl="0"/>
            <a:r>
              <a:rPr lang="nl-NL" sz="1200" b="0" i="0" u="none" strike="noStrike" kern="1200" baseline="0" dirty="0">
                <a:solidFill>
                  <a:schemeClr val="tx1"/>
                </a:solidFill>
                <a:latin typeface="+mn-lt"/>
                <a:ea typeface="+mn-ea"/>
                <a:cs typeface="+mn-cs"/>
              </a:rPr>
              <a:t>beoordeling van een aanvraag om een omgevingsvergunning wel voorschriften of maatwerkvoorschriften gesteld worden. Dit kan wanneer een EOS (of een batterijenopslag) een onderdeel is van een vergunningplichtig bedrijf of een functioneel ondersteunende activiteit is bij een (andere) milieubelastende activiteit. Voor een </a:t>
            </a:r>
            <a:r>
              <a:rPr lang="nl-NL" sz="1200" b="0" i="0" u="none" strike="noStrike" kern="1200" baseline="0" dirty="0" err="1">
                <a:solidFill>
                  <a:schemeClr val="tx1"/>
                </a:solidFill>
                <a:latin typeface="+mn-lt"/>
                <a:ea typeface="+mn-ea"/>
                <a:cs typeface="+mn-cs"/>
              </a:rPr>
              <a:t>stand-alone</a:t>
            </a:r>
            <a:r>
              <a:rPr lang="nl-NL" sz="1200" b="0" i="0" u="none" strike="noStrike" kern="1200" baseline="0" dirty="0">
                <a:solidFill>
                  <a:schemeClr val="tx1"/>
                </a:solidFill>
                <a:latin typeface="+mn-lt"/>
                <a:ea typeface="+mn-ea"/>
                <a:cs typeface="+mn-cs"/>
              </a:rPr>
              <a:t> EOS, zoals een buurtbatterij, ontbreekt vaak nog een juridisch kader waarmee voorafgaand aan de plaatsing de eisen van de PGS 37-1 opgelegd kunnen worden.</a:t>
            </a:r>
          </a:p>
          <a:p>
            <a:pPr rtl="0"/>
            <a:endParaRPr lang="nl-NL" sz="1200" b="0" i="0" u="none" strike="noStrike" kern="1200" baseline="0" dirty="0">
              <a:solidFill>
                <a:schemeClr val="tx1"/>
              </a:solidFill>
              <a:latin typeface="+mn-lt"/>
              <a:ea typeface="+mn-ea"/>
              <a:cs typeface="+mn-cs"/>
            </a:endParaRPr>
          </a:p>
          <a:p>
            <a:r>
              <a:rPr lang="nl-NL" dirty="0"/>
              <a:t>Introductie in nieuwe richtlijn opslag lithium-energiedragers – link toevoegen</a:t>
            </a:r>
            <a:r>
              <a:rPr lang="nl-NL" baseline="0" dirty="0"/>
              <a:t> </a:t>
            </a:r>
            <a:r>
              <a:rPr lang="nl-NL" baseline="0" dirty="0" err="1"/>
              <a:t>evt</a:t>
            </a:r>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16</a:t>
            </a:fld>
            <a:endParaRPr lang="nl-NL"/>
          </a:p>
        </p:txBody>
      </p:sp>
    </p:spTree>
    <p:extLst>
      <p:ext uri="{BB962C8B-B14F-4D97-AF65-F5344CB8AC3E}">
        <p14:creationId xmlns:p14="http://schemas.microsoft.com/office/powerpoint/2010/main" val="265765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algn="l" rtl="0"/>
            <a:r>
              <a:rPr lang="nl-NL" sz="1200" b="0" i="0" u="none" strike="noStrike" kern="1200" baseline="0" dirty="0">
                <a:solidFill>
                  <a:schemeClr val="tx1"/>
                </a:solidFill>
                <a:latin typeface="+mn-lt"/>
                <a:ea typeface="+mn-ea"/>
                <a:cs typeface="+mn-cs"/>
              </a:rPr>
              <a:t>Europese wetgeving legt een goede basis voor de veiligheid van de batterijen zelf. Wel zijn zorgen over veilig gebruik EOS. </a:t>
            </a:r>
          </a:p>
          <a:p>
            <a:pPr rtl="0"/>
            <a:r>
              <a:rPr lang="nl-NL" sz="1200" b="0" i="0" u="none" strike="noStrike" kern="1200" baseline="0" dirty="0">
                <a:solidFill>
                  <a:schemeClr val="tx1"/>
                </a:solidFill>
                <a:latin typeface="+mn-lt"/>
                <a:ea typeface="+mn-ea"/>
                <a:cs typeface="+mn-cs"/>
              </a:rPr>
              <a:t>Geen Nederlandse omgevingswetgeving --&gt; Niet in Bal aangemerkt als MBA wat betekent dat er geen algemene regels gelden voor het veilig gebruik. </a:t>
            </a:r>
          </a:p>
          <a:p>
            <a:pPr rtl="0"/>
            <a:r>
              <a:rPr lang="nl-NL" sz="1200" b="0" i="0" u="none" strike="noStrike" kern="1200" baseline="0" dirty="0">
                <a:solidFill>
                  <a:schemeClr val="tx1"/>
                </a:solidFill>
                <a:latin typeface="+mn-lt"/>
                <a:ea typeface="+mn-ea"/>
                <a:cs typeface="+mn-cs"/>
              </a:rPr>
              <a:t>Voor een </a:t>
            </a:r>
            <a:r>
              <a:rPr lang="nl-NL" sz="1200" b="0" i="0" u="none" strike="noStrike" kern="1200" baseline="0" dirty="0" err="1">
                <a:solidFill>
                  <a:schemeClr val="tx1"/>
                </a:solidFill>
                <a:latin typeface="+mn-lt"/>
                <a:ea typeface="+mn-ea"/>
                <a:cs typeface="+mn-cs"/>
              </a:rPr>
              <a:t>stand-alone</a:t>
            </a:r>
            <a:r>
              <a:rPr lang="nl-NL" sz="1200" b="0" i="0" u="none" strike="noStrike" kern="1200" baseline="0" dirty="0">
                <a:solidFill>
                  <a:schemeClr val="tx1"/>
                </a:solidFill>
                <a:latin typeface="+mn-lt"/>
                <a:ea typeface="+mn-ea"/>
                <a:cs typeface="+mn-cs"/>
              </a:rPr>
              <a:t> EOS, zoals een buurtbatterij, ontbreekt vaak nog een juridisch kader waarmee voorafgaand aan de plaatsing de eisen van de PGS 37-1 opgelegd kunnen worden.</a:t>
            </a:r>
          </a:p>
          <a:p>
            <a:pPr rtl="0"/>
            <a:r>
              <a:rPr lang="nl-NL" sz="1200" b="0" i="0" u="none" strike="noStrike" kern="1200" baseline="0" dirty="0">
                <a:solidFill>
                  <a:schemeClr val="tx1"/>
                </a:solidFill>
                <a:latin typeface="+mn-lt"/>
                <a:ea typeface="+mn-ea"/>
                <a:cs typeface="+mn-cs"/>
              </a:rPr>
              <a:t>Verder wordt de manier van gebruik van huidige regels uitgelegd zoals wij al besproken hebben in deze presentatie. </a:t>
            </a:r>
          </a:p>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17</a:t>
            </a:fld>
            <a:endParaRPr lang="nl-NL"/>
          </a:p>
        </p:txBody>
      </p:sp>
    </p:spTree>
    <p:extLst>
      <p:ext uri="{BB962C8B-B14F-4D97-AF65-F5344CB8AC3E}">
        <p14:creationId xmlns:p14="http://schemas.microsoft.com/office/powerpoint/2010/main" val="4234325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18</a:t>
            </a:fld>
            <a:endParaRPr lang="nl-NL"/>
          </a:p>
        </p:txBody>
      </p:sp>
    </p:spTree>
    <p:extLst>
      <p:ext uri="{BB962C8B-B14F-4D97-AF65-F5344CB8AC3E}">
        <p14:creationId xmlns:p14="http://schemas.microsoft.com/office/powerpoint/2010/main" val="2252164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22</a:t>
            </a:fld>
            <a:endParaRPr lang="nl-NL"/>
          </a:p>
        </p:txBody>
      </p:sp>
    </p:spTree>
    <p:extLst>
      <p:ext uri="{BB962C8B-B14F-4D97-AF65-F5344CB8AC3E}">
        <p14:creationId xmlns:p14="http://schemas.microsoft.com/office/powerpoint/2010/main" val="3551730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34</a:t>
            </a:fld>
            <a:endParaRPr lang="nl-NL"/>
          </a:p>
        </p:txBody>
      </p:sp>
    </p:spTree>
    <p:extLst>
      <p:ext uri="{BB962C8B-B14F-4D97-AF65-F5344CB8AC3E}">
        <p14:creationId xmlns:p14="http://schemas.microsoft.com/office/powerpoint/2010/main" val="616209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Beide </a:t>
            </a:r>
            <a:r>
              <a:rPr lang="nl-NL" dirty="0" err="1"/>
              <a:t>PGS’en</a:t>
            </a:r>
            <a:r>
              <a:rPr lang="nl-NL" dirty="0"/>
              <a:t> gelden voor een andere vorm van lithium-ion</a:t>
            </a:r>
            <a:r>
              <a:rPr lang="nl-NL" baseline="0" dirty="0"/>
              <a:t> batterij. Daar zal ik zo even kort bij stilstaan. Op dit moment is lithium-ion de meest voorkomende vorm van batterij gebruik (mede door de auto-industrie, maar je ziet ze ook veel in e-bikes en heftrucks). </a:t>
            </a:r>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4</a:t>
            </a:fld>
            <a:endParaRPr lang="nl-NL"/>
          </a:p>
        </p:txBody>
      </p:sp>
    </p:spTree>
    <p:extLst>
      <p:ext uri="{BB962C8B-B14F-4D97-AF65-F5344CB8AC3E}">
        <p14:creationId xmlns:p14="http://schemas.microsoft.com/office/powerpoint/2010/main" val="945371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5</a:t>
            </a:fld>
            <a:endParaRPr lang="nl-NL"/>
          </a:p>
        </p:txBody>
      </p:sp>
    </p:spTree>
    <p:extLst>
      <p:ext uri="{BB962C8B-B14F-4D97-AF65-F5344CB8AC3E}">
        <p14:creationId xmlns:p14="http://schemas.microsoft.com/office/powerpoint/2010/main" val="2521114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Belinda gaat uitgebreid</a:t>
            </a:r>
            <a:r>
              <a:rPr lang="nl-NL" baseline="0" dirty="0"/>
              <a:t> in op de praktijk en de aandachtspunten hierbij. Dit zijn de hoofdlijnen.</a:t>
            </a:r>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6</a:t>
            </a:fld>
            <a:endParaRPr lang="nl-NL"/>
          </a:p>
        </p:txBody>
      </p:sp>
    </p:spTree>
    <p:extLst>
      <p:ext uri="{BB962C8B-B14F-4D97-AF65-F5344CB8AC3E}">
        <p14:creationId xmlns:p14="http://schemas.microsoft.com/office/powerpoint/2010/main" val="169216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a:solidFill>
                  <a:schemeClr val="tx1"/>
                </a:solidFill>
                <a:latin typeface="+mn-lt"/>
                <a:ea typeface="+mn-ea"/>
                <a:cs typeface="+mn-cs"/>
              </a:rPr>
              <a:t>We krijgen bij het IPLO veel vragen over beide </a:t>
            </a:r>
            <a:r>
              <a:rPr lang="nl-NL" sz="1200" b="0" i="0" u="none" strike="noStrike" kern="1200" baseline="0" dirty="0" err="1">
                <a:solidFill>
                  <a:schemeClr val="tx1"/>
                </a:solidFill>
                <a:latin typeface="+mn-lt"/>
                <a:ea typeface="+mn-ea"/>
                <a:cs typeface="+mn-cs"/>
              </a:rPr>
              <a:t>PGS’en</a:t>
            </a:r>
            <a:r>
              <a:rPr lang="nl-NL" sz="1200" b="0" i="0" u="none" strike="noStrike" kern="1200" baseline="0" dirty="0">
                <a:solidFill>
                  <a:schemeClr val="tx1"/>
                </a:solidFill>
                <a:latin typeface="+mn-lt"/>
                <a:ea typeface="+mn-ea"/>
                <a:cs typeface="+mn-cs"/>
              </a:rPr>
              <a:t>. Een vraag die veel aan ons wordt gesteld bij IPLO is: </a:t>
            </a:r>
            <a:r>
              <a:rPr lang="nl-NL" dirty="0"/>
              <a:t>Klopt het dat lithium-ion batterijen </a:t>
            </a:r>
            <a:r>
              <a:rPr lang="nl-NL" u="sng" dirty="0"/>
              <a:t>niet</a:t>
            </a:r>
            <a:r>
              <a:rPr lang="nl-NL" dirty="0"/>
              <a:t> onder een milieubelastende activiteit in het Besluit activiteiten leefomgeving vallen? Zo nee, waar valt dit dan onder? Zo ja, hoe kan ik alsnog PGS 37 opleggen en wanneer worden batterijen dan wel een milieubelastende activiteit? – </a:t>
            </a:r>
            <a:r>
              <a:rPr lang="nl-NL" b="1" dirty="0"/>
              <a:t>Ja dat klopt. </a:t>
            </a:r>
            <a:r>
              <a:rPr lang="nl-NL" sz="1200" b="0" i="0" u="none" strike="noStrike" kern="1200" baseline="0" dirty="0">
                <a:solidFill>
                  <a:schemeClr val="tx1"/>
                </a:solidFill>
                <a:latin typeface="+mn-lt"/>
                <a:ea typeface="+mn-ea"/>
                <a:cs typeface="+mn-cs"/>
              </a:rPr>
              <a:t>Er is op dit moment nog weinig wetgeving voor de opslag van lithium houdende energiedragers of energieopslagsystemen terwijl er al wel op grote schaal wordt opgeslagen. Dit is een bekend knelpunt. Want hoe moet je omgaan met vergunningaanvragen of als je tijdens een inspectie een dergelijke opslag tegenkomt?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a:solidFill>
                  <a:schemeClr val="tx1"/>
                </a:solidFill>
                <a:latin typeface="+mn-lt"/>
                <a:ea typeface="+mn-ea"/>
                <a:cs typeface="+mn-cs"/>
              </a:rPr>
              <a:t>Een andere vervolgvraag die we vaak horen, is: maar onder de oude wetgeving werden lithium ion batterijen nog wel onder de definitie van gevaarlijke stoffen geschaard en kon de opslag tot 10.000kg worden geregeld. – Ja dat klopt ook. Omdat onder het </a:t>
            </a:r>
            <a:r>
              <a:rPr lang="nl-NL" sz="1200" b="0" i="0" u="none" strike="noStrike" kern="1200" baseline="0" dirty="0" err="1">
                <a:solidFill>
                  <a:schemeClr val="tx1"/>
                </a:solidFill>
                <a:latin typeface="+mn-lt"/>
                <a:ea typeface="+mn-ea"/>
                <a:cs typeface="+mn-cs"/>
              </a:rPr>
              <a:t>bevi</a:t>
            </a:r>
            <a:r>
              <a:rPr lang="nl-NL" sz="1200" b="0" i="0" u="none" strike="noStrike" kern="1200" baseline="0" dirty="0">
                <a:solidFill>
                  <a:schemeClr val="tx1"/>
                </a:solidFill>
                <a:latin typeface="+mn-lt"/>
                <a:ea typeface="+mn-ea"/>
                <a:cs typeface="+mn-cs"/>
              </a:rPr>
              <a:t> lithiumhoudende batterijen nog wel onder de definitie van gevaarlijke stoffen vielen, kon daar tot de opslag van 10.000kg nog het een en ander geregeld worden. Waarom eigenlijk?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a:solidFill>
                  <a:schemeClr val="tx1"/>
                </a:solidFill>
                <a:latin typeface="+mn-lt"/>
                <a:ea typeface="+mn-ea"/>
                <a:cs typeface="+mn-cs"/>
              </a:rPr>
              <a:t>ik zal eerst toelichten hoe de tools die nu voor handen zijn gebruikt kunnen worden om deze knelpunten waar mogelijk weg te nemen.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1" i="0" u="none" strike="noStrike" kern="1200" baseline="0" dirty="0">
              <a:solidFill>
                <a:schemeClr val="tx1"/>
              </a:solidFill>
              <a:latin typeface="+mn-lt"/>
              <a:ea typeface="+mn-ea"/>
              <a:cs typeface="+mn-cs"/>
            </a:endParaRPr>
          </a:p>
          <a:p>
            <a:pPr rtl="0"/>
            <a:endParaRPr lang="nl-NL" sz="1200" b="0" i="0" u="none" strike="noStrike" kern="1200" baseline="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EA64FA3D-03D9-E545-A41B-1123DCC14D94}" type="slidenum">
              <a:rPr lang="nl-NL" smtClean="0"/>
              <a:t>7</a:t>
            </a:fld>
            <a:endParaRPr lang="nl-NL"/>
          </a:p>
        </p:txBody>
      </p:sp>
    </p:spTree>
    <p:extLst>
      <p:ext uri="{BB962C8B-B14F-4D97-AF65-F5344CB8AC3E}">
        <p14:creationId xmlns:p14="http://schemas.microsoft.com/office/powerpoint/2010/main" val="1637872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a:solidFill>
                  <a:schemeClr val="tx1"/>
                </a:solidFill>
                <a:latin typeface="+mn-lt"/>
                <a:ea typeface="+mn-ea"/>
                <a:cs typeface="+mn-cs"/>
              </a:rPr>
              <a:t>Het artikel uit de oude wetgeving waar deze opmerking over wordt gemaakt is vergelijkbaar aan artikel 3.27 uit het Besluit activiteiten leefomgeving. Onder de Omgevingswet kunnen lithiumhoudende batterijen alleen niet meer onder deze definitie en dit artikel gezet worden. Dit komt, omdat in artikel 3.27 staat: ADR klasse 9, b. gevaarlijke stoffen van ADR-klasse 9 die het aquatisch milieu verontreinigen. Lithium-ion heeft wel ADR klasse 9 maar niet de aanduiding dat deze het aquatisch milieu verontreinigd. Dus vallen ze ook niet onder artikel 3.27 gevaarlijke stoffen in verpakking.  </a:t>
            </a:r>
          </a:p>
          <a:p>
            <a:endParaRPr lang="nl-NL" dirty="0"/>
          </a:p>
          <a:p>
            <a:r>
              <a:rPr lang="nl-NL" dirty="0"/>
              <a:t>Maar hoe kun je dan nu wel regels opstellen voor de opslag van lithiumhoudende batterijen of EOS systemen? Bianca heeft zojuist kort al iets verteld over de PGS 37-1 en 37-2. Deze zijn in december 2023 vastgesteld door het Bestuurlijk omgevingsberaad. Ze kunnen dus nu officieel gebruikt worden. </a:t>
            </a:r>
          </a:p>
          <a:p>
            <a:endParaRPr lang="nl-NL" dirty="0"/>
          </a:p>
          <a:p>
            <a:r>
              <a:rPr lang="nl-NL" dirty="0"/>
              <a:t>We weten tot nu toe dat het opslaan van lithiumhoudende batterijen en het exploiteren van een energieopslagsysteem zal worden aangewezen als milieubelastende activiteit in het Bal zo rond mid-2025. In de algemene regels van het Bal zal worden verwezen naar beide PGS-en. Daardoor worden bepaalde maatregelen wettelijk verplicht voor de exploitant. Zodra het Bal is gewijzigd, zal de Circulaire risicobeheersing lithium-ion energiedragers uit 2020 worden ingetrokken. </a:t>
            </a:r>
          </a:p>
          <a:p>
            <a:endParaRPr lang="nl-NL" dirty="0"/>
          </a:p>
          <a:p>
            <a:r>
              <a:rPr lang="nl-NL" dirty="0"/>
              <a:t>Toepassing van de </a:t>
            </a:r>
            <a:r>
              <a:rPr lang="nl-NL" dirty="0" err="1"/>
              <a:t>PGS'en</a:t>
            </a:r>
            <a:r>
              <a:rPr lang="nl-NL" dirty="0"/>
              <a:t> in de periode tot de aanwijzing in het Bal</a:t>
            </a:r>
          </a:p>
          <a:p>
            <a:r>
              <a:rPr lang="nl-NL" dirty="0"/>
              <a:t>Hoe kunnen de </a:t>
            </a:r>
            <a:r>
              <a:rPr lang="nl-NL" dirty="0" err="1"/>
              <a:t>PGS’en</a:t>
            </a:r>
            <a:r>
              <a:rPr lang="nl-NL" dirty="0"/>
              <a:t> worden toegepast in de periode tot de aanwijzing in het bal? </a:t>
            </a:r>
          </a:p>
          <a:p>
            <a:r>
              <a:rPr lang="nl-NL" dirty="0"/>
              <a:t>Er zijn 2 scenario's die op dit moment gelden voor batterijen of een EOS. Namelijk dat deze activiteiten wel functioneel ondersteunend kunnen  zijn aan een andere aangewezen milieubelastende activiteit, bijvoorbeeld een agrarisch bedrijf. Dan gelden de regels uit het Bal. Als ze niet ondersteunend zijn aan een aangewezen milieubelastende activiteit, gelden de regels in het omgevingsplan/bruidsschat:</a:t>
            </a:r>
          </a:p>
          <a:p>
            <a:endParaRPr lang="nl-NL" dirty="0"/>
          </a:p>
        </p:txBody>
      </p:sp>
      <p:sp>
        <p:nvSpPr>
          <p:cNvPr id="4" name="Tijdelijke aanduiding voor dianummer 3"/>
          <p:cNvSpPr>
            <a:spLocks noGrp="1"/>
          </p:cNvSpPr>
          <p:nvPr>
            <p:ph type="sldNum" sz="quarter" idx="10"/>
          </p:nvPr>
        </p:nvSpPr>
        <p:spPr/>
        <p:txBody>
          <a:bodyPr/>
          <a:lstStyle/>
          <a:p>
            <a:fld id="{EA64FA3D-03D9-E545-A41B-1123DCC14D94}" type="slidenum">
              <a:rPr lang="nl-NL" smtClean="0"/>
              <a:t>8</a:t>
            </a:fld>
            <a:endParaRPr lang="nl-NL"/>
          </a:p>
        </p:txBody>
      </p:sp>
    </p:spTree>
    <p:extLst>
      <p:ext uri="{BB962C8B-B14F-4D97-AF65-F5344CB8AC3E}">
        <p14:creationId xmlns:p14="http://schemas.microsoft.com/office/powerpoint/2010/main" val="1174787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Wel functioneel ondersteunend aan een milieubelastende activiteit die in het Bal is aangewezen:</a:t>
            </a:r>
          </a:p>
          <a:p>
            <a:r>
              <a:rPr lang="nl-NL" dirty="0"/>
              <a:t>1.	Als de opslag of EOS functioneel ondersteunend is aan een aangewezen milieubelastende activiteit kan PGS 37 verplicht worden gesteld in een vergunningvoorschrift als de opslag of EOS binnen de vergunningplicht van die aangewezen milieubelastende activiteit valt.</a:t>
            </a:r>
          </a:p>
          <a:p>
            <a:r>
              <a:rPr lang="nl-NL" dirty="0"/>
              <a:t>2.	Als de opslag of EOS niet binnen de vergunningplicht van de aangewezen milieubelastende activiteit valt, kan PGS 37 verplicht worden als invulling van de zorgplicht (artikel 2.11 Bal) en eventueel met een maatwerkvoorschrift op grond van de zorgplicht vastgelegd (artikel 2.13).</a:t>
            </a:r>
          </a:p>
          <a:p>
            <a:endParaRPr lang="nl-NL" dirty="0"/>
          </a:p>
          <a:p>
            <a:r>
              <a:rPr lang="nl-NL" dirty="0"/>
              <a:t>Niet functioneel ondersteunend aan een milieubelastende activiteit die in het Bal is aangewezen:</a:t>
            </a:r>
          </a:p>
          <a:p>
            <a:r>
              <a:rPr lang="nl-NL" dirty="0"/>
              <a:t>Als de opslag of EOS niet functioneel ondersteunend is aan een aangewezen milieubelastende activiteit, dan gelden de regels in het omgevingsplan. Dit zijn de bruidsschatregels zolang de gemeente deze niet heeft gewijzigd. Daartoe behoort ook de specifieke zorgplicht uit artikel 22.44 van het Invoeringsbesluit Omgevingswet. De zorgplicht in artikel 22.44 van de bruidsschat geldt voor alle activiteiten die nadelige gevolgen voor het milieu kunnen veroorzaken en die niet als milieubelastende activiteit zijn aangewezen in het Bal (zie artikel 22.41, lid 1, en artikel 22.44, lid 1, 2 en 4, van de Bruidsschat). Dit betekent dat PGS 37 verplicht kan worden als invulling van de zorgplicht en dat de toepassing van PGS 37 op grond van artikel 22.45 met een maatwerkvoorschrift kan worden vastgelegd.</a:t>
            </a:r>
          </a:p>
          <a:p>
            <a:endParaRPr lang="nl-NL" dirty="0"/>
          </a:p>
          <a:p>
            <a:r>
              <a:rPr lang="nl-NL" dirty="0"/>
              <a:t>Wijzigen omgevingsplan</a:t>
            </a:r>
          </a:p>
          <a:p>
            <a:r>
              <a:rPr lang="nl-NL" dirty="0"/>
              <a:t>Ten derde kan de gemeente er ook voor kiezen om regels op te nemen voor het opslaan van batterijen of een EOS in het omgevingsplan. Voor veel gemeenten is dit alleen nog niet aan de orde. Jacco heeft dit al uitgelegd.</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EA64FA3D-03D9-E545-A41B-1123DCC14D94}" type="slidenum">
              <a:rPr lang="nl-NL" smtClean="0"/>
              <a:t>9</a:t>
            </a:fld>
            <a:endParaRPr lang="nl-NL"/>
          </a:p>
        </p:txBody>
      </p:sp>
    </p:spTree>
    <p:extLst>
      <p:ext uri="{BB962C8B-B14F-4D97-AF65-F5344CB8AC3E}">
        <p14:creationId xmlns:p14="http://schemas.microsoft.com/office/powerpoint/2010/main" val="1000768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Ja,</a:t>
            </a:r>
            <a:r>
              <a:rPr lang="nl-NL" baseline="0" dirty="0"/>
              <a:t> </a:t>
            </a:r>
            <a:r>
              <a:rPr lang="nl-NL" dirty="0"/>
              <a:t>een </a:t>
            </a:r>
            <a:r>
              <a:rPr lang="nl-NL" dirty="0" err="1"/>
              <a:t>eos</a:t>
            </a:r>
            <a:r>
              <a:rPr lang="nl-NL" baseline="0" dirty="0"/>
              <a:t> is een bouwwerk</a:t>
            </a:r>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11</a:t>
            </a:fld>
            <a:endParaRPr lang="nl-NL"/>
          </a:p>
        </p:txBody>
      </p:sp>
    </p:spTree>
    <p:extLst>
      <p:ext uri="{BB962C8B-B14F-4D97-AF65-F5344CB8AC3E}">
        <p14:creationId xmlns:p14="http://schemas.microsoft.com/office/powerpoint/2010/main" val="3452417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12</a:t>
            </a:fld>
            <a:endParaRPr lang="nl-NL"/>
          </a:p>
        </p:txBody>
      </p:sp>
    </p:spTree>
    <p:extLst>
      <p:ext uri="{BB962C8B-B14F-4D97-AF65-F5344CB8AC3E}">
        <p14:creationId xmlns:p14="http://schemas.microsoft.com/office/powerpoint/2010/main" val="25485972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1.emf"/></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1.emf"/></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1.emf"/></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emf"/></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emf"/></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emf"/></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7.png"/></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7.png"/></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0.png"/></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7.png"/></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7.png"/></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7.png"/></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emf"/></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emf"/></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emf"/></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11.emf"/></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11.emf"/></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11.emf"/></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11.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11.emf"/></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11.emf"/></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9.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3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9.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9.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11.emf"/></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11.emf"/></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11.emf"/></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0.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3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0.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3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0.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37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1.xml"/><Relationship Id="rId4" Type="http://schemas.openxmlformats.org/officeDocument/2006/relationships/image" Target="../media/image3.emf"/></Relationships>
</file>

<file path=ppt/slideLayouts/_rels/slideLayout3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3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1.xml"/><Relationship Id="rId4" Type="http://schemas.openxmlformats.org/officeDocument/2006/relationships/image" Target="../media/image3.emf"/></Relationships>
</file>

<file path=ppt/slideLayouts/_rels/slideLayout3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1.xml"/><Relationship Id="rId4" Type="http://schemas.openxmlformats.org/officeDocument/2006/relationships/image" Target="../media/image3.emf"/></Relationships>
</file>

<file path=ppt/slideLayouts/_rels/slideLayout3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40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40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40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1.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40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2.xml"/><Relationship Id="rId4" Type="http://schemas.openxmlformats.org/officeDocument/2006/relationships/image" Target="../media/image11.emf"/></Relationships>
</file>

<file path=ppt/slideLayouts/_rels/slideLayout4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4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2.xml"/><Relationship Id="rId4" Type="http://schemas.openxmlformats.org/officeDocument/2006/relationships/image" Target="../media/image11.emf"/></Relationships>
</file>

<file path=ppt/slideLayouts/_rels/slideLayout4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2.xml"/><Relationship Id="rId4" Type="http://schemas.openxmlformats.org/officeDocument/2006/relationships/image" Target="../media/image11.emf"/></Relationships>
</file>

<file path=ppt/slideLayouts/_rels/slideLayout4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2.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4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2.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4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3.xml"/><Relationship Id="rId4" Type="http://schemas.openxmlformats.org/officeDocument/2006/relationships/image" Target="../media/image3.emf"/></Relationships>
</file>

<file path=ppt/slideLayouts/_rels/slideLayout4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4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3.xml"/><Relationship Id="rId4" Type="http://schemas.openxmlformats.org/officeDocument/2006/relationships/image" Target="../media/image3.emf"/></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3.xml"/><Relationship Id="rId4" Type="http://schemas.openxmlformats.org/officeDocument/2006/relationships/image" Target="../media/image3.emf"/></Relationships>
</file>

<file path=ppt/slideLayouts/_rels/slideLayout4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3.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3.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48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3.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48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8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4.xml"/><Relationship Id="rId4" Type="http://schemas.openxmlformats.org/officeDocument/2006/relationships/image" Target="../media/image3.emf"/></Relationships>
</file>

<file path=ppt/slideLayouts/_rels/slideLayout48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48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4.xml"/><Relationship Id="rId4" Type="http://schemas.openxmlformats.org/officeDocument/2006/relationships/image" Target="../media/image3.emf"/></Relationships>
</file>

<file path=ppt/slideLayouts/_rels/slideLayout48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4.xml"/><Relationship Id="rId4" Type="http://schemas.openxmlformats.org/officeDocument/2006/relationships/image" Target="../media/image3.emf"/></Relationships>
</file>

<file path=ppt/slideLayouts/_rels/slideLayout48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48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49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5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4.xml"/><Relationship Id="rId5" Type="http://schemas.openxmlformats.org/officeDocument/2006/relationships/image" Target="../media/image13.png"/><Relationship Id="rId4" Type="http://schemas.openxmlformats.org/officeDocument/2006/relationships/image" Target="../media/image7.png"/></Relationships>
</file>

<file path=ppt/slideLayouts/_rels/slideLayout5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4.xml"/><Relationship Id="rId5" Type="http://schemas.openxmlformats.org/officeDocument/2006/relationships/image" Target="../media/image13.png"/><Relationship Id="rId4" Type="http://schemas.openxmlformats.org/officeDocument/2006/relationships/image" Target="../media/image7.png"/></Relationships>
</file>

<file path=ppt/slideLayouts/_rels/slideLayout5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4.xml"/><Relationship Id="rId5" Type="http://schemas.openxmlformats.org/officeDocument/2006/relationships/image" Target="../media/image13.png"/><Relationship Id="rId4" Type="http://schemas.openxmlformats.org/officeDocument/2006/relationships/image" Target="../media/image10.png"/></Relationships>
</file>

<file path=ppt/slideLayouts/_rels/slideLayout5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5.xml"/><Relationship Id="rId4" Type="http://schemas.openxmlformats.org/officeDocument/2006/relationships/image" Target="../media/image3.emf"/></Relationships>
</file>

<file path=ppt/slideLayouts/_rels/slideLayout5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5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5.xml"/><Relationship Id="rId4" Type="http://schemas.openxmlformats.org/officeDocument/2006/relationships/image" Target="../media/image3.emf"/></Relationships>
</file>

<file path=ppt/slideLayouts/_rels/slideLayout5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5.xml"/><Relationship Id="rId4" Type="http://schemas.openxmlformats.org/officeDocument/2006/relationships/image" Target="../media/image3.emf"/></Relationships>
</file>

<file path=ppt/slideLayouts/_rels/slideLayout5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5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5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5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5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5.xml"/><Relationship Id="rId5" Type="http://schemas.openxmlformats.org/officeDocument/2006/relationships/image" Target="../media/image13.png"/><Relationship Id="rId4" Type="http://schemas.openxmlformats.org/officeDocument/2006/relationships/image" Target="../media/image7.png"/></Relationships>
</file>

<file path=ppt/slideLayouts/_rels/slideLayout5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5.xml"/><Relationship Id="rId5" Type="http://schemas.openxmlformats.org/officeDocument/2006/relationships/image" Target="../media/image13.png"/><Relationship Id="rId4" Type="http://schemas.openxmlformats.org/officeDocument/2006/relationships/image" Target="../media/image7.png"/></Relationships>
</file>

<file path=ppt/slideLayouts/_rels/slideLayout5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5.xml"/><Relationship Id="rId5" Type="http://schemas.openxmlformats.org/officeDocument/2006/relationships/image" Target="../media/image13.png"/><Relationship Id="rId4" Type="http://schemas.openxmlformats.org/officeDocument/2006/relationships/image" Target="../media/image10.png"/></Relationships>
</file>

<file path=ppt/slideLayouts/_rels/slideLayout55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png"/><Relationship Id="rId1" Type="http://schemas.openxmlformats.org/officeDocument/2006/relationships/slideMaster" Target="../slideMasters/slideMaster16.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6.xml"/><Relationship Id="rId4" Type="http://schemas.openxmlformats.org/officeDocument/2006/relationships/image" Target="../media/image3.emf"/></Relationships>
</file>

<file path=ppt/slideLayouts/_rels/slideLayout5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6.xml"/><Relationship Id="rId4" Type="http://schemas.openxmlformats.org/officeDocument/2006/relationships/image" Target="../media/image3.emf"/></Relationships>
</file>

<file path=ppt/slideLayouts/_rels/slideLayout5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6.xml"/><Relationship Id="rId4" Type="http://schemas.openxmlformats.org/officeDocument/2006/relationships/image" Target="../media/image3.emf"/></Relationships>
</file>

<file path=ppt/slideLayouts/_rels/slideLayout5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5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5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5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6.xml"/><Relationship Id="rId5" Type="http://schemas.openxmlformats.org/officeDocument/2006/relationships/image" Target="../media/image13.png"/><Relationship Id="rId4" Type="http://schemas.openxmlformats.org/officeDocument/2006/relationships/image" Target="../media/image7.png"/></Relationships>
</file>

<file path=ppt/slideLayouts/_rels/slideLayout5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6.xml"/><Relationship Id="rId5" Type="http://schemas.openxmlformats.org/officeDocument/2006/relationships/image" Target="../media/image13.png"/><Relationship Id="rId4" Type="http://schemas.openxmlformats.org/officeDocument/2006/relationships/image" Target="../media/image7.png"/></Relationships>
</file>

<file path=ppt/slideLayouts/_rels/slideLayout59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6.xml"/><Relationship Id="rId5" Type="http://schemas.openxmlformats.org/officeDocument/2006/relationships/image" Target="../media/image13.png"/><Relationship Id="rId4" Type="http://schemas.openxmlformats.org/officeDocument/2006/relationships/image" Target="../media/image10.png"/></Relationships>
</file>

<file path=ppt/slideLayouts/_rels/slideLayout59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7.xml"/><Relationship Id="rId4" Type="http://schemas.openxmlformats.org/officeDocument/2006/relationships/image" Target="../media/image3.emf"/></Relationships>
</file>

<file path=ppt/slideLayouts/_rels/slideLayout5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5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7.xml"/><Relationship Id="rId4" Type="http://schemas.openxmlformats.org/officeDocument/2006/relationships/image" Target="../media/image3.emf"/></Relationships>
</file>

<file path=ppt/slideLayouts/_rels/slideLayout5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7.xml"/><Relationship Id="rId4" Type="http://schemas.openxmlformats.org/officeDocument/2006/relationships/image" Target="../media/image3.emf"/></Relationships>
</file>

<file path=ppt/slideLayouts/_rels/slideLayout5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7.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6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7.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6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7.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8.xml"/></Relationships>
</file>

<file path=ppt/slideLayouts/_rels/slideLayout6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Master" Target="../slideMasters/slideMaster18.xml"/></Relationships>
</file>

<file path=ppt/slideLayouts/_rels/slideLayout6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8.xml"/></Relationships>
</file>

<file path=ppt/slideLayouts/_rels/slideLayout63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Master" Target="../slideMasters/slideMaster18.xml"/></Relationships>
</file>

<file path=ppt/slideLayouts/_rels/slideLayout6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8.xml"/></Relationships>
</file>

<file path=ppt/slideLayouts/_rels/slideLayout63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8.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9.xml"/></Relationships>
</file>

<file path=ppt/slideLayouts/_rels/slideLayout64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Master" Target="../slideMasters/slideMaster19.xml"/></Relationships>
</file>

<file path=ppt/slideLayouts/_rels/slideLayout64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Master" Target="../slideMasters/slideMaster19.xml"/></Relationships>
</file>

<file path=ppt/slideLayouts/_rels/slideLayout65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9.xml"/></Relationships>
</file>

<file path=ppt/slideLayouts/_rels/slideLayout65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9.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0.xml"/></Relationships>
</file>

<file path=ppt/slideLayouts/_rels/slideLayout66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Master" Target="../slideMasters/slideMaster20.xml"/></Relationships>
</file>

<file path=ppt/slideLayouts/_rels/slideLayout66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0.xml"/></Relationships>
</file>

<file path=ppt/slideLayouts/_rels/slideLayout66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Master" Target="../slideMasters/slideMaster20.xml"/></Relationships>
</file>

<file path=ppt/slideLayouts/_rels/slideLayout66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0.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1.emf"/></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1.em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1.emf"/></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0B660F8D-0194-1549-9A85-B8585C341D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7E23BE38-388B-B84F-B596-4361C8FFEE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86039692"/>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9949798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06085666"/>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21244503"/>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865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Afbeelding met titel">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314379176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88878960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4044478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C17F5261-66A0-B74B-B535-A5716F38335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33599837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E5F1CC61-8E43-9B4C-86D4-48E97E207E9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67508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0865C4B2-92A2-0F42-B777-1598BF8A860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95989336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ntact C">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4" name="Tijdelijke aanduiding voor afbeelding 3"/>
          <p:cNvSpPr>
            <a:spLocks noGrp="1" noChangeAspect="1"/>
          </p:cNvSpPr>
          <p:nvPr>
            <p:ph type="pic" sz="quarter" idx="19"/>
          </p:nvPr>
        </p:nvSpPr>
        <p:spPr>
          <a:xfrm>
            <a:off x="3421851" y="3926077"/>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5" name="Tijdelijke aanduiding voor afbeelding 3"/>
          <p:cNvSpPr>
            <a:spLocks noGrp="1" noChangeAspect="1"/>
          </p:cNvSpPr>
          <p:nvPr>
            <p:ph type="pic" sz="quarter" idx="20"/>
          </p:nvPr>
        </p:nvSpPr>
        <p:spPr>
          <a:xfrm>
            <a:off x="3421851" y="4712093"/>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6" name="Tijdelijke aanduiding voor afbeelding 3"/>
          <p:cNvSpPr>
            <a:spLocks noGrp="1" noChangeAspect="1"/>
          </p:cNvSpPr>
          <p:nvPr>
            <p:ph type="pic" sz="quarter" idx="21"/>
          </p:nvPr>
        </p:nvSpPr>
        <p:spPr>
          <a:xfrm>
            <a:off x="3421851" y="5485583"/>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3" name="Tijdelijke aanduiding voor datum 2"/>
          <p:cNvSpPr>
            <a:spLocks noGrp="1"/>
          </p:cNvSpPr>
          <p:nvPr>
            <p:ph type="dt" sz="half" idx="22"/>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23"/>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2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4F66A698-50F0-7B4D-8CDA-5820E149AD1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748241016"/>
      </p:ext>
    </p:extLst>
  </p:cSld>
  <p:clrMapOvr>
    <a:overrideClrMapping bg1="dk1" tx1="lt1" bg2="dk2" tx2="lt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C96DF109-7F07-6B49-9D22-303DAC72D9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F68BA2ED-02F3-5145-ADEA-1BC8A29A3C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1" y="-13176"/>
            <a:ext cx="3660396" cy="1563392"/>
          </a:xfrm>
          <a:prstGeom prst="rect">
            <a:avLst/>
          </a:prstGeom>
        </p:spPr>
      </p:pic>
    </p:spTree>
    <p:extLst>
      <p:ext uri="{BB962C8B-B14F-4D97-AF65-F5344CB8AC3E}">
        <p14:creationId xmlns:p14="http://schemas.microsoft.com/office/powerpoint/2010/main" val="253413328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1214192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50B471DE-CA9C-A747-9203-D9EE45DF2A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BC7D7DCC-9B06-FC4E-9A86-29C4276AD7D0}"/>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20" name="Afbeelding 19">
            <a:extLst>
              <a:ext uri="{FF2B5EF4-FFF2-40B4-BE49-F238E27FC236}">
                <a16:creationId xmlns:a16="http://schemas.microsoft.com/office/drawing/2014/main" id="{501EE818-21B3-744F-ADCE-EE4B31C003B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6" cy="1563392"/>
          </a:xfrm>
          <a:prstGeom prst="rect">
            <a:avLst/>
          </a:prstGeom>
        </p:spPr>
      </p:pic>
    </p:spTree>
    <p:extLst>
      <p:ext uri="{BB962C8B-B14F-4D97-AF65-F5344CB8AC3E}">
        <p14:creationId xmlns:p14="http://schemas.microsoft.com/office/powerpoint/2010/main" val="7821880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eldia afbeelding horizontaal">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4" name="Tijdelijke aanduiding voor datum 3"/>
          <p:cNvSpPr>
            <a:spLocks noGrp="1"/>
          </p:cNvSpPr>
          <p:nvPr>
            <p:ph type="dt" sz="half" idx="12"/>
          </p:nvPr>
        </p:nvSpPr>
        <p:spPr/>
        <p:txBody>
          <a:bodyPr/>
          <a:lstStyle>
            <a:lvl1pPr>
              <a:defRPr>
                <a:solidFill>
                  <a:schemeClr val="bg1">
                    <a:lumMod val="65000"/>
                    <a:lumOff val="35000"/>
                  </a:schemeClr>
                </a:solidFill>
              </a:defRPr>
            </a:lvl1pPr>
          </a:lstStyle>
          <a:p>
            <a:endParaRPr lang="nl-NL" dirty="0"/>
          </a:p>
        </p:txBody>
      </p:sp>
      <p:sp>
        <p:nvSpPr>
          <p:cNvPr id="5" name="Tijdelijke aanduiding voor voettekst 4"/>
          <p:cNvSpPr>
            <a:spLocks noGrp="1"/>
          </p:cNvSpPr>
          <p:nvPr>
            <p:ph type="ftr" sz="quarter" idx="13"/>
          </p:nvPr>
        </p:nvSpPr>
        <p:spPr/>
        <p:txBody>
          <a:bodyPr/>
          <a:lstStyle>
            <a:lvl1pPr>
              <a:defRPr>
                <a:solidFill>
                  <a:schemeClr val="bg1">
                    <a:lumMod val="65000"/>
                    <a:lumOff val="35000"/>
                  </a:schemeClr>
                </a:solidFill>
              </a:defRPr>
            </a:lvl1pPr>
          </a:lstStyle>
          <a:p>
            <a:endParaRPr lang="nl-NL" dirty="0"/>
          </a:p>
        </p:txBody>
      </p:sp>
      <p:sp>
        <p:nvSpPr>
          <p:cNvPr id="6" name="Tijdelijke aanduiding voor dianummer 5"/>
          <p:cNvSpPr>
            <a:spLocks noGrp="1"/>
          </p:cNvSpPr>
          <p:nvPr>
            <p:ph type="sldNum" sz="quarter" idx="1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8731C307-DF3E-9A46-A45B-3AC54819AF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1" name="Tijdelijke aanduiding voor afbeelding 12">
            <a:extLst>
              <a:ext uri="{FF2B5EF4-FFF2-40B4-BE49-F238E27FC236}">
                <a16:creationId xmlns:a16="http://schemas.microsoft.com/office/drawing/2014/main" id="{2C3CC95D-8CE0-EE47-8DBE-B67E4AAF31FD}"/>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20295728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398244E9-D0BA-F24C-880C-02FB401C608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D8503E2A-55CD-9C4A-8F7A-2109EB3784B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6" cy="1563392"/>
          </a:xfrm>
          <a:prstGeom prst="rect">
            <a:avLst/>
          </a:prstGeom>
        </p:spPr>
      </p:pic>
    </p:spTree>
    <p:extLst>
      <p:ext uri="{BB962C8B-B14F-4D97-AF65-F5344CB8AC3E}">
        <p14:creationId xmlns:p14="http://schemas.microsoft.com/office/powerpoint/2010/main" val="261293976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180FF39E-D217-984E-B4C6-CA00F44C61F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96E637F0-0581-E24A-AD6D-F20AA814AED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6" cy="1563392"/>
          </a:xfrm>
          <a:prstGeom prst="rect">
            <a:avLst/>
          </a:prstGeom>
        </p:spPr>
      </p:pic>
    </p:spTree>
    <p:extLst>
      <p:ext uri="{BB962C8B-B14F-4D97-AF65-F5344CB8AC3E}">
        <p14:creationId xmlns:p14="http://schemas.microsoft.com/office/powerpoint/2010/main" val="74868133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pic>
        <p:nvPicPr>
          <p:cNvPr id="21" name="Afbeelding 20">
            <a:extLst>
              <a:ext uri="{FF2B5EF4-FFF2-40B4-BE49-F238E27FC236}">
                <a16:creationId xmlns:a16="http://schemas.microsoft.com/office/drawing/2014/main" id="{C9FCB92D-8F61-6F44-A920-2CF0A95D30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528835555"/>
      </p:ext>
    </p:extLst>
  </p:cSld>
  <p:clrMapOvr>
    <a:masterClrMapping/>
  </p:clrMapOvr>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E56C0A06-8064-864C-BE87-EFBB53B5E0D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09728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398C3205-E6C1-1146-AAA6-D154C19BE7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70158665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55917672"/>
      </p:ext>
    </p:extLst>
  </p:cSld>
  <p:clrMapOvr>
    <a:masterClrMapping/>
  </p:clrMapOvr>
  <p:extLst>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064941307"/>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0213454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053436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1076902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Grote tekst A">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bg1"/>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bg1"/>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866512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accent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936110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accent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DD83C114-A916-9041-B8A2-949576437F7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5871941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80E97EA4-9D07-D946-A464-7510B797EE1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417864559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8683442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2B47C57E-F69D-E544-94BB-56511B75C6A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366820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74530280"/>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9E5359F4-87E3-4046-B9B1-647507677AA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52944611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accent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2690966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Afbeelding horizontaal kleur">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3" name="Tijdelijke aanduiding voor datum 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73774310"/>
      </p:ext>
    </p:extLst>
  </p:cSld>
  <p:clrMapOvr>
    <a:overrideClrMapping bg1="dk1" tx1="lt1" bg2="dk2" tx2="lt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3976366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2747297"/>
      </p:ext>
    </p:extLst>
  </p:cSld>
  <p:clrMapOvr>
    <a:overrideClrMapping bg1="dk1" tx1="lt1" bg2="dk2" tx2="lt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72146081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240931656"/>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20280243"/>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049476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Afbeelding met titel">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349554824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5270686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09746452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358541EC-CB6A-D140-AB3B-F86F1486DB8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87201457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C0CA578F-2A1D-CC47-BE6E-6CEF4628699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67898881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884A89D4-EFB2-F34A-B659-1B75FADA67E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7888983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ontact C">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4" name="Tijdelijke aanduiding voor afbeelding 3"/>
          <p:cNvSpPr>
            <a:spLocks noGrp="1" noChangeAspect="1"/>
          </p:cNvSpPr>
          <p:nvPr>
            <p:ph type="pic" sz="quarter" idx="19"/>
          </p:nvPr>
        </p:nvSpPr>
        <p:spPr>
          <a:xfrm>
            <a:off x="3421851" y="3926077"/>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5" name="Tijdelijke aanduiding voor afbeelding 3"/>
          <p:cNvSpPr>
            <a:spLocks noGrp="1" noChangeAspect="1"/>
          </p:cNvSpPr>
          <p:nvPr>
            <p:ph type="pic" sz="quarter" idx="20"/>
          </p:nvPr>
        </p:nvSpPr>
        <p:spPr>
          <a:xfrm>
            <a:off x="3421851" y="4712093"/>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6" name="Tijdelijke aanduiding voor afbeelding 3"/>
          <p:cNvSpPr>
            <a:spLocks noGrp="1" noChangeAspect="1"/>
          </p:cNvSpPr>
          <p:nvPr>
            <p:ph type="pic" sz="quarter" idx="21"/>
          </p:nvPr>
        </p:nvSpPr>
        <p:spPr>
          <a:xfrm>
            <a:off x="3421851" y="5485583"/>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3" name="Tijdelijke aanduiding voor datum 2"/>
          <p:cNvSpPr>
            <a:spLocks noGrp="1"/>
          </p:cNvSpPr>
          <p:nvPr>
            <p:ph type="dt" sz="half" idx="22"/>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23"/>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2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381E4872-2949-4D4D-B1CB-A6217E67F04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355279271"/>
      </p:ext>
    </p:extLst>
  </p:cSld>
  <p:clrMapOvr>
    <a:overrideClrMapping bg1="dk1" tx1="lt1" bg2="dk2" tx2="lt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8EC5B396-DA3F-764C-89A1-749E906D8A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451737A9-A633-5C4F-ADB4-AD8BB38B12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1" y="-13176"/>
            <a:ext cx="3660396" cy="1563391"/>
          </a:xfrm>
          <a:prstGeom prst="rect">
            <a:avLst/>
          </a:prstGeom>
        </p:spPr>
      </p:pic>
    </p:spTree>
    <p:extLst>
      <p:ext uri="{BB962C8B-B14F-4D97-AF65-F5344CB8AC3E}">
        <p14:creationId xmlns:p14="http://schemas.microsoft.com/office/powerpoint/2010/main" val="83967153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ote tekst A">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1">
                    <a:lumMod val="65000"/>
                  </a:schemeClr>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1">
                    <a:lumMod val="65000"/>
                  </a:schemeClr>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4094269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20" name="Afbeelding 19">
            <a:extLst>
              <a:ext uri="{FF2B5EF4-FFF2-40B4-BE49-F238E27FC236}">
                <a16:creationId xmlns:a16="http://schemas.microsoft.com/office/drawing/2014/main" id="{1A6734E1-7900-CB49-9AEC-EBFDFB1BC8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1AA4D617-CA40-7042-AF36-450D631EDD16}"/>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96AFFF14-1BBC-764A-86F9-6B55249DA82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6" cy="1563391"/>
          </a:xfrm>
          <a:prstGeom prst="rect">
            <a:avLst/>
          </a:prstGeom>
        </p:spPr>
      </p:pic>
    </p:spTree>
    <p:extLst>
      <p:ext uri="{BB962C8B-B14F-4D97-AF65-F5344CB8AC3E}">
        <p14:creationId xmlns:p14="http://schemas.microsoft.com/office/powerpoint/2010/main" val="395801348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eldia afbeelding horizontaal">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1B775CBB-7AA3-B145-95D9-0A41125A85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A894CF0F-9F35-014D-8D3B-989CF19C5571}"/>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239279752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74FFB40B-5401-C140-B17F-C3EAB81B12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2E36178C-624A-804D-9EC4-7DE03C821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6" cy="1563391"/>
          </a:xfrm>
          <a:prstGeom prst="rect">
            <a:avLst/>
          </a:prstGeom>
        </p:spPr>
      </p:pic>
    </p:spTree>
    <p:extLst>
      <p:ext uri="{BB962C8B-B14F-4D97-AF65-F5344CB8AC3E}">
        <p14:creationId xmlns:p14="http://schemas.microsoft.com/office/powerpoint/2010/main" val="9214909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8690DFE0-6E0C-AD42-8457-1C085895E35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1B244A14-99B6-434B-806E-F79D2423D6E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6" cy="1563391"/>
          </a:xfrm>
          <a:prstGeom prst="rect">
            <a:avLst/>
          </a:prstGeom>
        </p:spPr>
      </p:pic>
    </p:spTree>
    <p:extLst>
      <p:ext uri="{BB962C8B-B14F-4D97-AF65-F5344CB8AC3E}">
        <p14:creationId xmlns:p14="http://schemas.microsoft.com/office/powerpoint/2010/main" val="6349662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D81B54F5-13FA-3C4E-974A-5D92042B0FD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52802394"/>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86A61725-3423-2349-9518-C40DFD8E37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9709070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A92D9BCA-7D8F-4A49-B350-A3907C14596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11592632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885106032"/>
      </p:ext>
    </p:extLst>
  </p:cSld>
  <p:clrMapOvr>
    <a:masterClrMapping/>
  </p:clrMapOvr>
  <p:extLst>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410381696"/>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8179472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00051443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41529981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Grote tekst A">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446228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5008699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1AA360A2-6A81-F745-B0BA-D17CF7C41F0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6287069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3C312E52-5F25-F145-941D-847F75FF4A5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68509886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09292834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FA773512-55C7-2B46-9113-E2A18B13165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405378649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055453921"/>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dirty="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lvl1pPr>
              <a:defRPr>
                <a:solidFill>
                  <a:schemeClr val="bg1">
                    <a:lumMod val="65000"/>
                  </a:schemeClr>
                </a:solidFill>
              </a:defRPr>
            </a:lvl1p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DED6F77E-FFE0-AB46-BF4D-6C1EEF3BD1B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9A0BF630-8A40-CF48-A9A0-E1AFC8D2358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3080001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6572840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Afbeelding horizontaal kleur">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989999"/>
      </p:ext>
    </p:extLst>
  </p:cSld>
  <p:clrMapOvr>
    <a:overrideClrMapping bg1="dk1" tx1="lt1" bg2="dk2" tx2="lt2" accent1="accent1" accent2="accent2" accent3="accent3" accent4="accent4" accent5="accent5" accent6="accent6" hlink="hlink" folHlink="folHlink"/>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2306916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97251615"/>
      </p:ext>
    </p:extLst>
  </p:cSld>
  <p:clrMapOvr>
    <a:overrideClrMapping bg1="dk1" tx1="lt1" bg2="dk2" tx2="lt2" accent1="accent1" accent2="accent2" accent3="accent3" accent4="accent4" accent5="accent5" accent6="accent6" hlink="hlink" folHlink="folHlink"/>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0254451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894810234"/>
      </p:ext>
    </p:extLst>
  </p:cSld>
  <p:clrMapOvr>
    <a:overrideClrMapping bg1="dk1" tx1="lt1" bg2="dk2" tx2="lt2" accent1="accent1" accent2="accent2" accent3="accent3" accent4="accent4" accent5="accent5" accent6="accent6" hlink="hlink" folHlink="folHlink"/>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endParaRPr lang="nl-NL" dirty="0"/>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21732292"/>
      </p:ext>
    </p:extLst>
  </p:cSld>
  <p:clrMapOvr>
    <a:overrideClrMapping bg1="lt1" tx1="dk1" bg2="lt2" tx2="dk2" accent1="accent1" accent2="accent2" accent3="accent3" accent4="accent4" accent5="accent5" accent6="accent6" hlink="hlink" folHlink="folHlink"/>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982498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Afbeelding met titel">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707051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lvl1pPr>
              <a:defRPr>
                <a:solidFill>
                  <a:schemeClr val="bg1">
                    <a:lumMod val="65000"/>
                  </a:schemeClr>
                </a:solidFill>
              </a:defRPr>
            </a:lvl1pPr>
          </a:lstStyle>
          <a:p>
            <a:endParaRPr lang="nl-NL" dirty="0"/>
          </a:p>
        </p:txBody>
      </p:sp>
      <p:sp>
        <p:nvSpPr>
          <p:cNvPr id="14" name="Tijdelijke aanduiding voor voettekst 13"/>
          <p:cNvSpPr>
            <a:spLocks noGrp="1"/>
          </p:cNvSpPr>
          <p:nvPr>
            <p:ph type="ftr" sz="quarter" idx="12"/>
          </p:nvPr>
        </p:nvSpPr>
        <p:spPr/>
        <p:txBody>
          <a:bodyPr/>
          <a:lstStyle>
            <a:lvl1pPr>
              <a:defRPr>
                <a:solidFill>
                  <a:schemeClr val="bg1">
                    <a:lumMod val="65000"/>
                  </a:schemeClr>
                </a:solidFill>
              </a:defRPr>
            </a:lvl1p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2FE34897-656E-D24A-B5C8-368571FB3BA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24013589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096055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DAAE31AA-4F3D-DF42-AA61-0E507CB823F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1028151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49B233A0-EA33-A34A-AA60-CC158917FCE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22277893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3D2E9093-0E60-BA4D-901C-9AACA7755EC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68961737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Contact C">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1ADA08BF-661A-374E-B397-E088CEE567B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088804836"/>
      </p:ext>
    </p:extLst>
  </p:cSld>
  <p:clrMapOvr>
    <a:overrideClrMapping bg1="dk1" tx1="lt1" bg2="dk2" tx2="lt2" accent1="accent1" accent2="accent2" accent3="accent3" accent4="accent4" accent5="accent5" accent6="accent6" hlink="hlink" folHlink="folHlink"/>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9E3D7069-4B4C-A54F-BDA0-7D71307D3F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6BDFADF0-C96A-464C-99DF-DD3F8394FE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2" y="-13176"/>
            <a:ext cx="3660394" cy="1563391"/>
          </a:xfrm>
          <a:prstGeom prst="rect">
            <a:avLst/>
          </a:prstGeom>
        </p:spPr>
      </p:pic>
    </p:spTree>
    <p:extLst>
      <p:ext uri="{BB962C8B-B14F-4D97-AF65-F5344CB8AC3E}">
        <p14:creationId xmlns:p14="http://schemas.microsoft.com/office/powerpoint/2010/main" val="399914099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7170399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3" name="Tijdelijke aanduiding voor afbeelding 22">
            <a:extLst>
              <a:ext uri="{FF2B5EF4-FFF2-40B4-BE49-F238E27FC236}">
                <a16:creationId xmlns:a16="http://schemas.microsoft.com/office/drawing/2014/main" id="{35629C47-969E-4B47-AD76-F769B346E2C7}"/>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3" name="Afbeelding 12">
            <a:extLst>
              <a:ext uri="{FF2B5EF4-FFF2-40B4-BE49-F238E27FC236}">
                <a16:creationId xmlns:a16="http://schemas.microsoft.com/office/drawing/2014/main" id="{DB37F6DB-C60D-4F4D-AF92-FD05AC8B79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2" y="-13176"/>
            <a:ext cx="3660394" cy="1563391"/>
          </a:xfrm>
          <a:prstGeom prst="rect">
            <a:avLst/>
          </a:prstGeom>
        </p:spPr>
      </p:pic>
    </p:spTree>
    <p:extLst>
      <p:ext uri="{BB962C8B-B14F-4D97-AF65-F5344CB8AC3E}">
        <p14:creationId xmlns:p14="http://schemas.microsoft.com/office/powerpoint/2010/main" val="276397758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iteldia afbeelding horizontaal">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a:solidFill>
            <a:schemeClr val="bg2"/>
          </a:solidFill>
        </p:spPr>
      </p:pic>
      <p:sp>
        <p:nvSpPr>
          <p:cNvPr id="13" name="Tijdelijke aanduiding voor afbeelding 12">
            <a:extLst>
              <a:ext uri="{FF2B5EF4-FFF2-40B4-BE49-F238E27FC236}">
                <a16:creationId xmlns:a16="http://schemas.microsoft.com/office/drawing/2014/main" id="{C135EBA1-8293-C148-8A1B-ED3FB7F703DB}"/>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4" name="Tijdelijke aanduiding voor datum 3"/>
          <p:cNvSpPr>
            <a:spLocks noGrp="1"/>
          </p:cNvSpPr>
          <p:nvPr>
            <p:ph type="dt" sz="half" idx="12"/>
          </p:nvPr>
        </p:nvSpPr>
        <p:spPr/>
        <p:txBody>
          <a:bodyPr/>
          <a:lstStyle>
            <a:lvl1pPr>
              <a:defRPr>
                <a:solidFill>
                  <a:schemeClr val="bg1">
                    <a:lumMod val="65000"/>
                    <a:lumOff val="35000"/>
                  </a:schemeClr>
                </a:solidFill>
              </a:defRPr>
            </a:lvl1pPr>
          </a:lstStyle>
          <a:p>
            <a:endParaRPr lang="nl-NL" dirty="0"/>
          </a:p>
        </p:txBody>
      </p:sp>
      <p:sp>
        <p:nvSpPr>
          <p:cNvPr id="5" name="Tijdelijke aanduiding voor voettekst 4"/>
          <p:cNvSpPr>
            <a:spLocks noGrp="1"/>
          </p:cNvSpPr>
          <p:nvPr>
            <p:ph type="ftr" sz="quarter" idx="13"/>
          </p:nvPr>
        </p:nvSpPr>
        <p:spPr/>
        <p:txBody>
          <a:bodyPr/>
          <a:lstStyle>
            <a:lvl1pPr>
              <a:defRPr>
                <a:solidFill>
                  <a:schemeClr val="bg1">
                    <a:lumMod val="65000"/>
                    <a:lumOff val="35000"/>
                  </a:schemeClr>
                </a:solidFill>
              </a:defRPr>
            </a:lvl1pPr>
          </a:lstStyle>
          <a:p>
            <a:endParaRPr lang="nl-NL" dirty="0"/>
          </a:p>
        </p:txBody>
      </p:sp>
      <p:sp>
        <p:nvSpPr>
          <p:cNvPr id="6" name="Tijdelijke aanduiding voor dianummer 5"/>
          <p:cNvSpPr>
            <a:spLocks noGrp="1"/>
          </p:cNvSpPr>
          <p:nvPr>
            <p:ph type="sldNum" sz="quarter" idx="1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679880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pic>
        <p:nvPicPr>
          <p:cNvPr id="10" name="Afbeelding 9">
            <a:extLst>
              <a:ext uri="{FF2B5EF4-FFF2-40B4-BE49-F238E27FC236}">
                <a16:creationId xmlns:a16="http://schemas.microsoft.com/office/drawing/2014/main" id="{9A86B78C-ECEA-3F48-A8AA-7F7F92A4358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2" y="-13176"/>
            <a:ext cx="3660394" cy="1563391"/>
          </a:xfrm>
          <a:prstGeom prst="rect">
            <a:avLst/>
          </a:prstGeom>
        </p:spPr>
      </p:pic>
    </p:spTree>
    <p:extLst>
      <p:ext uri="{BB962C8B-B14F-4D97-AF65-F5344CB8AC3E}">
        <p14:creationId xmlns:p14="http://schemas.microsoft.com/office/powerpoint/2010/main" val="354989044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a:t>Klik om stijl te bewerken</a:t>
            </a:r>
            <a:endParaRPr lang="nl-NL" dirty="0"/>
          </a:p>
        </p:txBody>
      </p:sp>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FB2D7DB2-7D28-084D-8169-A191429CAB8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2" y="-13176"/>
            <a:ext cx="3660394" cy="1563391"/>
          </a:xfrm>
          <a:prstGeom prst="rect">
            <a:avLst/>
          </a:prstGeom>
        </p:spPr>
      </p:pic>
    </p:spTree>
    <p:extLst>
      <p:ext uri="{BB962C8B-B14F-4D97-AF65-F5344CB8AC3E}">
        <p14:creationId xmlns:p14="http://schemas.microsoft.com/office/powerpoint/2010/main" val="363165000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pic>
        <p:nvPicPr>
          <p:cNvPr id="27" name="Afbeelding 26">
            <a:extLst>
              <a:ext uri="{FF2B5EF4-FFF2-40B4-BE49-F238E27FC236}">
                <a16:creationId xmlns:a16="http://schemas.microsoft.com/office/drawing/2014/main" id="{28E5E4BB-799C-544E-8D22-5A18C85488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94410244"/>
      </p:ext>
    </p:extLst>
  </p:cSld>
  <p:clrMapOvr>
    <a:masterClrMapping/>
  </p:clrMapOvr>
  <p:extLst>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pic>
        <p:nvPicPr>
          <p:cNvPr id="15" name="Afbeelding 14">
            <a:extLst>
              <a:ext uri="{FF2B5EF4-FFF2-40B4-BE49-F238E27FC236}">
                <a16:creationId xmlns:a16="http://schemas.microsoft.com/office/drawing/2014/main" id="{53E02048-3131-A141-AAB5-C0A1028E0A6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415320998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205B8ABC-31F6-834B-B107-1D466EBC7AD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62908701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37578928"/>
      </p:ext>
    </p:extLst>
  </p:cSld>
  <p:clrMapOvr>
    <a:masterClrMapping/>
  </p:clrMapOvr>
  <p:extLst>
    <p:ext uri="{DCECCB84-F9BA-43D5-87BE-67443E8EF086}">
      <p15:sldGuideLst xmlns:p15="http://schemas.microsoft.com/office/powerpoint/2012/main"/>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720334217"/>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08620618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15659005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74583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lvl1pPr>
              <a:defRPr>
                <a:solidFill>
                  <a:schemeClr val="bg1">
                    <a:lumMod val="65000"/>
                  </a:schemeClr>
                </a:solidFill>
              </a:defRPr>
            </a:lvl1pPr>
          </a:lstStyle>
          <a:p>
            <a:endParaRPr lang="nl-NL" dirty="0"/>
          </a:p>
        </p:txBody>
      </p:sp>
      <p:sp>
        <p:nvSpPr>
          <p:cNvPr id="21" name="Tijdelijke aanduiding voor voettekst 20"/>
          <p:cNvSpPr>
            <a:spLocks noGrp="1"/>
          </p:cNvSpPr>
          <p:nvPr>
            <p:ph type="ftr" sz="quarter" idx="26"/>
          </p:nvPr>
        </p:nvSpPr>
        <p:spPr/>
        <p:txBody>
          <a:bodyPr/>
          <a:lstStyle>
            <a:lvl1pPr>
              <a:defRPr>
                <a:solidFill>
                  <a:schemeClr val="bg1">
                    <a:lumMod val="65000"/>
                  </a:schemeClr>
                </a:solidFill>
              </a:defRPr>
            </a:lvl1p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pic>
        <p:nvPicPr>
          <p:cNvPr id="11" name="Afbeelding 10">
            <a:extLst>
              <a:ext uri="{FF2B5EF4-FFF2-40B4-BE49-F238E27FC236}">
                <a16:creationId xmlns:a16="http://schemas.microsoft.com/office/drawing/2014/main" id="{60FB6CFD-9EA3-2D46-B72F-63AC898356E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Grote tekst A">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bg1"/>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bg1"/>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6749890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accent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4053547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accent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0C63CDA6-6003-E144-BBE6-D9523D7403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36980966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2DC185B0-E99C-E24F-832B-12C799F48BC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20169858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solidFill>
            <a:schemeClr val="bg1"/>
          </a:solid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61052165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038088DE-7CF5-DD4B-B3E1-1A15C595C1A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03511297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18165843"/>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6B4AB5FC-A6AE-4D42-BB0C-D8BEAB5A42E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81530067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accent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80741433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Afbeelding horizontaal kleur">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3" name="Tijdelijke aanduiding voor datum 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053723475"/>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9635621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29520487"/>
      </p:ext>
    </p:extLst>
  </p:cSld>
  <p:clrMapOvr>
    <a:overrideClrMapping bg1="dk1" tx1="lt1" bg2="dk2" tx2="lt2" accent1="accent1" accent2="accent2" accent3="accent3" accent4="accent4" accent5="accent5" accent6="accent6" hlink="hlink" folHlink="folHlink"/>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7785484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13697943"/>
      </p:ext>
    </p:extLst>
  </p:cSld>
  <p:clrMapOvr>
    <a:overrideClrMapping bg1="dk1" tx1="lt1" bg2="dk2" tx2="lt2" accent1="accent1" accent2="accent2" accent3="accent3" accent4="accent4" accent5="accent5" accent6="accent6" hlink="hlink" folHlink="folHlink"/>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612000" tIns="45720" rIns="91440" bIns="45720" rtlCol="0" anchor="ctr" anchorCtr="0">
            <a:noAutofit/>
          </a:bodyPr>
          <a:lstStyle>
            <a:lvl1pPr>
              <a:defRPr lang="nl-NL"/>
            </a:lvl1pPr>
          </a:lstStyle>
          <a:p>
            <a:pPr lvl="0"/>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079490270"/>
      </p:ext>
    </p:extLst>
  </p:cSld>
  <p:clrMapOvr>
    <a:overrideClrMapping bg1="lt1" tx1="dk1" bg2="lt2" tx2="dk2" accent1="accent1" accent2="accent2" accent3="accent3" accent4="accent4" accent5="accent5" accent6="accent6" hlink="hlink" folHlink="folHlink"/>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457273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Afbeelding met titel">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187434050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6053448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4749705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39AABA25-0520-DF4B-A7C9-BCCCF08EE2C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8933589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4F01E6C2-CD86-4C4B-A751-B19F6263B71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53098017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pic>
        <p:nvPicPr>
          <p:cNvPr id="12" name="Afbeelding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4657428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pic>
        <p:nvPicPr>
          <p:cNvPr id="12" name="Afbeelding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1725568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Contact C">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4" name="Tijdelijke aanduiding voor afbeelding 3"/>
          <p:cNvSpPr>
            <a:spLocks noGrp="1" noChangeAspect="1"/>
          </p:cNvSpPr>
          <p:nvPr>
            <p:ph type="pic" sz="quarter" idx="19"/>
          </p:nvPr>
        </p:nvSpPr>
        <p:spPr>
          <a:xfrm>
            <a:off x="3421851" y="3926077"/>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5" name="Tijdelijke aanduiding voor afbeelding 3"/>
          <p:cNvSpPr>
            <a:spLocks noGrp="1" noChangeAspect="1"/>
          </p:cNvSpPr>
          <p:nvPr>
            <p:ph type="pic" sz="quarter" idx="20"/>
          </p:nvPr>
        </p:nvSpPr>
        <p:spPr>
          <a:xfrm>
            <a:off x="3421851" y="4712093"/>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6" name="Tijdelijke aanduiding voor afbeelding 3"/>
          <p:cNvSpPr>
            <a:spLocks noGrp="1" noChangeAspect="1"/>
          </p:cNvSpPr>
          <p:nvPr>
            <p:ph type="pic" sz="quarter" idx="21"/>
          </p:nvPr>
        </p:nvSpPr>
        <p:spPr>
          <a:xfrm>
            <a:off x="3421851" y="5485583"/>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3" name="Tijdelijke aanduiding voor datum 2"/>
          <p:cNvSpPr>
            <a:spLocks noGrp="1"/>
          </p:cNvSpPr>
          <p:nvPr>
            <p:ph type="dt" sz="half" idx="22"/>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23"/>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2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DABBA4A9-5643-B947-B789-03FA7B62091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922548119"/>
      </p:ext>
    </p:extLst>
  </p:cSld>
  <p:clrMapOvr>
    <a:overrideClrMapping bg1="dk1" tx1="lt1" bg2="dk2" tx2="lt2" accent1="accent1" accent2="accent2" accent3="accent3" accent4="accent4" accent5="accent5" accent6="accent6" hlink="hlink" folHlink="folHlink"/>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94E80764-856C-B24C-8A17-96C29DCCC6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1940EFF3-CB66-3348-8ACB-E325E94A1D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2" y="-13176"/>
            <a:ext cx="3660394" cy="1563390"/>
          </a:xfrm>
          <a:prstGeom prst="rect">
            <a:avLst/>
          </a:prstGeom>
        </p:spPr>
      </p:pic>
    </p:spTree>
    <p:extLst>
      <p:ext uri="{BB962C8B-B14F-4D97-AF65-F5344CB8AC3E}">
        <p14:creationId xmlns:p14="http://schemas.microsoft.com/office/powerpoint/2010/main" val="7728630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08117015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20" name="Afbeelding 19">
            <a:extLst>
              <a:ext uri="{FF2B5EF4-FFF2-40B4-BE49-F238E27FC236}">
                <a16:creationId xmlns:a16="http://schemas.microsoft.com/office/drawing/2014/main" id="{9CF7B166-3BDB-DD4D-9E66-B9979D5086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DF08679B-83E4-D746-88E7-3F53E547A534}"/>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FFB586F2-C739-9D4B-9FB0-7B91E89468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2" y="-13176"/>
            <a:ext cx="3660394" cy="1563390"/>
          </a:xfrm>
          <a:prstGeom prst="rect">
            <a:avLst/>
          </a:prstGeom>
        </p:spPr>
      </p:pic>
    </p:spTree>
    <p:extLst>
      <p:ext uri="{BB962C8B-B14F-4D97-AF65-F5344CB8AC3E}">
        <p14:creationId xmlns:p14="http://schemas.microsoft.com/office/powerpoint/2010/main" val="19840796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eldia afbeelding horizontaal">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F0C501AF-83A8-8F47-AC3C-EAC365FC52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55A507AF-B45B-684D-95AE-466A5BBBCE14}"/>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5832808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2" name="Afbeelding 11">
            <a:extLst>
              <a:ext uri="{FF2B5EF4-FFF2-40B4-BE49-F238E27FC236}">
                <a16:creationId xmlns:a16="http://schemas.microsoft.com/office/drawing/2014/main" id="{CB57CD67-3869-1842-9B74-3FCEB9C29AB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CBFC48D2-7733-E245-8151-7B78C5E4B22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2" y="-13176"/>
            <a:ext cx="3660394" cy="1563390"/>
          </a:xfrm>
          <a:prstGeom prst="rect">
            <a:avLst/>
          </a:prstGeom>
        </p:spPr>
      </p:pic>
    </p:spTree>
    <p:extLst>
      <p:ext uri="{BB962C8B-B14F-4D97-AF65-F5344CB8AC3E}">
        <p14:creationId xmlns:p14="http://schemas.microsoft.com/office/powerpoint/2010/main" val="190513912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AE0CEB2B-043B-564A-8D16-9DB7108C1C6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77D37B79-9C3A-3C45-B106-570F64E3A3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2" y="-13176"/>
            <a:ext cx="3660394" cy="1563390"/>
          </a:xfrm>
          <a:prstGeom prst="rect">
            <a:avLst/>
          </a:prstGeom>
        </p:spPr>
      </p:pic>
    </p:spTree>
    <p:extLst>
      <p:ext uri="{BB962C8B-B14F-4D97-AF65-F5344CB8AC3E}">
        <p14:creationId xmlns:p14="http://schemas.microsoft.com/office/powerpoint/2010/main" val="287989884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5C1E4406-74FA-C541-9C68-BDAFC385A7B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203647436"/>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lvl1pPr>
              <a:defRPr>
                <a:solidFill>
                  <a:schemeClr val="bg1">
                    <a:lumMod val="65000"/>
                  </a:schemeClr>
                </a:solidFill>
              </a:defRPr>
            </a:lvl1pPr>
          </a:lstStyle>
          <a:p>
            <a:endParaRPr lang="nl-NL" dirty="0"/>
          </a:p>
        </p:txBody>
      </p:sp>
      <p:sp>
        <p:nvSpPr>
          <p:cNvPr id="10" name="Tijdelijke aanduiding voor voettekst 9"/>
          <p:cNvSpPr>
            <a:spLocks noGrp="1"/>
          </p:cNvSpPr>
          <p:nvPr>
            <p:ph type="ftr" sz="quarter" idx="15"/>
          </p:nvPr>
        </p:nvSpPr>
        <p:spPr/>
        <p:txBody>
          <a:bodyPr/>
          <a:lstStyle>
            <a:lvl1pPr>
              <a:defRPr>
                <a:solidFill>
                  <a:schemeClr val="bg1">
                    <a:lumMod val="65000"/>
                  </a:schemeClr>
                </a:solidFill>
              </a:defRPr>
            </a:lvl1pPr>
          </a:lstStyle>
          <a:p>
            <a:endParaRPr lang="nl-NL" dirty="0"/>
          </a:p>
        </p:txBody>
      </p:sp>
      <p:sp>
        <p:nvSpPr>
          <p:cNvPr id="11" name="Tijdelijke aanduiding voor dianummer 10"/>
          <p:cNvSpPr>
            <a:spLocks noGrp="1"/>
          </p:cNvSpPr>
          <p:nvPr>
            <p:ph type="sldNum" sz="quarter" idx="16"/>
          </p:nvPr>
        </p:nvSpPr>
        <p:spPr/>
        <p:txBody>
          <a:bodyPr/>
          <a:lstStyle>
            <a:lvl1pPr>
              <a:defRPr>
                <a:solidFill>
                  <a:schemeClr val="bg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59015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2A3A04D0-90F8-D146-8E89-D9429A3538B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06956979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1696FA51-D288-AA48-AB9E-CCDA008D303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89668670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23339332"/>
      </p:ext>
    </p:extLst>
  </p:cSld>
  <p:clrMapOvr>
    <a:masterClrMapping/>
  </p:clrMapOvr>
  <p:extLst>
    <p:ext uri="{DCECCB84-F9BA-43D5-87BE-67443E8EF086}">
      <p15:sldGuideLst xmlns:p15="http://schemas.microsoft.com/office/powerpoint/2012/main"/>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285424818"/>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9561910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5068268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83525122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Grote tekst A">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8955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00737890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D267D7E3-A1FF-6E4A-A7EC-E24F60DE211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11049934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horizontaal kleur">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tx1"/>
              </a:buClr>
              <a:tabLst>
                <a:tab pos="1619250" algn="l"/>
              </a:tabLst>
              <a:defRPr>
                <a:solidFill>
                  <a:schemeClr val="tx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tx1"/>
              </a:buClr>
              <a:defRPr>
                <a:solidFill>
                  <a:schemeClr val="tx1"/>
                </a:solidFill>
              </a:defRPr>
            </a:lvl1pPr>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0302FBE6-B8D0-D848-8EC3-24425BAD14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53003393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4613710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CDFA35A7-F944-564E-9436-F75025757B4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405111309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00342499"/>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0A678F6F-A7BF-E344-8961-E35D98A9BA5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6414551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4140867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Afbeelding horizontaal kleur">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22917509"/>
      </p:ext>
    </p:extLst>
  </p:cSld>
  <p:clrMapOvr>
    <a:overrideClrMapping bg1="dk1" tx1="lt1" bg2="dk2" tx2="lt2" accent1="accent1" accent2="accent2" accent3="accent3" accent4="accent4" accent5="accent5" accent6="accent6" hlink="hlink" folHlink="folHlink"/>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4485288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109119275"/>
      </p:ext>
    </p:extLst>
  </p:cSld>
  <p:clrMapOvr>
    <a:overrideClrMapping bg1="dk1" tx1="lt1" bg2="dk2" tx2="lt2" accent1="accent1" accent2="accent2" accent3="accent3" accent4="accent4" accent5="accent5" accent6="accent6" hlink="hlink" folHlink="folHlink"/>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225984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4039017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720000" tIns="1152000" rIns="91440" bIns="45720" rtlCol="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5434123"/>
      </p:ext>
    </p:extLst>
  </p:cSld>
  <p:clrMapOvr>
    <a:overrideClrMapping bg1="dk1" tx1="lt1" bg2="dk2" tx2="lt2" accent1="accent1" accent2="accent2" accent3="accent3" accent4="accent4" accent5="accent5" accent6="accent6" hlink="hlink" folHlink="folHlink"/>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720000" tIns="1152000" rIns="91440" bIns="45720" rtlCol="0">
            <a:noAutofit/>
          </a:bodyPr>
          <a:lstStyle>
            <a:lvl1pPr>
              <a:defRPr lang="nl-NL"/>
            </a:lvl1pPr>
          </a:lstStyle>
          <a:p>
            <a:pPr lvl="0"/>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661722742"/>
      </p:ext>
    </p:extLst>
  </p:cSld>
  <p:clrMapOvr>
    <a:overrideClrMapping bg1="lt1" tx1="dk1" bg2="lt2" tx2="dk2" accent1="accent1" accent2="accent2" accent3="accent3" accent4="accent4" accent5="accent5" accent6="accent6" hlink="hlink" folHlink="folHlink"/>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37990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Afbeelding met titel">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92322169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3425233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9042055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4BD0E7EF-0276-1F47-BD29-7436C091D02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64758790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3632AC58-E4C4-F844-92DA-F6A9570079F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90822042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5A5C304B-DDD6-3246-9DB4-CDB28226738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9681742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Contact C">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5419C014-7333-3B46-9AED-B8796473BF0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76690942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tx1"/>
              </a:buClr>
              <a:tabLst>
                <a:tab pos="1619250" algn="l"/>
              </a:tabLst>
              <a:defRPr>
                <a:solidFill>
                  <a:schemeClr val="tx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tx1"/>
              </a:buClr>
              <a:defRPr>
                <a:solidFill>
                  <a:schemeClr val="tx1"/>
                </a:solidFill>
              </a:defRPr>
            </a:lvl1pPr>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ysClr val="windowText" lastClr="000000"/>
                </a:solidFill>
              </a:defRPr>
            </a:lvl1pPr>
          </a:lstStyle>
          <a:p>
            <a:r>
              <a:rPr lang="nl-NL" dirty="0"/>
              <a:t>Klik om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ysClr val="windowText" lastClr="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5" name="Afbeelding 4">
            <a:extLst>
              <a:ext uri="{FF2B5EF4-FFF2-40B4-BE49-F238E27FC236}">
                <a16:creationId xmlns:a16="http://schemas.microsoft.com/office/drawing/2014/main" id="{14611018-E0D5-BF45-B124-6BD0F554E3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7" name="Afbeelding 6">
            <a:extLst>
              <a:ext uri="{FF2B5EF4-FFF2-40B4-BE49-F238E27FC236}">
                <a16:creationId xmlns:a16="http://schemas.microsoft.com/office/drawing/2014/main" id="{FCC470DB-0476-694C-8B7A-2721EE79055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29951398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1011521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ysClr val="windowText" lastClr="000000"/>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ysClr val="windowText" lastClr="000000"/>
                </a:solidFill>
              </a:defRPr>
            </a:lvl1pPr>
          </a:lstStyle>
          <a:p>
            <a:r>
              <a:rPr lang="nl-NL" dirty="0"/>
              <a:t>Klik om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ysClr val="windowText" lastClr="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19" name="Afbeelding 18">
            <a:extLst>
              <a:ext uri="{FF2B5EF4-FFF2-40B4-BE49-F238E27FC236}">
                <a16:creationId xmlns:a16="http://schemas.microsoft.com/office/drawing/2014/main" id="{5FF1452E-61D4-2248-8677-11F4BF8179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55BAFB1C-5D11-944A-96BB-FA74D8B08F85}"/>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20" name="Afbeelding 19">
            <a:extLst>
              <a:ext uri="{FF2B5EF4-FFF2-40B4-BE49-F238E27FC236}">
                <a16:creationId xmlns:a16="http://schemas.microsoft.com/office/drawing/2014/main" id="{91C9F1C5-E6CB-674B-B923-FC93CC7A826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49314978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Titeldia afbeelding horizontaal">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ysClr val="windowText" lastClr="000000"/>
                </a:solidFill>
              </a:defRPr>
            </a:lvl1pPr>
          </a:lstStyle>
          <a:p>
            <a:r>
              <a:rPr lang="nl-NL" dirty="0"/>
              <a:t>Klik om stijl te bewerken</a:t>
            </a:r>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ysClr val="windowText" lastClr="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F2AC70C0-3F62-AD40-8225-7DFC4A386A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E71B0B9D-1DF0-634C-BB24-80EFB4F29B18}"/>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buClr>
                <a:schemeClr val="bg1"/>
              </a:buClr>
              <a:defRPr lang="nl-NL" dirty="0">
                <a:solidFill>
                  <a:sysClr val="windowText" lastClr="000000"/>
                </a:solidFill>
              </a:defRPr>
            </a:lvl1pPr>
          </a:lstStyle>
          <a:p>
            <a:pPr lvl="0"/>
            <a:r>
              <a:rPr lang="nl-NL" dirty="0"/>
              <a:t>Klik op het pictogram als u een afbeelding wilt toevoegen</a:t>
            </a:r>
          </a:p>
        </p:txBody>
      </p:sp>
    </p:spTree>
    <p:extLst>
      <p:ext uri="{BB962C8B-B14F-4D97-AF65-F5344CB8AC3E}">
        <p14:creationId xmlns:p14="http://schemas.microsoft.com/office/powerpoint/2010/main" val="350677930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dirty="0"/>
              <a:t>Klik om stijl te bewerken</a:t>
            </a:r>
          </a:p>
        </p:txBody>
      </p:sp>
      <p:pic>
        <p:nvPicPr>
          <p:cNvPr id="11" name="Afbeelding 10">
            <a:extLst>
              <a:ext uri="{FF2B5EF4-FFF2-40B4-BE49-F238E27FC236}">
                <a16:creationId xmlns:a16="http://schemas.microsoft.com/office/drawing/2014/main" id="{7DF6F61C-97D5-AA49-8399-84317D3394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5" name="Afbeelding 14">
            <a:extLst>
              <a:ext uri="{FF2B5EF4-FFF2-40B4-BE49-F238E27FC236}">
                <a16:creationId xmlns:a16="http://schemas.microsoft.com/office/drawing/2014/main" id="{A18B73BD-0266-274A-BD71-AF05F432E42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257187818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dirty="0"/>
              <a:t>Klik om stijl te bewerken</a:t>
            </a:r>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3E728E48-643E-544D-A813-C0BAB23F9F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3" name="Afbeelding 12">
            <a:extLst>
              <a:ext uri="{FF2B5EF4-FFF2-40B4-BE49-F238E27FC236}">
                <a16:creationId xmlns:a16="http://schemas.microsoft.com/office/drawing/2014/main" id="{C3DDB892-18B4-AE46-8394-66B2E248D9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383957650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dirty="0"/>
              <a:t>Klik om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AF260D0C-1E71-C54C-BC16-D1CBE1023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560248897"/>
      </p:ext>
    </p:extLst>
  </p:cSld>
  <p:clrMapOvr>
    <a:masterClrMapping/>
  </p:clrMapOvr>
  <p:extLst>
    <p:ext uri="{DCECCB84-F9BA-43D5-87BE-67443E8EF086}">
      <p15:sldGuideLst xmlns:p15="http://schemas.microsoft.com/office/powerpoint/2012/main"/>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dirty="0"/>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dirty="0"/>
              <a:t>Klik om stijl te bewerken</a:t>
            </a:r>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CC44ED47-A238-2D42-9C79-E60FB982066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61004019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dirty="0"/>
              <a:t>Klik om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5FCF7695-4593-1943-B84E-F8C54CACBEF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96875207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49780367"/>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610474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689579727"/>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8108113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4287365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1475497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Grote tekst A">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dirty="0"/>
              <a:t>Klik om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527770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69400085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1AB1A3E9-97CB-CA43-9E2C-4CE700C68A5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53064302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dirty="0"/>
              <a:t>Klik om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BE770F96-3C80-EF44-950D-D974353140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56026510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044348136"/>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dirty="0"/>
              <a:t>Klik om stijl te bewerken</a:t>
            </a:r>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3" name="Tijdelijke aanduiding voor afbeelding 12">
            <a:extLst>
              <a:ext uri="{FF2B5EF4-FFF2-40B4-BE49-F238E27FC236}">
                <a16:creationId xmlns:a16="http://schemas.microsoft.com/office/drawing/2014/main" id="{E2861002-9B37-3648-AC12-62C3BB3C1FD0}"/>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pic>
        <p:nvPicPr>
          <p:cNvPr id="11" name="Afbeelding 10">
            <a:extLst>
              <a:ext uri="{FF2B5EF4-FFF2-40B4-BE49-F238E27FC236}">
                <a16:creationId xmlns:a16="http://schemas.microsoft.com/office/drawing/2014/main" id="{B9945B71-DBE8-C64D-A8FF-A06662931A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92873719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720000" tIns="1152000" rIns="91440" bIns="45720" rtlCol="0">
            <a:noAutofit/>
          </a:bodyPr>
          <a:lstStyle>
            <a:lvl1pPr>
              <a:buClr>
                <a:schemeClr val="tx1"/>
              </a:buClr>
              <a:defRPr lang="nl-NL" dirty="0">
                <a:solidFill>
                  <a:schemeClr val="tx1"/>
                </a:solidFill>
              </a:defRPr>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8" name="Tijdelijke aanduiding voor afbeelding 7">
            <a:extLst>
              <a:ext uri="{FF2B5EF4-FFF2-40B4-BE49-F238E27FC236}">
                <a16:creationId xmlns:a16="http://schemas.microsoft.com/office/drawing/2014/main" id="{1817E04A-B9A8-0D44-BBB8-122507EA0819}"/>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Tree>
    <p:extLst>
      <p:ext uri="{BB962C8B-B14F-4D97-AF65-F5344CB8AC3E}">
        <p14:creationId xmlns:p14="http://schemas.microsoft.com/office/powerpoint/2010/main" val="1633198571"/>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dirty="0"/>
              <a:t>Klik om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38466592-3EDA-8A4C-9A9E-0690EAD4E06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64876111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40313679"/>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Afbeelding horizontaal kleur">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dirty="0"/>
              <a:t>Klik om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stStyle>
          <a:p>
            <a:pPr lvl="0"/>
            <a:r>
              <a:rPr lang="nl-NL" dirty="0"/>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79623243"/>
      </p:ext>
    </p:extLst>
  </p:cSld>
  <p:clrMapOvr>
    <a:overrideClrMapping bg1="dk1" tx1="lt1" bg2="dk2" tx2="lt2" accent1="accent1" accent2="accent2" accent3="accent3" accent4="accent4" accent5="accent5" accent6="accent6" hlink="hlink" folHlink="folHlink"/>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03026270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1"/>
              </a:buClr>
              <a:tabLst>
                <a:tab pos="1619250" algn="l"/>
              </a:tabLst>
              <a:defRPr>
                <a:solidFill>
                  <a:schemeClr val="bg1"/>
                </a:solidFill>
              </a:defRPr>
            </a:lvl1pPr>
          </a:lstStyle>
          <a:p>
            <a:r>
              <a:rPr lang="nl-NL" dirty="0"/>
              <a:t>Klik op het pictogram als u een afbeelding wilt toevoegen</a:t>
            </a:r>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stStyle>
          <a:p>
            <a:pPr lvl="0"/>
            <a:r>
              <a:rPr lang="nl-NL" dirty="0"/>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3643875"/>
      </p:ext>
    </p:extLst>
  </p:cSld>
  <p:clrMapOvr>
    <a:overrideClrMapping bg1="dk1" tx1="lt1" bg2="dk2" tx2="lt2" accent1="accent1" accent2="accent2" accent3="accent3" accent4="accent4" accent5="accent5" accent6="accent6" hlink="hlink" folHlink="folHlink"/>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76361458"/>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dirty="0"/>
              <a:t>Klik om stijl te bewerken</a:t>
            </a:r>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204315408"/>
      </p:ext>
    </p:extLst>
  </p:cSld>
  <p:clrMapOvr>
    <a:overrideClrMapping bg1="dk1" tx1="lt1" bg2="dk2" tx2="lt2" accent1="accent1" accent2="accent2" accent3="accent3" accent4="accent4" accent5="accent5" accent6="accent6" hlink="hlink" folHlink="folHlink"/>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05168606"/>
      </p:ext>
    </p:extLst>
  </p:cSld>
  <p:clrMapOvr>
    <a:overrideClrMapping bg1="lt1" tx1="dk1" bg2="lt2" tx2="dk2" accent1="accent1" accent2="accent2" accent3="accent3" accent4="accent4" accent5="accent5" accent6="accent6" hlink="hlink" folHlink="folHlink"/>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97751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720000" tIns="1152000" rIns="91440" bIns="45720" rtlCol="0">
            <a:noAutofit/>
          </a:bodyPr>
          <a:lstStyle>
            <a:lvl1pPr>
              <a:defRPr lang="nl-NL"/>
            </a:lvl1pPr>
          </a:lstStyle>
          <a:p>
            <a:pPr lvl="0"/>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Afbeelding met titel">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defRPr>
            </a:lvl1pPr>
          </a:lstStyle>
          <a:p>
            <a:r>
              <a:rPr lang="nl-NL" dirty="0"/>
              <a:t>Klik om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21805893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9564815"/>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263669267"/>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dirty="0"/>
              <a:t>Klik om stijl te bewerken</a:t>
            </a:r>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0E8BB49C-81EE-D640-B093-EE3BB398289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5344918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A89A82B9-7DCD-4B4C-A1E7-70EA56CC3EB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684830890"/>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A3124508-A1C5-A546-B635-25BCABA3FC1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364434786"/>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Contact C">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2A7CF36B-46BB-C94E-AE21-AE6C325851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867446866"/>
      </p:ext>
    </p:extLst>
  </p:cSld>
  <p:clrMapOvr>
    <a:overrideClrMapping bg1="dk1" tx1="lt1" bg2="dk2" tx2="lt2" accent1="accent1" accent2="accent2" accent3="accent3" accent4="accent4" accent5="accent5" accent6="accent6" hlink="hlink" folHlink="folHlink"/>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0D835392-A761-214F-99EE-556C415BF5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EDF60A8B-A0C1-2B4B-8483-6DF3E5614F2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3" y="-13176"/>
            <a:ext cx="3660392" cy="1563390"/>
          </a:xfrm>
          <a:prstGeom prst="rect">
            <a:avLst/>
          </a:prstGeom>
        </p:spPr>
      </p:pic>
    </p:spTree>
    <p:extLst>
      <p:ext uri="{BB962C8B-B14F-4D97-AF65-F5344CB8AC3E}">
        <p14:creationId xmlns:p14="http://schemas.microsoft.com/office/powerpoint/2010/main" val="403083039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8144613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20" name="Afbeelding 19">
            <a:extLst>
              <a:ext uri="{FF2B5EF4-FFF2-40B4-BE49-F238E27FC236}">
                <a16:creationId xmlns:a16="http://schemas.microsoft.com/office/drawing/2014/main" id="{EDC8E8D9-E056-4649-A9B3-BE302117BFF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0F3BA90-F16A-664E-B5B7-D10815392DCC}"/>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4A154FB3-6986-6A41-B61D-24A3F87173D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90"/>
          </a:xfrm>
          <a:prstGeom prst="rect">
            <a:avLst/>
          </a:prstGeom>
        </p:spPr>
      </p:pic>
    </p:spTree>
    <p:extLst>
      <p:ext uri="{BB962C8B-B14F-4D97-AF65-F5344CB8AC3E}">
        <p14:creationId xmlns:p14="http://schemas.microsoft.com/office/powerpoint/2010/main" val="364325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lvl1pPr>
              <a:defRPr>
                <a:solidFill>
                  <a:schemeClr val="bg1">
                    <a:lumMod val="65000"/>
                  </a:schemeClr>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46B8B84C-376E-994B-A5F9-91418E6845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6C2F8E9-252A-884A-A559-1D42CD8FB1FC}"/>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endParaRPr lang="nl-NL" dirty="0"/>
          </a:p>
        </p:txBody>
      </p:sp>
      <p:pic>
        <p:nvPicPr>
          <p:cNvPr id="14" name="Afbeelding 13">
            <a:extLst>
              <a:ext uri="{FF2B5EF4-FFF2-40B4-BE49-F238E27FC236}">
                <a16:creationId xmlns:a16="http://schemas.microsoft.com/office/drawing/2014/main" id="{3A8D1DE4-A09D-ED49-8B1B-03D70889762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779550"/>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Titeldia afbeelding horizontaal">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4" name="Tijdelijke aanduiding voor datum 3"/>
          <p:cNvSpPr>
            <a:spLocks noGrp="1"/>
          </p:cNvSpPr>
          <p:nvPr>
            <p:ph type="dt" sz="half" idx="12"/>
          </p:nvPr>
        </p:nvSpPr>
        <p:spPr/>
        <p:txBody>
          <a:bodyPr/>
          <a:lstStyle>
            <a:lvl1pPr>
              <a:defRPr>
                <a:solidFill>
                  <a:schemeClr val="bg1">
                    <a:lumMod val="65000"/>
                    <a:lumOff val="35000"/>
                  </a:schemeClr>
                </a:solidFill>
              </a:defRPr>
            </a:lvl1pPr>
          </a:lstStyle>
          <a:p>
            <a:endParaRPr lang="nl-NL" dirty="0"/>
          </a:p>
        </p:txBody>
      </p:sp>
      <p:sp>
        <p:nvSpPr>
          <p:cNvPr id="5" name="Tijdelijke aanduiding voor voettekst 4"/>
          <p:cNvSpPr>
            <a:spLocks noGrp="1"/>
          </p:cNvSpPr>
          <p:nvPr>
            <p:ph type="ftr" sz="quarter" idx="13"/>
          </p:nvPr>
        </p:nvSpPr>
        <p:spPr/>
        <p:txBody>
          <a:bodyPr/>
          <a:lstStyle>
            <a:lvl1pPr>
              <a:defRPr>
                <a:solidFill>
                  <a:schemeClr val="bg1">
                    <a:lumMod val="65000"/>
                    <a:lumOff val="35000"/>
                  </a:schemeClr>
                </a:solidFill>
              </a:defRPr>
            </a:lvl1pPr>
          </a:lstStyle>
          <a:p>
            <a:endParaRPr lang="nl-NL" dirty="0"/>
          </a:p>
        </p:txBody>
      </p:sp>
      <p:sp>
        <p:nvSpPr>
          <p:cNvPr id="6" name="Tijdelijke aanduiding voor dianummer 5"/>
          <p:cNvSpPr>
            <a:spLocks noGrp="1"/>
          </p:cNvSpPr>
          <p:nvPr>
            <p:ph type="sldNum" sz="quarter" idx="1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3532197C-DE83-454F-89D4-0F49963CE4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1" name="Tijdelijke aanduiding voor afbeelding 12">
            <a:extLst>
              <a:ext uri="{FF2B5EF4-FFF2-40B4-BE49-F238E27FC236}">
                <a16:creationId xmlns:a16="http://schemas.microsoft.com/office/drawing/2014/main" id="{111098EA-700A-7C47-B485-AA4C505D97C7}"/>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332997439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9EAF6940-C706-3B44-990B-2DB25A90F7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6D4ACFB1-B170-BC40-A07C-0A6DA5BD00A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90"/>
          </a:xfrm>
          <a:prstGeom prst="rect">
            <a:avLst/>
          </a:prstGeom>
        </p:spPr>
      </p:pic>
    </p:spTree>
    <p:extLst>
      <p:ext uri="{BB962C8B-B14F-4D97-AF65-F5344CB8AC3E}">
        <p14:creationId xmlns:p14="http://schemas.microsoft.com/office/powerpoint/2010/main" val="313064642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5BEA51E0-C276-7444-828F-CE4067DE3E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EA896A78-611E-F744-9131-095C1C45E78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90"/>
          </a:xfrm>
          <a:prstGeom prst="rect">
            <a:avLst/>
          </a:prstGeom>
        </p:spPr>
      </p:pic>
    </p:spTree>
    <p:extLst>
      <p:ext uri="{BB962C8B-B14F-4D97-AF65-F5344CB8AC3E}">
        <p14:creationId xmlns:p14="http://schemas.microsoft.com/office/powerpoint/2010/main" val="2285370423"/>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pic>
        <p:nvPicPr>
          <p:cNvPr id="21" name="Afbeelding 20">
            <a:extLst>
              <a:ext uri="{FF2B5EF4-FFF2-40B4-BE49-F238E27FC236}">
                <a16:creationId xmlns:a16="http://schemas.microsoft.com/office/drawing/2014/main" id="{4187EEEF-7429-FB49-B542-1624E086402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70042538"/>
      </p:ext>
    </p:extLst>
  </p:cSld>
  <p:clrMapOvr>
    <a:masterClrMapping/>
  </p:clrMapOvr>
  <p:extLst>
    <p:ext uri="{DCECCB84-F9BA-43D5-87BE-67443E8EF086}">
      <p15:sldGuideLst xmlns:p15="http://schemas.microsoft.com/office/powerpoint/2012/main"/>
    </p:ext>
  </p:extLs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0A19CB5F-4869-E04F-AB4E-4EAA863426F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008934381"/>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D6568C4E-8CFE-004D-A62A-096E46A1E16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097718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86334258"/>
      </p:ext>
    </p:extLst>
  </p:cSld>
  <p:clrMapOvr>
    <a:masterClrMapping/>
  </p:clrMapOvr>
  <p:extLst>
    <p:ext uri="{DCECCB84-F9BA-43D5-87BE-67443E8EF086}">
      <p15:sldGuideLst xmlns:p15="http://schemas.microsoft.com/office/powerpoint/2012/main"/>
    </p:ext>
  </p:extLst>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00666199"/>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13880791"/>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086708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fbeelding met titel">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99240268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5586465"/>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Grote tekst A">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bg1"/>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bg1"/>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256595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accent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748549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accent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E72CD150-65C0-424A-A624-6595B850D17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5539222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B1271B5E-675E-A040-B6D7-F179ED8372E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75377107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02576714"/>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AD7638C5-A36D-8E41-B66C-98CFF1DE49A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40022925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68839004"/>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5F1C96CC-923A-5341-8242-9505BA3BDE8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30653727"/>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accent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644657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Afbeelding horizontaal kleur">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3" name="Tijdelijke aanduiding voor datum 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59585248"/>
      </p:ext>
    </p:extLst>
  </p:cSld>
  <p:clrMapOvr>
    <a:overrideClrMapping bg1="dk1" tx1="lt1" bg2="dk2" tx2="lt2" accent1="accent1" accent2="accent2" accent3="accent3" accent4="accent4" accent5="accent5" accent6="accent6" hlink="hlink" folHlink="folHlink"/>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64778910"/>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78078080"/>
      </p:ext>
    </p:extLst>
  </p:cSld>
  <p:clrMapOvr>
    <a:overrideClrMapping bg1="dk1" tx1="lt1" bg2="dk2" tx2="lt2" accent1="accent1" accent2="accent2" accent3="accent3" accent4="accent4" accent5="accent5" accent6="accent6" hlink="hlink" folHlink="folHlink"/>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04276686"/>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64581782"/>
      </p:ext>
    </p:extLst>
  </p:cSld>
  <p:clrMapOvr>
    <a:overrideClrMapping bg1="dk1" tx1="lt1" bg2="dk2" tx2="lt2" accent1="accent1" accent2="accent2" accent3="accent3" accent4="accent4" accent5="accent5" accent6="accent6" hlink="hlink" folHlink="folHlink"/>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99312070"/>
      </p:ext>
    </p:extLst>
  </p:cSld>
  <p:clrMapOvr>
    <a:overrideClrMapping bg1="lt1" tx1="dk1" bg2="lt2" tx2="dk2" accent1="accent1" accent2="accent2" accent3="accent3" accent4="accent4" accent5="accent5" accent6="accent6" hlink="hlink" folHlink="folHlink"/>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0853674"/>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Afbeelding met titel">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025556129"/>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04159105"/>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6622548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77FB4AF3-AF59-F148-8CCF-B9596B80FCC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67407461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DC7A64E4-E903-5A48-83A1-7C29AEEBB95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87107053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FE9895E6-7BD5-F94B-9B0D-58B5904D119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630292714"/>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Contact C">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4" name="Tijdelijke aanduiding voor afbeelding 3"/>
          <p:cNvSpPr>
            <a:spLocks noGrp="1" noChangeAspect="1"/>
          </p:cNvSpPr>
          <p:nvPr>
            <p:ph type="pic" sz="quarter" idx="19"/>
          </p:nvPr>
        </p:nvSpPr>
        <p:spPr>
          <a:xfrm>
            <a:off x="3421851" y="3926077"/>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5" name="Tijdelijke aanduiding voor afbeelding 3"/>
          <p:cNvSpPr>
            <a:spLocks noGrp="1" noChangeAspect="1"/>
          </p:cNvSpPr>
          <p:nvPr>
            <p:ph type="pic" sz="quarter" idx="20"/>
          </p:nvPr>
        </p:nvSpPr>
        <p:spPr>
          <a:xfrm>
            <a:off x="3421851" y="4712093"/>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6" name="Tijdelijke aanduiding voor afbeelding 3"/>
          <p:cNvSpPr>
            <a:spLocks noGrp="1" noChangeAspect="1"/>
          </p:cNvSpPr>
          <p:nvPr>
            <p:ph type="pic" sz="quarter" idx="21"/>
          </p:nvPr>
        </p:nvSpPr>
        <p:spPr>
          <a:xfrm>
            <a:off x="3421851" y="5485583"/>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3" name="Tijdelijke aanduiding voor datum 2"/>
          <p:cNvSpPr>
            <a:spLocks noGrp="1"/>
          </p:cNvSpPr>
          <p:nvPr>
            <p:ph type="dt" sz="half" idx="22"/>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23"/>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2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73279B13-E9ED-8441-A9B7-21304593888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1522091"/>
      </p:ext>
    </p:extLst>
  </p:cSld>
  <p:clrMapOvr>
    <a:overrideClrMapping bg1="dk1" tx1="lt1" bg2="dk2" tx2="lt2" accent1="accent1" accent2="accent2" accent3="accent3" accent4="accent4" accent5="accent5" accent6="accent6" hlink="hlink" folHlink="folHlink"/>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86536A7C-7293-7B4F-9A08-B52F28B003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99B69336-BDF7-844F-BD47-440782B56AF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3" y="-13176"/>
            <a:ext cx="3660392" cy="1563390"/>
          </a:xfrm>
          <a:prstGeom prst="rect">
            <a:avLst/>
          </a:prstGeom>
        </p:spPr>
      </p:pic>
    </p:spTree>
    <p:extLst>
      <p:ext uri="{BB962C8B-B14F-4D97-AF65-F5344CB8AC3E}">
        <p14:creationId xmlns:p14="http://schemas.microsoft.com/office/powerpoint/2010/main" val="274811865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21697287"/>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20" name="Afbeelding 19">
            <a:extLst>
              <a:ext uri="{FF2B5EF4-FFF2-40B4-BE49-F238E27FC236}">
                <a16:creationId xmlns:a16="http://schemas.microsoft.com/office/drawing/2014/main" id="{438D7B86-9827-5547-9BEE-2215A2D0C62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5A5C6823-8955-2649-8A7B-F479054B86AE}"/>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D5BBB624-5B21-B143-885B-D8B6DD59340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90"/>
          </a:xfrm>
          <a:prstGeom prst="rect">
            <a:avLst/>
          </a:prstGeom>
        </p:spPr>
      </p:pic>
    </p:spTree>
    <p:extLst>
      <p:ext uri="{BB962C8B-B14F-4D97-AF65-F5344CB8AC3E}">
        <p14:creationId xmlns:p14="http://schemas.microsoft.com/office/powerpoint/2010/main" val="2300398751"/>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Titeldia afbeelding horizontaal">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4" name="Tijdelijke aanduiding voor datum 3"/>
          <p:cNvSpPr>
            <a:spLocks noGrp="1"/>
          </p:cNvSpPr>
          <p:nvPr>
            <p:ph type="dt" sz="half" idx="12"/>
          </p:nvPr>
        </p:nvSpPr>
        <p:spPr/>
        <p:txBody>
          <a:bodyPr/>
          <a:lstStyle>
            <a:lvl1pPr>
              <a:defRPr>
                <a:solidFill>
                  <a:schemeClr val="bg1">
                    <a:lumMod val="65000"/>
                    <a:lumOff val="35000"/>
                  </a:schemeClr>
                </a:solidFill>
              </a:defRPr>
            </a:lvl1pPr>
          </a:lstStyle>
          <a:p>
            <a:endParaRPr lang="nl-NL" dirty="0"/>
          </a:p>
        </p:txBody>
      </p:sp>
      <p:sp>
        <p:nvSpPr>
          <p:cNvPr id="5" name="Tijdelijke aanduiding voor voettekst 4"/>
          <p:cNvSpPr>
            <a:spLocks noGrp="1"/>
          </p:cNvSpPr>
          <p:nvPr>
            <p:ph type="ftr" sz="quarter" idx="13"/>
          </p:nvPr>
        </p:nvSpPr>
        <p:spPr/>
        <p:txBody>
          <a:bodyPr/>
          <a:lstStyle>
            <a:lvl1pPr>
              <a:defRPr>
                <a:solidFill>
                  <a:schemeClr val="bg1">
                    <a:lumMod val="65000"/>
                    <a:lumOff val="35000"/>
                  </a:schemeClr>
                </a:solidFill>
              </a:defRPr>
            </a:lvl1pPr>
          </a:lstStyle>
          <a:p>
            <a:endParaRPr lang="nl-NL" dirty="0"/>
          </a:p>
        </p:txBody>
      </p:sp>
      <p:sp>
        <p:nvSpPr>
          <p:cNvPr id="6" name="Tijdelijke aanduiding voor dianummer 5"/>
          <p:cNvSpPr>
            <a:spLocks noGrp="1"/>
          </p:cNvSpPr>
          <p:nvPr>
            <p:ph type="sldNum" sz="quarter" idx="1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B40302EF-B2B6-DA4E-B976-A001A24AD9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1" name="Tijdelijke aanduiding voor afbeelding 12">
            <a:extLst>
              <a:ext uri="{FF2B5EF4-FFF2-40B4-BE49-F238E27FC236}">
                <a16:creationId xmlns:a16="http://schemas.microsoft.com/office/drawing/2014/main" id="{831C5536-20D5-AD41-9B90-902BFEAD1F67}"/>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145715348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6D8C1CA5-17FC-4D4B-AACB-CA708DE30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F37B6D06-77FB-774F-A317-F7A1EEBA167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90"/>
          </a:xfrm>
          <a:prstGeom prst="rect">
            <a:avLst/>
          </a:prstGeom>
        </p:spPr>
      </p:pic>
    </p:spTree>
    <p:extLst>
      <p:ext uri="{BB962C8B-B14F-4D97-AF65-F5344CB8AC3E}">
        <p14:creationId xmlns:p14="http://schemas.microsoft.com/office/powerpoint/2010/main" val="1628791024"/>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E21F4804-2FCD-3A4C-932B-6EF2797AAC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11AD3A35-6C61-5B4F-95EF-DBC1F1DAB75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90"/>
          </a:xfrm>
          <a:prstGeom prst="rect">
            <a:avLst/>
          </a:prstGeom>
        </p:spPr>
      </p:pic>
    </p:spTree>
    <p:extLst>
      <p:ext uri="{BB962C8B-B14F-4D97-AF65-F5344CB8AC3E}">
        <p14:creationId xmlns:p14="http://schemas.microsoft.com/office/powerpoint/2010/main" val="27015397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lvl1pPr>
              <a:defRPr>
                <a:solidFill>
                  <a:schemeClr val="bg1">
                    <a:lumMod val="65000"/>
                  </a:schemeClr>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9C958710-A035-984C-9963-9997447062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pic>
        <p:nvPicPr>
          <p:cNvPr id="21" name="Afbeelding 20">
            <a:extLst>
              <a:ext uri="{FF2B5EF4-FFF2-40B4-BE49-F238E27FC236}">
                <a16:creationId xmlns:a16="http://schemas.microsoft.com/office/drawing/2014/main" id="{071F31B8-D7BF-964A-9976-98530F8600E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884300122"/>
      </p:ext>
    </p:extLst>
  </p:cSld>
  <p:clrMapOvr>
    <a:masterClrMapping/>
  </p:clrMapOvr>
  <p:extLst>
    <p:ext uri="{DCECCB84-F9BA-43D5-87BE-67443E8EF086}">
      <p15:sldGuideLst xmlns:p15="http://schemas.microsoft.com/office/powerpoint/2012/main"/>
    </p:ext>
  </p:extLst>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10"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6E726CDE-A2C6-814E-BF73-F95847F0F50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087059123"/>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B9E8A857-1024-0042-8254-C3EBB1CC31D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62145528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38324523"/>
      </p:ext>
    </p:extLst>
  </p:cSld>
  <p:clrMapOvr>
    <a:masterClrMapping/>
  </p:clrMapOvr>
  <p:extLst>
    <p:ext uri="{DCECCB84-F9BA-43D5-87BE-67443E8EF086}">
      <p15:sldGuideLst xmlns:p15="http://schemas.microsoft.com/office/powerpoint/2012/main"/>
    </p:ext>
  </p:extLst>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6061786"/>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34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16633182"/>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2020494"/>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84583494"/>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Grote tekst A">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bg1"/>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bg1"/>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6909125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accent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114966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E085C342-F410-1C42-BBE9-52289EFE77B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accent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D97D35B0-A00D-BC4C-B3AF-D9CEF697BD0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79671891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336D8277-B720-174D-B5B3-C63F2B5A721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9945589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611707077"/>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90BEE2FA-08FD-6844-A5BB-1041E77A4D3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3928971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872416744"/>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BA4466F7-66FF-7440-943F-4BA1E995B0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71979677"/>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accent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43334741"/>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Afbeelding horizontaal kleur">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3" name="Tijdelijke aanduiding voor datum 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89401494"/>
      </p:ext>
    </p:extLst>
  </p:cSld>
  <p:clrMapOvr>
    <a:overrideClrMapping bg1="dk1" tx1="lt1" bg2="dk2" tx2="lt2" accent1="accent1" accent2="accent2" accent3="accent3" accent4="accent4" accent5="accent5" accent6="accent6" hlink="hlink" folHlink="folHlink"/>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082870726"/>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72940454"/>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lvl1pPr>
              <a:defRPr>
                <a:solidFill>
                  <a:schemeClr val="bg1">
                    <a:lumMod val="65000"/>
                  </a:schemeClr>
                </a:solidFill>
              </a:defRPr>
            </a:lvl1pPr>
          </a:lstStyle>
          <a:p>
            <a:endParaRPr lang="nl-NL" dirty="0"/>
          </a:p>
        </p:txBody>
      </p:sp>
      <p:sp>
        <p:nvSpPr>
          <p:cNvPr id="8" name="Tijdelijke aanduiding voor voettekst 7"/>
          <p:cNvSpPr>
            <a:spLocks noGrp="1"/>
          </p:cNvSpPr>
          <p:nvPr>
            <p:ph type="ftr" sz="quarter" idx="23"/>
          </p:nvPr>
        </p:nvSpPr>
        <p:spPr/>
        <p:txBody>
          <a:bodyPr/>
          <a:lstStyle>
            <a:lvl1pPr>
              <a:defRPr>
                <a:solidFill>
                  <a:schemeClr val="bg1">
                    <a:lumMod val="65000"/>
                  </a:schemeClr>
                </a:solidFill>
              </a:defRPr>
            </a:lvl1p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2C36848C-75BB-B944-BBD6-880B1B12C7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680878330"/>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129285671"/>
      </p:ext>
    </p:extLst>
  </p:cSld>
  <p:clrMapOvr>
    <a:overrideClrMapping bg1="dk1" tx1="lt1" bg2="dk2" tx2="lt2" accent1="accent1" accent2="accent2" accent3="accent3" accent4="accent4" accent5="accent5" accent6="accent6" hlink="hlink" folHlink="folHlink"/>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12389389"/>
      </p:ext>
    </p:extLst>
  </p:cSld>
  <p:clrMapOvr>
    <a:overrideClrMapping bg1="lt1" tx1="dk1" bg2="lt2" tx2="dk2" accent1="accent1" accent2="accent2" accent3="accent3" accent4="accent4" accent5="accent5" accent6="accent6" hlink="hlink" folHlink="folHlink"/>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918363"/>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Afbeelding met titel">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1757655092"/>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32116892"/>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90485745"/>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D1BACB65-F63F-454C-9757-F8266C1F3E6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70664392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07B54F1D-5963-3C4B-A1C0-DBDFA458D56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18501412"/>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82ADB06B-1F91-2743-9280-06BA151DBC2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6727728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act C">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1">
                    <a:lumMod val="65000"/>
                  </a:schemeClr>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1">
                    <a:lumMod val="65000"/>
                  </a:schemeClr>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E2424C08-D06D-F64A-B964-B229C0F5B81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Contact C">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4" name="Tijdelijke aanduiding voor afbeelding 3"/>
          <p:cNvSpPr>
            <a:spLocks noGrp="1" noChangeAspect="1"/>
          </p:cNvSpPr>
          <p:nvPr>
            <p:ph type="pic" sz="quarter" idx="19"/>
          </p:nvPr>
        </p:nvSpPr>
        <p:spPr>
          <a:xfrm>
            <a:off x="3421851" y="3926077"/>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5" name="Tijdelijke aanduiding voor afbeelding 3"/>
          <p:cNvSpPr>
            <a:spLocks noGrp="1" noChangeAspect="1"/>
          </p:cNvSpPr>
          <p:nvPr>
            <p:ph type="pic" sz="quarter" idx="20"/>
          </p:nvPr>
        </p:nvSpPr>
        <p:spPr>
          <a:xfrm>
            <a:off x="3421851" y="4712093"/>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6" name="Tijdelijke aanduiding voor afbeelding 3"/>
          <p:cNvSpPr>
            <a:spLocks noGrp="1" noChangeAspect="1"/>
          </p:cNvSpPr>
          <p:nvPr>
            <p:ph type="pic" sz="quarter" idx="21"/>
          </p:nvPr>
        </p:nvSpPr>
        <p:spPr>
          <a:xfrm>
            <a:off x="3421851" y="5485583"/>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3" name="Tijdelijke aanduiding voor datum 2"/>
          <p:cNvSpPr>
            <a:spLocks noGrp="1"/>
          </p:cNvSpPr>
          <p:nvPr>
            <p:ph type="dt" sz="half" idx="22"/>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23"/>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2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18005DB3-A803-EA45-9B51-D276E955DE1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468997931"/>
      </p:ext>
    </p:extLst>
  </p:cSld>
  <p:clrMapOvr>
    <a:overrideClrMapping bg1="dk1" tx1="lt1" bg2="dk2" tx2="lt2" accent1="accent1" accent2="accent2" accent3="accent3" accent4="accent4" accent5="accent5" accent6="accent6" hlink="hlink" folHlink="folHlink"/>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E8F35859-9169-194F-A39C-F0A87138D7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1390D4D5-14A8-CE46-BF62-F1458C5CD86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67765309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80757571"/>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3D124ED0-166D-1948-A0B7-064FAAFF2E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905C362D-10F4-1D40-B1A6-29F852260205}"/>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6DB9E39E-9F1C-D349-952C-CD5895CC637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4117008475"/>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Titeldia afbeelding horizontaal">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1A278463-DE00-7841-AAB0-EFF5DCAC4E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E2BFDCDE-887C-6C4B-B1CD-BECE659D93C7}"/>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66926533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6A19B0E3-ACD8-464C-AEC7-6FBF3C3634A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C969B98E-52C9-0646-9B03-DC917A84383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1760430407"/>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8C637DA8-F7AC-BE4A-BA8D-04D52E34BF9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34806D52-5167-C444-AE32-26F2FEE722C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2496050810"/>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B4CDE732-C1F2-B646-A372-AADCB2D8C60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666617092"/>
      </p:ext>
    </p:extLst>
  </p:cSld>
  <p:clrMapOvr>
    <a:masterClrMapping/>
  </p:clrMapOvr>
  <p:extLst>
    <p:ext uri="{DCECCB84-F9BA-43D5-87BE-67443E8EF086}">
      <p15:sldGuideLst xmlns:p15="http://schemas.microsoft.com/office/powerpoint/2012/main"/>
    </p:ext>
  </p:extLst>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15"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B58F1ABC-435C-9E4F-9A15-9F7CFE045C5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997668926"/>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15FFD22B-E36D-8142-810D-42F92B13421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9419920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2C249ACB-0A73-DA4B-9FF8-90F35C6D5B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A61C3B59-32FD-5B4D-8D2E-F40AA8A224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281535808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12653624"/>
      </p:ext>
    </p:extLst>
  </p:cSld>
  <p:clrMapOvr>
    <a:masterClrMapping/>
  </p:clrMapOvr>
  <p:extLst>
    <p:ext uri="{DCECCB84-F9BA-43D5-87BE-67443E8EF086}">
      <p15:sldGuideLst xmlns:p15="http://schemas.microsoft.com/office/powerpoint/2012/main"/>
    </p:ext>
  </p:extLst>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676709665"/>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38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46616909"/>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292304544"/>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05781892"/>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Grote tekst A">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959693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05730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9F3AA971-6A5E-294A-83E1-6EAAA786152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0073861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DDC8BBA9-CE48-E24F-9589-BC1AFF8CB1E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62275161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Tree>
    <p:extLst>
      <p:ext uri="{BB962C8B-B14F-4D97-AF65-F5344CB8AC3E}">
        <p14:creationId xmlns:p14="http://schemas.microsoft.com/office/powerpoint/2010/main" val="1660048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642925772"/>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8D840F26-A558-C042-9F98-5B5E70C2A1A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1490851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47759480"/>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D0EFE5B3-D329-4A42-87D7-F6B209C6D88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92731842"/>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Rechthoek 11"/>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719430017"/>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Afbeelding horizontaal kleur">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43464402"/>
      </p:ext>
    </p:extLst>
  </p:cSld>
  <p:clrMapOvr>
    <a:overrideClrMapping bg1="dk1" tx1="lt1" bg2="dk2" tx2="lt2" accent1="accent1" accent2="accent2" accent3="accent3" accent4="accent4" accent5="accent5" accent6="accent6" hlink="hlink" folHlink="folHlink"/>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20438460"/>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00090489"/>
      </p:ext>
    </p:extLst>
  </p:cSld>
  <p:clrMapOvr>
    <a:overrideClrMapping bg1="dk1" tx1="lt1" bg2="dk2" tx2="lt2" accent1="accent1" accent2="accent2" accent3="accent3" accent4="accent4" accent5="accent5" accent6="accent6" hlink="hlink" folHlink="folHlink"/>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56788184"/>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483592552"/>
      </p:ext>
    </p:extLst>
  </p:cSld>
  <p:clrMapOvr>
    <a:overrideClrMapping bg1="dk1" tx1="lt1" bg2="dk2" tx2="lt2" accent1="accent1" accent2="accent2" accent3="accent3" accent4="accent4" accent5="accent5" accent6="accent6" hlink="hlink" folHlink="folHlink"/>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4324204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 afbeelding horizontaal">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1">
                    <a:lumMod val="65000"/>
                  </a:schemeClr>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1">
                    <a:lumMod val="65000"/>
                  </a:schemeClr>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55C01093-6876-FF4B-A205-0797E4219E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2AA80F83-76D5-4442-B68B-A643B29E2FA3}"/>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buClr>
                <a:schemeClr val="tx1"/>
              </a:buClr>
              <a:defRPr lang="nl-NL" dirty="0">
                <a:solidFill>
                  <a:schemeClr val="tx1"/>
                </a:solidFill>
              </a:defRPr>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20110038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4F1CB0A6-79C2-F742-81CF-E0C9D205F04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0" name="Tijdelijke aanduiding voor afbeelding 22">
            <a:extLst>
              <a:ext uri="{FF2B5EF4-FFF2-40B4-BE49-F238E27FC236}">
                <a16:creationId xmlns:a16="http://schemas.microsoft.com/office/drawing/2014/main" id="{C44F0A5B-D9BF-924B-A9EF-7E385A31E76C}"/>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0B838C61-D4A4-194F-9A58-09306065DC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2992938517"/>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263577"/>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Afbeelding met titel">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3572683490"/>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066885771"/>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683642004"/>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2991A3CB-B8FE-1349-B199-D551881F785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058465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2464EEB2-1542-BC48-986B-166AE2A564E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948410136"/>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1B7711FD-C196-6945-ADDB-07729B939C3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255855805"/>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Contact C">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7C0B04D1-1B78-1544-8CB1-5654C4D382B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814599684"/>
      </p:ext>
    </p:extLst>
  </p:cSld>
  <p:clrMapOvr>
    <a:overrideClrMapping bg1="dk1" tx1="lt1" bg2="dk2" tx2="lt2" accent1="accent1" accent2="accent2" accent3="accent3" accent4="accent4" accent5="accent5" accent6="accent6" hlink="hlink" folHlink="folHlink"/>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bg1"/>
                </a:solidFill>
              </a:defRPr>
            </a:lvl1pPr>
          </a:lstStyle>
          <a:p>
            <a:r>
              <a:rPr lang="nl-NL" dirty="0"/>
              <a:t>Klik om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5" name="Afbeelding 4">
            <a:extLst>
              <a:ext uri="{FF2B5EF4-FFF2-40B4-BE49-F238E27FC236}">
                <a16:creationId xmlns:a16="http://schemas.microsoft.com/office/drawing/2014/main" id="{EC034E99-FAD8-C340-9358-AD9D8EBB7A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7" name="Afbeelding 6">
            <a:extLst>
              <a:ext uri="{FF2B5EF4-FFF2-40B4-BE49-F238E27FC236}">
                <a16:creationId xmlns:a16="http://schemas.microsoft.com/office/drawing/2014/main" id="{71B2B988-8A5D-7C43-AF19-C038FAEA25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312469530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8660884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eldia afbeelding horizontaal">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B0DA1628-6669-A643-8175-B2DA64C84C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71C25732-F9D5-9045-B1D3-D5B9E271B2D9}"/>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4946685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lvl1pPr>
              <a:defRPr>
                <a:solidFill>
                  <a:schemeClr val="bg2"/>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tx1"/>
                </a:solidFill>
              </a:defRPr>
            </a:lvl1pPr>
          </a:lstStyle>
          <a:p>
            <a:r>
              <a:rPr lang="nl-NL" dirty="0"/>
              <a:t>Klik om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19" name="Afbeelding 18">
            <a:extLst>
              <a:ext uri="{FF2B5EF4-FFF2-40B4-BE49-F238E27FC236}">
                <a16:creationId xmlns:a16="http://schemas.microsoft.com/office/drawing/2014/main" id="{28FC4AB4-9496-574A-9711-743D695C1A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B23645D-3229-6D4F-8640-AEEAA0325F8E}"/>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20" name="Afbeelding 19">
            <a:extLst>
              <a:ext uri="{FF2B5EF4-FFF2-40B4-BE49-F238E27FC236}">
                <a16:creationId xmlns:a16="http://schemas.microsoft.com/office/drawing/2014/main" id="{52D9E35C-2962-C54E-8A89-E0C96B013E0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3327804604"/>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Titeldia afbeelding horizontaal">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bg1"/>
                </a:solidFill>
              </a:defRPr>
            </a:lvl1pPr>
          </a:lstStyle>
          <a:p>
            <a:r>
              <a:rPr lang="nl-NL" dirty="0"/>
              <a:t>Klik om stijl te bewerken</a:t>
            </a:r>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CE454366-A851-494A-A114-376C566A2C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15BF165A-719B-B949-B2AD-6DA42EFC8754}"/>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buClr>
                <a:schemeClr val="bg1"/>
              </a:buClr>
              <a:defRPr lang="nl-NL" dirty="0">
                <a:solidFill>
                  <a:schemeClr val="bg1"/>
                </a:solidFill>
              </a:defRPr>
            </a:lvl1pPr>
          </a:lstStyle>
          <a:p>
            <a:pPr lvl="0"/>
            <a:r>
              <a:rPr lang="nl-NL" dirty="0"/>
              <a:t>Klik op het pictogram als u een afbeelding wilt toevoegen</a:t>
            </a:r>
          </a:p>
        </p:txBody>
      </p:sp>
    </p:spTree>
    <p:extLst>
      <p:ext uri="{BB962C8B-B14F-4D97-AF65-F5344CB8AC3E}">
        <p14:creationId xmlns:p14="http://schemas.microsoft.com/office/powerpoint/2010/main" val="418105008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lvl1pPr>
              <a:defRPr>
                <a:solidFill>
                  <a:schemeClr val="bg2"/>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dirty="0"/>
              <a:t>Klik om stijl te bewerken</a:t>
            </a:r>
          </a:p>
        </p:txBody>
      </p:sp>
      <p:pic>
        <p:nvPicPr>
          <p:cNvPr id="11" name="Afbeelding 10">
            <a:extLst>
              <a:ext uri="{FF2B5EF4-FFF2-40B4-BE49-F238E27FC236}">
                <a16:creationId xmlns:a16="http://schemas.microsoft.com/office/drawing/2014/main" id="{B25E1CA0-B98C-8743-BFBE-C85CCFD1868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5" name="Afbeelding 14">
            <a:extLst>
              <a:ext uri="{FF2B5EF4-FFF2-40B4-BE49-F238E27FC236}">
                <a16:creationId xmlns:a16="http://schemas.microsoft.com/office/drawing/2014/main" id="{CEE6E0D3-E6DA-644E-9D77-416E4B811F8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4184539640"/>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dirty="0"/>
              <a:t>Klik om stijl te bewerken</a:t>
            </a:r>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F61378A5-175B-C74A-ABFD-03A6F6D902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3" name="Afbeelding 12">
            <a:extLst>
              <a:ext uri="{FF2B5EF4-FFF2-40B4-BE49-F238E27FC236}">
                <a16:creationId xmlns:a16="http://schemas.microsoft.com/office/drawing/2014/main" id="{91AD3746-2F56-E844-A7FE-3512BDFE9D9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1291766741"/>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dirty="0"/>
              <a:t>Klik om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lvl1pPr>
              <a:defRPr>
                <a:solidFill>
                  <a:schemeClr val="bg2"/>
                </a:solidFill>
              </a:defRPr>
            </a:lvl1pPr>
          </a:lstStyle>
          <a:p>
            <a:endParaRPr lang="nl-NL" dirty="0"/>
          </a:p>
        </p:txBody>
      </p:sp>
      <p:sp>
        <p:nvSpPr>
          <p:cNvPr id="9" name="Tijdelijke aanduiding voor voettekst 8"/>
          <p:cNvSpPr>
            <a:spLocks noGrp="1"/>
          </p:cNvSpPr>
          <p:nvPr>
            <p:ph type="ftr" sz="quarter" idx="21"/>
          </p:nvPr>
        </p:nvSpPr>
        <p:spPr/>
        <p:txBody>
          <a:bodyPr/>
          <a:lstStyle>
            <a:lvl1pPr>
              <a:defRPr>
                <a:solidFill>
                  <a:schemeClr val="bg2"/>
                </a:solidFill>
              </a:defRPr>
            </a:lvl1p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9ACF8A4C-C922-B84F-8412-E0646BF0D9E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413258208"/>
      </p:ext>
    </p:extLst>
  </p:cSld>
  <p:clrMapOvr>
    <a:masterClrMapping/>
  </p:clrMapOvr>
  <p:extLst>
    <p:ext uri="{DCECCB84-F9BA-43D5-87BE-67443E8EF086}">
      <p15:sldGuideLst xmlns:p15="http://schemas.microsoft.com/office/powerpoint/2012/main"/>
    </p:ext>
  </p:extLst>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dirty="0"/>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dirty="0"/>
              <a:t>Klik om stijl te bewerken</a:t>
            </a:r>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lvl1pPr>
              <a:defRPr>
                <a:solidFill>
                  <a:schemeClr val="bg2"/>
                </a:solidFill>
              </a:defRPr>
            </a:lvl1p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216A5D62-6207-8B4E-9FDB-37D98952442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260146994"/>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dirty="0"/>
              <a:t>Klik om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lvl1pPr>
              <a:defRPr>
                <a:solidFill>
                  <a:schemeClr val="bg2"/>
                </a:solidFill>
              </a:defRPr>
            </a:lvl1pPr>
          </a:lstStyle>
          <a:p>
            <a:endParaRPr lang="nl-NL" dirty="0"/>
          </a:p>
        </p:txBody>
      </p:sp>
      <p:sp>
        <p:nvSpPr>
          <p:cNvPr id="12" name="Tijdelijke aanduiding voor voettekst 11"/>
          <p:cNvSpPr>
            <a:spLocks noGrp="1"/>
          </p:cNvSpPr>
          <p:nvPr>
            <p:ph type="ftr" sz="quarter" idx="15"/>
          </p:nvPr>
        </p:nvSpPr>
        <p:spPr/>
        <p:txBody>
          <a:bodyPr/>
          <a:lstStyle>
            <a:lvl1pPr>
              <a:defRPr>
                <a:solidFill>
                  <a:schemeClr val="bg2"/>
                </a:solidFill>
              </a:defRPr>
            </a:lvl1p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31528028-6B73-3D42-A511-253946375E7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5989662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69145025"/>
      </p:ext>
    </p:extLst>
  </p:cSld>
  <p:clrMapOvr>
    <a:masterClrMapping/>
  </p:clrMapOvr>
  <p:extLst>
    <p:ext uri="{DCECCB84-F9BA-43D5-87BE-67443E8EF086}">
      <p15:sldGuideLst xmlns:p15="http://schemas.microsoft.com/office/powerpoint/2012/main"/>
    </p:ext>
  </p:extLst>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639720677"/>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0027526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9C8A06D6-4ED4-CC44-B57B-245AE107404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37AA9FCB-870B-9745-A8A6-4036B2F033D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2692683512"/>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26988374"/>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62382256"/>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Grote tekst A">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dirty="0"/>
              <a:t>Klik om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6783005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094836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lvl1pPr>
              <a:defRPr>
                <a:solidFill>
                  <a:schemeClr val="bg2"/>
                </a:solidFill>
              </a:defRPr>
            </a:lvl1p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307C651C-7A16-C24E-9EA3-A47DC4119F8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45193204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dirty="0"/>
              <a:t>Klik om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lvl1pPr>
              <a:defRPr>
                <a:solidFill>
                  <a:schemeClr val="bg2"/>
                </a:solidFill>
              </a:defRPr>
            </a:lvl1pPr>
          </a:lstStyle>
          <a:p>
            <a:endParaRPr lang="nl-NL" dirty="0"/>
          </a:p>
        </p:txBody>
      </p:sp>
      <p:sp>
        <p:nvSpPr>
          <p:cNvPr id="14" name="Tijdelijke aanduiding voor voettekst 13"/>
          <p:cNvSpPr>
            <a:spLocks noGrp="1"/>
          </p:cNvSpPr>
          <p:nvPr>
            <p:ph type="ftr" sz="quarter" idx="12"/>
          </p:nvPr>
        </p:nvSpPr>
        <p:spPr/>
        <p:txBody>
          <a:bodyPr/>
          <a:lstStyle>
            <a:lvl1pPr>
              <a:defRPr>
                <a:solidFill>
                  <a:schemeClr val="bg2"/>
                </a:solidFill>
              </a:defRPr>
            </a:lvl1p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FD25D8D4-507A-5D40-A528-644E7F411A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74153029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7">
            <a:extLst>
              <a:ext uri="{FF2B5EF4-FFF2-40B4-BE49-F238E27FC236}">
                <a16:creationId xmlns:a16="http://schemas.microsoft.com/office/drawing/2014/main" id="{1817E04A-B9A8-0D44-BBB8-122507EA0819}"/>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92567687"/>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7">
            <a:extLst>
              <a:ext uri="{FF2B5EF4-FFF2-40B4-BE49-F238E27FC236}">
                <a16:creationId xmlns:a16="http://schemas.microsoft.com/office/drawing/2014/main" id="{1817E04A-B9A8-0D44-BBB8-122507EA0819}"/>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dirty="0"/>
              <a:t>Klik om stijl te bewerken</a:t>
            </a:r>
          </a:p>
        </p:txBody>
      </p:sp>
      <p:sp>
        <p:nvSpPr>
          <p:cNvPr id="20" name="Tijdelijke aanduiding voor datum 19"/>
          <p:cNvSpPr>
            <a:spLocks noGrp="1"/>
          </p:cNvSpPr>
          <p:nvPr>
            <p:ph type="dt" sz="half" idx="25"/>
          </p:nvPr>
        </p:nvSpPr>
        <p:spPr/>
        <p:txBody>
          <a:bodyPr/>
          <a:lstStyle>
            <a:lvl1pPr>
              <a:defRPr>
                <a:solidFill>
                  <a:schemeClr val="bg2"/>
                </a:solidFill>
              </a:defRPr>
            </a:lvl1pPr>
          </a:lstStyle>
          <a:p>
            <a:endParaRPr lang="nl-NL" dirty="0"/>
          </a:p>
        </p:txBody>
      </p:sp>
      <p:sp>
        <p:nvSpPr>
          <p:cNvPr id="21" name="Tijdelijke aanduiding voor voettekst 20"/>
          <p:cNvSpPr>
            <a:spLocks noGrp="1"/>
          </p:cNvSpPr>
          <p:nvPr>
            <p:ph type="ftr" sz="quarter" idx="26"/>
          </p:nvPr>
        </p:nvSpPr>
        <p:spPr/>
        <p:txBody>
          <a:bodyPr/>
          <a:lstStyle>
            <a:lvl1pPr>
              <a:defRPr>
                <a:solidFill>
                  <a:schemeClr val="bg2"/>
                </a:solidFill>
              </a:defRPr>
            </a:lvl1p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9594126D-4AC9-044B-85CA-4655AA1E979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83643299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1817E04A-B9A8-0D44-BBB8-122507EA0819}"/>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76877630"/>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dirty="0"/>
              <a:t>Klik om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24F399D8-ABC9-2540-8BF5-C1A1E562A87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1136552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DF608AB2-2364-F045-AC96-C84663C6D8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1B36FA10-4B0D-CC45-8A82-F70A56B36AF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1104092836"/>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8" name="Tijdelijke aanduiding voor datum 7"/>
          <p:cNvSpPr>
            <a:spLocks noGrp="1"/>
          </p:cNvSpPr>
          <p:nvPr>
            <p:ph type="dt" sz="half" idx="14"/>
          </p:nvPr>
        </p:nvSpPr>
        <p:spPr/>
        <p:txBody>
          <a:bodyPr/>
          <a:lstStyle>
            <a:lvl1pPr>
              <a:defRPr>
                <a:solidFill>
                  <a:schemeClr val="bg2"/>
                </a:solidFill>
              </a:defRPr>
            </a:lvl1pPr>
          </a:lstStyle>
          <a:p>
            <a:endParaRPr lang="nl-NL" dirty="0"/>
          </a:p>
        </p:txBody>
      </p:sp>
      <p:sp>
        <p:nvSpPr>
          <p:cNvPr id="10" name="Tijdelijke aanduiding voor voettekst 9"/>
          <p:cNvSpPr>
            <a:spLocks noGrp="1"/>
          </p:cNvSpPr>
          <p:nvPr>
            <p:ph type="ftr" sz="quarter" idx="15"/>
          </p:nvPr>
        </p:nvSpPr>
        <p:spPr/>
        <p:txBody>
          <a:bodyPr/>
          <a:lstStyle>
            <a:lvl1pPr>
              <a:defRPr>
                <a:solidFill>
                  <a:schemeClr val="bg2"/>
                </a:solidFill>
              </a:defRPr>
            </a:lvl1pPr>
          </a:lstStyle>
          <a:p>
            <a:endParaRPr lang="nl-NL" dirty="0"/>
          </a:p>
        </p:txBody>
      </p:sp>
      <p:sp>
        <p:nvSpPr>
          <p:cNvPr id="11" name="Tijdelijke aanduiding voor dianummer 10"/>
          <p:cNvSpPr>
            <a:spLocks noGrp="1"/>
          </p:cNvSpPr>
          <p:nvPr>
            <p:ph type="sldNum" sz="quarter" idx="16"/>
          </p:nvPr>
        </p:nvSpPr>
        <p:spPr/>
        <p:txBody>
          <a:bodyPr/>
          <a:lstStyle>
            <a:lvl1pPr>
              <a:defRPr>
                <a:solidFill>
                  <a:schemeClr val="bg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11376586"/>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Afbeelding horizontaal kleur">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dirty="0"/>
              <a:t>Klik om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stStyle>
          <a:p>
            <a:pPr lvl="0"/>
            <a:r>
              <a:rPr lang="nl-NL" dirty="0"/>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1289445"/>
      </p:ext>
    </p:extLst>
  </p:cSld>
  <p:clrMapOvr>
    <a:overrideClrMapping bg1="dk1" tx1="lt1" bg2="dk2" tx2="lt2" accent1="accent1" accent2="accent2" accent3="accent3" accent4="accent4" accent5="accent5" accent6="accent6" hlink="hlink" folHlink="folHlink"/>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09788044"/>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stStyle>
          <a:p>
            <a:pPr lvl="0"/>
            <a:r>
              <a:rPr lang="nl-NL" dirty="0"/>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8463214"/>
      </p:ext>
    </p:extLst>
  </p:cSld>
  <p:clrMapOvr>
    <a:overrideClrMapping bg1="dk1" tx1="lt1" bg2="dk2" tx2="lt2" accent1="accent1" accent2="accent2" accent3="accent3" accent4="accent4" accent5="accent5" accent6="accent6" hlink="hlink" folHlink="folHlink"/>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55580424"/>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dirty="0"/>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dirty="0"/>
              <a:t>Klik om stijl te bewerken</a:t>
            </a:r>
          </a:p>
        </p:txBody>
      </p:sp>
      <p:sp>
        <p:nvSpPr>
          <p:cNvPr id="13" name="Tijdelijke aanduiding voor datum 12"/>
          <p:cNvSpPr>
            <a:spLocks noGrp="1"/>
          </p:cNvSpPr>
          <p:nvPr>
            <p:ph type="dt" sz="half" idx="15"/>
          </p:nvPr>
        </p:nvSpPr>
        <p:spPr/>
        <p:txBody>
          <a:bodyPr/>
          <a:lstStyle>
            <a:lvl1pPr>
              <a:defRPr>
                <a:solidFill>
                  <a:schemeClr val="tx2"/>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tx2"/>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83070665"/>
      </p:ext>
    </p:extLst>
  </p:cSld>
  <p:clrMapOvr>
    <a:overrideClrMapping bg1="dk1" tx1="lt1" bg2="dk2" tx2="lt2" accent1="accent1" accent2="accent2" accent3="accent3" accent4="accent4" accent5="accent5" accent6="accent6" hlink="hlink" folHlink="folHlink"/>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12121718"/>
      </p:ext>
    </p:extLst>
  </p:cSld>
  <p:clrMapOvr>
    <a:overrideClrMapping bg1="lt1" tx1="dk1" bg2="lt2" tx2="dk2" accent1="accent1" accent2="accent2" accent3="accent3" accent4="accent4" accent5="accent5" accent6="accent6" hlink="hlink" folHlink="folHlink"/>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462637"/>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Afbeelding met titel">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defRPr>
            </a:lvl1pPr>
          </a:lstStyle>
          <a:p>
            <a:r>
              <a:rPr lang="nl-NL" dirty="0"/>
              <a:t>Klik om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295726492"/>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683219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F8830F06-074A-7541-89BC-92474D16849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878236528"/>
      </p:ext>
    </p:extLst>
  </p:cSld>
  <p:clrMapOvr>
    <a:masterClrMapping/>
  </p:clrMapOvr>
  <p:extLst>
    <p:ext uri="{DCECCB84-F9BA-43D5-87BE-67443E8EF086}">
      <p15:sldGuideLst xmlns:p15="http://schemas.microsoft.com/office/powerpoint/2012/main"/>
    </p:ext>
  </p:extLst>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18036525"/>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dirty="0"/>
              <a:t>Klik om stijl te bewerken</a:t>
            </a:r>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lvl1pPr>
              <a:defRPr>
                <a:solidFill>
                  <a:schemeClr val="bg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5D7F7517-0356-1F4A-9593-FD48630F739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6307001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CFAD314F-14E9-B34D-B4CF-CD55C7BF3B0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193978959"/>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lvl1pPr>
              <a:defRPr>
                <a:solidFill>
                  <a:schemeClr val="bg2"/>
                </a:solidFill>
              </a:defRPr>
            </a:lvl1pPr>
          </a:lstStyle>
          <a:p>
            <a:endParaRPr lang="nl-NL" dirty="0"/>
          </a:p>
        </p:txBody>
      </p:sp>
      <p:sp>
        <p:nvSpPr>
          <p:cNvPr id="8" name="Tijdelijke aanduiding voor voettekst 7"/>
          <p:cNvSpPr>
            <a:spLocks noGrp="1"/>
          </p:cNvSpPr>
          <p:nvPr>
            <p:ph type="ftr" sz="quarter" idx="23"/>
          </p:nvPr>
        </p:nvSpPr>
        <p:spPr/>
        <p:txBody>
          <a:bodyPr/>
          <a:lstStyle>
            <a:lvl1pPr>
              <a:defRPr>
                <a:solidFill>
                  <a:schemeClr val="bg2"/>
                </a:solidFill>
              </a:defRPr>
            </a:lvl1p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E4F59A6A-49E2-B146-AF7C-049A28575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776827285"/>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Contact C">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BE41A1A3-2F34-3E44-BBF7-35FAF34E6A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4" name="Tijdelijke aanduiding voor afbeelding 3">
            <a:extLst>
              <a:ext uri="{FF2B5EF4-FFF2-40B4-BE49-F238E27FC236}">
                <a16:creationId xmlns:a16="http://schemas.microsoft.com/office/drawing/2014/main" id="{68F1B8EF-B9CC-234E-A911-AF80753B556C}"/>
              </a:ext>
            </a:extLst>
          </p:cNvPr>
          <p:cNvSpPr>
            <a:spLocks noGrp="1" noChangeAspect="1"/>
          </p:cNvSpPr>
          <p:nvPr>
            <p:ph type="pic" sz="quarter" idx="19"/>
          </p:nvPr>
        </p:nvSpPr>
        <p:spPr>
          <a:xfrm>
            <a:off x="4544781" y="3921366"/>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5" name="Tijdelijke aanduiding voor afbeelding 3">
            <a:extLst>
              <a:ext uri="{FF2B5EF4-FFF2-40B4-BE49-F238E27FC236}">
                <a16:creationId xmlns:a16="http://schemas.microsoft.com/office/drawing/2014/main" id="{F9E482C7-7D5B-A443-B41A-21C542E25300}"/>
              </a:ext>
            </a:extLst>
          </p:cNvPr>
          <p:cNvSpPr>
            <a:spLocks noGrp="1" noChangeAspect="1"/>
          </p:cNvSpPr>
          <p:nvPr>
            <p:ph type="pic" sz="quarter" idx="20"/>
          </p:nvPr>
        </p:nvSpPr>
        <p:spPr>
          <a:xfrm>
            <a:off x="4544781" y="470738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6" name="Tijdelijke aanduiding voor afbeelding 3">
            <a:extLst>
              <a:ext uri="{FF2B5EF4-FFF2-40B4-BE49-F238E27FC236}">
                <a16:creationId xmlns:a16="http://schemas.microsoft.com/office/drawing/2014/main" id="{80A4409A-10BE-6F4E-B38D-006C3023D3E0}"/>
              </a:ext>
            </a:extLst>
          </p:cNvPr>
          <p:cNvSpPr>
            <a:spLocks noGrp="1" noChangeAspect="1"/>
          </p:cNvSpPr>
          <p:nvPr>
            <p:ph type="pic" sz="quarter" idx="21"/>
          </p:nvPr>
        </p:nvSpPr>
        <p:spPr>
          <a:xfrm>
            <a:off x="4544781" y="5480872"/>
            <a:ext cx="541203" cy="540000"/>
          </a:xfrm>
          <a:blipFill>
            <a:blip r:embed="rId5"/>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7" name="Tijdelijke aanduiding voor tekst 13">
            <a:extLst>
              <a:ext uri="{FF2B5EF4-FFF2-40B4-BE49-F238E27FC236}">
                <a16:creationId xmlns:a16="http://schemas.microsoft.com/office/drawing/2014/main" id="{DE5A75A7-0D76-6C4B-8FBA-32A23AB9F0D2}"/>
              </a:ext>
            </a:extLst>
          </p:cNvPr>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4" name="Tijdelijke aanduiding voor tekst 13">
            <a:extLst>
              <a:ext uri="{FF2B5EF4-FFF2-40B4-BE49-F238E27FC236}">
                <a16:creationId xmlns:a16="http://schemas.microsoft.com/office/drawing/2014/main" id="{059E2988-83A3-964B-90F3-CA1FB6B37D4C}"/>
              </a:ext>
            </a:extLst>
          </p:cNvPr>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5" name="Tijdelijke aanduiding voor tekst 13">
            <a:extLst>
              <a:ext uri="{FF2B5EF4-FFF2-40B4-BE49-F238E27FC236}">
                <a16:creationId xmlns:a16="http://schemas.microsoft.com/office/drawing/2014/main" id="{84BFB83C-77BC-0543-BAD9-F0249A92844C}"/>
              </a:ext>
            </a:extLst>
          </p:cNvPr>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Tree>
    <p:extLst>
      <p:ext uri="{BB962C8B-B14F-4D97-AF65-F5344CB8AC3E}">
        <p14:creationId xmlns:p14="http://schemas.microsoft.com/office/powerpoint/2010/main" val="3833692690"/>
      </p:ext>
    </p:extLst>
  </p:cSld>
  <p:clrMapOvr>
    <a:overrideClrMapping bg1="dk1" tx1="lt1" bg2="dk2" tx2="lt2" accent1="accent1" accent2="accent2" accent3="accent3" accent4="accent4" accent5="accent5" accent6="accent6" hlink="hlink" folHlink="folHlink"/>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6AFCE8B0-DD73-2947-9328-9115D83FD8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DA827490-0031-0E4F-86E5-3FF0220FFA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295661200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028410222"/>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35C1C912-210B-454A-A6B5-A11FA7DEDC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1513F8B-999C-884B-93DC-388C6B407FDD}"/>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E1A2EAE1-C416-204B-A199-FF4C7781A74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932343947"/>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Titeldia afbeelding horizontaal">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52405C03-D90E-FC41-B80B-E73391FDEC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28FA2696-84C1-1649-8A59-67E687AAB014}"/>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248499296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A2B5321D-EB1C-2142-8695-68E40A9D89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F5FAAC01-C364-774F-88FE-17259E5DC03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36102525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1FF86EAE-8C71-2D43-AC16-5AE2A45274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894596654"/>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DCC7F95A-D18A-7B46-B9E6-264077809E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2E6C6173-FAD5-5847-B684-1B496ED0131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3222977332"/>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568E4D4D-B363-A449-9181-2C96A3C538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273853318"/>
      </p:ext>
    </p:extLst>
  </p:cSld>
  <p:clrMapOvr>
    <a:masterClrMapping/>
  </p:clrMapOvr>
  <p:extLst>
    <p:ext uri="{DCECCB84-F9BA-43D5-87BE-67443E8EF086}">
      <p15:sldGuideLst xmlns:p15="http://schemas.microsoft.com/office/powerpoint/2012/main"/>
    </p:ext>
  </p:extLst>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4ACB56B7-4DC6-DB4B-9123-3C4E679C1A9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874262894"/>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FECF2DFE-783B-454A-9C87-526A42EB5C1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64712759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31357877"/>
      </p:ext>
    </p:extLst>
  </p:cSld>
  <p:clrMapOvr>
    <a:masterClrMapping/>
  </p:clrMapOvr>
  <p:extLst>
    <p:ext uri="{DCECCB84-F9BA-43D5-87BE-67443E8EF086}">
      <p15:sldGuideLst xmlns:p15="http://schemas.microsoft.com/office/powerpoint/2012/main"/>
    </p:ext>
  </p:extLst>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53164893"/>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45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5553139"/>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90919649"/>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01375485"/>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Grote tekst A">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3964551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BF46B0DC-0026-2943-8BBB-2A0E094E3CB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95930195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70245846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FEFCB1B3-0962-A843-A9FB-A2BB3FE5C12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23403363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B3041858-3A34-2F42-958E-EAB3A5457F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64762600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1664250385"/>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E2AC9301-3D36-044B-8644-E5A87C42503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39180276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74968503"/>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DCA45824-7873-1F48-9BB9-DDA2C691200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129093155"/>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52946945"/>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Afbeelding horizontaal kleur">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6043440"/>
      </p:ext>
    </p:extLst>
  </p:cSld>
  <p:clrMapOvr>
    <a:overrideClrMapping bg1="dk1" tx1="lt1" bg2="dk2" tx2="lt2" accent1="accent1" accent2="accent2" accent3="accent3" accent4="accent4" accent5="accent5" accent6="accent6" hlink="hlink" folHlink="folHlink"/>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770900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17612064"/>
      </p:ext>
    </p:extLst>
  </p:cSld>
  <p:clrMapOvr>
    <a:masterClrMapping/>
  </p:clrMapOvr>
  <p:extLst>
    <p:ext uri="{DCECCB84-F9BA-43D5-87BE-67443E8EF086}">
      <p15:sldGuideLst xmlns:p15="http://schemas.microsoft.com/office/powerpoint/2012/main"/>
    </p:ext>
  </p:extLst>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88410392"/>
      </p:ext>
    </p:extLst>
  </p:cSld>
  <p:clrMapOvr>
    <a:overrideClrMapping bg1="dk1" tx1="lt1" bg2="dk2" tx2="lt2" accent1="accent1" accent2="accent2" accent3="accent3" accent4="accent4" accent5="accent5" accent6="accent6" hlink="hlink" folHlink="folHlink"/>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24892395"/>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66586936"/>
      </p:ext>
    </p:extLst>
  </p:cSld>
  <p:clrMapOvr>
    <a:overrideClrMapping bg1="dk1" tx1="lt1" bg2="dk2" tx2="lt2" accent1="accent1" accent2="accent2" accent3="accent3" accent4="accent4" accent5="accent5" accent6="accent6" hlink="hlink" folHlink="folHlink"/>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612000" tIns="45720" rIns="91440" bIns="45720" rtlCol="0" anchor="ctr" anchorCtr="0">
            <a:noAutofit/>
          </a:bodyPr>
          <a:lstStyle>
            <a:lvl1pPr>
              <a:defRPr lang="nl-NL"/>
            </a:lvl1pPr>
          </a:lstStyle>
          <a:p>
            <a:pPr lvl="0"/>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5460874"/>
      </p:ext>
    </p:extLst>
  </p:cSld>
  <p:clrMapOvr>
    <a:overrideClrMapping bg1="lt1" tx1="dk1" bg2="lt2" tx2="dk2" accent1="accent1" accent2="accent2" accent3="accent3" accent4="accent4" accent5="accent5" accent6="accent6" hlink="hlink" folHlink="folHlink"/>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416020"/>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Afbeelding met titel">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992970775"/>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044233826"/>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85696891"/>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1D1276C3-FD7E-8747-99AA-2078056937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3869242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BDE31120-DDD1-8746-9A6A-9B79FB1A27B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4425824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78826205"/>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BF35E3DD-6F92-AE40-9C42-7D9BDBEB461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610347599"/>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Contact C">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FB3C3CD6-10DA-6245-AAF8-F302EE3DC00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015729611"/>
      </p:ext>
    </p:extLst>
  </p:cSld>
  <p:clrMapOvr>
    <a:overrideClrMapping bg1="dk1" tx1="lt1" bg2="dk2" tx2="lt2" accent1="accent1" accent2="accent2" accent3="accent3" accent4="accent4" accent5="accent5" accent6="accent6" hlink="hlink" folHlink="folHlink"/>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768B3C94-9196-1146-852A-A5E37DC5A2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561EBB61-3141-5A4D-B6C2-DA70334B6A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354671231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176350179"/>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46497AA2-3A4F-6141-81F2-5C4A18980F5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DBD715D-EA47-A345-A597-76F254AD9D58}"/>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EC3502BC-1CD4-FE44-9C3F-29C83C9959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1037210550"/>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userDrawn="1">
  <p:cSld name="Titeldia afbeelding horizontaal">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8F92AC7B-7C05-F74D-8F5F-CF30DBA757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0770" cy="1681200"/>
          </a:xfrm>
          <a:prstGeom prst="rect">
            <a:avLst/>
          </a:prstGeom>
        </p:spPr>
      </p:pic>
      <p:sp>
        <p:nvSpPr>
          <p:cNvPr id="12" name="Tijdelijke aanduiding voor afbeelding 12">
            <a:extLst>
              <a:ext uri="{FF2B5EF4-FFF2-40B4-BE49-F238E27FC236}">
                <a16:creationId xmlns:a16="http://schemas.microsoft.com/office/drawing/2014/main" id="{E5B579D1-6EF5-AD40-B1C0-BEECF2622791}"/>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191121654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E24A7278-1F18-AD42-80DE-A9A3216329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675238FD-4C8E-0E48-8EE6-9B03847B3A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737883412"/>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4AF317D2-9313-F641-BE7A-40A1A7ADF9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140F067E-C9AD-0242-83D6-1AAF02DB52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545842239"/>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4B16F6B7-620A-AE48-B4A4-77954745308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3230975"/>
      </p:ext>
    </p:extLst>
  </p:cSld>
  <p:clrMapOvr>
    <a:masterClrMapping/>
  </p:clrMapOvr>
  <p:extLst>
    <p:ext uri="{DCECCB84-F9BA-43D5-87BE-67443E8EF086}">
      <p15:sldGuideLst xmlns:p15="http://schemas.microsoft.com/office/powerpoint/2012/main"/>
    </p:ext>
  </p:extLst>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E0B8EE29-FC86-7B4F-A1DC-25C4058A1E7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3787358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69125330"/>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36D90830-4EF1-7D46-83D0-ACC413A9F1A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86067810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41870793"/>
      </p:ext>
    </p:extLst>
  </p:cSld>
  <p:clrMapOvr>
    <a:masterClrMapping/>
  </p:clrMapOvr>
  <p:extLst>
    <p:ext uri="{DCECCB84-F9BA-43D5-87BE-67443E8EF086}">
      <p15:sldGuideLst xmlns:p15="http://schemas.microsoft.com/office/powerpoint/2012/main"/>
    </p:ext>
  </p:extLst>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484723002"/>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49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11188427"/>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24061436"/>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16282650"/>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Grote tekst A">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370535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108371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DD78526D-DFC9-DE41-9104-473DA714E6B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74115928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EBF1060D-B757-D940-A088-128DC25EC54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0992834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lvl1pPr>
              <a:defRPr>
                <a:solidFill>
                  <a:schemeClr val="bg1">
                    <a:lumMod val="65000"/>
                  </a:schemeClr>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D6DC891B-0BBD-3E4B-A301-653F943C4C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CC01ABBA-4376-CE44-A51E-00DFACFA868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0049417"/>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3161217742"/>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pic>
        <p:nvPicPr>
          <p:cNvPr id="11" name="Afbeelding 10">
            <a:extLst>
              <a:ext uri="{FF2B5EF4-FFF2-40B4-BE49-F238E27FC236}">
                <a16:creationId xmlns:a16="http://schemas.microsoft.com/office/drawing/2014/main" id="{0ECCFF30-6A2B-8340-BFB3-23EFBCEB8FA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1466232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3499749587"/>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33CA3BAE-EB1B-D744-9637-89524A9895F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77365700"/>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1712147"/>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Afbeelding horizontaal kleur">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80983938"/>
      </p:ext>
    </p:extLst>
  </p:cSld>
  <p:clrMapOvr>
    <a:overrideClrMapping bg1="dk1" tx1="lt1" bg2="dk2" tx2="lt2" accent1="accent1" accent2="accent2" accent3="accent3" accent4="accent4" accent5="accent5" accent6="accent6" hlink="hlink" folHlink="folHlink"/>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68838418"/>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19912586"/>
      </p:ext>
    </p:extLst>
  </p:cSld>
  <p:clrMapOvr>
    <a:overrideClrMapping bg1="dk1" tx1="lt1" bg2="dk2" tx2="lt2" accent1="accent1" accent2="accent2" accent3="accent3" accent4="accent4" accent5="accent5" accent6="accent6" hlink="hlink" folHlink="folHlink"/>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24296743"/>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spTree>
      <p:nvGrpSpPr>
        <p:cNvPr id="1" name=""/>
        <p:cNvGrpSpPr/>
        <p:nvPr/>
      </p:nvGrpSpPr>
      <p:grpSpPr>
        <a:xfrm>
          <a:off x="0" y="0"/>
          <a:ext cx="0" cy="0"/>
          <a:chOff x="0" y="0"/>
          <a:chExt cx="0" cy="0"/>
        </a:xfrm>
      </p:grpSpPr>
      <p:sp>
        <p:nvSpPr>
          <p:cNvPr id="7" name="Tijdelijke aanduiding voor afbeelding 10"/>
          <p:cNvSpPr>
            <a:spLocks noGrp="1"/>
          </p:cNvSpPr>
          <p:nvPr>
            <p:ph type="pic" sz="quarter" idx="14"/>
          </p:nvPr>
        </p:nvSpPr>
        <p:spPr>
          <a:xfrm>
            <a:off x="0" y="3427413"/>
            <a:ext cx="12192000" cy="3430587"/>
          </a:xfrm>
          <a:prstGeom prst="rect">
            <a:avLst/>
          </a:pr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49865685"/>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85593153"/>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612000" tIns="45720" rIns="91440" bIns="45720" rtlCol="0" anchor="ctr" anchorCtr="0">
            <a:noAutofit/>
          </a:bodyPr>
          <a:lstStyle>
            <a:lvl1pPr>
              <a:defRPr lang="nl-NL"/>
            </a:lvl1pPr>
          </a:lstStyle>
          <a:p>
            <a:pPr lvl="0"/>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61790791"/>
      </p:ext>
    </p:extLst>
  </p:cSld>
  <p:clrMapOvr>
    <a:overrideClrMapping bg1="lt1" tx1="dk1" bg2="lt2" tx2="dk2" accent1="accent1" accent2="accent2" accent3="accent3" accent4="accent4" accent5="accent5" accent6="accent6" hlink="hlink" folHlink="folHlink"/>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723081"/>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Afbeelding met titel">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3456908910"/>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25826743"/>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829525646"/>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6D992AB0-EDA2-6E42-ADEA-6249D84BF1E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62833140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CB9523A1-593C-104C-8BA3-BB79C56F01F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057828950"/>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90A48EAC-0BB6-B84C-8D80-E0CF07D8DF8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108252620"/>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Contact C">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D1082845-E2CE-B542-9199-7F353C7D8FB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695435757"/>
      </p:ext>
    </p:extLst>
  </p:cSld>
  <p:clrMapOvr>
    <a:overrideClrMapping bg1="dk1" tx1="lt1" bg2="dk2" tx2="lt2" accent1="accent1" accent2="accent2" accent3="accent3" accent4="accent4" accent5="accent5" accent6="accent6" hlink="hlink" folHlink="folHlink"/>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5EBE4755-54A0-BE4A-A1D1-44625DF7DD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7698AD6E-795F-3C41-A601-70EF331F675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18370852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rote tekst A">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5739033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89287584"/>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FBE31237-1083-AB4B-91BD-AFA64A0C07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437548B-FF95-DB49-849D-A635600FE617}"/>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B3886928-8BE6-4442-8D6B-CF481A66281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3708338949"/>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Titeldia afbeelding horizontaal">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6511EAEE-859D-C44F-B575-334B22A17A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9D360720-C202-8C45-9FBF-F7D13BCD9DBD}"/>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396460894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CA0AFD14-6D12-784C-A3CF-527AFBDAA5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CEC71564-EF07-AA49-BBEB-AB800F8CA2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2622862797"/>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9EB05636-7F8C-1348-B5BB-6852BA80BA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CB0AC13E-1529-F445-A302-F5C8E604809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1190386593"/>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AFC6884B-BC2E-E047-9F81-148C584CAF0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98251656"/>
      </p:ext>
    </p:extLst>
  </p:cSld>
  <p:clrMapOvr>
    <a:masterClrMapping/>
  </p:clrMapOvr>
  <p:extLst>
    <p:ext uri="{DCECCB84-F9BA-43D5-87BE-67443E8EF086}">
      <p15:sldGuideLst xmlns:p15="http://schemas.microsoft.com/office/powerpoint/2012/main"/>
    </p:ext>
  </p:extLst>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595C8C08-B68E-8848-8443-4926C538109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330380745"/>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93B540BB-06A3-4B4B-9728-91FA7F1A1F1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27855911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07328624"/>
      </p:ext>
    </p:extLst>
  </p:cSld>
  <p:clrMapOvr>
    <a:masterClrMapping/>
  </p:clrMapOvr>
  <p:extLst>
    <p:ext uri="{DCECCB84-F9BA-43D5-87BE-67443E8EF086}">
      <p15:sldGuideLst xmlns:p15="http://schemas.microsoft.com/office/powerpoint/2012/main"/>
    </p:ext>
  </p:extLst>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817963044"/>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6119055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3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675058658"/>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49495936"/>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50392474"/>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Grote tekst A">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03541296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760814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F1F52F3E-725F-8745-9F31-C52D92D324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7460059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02D8D946-A344-3147-A971-781F250C055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344509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82052382"/>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AD29F35F-0F39-594C-826B-4BDC677D6B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70308614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75902741"/>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72501335-E836-E34A-8D45-1DB78FD03D7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62021424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3C559DCA-5789-E947-96F2-E0A472AD8BA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3721127"/>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41160552"/>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userDrawn="1">
  <p:cSld name="Afbeelding horizontaal kleur">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00059136"/>
      </p:ext>
    </p:extLst>
  </p:cSld>
  <p:clrMapOvr>
    <a:overrideClrMapping bg1="dk1" tx1="lt1" bg2="dk2" tx2="lt2" accent1="accent1" accent2="accent2" accent3="accent3" accent4="accent4" accent5="accent5" accent6="accent6" hlink="hlink" folHlink="folHlink"/>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54663604"/>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23876929"/>
      </p:ext>
    </p:extLst>
  </p:cSld>
  <p:clrMapOvr>
    <a:overrideClrMapping bg1="dk1" tx1="lt1" bg2="dk2" tx2="lt2" accent1="accent1" accent2="accent2" accent3="accent3" accent4="accent4" accent5="accent5" accent6="accent6" hlink="hlink" folHlink="folHlink"/>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03605590"/>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87356503"/>
      </p:ext>
    </p:extLst>
  </p:cSld>
  <p:clrMapOvr>
    <a:overrideClrMapping bg1="dk1" tx1="lt1" bg2="dk2" tx2="lt2" accent1="accent1" accent2="accent2" accent3="accent3" accent4="accent4" accent5="accent5" accent6="accent6" hlink="hlink" folHlink="folHlink"/>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461950954"/>
      </p:ext>
    </p:extLst>
  </p:cSld>
  <p:clrMapOvr>
    <a:overrideClrMapping bg1="lt1" tx1="dk1" bg2="lt2" tx2="dk2" accent1="accent1" accent2="accent2" accent3="accent3" accent4="accent4" accent5="accent5" accent6="accent6" hlink="hlink" folHlink="folHlink"/>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4226230"/>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Afbeelding met titel">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36446190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FF4682D3-6EE9-9948-AE97-AD6621BA334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86368584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9063606"/>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804675738"/>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4CC89E80-9261-BB4A-A6CC-EB46D74DDBA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6696901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E5BD8074-A8E6-2B46-82E2-9C872A82DB1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584800534"/>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C8AEFCCC-40B4-294C-B7C6-9EF1FBDEFAC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277303911"/>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userDrawn="1">
  <p:cSld name="Contact C">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1">
                    <a:lumMod val="65000"/>
                  </a:schemeClr>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1">
                    <a:lumMod val="65000"/>
                  </a:schemeClr>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E45EE5BE-E669-9D46-B874-885CEBBDD2D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800740798"/>
      </p:ext>
    </p:extLst>
  </p:cSld>
  <p:clrMapOvr>
    <a:overrideClrMapping bg1="dk1" tx1="lt1" bg2="dk2" tx2="lt2" accent1="accent1" accent2="accent2" accent3="accent3" accent4="accent4" accent5="accent5" accent6="accent6" hlink="hlink" folHlink="folHlink"/>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E62D5E0F-9972-6445-8794-088F814D96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D23ECA92-F249-0C4E-AEC9-1A360E9A11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2303496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83750424"/>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20" name="Afbeelding 19">
            <a:extLst>
              <a:ext uri="{FF2B5EF4-FFF2-40B4-BE49-F238E27FC236}">
                <a16:creationId xmlns:a16="http://schemas.microsoft.com/office/drawing/2014/main" id="{D3146651-D8B6-494E-80C0-A80D432C2D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F55FD5D-8C3D-4144-9202-F4F2319DF150}"/>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BC4B0442-6EF6-BB40-8E4E-2853174C883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956402490"/>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userDrawn="1">
  <p:cSld name="Titeldia afbeelding horizontaal">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D4551168-6021-C044-B2DE-60CB9D0613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F2D8D1E5-2231-A94F-9BE5-A199DC7577A3}"/>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333713002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2">
            <a:extLst>
              <a:ext uri="{FF2B5EF4-FFF2-40B4-BE49-F238E27FC236}">
                <a16:creationId xmlns:a16="http://schemas.microsoft.com/office/drawing/2014/main" id="{E2861002-9B37-3648-AC12-62C3BB3C1FD0}"/>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12334739"/>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2F713C05-60FE-1544-804E-DC45D8735A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747F4BCE-9AB3-774F-A7E7-AF94BB3323E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1090705096"/>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73CF64DF-3902-CF4A-9176-80ABDA8DD1D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E5E31FFB-48B8-8C4F-AFF2-7B2B15594D6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816366501"/>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9D7773A4-FFC1-FB46-8CEE-18FCE9837A9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81895820"/>
      </p:ext>
    </p:extLst>
  </p:cSld>
  <p:clrMapOvr>
    <a:masterClrMapping/>
  </p:clrMapOvr>
  <p:extLst>
    <p:ext uri="{DCECCB84-F9BA-43D5-87BE-67443E8EF086}">
      <p15:sldGuideLst xmlns:p15="http://schemas.microsoft.com/office/powerpoint/2012/main"/>
    </p:ext>
  </p:extLst>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A83EED7A-B188-3C48-BDF0-9416B7012C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984003286"/>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3DD872D4-1F37-A54F-93DB-917ECEABE4C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70279487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56751118"/>
      </p:ext>
    </p:extLst>
  </p:cSld>
  <p:clrMapOvr>
    <a:masterClrMapping/>
  </p:clrMapOvr>
  <p:extLst>
    <p:ext uri="{DCECCB84-F9BA-43D5-87BE-67443E8EF086}">
      <p15:sldGuideLst xmlns:p15="http://schemas.microsoft.com/office/powerpoint/2012/main"/>
    </p:ext>
  </p:extLst>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90115845"/>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17148356"/>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862231855"/>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6289201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2">
            <a:extLst>
              <a:ext uri="{FF2B5EF4-FFF2-40B4-BE49-F238E27FC236}">
                <a16:creationId xmlns:a16="http://schemas.microsoft.com/office/drawing/2014/main" id="{E2861002-9B37-3648-AC12-62C3BB3C1FD0}"/>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78678EDA-E69F-BE4F-BF00-FCC49AC6161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7389976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Grote tekst A">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8652675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8955412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8D5328FB-7CDC-B242-9390-805358BC298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5465854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3123B140-D237-0D47-89C8-4E59FF95C20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19859841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779546451"/>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pic>
        <p:nvPicPr>
          <p:cNvPr id="11" name="Afbeelding 10">
            <a:extLst>
              <a:ext uri="{FF2B5EF4-FFF2-40B4-BE49-F238E27FC236}">
                <a16:creationId xmlns:a16="http://schemas.microsoft.com/office/drawing/2014/main" id="{852E16F4-8910-C843-A6DB-9E1A3326CE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24195767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08352858"/>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24F4F5E8-C7FF-1547-8E3A-1FDA9CAC2CD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53289389"/>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041076839"/>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Afbeelding horizontaal kleur">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68962908"/>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2">
            <a:extLst>
              <a:ext uri="{FF2B5EF4-FFF2-40B4-BE49-F238E27FC236}">
                <a16:creationId xmlns:a16="http://schemas.microsoft.com/office/drawing/2014/main" id="{E2861002-9B37-3648-AC12-62C3BB3C1FD0}"/>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17211998"/>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079139702"/>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47912257"/>
      </p:ext>
    </p:extLst>
  </p:cSld>
  <p:clrMapOvr>
    <a:overrideClrMapping bg1="dk1" tx1="lt1" bg2="dk2" tx2="lt2" accent1="accent1" accent2="accent2" accent3="accent3" accent4="accent4" accent5="accent5" accent6="accent6" hlink="hlink" folHlink="folHlink"/>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87081879"/>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3244318"/>
      </p:ext>
    </p:extLst>
  </p:cSld>
  <p:clrMapOvr>
    <a:overrideClrMapping bg1="dk1" tx1="lt1" bg2="dk2" tx2="lt2" accent1="accent1" accent2="accent2" accent3="accent3" accent4="accent4" accent5="accent5" accent6="accent6" hlink="hlink" folHlink="folHlink"/>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01274087"/>
      </p:ext>
    </p:extLst>
  </p:cSld>
  <p:clrMapOvr>
    <a:overrideClrMapping bg1="lt1" tx1="dk1" bg2="lt2" tx2="dk2" accent1="accent1" accent2="accent2" accent3="accent3" accent4="accent4" accent5="accent5" accent6="accent6" hlink="hlink" folHlink="folHlink"/>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802641"/>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userDrawn="1">
  <p:cSld name="Afbeelding met titel">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5746294"/>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92814125"/>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25784409"/>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41578156-BBAE-754A-AB75-2D07F440169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9749876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B9F5BFF9-A894-A345-87AE-F1BF2424FD9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43452917"/>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3FCBB512-407F-6A4F-B1C8-70ECBEEF703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508703020"/>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0B9AA919-A960-6840-B9E4-AD3BF00A302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49037613"/>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preserve="1" userDrawn="1">
  <p:cSld name="Contact C">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017A6BF3-5D79-7041-86FB-B1AC91C1B84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765685585"/>
      </p:ext>
    </p:extLst>
  </p:cSld>
  <p:clrMapOvr>
    <a:overrideClrMapping bg1="dk1" tx1="lt1" bg2="dk2" tx2="lt2" accent1="accent1" accent2="accent2" accent3="accent3" accent4="accent4" accent5="accent5" accent6="accent6" hlink="hlink" folHlink="folHlink"/>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DB49585A-CB29-BD4F-A806-E379E811B9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C8FCB920-43C3-A846-A9C1-BC43D1F208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4" y="-13176"/>
            <a:ext cx="3660389" cy="1563388"/>
          </a:xfrm>
          <a:prstGeom prst="rect">
            <a:avLst/>
          </a:prstGeom>
        </p:spPr>
      </p:pic>
    </p:spTree>
    <p:extLst>
      <p:ext uri="{BB962C8B-B14F-4D97-AF65-F5344CB8AC3E}">
        <p14:creationId xmlns:p14="http://schemas.microsoft.com/office/powerpoint/2010/main" val="20763205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59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99295834"/>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5BFF348C-E1C6-1441-9DE3-8BA6FD8216B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372FB4C5-49A3-C441-885C-A0353566A38D}"/>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2451BA9B-E425-8240-852A-70A0CFDAA05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8"/>
          </a:xfrm>
          <a:prstGeom prst="rect">
            <a:avLst/>
          </a:prstGeom>
        </p:spPr>
      </p:pic>
    </p:spTree>
    <p:extLst>
      <p:ext uri="{BB962C8B-B14F-4D97-AF65-F5344CB8AC3E}">
        <p14:creationId xmlns:p14="http://schemas.microsoft.com/office/powerpoint/2010/main" val="244874163"/>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preserve="1" userDrawn="1">
  <p:cSld name="Titeldia afbeelding horizontaal">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9436540F-7B0B-494C-8C13-C65C533FDE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1573D753-D6E6-6544-811E-1B8802789BFD}"/>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413035462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597.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B4D05251-5B18-6E4A-BDCE-5247B18067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C64CC6A0-9B13-FB46-A639-FD0B9AFC00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8"/>
          </a:xfrm>
          <a:prstGeom prst="rect">
            <a:avLst/>
          </a:prstGeom>
        </p:spPr>
      </p:pic>
    </p:spTree>
    <p:extLst>
      <p:ext uri="{BB962C8B-B14F-4D97-AF65-F5344CB8AC3E}">
        <p14:creationId xmlns:p14="http://schemas.microsoft.com/office/powerpoint/2010/main" val="1517776455"/>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779EB170-62F6-E04C-8CC3-ADC9EFA8FF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D2E88205-5E25-114A-B163-F31AEEC49F8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8"/>
          </a:xfrm>
          <a:prstGeom prst="rect">
            <a:avLst/>
          </a:prstGeom>
        </p:spPr>
      </p:pic>
    </p:spTree>
    <p:extLst>
      <p:ext uri="{BB962C8B-B14F-4D97-AF65-F5344CB8AC3E}">
        <p14:creationId xmlns:p14="http://schemas.microsoft.com/office/powerpoint/2010/main" val="1723243771"/>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16E05F47-579C-354C-81BF-C4519CAF9D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65342461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DE3D8C70-0B24-9C4E-A803-F7009FF2D2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4" name="Afbeelding 13">
            <a:extLst>
              <a:ext uri="{FF2B5EF4-FFF2-40B4-BE49-F238E27FC236}">
                <a16:creationId xmlns:a16="http://schemas.microsoft.com/office/drawing/2014/main" id="{5EC85681-AB2A-C448-B63F-6E7DA8D874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33902387"/>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6AC970B5-4562-7249-B916-9C8C70DE0A3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74563807"/>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9021271C-6444-6849-9656-C55971E0E1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64028258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02.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61202857"/>
      </p:ext>
    </p:extLst>
  </p:cSld>
  <p:clrMapOvr>
    <a:masterClrMapping/>
  </p:clrMapOvr>
  <p:extLst>
    <p:ext uri="{DCECCB84-F9BA-43D5-87BE-67443E8EF086}">
      <p15:sldGuideLst xmlns:p15="http://schemas.microsoft.com/office/powerpoint/2012/main"/>
    </p:ext>
  </p:extLst>
</p:sldLayout>
</file>

<file path=ppt/slideLayouts/slideLayout60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75300414"/>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60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059396094"/>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1801183"/>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30008223"/>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preserve="1" userDrawn="1">
  <p:cSld name="Grote tekst A">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644972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608.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6741119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609.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F9810EF6-C3B3-C141-B597-F3F41985BCA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99710284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fbeelding horizontaal kleur">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651878585"/>
      </p:ext>
    </p:extLst>
  </p:cSld>
  <p:clrMapOvr>
    <a:overrideClrMapping bg1="dk1" tx1="lt1" bg2="dk2" tx2="lt2" accent1="accent1" accent2="accent2" accent3="accent3" accent4="accent4" accent5="accent5" accent6="accent6" hlink="hlink" folHlink="folHlink"/>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1EB37DC5-42B0-AF48-B8FA-40B91D2993E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25214891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11.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8945209"/>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DB65CF4A-778A-DE4E-A665-F01E5A813CB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24377228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13.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41854970"/>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614.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CD66FF7B-BC4B-0A4E-A543-AAAA2FB6408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0453302"/>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06560483"/>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preserve="1" userDrawn="1">
  <p:cSld name="Afbeelding horizontaal kleur">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59131263"/>
      </p:ext>
    </p:extLst>
  </p:cSld>
  <p:clrMapOvr>
    <a:overrideClrMapping bg1="dk1" tx1="lt1" bg2="dk2" tx2="lt2" accent1="accent1" accent2="accent2" accent3="accent3" accent4="accent4" accent5="accent5" accent6="accent6" hlink="hlink" folHlink="folHlink"/>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00044197"/>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0030068"/>
      </p:ext>
    </p:extLst>
  </p:cSld>
  <p:clrMapOvr>
    <a:overrideClrMapping bg1="dk1" tx1="lt1" bg2="dk2" tx2="lt2" accent1="accent1" accent2="accent2" accent3="accent3" accent4="accent4" accent5="accent5" accent6="accent6" hlink="hlink" folHlink="folHlink"/>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767788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13860461"/>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782797534"/>
      </p:ext>
    </p:extLst>
  </p:cSld>
  <p:clrMapOvr>
    <a:overrideClrMapping bg1="dk1" tx1="lt1" bg2="dk2" tx2="lt2" accent1="accent1" accent2="accent2" accent3="accent3" accent4="accent4" accent5="accent5" accent6="accent6" hlink="hlink" folHlink="folHlink"/>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a:ln>
            <a:noFill/>
          </a:ln>
        </p:spPr>
        <p:txBody>
          <a:bodyPr vert="horz" wrap="square" lIns="612000" tIns="45720" rIns="91440" bIns="45720" rtlCol="0" anchor="ctr" anchorCtr="0">
            <a:noAutofit/>
          </a:bodyPr>
          <a:lstStyle>
            <a:lvl1pPr>
              <a:defRPr lang="nl-NL"/>
            </a:lvl1pPr>
          </a:lstStyle>
          <a:p>
            <a:pPr lvl="0"/>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15043169"/>
      </p:ext>
    </p:extLst>
  </p:cSld>
  <p:clrMapOvr>
    <a:overrideClrMapping bg1="lt1" tx1="dk1" bg2="lt2" tx2="dk2" accent1="accent1" accent2="accent2" accent3="accent3" accent4="accent4" accent5="accent5" accent6="accent6" hlink="hlink" folHlink="folHlink"/>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47047"/>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preserve="1" userDrawn="1">
  <p:cSld name="Afbeelding met titel">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1374429329"/>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96905227"/>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6740317"/>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6B79CFB6-0714-0745-AD75-A638125C336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55783022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27.xml><?xml version="1.0" encoding="utf-8"?>
<p:sldLayout xmlns:a="http://schemas.openxmlformats.org/drawingml/2006/main" xmlns:r="http://schemas.openxmlformats.org/officeDocument/2006/relationships" xmlns:p="http://schemas.openxmlformats.org/presentationml/2006/main"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CF2EF757-D83B-8243-8DB9-076E382D800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275752506"/>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3F7A14CB-267E-D447-B221-CC2679125B6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68291100"/>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preserve="1" userDrawn="1">
  <p:cSld name="Contact C">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0E084EAE-4A67-E145-BFFF-CC46386C7AE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961721339"/>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31952267"/>
      </p:ext>
    </p:extLst>
  </p:cSld>
  <p:clrMapOvr>
    <a:overrideClrMapping bg1="dk1" tx1="lt1" bg2="dk2" tx2="lt2" accent1="accent1" accent2="accent2" accent3="accent3" accent4="accent4" accent5="accent5" accent6="accent6" hlink="hlink" folHlink="folHlink"/>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preserve="1" userDrawn="1">
  <p:cSld name="2_Titel">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26CAFB3-B952-5E41-8366-D28F5BBD163D}"/>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3757230493"/>
      </p:ext>
    </p:extLst>
  </p:cSld>
  <p:clrMapOvr>
    <a:overrideClrMapping bg1="lt1" tx1="dk1" bg2="lt2" tx2="dk2" accent1="accent1" accent2="accent2" accent3="accent3" accent4="accent4" accent5="accent5" accent6="accent6" hlink="hlink" folHlink="folHlink"/>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preserve="1" userDrawn="1">
  <p:cSld name="4_Titel">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CAF4B903-1467-C34F-9567-8E31016B8910}"/>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pic>
        <p:nvPicPr>
          <p:cNvPr id="8" name="Afbeelding 7">
            <a:extLst>
              <a:ext uri="{FF2B5EF4-FFF2-40B4-BE49-F238E27FC236}">
                <a16:creationId xmlns:a16="http://schemas.microsoft.com/office/drawing/2014/main" id="{22DC3BBA-D385-EF47-B9A6-F185736EA7F7}"/>
              </a:ext>
            </a:extLst>
          </p:cNvPr>
          <p:cNvPicPr>
            <a:picLocks noChangeAspect="1"/>
          </p:cNvPicPr>
          <p:nvPr userDrawn="1"/>
        </p:nvPicPr>
        <p:blipFill rotWithShape="1">
          <a:blip r:embed="rId3"/>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4007266643"/>
      </p:ext>
    </p:extLst>
  </p:cSld>
  <p:clrMapOvr>
    <a:overrideClrMapping bg1="lt1" tx1="dk1" bg2="lt2" tx2="dk2" accent1="accent1" accent2="accent2" accent3="accent3" accent4="accent4" accent5="accent5" accent6="accent6" hlink="hlink" folHlink="folHlink"/>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preserve="1" userDrawn="1">
  <p:cSld name="3_Titel">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7CBC099-CCD2-3C47-AD87-7F5EFB280463}"/>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pic>
        <p:nvPicPr>
          <p:cNvPr id="13" name="Afbeelding 12">
            <a:extLst>
              <a:ext uri="{FF2B5EF4-FFF2-40B4-BE49-F238E27FC236}">
                <a16:creationId xmlns:a16="http://schemas.microsoft.com/office/drawing/2014/main" id="{E77F28CE-3807-4F4B-962D-474278733B72}"/>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1866318321"/>
      </p:ext>
    </p:extLst>
  </p:cSld>
  <p:clrMapOvr>
    <a:overrideClrMapping bg1="lt1" tx1="dk1" bg2="lt2" tx2="dk2" accent1="accent1" accent2="accent2" accent3="accent3" accent4="accent4" accent5="accent5" accent6="accent6" hlink="hlink" folHlink="folHlink"/>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preserve="1" userDrawn="1">
  <p:cSld name="1_Hoofdstuk + afb ">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3E99B19B-C344-0D42-81F4-64B43FAE8D5D}"/>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6" name="Afbeelding 5">
            <a:extLst>
              <a:ext uri="{FF2B5EF4-FFF2-40B4-BE49-F238E27FC236}">
                <a16:creationId xmlns:a16="http://schemas.microsoft.com/office/drawing/2014/main" id="{D4AF8A1A-4A3E-584A-A9A1-B9AF37AAC0C2}"/>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11" name="Afbeelding 10">
            <a:extLst>
              <a:ext uri="{FF2B5EF4-FFF2-40B4-BE49-F238E27FC236}">
                <a16:creationId xmlns:a16="http://schemas.microsoft.com/office/drawing/2014/main" id="{4AE6D71D-11A7-9F49-9E1B-C6D812DC6BF3}"/>
              </a:ext>
            </a:extLst>
          </p:cNvPr>
          <p:cNvPicPr>
            <a:picLocks noChangeAspect="1"/>
          </p:cNvPicPr>
          <p:nvPr userDrawn="1"/>
        </p:nvPicPr>
        <p:blipFill rotWithShape="1">
          <a:blip r:embed="rId3"/>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2836137089"/>
      </p:ext>
    </p:extLst>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9" name="Afbeelding 8">
            <a:extLst>
              <a:ext uri="{FF2B5EF4-FFF2-40B4-BE49-F238E27FC236}">
                <a16:creationId xmlns:a16="http://schemas.microsoft.com/office/drawing/2014/main" id="{1EF75599-F1CF-3C43-89DE-9AFFD388489D}"/>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1549307864"/>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356144" y="1171764"/>
            <a:ext cx="5353512"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8" name="Afbeelding 7">
            <a:extLst>
              <a:ext uri="{FF2B5EF4-FFF2-40B4-BE49-F238E27FC236}">
                <a16:creationId xmlns:a16="http://schemas.microsoft.com/office/drawing/2014/main" id="{F6A851FF-3974-124A-B209-6F99BD08377F}"/>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3397870581"/>
      </p:ext>
    </p:extLst>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sp>
        <p:nvSpPr>
          <p:cNvPr id="10" name="Rechthoek 9"/>
          <p:cNvSpPr/>
          <p:nvPr userDrawn="1"/>
        </p:nvSpPr>
        <p:spPr>
          <a:xfrm>
            <a:off x="-8342" y="6499852"/>
            <a:ext cx="12208683"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Tree>
    <p:extLst>
      <p:ext uri="{BB962C8B-B14F-4D97-AF65-F5344CB8AC3E}">
        <p14:creationId xmlns:p14="http://schemas.microsoft.com/office/powerpoint/2010/main" val="3632990831"/>
      </p:ext>
    </p:extLst>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sp>
        <p:nvSpPr>
          <p:cNvPr id="13" name="Rechthoek 12"/>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7" name="Rechthoek 6">
            <a:extLst>
              <a:ext uri="{FF2B5EF4-FFF2-40B4-BE49-F238E27FC236}">
                <a16:creationId xmlns:a16="http://schemas.microsoft.com/office/drawing/2014/main" id="{E18E1D89-AC64-E14C-A351-0097B0BA1A06}"/>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Tree>
    <p:extLst>
      <p:ext uri="{BB962C8B-B14F-4D97-AF65-F5344CB8AC3E}">
        <p14:creationId xmlns:p14="http://schemas.microsoft.com/office/powerpoint/2010/main" val="4056575629"/>
      </p:ext>
    </p:extLst>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D71E858-B10F-3F46-9281-6B6F1FFFB29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4240367439"/>
      </p:ext>
    </p:extLst>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3612BFF-8B8D-A445-BE85-25A4D5787366}"/>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Tree>
    <p:extLst>
      <p:ext uri="{BB962C8B-B14F-4D97-AF65-F5344CB8AC3E}">
        <p14:creationId xmlns:p14="http://schemas.microsoft.com/office/powerpoint/2010/main" val="13729779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843464007"/>
      </p:ext>
    </p:extLst>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9F7C79B-7513-0040-807E-BCD64B44B92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590551" y="1811338"/>
            <a:ext cx="59383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
        <p:nvSpPr>
          <p:cNvPr id="7" name="Tijdelijke aanduiding voor afbeelding 6"/>
          <p:cNvSpPr>
            <a:spLocks noGrp="1"/>
          </p:cNvSpPr>
          <p:nvPr>
            <p:ph type="pic" sz="quarter" idx="13"/>
          </p:nvPr>
        </p:nvSpPr>
        <p:spPr>
          <a:xfrm>
            <a:off x="6915151" y="1811338"/>
            <a:ext cx="4658783" cy="4300538"/>
          </a:xfrm>
        </p:spPr>
        <p:txBody>
          <a:bodyPr/>
          <a:lstStyle/>
          <a:p>
            <a:r>
              <a:rPr lang="nl-NL"/>
              <a:t>Klik op het pictogram als u een afbeelding wilt toevoegen</a:t>
            </a:r>
            <a:endParaRPr lang="nl-NL" dirty="0"/>
          </a:p>
        </p:txBody>
      </p:sp>
    </p:spTree>
    <p:extLst>
      <p:ext uri="{BB962C8B-B14F-4D97-AF65-F5344CB8AC3E}">
        <p14:creationId xmlns:p14="http://schemas.microsoft.com/office/powerpoint/2010/main" val="1444411579"/>
      </p:ext>
    </p:extLst>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059EE069-E041-7D4E-AF5F-769655BE0B2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9"/>
            <a:ext cx="12192000" cy="148604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9600" y="1811338"/>
            <a:ext cx="10964333"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099660404"/>
      </p:ext>
    </p:extLst>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8CC9E27-A66F-9947-B318-08B7BF55BA1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01133" y="4078830"/>
            <a:ext cx="5187672" cy="205368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1133" y="1811339"/>
            <a:ext cx="109728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3376962385"/>
      </p:ext>
    </p:extLst>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B9C7D7F-C5E1-0140-BB57-0FBAD667583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390192" y="1805083"/>
            <a:ext cx="5187672" cy="205368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9600" y="1811339"/>
            <a:ext cx="5262747"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414683055"/>
      </p:ext>
    </p:extLst>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3BE2A5B-4D60-474A-9000-DB2D4E89182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a:xfrm>
            <a:off x="601133" y="1169391"/>
            <a:ext cx="4981736" cy="663123"/>
          </a:xfrm>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609600" y="2182862"/>
            <a:ext cx="4973269"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afbeelding 6"/>
          <p:cNvSpPr>
            <a:spLocks noGrp="1"/>
          </p:cNvSpPr>
          <p:nvPr>
            <p:ph type="pic" sz="quarter" idx="14"/>
          </p:nvPr>
        </p:nvSpPr>
        <p:spPr>
          <a:xfrm>
            <a:off x="6089652" y="1160463"/>
            <a:ext cx="5646689" cy="4972051"/>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3918684203"/>
      </p:ext>
    </p:extLst>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C612CF5-18B5-914F-B3E0-D3BD0CF3F51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9" name="Tijdelijke aanduiding voor afbeelding 8"/>
          <p:cNvSpPr>
            <a:spLocks noGrp="1"/>
          </p:cNvSpPr>
          <p:nvPr>
            <p:ph type="pic" sz="quarter" idx="13"/>
          </p:nvPr>
        </p:nvSpPr>
        <p:spPr>
          <a:xfrm>
            <a:off x="1926167" y="1168400"/>
            <a:ext cx="8326197" cy="4159250"/>
          </a:xfrm>
        </p:spPr>
        <p:txBody>
          <a:bodyPr>
            <a:normAutofit/>
          </a:bodyPr>
          <a:lstStyle>
            <a:lvl1pPr>
              <a:defRPr sz="1400"/>
            </a:lvl1pPr>
          </a:lstStyle>
          <a:p>
            <a:r>
              <a:rPr lang="nl-NL"/>
              <a:t>Klik op het pictogram als u een afbeelding wilt toevoegen</a:t>
            </a:r>
            <a:endParaRPr lang="nl-NL" dirty="0"/>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Tree>
    <p:extLst>
      <p:ext uri="{BB962C8B-B14F-4D97-AF65-F5344CB8AC3E}">
        <p14:creationId xmlns:p14="http://schemas.microsoft.com/office/powerpoint/2010/main" val="1708749077"/>
      </p:ext>
    </p:extLst>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1D9D6F7E-172C-1F44-81E6-052D9B58844C}"/>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9" name="Tijdelijke aanduiding voor afbeelding 8"/>
          <p:cNvSpPr>
            <a:spLocks noGrp="1"/>
          </p:cNvSpPr>
          <p:nvPr>
            <p:ph type="pic" sz="quarter" idx="13"/>
          </p:nvPr>
        </p:nvSpPr>
        <p:spPr>
          <a:xfrm>
            <a:off x="1926166" y="1168400"/>
            <a:ext cx="3892743" cy="4159250"/>
          </a:xfrm>
        </p:spPr>
        <p:txBody>
          <a:bodyPr>
            <a:normAutofit/>
          </a:bodyPr>
          <a:lstStyle>
            <a:lvl1pPr>
              <a:defRPr sz="1400"/>
            </a:lvl1pPr>
          </a:lstStyle>
          <a:p>
            <a:r>
              <a:rPr lang="nl-NL"/>
              <a:t>Klik op het pictogram als u een afbeelding wilt toevoegen</a:t>
            </a:r>
            <a:endParaRPr lang="nl-NL" dirty="0"/>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
        <p:nvSpPr>
          <p:cNvPr id="8" name="Tijdelijke aanduiding voor afbeelding 8"/>
          <p:cNvSpPr>
            <a:spLocks noGrp="1"/>
          </p:cNvSpPr>
          <p:nvPr>
            <p:ph type="pic" sz="quarter" idx="14"/>
          </p:nvPr>
        </p:nvSpPr>
        <p:spPr>
          <a:xfrm>
            <a:off x="6342303" y="1160463"/>
            <a:ext cx="3910061" cy="4159250"/>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3722148245"/>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preserve="1" userDrawn="1">
  <p:cSld name="2_Titel">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26CAFB3-B952-5E41-8366-D28F5BBD163D}"/>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2136072245"/>
      </p:ext>
    </p:extLst>
  </p:cSld>
  <p:clrMapOvr>
    <a:overrideClrMapping bg1="lt1" tx1="dk1" bg2="lt2" tx2="dk2" accent1="accent1" accent2="accent2" accent3="accent3" accent4="accent4" accent5="accent5" accent6="accent6" hlink="hlink" folHlink="folHlink"/>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preserve="1" userDrawn="1">
  <p:cSld name="4_Titel">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CAF4B903-1467-C34F-9567-8E31016B8910}"/>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pic>
        <p:nvPicPr>
          <p:cNvPr id="8" name="Afbeelding 7">
            <a:extLst>
              <a:ext uri="{FF2B5EF4-FFF2-40B4-BE49-F238E27FC236}">
                <a16:creationId xmlns:a16="http://schemas.microsoft.com/office/drawing/2014/main" id="{22DC3BBA-D385-EF47-B9A6-F185736EA7F7}"/>
              </a:ext>
            </a:extLst>
          </p:cNvPr>
          <p:cNvPicPr>
            <a:picLocks noChangeAspect="1"/>
          </p:cNvPicPr>
          <p:nvPr userDrawn="1"/>
        </p:nvPicPr>
        <p:blipFill rotWithShape="1">
          <a:blip r:embed="rId3"/>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3616876781"/>
      </p:ext>
    </p:extLst>
  </p:cSld>
  <p:clrMapOvr>
    <a:overrideClrMapping bg1="lt1" tx1="dk1" bg2="lt2" tx2="dk2" accent1="accent1" accent2="accent2" accent3="accent3" accent4="accent4" accent5="accent5" accent6="accent6" hlink="hlink" folHlink="folHlink"/>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preserve="1" userDrawn="1">
  <p:cSld name="3_Titel">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7CBC099-CCD2-3C47-AD87-7F5EFB280463}"/>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pic>
        <p:nvPicPr>
          <p:cNvPr id="13" name="Afbeelding 12">
            <a:extLst>
              <a:ext uri="{FF2B5EF4-FFF2-40B4-BE49-F238E27FC236}">
                <a16:creationId xmlns:a16="http://schemas.microsoft.com/office/drawing/2014/main" id="{E77F28CE-3807-4F4B-962D-474278733B72}"/>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3839955172"/>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76048703"/>
      </p:ext>
    </p:extLst>
  </p:cSld>
  <p:clrMapOvr>
    <a:overrideClrMapping bg1="dk1" tx1="lt1" bg2="dk2" tx2="lt2" accent1="accent1" accent2="accent2" accent3="accent3" accent4="accent4" accent5="accent5" accent6="accent6" hlink="hlink" folHlink="folHlink"/>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preserve="1" userDrawn="1">
  <p:cSld name="1_Hoofdstuk + afb ">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3E99B19B-C344-0D42-81F4-64B43FAE8D5D}"/>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6" name="Afbeelding 5">
            <a:extLst>
              <a:ext uri="{FF2B5EF4-FFF2-40B4-BE49-F238E27FC236}">
                <a16:creationId xmlns:a16="http://schemas.microsoft.com/office/drawing/2014/main" id="{D4AF8A1A-4A3E-584A-A9A1-B9AF37AAC0C2}"/>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11" name="Afbeelding 10">
            <a:extLst>
              <a:ext uri="{FF2B5EF4-FFF2-40B4-BE49-F238E27FC236}">
                <a16:creationId xmlns:a16="http://schemas.microsoft.com/office/drawing/2014/main" id="{4AE6D71D-11A7-9F49-9E1B-C6D812DC6BF3}"/>
              </a:ext>
            </a:extLst>
          </p:cNvPr>
          <p:cNvPicPr>
            <a:picLocks noChangeAspect="1"/>
          </p:cNvPicPr>
          <p:nvPr userDrawn="1"/>
        </p:nvPicPr>
        <p:blipFill rotWithShape="1">
          <a:blip r:embed="rId3"/>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4235919552"/>
      </p:ext>
    </p:extLst>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9" name="Afbeelding 8">
            <a:extLst>
              <a:ext uri="{FF2B5EF4-FFF2-40B4-BE49-F238E27FC236}">
                <a16:creationId xmlns:a16="http://schemas.microsoft.com/office/drawing/2014/main" id="{1EF75599-F1CF-3C43-89DE-9AFFD388489D}"/>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2846218717"/>
      </p:ext>
    </p:extLst>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356144" y="1171764"/>
            <a:ext cx="5353512"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8" name="Afbeelding 7">
            <a:extLst>
              <a:ext uri="{FF2B5EF4-FFF2-40B4-BE49-F238E27FC236}">
                <a16:creationId xmlns:a16="http://schemas.microsoft.com/office/drawing/2014/main" id="{F6A851FF-3974-124A-B209-6F99BD08377F}"/>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3914078259"/>
      </p:ext>
    </p:extLst>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sp>
        <p:nvSpPr>
          <p:cNvPr id="10" name="Rechthoek 9"/>
          <p:cNvSpPr/>
          <p:nvPr userDrawn="1"/>
        </p:nvSpPr>
        <p:spPr>
          <a:xfrm>
            <a:off x="-8342" y="6499852"/>
            <a:ext cx="12208683"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Tree>
    <p:extLst>
      <p:ext uri="{BB962C8B-B14F-4D97-AF65-F5344CB8AC3E}">
        <p14:creationId xmlns:p14="http://schemas.microsoft.com/office/powerpoint/2010/main" val="3407984938"/>
      </p:ext>
    </p:extLst>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sp>
        <p:nvSpPr>
          <p:cNvPr id="13" name="Rechthoek 12"/>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7" name="Rechthoek 6">
            <a:extLst>
              <a:ext uri="{FF2B5EF4-FFF2-40B4-BE49-F238E27FC236}">
                <a16:creationId xmlns:a16="http://schemas.microsoft.com/office/drawing/2014/main" id="{E18E1D89-AC64-E14C-A351-0097B0BA1A06}"/>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Tree>
    <p:extLst>
      <p:ext uri="{BB962C8B-B14F-4D97-AF65-F5344CB8AC3E}">
        <p14:creationId xmlns:p14="http://schemas.microsoft.com/office/powerpoint/2010/main" val="459779479"/>
      </p:ext>
    </p:extLst>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D71E858-B10F-3F46-9281-6B6F1FFFB29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371883369"/>
      </p:ext>
    </p:extLst>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3612BFF-8B8D-A445-BE85-25A4D5787366}"/>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Tree>
    <p:extLst>
      <p:ext uri="{BB962C8B-B14F-4D97-AF65-F5344CB8AC3E}">
        <p14:creationId xmlns:p14="http://schemas.microsoft.com/office/powerpoint/2010/main" val="3388702112"/>
      </p:ext>
    </p:extLst>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9F7C79B-7513-0040-807E-BCD64B44B92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590551" y="1811338"/>
            <a:ext cx="59383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
        <p:nvSpPr>
          <p:cNvPr id="7" name="Tijdelijke aanduiding voor afbeelding 6"/>
          <p:cNvSpPr>
            <a:spLocks noGrp="1"/>
          </p:cNvSpPr>
          <p:nvPr>
            <p:ph type="pic" sz="quarter" idx="13"/>
          </p:nvPr>
        </p:nvSpPr>
        <p:spPr>
          <a:xfrm>
            <a:off x="6915151" y="1811338"/>
            <a:ext cx="4658783" cy="4300538"/>
          </a:xfrm>
        </p:spPr>
        <p:txBody>
          <a:bodyPr/>
          <a:lstStyle/>
          <a:p>
            <a:r>
              <a:rPr lang="nl-NL"/>
              <a:t>Klik op het pictogram als u een afbeelding wilt toevoegen</a:t>
            </a:r>
            <a:endParaRPr lang="nl-NL" dirty="0"/>
          </a:p>
        </p:txBody>
      </p:sp>
    </p:spTree>
    <p:extLst>
      <p:ext uri="{BB962C8B-B14F-4D97-AF65-F5344CB8AC3E}">
        <p14:creationId xmlns:p14="http://schemas.microsoft.com/office/powerpoint/2010/main" val="3408461116"/>
      </p:ext>
    </p:extLst>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059EE069-E041-7D4E-AF5F-769655BE0B2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9"/>
            <a:ext cx="12192000" cy="148604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9600" y="1811338"/>
            <a:ext cx="10964333"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4011902219"/>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8CC9E27-A66F-9947-B318-08B7BF55BA1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01133" y="4078830"/>
            <a:ext cx="5187672" cy="205368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1133" y="1811339"/>
            <a:ext cx="109728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30256717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619625707"/>
      </p:ext>
    </p:extLst>
  </p:cSld>
  <p:clrMapOvr>
    <a:overrideClrMapping bg1="lt1" tx1="dk1" bg2="lt2" tx2="dk2" accent1="accent1" accent2="accent2" accent3="accent3" accent4="accent4" accent5="accent5" accent6="accent6" hlink="hlink" folHlink="folHlink"/>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B9C7D7F-C5E1-0140-BB57-0FBAD667583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390192" y="1805083"/>
            <a:ext cx="5187672" cy="205368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9600" y="1811339"/>
            <a:ext cx="5262747"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2265573064"/>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3BE2A5B-4D60-474A-9000-DB2D4E89182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a:xfrm>
            <a:off x="601133" y="1169391"/>
            <a:ext cx="4981736" cy="663123"/>
          </a:xfrm>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609600" y="2182862"/>
            <a:ext cx="4973269"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afbeelding 6"/>
          <p:cNvSpPr>
            <a:spLocks noGrp="1"/>
          </p:cNvSpPr>
          <p:nvPr>
            <p:ph type="pic" sz="quarter" idx="14"/>
          </p:nvPr>
        </p:nvSpPr>
        <p:spPr>
          <a:xfrm>
            <a:off x="6089652" y="1160463"/>
            <a:ext cx="5646689" cy="4972051"/>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3913010049"/>
      </p:ext>
    </p:extLst>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C612CF5-18B5-914F-B3E0-D3BD0CF3F51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9" name="Tijdelijke aanduiding voor afbeelding 8"/>
          <p:cNvSpPr>
            <a:spLocks noGrp="1"/>
          </p:cNvSpPr>
          <p:nvPr>
            <p:ph type="pic" sz="quarter" idx="13"/>
          </p:nvPr>
        </p:nvSpPr>
        <p:spPr>
          <a:xfrm>
            <a:off x="1926167" y="1168400"/>
            <a:ext cx="8326197" cy="4159250"/>
          </a:xfrm>
        </p:spPr>
        <p:txBody>
          <a:bodyPr>
            <a:normAutofit/>
          </a:bodyPr>
          <a:lstStyle>
            <a:lvl1pPr>
              <a:defRPr sz="1400"/>
            </a:lvl1pPr>
          </a:lstStyle>
          <a:p>
            <a:r>
              <a:rPr lang="nl-NL"/>
              <a:t>Klik op het pictogram als u een afbeelding wilt toevoegen</a:t>
            </a:r>
            <a:endParaRPr lang="nl-NL" dirty="0"/>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Tree>
    <p:extLst>
      <p:ext uri="{BB962C8B-B14F-4D97-AF65-F5344CB8AC3E}">
        <p14:creationId xmlns:p14="http://schemas.microsoft.com/office/powerpoint/2010/main" val="4112696810"/>
      </p:ext>
    </p:extLst>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1D9D6F7E-172C-1F44-81E6-052D9B58844C}"/>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9" name="Tijdelijke aanduiding voor afbeelding 8"/>
          <p:cNvSpPr>
            <a:spLocks noGrp="1"/>
          </p:cNvSpPr>
          <p:nvPr>
            <p:ph type="pic" sz="quarter" idx="13"/>
          </p:nvPr>
        </p:nvSpPr>
        <p:spPr>
          <a:xfrm>
            <a:off x="1926166" y="1168400"/>
            <a:ext cx="3892743" cy="4159250"/>
          </a:xfrm>
        </p:spPr>
        <p:txBody>
          <a:bodyPr>
            <a:normAutofit/>
          </a:bodyPr>
          <a:lstStyle>
            <a:lvl1pPr>
              <a:defRPr sz="1400"/>
            </a:lvl1pPr>
          </a:lstStyle>
          <a:p>
            <a:r>
              <a:rPr lang="nl-NL"/>
              <a:t>Klik op het pictogram als u een afbeelding wilt toevoegen</a:t>
            </a:r>
            <a:endParaRPr lang="nl-NL" dirty="0"/>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
        <p:nvSpPr>
          <p:cNvPr id="8" name="Tijdelijke aanduiding voor afbeelding 8"/>
          <p:cNvSpPr>
            <a:spLocks noGrp="1"/>
          </p:cNvSpPr>
          <p:nvPr>
            <p:ph type="pic" sz="quarter" idx="14"/>
          </p:nvPr>
        </p:nvSpPr>
        <p:spPr>
          <a:xfrm>
            <a:off x="6342303" y="1160463"/>
            <a:ext cx="3910061" cy="4159250"/>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2631953758"/>
      </p:ext>
    </p:extLst>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29" b="0" i="0">
                <a:solidFill>
                  <a:srgbClr val="275837"/>
                </a:solidFill>
                <a:latin typeface="Asap-Medium"/>
                <a:cs typeface="Asap-Medium"/>
              </a:defRPr>
            </a:lvl1pPr>
          </a:lstStyle>
          <a:p>
            <a:endParaRPr/>
          </a:p>
        </p:txBody>
      </p:sp>
      <p:sp>
        <p:nvSpPr>
          <p:cNvPr id="3" name="Holder 3"/>
          <p:cNvSpPr>
            <a:spLocks noGrp="1"/>
          </p:cNvSpPr>
          <p:nvPr>
            <p:ph sz="half" idx="2"/>
          </p:nvPr>
        </p:nvSpPr>
        <p:spPr>
          <a:xfrm>
            <a:off x="609600" y="1577340"/>
            <a:ext cx="5303520" cy="24622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4622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8D6D0224-C27E-42BF-A45C-308EBA51FAAA}" type="datetime1">
              <a:rPr lang="en-US" smtClean="0"/>
              <a:t>7/18/2024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3711320795"/>
      </p:ext>
    </p:extLst>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preserve="1" userDrawn="1">
  <p:cSld name="2_Titel">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26CAFB3-B952-5E41-8366-D28F5BBD163D}"/>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3891689937"/>
      </p:ext>
    </p:extLst>
  </p:cSld>
  <p:clrMapOvr>
    <a:overrideClrMapping bg1="lt1" tx1="dk1" bg2="lt2" tx2="dk2" accent1="accent1" accent2="accent2" accent3="accent3" accent4="accent4" accent5="accent5" accent6="accent6" hlink="hlink" folHlink="folHlink"/>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preserve="1" userDrawn="1">
  <p:cSld name="4_Titel">
    <p:bg>
      <p:bgPr>
        <a:solidFill>
          <a:schemeClr val="bg1"/>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CAF4B903-1467-C34F-9567-8E31016B8910}"/>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pic>
        <p:nvPicPr>
          <p:cNvPr id="8" name="Afbeelding 7">
            <a:extLst>
              <a:ext uri="{FF2B5EF4-FFF2-40B4-BE49-F238E27FC236}">
                <a16:creationId xmlns:a16="http://schemas.microsoft.com/office/drawing/2014/main" id="{22DC3BBA-D385-EF47-B9A6-F185736EA7F7}"/>
              </a:ext>
            </a:extLst>
          </p:cNvPr>
          <p:cNvPicPr>
            <a:picLocks noChangeAspect="1"/>
          </p:cNvPicPr>
          <p:nvPr userDrawn="1"/>
        </p:nvPicPr>
        <p:blipFill rotWithShape="1">
          <a:blip r:embed="rId3"/>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713563713"/>
      </p:ext>
    </p:extLst>
  </p:cSld>
  <p:clrMapOvr>
    <a:overrideClrMapping bg1="lt1" tx1="dk1" bg2="lt2" tx2="dk2" accent1="accent1" accent2="accent2" accent3="accent3" accent4="accent4" accent5="accent5" accent6="accent6" hlink="hlink" folHlink="folHlink"/>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preserve="1" userDrawn="1">
  <p:cSld name="3_Titel">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7CBC099-CCD2-3C47-AD87-7F5EFB280463}"/>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pic>
        <p:nvPicPr>
          <p:cNvPr id="13" name="Afbeelding 12">
            <a:extLst>
              <a:ext uri="{FF2B5EF4-FFF2-40B4-BE49-F238E27FC236}">
                <a16:creationId xmlns:a16="http://schemas.microsoft.com/office/drawing/2014/main" id="{E77F28CE-3807-4F4B-962D-474278733B72}"/>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523889857"/>
      </p:ext>
    </p:extLst>
  </p:cSld>
  <p:clrMapOvr>
    <a:overrideClrMapping bg1="lt1" tx1="dk1" bg2="lt2" tx2="dk2" accent1="accent1" accent2="accent2" accent3="accent3" accent4="accent4" accent5="accent5" accent6="accent6" hlink="hlink" folHlink="folHlink"/>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preserve="1" userDrawn="1">
  <p:cSld name="1_Hoofdstuk + afb ">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3E99B19B-C344-0D42-81F4-64B43FAE8D5D}"/>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6" name="Afbeelding 5">
            <a:extLst>
              <a:ext uri="{FF2B5EF4-FFF2-40B4-BE49-F238E27FC236}">
                <a16:creationId xmlns:a16="http://schemas.microsoft.com/office/drawing/2014/main" id="{D4AF8A1A-4A3E-584A-A9A1-B9AF37AAC0C2}"/>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11" name="Afbeelding 10">
            <a:extLst>
              <a:ext uri="{FF2B5EF4-FFF2-40B4-BE49-F238E27FC236}">
                <a16:creationId xmlns:a16="http://schemas.microsoft.com/office/drawing/2014/main" id="{4AE6D71D-11A7-9F49-9E1B-C6D812DC6BF3}"/>
              </a:ext>
            </a:extLst>
          </p:cNvPr>
          <p:cNvPicPr>
            <a:picLocks noChangeAspect="1"/>
          </p:cNvPicPr>
          <p:nvPr userDrawn="1"/>
        </p:nvPicPr>
        <p:blipFill rotWithShape="1">
          <a:blip r:embed="rId3"/>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555732725"/>
      </p:ext>
    </p:extLst>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9" name="Afbeelding 8">
            <a:extLst>
              <a:ext uri="{FF2B5EF4-FFF2-40B4-BE49-F238E27FC236}">
                <a16:creationId xmlns:a16="http://schemas.microsoft.com/office/drawing/2014/main" id="{1EF75599-F1CF-3C43-89DE-9AFFD388489D}"/>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26850356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192709"/>
      </p:ext>
    </p:extLst>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356144" y="1171764"/>
            <a:ext cx="5353512"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8" name="Afbeelding 7">
            <a:extLst>
              <a:ext uri="{FF2B5EF4-FFF2-40B4-BE49-F238E27FC236}">
                <a16:creationId xmlns:a16="http://schemas.microsoft.com/office/drawing/2014/main" id="{F6A851FF-3974-124A-B209-6F99BD08377F}"/>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3911351405"/>
      </p:ext>
    </p:extLst>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sp>
        <p:nvSpPr>
          <p:cNvPr id="10" name="Rechthoek 9"/>
          <p:cNvSpPr/>
          <p:nvPr userDrawn="1"/>
        </p:nvSpPr>
        <p:spPr>
          <a:xfrm>
            <a:off x="-8342" y="6499852"/>
            <a:ext cx="12208683"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Tree>
    <p:extLst>
      <p:ext uri="{BB962C8B-B14F-4D97-AF65-F5344CB8AC3E}">
        <p14:creationId xmlns:p14="http://schemas.microsoft.com/office/powerpoint/2010/main" val="1053097840"/>
      </p:ext>
    </p:extLst>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sp>
        <p:nvSpPr>
          <p:cNvPr id="13" name="Rechthoek 12"/>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7" name="Rechthoek 6">
            <a:extLst>
              <a:ext uri="{FF2B5EF4-FFF2-40B4-BE49-F238E27FC236}">
                <a16:creationId xmlns:a16="http://schemas.microsoft.com/office/drawing/2014/main" id="{E18E1D89-AC64-E14C-A351-0097B0BA1A06}"/>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Tree>
    <p:extLst>
      <p:ext uri="{BB962C8B-B14F-4D97-AF65-F5344CB8AC3E}">
        <p14:creationId xmlns:p14="http://schemas.microsoft.com/office/powerpoint/2010/main" val="928097696"/>
      </p:ext>
    </p:extLst>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D71E858-B10F-3F46-9281-6B6F1FFFB29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610155495"/>
      </p:ext>
    </p:extLst>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3612BFF-8B8D-A445-BE85-25A4D5787366}"/>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Tree>
    <p:extLst>
      <p:ext uri="{BB962C8B-B14F-4D97-AF65-F5344CB8AC3E}">
        <p14:creationId xmlns:p14="http://schemas.microsoft.com/office/powerpoint/2010/main" val="1982752117"/>
      </p:ext>
    </p:extLst>
  </p:cSld>
  <p:clrMapOvr>
    <a:masterClrMapping/>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9F7C79B-7513-0040-807E-BCD64B44B92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590551" y="1811338"/>
            <a:ext cx="59383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
        <p:nvSpPr>
          <p:cNvPr id="7" name="Tijdelijke aanduiding voor afbeelding 6"/>
          <p:cNvSpPr>
            <a:spLocks noGrp="1"/>
          </p:cNvSpPr>
          <p:nvPr>
            <p:ph type="pic" sz="quarter" idx="13"/>
          </p:nvPr>
        </p:nvSpPr>
        <p:spPr>
          <a:xfrm>
            <a:off x="6915151" y="1811338"/>
            <a:ext cx="4658783" cy="4300538"/>
          </a:xfrm>
        </p:spPr>
        <p:txBody>
          <a:bodyPr/>
          <a:lstStyle/>
          <a:p>
            <a:r>
              <a:rPr lang="nl-NL"/>
              <a:t>Klik op het pictogram als u een afbeelding wilt toevoegen</a:t>
            </a:r>
            <a:endParaRPr lang="nl-NL" dirty="0"/>
          </a:p>
        </p:txBody>
      </p:sp>
    </p:spTree>
    <p:extLst>
      <p:ext uri="{BB962C8B-B14F-4D97-AF65-F5344CB8AC3E}">
        <p14:creationId xmlns:p14="http://schemas.microsoft.com/office/powerpoint/2010/main" val="1495161872"/>
      </p:ext>
    </p:extLst>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059EE069-E041-7D4E-AF5F-769655BE0B2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9"/>
            <a:ext cx="12192000" cy="148604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9600" y="1811338"/>
            <a:ext cx="10964333"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198207615"/>
      </p:ext>
    </p:extLst>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8CC9E27-A66F-9947-B318-08B7BF55BA1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01133" y="4078830"/>
            <a:ext cx="5187672" cy="205368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1133" y="1811339"/>
            <a:ext cx="109728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1231444178"/>
      </p:ext>
    </p:extLst>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B9C7D7F-C5E1-0140-BB57-0FBAD667583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390192" y="1805083"/>
            <a:ext cx="5187672" cy="205368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9600" y="1811339"/>
            <a:ext cx="5262747"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2668218729"/>
      </p:ext>
    </p:extLst>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3BE2A5B-4D60-474A-9000-DB2D4E89182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a:xfrm>
            <a:off x="601133" y="1169391"/>
            <a:ext cx="4981736" cy="663123"/>
          </a:xfrm>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609600" y="2182862"/>
            <a:ext cx="4973269"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afbeelding 6"/>
          <p:cNvSpPr>
            <a:spLocks noGrp="1"/>
          </p:cNvSpPr>
          <p:nvPr>
            <p:ph type="pic" sz="quarter" idx="14"/>
          </p:nvPr>
        </p:nvSpPr>
        <p:spPr>
          <a:xfrm>
            <a:off x="6089652" y="1160463"/>
            <a:ext cx="5646689" cy="4972051"/>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40195777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fbeelding met titel">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329490777"/>
      </p:ext>
    </p:extLst>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C612CF5-18B5-914F-B3E0-D3BD0CF3F51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9" name="Tijdelijke aanduiding voor afbeelding 8"/>
          <p:cNvSpPr>
            <a:spLocks noGrp="1"/>
          </p:cNvSpPr>
          <p:nvPr>
            <p:ph type="pic" sz="quarter" idx="13"/>
          </p:nvPr>
        </p:nvSpPr>
        <p:spPr>
          <a:xfrm>
            <a:off x="1926167" y="1168400"/>
            <a:ext cx="8326197" cy="4159250"/>
          </a:xfrm>
        </p:spPr>
        <p:txBody>
          <a:bodyPr>
            <a:normAutofit/>
          </a:bodyPr>
          <a:lstStyle>
            <a:lvl1pPr>
              <a:defRPr sz="1400"/>
            </a:lvl1pPr>
          </a:lstStyle>
          <a:p>
            <a:r>
              <a:rPr lang="nl-NL"/>
              <a:t>Klik op het pictogram als u een afbeelding wilt toevoegen</a:t>
            </a:r>
            <a:endParaRPr lang="nl-NL" dirty="0"/>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Tree>
    <p:extLst>
      <p:ext uri="{BB962C8B-B14F-4D97-AF65-F5344CB8AC3E}">
        <p14:creationId xmlns:p14="http://schemas.microsoft.com/office/powerpoint/2010/main" val="1795646000"/>
      </p:ext>
    </p:extLst>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1D9D6F7E-172C-1F44-81E6-052D9B58844C}"/>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9" name="Tijdelijke aanduiding voor afbeelding 8"/>
          <p:cNvSpPr>
            <a:spLocks noGrp="1"/>
          </p:cNvSpPr>
          <p:nvPr>
            <p:ph type="pic" sz="quarter" idx="13"/>
          </p:nvPr>
        </p:nvSpPr>
        <p:spPr>
          <a:xfrm>
            <a:off x="1926166" y="1168400"/>
            <a:ext cx="3892743" cy="4159250"/>
          </a:xfrm>
        </p:spPr>
        <p:txBody>
          <a:bodyPr>
            <a:normAutofit/>
          </a:bodyPr>
          <a:lstStyle>
            <a:lvl1pPr>
              <a:defRPr sz="1400"/>
            </a:lvl1pPr>
          </a:lstStyle>
          <a:p>
            <a:r>
              <a:rPr lang="nl-NL"/>
              <a:t>Klik op het pictogram als u een afbeelding wilt toevoegen</a:t>
            </a:r>
            <a:endParaRPr lang="nl-NL" dirty="0"/>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
        <p:nvSpPr>
          <p:cNvPr id="8" name="Tijdelijke aanduiding voor afbeelding 8"/>
          <p:cNvSpPr>
            <a:spLocks noGrp="1"/>
          </p:cNvSpPr>
          <p:nvPr>
            <p:ph type="pic" sz="quarter" idx="14"/>
          </p:nvPr>
        </p:nvSpPr>
        <p:spPr>
          <a:xfrm>
            <a:off x="6342303" y="1160463"/>
            <a:ext cx="3910061" cy="4159250"/>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32230251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608010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lvl1pPr>
              <a:defRPr>
                <a:solidFill>
                  <a:schemeClr val="bg1">
                    <a:lumMod val="65000"/>
                  </a:schemeClr>
                </a:solidFill>
              </a:defRPr>
            </a:lvl1pPr>
          </a:lstStyle>
          <a:p>
            <a:endParaRPr lang="nl-NL" dirty="0"/>
          </a:p>
        </p:txBody>
      </p:sp>
      <p:sp>
        <p:nvSpPr>
          <p:cNvPr id="9" name="Tijdelijke aanduiding voor voettekst 8"/>
          <p:cNvSpPr>
            <a:spLocks noGrp="1"/>
          </p:cNvSpPr>
          <p:nvPr>
            <p:ph type="ftr" sz="quarter" idx="21"/>
          </p:nvPr>
        </p:nvSpPr>
        <p:spPr/>
        <p:txBody>
          <a:bodyPr/>
          <a:lstStyle>
            <a:lvl1pPr>
              <a:defRPr>
                <a:solidFill>
                  <a:schemeClr val="bg1">
                    <a:lumMod val="65000"/>
                  </a:schemeClr>
                </a:solidFill>
              </a:defRPr>
            </a:lvl1p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D815D00C-C7D7-DC44-8D0D-FE716DCD2C5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726586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285910D0-9B64-1F42-B79A-610336A5E1B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89975022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7D8CCB53-E2DA-3747-83E3-31B5E6378DB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7556537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D6D10CEA-EA95-054F-AA98-60077EF28EC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1458215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act C">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E6E0E353-A70A-8947-9924-9882AC64BCB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276573024"/>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654CE324-615D-4A4B-84C1-7CEB163AAA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57A891DA-D886-7249-B1FD-10785F46712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32568230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314639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21" name="Tijdelijke aanduiding voor afbeelding 22">
            <a:extLst>
              <a:ext uri="{FF2B5EF4-FFF2-40B4-BE49-F238E27FC236}">
                <a16:creationId xmlns:a16="http://schemas.microsoft.com/office/drawing/2014/main" id="{AB115C70-1781-E24A-B364-14FCDFE7D560}"/>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468333CF-E58D-9242-9004-2AE2687A9FF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4" name="Afbeelding 13">
            <a:extLst>
              <a:ext uri="{FF2B5EF4-FFF2-40B4-BE49-F238E27FC236}">
                <a16:creationId xmlns:a16="http://schemas.microsoft.com/office/drawing/2014/main" id="{2824280D-8EF7-7A48-B34F-7F46AE952FC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31024776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eldia afbeelding horizontaal">
    <p:spTree>
      <p:nvGrpSpPr>
        <p:cNvPr id="1" name=""/>
        <p:cNvGrpSpPr/>
        <p:nvPr/>
      </p:nvGrpSpPr>
      <p:grpSpPr>
        <a:xfrm>
          <a:off x="0" y="0"/>
          <a:ext cx="0" cy="0"/>
          <a:chOff x="0" y="0"/>
          <a:chExt cx="0" cy="0"/>
        </a:xfrm>
      </p:grpSpPr>
      <p:sp>
        <p:nvSpPr>
          <p:cNvPr id="11" name="Tijdelijke aanduiding voor afbeelding 12">
            <a:extLst>
              <a:ext uri="{FF2B5EF4-FFF2-40B4-BE49-F238E27FC236}">
                <a16:creationId xmlns:a16="http://schemas.microsoft.com/office/drawing/2014/main" id="{036DE1C2-6EBE-4B4C-AF0D-C79302023118}"/>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4" name="Tijdelijke aanduiding voor datum 3"/>
          <p:cNvSpPr>
            <a:spLocks noGrp="1"/>
          </p:cNvSpPr>
          <p:nvPr>
            <p:ph type="dt" sz="half" idx="12"/>
          </p:nvPr>
        </p:nvSpPr>
        <p:spPr/>
        <p:txBody>
          <a:bodyPr/>
          <a:lstStyle>
            <a:lvl1pPr>
              <a:defRPr>
                <a:solidFill>
                  <a:schemeClr val="bg1">
                    <a:lumMod val="65000"/>
                    <a:lumOff val="35000"/>
                  </a:schemeClr>
                </a:solidFill>
              </a:defRPr>
            </a:lvl1pPr>
          </a:lstStyle>
          <a:p>
            <a:endParaRPr lang="nl-NL" dirty="0"/>
          </a:p>
        </p:txBody>
      </p:sp>
      <p:sp>
        <p:nvSpPr>
          <p:cNvPr id="5" name="Tijdelijke aanduiding voor voettekst 4"/>
          <p:cNvSpPr>
            <a:spLocks noGrp="1"/>
          </p:cNvSpPr>
          <p:nvPr>
            <p:ph type="ftr" sz="quarter" idx="13"/>
          </p:nvPr>
        </p:nvSpPr>
        <p:spPr/>
        <p:txBody>
          <a:bodyPr/>
          <a:lstStyle>
            <a:lvl1pPr>
              <a:defRPr>
                <a:solidFill>
                  <a:schemeClr val="bg1">
                    <a:lumMod val="65000"/>
                    <a:lumOff val="35000"/>
                  </a:schemeClr>
                </a:solidFill>
              </a:defRPr>
            </a:lvl1pPr>
          </a:lstStyle>
          <a:p>
            <a:endParaRPr lang="nl-NL" dirty="0"/>
          </a:p>
        </p:txBody>
      </p:sp>
      <p:sp>
        <p:nvSpPr>
          <p:cNvPr id="6" name="Tijdelijke aanduiding voor dianummer 5"/>
          <p:cNvSpPr>
            <a:spLocks noGrp="1"/>
          </p:cNvSpPr>
          <p:nvPr>
            <p:ph type="sldNum" sz="quarter" idx="1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1AED20B3-5354-C244-AF2E-58AF0DD088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9080081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54A50044-F8C8-AD44-8BF7-1189324483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019BCF7E-ECEC-AF4C-A349-45C2342A7D5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2541045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lvl1pPr>
              <a:defRPr>
                <a:solidFill>
                  <a:schemeClr val="bg1">
                    <a:lumMod val="65000"/>
                  </a:schemeClr>
                </a:solidFill>
              </a:defRPr>
            </a:lvl1p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A91C355E-6E70-0A46-B795-FD910DE422B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536944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B331F83B-365D-FC4C-AA46-6EBACFDA10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BA2649E2-54AF-1945-983A-3DDFEDBB7D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23303997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pic>
        <p:nvPicPr>
          <p:cNvPr id="21" name="Afbeelding 20">
            <a:extLst>
              <a:ext uri="{FF2B5EF4-FFF2-40B4-BE49-F238E27FC236}">
                <a16:creationId xmlns:a16="http://schemas.microsoft.com/office/drawing/2014/main" id="{B388931A-2764-0C48-AFF5-9EE4BBAFF97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119242307"/>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3AA02E1F-DFA6-3642-AC1F-B41F23A2970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1619505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269BD166-8772-9849-AB6C-2A74D8429A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94056107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096044545"/>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428313945"/>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103155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807662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196765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Grote tekst A">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bg1"/>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bg1"/>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8952083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lvl1pPr>
              <a:defRPr>
                <a:solidFill>
                  <a:schemeClr val="bg1">
                    <a:lumMod val="65000"/>
                  </a:schemeClr>
                </a:solidFill>
              </a:defRPr>
            </a:lvl1pPr>
          </a:lstStyle>
          <a:p>
            <a:endParaRPr lang="nl-NL" dirty="0"/>
          </a:p>
        </p:txBody>
      </p:sp>
      <p:sp>
        <p:nvSpPr>
          <p:cNvPr id="12" name="Tijdelijke aanduiding voor voettekst 11"/>
          <p:cNvSpPr>
            <a:spLocks noGrp="1"/>
          </p:cNvSpPr>
          <p:nvPr>
            <p:ph type="ftr" sz="quarter" idx="15"/>
          </p:nvPr>
        </p:nvSpPr>
        <p:spPr/>
        <p:txBody>
          <a:bodyPr/>
          <a:lstStyle>
            <a:lvl1pPr>
              <a:defRPr>
                <a:solidFill>
                  <a:schemeClr val="bg1">
                    <a:lumMod val="65000"/>
                  </a:schemeClr>
                </a:solidFill>
              </a:defRPr>
            </a:lvl1p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FB0A3098-83E2-4E4B-8810-7E5E75AE97D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accent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6270502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accent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E102E166-7938-6E40-9E5E-81512F6B643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11131678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18E65AF5-D5FA-354C-ADD0-AD312A32F2E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97553629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25826656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9913CE90-9C36-7448-8374-2BE8C746328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68844194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08691677"/>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47CF9D88-49FE-8C4E-8109-9C513CB2451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5566064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accent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675934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Afbeelding horizontaal kleur">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3" name="Tijdelijke aanduiding voor datum 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93844010"/>
      </p:ext>
    </p:extLst>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9028421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346.xml"/><Relationship Id="rId18" Type="http://schemas.openxmlformats.org/officeDocument/2006/relationships/slideLayout" Target="../slideLayouts/slideLayout351.xml"/><Relationship Id="rId26" Type="http://schemas.openxmlformats.org/officeDocument/2006/relationships/slideLayout" Target="../slideLayouts/slideLayout359.xml"/><Relationship Id="rId39" Type="http://schemas.openxmlformats.org/officeDocument/2006/relationships/image" Target="../media/image1.png"/><Relationship Id="rId21" Type="http://schemas.openxmlformats.org/officeDocument/2006/relationships/slideLayout" Target="../slideLayouts/slideLayout354.xml"/><Relationship Id="rId34" Type="http://schemas.openxmlformats.org/officeDocument/2006/relationships/slideLayout" Target="../slideLayouts/slideLayout367.xml"/><Relationship Id="rId7" Type="http://schemas.openxmlformats.org/officeDocument/2006/relationships/slideLayout" Target="../slideLayouts/slideLayout340.xml"/><Relationship Id="rId12" Type="http://schemas.openxmlformats.org/officeDocument/2006/relationships/slideLayout" Target="../slideLayouts/slideLayout345.xml"/><Relationship Id="rId17" Type="http://schemas.openxmlformats.org/officeDocument/2006/relationships/slideLayout" Target="../slideLayouts/slideLayout350.xml"/><Relationship Id="rId25" Type="http://schemas.openxmlformats.org/officeDocument/2006/relationships/slideLayout" Target="../slideLayouts/slideLayout358.xml"/><Relationship Id="rId33" Type="http://schemas.openxmlformats.org/officeDocument/2006/relationships/slideLayout" Target="../slideLayouts/slideLayout366.xml"/><Relationship Id="rId38" Type="http://schemas.openxmlformats.org/officeDocument/2006/relationships/theme" Target="../theme/theme10.xml"/><Relationship Id="rId2" Type="http://schemas.openxmlformats.org/officeDocument/2006/relationships/slideLayout" Target="../slideLayouts/slideLayout335.xml"/><Relationship Id="rId16" Type="http://schemas.openxmlformats.org/officeDocument/2006/relationships/slideLayout" Target="../slideLayouts/slideLayout349.xml"/><Relationship Id="rId20" Type="http://schemas.openxmlformats.org/officeDocument/2006/relationships/slideLayout" Target="../slideLayouts/slideLayout353.xml"/><Relationship Id="rId29" Type="http://schemas.openxmlformats.org/officeDocument/2006/relationships/slideLayout" Target="../slideLayouts/slideLayout362.xml"/><Relationship Id="rId1" Type="http://schemas.openxmlformats.org/officeDocument/2006/relationships/slideLayout" Target="../slideLayouts/slideLayout334.xml"/><Relationship Id="rId6" Type="http://schemas.openxmlformats.org/officeDocument/2006/relationships/slideLayout" Target="../slideLayouts/slideLayout339.xml"/><Relationship Id="rId11" Type="http://schemas.openxmlformats.org/officeDocument/2006/relationships/slideLayout" Target="../slideLayouts/slideLayout344.xml"/><Relationship Id="rId24" Type="http://schemas.openxmlformats.org/officeDocument/2006/relationships/slideLayout" Target="../slideLayouts/slideLayout357.xml"/><Relationship Id="rId32" Type="http://schemas.openxmlformats.org/officeDocument/2006/relationships/slideLayout" Target="../slideLayouts/slideLayout365.xml"/><Relationship Id="rId37" Type="http://schemas.openxmlformats.org/officeDocument/2006/relationships/slideLayout" Target="../slideLayouts/slideLayout370.xml"/><Relationship Id="rId5" Type="http://schemas.openxmlformats.org/officeDocument/2006/relationships/slideLayout" Target="../slideLayouts/slideLayout338.xml"/><Relationship Id="rId15" Type="http://schemas.openxmlformats.org/officeDocument/2006/relationships/slideLayout" Target="../slideLayouts/slideLayout348.xml"/><Relationship Id="rId23" Type="http://schemas.openxmlformats.org/officeDocument/2006/relationships/slideLayout" Target="../slideLayouts/slideLayout356.xml"/><Relationship Id="rId28" Type="http://schemas.openxmlformats.org/officeDocument/2006/relationships/slideLayout" Target="../slideLayouts/slideLayout361.xml"/><Relationship Id="rId36" Type="http://schemas.openxmlformats.org/officeDocument/2006/relationships/slideLayout" Target="../slideLayouts/slideLayout369.xml"/><Relationship Id="rId10" Type="http://schemas.openxmlformats.org/officeDocument/2006/relationships/slideLayout" Target="../slideLayouts/slideLayout343.xml"/><Relationship Id="rId19" Type="http://schemas.openxmlformats.org/officeDocument/2006/relationships/slideLayout" Target="../slideLayouts/slideLayout352.xml"/><Relationship Id="rId31" Type="http://schemas.openxmlformats.org/officeDocument/2006/relationships/slideLayout" Target="../slideLayouts/slideLayout364.xml"/><Relationship Id="rId4" Type="http://schemas.openxmlformats.org/officeDocument/2006/relationships/slideLayout" Target="../slideLayouts/slideLayout337.xml"/><Relationship Id="rId9" Type="http://schemas.openxmlformats.org/officeDocument/2006/relationships/slideLayout" Target="../slideLayouts/slideLayout342.xml"/><Relationship Id="rId14" Type="http://schemas.openxmlformats.org/officeDocument/2006/relationships/slideLayout" Target="../slideLayouts/slideLayout347.xml"/><Relationship Id="rId22" Type="http://schemas.openxmlformats.org/officeDocument/2006/relationships/slideLayout" Target="../slideLayouts/slideLayout355.xml"/><Relationship Id="rId27" Type="http://schemas.openxmlformats.org/officeDocument/2006/relationships/slideLayout" Target="../slideLayouts/slideLayout360.xml"/><Relationship Id="rId30" Type="http://schemas.openxmlformats.org/officeDocument/2006/relationships/slideLayout" Target="../slideLayouts/slideLayout363.xml"/><Relationship Id="rId35" Type="http://schemas.openxmlformats.org/officeDocument/2006/relationships/slideLayout" Target="../slideLayouts/slideLayout368.xml"/><Relationship Id="rId8" Type="http://schemas.openxmlformats.org/officeDocument/2006/relationships/slideLayout" Target="../slideLayouts/slideLayout341.xml"/><Relationship Id="rId3" Type="http://schemas.openxmlformats.org/officeDocument/2006/relationships/slideLayout" Target="../slideLayouts/slideLayout336.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383.xml"/><Relationship Id="rId18" Type="http://schemas.openxmlformats.org/officeDocument/2006/relationships/slideLayout" Target="../slideLayouts/slideLayout388.xml"/><Relationship Id="rId26" Type="http://schemas.openxmlformats.org/officeDocument/2006/relationships/slideLayout" Target="../slideLayouts/slideLayout396.xml"/><Relationship Id="rId39" Type="http://schemas.openxmlformats.org/officeDocument/2006/relationships/image" Target="../media/image1.png"/><Relationship Id="rId21" Type="http://schemas.openxmlformats.org/officeDocument/2006/relationships/slideLayout" Target="../slideLayouts/slideLayout391.xml"/><Relationship Id="rId34" Type="http://schemas.openxmlformats.org/officeDocument/2006/relationships/slideLayout" Target="../slideLayouts/slideLayout404.xml"/><Relationship Id="rId7" Type="http://schemas.openxmlformats.org/officeDocument/2006/relationships/slideLayout" Target="../slideLayouts/slideLayout377.xml"/><Relationship Id="rId12" Type="http://schemas.openxmlformats.org/officeDocument/2006/relationships/slideLayout" Target="../slideLayouts/slideLayout382.xml"/><Relationship Id="rId17" Type="http://schemas.openxmlformats.org/officeDocument/2006/relationships/slideLayout" Target="../slideLayouts/slideLayout387.xml"/><Relationship Id="rId25" Type="http://schemas.openxmlformats.org/officeDocument/2006/relationships/slideLayout" Target="../slideLayouts/slideLayout395.xml"/><Relationship Id="rId33" Type="http://schemas.openxmlformats.org/officeDocument/2006/relationships/slideLayout" Target="../slideLayouts/slideLayout403.xml"/><Relationship Id="rId38" Type="http://schemas.openxmlformats.org/officeDocument/2006/relationships/theme" Target="../theme/theme11.xml"/><Relationship Id="rId2" Type="http://schemas.openxmlformats.org/officeDocument/2006/relationships/slideLayout" Target="../slideLayouts/slideLayout372.xml"/><Relationship Id="rId16" Type="http://schemas.openxmlformats.org/officeDocument/2006/relationships/slideLayout" Target="../slideLayouts/slideLayout386.xml"/><Relationship Id="rId20" Type="http://schemas.openxmlformats.org/officeDocument/2006/relationships/slideLayout" Target="../slideLayouts/slideLayout390.xml"/><Relationship Id="rId29" Type="http://schemas.openxmlformats.org/officeDocument/2006/relationships/slideLayout" Target="../slideLayouts/slideLayout399.xml"/><Relationship Id="rId1" Type="http://schemas.openxmlformats.org/officeDocument/2006/relationships/slideLayout" Target="../slideLayouts/slideLayout371.xml"/><Relationship Id="rId6" Type="http://schemas.openxmlformats.org/officeDocument/2006/relationships/slideLayout" Target="../slideLayouts/slideLayout376.xml"/><Relationship Id="rId11" Type="http://schemas.openxmlformats.org/officeDocument/2006/relationships/slideLayout" Target="../slideLayouts/slideLayout381.xml"/><Relationship Id="rId24" Type="http://schemas.openxmlformats.org/officeDocument/2006/relationships/slideLayout" Target="../slideLayouts/slideLayout394.xml"/><Relationship Id="rId32" Type="http://schemas.openxmlformats.org/officeDocument/2006/relationships/slideLayout" Target="../slideLayouts/slideLayout402.xml"/><Relationship Id="rId37" Type="http://schemas.openxmlformats.org/officeDocument/2006/relationships/slideLayout" Target="../slideLayouts/slideLayout407.xml"/><Relationship Id="rId5" Type="http://schemas.openxmlformats.org/officeDocument/2006/relationships/slideLayout" Target="../slideLayouts/slideLayout375.xml"/><Relationship Id="rId15" Type="http://schemas.openxmlformats.org/officeDocument/2006/relationships/slideLayout" Target="../slideLayouts/slideLayout385.xml"/><Relationship Id="rId23" Type="http://schemas.openxmlformats.org/officeDocument/2006/relationships/slideLayout" Target="../slideLayouts/slideLayout393.xml"/><Relationship Id="rId28" Type="http://schemas.openxmlformats.org/officeDocument/2006/relationships/slideLayout" Target="../slideLayouts/slideLayout398.xml"/><Relationship Id="rId36" Type="http://schemas.openxmlformats.org/officeDocument/2006/relationships/slideLayout" Target="../slideLayouts/slideLayout406.xml"/><Relationship Id="rId10" Type="http://schemas.openxmlformats.org/officeDocument/2006/relationships/slideLayout" Target="../slideLayouts/slideLayout380.xml"/><Relationship Id="rId19" Type="http://schemas.openxmlformats.org/officeDocument/2006/relationships/slideLayout" Target="../slideLayouts/slideLayout389.xml"/><Relationship Id="rId31" Type="http://schemas.openxmlformats.org/officeDocument/2006/relationships/slideLayout" Target="../slideLayouts/slideLayout401.xml"/><Relationship Id="rId4" Type="http://schemas.openxmlformats.org/officeDocument/2006/relationships/slideLayout" Target="../slideLayouts/slideLayout374.xml"/><Relationship Id="rId9" Type="http://schemas.openxmlformats.org/officeDocument/2006/relationships/slideLayout" Target="../slideLayouts/slideLayout379.xml"/><Relationship Id="rId14" Type="http://schemas.openxmlformats.org/officeDocument/2006/relationships/slideLayout" Target="../slideLayouts/slideLayout384.xml"/><Relationship Id="rId22" Type="http://schemas.openxmlformats.org/officeDocument/2006/relationships/slideLayout" Target="../slideLayouts/slideLayout392.xml"/><Relationship Id="rId27" Type="http://schemas.openxmlformats.org/officeDocument/2006/relationships/slideLayout" Target="../slideLayouts/slideLayout397.xml"/><Relationship Id="rId30" Type="http://schemas.openxmlformats.org/officeDocument/2006/relationships/slideLayout" Target="../slideLayouts/slideLayout400.xml"/><Relationship Id="rId35" Type="http://schemas.openxmlformats.org/officeDocument/2006/relationships/slideLayout" Target="../slideLayouts/slideLayout405.xml"/><Relationship Id="rId8" Type="http://schemas.openxmlformats.org/officeDocument/2006/relationships/slideLayout" Target="../slideLayouts/slideLayout378.xml"/><Relationship Id="rId3" Type="http://schemas.openxmlformats.org/officeDocument/2006/relationships/slideLayout" Target="../slideLayouts/slideLayout373.xml"/></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420.xml"/><Relationship Id="rId18" Type="http://schemas.openxmlformats.org/officeDocument/2006/relationships/slideLayout" Target="../slideLayouts/slideLayout425.xml"/><Relationship Id="rId26" Type="http://schemas.openxmlformats.org/officeDocument/2006/relationships/slideLayout" Target="../slideLayouts/slideLayout433.xml"/><Relationship Id="rId39" Type="http://schemas.openxmlformats.org/officeDocument/2006/relationships/image" Target="../media/image1.png"/><Relationship Id="rId21" Type="http://schemas.openxmlformats.org/officeDocument/2006/relationships/slideLayout" Target="../slideLayouts/slideLayout428.xml"/><Relationship Id="rId34" Type="http://schemas.openxmlformats.org/officeDocument/2006/relationships/slideLayout" Target="../slideLayouts/slideLayout441.xml"/><Relationship Id="rId7" Type="http://schemas.openxmlformats.org/officeDocument/2006/relationships/slideLayout" Target="../slideLayouts/slideLayout414.xml"/><Relationship Id="rId12" Type="http://schemas.openxmlformats.org/officeDocument/2006/relationships/slideLayout" Target="../slideLayouts/slideLayout419.xml"/><Relationship Id="rId17" Type="http://schemas.openxmlformats.org/officeDocument/2006/relationships/slideLayout" Target="../slideLayouts/slideLayout424.xml"/><Relationship Id="rId25" Type="http://schemas.openxmlformats.org/officeDocument/2006/relationships/slideLayout" Target="../slideLayouts/slideLayout432.xml"/><Relationship Id="rId33" Type="http://schemas.openxmlformats.org/officeDocument/2006/relationships/slideLayout" Target="../slideLayouts/slideLayout440.xml"/><Relationship Id="rId38" Type="http://schemas.openxmlformats.org/officeDocument/2006/relationships/theme" Target="../theme/theme12.xml"/><Relationship Id="rId2" Type="http://schemas.openxmlformats.org/officeDocument/2006/relationships/slideLayout" Target="../slideLayouts/slideLayout409.xml"/><Relationship Id="rId16" Type="http://schemas.openxmlformats.org/officeDocument/2006/relationships/slideLayout" Target="../slideLayouts/slideLayout423.xml"/><Relationship Id="rId20" Type="http://schemas.openxmlformats.org/officeDocument/2006/relationships/slideLayout" Target="../slideLayouts/slideLayout427.xml"/><Relationship Id="rId29" Type="http://schemas.openxmlformats.org/officeDocument/2006/relationships/slideLayout" Target="../slideLayouts/slideLayout436.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24" Type="http://schemas.openxmlformats.org/officeDocument/2006/relationships/slideLayout" Target="../slideLayouts/slideLayout431.xml"/><Relationship Id="rId32" Type="http://schemas.openxmlformats.org/officeDocument/2006/relationships/slideLayout" Target="../slideLayouts/slideLayout439.xml"/><Relationship Id="rId37" Type="http://schemas.openxmlformats.org/officeDocument/2006/relationships/slideLayout" Target="../slideLayouts/slideLayout444.xml"/><Relationship Id="rId5" Type="http://schemas.openxmlformats.org/officeDocument/2006/relationships/slideLayout" Target="../slideLayouts/slideLayout412.xml"/><Relationship Id="rId15" Type="http://schemas.openxmlformats.org/officeDocument/2006/relationships/slideLayout" Target="../slideLayouts/slideLayout422.xml"/><Relationship Id="rId23" Type="http://schemas.openxmlformats.org/officeDocument/2006/relationships/slideLayout" Target="../slideLayouts/slideLayout430.xml"/><Relationship Id="rId28" Type="http://schemas.openxmlformats.org/officeDocument/2006/relationships/slideLayout" Target="../slideLayouts/slideLayout435.xml"/><Relationship Id="rId36" Type="http://schemas.openxmlformats.org/officeDocument/2006/relationships/slideLayout" Target="../slideLayouts/slideLayout443.xml"/><Relationship Id="rId10" Type="http://schemas.openxmlformats.org/officeDocument/2006/relationships/slideLayout" Target="../slideLayouts/slideLayout417.xml"/><Relationship Id="rId19" Type="http://schemas.openxmlformats.org/officeDocument/2006/relationships/slideLayout" Target="../slideLayouts/slideLayout426.xml"/><Relationship Id="rId31" Type="http://schemas.openxmlformats.org/officeDocument/2006/relationships/slideLayout" Target="../slideLayouts/slideLayout438.xml"/><Relationship Id="rId4" Type="http://schemas.openxmlformats.org/officeDocument/2006/relationships/slideLayout" Target="../slideLayouts/slideLayout411.xml"/><Relationship Id="rId9" Type="http://schemas.openxmlformats.org/officeDocument/2006/relationships/slideLayout" Target="../slideLayouts/slideLayout416.xml"/><Relationship Id="rId14" Type="http://schemas.openxmlformats.org/officeDocument/2006/relationships/slideLayout" Target="../slideLayouts/slideLayout421.xml"/><Relationship Id="rId22" Type="http://schemas.openxmlformats.org/officeDocument/2006/relationships/slideLayout" Target="../slideLayouts/slideLayout429.xml"/><Relationship Id="rId27" Type="http://schemas.openxmlformats.org/officeDocument/2006/relationships/slideLayout" Target="../slideLayouts/slideLayout434.xml"/><Relationship Id="rId30" Type="http://schemas.openxmlformats.org/officeDocument/2006/relationships/slideLayout" Target="../slideLayouts/slideLayout437.xml"/><Relationship Id="rId35" Type="http://schemas.openxmlformats.org/officeDocument/2006/relationships/slideLayout" Target="../slideLayouts/slideLayout442.xml"/><Relationship Id="rId8" Type="http://schemas.openxmlformats.org/officeDocument/2006/relationships/slideLayout" Target="../slideLayouts/slideLayout415.xml"/><Relationship Id="rId3" Type="http://schemas.openxmlformats.org/officeDocument/2006/relationships/slideLayout" Target="../slideLayouts/slideLayout410.xml"/></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457.xml"/><Relationship Id="rId18" Type="http://schemas.openxmlformats.org/officeDocument/2006/relationships/slideLayout" Target="../slideLayouts/slideLayout462.xml"/><Relationship Id="rId26" Type="http://schemas.openxmlformats.org/officeDocument/2006/relationships/slideLayout" Target="../slideLayouts/slideLayout470.xml"/><Relationship Id="rId39" Type="http://schemas.openxmlformats.org/officeDocument/2006/relationships/image" Target="../media/image1.png"/><Relationship Id="rId21" Type="http://schemas.openxmlformats.org/officeDocument/2006/relationships/slideLayout" Target="../slideLayouts/slideLayout465.xml"/><Relationship Id="rId34" Type="http://schemas.openxmlformats.org/officeDocument/2006/relationships/slideLayout" Target="../slideLayouts/slideLayout478.xml"/><Relationship Id="rId7" Type="http://schemas.openxmlformats.org/officeDocument/2006/relationships/slideLayout" Target="../slideLayouts/slideLayout451.xml"/><Relationship Id="rId12" Type="http://schemas.openxmlformats.org/officeDocument/2006/relationships/slideLayout" Target="../slideLayouts/slideLayout456.xml"/><Relationship Id="rId17" Type="http://schemas.openxmlformats.org/officeDocument/2006/relationships/slideLayout" Target="../slideLayouts/slideLayout461.xml"/><Relationship Id="rId25" Type="http://schemas.openxmlformats.org/officeDocument/2006/relationships/slideLayout" Target="../slideLayouts/slideLayout469.xml"/><Relationship Id="rId33" Type="http://schemas.openxmlformats.org/officeDocument/2006/relationships/slideLayout" Target="../slideLayouts/slideLayout477.xml"/><Relationship Id="rId38" Type="http://schemas.openxmlformats.org/officeDocument/2006/relationships/theme" Target="../theme/theme13.xml"/><Relationship Id="rId2" Type="http://schemas.openxmlformats.org/officeDocument/2006/relationships/slideLayout" Target="../slideLayouts/slideLayout446.xml"/><Relationship Id="rId16" Type="http://schemas.openxmlformats.org/officeDocument/2006/relationships/slideLayout" Target="../slideLayouts/slideLayout460.xml"/><Relationship Id="rId20" Type="http://schemas.openxmlformats.org/officeDocument/2006/relationships/slideLayout" Target="../slideLayouts/slideLayout464.xml"/><Relationship Id="rId29" Type="http://schemas.openxmlformats.org/officeDocument/2006/relationships/slideLayout" Target="../slideLayouts/slideLayout473.xml"/><Relationship Id="rId1" Type="http://schemas.openxmlformats.org/officeDocument/2006/relationships/slideLayout" Target="../slideLayouts/slideLayout445.xml"/><Relationship Id="rId6" Type="http://schemas.openxmlformats.org/officeDocument/2006/relationships/slideLayout" Target="../slideLayouts/slideLayout450.xml"/><Relationship Id="rId11" Type="http://schemas.openxmlformats.org/officeDocument/2006/relationships/slideLayout" Target="../slideLayouts/slideLayout455.xml"/><Relationship Id="rId24" Type="http://schemas.openxmlformats.org/officeDocument/2006/relationships/slideLayout" Target="../slideLayouts/slideLayout468.xml"/><Relationship Id="rId32" Type="http://schemas.openxmlformats.org/officeDocument/2006/relationships/slideLayout" Target="../slideLayouts/slideLayout476.xml"/><Relationship Id="rId37" Type="http://schemas.openxmlformats.org/officeDocument/2006/relationships/slideLayout" Target="../slideLayouts/slideLayout481.xml"/><Relationship Id="rId5" Type="http://schemas.openxmlformats.org/officeDocument/2006/relationships/slideLayout" Target="../slideLayouts/slideLayout449.xml"/><Relationship Id="rId15" Type="http://schemas.openxmlformats.org/officeDocument/2006/relationships/slideLayout" Target="../slideLayouts/slideLayout459.xml"/><Relationship Id="rId23" Type="http://schemas.openxmlformats.org/officeDocument/2006/relationships/slideLayout" Target="../slideLayouts/slideLayout467.xml"/><Relationship Id="rId28" Type="http://schemas.openxmlformats.org/officeDocument/2006/relationships/slideLayout" Target="../slideLayouts/slideLayout472.xml"/><Relationship Id="rId36" Type="http://schemas.openxmlformats.org/officeDocument/2006/relationships/slideLayout" Target="../slideLayouts/slideLayout480.xml"/><Relationship Id="rId10" Type="http://schemas.openxmlformats.org/officeDocument/2006/relationships/slideLayout" Target="../slideLayouts/slideLayout454.xml"/><Relationship Id="rId19" Type="http://schemas.openxmlformats.org/officeDocument/2006/relationships/slideLayout" Target="../slideLayouts/slideLayout463.xml"/><Relationship Id="rId31" Type="http://schemas.openxmlformats.org/officeDocument/2006/relationships/slideLayout" Target="../slideLayouts/slideLayout475.xml"/><Relationship Id="rId4" Type="http://schemas.openxmlformats.org/officeDocument/2006/relationships/slideLayout" Target="../slideLayouts/slideLayout448.xml"/><Relationship Id="rId9" Type="http://schemas.openxmlformats.org/officeDocument/2006/relationships/slideLayout" Target="../slideLayouts/slideLayout453.xml"/><Relationship Id="rId14" Type="http://schemas.openxmlformats.org/officeDocument/2006/relationships/slideLayout" Target="../slideLayouts/slideLayout458.xml"/><Relationship Id="rId22" Type="http://schemas.openxmlformats.org/officeDocument/2006/relationships/slideLayout" Target="../slideLayouts/slideLayout466.xml"/><Relationship Id="rId27" Type="http://schemas.openxmlformats.org/officeDocument/2006/relationships/slideLayout" Target="../slideLayouts/slideLayout471.xml"/><Relationship Id="rId30" Type="http://schemas.openxmlformats.org/officeDocument/2006/relationships/slideLayout" Target="../slideLayouts/slideLayout474.xml"/><Relationship Id="rId35" Type="http://schemas.openxmlformats.org/officeDocument/2006/relationships/slideLayout" Target="../slideLayouts/slideLayout479.xml"/><Relationship Id="rId8" Type="http://schemas.openxmlformats.org/officeDocument/2006/relationships/slideLayout" Target="../slideLayouts/slideLayout452.xml"/><Relationship Id="rId3" Type="http://schemas.openxmlformats.org/officeDocument/2006/relationships/slideLayout" Target="../slideLayouts/slideLayout447.xml"/></Relationships>
</file>

<file path=ppt/slideMasters/_rels/slideMaster14.xml.rels><?xml version="1.0" encoding="UTF-8" standalone="yes"?>
<Relationships xmlns="http://schemas.openxmlformats.org/package/2006/relationships"><Relationship Id="rId13" Type="http://schemas.openxmlformats.org/officeDocument/2006/relationships/slideLayout" Target="../slideLayouts/slideLayout494.xml"/><Relationship Id="rId18" Type="http://schemas.openxmlformats.org/officeDocument/2006/relationships/slideLayout" Target="../slideLayouts/slideLayout499.xml"/><Relationship Id="rId26" Type="http://schemas.openxmlformats.org/officeDocument/2006/relationships/slideLayout" Target="../slideLayouts/slideLayout507.xml"/><Relationship Id="rId39" Type="http://schemas.openxmlformats.org/officeDocument/2006/relationships/image" Target="../media/image12.png"/><Relationship Id="rId21" Type="http://schemas.openxmlformats.org/officeDocument/2006/relationships/slideLayout" Target="../slideLayouts/slideLayout502.xml"/><Relationship Id="rId34" Type="http://schemas.openxmlformats.org/officeDocument/2006/relationships/slideLayout" Target="../slideLayouts/slideLayout515.xml"/><Relationship Id="rId7" Type="http://schemas.openxmlformats.org/officeDocument/2006/relationships/slideLayout" Target="../slideLayouts/slideLayout488.xml"/><Relationship Id="rId12" Type="http://schemas.openxmlformats.org/officeDocument/2006/relationships/slideLayout" Target="../slideLayouts/slideLayout493.xml"/><Relationship Id="rId17" Type="http://schemas.openxmlformats.org/officeDocument/2006/relationships/slideLayout" Target="../slideLayouts/slideLayout498.xml"/><Relationship Id="rId25" Type="http://schemas.openxmlformats.org/officeDocument/2006/relationships/slideLayout" Target="../slideLayouts/slideLayout506.xml"/><Relationship Id="rId33" Type="http://schemas.openxmlformats.org/officeDocument/2006/relationships/slideLayout" Target="../slideLayouts/slideLayout514.xml"/><Relationship Id="rId38" Type="http://schemas.openxmlformats.org/officeDocument/2006/relationships/theme" Target="../theme/theme14.xml"/><Relationship Id="rId2" Type="http://schemas.openxmlformats.org/officeDocument/2006/relationships/slideLayout" Target="../slideLayouts/slideLayout483.xml"/><Relationship Id="rId16" Type="http://schemas.openxmlformats.org/officeDocument/2006/relationships/slideLayout" Target="../slideLayouts/slideLayout497.xml"/><Relationship Id="rId20" Type="http://schemas.openxmlformats.org/officeDocument/2006/relationships/slideLayout" Target="../slideLayouts/slideLayout501.xml"/><Relationship Id="rId29" Type="http://schemas.openxmlformats.org/officeDocument/2006/relationships/slideLayout" Target="../slideLayouts/slideLayout510.xml"/><Relationship Id="rId1" Type="http://schemas.openxmlformats.org/officeDocument/2006/relationships/slideLayout" Target="../slideLayouts/slideLayout482.xml"/><Relationship Id="rId6" Type="http://schemas.openxmlformats.org/officeDocument/2006/relationships/slideLayout" Target="../slideLayouts/slideLayout487.xml"/><Relationship Id="rId11" Type="http://schemas.openxmlformats.org/officeDocument/2006/relationships/slideLayout" Target="../slideLayouts/slideLayout492.xml"/><Relationship Id="rId24" Type="http://schemas.openxmlformats.org/officeDocument/2006/relationships/slideLayout" Target="../slideLayouts/slideLayout505.xml"/><Relationship Id="rId32" Type="http://schemas.openxmlformats.org/officeDocument/2006/relationships/slideLayout" Target="../slideLayouts/slideLayout513.xml"/><Relationship Id="rId37" Type="http://schemas.openxmlformats.org/officeDocument/2006/relationships/slideLayout" Target="../slideLayouts/slideLayout518.xml"/><Relationship Id="rId5" Type="http://schemas.openxmlformats.org/officeDocument/2006/relationships/slideLayout" Target="../slideLayouts/slideLayout486.xml"/><Relationship Id="rId15" Type="http://schemas.openxmlformats.org/officeDocument/2006/relationships/slideLayout" Target="../slideLayouts/slideLayout496.xml"/><Relationship Id="rId23" Type="http://schemas.openxmlformats.org/officeDocument/2006/relationships/slideLayout" Target="../slideLayouts/slideLayout504.xml"/><Relationship Id="rId28" Type="http://schemas.openxmlformats.org/officeDocument/2006/relationships/slideLayout" Target="../slideLayouts/slideLayout509.xml"/><Relationship Id="rId36" Type="http://schemas.openxmlformats.org/officeDocument/2006/relationships/slideLayout" Target="../slideLayouts/slideLayout517.xml"/><Relationship Id="rId10" Type="http://schemas.openxmlformats.org/officeDocument/2006/relationships/slideLayout" Target="../slideLayouts/slideLayout491.xml"/><Relationship Id="rId19" Type="http://schemas.openxmlformats.org/officeDocument/2006/relationships/slideLayout" Target="../slideLayouts/slideLayout500.xml"/><Relationship Id="rId31" Type="http://schemas.openxmlformats.org/officeDocument/2006/relationships/slideLayout" Target="../slideLayouts/slideLayout512.xml"/><Relationship Id="rId4" Type="http://schemas.openxmlformats.org/officeDocument/2006/relationships/slideLayout" Target="../slideLayouts/slideLayout485.xml"/><Relationship Id="rId9" Type="http://schemas.openxmlformats.org/officeDocument/2006/relationships/slideLayout" Target="../slideLayouts/slideLayout490.xml"/><Relationship Id="rId14" Type="http://schemas.openxmlformats.org/officeDocument/2006/relationships/slideLayout" Target="../slideLayouts/slideLayout495.xml"/><Relationship Id="rId22" Type="http://schemas.openxmlformats.org/officeDocument/2006/relationships/slideLayout" Target="../slideLayouts/slideLayout503.xml"/><Relationship Id="rId27" Type="http://schemas.openxmlformats.org/officeDocument/2006/relationships/slideLayout" Target="../slideLayouts/slideLayout508.xml"/><Relationship Id="rId30" Type="http://schemas.openxmlformats.org/officeDocument/2006/relationships/slideLayout" Target="../slideLayouts/slideLayout511.xml"/><Relationship Id="rId35" Type="http://schemas.openxmlformats.org/officeDocument/2006/relationships/slideLayout" Target="../slideLayouts/slideLayout516.xml"/><Relationship Id="rId8" Type="http://schemas.openxmlformats.org/officeDocument/2006/relationships/slideLayout" Target="../slideLayouts/slideLayout489.xml"/><Relationship Id="rId3" Type="http://schemas.openxmlformats.org/officeDocument/2006/relationships/slideLayout" Target="../slideLayouts/slideLayout484.xml"/></Relationships>
</file>

<file path=ppt/slideMasters/_rels/slideMaster15.xml.rels><?xml version="1.0" encoding="UTF-8" standalone="yes"?>
<Relationships xmlns="http://schemas.openxmlformats.org/package/2006/relationships"><Relationship Id="rId13" Type="http://schemas.openxmlformats.org/officeDocument/2006/relationships/slideLayout" Target="../slideLayouts/slideLayout531.xml"/><Relationship Id="rId18" Type="http://schemas.openxmlformats.org/officeDocument/2006/relationships/slideLayout" Target="../slideLayouts/slideLayout536.xml"/><Relationship Id="rId26" Type="http://schemas.openxmlformats.org/officeDocument/2006/relationships/slideLayout" Target="../slideLayouts/slideLayout544.xml"/><Relationship Id="rId39" Type="http://schemas.openxmlformats.org/officeDocument/2006/relationships/image" Target="../media/image12.png"/><Relationship Id="rId21" Type="http://schemas.openxmlformats.org/officeDocument/2006/relationships/slideLayout" Target="../slideLayouts/slideLayout539.xml"/><Relationship Id="rId34" Type="http://schemas.openxmlformats.org/officeDocument/2006/relationships/slideLayout" Target="../slideLayouts/slideLayout552.xml"/><Relationship Id="rId7" Type="http://schemas.openxmlformats.org/officeDocument/2006/relationships/slideLayout" Target="../slideLayouts/slideLayout525.xml"/><Relationship Id="rId12" Type="http://schemas.openxmlformats.org/officeDocument/2006/relationships/slideLayout" Target="../slideLayouts/slideLayout530.xml"/><Relationship Id="rId17" Type="http://schemas.openxmlformats.org/officeDocument/2006/relationships/slideLayout" Target="../slideLayouts/slideLayout535.xml"/><Relationship Id="rId25" Type="http://schemas.openxmlformats.org/officeDocument/2006/relationships/slideLayout" Target="../slideLayouts/slideLayout543.xml"/><Relationship Id="rId33" Type="http://schemas.openxmlformats.org/officeDocument/2006/relationships/slideLayout" Target="../slideLayouts/slideLayout551.xml"/><Relationship Id="rId38" Type="http://schemas.openxmlformats.org/officeDocument/2006/relationships/theme" Target="../theme/theme15.xml"/><Relationship Id="rId2" Type="http://schemas.openxmlformats.org/officeDocument/2006/relationships/slideLayout" Target="../slideLayouts/slideLayout520.xml"/><Relationship Id="rId16" Type="http://schemas.openxmlformats.org/officeDocument/2006/relationships/slideLayout" Target="../slideLayouts/slideLayout534.xml"/><Relationship Id="rId20" Type="http://schemas.openxmlformats.org/officeDocument/2006/relationships/slideLayout" Target="../slideLayouts/slideLayout538.xml"/><Relationship Id="rId29" Type="http://schemas.openxmlformats.org/officeDocument/2006/relationships/slideLayout" Target="../slideLayouts/slideLayout547.xml"/><Relationship Id="rId1" Type="http://schemas.openxmlformats.org/officeDocument/2006/relationships/slideLayout" Target="../slideLayouts/slideLayout519.xml"/><Relationship Id="rId6" Type="http://schemas.openxmlformats.org/officeDocument/2006/relationships/slideLayout" Target="../slideLayouts/slideLayout524.xml"/><Relationship Id="rId11" Type="http://schemas.openxmlformats.org/officeDocument/2006/relationships/slideLayout" Target="../slideLayouts/slideLayout529.xml"/><Relationship Id="rId24" Type="http://schemas.openxmlformats.org/officeDocument/2006/relationships/slideLayout" Target="../slideLayouts/slideLayout542.xml"/><Relationship Id="rId32" Type="http://schemas.openxmlformats.org/officeDocument/2006/relationships/slideLayout" Target="../slideLayouts/slideLayout550.xml"/><Relationship Id="rId37" Type="http://schemas.openxmlformats.org/officeDocument/2006/relationships/slideLayout" Target="../slideLayouts/slideLayout555.xml"/><Relationship Id="rId5" Type="http://schemas.openxmlformats.org/officeDocument/2006/relationships/slideLayout" Target="../slideLayouts/slideLayout523.xml"/><Relationship Id="rId15" Type="http://schemas.openxmlformats.org/officeDocument/2006/relationships/slideLayout" Target="../slideLayouts/slideLayout533.xml"/><Relationship Id="rId23" Type="http://schemas.openxmlformats.org/officeDocument/2006/relationships/slideLayout" Target="../slideLayouts/slideLayout541.xml"/><Relationship Id="rId28" Type="http://schemas.openxmlformats.org/officeDocument/2006/relationships/slideLayout" Target="../slideLayouts/slideLayout546.xml"/><Relationship Id="rId36" Type="http://schemas.openxmlformats.org/officeDocument/2006/relationships/slideLayout" Target="../slideLayouts/slideLayout554.xml"/><Relationship Id="rId10" Type="http://schemas.openxmlformats.org/officeDocument/2006/relationships/slideLayout" Target="../slideLayouts/slideLayout528.xml"/><Relationship Id="rId19" Type="http://schemas.openxmlformats.org/officeDocument/2006/relationships/slideLayout" Target="../slideLayouts/slideLayout537.xml"/><Relationship Id="rId31" Type="http://schemas.openxmlformats.org/officeDocument/2006/relationships/slideLayout" Target="../slideLayouts/slideLayout549.xml"/><Relationship Id="rId4" Type="http://schemas.openxmlformats.org/officeDocument/2006/relationships/slideLayout" Target="../slideLayouts/slideLayout522.xml"/><Relationship Id="rId9" Type="http://schemas.openxmlformats.org/officeDocument/2006/relationships/slideLayout" Target="../slideLayouts/slideLayout527.xml"/><Relationship Id="rId14" Type="http://schemas.openxmlformats.org/officeDocument/2006/relationships/slideLayout" Target="../slideLayouts/slideLayout532.xml"/><Relationship Id="rId22" Type="http://schemas.openxmlformats.org/officeDocument/2006/relationships/slideLayout" Target="../slideLayouts/slideLayout540.xml"/><Relationship Id="rId27" Type="http://schemas.openxmlformats.org/officeDocument/2006/relationships/slideLayout" Target="../slideLayouts/slideLayout545.xml"/><Relationship Id="rId30" Type="http://schemas.openxmlformats.org/officeDocument/2006/relationships/slideLayout" Target="../slideLayouts/slideLayout548.xml"/><Relationship Id="rId35" Type="http://schemas.openxmlformats.org/officeDocument/2006/relationships/slideLayout" Target="../slideLayouts/slideLayout553.xml"/><Relationship Id="rId8" Type="http://schemas.openxmlformats.org/officeDocument/2006/relationships/slideLayout" Target="../slideLayouts/slideLayout526.xml"/><Relationship Id="rId3" Type="http://schemas.openxmlformats.org/officeDocument/2006/relationships/slideLayout" Target="../slideLayouts/slideLayout521.xml"/></Relationships>
</file>

<file path=ppt/slideMasters/_rels/slideMaster16.xml.rels><?xml version="1.0" encoding="UTF-8" standalone="yes"?>
<Relationships xmlns="http://schemas.openxmlformats.org/package/2006/relationships"><Relationship Id="rId13" Type="http://schemas.openxmlformats.org/officeDocument/2006/relationships/slideLayout" Target="../slideLayouts/slideLayout568.xml"/><Relationship Id="rId18" Type="http://schemas.openxmlformats.org/officeDocument/2006/relationships/slideLayout" Target="../slideLayouts/slideLayout573.xml"/><Relationship Id="rId26" Type="http://schemas.openxmlformats.org/officeDocument/2006/relationships/slideLayout" Target="../slideLayouts/slideLayout581.xml"/><Relationship Id="rId39" Type="http://schemas.openxmlformats.org/officeDocument/2006/relationships/image" Target="../media/image12.png"/><Relationship Id="rId21" Type="http://schemas.openxmlformats.org/officeDocument/2006/relationships/slideLayout" Target="../slideLayouts/slideLayout576.xml"/><Relationship Id="rId34" Type="http://schemas.openxmlformats.org/officeDocument/2006/relationships/slideLayout" Target="../slideLayouts/slideLayout589.xml"/><Relationship Id="rId7" Type="http://schemas.openxmlformats.org/officeDocument/2006/relationships/slideLayout" Target="../slideLayouts/slideLayout562.xml"/><Relationship Id="rId12" Type="http://schemas.openxmlformats.org/officeDocument/2006/relationships/slideLayout" Target="../slideLayouts/slideLayout567.xml"/><Relationship Id="rId17" Type="http://schemas.openxmlformats.org/officeDocument/2006/relationships/slideLayout" Target="../slideLayouts/slideLayout572.xml"/><Relationship Id="rId25" Type="http://schemas.openxmlformats.org/officeDocument/2006/relationships/slideLayout" Target="../slideLayouts/slideLayout580.xml"/><Relationship Id="rId33" Type="http://schemas.openxmlformats.org/officeDocument/2006/relationships/slideLayout" Target="../slideLayouts/slideLayout588.xml"/><Relationship Id="rId38" Type="http://schemas.openxmlformats.org/officeDocument/2006/relationships/theme" Target="../theme/theme16.xml"/><Relationship Id="rId2" Type="http://schemas.openxmlformats.org/officeDocument/2006/relationships/slideLayout" Target="../slideLayouts/slideLayout557.xml"/><Relationship Id="rId16" Type="http://schemas.openxmlformats.org/officeDocument/2006/relationships/slideLayout" Target="../slideLayouts/slideLayout571.xml"/><Relationship Id="rId20" Type="http://schemas.openxmlformats.org/officeDocument/2006/relationships/slideLayout" Target="../slideLayouts/slideLayout575.xml"/><Relationship Id="rId29" Type="http://schemas.openxmlformats.org/officeDocument/2006/relationships/slideLayout" Target="../slideLayouts/slideLayout584.xml"/><Relationship Id="rId1" Type="http://schemas.openxmlformats.org/officeDocument/2006/relationships/slideLayout" Target="../slideLayouts/slideLayout556.xml"/><Relationship Id="rId6" Type="http://schemas.openxmlformats.org/officeDocument/2006/relationships/slideLayout" Target="../slideLayouts/slideLayout561.xml"/><Relationship Id="rId11" Type="http://schemas.openxmlformats.org/officeDocument/2006/relationships/slideLayout" Target="../slideLayouts/slideLayout566.xml"/><Relationship Id="rId24" Type="http://schemas.openxmlformats.org/officeDocument/2006/relationships/slideLayout" Target="../slideLayouts/slideLayout579.xml"/><Relationship Id="rId32" Type="http://schemas.openxmlformats.org/officeDocument/2006/relationships/slideLayout" Target="../slideLayouts/slideLayout587.xml"/><Relationship Id="rId37" Type="http://schemas.openxmlformats.org/officeDocument/2006/relationships/slideLayout" Target="../slideLayouts/slideLayout592.xml"/><Relationship Id="rId5" Type="http://schemas.openxmlformats.org/officeDocument/2006/relationships/slideLayout" Target="../slideLayouts/slideLayout560.xml"/><Relationship Id="rId15" Type="http://schemas.openxmlformats.org/officeDocument/2006/relationships/slideLayout" Target="../slideLayouts/slideLayout570.xml"/><Relationship Id="rId23" Type="http://schemas.openxmlformats.org/officeDocument/2006/relationships/slideLayout" Target="../slideLayouts/slideLayout578.xml"/><Relationship Id="rId28" Type="http://schemas.openxmlformats.org/officeDocument/2006/relationships/slideLayout" Target="../slideLayouts/slideLayout583.xml"/><Relationship Id="rId36" Type="http://schemas.openxmlformats.org/officeDocument/2006/relationships/slideLayout" Target="../slideLayouts/slideLayout591.xml"/><Relationship Id="rId10" Type="http://schemas.openxmlformats.org/officeDocument/2006/relationships/slideLayout" Target="../slideLayouts/slideLayout565.xml"/><Relationship Id="rId19" Type="http://schemas.openxmlformats.org/officeDocument/2006/relationships/slideLayout" Target="../slideLayouts/slideLayout574.xml"/><Relationship Id="rId31" Type="http://schemas.openxmlformats.org/officeDocument/2006/relationships/slideLayout" Target="../slideLayouts/slideLayout586.xml"/><Relationship Id="rId4" Type="http://schemas.openxmlformats.org/officeDocument/2006/relationships/slideLayout" Target="../slideLayouts/slideLayout559.xml"/><Relationship Id="rId9" Type="http://schemas.openxmlformats.org/officeDocument/2006/relationships/slideLayout" Target="../slideLayouts/slideLayout564.xml"/><Relationship Id="rId14" Type="http://schemas.openxmlformats.org/officeDocument/2006/relationships/slideLayout" Target="../slideLayouts/slideLayout569.xml"/><Relationship Id="rId22" Type="http://schemas.openxmlformats.org/officeDocument/2006/relationships/slideLayout" Target="../slideLayouts/slideLayout577.xml"/><Relationship Id="rId27" Type="http://schemas.openxmlformats.org/officeDocument/2006/relationships/slideLayout" Target="../slideLayouts/slideLayout582.xml"/><Relationship Id="rId30" Type="http://schemas.openxmlformats.org/officeDocument/2006/relationships/slideLayout" Target="../slideLayouts/slideLayout585.xml"/><Relationship Id="rId35" Type="http://schemas.openxmlformats.org/officeDocument/2006/relationships/slideLayout" Target="../slideLayouts/slideLayout590.xml"/><Relationship Id="rId8" Type="http://schemas.openxmlformats.org/officeDocument/2006/relationships/slideLayout" Target="../slideLayouts/slideLayout563.xml"/><Relationship Id="rId3" Type="http://schemas.openxmlformats.org/officeDocument/2006/relationships/slideLayout" Target="../slideLayouts/slideLayout558.xml"/></Relationships>
</file>

<file path=ppt/slideMasters/_rels/slideMaster17.xml.rels><?xml version="1.0" encoding="UTF-8" standalone="yes"?>
<Relationships xmlns="http://schemas.openxmlformats.org/package/2006/relationships"><Relationship Id="rId13" Type="http://schemas.openxmlformats.org/officeDocument/2006/relationships/slideLayout" Target="../slideLayouts/slideLayout605.xml"/><Relationship Id="rId18" Type="http://schemas.openxmlformats.org/officeDocument/2006/relationships/slideLayout" Target="../slideLayouts/slideLayout610.xml"/><Relationship Id="rId26" Type="http://schemas.openxmlformats.org/officeDocument/2006/relationships/slideLayout" Target="../slideLayouts/slideLayout618.xml"/><Relationship Id="rId39" Type="http://schemas.openxmlformats.org/officeDocument/2006/relationships/image" Target="../media/image1.png"/><Relationship Id="rId21" Type="http://schemas.openxmlformats.org/officeDocument/2006/relationships/slideLayout" Target="../slideLayouts/slideLayout613.xml"/><Relationship Id="rId34" Type="http://schemas.openxmlformats.org/officeDocument/2006/relationships/slideLayout" Target="../slideLayouts/slideLayout626.xml"/><Relationship Id="rId7" Type="http://schemas.openxmlformats.org/officeDocument/2006/relationships/slideLayout" Target="../slideLayouts/slideLayout599.xml"/><Relationship Id="rId12" Type="http://schemas.openxmlformats.org/officeDocument/2006/relationships/slideLayout" Target="../slideLayouts/slideLayout604.xml"/><Relationship Id="rId17" Type="http://schemas.openxmlformats.org/officeDocument/2006/relationships/slideLayout" Target="../slideLayouts/slideLayout609.xml"/><Relationship Id="rId25" Type="http://schemas.openxmlformats.org/officeDocument/2006/relationships/slideLayout" Target="../slideLayouts/slideLayout617.xml"/><Relationship Id="rId33" Type="http://schemas.openxmlformats.org/officeDocument/2006/relationships/slideLayout" Target="../slideLayouts/slideLayout625.xml"/><Relationship Id="rId38" Type="http://schemas.openxmlformats.org/officeDocument/2006/relationships/theme" Target="../theme/theme17.xml"/><Relationship Id="rId2" Type="http://schemas.openxmlformats.org/officeDocument/2006/relationships/slideLayout" Target="../slideLayouts/slideLayout594.xml"/><Relationship Id="rId16" Type="http://schemas.openxmlformats.org/officeDocument/2006/relationships/slideLayout" Target="../slideLayouts/slideLayout608.xml"/><Relationship Id="rId20" Type="http://schemas.openxmlformats.org/officeDocument/2006/relationships/slideLayout" Target="../slideLayouts/slideLayout612.xml"/><Relationship Id="rId29" Type="http://schemas.openxmlformats.org/officeDocument/2006/relationships/slideLayout" Target="../slideLayouts/slideLayout621.xml"/><Relationship Id="rId1" Type="http://schemas.openxmlformats.org/officeDocument/2006/relationships/slideLayout" Target="../slideLayouts/slideLayout593.xml"/><Relationship Id="rId6" Type="http://schemas.openxmlformats.org/officeDocument/2006/relationships/slideLayout" Target="../slideLayouts/slideLayout598.xml"/><Relationship Id="rId11" Type="http://schemas.openxmlformats.org/officeDocument/2006/relationships/slideLayout" Target="../slideLayouts/slideLayout603.xml"/><Relationship Id="rId24" Type="http://schemas.openxmlformats.org/officeDocument/2006/relationships/slideLayout" Target="../slideLayouts/slideLayout616.xml"/><Relationship Id="rId32" Type="http://schemas.openxmlformats.org/officeDocument/2006/relationships/slideLayout" Target="../slideLayouts/slideLayout624.xml"/><Relationship Id="rId37" Type="http://schemas.openxmlformats.org/officeDocument/2006/relationships/slideLayout" Target="../slideLayouts/slideLayout629.xml"/><Relationship Id="rId5" Type="http://schemas.openxmlformats.org/officeDocument/2006/relationships/slideLayout" Target="../slideLayouts/slideLayout597.xml"/><Relationship Id="rId15" Type="http://schemas.openxmlformats.org/officeDocument/2006/relationships/slideLayout" Target="../slideLayouts/slideLayout607.xml"/><Relationship Id="rId23" Type="http://schemas.openxmlformats.org/officeDocument/2006/relationships/slideLayout" Target="../slideLayouts/slideLayout615.xml"/><Relationship Id="rId28" Type="http://schemas.openxmlformats.org/officeDocument/2006/relationships/slideLayout" Target="../slideLayouts/slideLayout620.xml"/><Relationship Id="rId36" Type="http://schemas.openxmlformats.org/officeDocument/2006/relationships/slideLayout" Target="../slideLayouts/slideLayout628.xml"/><Relationship Id="rId10" Type="http://schemas.openxmlformats.org/officeDocument/2006/relationships/slideLayout" Target="../slideLayouts/slideLayout602.xml"/><Relationship Id="rId19" Type="http://schemas.openxmlformats.org/officeDocument/2006/relationships/slideLayout" Target="../slideLayouts/slideLayout611.xml"/><Relationship Id="rId31" Type="http://schemas.openxmlformats.org/officeDocument/2006/relationships/slideLayout" Target="../slideLayouts/slideLayout623.xml"/><Relationship Id="rId4" Type="http://schemas.openxmlformats.org/officeDocument/2006/relationships/slideLayout" Target="../slideLayouts/slideLayout596.xml"/><Relationship Id="rId9" Type="http://schemas.openxmlformats.org/officeDocument/2006/relationships/slideLayout" Target="../slideLayouts/slideLayout601.xml"/><Relationship Id="rId14" Type="http://schemas.openxmlformats.org/officeDocument/2006/relationships/slideLayout" Target="../slideLayouts/slideLayout606.xml"/><Relationship Id="rId22" Type="http://schemas.openxmlformats.org/officeDocument/2006/relationships/slideLayout" Target="../slideLayouts/slideLayout614.xml"/><Relationship Id="rId27" Type="http://schemas.openxmlformats.org/officeDocument/2006/relationships/slideLayout" Target="../slideLayouts/slideLayout619.xml"/><Relationship Id="rId30" Type="http://schemas.openxmlformats.org/officeDocument/2006/relationships/slideLayout" Target="../slideLayouts/slideLayout622.xml"/><Relationship Id="rId35" Type="http://schemas.openxmlformats.org/officeDocument/2006/relationships/slideLayout" Target="../slideLayouts/slideLayout627.xml"/><Relationship Id="rId8" Type="http://schemas.openxmlformats.org/officeDocument/2006/relationships/slideLayout" Target="../slideLayouts/slideLayout600.xml"/><Relationship Id="rId3" Type="http://schemas.openxmlformats.org/officeDocument/2006/relationships/slideLayout" Target="../slideLayouts/slideLayout59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637.xml"/><Relationship Id="rId13" Type="http://schemas.openxmlformats.org/officeDocument/2006/relationships/slideLayout" Target="../slideLayouts/slideLayout642.xml"/><Relationship Id="rId18" Type="http://schemas.openxmlformats.org/officeDocument/2006/relationships/theme" Target="../theme/theme18.xml"/><Relationship Id="rId3" Type="http://schemas.openxmlformats.org/officeDocument/2006/relationships/slideLayout" Target="../slideLayouts/slideLayout632.xml"/><Relationship Id="rId7" Type="http://schemas.openxmlformats.org/officeDocument/2006/relationships/slideLayout" Target="../slideLayouts/slideLayout636.xml"/><Relationship Id="rId12" Type="http://schemas.openxmlformats.org/officeDocument/2006/relationships/slideLayout" Target="../slideLayouts/slideLayout641.xml"/><Relationship Id="rId17" Type="http://schemas.openxmlformats.org/officeDocument/2006/relationships/slideLayout" Target="../slideLayouts/slideLayout646.xml"/><Relationship Id="rId2" Type="http://schemas.openxmlformats.org/officeDocument/2006/relationships/slideLayout" Target="../slideLayouts/slideLayout631.xml"/><Relationship Id="rId16" Type="http://schemas.openxmlformats.org/officeDocument/2006/relationships/slideLayout" Target="../slideLayouts/slideLayout645.xml"/><Relationship Id="rId1" Type="http://schemas.openxmlformats.org/officeDocument/2006/relationships/slideLayout" Target="../slideLayouts/slideLayout630.xml"/><Relationship Id="rId6" Type="http://schemas.openxmlformats.org/officeDocument/2006/relationships/slideLayout" Target="../slideLayouts/slideLayout635.xml"/><Relationship Id="rId11" Type="http://schemas.openxmlformats.org/officeDocument/2006/relationships/slideLayout" Target="../slideLayouts/slideLayout640.xml"/><Relationship Id="rId5" Type="http://schemas.openxmlformats.org/officeDocument/2006/relationships/slideLayout" Target="../slideLayouts/slideLayout634.xml"/><Relationship Id="rId15" Type="http://schemas.openxmlformats.org/officeDocument/2006/relationships/slideLayout" Target="../slideLayouts/slideLayout644.xml"/><Relationship Id="rId10" Type="http://schemas.openxmlformats.org/officeDocument/2006/relationships/slideLayout" Target="../slideLayouts/slideLayout639.xml"/><Relationship Id="rId19" Type="http://schemas.openxmlformats.org/officeDocument/2006/relationships/image" Target="../media/image14.png"/><Relationship Id="rId4" Type="http://schemas.openxmlformats.org/officeDocument/2006/relationships/slideLayout" Target="../slideLayouts/slideLayout633.xml"/><Relationship Id="rId9" Type="http://schemas.openxmlformats.org/officeDocument/2006/relationships/slideLayout" Target="../slideLayouts/slideLayout638.xml"/><Relationship Id="rId14" Type="http://schemas.openxmlformats.org/officeDocument/2006/relationships/slideLayout" Target="../slideLayouts/slideLayout64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654.xml"/><Relationship Id="rId13" Type="http://schemas.openxmlformats.org/officeDocument/2006/relationships/slideLayout" Target="../slideLayouts/slideLayout659.xml"/><Relationship Id="rId18" Type="http://schemas.openxmlformats.org/officeDocument/2006/relationships/slideLayout" Target="../slideLayouts/slideLayout664.xml"/><Relationship Id="rId3" Type="http://schemas.openxmlformats.org/officeDocument/2006/relationships/slideLayout" Target="../slideLayouts/slideLayout649.xml"/><Relationship Id="rId7" Type="http://schemas.openxmlformats.org/officeDocument/2006/relationships/slideLayout" Target="../slideLayouts/slideLayout653.xml"/><Relationship Id="rId12" Type="http://schemas.openxmlformats.org/officeDocument/2006/relationships/slideLayout" Target="../slideLayouts/slideLayout658.xml"/><Relationship Id="rId17" Type="http://schemas.openxmlformats.org/officeDocument/2006/relationships/slideLayout" Target="../slideLayouts/slideLayout663.xml"/><Relationship Id="rId2" Type="http://schemas.openxmlformats.org/officeDocument/2006/relationships/slideLayout" Target="../slideLayouts/slideLayout648.xml"/><Relationship Id="rId16" Type="http://schemas.openxmlformats.org/officeDocument/2006/relationships/slideLayout" Target="../slideLayouts/slideLayout662.xml"/><Relationship Id="rId20" Type="http://schemas.openxmlformats.org/officeDocument/2006/relationships/image" Target="../media/image14.png"/><Relationship Id="rId1" Type="http://schemas.openxmlformats.org/officeDocument/2006/relationships/slideLayout" Target="../slideLayouts/slideLayout647.xml"/><Relationship Id="rId6" Type="http://schemas.openxmlformats.org/officeDocument/2006/relationships/slideLayout" Target="../slideLayouts/slideLayout652.xml"/><Relationship Id="rId11" Type="http://schemas.openxmlformats.org/officeDocument/2006/relationships/slideLayout" Target="../slideLayouts/slideLayout657.xml"/><Relationship Id="rId5" Type="http://schemas.openxmlformats.org/officeDocument/2006/relationships/slideLayout" Target="../slideLayouts/slideLayout651.xml"/><Relationship Id="rId15" Type="http://schemas.openxmlformats.org/officeDocument/2006/relationships/slideLayout" Target="../slideLayouts/slideLayout661.xml"/><Relationship Id="rId10" Type="http://schemas.openxmlformats.org/officeDocument/2006/relationships/slideLayout" Target="../slideLayouts/slideLayout656.xml"/><Relationship Id="rId19" Type="http://schemas.openxmlformats.org/officeDocument/2006/relationships/theme" Target="../theme/theme19.xml"/><Relationship Id="rId4" Type="http://schemas.openxmlformats.org/officeDocument/2006/relationships/slideLayout" Target="../slideLayouts/slideLayout650.xml"/><Relationship Id="rId9" Type="http://schemas.openxmlformats.org/officeDocument/2006/relationships/slideLayout" Target="../slideLayouts/slideLayout655.xml"/><Relationship Id="rId14" Type="http://schemas.openxmlformats.org/officeDocument/2006/relationships/slideLayout" Target="../slideLayouts/slideLayout66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9" Type="http://schemas.openxmlformats.org/officeDocument/2006/relationships/image" Target="../media/image1.png"/><Relationship Id="rId21" Type="http://schemas.openxmlformats.org/officeDocument/2006/relationships/slideLayout" Target="../slideLayouts/slideLayout58.xml"/><Relationship Id="rId34" Type="http://schemas.openxmlformats.org/officeDocument/2006/relationships/slideLayout" Target="../slideLayouts/slideLayout71.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theme" Target="../theme/theme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slideLayout" Target="../slideLayouts/slideLayout74.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 Id="rId8" Type="http://schemas.openxmlformats.org/officeDocument/2006/relationships/slideLayout" Target="../slideLayouts/slideLayout45.xml"/><Relationship Id="rId3" Type="http://schemas.openxmlformats.org/officeDocument/2006/relationships/slideLayout" Target="../slideLayouts/slideLayout4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672.xml"/><Relationship Id="rId13" Type="http://schemas.openxmlformats.org/officeDocument/2006/relationships/slideLayout" Target="../slideLayouts/slideLayout677.xml"/><Relationship Id="rId18" Type="http://schemas.openxmlformats.org/officeDocument/2006/relationships/theme" Target="../theme/theme20.xml"/><Relationship Id="rId3" Type="http://schemas.openxmlformats.org/officeDocument/2006/relationships/slideLayout" Target="../slideLayouts/slideLayout667.xml"/><Relationship Id="rId7" Type="http://schemas.openxmlformats.org/officeDocument/2006/relationships/slideLayout" Target="../slideLayouts/slideLayout671.xml"/><Relationship Id="rId12" Type="http://schemas.openxmlformats.org/officeDocument/2006/relationships/slideLayout" Target="../slideLayouts/slideLayout676.xml"/><Relationship Id="rId17" Type="http://schemas.openxmlformats.org/officeDocument/2006/relationships/slideLayout" Target="../slideLayouts/slideLayout681.xml"/><Relationship Id="rId2" Type="http://schemas.openxmlformats.org/officeDocument/2006/relationships/slideLayout" Target="../slideLayouts/slideLayout666.xml"/><Relationship Id="rId16" Type="http://schemas.openxmlformats.org/officeDocument/2006/relationships/slideLayout" Target="../slideLayouts/slideLayout680.xml"/><Relationship Id="rId1" Type="http://schemas.openxmlformats.org/officeDocument/2006/relationships/slideLayout" Target="../slideLayouts/slideLayout665.xml"/><Relationship Id="rId6" Type="http://schemas.openxmlformats.org/officeDocument/2006/relationships/slideLayout" Target="../slideLayouts/slideLayout670.xml"/><Relationship Id="rId11" Type="http://schemas.openxmlformats.org/officeDocument/2006/relationships/slideLayout" Target="../slideLayouts/slideLayout675.xml"/><Relationship Id="rId5" Type="http://schemas.openxmlformats.org/officeDocument/2006/relationships/slideLayout" Target="../slideLayouts/slideLayout669.xml"/><Relationship Id="rId15" Type="http://schemas.openxmlformats.org/officeDocument/2006/relationships/slideLayout" Target="../slideLayouts/slideLayout679.xml"/><Relationship Id="rId10" Type="http://schemas.openxmlformats.org/officeDocument/2006/relationships/slideLayout" Target="../slideLayouts/slideLayout674.xml"/><Relationship Id="rId19" Type="http://schemas.openxmlformats.org/officeDocument/2006/relationships/image" Target="../media/image14.png"/><Relationship Id="rId4" Type="http://schemas.openxmlformats.org/officeDocument/2006/relationships/slideLayout" Target="../slideLayouts/slideLayout668.xml"/><Relationship Id="rId9" Type="http://schemas.openxmlformats.org/officeDocument/2006/relationships/slideLayout" Target="../slideLayouts/slideLayout673.xml"/><Relationship Id="rId14" Type="http://schemas.openxmlformats.org/officeDocument/2006/relationships/slideLayout" Target="../slideLayouts/slideLayout67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slideLayout" Target="../slideLayouts/slideLayout100.xml"/><Relationship Id="rId39" Type="http://schemas.openxmlformats.org/officeDocument/2006/relationships/image" Target="../media/image1.png"/><Relationship Id="rId21" Type="http://schemas.openxmlformats.org/officeDocument/2006/relationships/slideLayout" Target="../slideLayouts/slideLayout95.xml"/><Relationship Id="rId34" Type="http://schemas.openxmlformats.org/officeDocument/2006/relationships/slideLayout" Target="../slideLayouts/slideLayout108.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33" Type="http://schemas.openxmlformats.org/officeDocument/2006/relationships/slideLayout" Target="../slideLayouts/slideLayout107.xml"/><Relationship Id="rId38" Type="http://schemas.openxmlformats.org/officeDocument/2006/relationships/theme" Target="../theme/theme3.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29" Type="http://schemas.openxmlformats.org/officeDocument/2006/relationships/slideLayout" Target="../slideLayouts/slideLayout103.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32" Type="http://schemas.openxmlformats.org/officeDocument/2006/relationships/slideLayout" Target="../slideLayouts/slideLayout106.xml"/><Relationship Id="rId37" Type="http://schemas.openxmlformats.org/officeDocument/2006/relationships/slideLayout" Target="../slideLayouts/slideLayout111.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28" Type="http://schemas.openxmlformats.org/officeDocument/2006/relationships/slideLayout" Target="../slideLayouts/slideLayout102.xml"/><Relationship Id="rId36" Type="http://schemas.openxmlformats.org/officeDocument/2006/relationships/slideLayout" Target="../slideLayouts/slideLayout110.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31" Type="http://schemas.openxmlformats.org/officeDocument/2006/relationships/slideLayout" Target="../slideLayouts/slideLayout105.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slideLayout" Target="../slideLayouts/slideLayout101.xml"/><Relationship Id="rId30" Type="http://schemas.openxmlformats.org/officeDocument/2006/relationships/slideLayout" Target="../slideLayouts/slideLayout104.xml"/><Relationship Id="rId35" Type="http://schemas.openxmlformats.org/officeDocument/2006/relationships/slideLayout" Target="../slideLayouts/slideLayout109.xml"/><Relationship Id="rId8" Type="http://schemas.openxmlformats.org/officeDocument/2006/relationships/slideLayout" Target="../slideLayouts/slideLayout82.xml"/><Relationship Id="rId3" Type="http://schemas.openxmlformats.org/officeDocument/2006/relationships/slideLayout" Target="../slideLayouts/slideLayout7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24.xml"/><Relationship Id="rId18" Type="http://schemas.openxmlformats.org/officeDocument/2006/relationships/slideLayout" Target="../slideLayouts/slideLayout129.xml"/><Relationship Id="rId26" Type="http://schemas.openxmlformats.org/officeDocument/2006/relationships/slideLayout" Target="../slideLayouts/slideLayout137.xml"/><Relationship Id="rId39" Type="http://schemas.openxmlformats.org/officeDocument/2006/relationships/image" Target="../media/image1.png"/><Relationship Id="rId21" Type="http://schemas.openxmlformats.org/officeDocument/2006/relationships/slideLayout" Target="../slideLayouts/slideLayout132.xml"/><Relationship Id="rId34" Type="http://schemas.openxmlformats.org/officeDocument/2006/relationships/slideLayout" Target="../slideLayouts/slideLayout145.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slideLayout" Target="../slideLayouts/slideLayout128.xml"/><Relationship Id="rId25" Type="http://schemas.openxmlformats.org/officeDocument/2006/relationships/slideLayout" Target="../slideLayouts/slideLayout136.xml"/><Relationship Id="rId33" Type="http://schemas.openxmlformats.org/officeDocument/2006/relationships/slideLayout" Target="../slideLayouts/slideLayout144.xml"/><Relationship Id="rId38" Type="http://schemas.openxmlformats.org/officeDocument/2006/relationships/theme" Target="../theme/theme4.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20" Type="http://schemas.openxmlformats.org/officeDocument/2006/relationships/slideLayout" Target="../slideLayouts/slideLayout131.xml"/><Relationship Id="rId29" Type="http://schemas.openxmlformats.org/officeDocument/2006/relationships/slideLayout" Target="../slideLayouts/slideLayout140.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24" Type="http://schemas.openxmlformats.org/officeDocument/2006/relationships/slideLayout" Target="../slideLayouts/slideLayout135.xml"/><Relationship Id="rId32" Type="http://schemas.openxmlformats.org/officeDocument/2006/relationships/slideLayout" Target="../slideLayouts/slideLayout143.xml"/><Relationship Id="rId37" Type="http://schemas.openxmlformats.org/officeDocument/2006/relationships/slideLayout" Target="../slideLayouts/slideLayout148.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23" Type="http://schemas.openxmlformats.org/officeDocument/2006/relationships/slideLayout" Target="../slideLayouts/slideLayout134.xml"/><Relationship Id="rId28" Type="http://schemas.openxmlformats.org/officeDocument/2006/relationships/slideLayout" Target="../slideLayouts/slideLayout139.xml"/><Relationship Id="rId36" Type="http://schemas.openxmlformats.org/officeDocument/2006/relationships/slideLayout" Target="../slideLayouts/slideLayout147.xml"/><Relationship Id="rId10" Type="http://schemas.openxmlformats.org/officeDocument/2006/relationships/slideLayout" Target="../slideLayouts/slideLayout121.xml"/><Relationship Id="rId19" Type="http://schemas.openxmlformats.org/officeDocument/2006/relationships/slideLayout" Target="../slideLayouts/slideLayout130.xml"/><Relationship Id="rId31" Type="http://schemas.openxmlformats.org/officeDocument/2006/relationships/slideLayout" Target="../slideLayouts/slideLayout142.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 Id="rId22" Type="http://schemas.openxmlformats.org/officeDocument/2006/relationships/slideLayout" Target="../slideLayouts/slideLayout133.xml"/><Relationship Id="rId27" Type="http://schemas.openxmlformats.org/officeDocument/2006/relationships/slideLayout" Target="../slideLayouts/slideLayout138.xml"/><Relationship Id="rId30" Type="http://schemas.openxmlformats.org/officeDocument/2006/relationships/slideLayout" Target="../slideLayouts/slideLayout141.xml"/><Relationship Id="rId35" Type="http://schemas.openxmlformats.org/officeDocument/2006/relationships/slideLayout" Target="../slideLayouts/slideLayout146.xml"/><Relationship Id="rId8" Type="http://schemas.openxmlformats.org/officeDocument/2006/relationships/slideLayout" Target="../slideLayouts/slideLayout119.xml"/><Relationship Id="rId3" Type="http://schemas.openxmlformats.org/officeDocument/2006/relationships/slideLayout" Target="../slideLayouts/slideLayout11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61.xml"/><Relationship Id="rId18" Type="http://schemas.openxmlformats.org/officeDocument/2006/relationships/slideLayout" Target="../slideLayouts/slideLayout166.xml"/><Relationship Id="rId26" Type="http://schemas.openxmlformats.org/officeDocument/2006/relationships/slideLayout" Target="../slideLayouts/slideLayout174.xml"/><Relationship Id="rId39" Type="http://schemas.openxmlformats.org/officeDocument/2006/relationships/image" Target="../media/image12.png"/><Relationship Id="rId21" Type="http://schemas.openxmlformats.org/officeDocument/2006/relationships/slideLayout" Target="../slideLayouts/slideLayout169.xml"/><Relationship Id="rId34" Type="http://schemas.openxmlformats.org/officeDocument/2006/relationships/slideLayout" Target="../slideLayouts/slideLayout182.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17" Type="http://schemas.openxmlformats.org/officeDocument/2006/relationships/slideLayout" Target="../slideLayouts/slideLayout165.xml"/><Relationship Id="rId25" Type="http://schemas.openxmlformats.org/officeDocument/2006/relationships/slideLayout" Target="../slideLayouts/slideLayout173.xml"/><Relationship Id="rId33" Type="http://schemas.openxmlformats.org/officeDocument/2006/relationships/slideLayout" Target="../slideLayouts/slideLayout181.xml"/><Relationship Id="rId38" Type="http://schemas.openxmlformats.org/officeDocument/2006/relationships/theme" Target="../theme/theme5.xml"/><Relationship Id="rId2" Type="http://schemas.openxmlformats.org/officeDocument/2006/relationships/slideLayout" Target="../slideLayouts/slideLayout150.xml"/><Relationship Id="rId16" Type="http://schemas.openxmlformats.org/officeDocument/2006/relationships/slideLayout" Target="../slideLayouts/slideLayout164.xml"/><Relationship Id="rId20" Type="http://schemas.openxmlformats.org/officeDocument/2006/relationships/slideLayout" Target="../slideLayouts/slideLayout168.xml"/><Relationship Id="rId29" Type="http://schemas.openxmlformats.org/officeDocument/2006/relationships/slideLayout" Target="../slideLayouts/slideLayout177.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24" Type="http://schemas.openxmlformats.org/officeDocument/2006/relationships/slideLayout" Target="../slideLayouts/slideLayout172.xml"/><Relationship Id="rId32" Type="http://schemas.openxmlformats.org/officeDocument/2006/relationships/slideLayout" Target="../slideLayouts/slideLayout180.xml"/><Relationship Id="rId37" Type="http://schemas.openxmlformats.org/officeDocument/2006/relationships/slideLayout" Target="../slideLayouts/slideLayout185.xml"/><Relationship Id="rId5" Type="http://schemas.openxmlformats.org/officeDocument/2006/relationships/slideLayout" Target="../slideLayouts/slideLayout153.xml"/><Relationship Id="rId15" Type="http://schemas.openxmlformats.org/officeDocument/2006/relationships/slideLayout" Target="../slideLayouts/slideLayout163.xml"/><Relationship Id="rId23" Type="http://schemas.openxmlformats.org/officeDocument/2006/relationships/slideLayout" Target="../slideLayouts/slideLayout171.xml"/><Relationship Id="rId28" Type="http://schemas.openxmlformats.org/officeDocument/2006/relationships/slideLayout" Target="../slideLayouts/slideLayout176.xml"/><Relationship Id="rId36" Type="http://schemas.openxmlformats.org/officeDocument/2006/relationships/slideLayout" Target="../slideLayouts/slideLayout184.xml"/><Relationship Id="rId10" Type="http://schemas.openxmlformats.org/officeDocument/2006/relationships/slideLayout" Target="../slideLayouts/slideLayout158.xml"/><Relationship Id="rId19" Type="http://schemas.openxmlformats.org/officeDocument/2006/relationships/slideLayout" Target="../slideLayouts/slideLayout167.xml"/><Relationship Id="rId31" Type="http://schemas.openxmlformats.org/officeDocument/2006/relationships/slideLayout" Target="../slideLayouts/slideLayout179.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 Id="rId22" Type="http://schemas.openxmlformats.org/officeDocument/2006/relationships/slideLayout" Target="../slideLayouts/slideLayout170.xml"/><Relationship Id="rId27" Type="http://schemas.openxmlformats.org/officeDocument/2006/relationships/slideLayout" Target="../slideLayouts/slideLayout175.xml"/><Relationship Id="rId30" Type="http://schemas.openxmlformats.org/officeDocument/2006/relationships/slideLayout" Target="../slideLayouts/slideLayout178.xml"/><Relationship Id="rId35" Type="http://schemas.openxmlformats.org/officeDocument/2006/relationships/slideLayout" Target="../slideLayouts/slideLayout183.xml"/><Relationship Id="rId8" Type="http://schemas.openxmlformats.org/officeDocument/2006/relationships/slideLayout" Target="../slideLayouts/slideLayout156.xml"/><Relationship Id="rId3" Type="http://schemas.openxmlformats.org/officeDocument/2006/relationships/slideLayout" Target="../slideLayouts/slideLayout151.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98.xml"/><Relationship Id="rId18" Type="http://schemas.openxmlformats.org/officeDocument/2006/relationships/slideLayout" Target="../slideLayouts/slideLayout203.xml"/><Relationship Id="rId26" Type="http://schemas.openxmlformats.org/officeDocument/2006/relationships/slideLayout" Target="../slideLayouts/slideLayout211.xml"/><Relationship Id="rId39" Type="http://schemas.openxmlformats.org/officeDocument/2006/relationships/image" Target="../media/image12.png"/><Relationship Id="rId21" Type="http://schemas.openxmlformats.org/officeDocument/2006/relationships/slideLayout" Target="../slideLayouts/slideLayout206.xml"/><Relationship Id="rId34" Type="http://schemas.openxmlformats.org/officeDocument/2006/relationships/slideLayout" Target="../slideLayouts/slideLayout219.xml"/><Relationship Id="rId7" Type="http://schemas.openxmlformats.org/officeDocument/2006/relationships/slideLayout" Target="../slideLayouts/slideLayout192.xml"/><Relationship Id="rId12" Type="http://schemas.openxmlformats.org/officeDocument/2006/relationships/slideLayout" Target="../slideLayouts/slideLayout197.xml"/><Relationship Id="rId17" Type="http://schemas.openxmlformats.org/officeDocument/2006/relationships/slideLayout" Target="../slideLayouts/slideLayout202.xml"/><Relationship Id="rId25" Type="http://schemas.openxmlformats.org/officeDocument/2006/relationships/slideLayout" Target="../slideLayouts/slideLayout210.xml"/><Relationship Id="rId33" Type="http://schemas.openxmlformats.org/officeDocument/2006/relationships/slideLayout" Target="../slideLayouts/slideLayout218.xml"/><Relationship Id="rId38" Type="http://schemas.openxmlformats.org/officeDocument/2006/relationships/theme" Target="../theme/theme6.xml"/><Relationship Id="rId2" Type="http://schemas.openxmlformats.org/officeDocument/2006/relationships/slideLayout" Target="../slideLayouts/slideLayout187.xml"/><Relationship Id="rId16" Type="http://schemas.openxmlformats.org/officeDocument/2006/relationships/slideLayout" Target="../slideLayouts/slideLayout201.xml"/><Relationship Id="rId20" Type="http://schemas.openxmlformats.org/officeDocument/2006/relationships/slideLayout" Target="../slideLayouts/slideLayout205.xml"/><Relationship Id="rId29" Type="http://schemas.openxmlformats.org/officeDocument/2006/relationships/slideLayout" Target="../slideLayouts/slideLayout214.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24" Type="http://schemas.openxmlformats.org/officeDocument/2006/relationships/slideLayout" Target="../slideLayouts/slideLayout209.xml"/><Relationship Id="rId32" Type="http://schemas.openxmlformats.org/officeDocument/2006/relationships/slideLayout" Target="../slideLayouts/slideLayout217.xml"/><Relationship Id="rId37" Type="http://schemas.openxmlformats.org/officeDocument/2006/relationships/slideLayout" Target="../slideLayouts/slideLayout222.xml"/><Relationship Id="rId5" Type="http://schemas.openxmlformats.org/officeDocument/2006/relationships/slideLayout" Target="../slideLayouts/slideLayout190.xml"/><Relationship Id="rId15" Type="http://schemas.openxmlformats.org/officeDocument/2006/relationships/slideLayout" Target="../slideLayouts/slideLayout200.xml"/><Relationship Id="rId23" Type="http://schemas.openxmlformats.org/officeDocument/2006/relationships/slideLayout" Target="../slideLayouts/slideLayout208.xml"/><Relationship Id="rId28" Type="http://schemas.openxmlformats.org/officeDocument/2006/relationships/slideLayout" Target="../slideLayouts/slideLayout213.xml"/><Relationship Id="rId36" Type="http://schemas.openxmlformats.org/officeDocument/2006/relationships/slideLayout" Target="../slideLayouts/slideLayout221.xml"/><Relationship Id="rId10" Type="http://schemas.openxmlformats.org/officeDocument/2006/relationships/slideLayout" Target="../slideLayouts/slideLayout195.xml"/><Relationship Id="rId19" Type="http://schemas.openxmlformats.org/officeDocument/2006/relationships/slideLayout" Target="../slideLayouts/slideLayout204.xml"/><Relationship Id="rId31" Type="http://schemas.openxmlformats.org/officeDocument/2006/relationships/slideLayout" Target="../slideLayouts/slideLayout216.xml"/><Relationship Id="rId4" Type="http://schemas.openxmlformats.org/officeDocument/2006/relationships/slideLayout" Target="../slideLayouts/slideLayout189.xml"/><Relationship Id="rId9" Type="http://schemas.openxmlformats.org/officeDocument/2006/relationships/slideLayout" Target="../slideLayouts/slideLayout194.xml"/><Relationship Id="rId14" Type="http://schemas.openxmlformats.org/officeDocument/2006/relationships/slideLayout" Target="../slideLayouts/slideLayout199.xml"/><Relationship Id="rId22" Type="http://schemas.openxmlformats.org/officeDocument/2006/relationships/slideLayout" Target="../slideLayouts/slideLayout207.xml"/><Relationship Id="rId27" Type="http://schemas.openxmlformats.org/officeDocument/2006/relationships/slideLayout" Target="../slideLayouts/slideLayout212.xml"/><Relationship Id="rId30" Type="http://schemas.openxmlformats.org/officeDocument/2006/relationships/slideLayout" Target="../slideLayouts/slideLayout215.xml"/><Relationship Id="rId35" Type="http://schemas.openxmlformats.org/officeDocument/2006/relationships/slideLayout" Target="../slideLayouts/slideLayout220.xml"/><Relationship Id="rId8" Type="http://schemas.openxmlformats.org/officeDocument/2006/relationships/slideLayout" Target="../slideLayouts/slideLayout193.xml"/><Relationship Id="rId3" Type="http://schemas.openxmlformats.org/officeDocument/2006/relationships/slideLayout" Target="../slideLayouts/slideLayout188.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35.xml"/><Relationship Id="rId18" Type="http://schemas.openxmlformats.org/officeDocument/2006/relationships/slideLayout" Target="../slideLayouts/slideLayout240.xml"/><Relationship Id="rId26" Type="http://schemas.openxmlformats.org/officeDocument/2006/relationships/slideLayout" Target="../slideLayouts/slideLayout248.xml"/><Relationship Id="rId39" Type="http://schemas.openxmlformats.org/officeDocument/2006/relationships/image" Target="../media/image1.png"/><Relationship Id="rId21" Type="http://schemas.openxmlformats.org/officeDocument/2006/relationships/slideLayout" Target="../slideLayouts/slideLayout243.xml"/><Relationship Id="rId34" Type="http://schemas.openxmlformats.org/officeDocument/2006/relationships/slideLayout" Target="../slideLayouts/slideLayout256.xml"/><Relationship Id="rId7" Type="http://schemas.openxmlformats.org/officeDocument/2006/relationships/slideLayout" Target="../slideLayouts/slideLayout229.xml"/><Relationship Id="rId12" Type="http://schemas.openxmlformats.org/officeDocument/2006/relationships/slideLayout" Target="../slideLayouts/slideLayout234.xml"/><Relationship Id="rId17" Type="http://schemas.openxmlformats.org/officeDocument/2006/relationships/slideLayout" Target="../slideLayouts/slideLayout239.xml"/><Relationship Id="rId25" Type="http://schemas.openxmlformats.org/officeDocument/2006/relationships/slideLayout" Target="../slideLayouts/slideLayout247.xml"/><Relationship Id="rId33" Type="http://schemas.openxmlformats.org/officeDocument/2006/relationships/slideLayout" Target="../slideLayouts/slideLayout255.xml"/><Relationship Id="rId38" Type="http://schemas.openxmlformats.org/officeDocument/2006/relationships/theme" Target="../theme/theme7.xml"/><Relationship Id="rId2" Type="http://schemas.openxmlformats.org/officeDocument/2006/relationships/slideLayout" Target="../slideLayouts/slideLayout224.xml"/><Relationship Id="rId16" Type="http://schemas.openxmlformats.org/officeDocument/2006/relationships/slideLayout" Target="../slideLayouts/slideLayout238.xml"/><Relationship Id="rId20" Type="http://schemas.openxmlformats.org/officeDocument/2006/relationships/slideLayout" Target="../slideLayouts/slideLayout242.xml"/><Relationship Id="rId29" Type="http://schemas.openxmlformats.org/officeDocument/2006/relationships/slideLayout" Target="../slideLayouts/slideLayout251.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24" Type="http://schemas.openxmlformats.org/officeDocument/2006/relationships/slideLayout" Target="../slideLayouts/slideLayout246.xml"/><Relationship Id="rId32" Type="http://schemas.openxmlformats.org/officeDocument/2006/relationships/slideLayout" Target="../slideLayouts/slideLayout254.xml"/><Relationship Id="rId37" Type="http://schemas.openxmlformats.org/officeDocument/2006/relationships/slideLayout" Target="../slideLayouts/slideLayout259.xml"/><Relationship Id="rId5" Type="http://schemas.openxmlformats.org/officeDocument/2006/relationships/slideLayout" Target="../slideLayouts/slideLayout227.xml"/><Relationship Id="rId15" Type="http://schemas.openxmlformats.org/officeDocument/2006/relationships/slideLayout" Target="../slideLayouts/slideLayout237.xml"/><Relationship Id="rId23" Type="http://schemas.openxmlformats.org/officeDocument/2006/relationships/slideLayout" Target="../slideLayouts/slideLayout245.xml"/><Relationship Id="rId28" Type="http://schemas.openxmlformats.org/officeDocument/2006/relationships/slideLayout" Target="../slideLayouts/slideLayout250.xml"/><Relationship Id="rId36" Type="http://schemas.openxmlformats.org/officeDocument/2006/relationships/slideLayout" Target="../slideLayouts/slideLayout258.xml"/><Relationship Id="rId10" Type="http://schemas.openxmlformats.org/officeDocument/2006/relationships/slideLayout" Target="../slideLayouts/slideLayout232.xml"/><Relationship Id="rId19" Type="http://schemas.openxmlformats.org/officeDocument/2006/relationships/slideLayout" Target="../slideLayouts/slideLayout241.xml"/><Relationship Id="rId31" Type="http://schemas.openxmlformats.org/officeDocument/2006/relationships/slideLayout" Target="../slideLayouts/slideLayout253.xml"/><Relationship Id="rId4" Type="http://schemas.openxmlformats.org/officeDocument/2006/relationships/slideLayout" Target="../slideLayouts/slideLayout226.xml"/><Relationship Id="rId9" Type="http://schemas.openxmlformats.org/officeDocument/2006/relationships/slideLayout" Target="../slideLayouts/slideLayout231.xml"/><Relationship Id="rId14" Type="http://schemas.openxmlformats.org/officeDocument/2006/relationships/slideLayout" Target="../slideLayouts/slideLayout236.xml"/><Relationship Id="rId22" Type="http://schemas.openxmlformats.org/officeDocument/2006/relationships/slideLayout" Target="../slideLayouts/slideLayout244.xml"/><Relationship Id="rId27" Type="http://schemas.openxmlformats.org/officeDocument/2006/relationships/slideLayout" Target="../slideLayouts/slideLayout249.xml"/><Relationship Id="rId30" Type="http://schemas.openxmlformats.org/officeDocument/2006/relationships/slideLayout" Target="../slideLayouts/slideLayout252.xml"/><Relationship Id="rId35" Type="http://schemas.openxmlformats.org/officeDocument/2006/relationships/slideLayout" Target="../slideLayouts/slideLayout257.xml"/><Relationship Id="rId8" Type="http://schemas.openxmlformats.org/officeDocument/2006/relationships/slideLayout" Target="../slideLayouts/slideLayout230.xml"/><Relationship Id="rId3" Type="http://schemas.openxmlformats.org/officeDocument/2006/relationships/slideLayout" Target="../slideLayouts/slideLayout225.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272.xml"/><Relationship Id="rId18" Type="http://schemas.openxmlformats.org/officeDocument/2006/relationships/slideLayout" Target="../slideLayouts/slideLayout277.xml"/><Relationship Id="rId26" Type="http://schemas.openxmlformats.org/officeDocument/2006/relationships/slideLayout" Target="../slideLayouts/slideLayout285.xml"/><Relationship Id="rId39" Type="http://schemas.openxmlformats.org/officeDocument/2006/relationships/image" Target="../media/image1.png"/><Relationship Id="rId21" Type="http://schemas.openxmlformats.org/officeDocument/2006/relationships/slideLayout" Target="../slideLayouts/slideLayout280.xml"/><Relationship Id="rId34" Type="http://schemas.openxmlformats.org/officeDocument/2006/relationships/slideLayout" Target="../slideLayouts/slideLayout293.xml"/><Relationship Id="rId7" Type="http://schemas.openxmlformats.org/officeDocument/2006/relationships/slideLayout" Target="../slideLayouts/slideLayout266.xml"/><Relationship Id="rId12" Type="http://schemas.openxmlformats.org/officeDocument/2006/relationships/slideLayout" Target="../slideLayouts/slideLayout271.xml"/><Relationship Id="rId17" Type="http://schemas.openxmlformats.org/officeDocument/2006/relationships/slideLayout" Target="../slideLayouts/slideLayout276.xml"/><Relationship Id="rId25" Type="http://schemas.openxmlformats.org/officeDocument/2006/relationships/slideLayout" Target="../slideLayouts/slideLayout284.xml"/><Relationship Id="rId33" Type="http://schemas.openxmlformats.org/officeDocument/2006/relationships/slideLayout" Target="../slideLayouts/slideLayout292.xml"/><Relationship Id="rId38" Type="http://schemas.openxmlformats.org/officeDocument/2006/relationships/theme" Target="../theme/theme8.xml"/><Relationship Id="rId2" Type="http://schemas.openxmlformats.org/officeDocument/2006/relationships/slideLayout" Target="../slideLayouts/slideLayout261.xml"/><Relationship Id="rId16" Type="http://schemas.openxmlformats.org/officeDocument/2006/relationships/slideLayout" Target="../slideLayouts/slideLayout275.xml"/><Relationship Id="rId20" Type="http://schemas.openxmlformats.org/officeDocument/2006/relationships/slideLayout" Target="../slideLayouts/slideLayout279.xml"/><Relationship Id="rId29" Type="http://schemas.openxmlformats.org/officeDocument/2006/relationships/slideLayout" Target="../slideLayouts/slideLayout288.xml"/><Relationship Id="rId1" Type="http://schemas.openxmlformats.org/officeDocument/2006/relationships/slideLayout" Target="../slideLayouts/slideLayout260.xml"/><Relationship Id="rId6" Type="http://schemas.openxmlformats.org/officeDocument/2006/relationships/slideLayout" Target="../slideLayouts/slideLayout265.xml"/><Relationship Id="rId11" Type="http://schemas.openxmlformats.org/officeDocument/2006/relationships/slideLayout" Target="../slideLayouts/slideLayout270.xml"/><Relationship Id="rId24" Type="http://schemas.openxmlformats.org/officeDocument/2006/relationships/slideLayout" Target="../slideLayouts/slideLayout283.xml"/><Relationship Id="rId32" Type="http://schemas.openxmlformats.org/officeDocument/2006/relationships/slideLayout" Target="../slideLayouts/slideLayout291.xml"/><Relationship Id="rId37" Type="http://schemas.openxmlformats.org/officeDocument/2006/relationships/slideLayout" Target="../slideLayouts/slideLayout296.xml"/><Relationship Id="rId5" Type="http://schemas.openxmlformats.org/officeDocument/2006/relationships/slideLayout" Target="../slideLayouts/slideLayout264.xml"/><Relationship Id="rId15" Type="http://schemas.openxmlformats.org/officeDocument/2006/relationships/slideLayout" Target="../slideLayouts/slideLayout274.xml"/><Relationship Id="rId23" Type="http://schemas.openxmlformats.org/officeDocument/2006/relationships/slideLayout" Target="../slideLayouts/slideLayout282.xml"/><Relationship Id="rId28" Type="http://schemas.openxmlformats.org/officeDocument/2006/relationships/slideLayout" Target="../slideLayouts/slideLayout287.xml"/><Relationship Id="rId36" Type="http://schemas.openxmlformats.org/officeDocument/2006/relationships/slideLayout" Target="../slideLayouts/slideLayout295.xml"/><Relationship Id="rId10" Type="http://schemas.openxmlformats.org/officeDocument/2006/relationships/slideLayout" Target="../slideLayouts/slideLayout269.xml"/><Relationship Id="rId19" Type="http://schemas.openxmlformats.org/officeDocument/2006/relationships/slideLayout" Target="../slideLayouts/slideLayout278.xml"/><Relationship Id="rId31" Type="http://schemas.openxmlformats.org/officeDocument/2006/relationships/slideLayout" Target="../slideLayouts/slideLayout290.xml"/><Relationship Id="rId4" Type="http://schemas.openxmlformats.org/officeDocument/2006/relationships/slideLayout" Target="../slideLayouts/slideLayout263.xml"/><Relationship Id="rId9" Type="http://schemas.openxmlformats.org/officeDocument/2006/relationships/slideLayout" Target="../slideLayouts/slideLayout268.xml"/><Relationship Id="rId14" Type="http://schemas.openxmlformats.org/officeDocument/2006/relationships/slideLayout" Target="../slideLayouts/slideLayout273.xml"/><Relationship Id="rId22" Type="http://schemas.openxmlformats.org/officeDocument/2006/relationships/slideLayout" Target="../slideLayouts/slideLayout281.xml"/><Relationship Id="rId27" Type="http://schemas.openxmlformats.org/officeDocument/2006/relationships/slideLayout" Target="../slideLayouts/slideLayout286.xml"/><Relationship Id="rId30" Type="http://schemas.openxmlformats.org/officeDocument/2006/relationships/slideLayout" Target="../slideLayouts/slideLayout289.xml"/><Relationship Id="rId35" Type="http://schemas.openxmlformats.org/officeDocument/2006/relationships/slideLayout" Target="../slideLayouts/slideLayout294.xml"/><Relationship Id="rId8" Type="http://schemas.openxmlformats.org/officeDocument/2006/relationships/slideLayout" Target="../slideLayouts/slideLayout267.xml"/><Relationship Id="rId3" Type="http://schemas.openxmlformats.org/officeDocument/2006/relationships/slideLayout" Target="../slideLayouts/slideLayout262.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309.xml"/><Relationship Id="rId18" Type="http://schemas.openxmlformats.org/officeDocument/2006/relationships/slideLayout" Target="../slideLayouts/slideLayout314.xml"/><Relationship Id="rId26" Type="http://schemas.openxmlformats.org/officeDocument/2006/relationships/slideLayout" Target="../slideLayouts/slideLayout322.xml"/><Relationship Id="rId39" Type="http://schemas.openxmlformats.org/officeDocument/2006/relationships/image" Target="../media/image1.png"/><Relationship Id="rId21" Type="http://schemas.openxmlformats.org/officeDocument/2006/relationships/slideLayout" Target="../slideLayouts/slideLayout317.xml"/><Relationship Id="rId34" Type="http://schemas.openxmlformats.org/officeDocument/2006/relationships/slideLayout" Target="../slideLayouts/slideLayout330.xml"/><Relationship Id="rId7" Type="http://schemas.openxmlformats.org/officeDocument/2006/relationships/slideLayout" Target="../slideLayouts/slideLayout303.xml"/><Relationship Id="rId12" Type="http://schemas.openxmlformats.org/officeDocument/2006/relationships/slideLayout" Target="../slideLayouts/slideLayout308.xml"/><Relationship Id="rId17" Type="http://schemas.openxmlformats.org/officeDocument/2006/relationships/slideLayout" Target="../slideLayouts/slideLayout313.xml"/><Relationship Id="rId25" Type="http://schemas.openxmlformats.org/officeDocument/2006/relationships/slideLayout" Target="../slideLayouts/slideLayout321.xml"/><Relationship Id="rId33" Type="http://schemas.openxmlformats.org/officeDocument/2006/relationships/slideLayout" Target="../slideLayouts/slideLayout329.xml"/><Relationship Id="rId38" Type="http://schemas.openxmlformats.org/officeDocument/2006/relationships/theme" Target="../theme/theme9.xml"/><Relationship Id="rId2" Type="http://schemas.openxmlformats.org/officeDocument/2006/relationships/slideLayout" Target="../slideLayouts/slideLayout298.xml"/><Relationship Id="rId16" Type="http://schemas.openxmlformats.org/officeDocument/2006/relationships/slideLayout" Target="../slideLayouts/slideLayout312.xml"/><Relationship Id="rId20" Type="http://schemas.openxmlformats.org/officeDocument/2006/relationships/slideLayout" Target="../slideLayouts/slideLayout316.xml"/><Relationship Id="rId29" Type="http://schemas.openxmlformats.org/officeDocument/2006/relationships/slideLayout" Target="../slideLayouts/slideLayout325.xml"/><Relationship Id="rId1" Type="http://schemas.openxmlformats.org/officeDocument/2006/relationships/slideLayout" Target="../slideLayouts/slideLayout297.xml"/><Relationship Id="rId6" Type="http://schemas.openxmlformats.org/officeDocument/2006/relationships/slideLayout" Target="../slideLayouts/slideLayout302.xml"/><Relationship Id="rId11" Type="http://schemas.openxmlformats.org/officeDocument/2006/relationships/slideLayout" Target="../slideLayouts/slideLayout307.xml"/><Relationship Id="rId24" Type="http://schemas.openxmlformats.org/officeDocument/2006/relationships/slideLayout" Target="../slideLayouts/slideLayout320.xml"/><Relationship Id="rId32" Type="http://schemas.openxmlformats.org/officeDocument/2006/relationships/slideLayout" Target="../slideLayouts/slideLayout328.xml"/><Relationship Id="rId37" Type="http://schemas.openxmlformats.org/officeDocument/2006/relationships/slideLayout" Target="../slideLayouts/slideLayout333.xml"/><Relationship Id="rId5" Type="http://schemas.openxmlformats.org/officeDocument/2006/relationships/slideLayout" Target="../slideLayouts/slideLayout301.xml"/><Relationship Id="rId15" Type="http://schemas.openxmlformats.org/officeDocument/2006/relationships/slideLayout" Target="../slideLayouts/slideLayout311.xml"/><Relationship Id="rId23" Type="http://schemas.openxmlformats.org/officeDocument/2006/relationships/slideLayout" Target="../slideLayouts/slideLayout319.xml"/><Relationship Id="rId28" Type="http://schemas.openxmlformats.org/officeDocument/2006/relationships/slideLayout" Target="../slideLayouts/slideLayout324.xml"/><Relationship Id="rId36" Type="http://schemas.openxmlformats.org/officeDocument/2006/relationships/slideLayout" Target="../slideLayouts/slideLayout332.xml"/><Relationship Id="rId10" Type="http://schemas.openxmlformats.org/officeDocument/2006/relationships/slideLayout" Target="../slideLayouts/slideLayout306.xml"/><Relationship Id="rId19" Type="http://schemas.openxmlformats.org/officeDocument/2006/relationships/slideLayout" Target="../slideLayouts/slideLayout315.xml"/><Relationship Id="rId31" Type="http://schemas.openxmlformats.org/officeDocument/2006/relationships/slideLayout" Target="../slideLayouts/slideLayout327.xml"/><Relationship Id="rId4" Type="http://schemas.openxmlformats.org/officeDocument/2006/relationships/slideLayout" Target="../slideLayouts/slideLayout300.xml"/><Relationship Id="rId9" Type="http://schemas.openxmlformats.org/officeDocument/2006/relationships/slideLayout" Target="../slideLayouts/slideLayout305.xml"/><Relationship Id="rId14" Type="http://schemas.openxmlformats.org/officeDocument/2006/relationships/slideLayout" Target="../slideLayouts/slideLayout310.xml"/><Relationship Id="rId22" Type="http://schemas.openxmlformats.org/officeDocument/2006/relationships/slideLayout" Target="../slideLayouts/slideLayout318.xml"/><Relationship Id="rId27" Type="http://schemas.openxmlformats.org/officeDocument/2006/relationships/slideLayout" Target="../slideLayouts/slideLayout323.xml"/><Relationship Id="rId30" Type="http://schemas.openxmlformats.org/officeDocument/2006/relationships/slideLayout" Target="../slideLayouts/slideLayout326.xml"/><Relationship Id="rId35" Type="http://schemas.openxmlformats.org/officeDocument/2006/relationships/slideLayout" Target="../slideLayouts/slideLayout331.xml"/><Relationship Id="rId8" Type="http://schemas.openxmlformats.org/officeDocument/2006/relationships/slideLayout" Target="../slideLayouts/slideLayout304.xml"/><Relationship Id="rId3" Type="http://schemas.openxmlformats.org/officeDocument/2006/relationships/slideLayout" Target="../slideLayouts/slideLayout2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00808B11-D078-144E-BFA9-BB483B794E93}"/>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738" r:id="rId1"/>
    <p:sldLayoutId id="2147483650" r:id="rId2"/>
    <p:sldLayoutId id="2147483725" r:id="rId3"/>
    <p:sldLayoutId id="2147483719" r:id="rId4"/>
    <p:sldLayoutId id="2147483726" r:id="rId5"/>
    <p:sldLayoutId id="2147483666" r:id="rId6"/>
    <p:sldLayoutId id="2147483690" r:id="rId7"/>
    <p:sldLayoutId id="2147483728" r:id="rId8"/>
    <p:sldLayoutId id="2147483651" r:id="rId9"/>
    <p:sldLayoutId id="2147483652" r:id="rId10"/>
    <p:sldLayoutId id="2147483653" r:id="rId11"/>
    <p:sldLayoutId id="2147483654" r:id="rId12"/>
    <p:sldLayoutId id="2147483655" r:id="rId13"/>
    <p:sldLayoutId id="2147483656" r:id="rId14"/>
    <p:sldLayoutId id="2147483689" r:id="rId15"/>
    <p:sldLayoutId id="2147483712" r:id="rId16"/>
    <p:sldLayoutId id="2147483711" r:id="rId17"/>
    <p:sldLayoutId id="2147483675" r:id="rId18"/>
    <p:sldLayoutId id="2147483657" r:id="rId19"/>
    <p:sldLayoutId id="2147483691" r:id="rId20"/>
    <p:sldLayoutId id="2147483729" r:id="rId21"/>
    <p:sldLayoutId id="2147483739" r:id="rId22"/>
    <p:sldLayoutId id="2147483740" r:id="rId23"/>
    <p:sldLayoutId id="2147483718" r:id="rId24"/>
    <p:sldLayoutId id="2147483717" r:id="rId25"/>
    <p:sldLayoutId id="2147483714" r:id="rId26"/>
    <p:sldLayoutId id="2147483713" r:id="rId27"/>
    <p:sldLayoutId id="2147483716" r:id="rId28"/>
    <p:sldLayoutId id="2147483715" r:id="rId29"/>
    <p:sldLayoutId id="2147483707" r:id="rId30"/>
    <p:sldLayoutId id="2147483667" r:id="rId31"/>
    <p:sldLayoutId id="2147483702" r:id="rId32"/>
    <p:sldLayoutId id="2147483721" r:id="rId33"/>
    <p:sldLayoutId id="2147483700" r:id="rId34"/>
    <p:sldLayoutId id="2147483692" r:id="rId35"/>
    <p:sldLayoutId id="2147483722" r:id="rId36"/>
    <p:sldLayoutId id="2147483723" r:id="rId37"/>
  </p:sldLayoutIdLst>
  <p:hf hdr="0" ft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tx1">
                    <a:lumMod val="65000"/>
                    <a:lumOff val="3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lumMod val="65000"/>
                    <a:lumOff val="3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tx1">
                    <a:lumMod val="65000"/>
                    <a:lumOff val="3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3D4649E4-0867-DC49-B255-3BA5E7E7EDF9}"/>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38527241"/>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 id="2147484057" r:id="rId12"/>
    <p:sldLayoutId id="2147484058" r:id="rId13"/>
    <p:sldLayoutId id="2147484059" r:id="rId14"/>
    <p:sldLayoutId id="2147484060" r:id="rId15"/>
    <p:sldLayoutId id="2147484061" r:id="rId16"/>
    <p:sldLayoutId id="2147484062" r:id="rId17"/>
    <p:sldLayoutId id="2147484063" r:id="rId18"/>
    <p:sldLayoutId id="2147484064" r:id="rId19"/>
    <p:sldLayoutId id="2147484065" r:id="rId20"/>
    <p:sldLayoutId id="2147484066" r:id="rId21"/>
    <p:sldLayoutId id="2147484067" r:id="rId22"/>
    <p:sldLayoutId id="2147484068" r:id="rId23"/>
    <p:sldLayoutId id="2147484069" r:id="rId24"/>
    <p:sldLayoutId id="2147484070" r:id="rId25"/>
    <p:sldLayoutId id="2147484071" r:id="rId26"/>
    <p:sldLayoutId id="2147484072" r:id="rId27"/>
    <p:sldLayoutId id="2147484073" r:id="rId28"/>
    <p:sldLayoutId id="2147484074" r:id="rId29"/>
    <p:sldLayoutId id="2147484075" r:id="rId30"/>
    <p:sldLayoutId id="2147484076" r:id="rId31"/>
    <p:sldLayoutId id="2147484077" r:id="rId32"/>
    <p:sldLayoutId id="2147484078" r:id="rId33"/>
    <p:sldLayoutId id="2147484079" r:id="rId34"/>
    <p:sldLayoutId id="2147484080" r:id="rId35"/>
    <p:sldLayoutId id="2147484081" r:id="rId36"/>
    <p:sldLayoutId id="2147484082" r:id="rId37"/>
  </p:sldLayoutIdLst>
  <p:hf hdr="0" ftr="0" dt="0"/>
  <p:txStyles>
    <p:titleStyle>
      <a:lvl1pPr algn="l" defTabSz="914400" rtl="0" eaLnBrk="1" latinLnBrk="0" hangingPunct="1">
        <a:lnSpc>
          <a:spcPct val="90000"/>
        </a:lnSpc>
        <a:spcBef>
          <a:spcPct val="0"/>
        </a:spcBef>
        <a:buNone/>
        <a:defRPr sz="3600" b="0" kern="1200" baseline="0">
          <a:solidFill>
            <a:schemeClr val="accent1"/>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1"/>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1"/>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40047064-45CD-5C4F-944D-FA033569141F}"/>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298915797"/>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 id="2147484095" r:id="rId12"/>
    <p:sldLayoutId id="2147484096" r:id="rId13"/>
    <p:sldLayoutId id="2147484097" r:id="rId14"/>
    <p:sldLayoutId id="2147484098" r:id="rId15"/>
    <p:sldLayoutId id="2147484099" r:id="rId16"/>
    <p:sldLayoutId id="2147484100" r:id="rId17"/>
    <p:sldLayoutId id="2147484101" r:id="rId18"/>
    <p:sldLayoutId id="2147484102" r:id="rId19"/>
    <p:sldLayoutId id="2147484103" r:id="rId20"/>
    <p:sldLayoutId id="2147484104" r:id="rId21"/>
    <p:sldLayoutId id="2147484105" r:id="rId22"/>
    <p:sldLayoutId id="2147484106" r:id="rId23"/>
    <p:sldLayoutId id="2147484107" r:id="rId24"/>
    <p:sldLayoutId id="2147484108" r:id="rId25"/>
    <p:sldLayoutId id="2147484109" r:id="rId26"/>
    <p:sldLayoutId id="2147484110" r:id="rId27"/>
    <p:sldLayoutId id="2147484111" r:id="rId28"/>
    <p:sldLayoutId id="2147484112" r:id="rId29"/>
    <p:sldLayoutId id="2147484113" r:id="rId30"/>
    <p:sldLayoutId id="2147484114" r:id="rId31"/>
    <p:sldLayoutId id="2147484115" r:id="rId32"/>
    <p:sldLayoutId id="2147484116" r:id="rId33"/>
    <p:sldLayoutId id="2147484117" r:id="rId34"/>
    <p:sldLayoutId id="2147484118" r:id="rId35"/>
    <p:sldLayoutId id="2147484119" r:id="rId36"/>
    <p:sldLayoutId id="2147484120" r:id="rId37"/>
  </p:sldLayoutIdLst>
  <p:hf hdr="0" ft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30A165C8-D66E-F946-9F6F-EF11DC08AEA3}"/>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43780846"/>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 id="2147484133" r:id="rId12"/>
    <p:sldLayoutId id="2147484134" r:id="rId13"/>
    <p:sldLayoutId id="2147484135" r:id="rId14"/>
    <p:sldLayoutId id="2147484136" r:id="rId15"/>
    <p:sldLayoutId id="2147484137" r:id="rId16"/>
    <p:sldLayoutId id="2147484138" r:id="rId17"/>
    <p:sldLayoutId id="2147484139" r:id="rId18"/>
    <p:sldLayoutId id="2147484140" r:id="rId19"/>
    <p:sldLayoutId id="2147484141" r:id="rId20"/>
    <p:sldLayoutId id="2147484142" r:id="rId21"/>
    <p:sldLayoutId id="2147484143" r:id="rId22"/>
    <p:sldLayoutId id="2147484144" r:id="rId23"/>
    <p:sldLayoutId id="2147484145" r:id="rId24"/>
    <p:sldLayoutId id="2147484146" r:id="rId25"/>
    <p:sldLayoutId id="2147484147" r:id="rId26"/>
    <p:sldLayoutId id="2147484148" r:id="rId27"/>
    <p:sldLayoutId id="2147484149" r:id="rId28"/>
    <p:sldLayoutId id="2147484150" r:id="rId29"/>
    <p:sldLayoutId id="2147484151" r:id="rId30"/>
    <p:sldLayoutId id="2147484152" r:id="rId31"/>
    <p:sldLayoutId id="2147484153" r:id="rId32"/>
    <p:sldLayoutId id="2147484154" r:id="rId33"/>
    <p:sldLayoutId id="2147484155" r:id="rId34"/>
    <p:sldLayoutId id="2147484156" r:id="rId35"/>
    <p:sldLayoutId id="2147484157" r:id="rId36"/>
    <p:sldLayoutId id="2147484158" r:id="rId37"/>
  </p:sldLayoutIdLst>
  <p:hf hdr="0" ft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FD4EBA2F-FD7E-AA41-861E-9C1EB1EEA369}"/>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4148701250"/>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 id="2147484171" r:id="rId12"/>
    <p:sldLayoutId id="2147484172" r:id="rId13"/>
    <p:sldLayoutId id="2147484173" r:id="rId14"/>
    <p:sldLayoutId id="2147484174" r:id="rId15"/>
    <p:sldLayoutId id="2147484175" r:id="rId16"/>
    <p:sldLayoutId id="2147484176" r:id="rId17"/>
    <p:sldLayoutId id="2147484177" r:id="rId18"/>
    <p:sldLayoutId id="2147484178" r:id="rId19"/>
    <p:sldLayoutId id="2147484179" r:id="rId20"/>
    <p:sldLayoutId id="2147484180" r:id="rId21"/>
    <p:sldLayoutId id="2147484181" r:id="rId22"/>
    <p:sldLayoutId id="2147484182" r:id="rId23"/>
    <p:sldLayoutId id="2147484183" r:id="rId24"/>
    <p:sldLayoutId id="2147484184" r:id="rId25"/>
    <p:sldLayoutId id="2147484185" r:id="rId26"/>
    <p:sldLayoutId id="2147484186" r:id="rId27"/>
    <p:sldLayoutId id="2147484187" r:id="rId28"/>
    <p:sldLayoutId id="2147484188" r:id="rId29"/>
    <p:sldLayoutId id="2147484189" r:id="rId30"/>
    <p:sldLayoutId id="2147484190" r:id="rId31"/>
    <p:sldLayoutId id="2147484191" r:id="rId32"/>
    <p:sldLayoutId id="2147484192" r:id="rId33"/>
    <p:sldLayoutId id="2147484193" r:id="rId34"/>
    <p:sldLayoutId id="2147484194" r:id="rId35"/>
    <p:sldLayoutId id="2147484195" r:id="rId36"/>
    <p:sldLayoutId id="2147484196" r:id="rId37"/>
  </p:sldLayoutIdLst>
  <p:hf hdr="0" ft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593EAC62-7F5B-8A44-BC29-CEED6BB80997}"/>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68035266"/>
      </p:ext>
    </p:extLst>
  </p:cSld>
  <p:clrMap bg1="lt1" tx1="dk1" bg2="lt2" tx2="dk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 id="2147484209" r:id="rId12"/>
    <p:sldLayoutId id="2147484210" r:id="rId13"/>
    <p:sldLayoutId id="2147484211" r:id="rId14"/>
    <p:sldLayoutId id="2147484212" r:id="rId15"/>
    <p:sldLayoutId id="2147484213" r:id="rId16"/>
    <p:sldLayoutId id="2147484214" r:id="rId17"/>
    <p:sldLayoutId id="2147484215" r:id="rId18"/>
    <p:sldLayoutId id="2147484216" r:id="rId19"/>
    <p:sldLayoutId id="2147484217" r:id="rId20"/>
    <p:sldLayoutId id="2147484218" r:id="rId21"/>
    <p:sldLayoutId id="2147484219" r:id="rId22"/>
    <p:sldLayoutId id="2147484220" r:id="rId23"/>
    <p:sldLayoutId id="2147484221" r:id="rId24"/>
    <p:sldLayoutId id="2147484222" r:id="rId25"/>
    <p:sldLayoutId id="2147484223" r:id="rId26"/>
    <p:sldLayoutId id="2147484224" r:id="rId27"/>
    <p:sldLayoutId id="2147484225" r:id="rId28"/>
    <p:sldLayoutId id="2147484226" r:id="rId29"/>
    <p:sldLayoutId id="2147484227" r:id="rId30"/>
    <p:sldLayoutId id="2147484228" r:id="rId31"/>
    <p:sldLayoutId id="2147484229" r:id="rId32"/>
    <p:sldLayoutId id="2147484230" r:id="rId33"/>
    <p:sldLayoutId id="2147484231" r:id="rId34"/>
    <p:sldLayoutId id="2147484232" r:id="rId35"/>
    <p:sldLayoutId id="2147484233" r:id="rId36"/>
    <p:sldLayoutId id="2147484234" r:id="rId37"/>
  </p:sldLayoutIdLst>
  <p:hf hdr="0" ft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511B2933-5997-A34E-B170-A9007385D908}"/>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971376316"/>
      </p:ext>
    </p:extLst>
  </p:cSld>
  <p:clrMap bg1="lt1" tx1="dk1" bg2="lt2" tx2="dk2" accent1="accent1" accent2="accent2" accent3="accent3" accent4="accent4" accent5="accent5" accent6="accent6" hlink="hlink" folHlink="folHlink"/>
  <p:sldLayoutIdLst>
    <p:sldLayoutId id="2147484236" r:id="rId1"/>
    <p:sldLayoutId id="2147484237" r:id="rId2"/>
    <p:sldLayoutId id="2147484238" r:id="rId3"/>
    <p:sldLayoutId id="2147484239" r:id="rId4"/>
    <p:sldLayoutId id="2147484240" r:id="rId5"/>
    <p:sldLayoutId id="2147484241" r:id="rId6"/>
    <p:sldLayoutId id="2147484242" r:id="rId7"/>
    <p:sldLayoutId id="2147484243" r:id="rId8"/>
    <p:sldLayoutId id="2147484244" r:id="rId9"/>
    <p:sldLayoutId id="2147484245" r:id="rId10"/>
    <p:sldLayoutId id="2147484246" r:id="rId11"/>
    <p:sldLayoutId id="2147484247" r:id="rId12"/>
    <p:sldLayoutId id="2147484248" r:id="rId13"/>
    <p:sldLayoutId id="2147484249" r:id="rId14"/>
    <p:sldLayoutId id="2147484250" r:id="rId15"/>
    <p:sldLayoutId id="2147484251" r:id="rId16"/>
    <p:sldLayoutId id="2147484252" r:id="rId17"/>
    <p:sldLayoutId id="2147484253" r:id="rId18"/>
    <p:sldLayoutId id="2147484254" r:id="rId19"/>
    <p:sldLayoutId id="2147484255" r:id="rId20"/>
    <p:sldLayoutId id="2147484256" r:id="rId21"/>
    <p:sldLayoutId id="2147484257" r:id="rId22"/>
    <p:sldLayoutId id="2147484258" r:id="rId23"/>
    <p:sldLayoutId id="2147484259" r:id="rId24"/>
    <p:sldLayoutId id="2147484260" r:id="rId25"/>
    <p:sldLayoutId id="2147484261" r:id="rId26"/>
    <p:sldLayoutId id="2147484262" r:id="rId27"/>
    <p:sldLayoutId id="2147484263" r:id="rId28"/>
    <p:sldLayoutId id="2147484264" r:id="rId29"/>
    <p:sldLayoutId id="2147484265" r:id="rId30"/>
    <p:sldLayoutId id="2147484266" r:id="rId31"/>
    <p:sldLayoutId id="2147484267" r:id="rId32"/>
    <p:sldLayoutId id="2147484268" r:id="rId33"/>
    <p:sldLayoutId id="2147484269" r:id="rId34"/>
    <p:sldLayoutId id="2147484270" r:id="rId35"/>
    <p:sldLayoutId id="2147484271" r:id="rId36"/>
    <p:sldLayoutId id="2147484272" r:id="rId37"/>
  </p:sldLayoutIdLst>
  <p:hf hdr="0" ft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CE68011D-0CB5-8740-8A5F-B46B5CF3AFF2}"/>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111978865"/>
      </p:ext>
    </p:extLst>
  </p:cSld>
  <p:clrMap bg1="lt1" tx1="dk1" bg2="lt2" tx2="dk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 id="2147484285" r:id="rId12"/>
    <p:sldLayoutId id="2147484286" r:id="rId13"/>
    <p:sldLayoutId id="2147484287" r:id="rId14"/>
    <p:sldLayoutId id="2147484288" r:id="rId15"/>
    <p:sldLayoutId id="2147484289" r:id="rId16"/>
    <p:sldLayoutId id="2147484290" r:id="rId17"/>
    <p:sldLayoutId id="2147484291" r:id="rId18"/>
    <p:sldLayoutId id="2147484292" r:id="rId19"/>
    <p:sldLayoutId id="2147484293" r:id="rId20"/>
    <p:sldLayoutId id="2147484294" r:id="rId21"/>
    <p:sldLayoutId id="2147484295" r:id="rId22"/>
    <p:sldLayoutId id="2147484296" r:id="rId23"/>
    <p:sldLayoutId id="2147484297" r:id="rId24"/>
    <p:sldLayoutId id="2147484298" r:id="rId25"/>
    <p:sldLayoutId id="2147484299" r:id="rId26"/>
    <p:sldLayoutId id="2147484300" r:id="rId27"/>
    <p:sldLayoutId id="2147484301" r:id="rId28"/>
    <p:sldLayoutId id="2147484302" r:id="rId29"/>
    <p:sldLayoutId id="2147484303" r:id="rId30"/>
    <p:sldLayoutId id="2147484304" r:id="rId31"/>
    <p:sldLayoutId id="2147484305" r:id="rId32"/>
    <p:sldLayoutId id="2147484306" r:id="rId33"/>
    <p:sldLayoutId id="2147484307" r:id="rId34"/>
    <p:sldLayoutId id="2147484308" r:id="rId35"/>
    <p:sldLayoutId id="2147484309" r:id="rId36"/>
    <p:sldLayoutId id="2147484310" r:id="rId37"/>
  </p:sldLayoutIdLst>
  <p:hf hdr="0" ft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0CD2E6F4-6638-894F-98A3-CED6AD4A2036}"/>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95269219"/>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25" r:id="rId14"/>
    <p:sldLayoutId id="2147484326" r:id="rId15"/>
    <p:sldLayoutId id="2147484327" r:id="rId16"/>
    <p:sldLayoutId id="2147484328" r:id="rId17"/>
    <p:sldLayoutId id="2147484329" r:id="rId18"/>
    <p:sldLayoutId id="2147484330" r:id="rId19"/>
    <p:sldLayoutId id="2147484331" r:id="rId20"/>
    <p:sldLayoutId id="2147484332" r:id="rId21"/>
    <p:sldLayoutId id="2147484333" r:id="rId22"/>
    <p:sldLayoutId id="2147484334" r:id="rId23"/>
    <p:sldLayoutId id="2147484335" r:id="rId24"/>
    <p:sldLayoutId id="2147484336" r:id="rId25"/>
    <p:sldLayoutId id="2147484337" r:id="rId26"/>
    <p:sldLayoutId id="2147484338" r:id="rId27"/>
    <p:sldLayoutId id="2147484339" r:id="rId28"/>
    <p:sldLayoutId id="2147484340" r:id="rId29"/>
    <p:sldLayoutId id="2147484341" r:id="rId30"/>
    <p:sldLayoutId id="2147484342" r:id="rId31"/>
    <p:sldLayoutId id="2147484343" r:id="rId32"/>
    <p:sldLayoutId id="2147484344" r:id="rId33"/>
    <p:sldLayoutId id="2147484345" r:id="rId34"/>
    <p:sldLayoutId id="2147484346" r:id="rId35"/>
    <p:sldLayoutId id="2147484347" r:id="rId36"/>
    <p:sldLayoutId id="2147484348" r:id="rId37"/>
  </p:sldLayoutIdLst>
  <p:hf hdr="0" ft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1133" y="1169391"/>
            <a:ext cx="109728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601133" y="1733121"/>
            <a:ext cx="11057212"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8891540" y="6506109"/>
            <a:ext cx="28448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endParaRPr lang="nl-NL" dirty="0"/>
          </a:p>
        </p:txBody>
      </p:sp>
      <p:sp>
        <p:nvSpPr>
          <p:cNvPr id="11" name="Tijdelijke aanduiding voor voettekst 10"/>
          <p:cNvSpPr>
            <a:spLocks noGrp="1"/>
          </p:cNvSpPr>
          <p:nvPr>
            <p:ph type="ftr" sz="quarter" idx="3"/>
          </p:nvPr>
        </p:nvSpPr>
        <p:spPr>
          <a:xfrm>
            <a:off x="609600" y="6513085"/>
            <a:ext cx="38608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pic>
        <p:nvPicPr>
          <p:cNvPr id="5" name="Afbeelding 4">
            <a:extLst>
              <a:ext uri="{FF2B5EF4-FFF2-40B4-BE49-F238E27FC236}">
                <a16:creationId xmlns:a16="http://schemas.microsoft.com/office/drawing/2014/main" id="{45804278-0ED3-524C-8B87-AC1FCEE79A0D}"/>
              </a:ext>
            </a:extLst>
          </p:cNvPr>
          <p:cNvPicPr>
            <a:picLocks noChangeAspect="1"/>
          </p:cNvPicPr>
          <p:nvPr userDrawn="1"/>
        </p:nvPicPr>
        <p:blipFill>
          <a:blip r:embed="rId19"/>
          <a:stretch>
            <a:fillRect/>
          </a:stretch>
        </p:blipFill>
        <p:spPr>
          <a:xfrm>
            <a:off x="415288" y="73590"/>
            <a:ext cx="2709572" cy="788994"/>
          </a:xfrm>
          <a:prstGeom prst="rect">
            <a:avLst/>
          </a:prstGeom>
        </p:spPr>
      </p:pic>
    </p:spTree>
    <p:extLst>
      <p:ext uri="{BB962C8B-B14F-4D97-AF65-F5344CB8AC3E}">
        <p14:creationId xmlns:p14="http://schemas.microsoft.com/office/powerpoint/2010/main" val="832938505"/>
      </p:ext>
    </p:extLst>
  </p:cSld>
  <p:clrMap bg1="lt1" tx1="dk1" bg2="lt2" tx2="dk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 id="2147484390" r:id="rId6"/>
    <p:sldLayoutId id="2147484391" r:id="rId7"/>
    <p:sldLayoutId id="2147484392" r:id="rId8"/>
    <p:sldLayoutId id="2147484393" r:id="rId9"/>
    <p:sldLayoutId id="2147484394" r:id="rId10"/>
    <p:sldLayoutId id="2147484395" r:id="rId11"/>
    <p:sldLayoutId id="2147484396" r:id="rId12"/>
    <p:sldLayoutId id="2147484397" r:id="rId13"/>
    <p:sldLayoutId id="2147484398" r:id="rId14"/>
    <p:sldLayoutId id="2147484399" r:id="rId15"/>
    <p:sldLayoutId id="2147484400" r:id="rId16"/>
    <p:sldLayoutId id="2147484401" r:id="rId17"/>
  </p:sldLayoutIdLst>
  <p:hf hdr="0" ftr="0" dt="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1133" y="1169391"/>
            <a:ext cx="109728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601133" y="1733121"/>
            <a:ext cx="11057212"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8891540" y="6506109"/>
            <a:ext cx="28448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endParaRPr lang="nl-NL" dirty="0"/>
          </a:p>
        </p:txBody>
      </p:sp>
      <p:sp>
        <p:nvSpPr>
          <p:cNvPr id="11" name="Tijdelijke aanduiding voor voettekst 10"/>
          <p:cNvSpPr>
            <a:spLocks noGrp="1"/>
          </p:cNvSpPr>
          <p:nvPr>
            <p:ph type="ftr" sz="quarter" idx="3"/>
          </p:nvPr>
        </p:nvSpPr>
        <p:spPr>
          <a:xfrm>
            <a:off x="609600" y="6513085"/>
            <a:ext cx="38608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pic>
        <p:nvPicPr>
          <p:cNvPr id="5" name="Afbeelding 4">
            <a:extLst>
              <a:ext uri="{FF2B5EF4-FFF2-40B4-BE49-F238E27FC236}">
                <a16:creationId xmlns:a16="http://schemas.microsoft.com/office/drawing/2014/main" id="{45804278-0ED3-524C-8B87-AC1FCEE79A0D}"/>
              </a:ext>
            </a:extLst>
          </p:cNvPr>
          <p:cNvPicPr>
            <a:picLocks noChangeAspect="1"/>
          </p:cNvPicPr>
          <p:nvPr userDrawn="1"/>
        </p:nvPicPr>
        <p:blipFill>
          <a:blip r:embed="rId20"/>
          <a:stretch>
            <a:fillRect/>
          </a:stretch>
        </p:blipFill>
        <p:spPr>
          <a:xfrm>
            <a:off x="415288" y="73590"/>
            <a:ext cx="2709572" cy="788994"/>
          </a:xfrm>
          <a:prstGeom prst="rect">
            <a:avLst/>
          </a:prstGeom>
        </p:spPr>
      </p:pic>
    </p:spTree>
    <p:extLst>
      <p:ext uri="{BB962C8B-B14F-4D97-AF65-F5344CB8AC3E}">
        <p14:creationId xmlns:p14="http://schemas.microsoft.com/office/powerpoint/2010/main" val="2772182867"/>
      </p:ext>
    </p:extLst>
  </p:cSld>
  <p:clrMap bg1="lt1" tx1="dk1" bg2="lt2" tx2="dk2" accent1="accent1" accent2="accent2" accent3="accent3" accent4="accent4" accent5="accent5" accent6="accent6" hlink="hlink" folHlink="folHlink"/>
  <p:sldLayoutIdLst>
    <p:sldLayoutId id="2147484404" r:id="rId1"/>
    <p:sldLayoutId id="2147484405" r:id="rId2"/>
    <p:sldLayoutId id="2147484406" r:id="rId3"/>
    <p:sldLayoutId id="2147484407" r:id="rId4"/>
    <p:sldLayoutId id="2147484408" r:id="rId5"/>
    <p:sldLayoutId id="2147484409" r:id="rId6"/>
    <p:sldLayoutId id="2147484410" r:id="rId7"/>
    <p:sldLayoutId id="2147484411" r:id="rId8"/>
    <p:sldLayoutId id="2147484412" r:id="rId9"/>
    <p:sldLayoutId id="2147484413" r:id="rId10"/>
    <p:sldLayoutId id="2147484414" r:id="rId11"/>
    <p:sldLayoutId id="2147484415" r:id="rId12"/>
    <p:sldLayoutId id="2147484416" r:id="rId13"/>
    <p:sldLayoutId id="2147484417" r:id="rId14"/>
    <p:sldLayoutId id="2147484418" r:id="rId15"/>
    <p:sldLayoutId id="2147484419" r:id="rId16"/>
    <p:sldLayoutId id="2147484420" r:id="rId17"/>
    <p:sldLayoutId id="2147484441" r:id="rId18"/>
  </p:sldLayoutIdLst>
  <p:hf hdr="0" ftr="0" dt="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DCCC3EFD-5666-154D-B35E-5574C9B1DAF0}"/>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402213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770" r:id="rId29"/>
    <p:sldLayoutId id="2147483771" r:id="rId30"/>
    <p:sldLayoutId id="2147483772" r:id="rId31"/>
    <p:sldLayoutId id="2147483773" r:id="rId32"/>
    <p:sldLayoutId id="2147483774" r:id="rId33"/>
    <p:sldLayoutId id="2147483775" r:id="rId34"/>
    <p:sldLayoutId id="2147483776" r:id="rId35"/>
    <p:sldLayoutId id="2147483777" r:id="rId36"/>
    <p:sldLayoutId id="2147483778" r:id="rId37"/>
  </p:sldLayoutIdLst>
  <p:hf hdr="0" ft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1133" y="1169391"/>
            <a:ext cx="109728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601133" y="1733121"/>
            <a:ext cx="11057212"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8891540" y="6506109"/>
            <a:ext cx="28448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endParaRPr lang="nl-NL" dirty="0"/>
          </a:p>
        </p:txBody>
      </p:sp>
      <p:sp>
        <p:nvSpPr>
          <p:cNvPr id="11" name="Tijdelijke aanduiding voor voettekst 10"/>
          <p:cNvSpPr>
            <a:spLocks noGrp="1"/>
          </p:cNvSpPr>
          <p:nvPr>
            <p:ph type="ftr" sz="quarter" idx="3"/>
          </p:nvPr>
        </p:nvSpPr>
        <p:spPr>
          <a:xfrm>
            <a:off x="609600" y="6513085"/>
            <a:ext cx="38608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pic>
        <p:nvPicPr>
          <p:cNvPr id="5" name="Afbeelding 4">
            <a:extLst>
              <a:ext uri="{FF2B5EF4-FFF2-40B4-BE49-F238E27FC236}">
                <a16:creationId xmlns:a16="http://schemas.microsoft.com/office/drawing/2014/main" id="{45804278-0ED3-524C-8B87-AC1FCEE79A0D}"/>
              </a:ext>
            </a:extLst>
          </p:cNvPr>
          <p:cNvPicPr>
            <a:picLocks noChangeAspect="1"/>
          </p:cNvPicPr>
          <p:nvPr userDrawn="1"/>
        </p:nvPicPr>
        <p:blipFill>
          <a:blip r:embed="rId19"/>
          <a:stretch>
            <a:fillRect/>
          </a:stretch>
        </p:blipFill>
        <p:spPr>
          <a:xfrm>
            <a:off x="415288" y="73590"/>
            <a:ext cx="2709572" cy="788994"/>
          </a:xfrm>
          <a:prstGeom prst="rect">
            <a:avLst/>
          </a:prstGeom>
        </p:spPr>
      </p:pic>
    </p:spTree>
    <p:extLst>
      <p:ext uri="{BB962C8B-B14F-4D97-AF65-F5344CB8AC3E}">
        <p14:creationId xmlns:p14="http://schemas.microsoft.com/office/powerpoint/2010/main" val="3093386989"/>
      </p:ext>
    </p:extLst>
  </p:cSld>
  <p:clrMap bg1="lt1" tx1="dk1" bg2="lt2" tx2="dk2" accent1="accent1" accent2="accent2" accent3="accent3" accent4="accent4" accent5="accent5" accent6="accent6" hlink="hlink" folHlink="folHlink"/>
  <p:sldLayoutIdLst>
    <p:sldLayoutId id="2147484422" r:id="rId1"/>
    <p:sldLayoutId id="2147484423" r:id="rId2"/>
    <p:sldLayoutId id="2147484424" r:id="rId3"/>
    <p:sldLayoutId id="2147484425" r:id="rId4"/>
    <p:sldLayoutId id="2147484426" r:id="rId5"/>
    <p:sldLayoutId id="2147484427" r:id="rId6"/>
    <p:sldLayoutId id="2147484428" r:id="rId7"/>
    <p:sldLayoutId id="2147484429" r:id="rId8"/>
    <p:sldLayoutId id="2147484430" r:id="rId9"/>
    <p:sldLayoutId id="2147484431" r:id="rId10"/>
    <p:sldLayoutId id="2147484432" r:id="rId11"/>
    <p:sldLayoutId id="2147484433" r:id="rId12"/>
    <p:sldLayoutId id="2147484434" r:id="rId13"/>
    <p:sldLayoutId id="2147484435" r:id="rId14"/>
    <p:sldLayoutId id="2147484436" r:id="rId15"/>
    <p:sldLayoutId id="2147484437" r:id="rId16"/>
    <p:sldLayoutId id="2147484438" r:id="rId17"/>
  </p:sldLayoutIdLst>
  <p:hf hdr="0" ftr="0" dt="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tx1">
                    <a:lumMod val="65000"/>
                    <a:lumOff val="3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lumMod val="65000"/>
                    <a:lumOff val="3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tx1">
                    <a:lumMod val="65000"/>
                    <a:lumOff val="3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1A34A4EC-7D06-6644-8C98-B5197760F642}"/>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288231728"/>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 id="2147483798" r:id="rId19"/>
    <p:sldLayoutId id="2147483799" r:id="rId20"/>
    <p:sldLayoutId id="2147483800" r:id="rId21"/>
    <p:sldLayoutId id="2147483801" r:id="rId22"/>
    <p:sldLayoutId id="2147483802" r:id="rId23"/>
    <p:sldLayoutId id="2147483803" r:id="rId24"/>
    <p:sldLayoutId id="2147483804" r:id="rId25"/>
    <p:sldLayoutId id="2147483805" r:id="rId26"/>
    <p:sldLayoutId id="2147483806" r:id="rId27"/>
    <p:sldLayoutId id="2147483807" r:id="rId28"/>
    <p:sldLayoutId id="2147483808" r:id="rId29"/>
    <p:sldLayoutId id="2147483809" r:id="rId30"/>
    <p:sldLayoutId id="2147483810" r:id="rId31"/>
    <p:sldLayoutId id="2147483811" r:id="rId32"/>
    <p:sldLayoutId id="2147483812" r:id="rId33"/>
    <p:sldLayoutId id="2147483813" r:id="rId34"/>
    <p:sldLayoutId id="2147483814" r:id="rId35"/>
    <p:sldLayoutId id="2147483815" r:id="rId36"/>
    <p:sldLayoutId id="2147483816" r:id="rId37"/>
  </p:sldLayoutIdLst>
  <p:hf hdr="0" ftr="0" dt="0"/>
  <p:txStyles>
    <p:titleStyle>
      <a:lvl1pPr algn="l" defTabSz="914400" rtl="0" eaLnBrk="1" latinLnBrk="0" hangingPunct="1">
        <a:lnSpc>
          <a:spcPct val="90000"/>
        </a:lnSpc>
        <a:spcBef>
          <a:spcPct val="0"/>
        </a:spcBef>
        <a:buNone/>
        <a:defRPr sz="3600" b="0" kern="1200" baseline="0">
          <a:solidFill>
            <a:schemeClr val="accent1"/>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1"/>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1"/>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tx1">
                    <a:lumMod val="65000"/>
                    <a:lumOff val="3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lumMod val="65000"/>
                    <a:lumOff val="3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tx1">
                    <a:lumMod val="65000"/>
                    <a:lumOff val="3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C4EA48F5-3B2F-264A-80BD-50184817795C}"/>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850860060"/>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 id="2147483835" r:id="rId18"/>
    <p:sldLayoutId id="2147483836" r:id="rId19"/>
    <p:sldLayoutId id="2147483837" r:id="rId20"/>
    <p:sldLayoutId id="2147483838" r:id="rId21"/>
    <p:sldLayoutId id="2147483839" r:id="rId22"/>
    <p:sldLayoutId id="2147483840" r:id="rId23"/>
    <p:sldLayoutId id="2147483841" r:id="rId24"/>
    <p:sldLayoutId id="2147483842" r:id="rId25"/>
    <p:sldLayoutId id="2147483843" r:id="rId26"/>
    <p:sldLayoutId id="2147483844" r:id="rId27"/>
    <p:sldLayoutId id="2147483845" r:id="rId28"/>
    <p:sldLayoutId id="2147483846" r:id="rId29"/>
    <p:sldLayoutId id="2147483847" r:id="rId30"/>
    <p:sldLayoutId id="2147483848" r:id="rId31"/>
    <p:sldLayoutId id="2147483849" r:id="rId32"/>
    <p:sldLayoutId id="2147483850" r:id="rId33"/>
    <p:sldLayoutId id="2147483851" r:id="rId34"/>
    <p:sldLayoutId id="2147483852" r:id="rId35"/>
    <p:sldLayoutId id="2147483853" r:id="rId36"/>
    <p:sldLayoutId id="2147483854" r:id="rId37"/>
  </p:sldLayoutIdLst>
  <p:hf hdr="0" ftr="0" dt="0"/>
  <p:txStyles>
    <p:titleStyle>
      <a:lvl1pPr algn="l" defTabSz="914400" rtl="0" eaLnBrk="1" latinLnBrk="0" hangingPunct="1">
        <a:lnSpc>
          <a:spcPct val="90000"/>
        </a:lnSpc>
        <a:spcBef>
          <a:spcPct val="0"/>
        </a:spcBef>
        <a:buNone/>
        <a:defRPr sz="3600" b="0" kern="1200" baseline="0">
          <a:solidFill>
            <a:schemeClr val="accent1"/>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1"/>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1"/>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B7E18EBE-482B-7E48-89D1-039D8F337A0A}"/>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955664762"/>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 id="2147483873" r:id="rId18"/>
    <p:sldLayoutId id="2147483874" r:id="rId19"/>
    <p:sldLayoutId id="2147483875" r:id="rId20"/>
    <p:sldLayoutId id="2147483876" r:id="rId21"/>
    <p:sldLayoutId id="2147483877" r:id="rId22"/>
    <p:sldLayoutId id="2147483878" r:id="rId23"/>
    <p:sldLayoutId id="2147483879" r:id="rId24"/>
    <p:sldLayoutId id="2147483880" r:id="rId25"/>
    <p:sldLayoutId id="2147483881" r:id="rId26"/>
    <p:sldLayoutId id="2147483882" r:id="rId27"/>
    <p:sldLayoutId id="2147483883" r:id="rId28"/>
    <p:sldLayoutId id="2147483884" r:id="rId29"/>
    <p:sldLayoutId id="2147483885" r:id="rId30"/>
    <p:sldLayoutId id="2147483886" r:id="rId31"/>
    <p:sldLayoutId id="2147483887" r:id="rId32"/>
    <p:sldLayoutId id="2147483888" r:id="rId33"/>
    <p:sldLayoutId id="2147483889" r:id="rId34"/>
    <p:sldLayoutId id="2147483890" r:id="rId35"/>
    <p:sldLayoutId id="2147483891" r:id="rId36"/>
    <p:sldLayoutId id="2147483892" r:id="rId37"/>
  </p:sldLayoutIdLst>
  <p:hf hdr="0" ft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tx1">
                    <a:lumMod val="65000"/>
                    <a:lumOff val="3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lumMod val="65000"/>
                    <a:lumOff val="3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tx1">
                    <a:lumMod val="65000"/>
                    <a:lumOff val="35000"/>
                  </a:schemeClr>
                </a:solidFill>
              </a:defRPr>
            </a:lvl1pPr>
          </a:lstStyle>
          <a:p>
            <a:fld id="{10A0A6AF-03C5-477E-939A-E28F7E7F05EA}" type="slidenum">
              <a:rPr lang="nl-NL" smtClean="0"/>
              <a:pPr/>
              <a:t>‹nr.›</a:t>
            </a:fld>
            <a:endParaRPr lang="nl-NL" dirty="0"/>
          </a:p>
        </p:txBody>
      </p:sp>
      <p:pic>
        <p:nvPicPr>
          <p:cNvPr id="37" name="Afbeelding 36">
            <a:extLst>
              <a:ext uri="{FF2B5EF4-FFF2-40B4-BE49-F238E27FC236}">
                <a16:creationId xmlns:a16="http://schemas.microsoft.com/office/drawing/2014/main" id="{ED518EBA-44F0-9144-AC57-3270B06A38B0}"/>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05825501"/>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 id="2147483912" r:id="rId19"/>
    <p:sldLayoutId id="2147483913" r:id="rId20"/>
    <p:sldLayoutId id="2147483914" r:id="rId21"/>
    <p:sldLayoutId id="2147483915" r:id="rId22"/>
    <p:sldLayoutId id="2147483916" r:id="rId23"/>
    <p:sldLayoutId id="2147483917" r:id="rId24"/>
    <p:sldLayoutId id="2147483918" r:id="rId25"/>
    <p:sldLayoutId id="2147483919" r:id="rId26"/>
    <p:sldLayoutId id="2147483920" r:id="rId27"/>
    <p:sldLayoutId id="2147483921" r:id="rId28"/>
    <p:sldLayoutId id="2147483922" r:id="rId29"/>
    <p:sldLayoutId id="2147483923" r:id="rId30"/>
    <p:sldLayoutId id="2147483924" r:id="rId31"/>
    <p:sldLayoutId id="2147483925" r:id="rId32"/>
    <p:sldLayoutId id="2147483926" r:id="rId33"/>
    <p:sldLayoutId id="2147483927" r:id="rId34"/>
    <p:sldLayoutId id="2147483928" r:id="rId35"/>
    <p:sldLayoutId id="2147483929" r:id="rId36"/>
    <p:sldLayoutId id="2147483930" r:id="rId37"/>
  </p:sldLayoutIdLst>
  <p:hf hdr="0" ftr="0" dt="0"/>
  <p:txStyles>
    <p:titleStyle>
      <a:lvl1pPr algn="l" defTabSz="914400" rtl="0" eaLnBrk="1" latinLnBrk="0" hangingPunct="1">
        <a:lnSpc>
          <a:spcPct val="90000"/>
        </a:lnSpc>
        <a:spcBef>
          <a:spcPct val="0"/>
        </a:spcBef>
        <a:buNone/>
        <a:defRPr sz="3600" b="0" kern="1200" baseline="0">
          <a:solidFill>
            <a:schemeClr val="accent1"/>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1"/>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1"/>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E9E498AD-2242-094E-9CA5-B0BF63533569}"/>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711376136"/>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 id="2147483944" r:id="rId13"/>
    <p:sldLayoutId id="2147483945" r:id="rId14"/>
    <p:sldLayoutId id="2147483946" r:id="rId15"/>
    <p:sldLayoutId id="2147483947" r:id="rId16"/>
    <p:sldLayoutId id="2147483948" r:id="rId17"/>
    <p:sldLayoutId id="2147483949" r:id="rId18"/>
    <p:sldLayoutId id="2147483950" r:id="rId19"/>
    <p:sldLayoutId id="2147483951" r:id="rId20"/>
    <p:sldLayoutId id="2147483952" r:id="rId21"/>
    <p:sldLayoutId id="2147483953" r:id="rId22"/>
    <p:sldLayoutId id="2147483954" r:id="rId23"/>
    <p:sldLayoutId id="2147483955" r:id="rId24"/>
    <p:sldLayoutId id="2147483956" r:id="rId25"/>
    <p:sldLayoutId id="2147483957" r:id="rId26"/>
    <p:sldLayoutId id="2147483958" r:id="rId27"/>
    <p:sldLayoutId id="2147483959" r:id="rId28"/>
    <p:sldLayoutId id="2147483960" r:id="rId29"/>
    <p:sldLayoutId id="2147483961" r:id="rId30"/>
    <p:sldLayoutId id="2147483962" r:id="rId31"/>
    <p:sldLayoutId id="2147483963" r:id="rId32"/>
    <p:sldLayoutId id="2147483964" r:id="rId33"/>
    <p:sldLayoutId id="2147483965" r:id="rId34"/>
    <p:sldLayoutId id="2147483966" r:id="rId35"/>
    <p:sldLayoutId id="2147483967" r:id="rId36"/>
    <p:sldLayoutId id="2147483968" r:id="rId37"/>
  </p:sldLayoutIdLst>
  <p:hf hdr="0" ft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994C5400-D7ED-1E44-BA9E-5361256F8F14}"/>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092447635"/>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 id="2147483983" r:id="rId14"/>
    <p:sldLayoutId id="2147483984" r:id="rId15"/>
    <p:sldLayoutId id="2147483985" r:id="rId16"/>
    <p:sldLayoutId id="2147483986" r:id="rId17"/>
    <p:sldLayoutId id="2147483987" r:id="rId18"/>
    <p:sldLayoutId id="2147483988" r:id="rId19"/>
    <p:sldLayoutId id="2147483989" r:id="rId20"/>
    <p:sldLayoutId id="2147483990" r:id="rId21"/>
    <p:sldLayoutId id="2147483991" r:id="rId22"/>
    <p:sldLayoutId id="2147483992" r:id="rId23"/>
    <p:sldLayoutId id="2147483993" r:id="rId24"/>
    <p:sldLayoutId id="2147483994" r:id="rId25"/>
    <p:sldLayoutId id="2147483995" r:id="rId26"/>
    <p:sldLayoutId id="2147483996" r:id="rId27"/>
    <p:sldLayoutId id="2147483997" r:id="rId28"/>
    <p:sldLayoutId id="2147483998" r:id="rId29"/>
    <p:sldLayoutId id="2147483999" r:id="rId30"/>
    <p:sldLayoutId id="2147484000" r:id="rId31"/>
    <p:sldLayoutId id="2147484001" r:id="rId32"/>
    <p:sldLayoutId id="2147484002" r:id="rId33"/>
    <p:sldLayoutId id="2147484003" r:id="rId34"/>
    <p:sldLayoutId id="2147484004" r:id="rId35"/>
    <p:sldLayoutId id="2147484005" r:id="rId36"/>
    <p:sldLayoutId id="2147484006" r:id="rId37"/>
  </p:sldLayoutIdLst>
  <p:hf hdr="0" ft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tx1">
                    <a:lumMod val="65000"/>
                    <a:lumOff val="3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lumMod val="65000"/>
                    <a:lumOff val="3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tx1">
                    <a:lumMod val="65000"/>
                    <a:lumOff val="3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6075388C-50A2-4345-A1B1-96ADAB6FFCC4}"/>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4134592104"/>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 id="2147484020" r:id="rId13"/>
    <p:sldLayoutId id="2147484021" r:id="rId14"/>
    <p:sldLayoutId id="2147484022" r:id="rId15"/>
    <p:sldLayoutId id="2147484023" r:id="rId16"/>
    <p:sldLayoutId id="2147484024" r:id="rId17"/>
    <p:sldLayoutId id="2147484025" r:id="rId18"/>
    <p:sldLayoutId id="2147484026" r:id="rId19"/>
    <p:sldLayoutId id="2147484027" r:id="rId20"/>
    <p:sldLayoutId id="2147484028" r:id="rId21"/>
    <p:sldLayoutId id="2147484029" r:id="rId22"/>
    <p:sldLayoutId id="2147484030" r:id="rId23"/>
    <p:sldLayoutId id="2147484031" r:id="rId24"/>
    <p:sldLayoutId id="2147484032" r:id="rId25"/>
    <p:sldLayoutId id="2147484033" r:id="rId26"/>
    <p:sldLayoutId id="2147484034" r:id="rId27"/>
    <p:sldLayoutId id="2147484035" r:id="rId28"/>
    <p:sldLayoutId id="2147484036" r:id="rId29"/>
    <p:sldLayoutId id="2147484037" r:id="rId30"/>
    <p:sldLayoutId id="2147484038" r:id="rId31"/>
    <p:sldLayoutId id="2147484039" r:id="rId32"/>
    <p:sldLayoutId id="2147484040" r:id="rId33"/>
    <p:sldLayoutId id="2147484041" r:id="rId34"/>
    <p:sldLayoutId id="2147484042" r:id="rId35"/>
    <p:sldLayoutId id="2147484043" r:id="rId36"/>
    <p:sldLayoutId id="2147484044" r:id="rId37"/>
  </p:sldLayoutIdLst>
  <p:hf hdr="0" ftr="0" dt="0"/>
  <p:txStyles>
    <p:titleStyle>
      <a:lvl1pPr algn="l" defTabSz="914400" rtl="0" eaLnBrk="1" latinLnBrk="0" hangingPunct="1">
        <a:lnSpc>
          <a:spcPct val="90000"/>
        </a:lnSpc>
        <a:spcBef>
          <a:spcPct val="0"/>
        </a:spcBef>
        <a:buNone/>
        <a:defRPr sz="3600" b="0" kern="1200" baseline="0">
          <a:solidFill>
            <a:schemeClr val="accent1"/>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1"/>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1"/>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4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54.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655.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5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5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5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64.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6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57.xml"/></Relationships>
</file>

<file path=ppt/slides/_rels/slide18.xml.rels><?xml version="1.0" encoding="UTF-8" standalone="yes"?>
<Relationships xmlns="http://schemas.openxmlformats.org/package/2006/relationships"><Relationship Id="rId8" Type="http://schemas.openxmlformats.org/officeDocument/2006/relationships/hyperlink" Target="https://nipv.nl/wp-content/uploads/2022/11/20221021-NIPV-Alternatieve-blusmiddelen.pdf" TargetMode="External"/><Relationship Id="rId3" Type="http://schemas.openxmlformats.org/officeDocument/2006/relationships/hyperlink" Target="https://www.rijksoverheid.nl/documenten/publicaties/2024/05/31/het-batterijboek" TargetMode="External"/><Relationship Id="rId7" Type="http://schemas.openxmlformats.org/officeDocument/2006/relationships/hyperlink" Target="https://nipv.nl/blog/lithiumhoudende-energiedragers-en-blussystemen/" TargetMode="External"/><Relationship Id="rId2" Type="http://schemas.openxmlformats.org/officeDocument/2006/relationships/notesSlide" Target="../notesSlides/notesSlide15.xml"/><Relationship Id="rId1" Type="http://schemas.openxmlformats.org/officeDocument/2006/relationships/slideLayout" Target="../slideLayouts/slideLayout654.xml"/><Relationship Id="rId6" Type="http://schemas.openxmlformats.org/officeDocument/2006/relationships/hyperlink" Target="file:///\\ad.rws.nl\p-dfs01\homes\schuurn\Downloads\Rapport%20Safe%20and%20Sustainable%20by%20Design%20voor%20Batterijen.pdf" TargetMode="External"/><Relationship Id="rId5" Type="http://schemas.openxmlformats.org/officeDocument/2006/relationships/hyperlink" Target="https://www.rivm.nl/bibliotheek/rapporten/2024-0012.pdf" TargetMode="External"/><Relationship Id="rId4" Type="http://schemas.openxmlformats.org/officeDocument/2006/relationships/hyperlink" Target="https://iplo.nl/thema/externe-veiligheid/pgs-37-1-37-2-houden-wijziging-ba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4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5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5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653.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53.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53.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5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53.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5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5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53.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AuWswcsxHrE" TargetMode="External"/><Relationship Id="rId2" Type="http://schemas.openxmlformats.org/officeDocument/2006/relationships/notesSlide" Target="../notesSlides/notesSlide1.xml"/><Relationship Id="rId1" Type="http://schemas.openxmlformats.org/officeDocument/2006/relationships/slideLayout" Target="../slideLayouts/slideLayout657.xml"/><Relationship Id="rId5" Type="http://schemas.openxmlformats.org/officeDocument/2006/relationships/hyperlink" Target="https://nos.nl/artikel/2525924-zeker-zestien-doden-bij-brand-in-lithiumbatterijfabriek-zuid-korea" TargetMode="External"/><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53.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53.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53.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53.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65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48.xml"/></Relationships>
</file>

<file path=ppt/slides/_rels/slide4.xml.rels><?xml version="1.0" encoding="UTF-8" standalone="yes"?>
<Relationships xmlns="http://schemas.openxmlformats.org/package/2006/relationships"><Relationship Id="rId3" Type="http://schemas.openxmlformats.org/officeDocument/2006/relationships/hyperlink" Target="http://www.publicatiereeksgevaarlijkestoffen.nl/" TargetMode="External"/><Relationship Id="rId2" Type="http://schemas.openxmlformats.org/officeDocument/2006/relationships/notesSlide" Target="../notesSlides/notesSlide2.xml"/><Relationship Id="rId1" Type="http://schemas.openxmlformats.org/officeDocument/2006/relationships/slideLayout" Target="../slideLayouts/slideLayout657.xm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56.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6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64.xml"/><Relationship Id="rId5" Type="http://schemas.openxmlformats.org/officeDocument/2006/relationships/hyperlink" Target="https://iplo.nl/thema/externe-veiligheid/pgs-37-1-37-2-houden-wijziging-bal/" TargetMode="Externa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64.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64.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0146" y="-79330"/>
            <a:ext cx="3153924" cy="1171196"/>
          </a:xfrm>
          <a:prstGeom prst="rect">
            <a:avLst/>
          </a:prstGeom>
        </p:spPr>
      </p:pic>
      <p:sp>
        <p:nvSpPr>
          <p:cNvPr id="4" name="Ondertitel 3"/>
          <p:cNvSpPr>
            <a:spLocks noGrp="1"/>
          </p:cNvSpPr>
          <p:nvPr>
            <p:ph type="subTitle" idx="1"/>
          </p:nvPr>
        </p:nvSpPr>
        <p:spPr>
          <a:xfrm>
            <a:off x="6356145" y="3424048"/>
            <a:ext cx="5171671" cy="1990394"/>
          </a:xfrm>
        </p:spPr>
        <p:txBody>
          <a:bodyPr>
            <a:normAutofit fontScale="85000" lnSpcReduction="10000"/>
          </a:bodyPr>
          <a:lstStyle/>
          <a:p>
            <a:r>
              <a:rPr lang="nl-NL" dirty="0"/>
              <a:t>Bianca van Kooij</a:t>
            </a:r>
          </a:p>
          <a:p>
            <a:r>
              <a:rPr lang="nl-NL" dirty="0"/>
              <a:t>(Senior) adviseur externe veiligheid, IPLO, Rijkswaterstaat</a:t>
            </a:r>
          </a:p>
          <a:p>
            <a:endParaRPr lang="nl-NL" dirty="0"/>
          </a:p>
          <a:p>
            <a:endParaRPr lang="nl-NL" dirty="0"/>
          </a:p>
          <a:p>
            <a:r>
              <a:rPr lang="nl-NL" dirty="0"/>
              <a:t>Nienke Schuur</a:t>
            </a:r>
          </a:p>
          <a:p>
            <a:r>
              <a:rPr lang="nl-NL" dirty="0"/>
              <a:t>Junior adviseur externe veiligheid, IPLO, Rijkswaterstaat</a:t>
            </a:r>
          </a:p>
          <a:p>
            <a:endParaRPr lang="nl-NL" dirty="0"/>
          </a:p>
        </p:txBody>
      </p:sp>
      <p:sp>
        <p:nvSpPr>
          <p:cNvPr id="5" name="Titel 4"/>
          <p:cNvSpPr>
            <a:spLocks noGrp="1"/>
          </p:cNvSpPr>
          <p:nvPr>
            <p:ph type="ctrTitle"/>
          </p:nvPr>
        </p:nvSpPr>
        <p:spPr>
          <a:xfrm>
            <a:off x="6356145" y="1789381"/>
            <a:ext cx="5353512" cy="1235234"/>
          </a:xfrm>
        </p:spPr>
        <p:txBody>
          <a:bodyPr>
            <a:normAutofit/>
          </a:bodyPr>
          <a:lstStyle/>
          <a:p>
            <a:r>
              <a:rPr lang="nl-NL" sz="2400" dirty="0"/>
              <a:t>Opslag Lithium-ion energiedragers en EOS</a:t>
            </a:r>
          </a:p>
        </p:txBody>
      </p:sp>
      <p:pic>
        <p:nvPicPr>
          <p:cNvPr id="7" name="Afbeelding 6" descr="afbeelding opslag Litium-ion energiedragers en EOS"/>
          <p:cNvPicPr>
            <a:picLocks noChangeAspect="1"/>
          </p:cNvPicPr>
          <p:nvPr/>
        </p:nvPicPr>
        <p:blipFill>
          <a:blip r:embed="rId3"/>
          <a:stretch>
            <a:fillRect/>
          </a:stretch>
        </p:blipFill>
        <p:spPr>
          <a:xfrm>
            <a:off x="453711" y="1789381"/>
            <a:ext cx="5434874" cy="3625061"/>
          </a:xfrm>
          <a:prstGeom prst="rect">
            <a:avLst/>
          </a:prstGeom>
        </p:spPr>
      </p:pic>
      <p:sp>
        <p:nvSpPr>
          <p:cNvPr id="10" name="Tekstvak 9"/>
          <p:cNvSpPr txBox="1"/>
          <p:nvPr/>
        </p:nvSpPr>
        <p:spPr>
          <a:xfrm>
            <a:off x="355987" y="5414442"/>
            <a:ext cx="3231811" cy="200055"/>
          </a:xfrm>
          <a:prstGeom prst="rect">
            <a:avLst/>
          </a:prstGeom>
          <a:noFill/>
        </p:spPr>
        <p:txBody>
          <a:bodyPr wrap="square" rtlCol="0">
            <a:spAutoFit/>
          </a:bodyPr>
          <a:lstStyle/>
          <a:p>
            <a:r>
              <a:rPr lang="nl-NL" sz="700" dirty="0">
                <a:solidFill>
                  <a:schemeClr val="bg1"/>
                </a:solidFill>
              </a:rPr>
              <a:t>(Edwin </a:t>
            </a:r>
            <a:r>
              <a:rPr lang="nl-NL" sz="700" dirty="0" err="1">
                <a:solidFill>
                  <a:schemeClr val="bg1"/>
                </a:solidFill>
              </a:rPr>
              <a:t>Walvisch</a:t>
            </a:r>
            <a:r>
              <a:rPr lang="nl-NL" sz="700" dirty="0">
                <a:solidFill>
                  <a:schemeClr val="bg1"/>
                </a:solidFill>
              </a:rPr>
              <a:t>, Lelystad </a:t>
            </a:r>
            <a:r>
              <a:rPr lang="nl-NL" sz="700" dirty="0" err="1">
                <a:solidFill>
                  <a:schemeClr val="bg1"/>
                </a:solidFill>
              </a:rPr>
              <a:t>Rhino</a:t>
            </a:r>
            <a:r>
              <a:rPr lang="nl-NL" sz="700" dirty="0">
                <a:solidFill>
                  <a:schemeClr val="bg1"/>
                </a:solidFill>
              </a:rPr>
              <a:t> Batterij, 2020)</a:t>
            </a:r>
          </a:p>
        </p:txBody>
      </p:sp>
    </p:spTree>
    <p:extLst>
      <p:ext uri="{BB962C8B-B14F-4D97-AF65-F5344CB8AC3E}">
        <p14:creationId xmlns:p14="http://schemas.microsoft.com/office/powerpoint/2010/main" val="605726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nl-NL" dirty="0"/>
              <a:t>Hoe moet je een EOS beoordelen onder de Omgevingswet?</a:t>
            </a:r>
          </a:p>
        </p:txBody>
      </p:sp>
      <p:sp>
        <p:nvSpPr>
          <p:cNvPr id="2" name="Rechthoek 1"/>
          <p:cNvSpPr/>
          <p:nvPr/>
        </p:nvSpPr>
        <p:spPr>
          <a:xfrm>
            <a:off x="3048000" y="2828836"/>
            <a:ext cx="6096000" cy="1200329"/>
          </a:xfrm>
          <a:prstGeom prst="rect">
            <a:avLst/>
          </a:prstGeom>
        </p:spPr>
        <p:txBody>
          <a:bodyPr>
            <a:spAutoFit/>
          </a:bodyPr>
          <a:lstStyle/>
          <a:p>
            <a:pPr marL="285750" indent="-285750">
              <a:buFont typeface="Arial" panose="020B0604020202020204" pitchFamily="34" charset="0"/>
              <a:buChar char="•"/>
            </a:pPr>
            <a:r>
              <a:rPr lang="nl-NL" sz="2400" dirty="0">
                <a:solidFill>
                  <a:schemeClr val="bg1"/>
                </a:solidFill>
              </a:rPr>
              <a:t>Bouwactiviteit</a:t>
            </a:r>
          </a:p>
          <a:p>
            <a:pPr marL="285750" indent="-285750">
              <a:buFont typeface="Arial" panose="020B0604020202020204" pitchFamily="34" charset="0"/>
              <a:buChar char="•"/>
            </a:pPr>
            <a:r>
              <a:rPr lang="nl-NL" sz="2400" dirty="0">
                <a:solidFill>
                  <a:schemeClr val="bg1"/>
                </a:solidFill>
              </a:rPr>
              <a:t>Omgevingsplan(activiteit)</a:t>
            </a:r>
          </a:p>
          <a:p>
            <a:pPr marL="285750" indent="-285750">
              <a:buFont typeface="Arial" panose="020B0604020202020204" pitchFamily="34" charset="0"/>
              <a:buChar char="•"/>
            </a:pPr>
            <a:r>
              <a:rPr lang="nl-NL" sz="2400" dirty="0">
                <a:solidFill>
                  <a:schemeClr val="bg1"/>
                </a:solidFill>
              </a:rPr>
              <a:t>Milieubelastende activiteit?</a:t>
            </a:r>
          </a:p>
        </p:txBody>
      </p:sp>
    </p:spTree>
    <p:extLst>
      <p:ext uri="{BB962C8B-B14F-4D97-AF65-F5344CB8AC3E}">
        <p14:creationId xmlns:p14="http://schemas.microsoft.com/office/powerpoint/2010/main" val="2468387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E93DAE0C-3E04-2641-85A5-BAF24A59EE6A}"/>
              </a:ext>
            </a:extLst>
          </p:cNvPr>
          <p:cNvSpPr>
            <a:spLocks noGrp="1"/>
          </p:cNvSpPr>
          <p:nvPr>
            <p:ph type="ftr" sz="quarter" idx="11"/>
          </p:nvPr>
        </p:nvSpPr>
        <p:spPr/>
        <p:txBody>
          <a:bodyPr/>
          <a:lstStyle/>
          <a:p>
            <a:endParaRPr lang="nl-NL" dirty="0"/>
          </a:p>
        </p:txBody>
      </p:sp>
      <p:sp>
        <p:nvSpPr>
          <p:cNvPr id="4" name="Titel 3"/>
          <p:cNvSpPr>
            <a:spLocks noGrp="1"/>
          </p:cNvSpPr>
          <p:nvPr>
            <p:ph type="title"/>
          </p:nvPr>
        </p:nvSpPr>
        <p:spPr/>
        <p:txBody>
          <a:bodyPr/>
          <a:lstStyle/>
          <a:p>
            <a:r>
              <a:rPr lang="nl-NL" dirty="0"/>
              <a:t>Is een EOS een bouwwerk?</a:t>
            </a:r>
          </a:p>
        </p:txBody>
      </p:sp>
      <p:sp>
        <p:nvSpPr>
          <p:cNvPr id="2" name="Rechthoek 1"/>
          <p:cNvSpPr/>
          <p:nvPr/>
        </p:nvSpPr>
        <p:spPr>
          <a:xfrm>
            <a:off x="3482905" y="4051899"/>
            <a:ext cx="4861451" cy="2554545"/>
          </a:xfrm>
          <a:prstGeom prst="rect">
            <a:avLst/>
          </a:prstGeom>
        </p:spPr>
        <p:txBody>
          <a:bodyPr wrap="square">
            <a:spAutoFit/>
          </a:bodyPr>
          <a:lstStyle/>
          <a:p>
            <a:pPr>
              <a:buFont typeface="Arial" panose="020B0604020202020204" pitchFamily="34" charset="0"/>
              <a:buChar char="•"/>
            </a:pPr>
            <a:r>
              <a:rPr lang="nl-NL" sz="1600" i="1" dirty="0">
                <a:solidFill>
                  <a:srgbClr val="333333"/>
                </a:solidFill>
                <a:latin typeface="Rijksoverheid Sans"/>
              </a:rPr>
              <a:t>bouwwerk:</a:t>
            </a:r>
            <a:r>
              <a:rPr lang="nl-NL" sz="1600" dirty="0">
                <a:solidFill>
                  <a:srgbClr val="333333"/>
                </a:solidFill>
                <a:latin typeface="Rijksoverheid Sans"/>
              </a:rPr>
              <a:t> constructie van enige omvang van hout, steen, metaal of ander materiaal, die op de plaats van bestemming hetzij direct of indirect met de grond verbonden is, hetzij direct of indirect steun vindt in of op de grond, bedoeld om ter plaatse te functioneren, met inbegrip van de daarvan deel uitmakende </a:t>
            </a:r>
            <a:r>
              <a:rPr lang="nl-NL" sz="1600" dirty="0" err="1">
                <a:solidFill>
                  <a:srgbClr val="333333"/>
                </a:solidFill>
                <a:latin typeface="Rijksoverheid Sans"/>
              </a:rPr>
              <a:t>bouwwerkgebonden</a:t>
            </a:r>
            <a:r>
              <a:rPr lang="nl-NL" sz="1600" dirty="0">
                <a:solidFill>
                  <a:srgbClr val="333333"/>
                </a:solidFill>
                <a:latin typeface="Rijksoverheid Sans"/>
              </a:rPr>
              <a:t> installaties anders dan een schip dat wordt gebruikt voor verblijf van personen en dat is bestemd en wordt gebruikt voor de vaart;</a:t>
            </a:r>
          </a:p>
        </p:txBody>
      </p:sp>
      <p:pic>
        <p:nvPicPr>
          <p:cNvPr id="5" name="Afbeelding 4" descr="afbeelding, veld met grote batterijen"/>
          <p:cNvPicPr>
            <a:picLocks noChangeAspect="1"/>
          </p:cNvPicPr>
          <p:nvPr/>
        </p:nvPicPr>
        <p:blipFill>
          <a:blip r:embed="rId3"/>
          <a:stretch>
            <a:fillRect/>
          </a:stretch>
        </p:blipFill>
        <p:spPr>
          <a:xfrm>
            <a:off x="7670433" y="1565458"/>
            <a:ext cx="3747317" cy="2500004"/>
          </a:xfrm>
          <a:prstGeom prst="rect">
            <a:avLst/>
          </a:prstGeom>
        </p:spPr>
      </p:pic>
      <p:pic>
        <p:nvPicPr>
          <p:cNvPr id="6" name="Afbeelding 5" descr="foto van een container"/>
          <p:cNvPicPr>
            <a:picLocks noChangeAspect="1"/>
          </p:cNvPicPr>
          <p:nvPr/>
        </p:nvPicPr>
        <p:blipFill>
          <a:blip r:embed="rId4"/>
          <a:stretch>
            <a:fillRect/>
          </a:stretch>
        </p:blipFill>
        <p:spPr>
          <a:xfrm>
            <a:off x="239410" y="1764694"/>
            <a:ext cx="3398456" cy="2267270"/>
          </a:xfrm>
          <a:prstGeom prst="rect">
            <a:avLst/>
          </a:prstGeom>
        </p:spPr>
      </p:pic>
    </p:spTree>
    <p:extLst>
      <p:ext uri="{BB962C8B-B14F-4D97-AF65-F5344CB8AC3E}">
        <p14:creationId xmlns:p14="http://schemas.microsoft.com/office/powerpoint/2010/main" val="951916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Omgevingsplanactiviteit</a:t>
            </a:r>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tekst 3"/>
          <p:cNvSpPr>
            <a:spLocks noGrp="1"/>
          </p:cNvSpPr>
          <p:nvPr>
            <p:ph type="body" sz="quarter" idx="12"/>
          </p:nvPr>
        </p:nvSpPr>
        <p:spPr/>
        <p:txBody>
          <a:bodyPr/>
          <a:lstStyle/>
          <a:p>
            <a:r>
              <a:rPr lang="nl-NL" b="1" dirty="0"/>
              <a:t>Artikel 22.26 </a:t>
            </a:r>
            <a:r>
              <a:rPr lang="nl-NL" b="1" dirty="0" err="1"/>
              <a:t>Binnenplanse</a:t>
            </a:r>
            <a:r>
              <a:rPr lang="nl-NL" b="1" dirty="0"/>
              <a:t> vergunning omgevingsplanactiviteit bouwwerken </a:t>
            </a:r>
            <a:endParaRPr lang="nl-NL" dirty="0"/>
          </a:p>
          <a:p>
            <a:r>
              <a:rPr lang="nl-NL" dirty="0"/>
              <a:t>Het is verboden zonder omgevingsvergunning een bouwactiviteit te verrichten en het te bouwen bouwwerk in stand te houden en te gebruiken. </a:t>
            </a:r>
          </a:p>
          <a:p>
            <a:endParaRPr lang="nl-NL" dirty="0"/>
          </a:p>
          <a:p>
            <a:r>
              <a:rPr lang="nl-NL" b="1" dirty="0"/>
              <a:t>Artikel 22.27 Uitzonderingen op vergunningplicht artikel 22.26</a:t>
            </a:r>
            <a:endParaRPr lang="nl-NL" dirty="0"/>
          </a:p>
          <a:p>
            <a:r>
              <a:rPr lang="nl-NL" dirty="0"/>
              <a:t>Enkel denkbaar als batterij kwalificeert als bijbehorend bouwwerk in het achtererfgebied en niet hoger dan 5 meter.  </a:t>
            </a:r>
          </a:p>
          <a:p>
            <a:endParaRPr lang="nl-NL" dirty="0"/>
          </a:p>
        </p:txBody>
      </p:sp>
    </p:spTree>
    <p:extLst>
      <p:ext uri="{BB962C8B-B14F-4D97-AF65-F5344CB8AC3E}">
        <p14:creationId xmlns:p14="http://schemas.microsoft.com/office/powerpoint/2010/main" val="1608612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Omgevingsplan</a:t>
            </a:r>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tekst 3"/>
          <p:cNvSpPr>
            <a:spLocks noGrp="1"/>
          </p:cNvSpPr>
          <p:nvPr>
            <p:ph type="body" sz="quarter" idx="12"/>
          </p:nvPr>
        </p:nvSpPr>
        <p:spPr>
          <a:xfrm>
            <a:off x="601134" y="1811338"/>
            <a:ext cx="10964333" cy="4305685"/>
          </a:xfrm>
        </p:spPr>
        <p:txBody>
          <a:bodyPr/>
          <a:lstStyle/>
          <a:p>
            <a:r>
              <a:rPr lang="nl-NL" b="1" dirty="0"/>
              <a:t>Wat zegt het omgevingsplan?</a:t>
            </a:r>
          </a:p>
          <a:p>
            <a:pPr marL="742950" lvl="1" indent="-285750">
              <a:buFont typeface="Arial" panose="020B0604020202020204" pitchFamily="34" charset="0"/>
              <a:buChar char="•"/>
            </a:pPr>
            <a:r>
              <a:rPr lang="nl-NL" dirty="0"/>
              <a:t>Functie van de locatie waar batterij wordt gerealiseerd?</a:t>
            </a:r>
          </a:p>
          <a:p>
            <a:pPr marL="1200150" lvl="2" indent="-285750">
              <a:buFont typeface="Arial" panose="020B0604020202020204" pitchFamily="34" charset="0"/>
              <a:buChar char="•"/>
            </a:pPr>
            <a:r>
              <a:rPr lang="nl-NL" dirty="0"/>
              <a:t>Bijvoorbeeld agrarisch of wonen?</a:t>
            </a:r>
          </a:p>
          <a:p>
            <a:pPr marL="1657350" lvl="3" indent="-285750">
              <a:buFont typeface="Arial" panose="020B0604020202020204" pitchFamily="34" charset="0"/>
              <a:buChar char="•"/>
            </a:pPr>
            <a:r>
              <a:rPr lang="nl-NL" dirty="0"/>
              <a:t>Voorzieningen duurzame energieontwikkeling zijn dan ondergeschikt.</a:t>
            </a:r>
          </a:p>
          <a:p>
            <a:pPr marL="742950" lvl="1" indent="-285750">
              <a:buFont typeface="Arial" panose="020B0604020202020204" pitchFamily="34" charset="0"/>
              <a:buChar char="•"/>
            </a:pPr>
            <a:r>
              <a:rPr lang="nl-NL" dirty="0"/>
              <a:t> 'Bedrijven en Milieuzonering' (2009) en richtafstanden en ‘Activiteiten en milieuzonering Omgevingswet’’ (2022) </a:t>
            </a:r>
          </a:p>
          <a:p>
            <a:pPr marL="1200150" lvl="2" indent="-285750">
              <a:buFont typeface="Wingdings" panose="05000000000000000000" pitchFamily="2" charset="2"/>
              <a:buChar char="§"/>
            </a:pPr>
            <a:r>
              <a:rPr lang="nl-NL" dirty="0"/>
              <a:t>Niets expliciet over batterij-opslag </a:t>
            </a:r>
          </a:p>
          <a:p>
            <a:pPr marL="1200150" lvl="2" indent="-285750">
              <a:buFont typeface="Wingdings" panose="05000000000000000000" pitchFamily="2" charset="2"/>
              <a:buChar char="§"/>
            </a:pPr>
            <a:r>
              <a:rPr lang="nl-NL" dirty="0"/>
              <a:t>Vergelijking met elektriciteitsproductie of distributiebedrijven met transformatorvermogen? (Categorie 3.1, 3.2 </a:t>
            </a:r>
            <a:r>
              <a:rPr lang="nl-NL" dirty="0" err="1"/>
              <a:t>etc</a:t>
            </a:r>
            <a:r>
              <a:rPr lang="nl-NL" dirty="0"/>
              <a:t>) </a:t>
            </a:r>
          </a:p>
          <a:p>
            <a:endParaRPr lang="nl-NL" dirty="0"/>
          </a:p>
        </p:txBody>
      </p:sp>
    </p:spTree>
    <p:extLst>
      <p:ext uri="{BB962C8B-B14F-4D97-AF65-F5344CB8AC3E}">
        <p14:creationId xmlns:p14="http://schemas.microsoft.com/office/powerpoint/2010/main" val="1661824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Milieubelastende activiteit</a:t>
            </a:r>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tekst 3"/>
          <p:cNvSpPr>
            <a:spLocks noGrp="1"/>
          </p:cNvSpPr>
          <p:nvPr>
            <p:ph type="body" sz="quarter" idx="12"/>
          </p:nvPr>
        </p:nvSpPr>
        <p:spPr/>
        <p:txBody>
          <a:bodyPr/>
          <a:lstStyle/>
          <a:p>
            <a:r>
              <a:rPr lang="nl-NL" dirty="0"/>
              <a:t>De opslag van energiedragers en de opslag of het gebruik van EOS wordt niet aangewezen in het Bal</a:t>
            </a:r>
          </a:p>
          <a:p>
            <a:pPr lvl="1"/>
            <a:r>
              <a:rPr lang="nl-NL" dirty="0"/>
              <a:t>Voornemen is om dat te doen vanaf 2025 (zie Brief 22-12-2023)</a:t>
            </a:r>
          </a:p>
          <a:p>
            <a:pPr lvl="1"/>
            <a:r>
              <a:rPr lang="nl-NL" dirty="0"/>
              <a:t>PGS 37-1 (EOS) en 37-2 (</a:t>
            </a:r>
            <a:r>
              <a:rPr lang="nl-NL" dirty="0" err="1"/>
              <a:t>lithiumhoudende</a:t>
            </a:r>
            <a:r>
              <a:rPr lang="nl-NL" dirty="0"/>
              <a:t> energiedragers) nog niet automatisch van toepassing op deze activiteiten</a:t>
            </a:r>
          </a:p>
          <a:p>
            <a:r>
              <a:rPr lang="nl-NL" dirty="0"/>
              <a:t>Functioneel ondersteunende activiteit, dan regelen in de </a:t>
            </a:r>
            <a:r>
              <a:rPr lang="nl-NL" dirty="0" err="1"/>
              <a:t>vegrunning</a:t>
            </a:r>
            <a:endParaRPr lang="nl-NL" dirty="0"/>
          </a:p>
          <a:p>
            <a:r>
              <a:rPr lang="nl-NL" dirty="0"/>
              <a:t>Zorgplicht art. 22.43 Bruidsschat en maatwerk is mogelijk.</a:t>
            </a:r>
          </a:p>
          <a:p>
            <a:endParaRPr lang="nl-NL" dirty="0"/>
          </a:p>
        </p:txBody>
      </p:sp>
    </p:spTree>
    <p:extLst>
      <p:ext uri="{BB962C8B-B14F-4D97-AF65-F5344CB8AC3E}">
        <p14:creationId xmlns:p14="http://schemas.microsoft.com/office/powerpoint/2010/main" val="1468602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21554" y="969726"/>
            <a:ext cx="9996901" cy="419931"/>
          </a:xfrm>
        </p:spPr>
        <p:txBody>
          <a:bodyPr/>
          <a:lstStyle/>
          <a:p>
            <a:r>
              <a:rPr lang="nl-NL" dirty="0"/>
              <a:t>Relevante onderzoeken EOS</a:t>
            </a:r>
          </a:p>
        </p:txBody>
      </p:sp>
      <p:sp>
        <p:nvSpPr>
          <p:cNvPr id="4" name="Tijdelijke aanduiding voor inhoud 3"/>
          <p:cNvSpPr>
            <a:spLocks noGrp="1"/>
          </p:cNvSpPr>
          <p:nvPr>
            <p:ph sz="half" idx="3"/>
          </p:nvPr>
        </p:nvSpPr>
        <p:spPr>
          <a:xfrm>
            <a:off x="4921553" y="1577340"/>
            <a:ext cx="6660462" cy="3693319"/>
          </a:xfrm>
        </p:spPr>
        <p:txBody>
          <a:bodyPr/>
          <a:lstStyle/>
          <a:p>
            <a:r>
              <a:rPr lang="nl-NL" dirty="0"/>
              <a:t>RIVM, 2024 – Relevantie energieopslagsystemen Omgevingsveiligheid </a:t>
            </a:r>
          </a:p>
          <a:p>
            <a:endParaRPr lang="nl-NL" dirty="0"/>
          </a:p>
          <a:p>
            <a:r>
              <a:rPr lang="nl-NL" dirty="0"/>
              <a:t>Drie scenario’s onderzocht die kunnen plaatsvinden bij energieopslagsystemen capaciteit van 20kWh (PGS 37-1 grens)</a:t>
            </a:r>
          </a:p>
          <a:p>
            <a:r>
              <a:rPr lang="nl-NL" dirty="0"/>
              <a:t>Eerste conservatieve berekeningen:</a:t>
            </a:r>
          </a:p>
          <a:p>
            <a:pPr marL="311902" indent="-311902">
              <a:buAutoNum type="arabicPeriod"/>
            </a:pPr>
            <a:r>
              <a:rPr lang="nl-NL" dirty="0"/>
              <a:t>Brand – eerste berekeningen 13m </a:t>
            </a:r>
            <a:r>
              <a:rPr lang="nl-NL" dirty="0">
                <a:sym typeface="Wingdings" panose="05000000000000000000" pitchFamily="2" charset="2"/>
              </a:rPr>
              <a:t> beperkt effect </a:t>
            </a:r>
            <a:endParaRPr lang="nl-NL" dirty="0"/>
          </a:p>
          <a:p>
            <a:pPr marL="311902" indent="-311902">
              <a:buAutoNum type="arabicPeriod"/>
            </a:pPr>
            <a:r>
              <a:rPr lang="nl-NL" dirty="0"/>
              <a:t>Explosie – eerste berekeningen 57m </a:t>
            </a:r>
            <a:r>
              <a:rPr lang="nl-NL" dirty="0">
                <a:sym typeface="Wingdings" panose="05000000000000000000" pitchFamily="2" charset="2"/>
              </a:rPr>
              <a:t> relevant effect</a:t>
            </a:r>
            <a:endParaRPr lang="nl-NL" dirty="0"/>
          </a:p>
          <a:p>
            <a:pPr marL="311902" indent="-311902">
              <a:buAutoNum type="arabicPeriod"/>
            </a:pPr>
            <a:r>
              <a:rPr lang="nl-NL" dirty="0"/>
              <a:t>Gifwolk – eerste berekeningen 24m </a:t>
            </a:r>
            <a:r>
              <a:rPr lang="nl-NL" dirty="0">
                <a:sym typeface="Wingdings" panose="05000000000000000000" pitchFamily="2" charset="2"/>
              </a:rPr>
              <a:t> relevant effect</a:t>
            </a:r>
          </a:p>
          <a:p>
            <a:pPr marL="311902" indent="-311902">
              <a:buAutoNum type="arabicPeriod"/>
            </a:pPr>
            <a:endParaRPr lang="nl-NL" dirty="0">
              <a:sym typeface="Wingdings" panose="05000000000000000000" pitchFamily="2" charset="2"/>
            </a:endParaRPr>
          </a:p>
          <a:p>
            <a:pPr marL="311902" indent="-311902">
              <a:buAutoNum type="arabicPeriod"/>
            </a:pPr>
            <a:endParaRPr lang="nl-NL" dirty="0">
              <a:sym typeface="Wingdings" panose="05000000000000000000" pitchFamily="2" charset="2"/>
            </a:endParaRPr>
          </a:p>
          <a:p>
            <a:pPr marL="311902" indent="-311902">
              <a:buAutoNum type="arabicPeriod"/>
            </a:pPr>
            <a:endParaRPr lang="nl-NL" dirty="0">
              <a:sym typeface="Wingdings" panose="05000000000000000000" pitchFamily="2" charset="2"/>
            </a:endParaRPr>
          </a:p>
          <a:p>
            <a:r>
              <a:rPr lang="nl-NL" dirty="0"/>
              <a:t>https://www.rivm.nl/bibliotheek/rapporten/2024-0012.pdf</a:t>
            </a:r>
          </a:p>
        </p:txBody>
      </p:sp>
      <p:sp>
        <p:nvSpPr>
          <p:cNvPr id="5" name="Tijdelijke aanduiding voor dianummer 4"/>
          <p:cNvSpPr>
            <a:spLocks noGrp="1"/>
          </p:cNvSpPr>
          <p:nvPr>
            <p:ph type="sldNum" sz="quarter" idx="7"/>
          </p:nvPr>
        </p:nvSpPr>
        <p:spPr/>
        <p:txBody>
          <a:bodyPr/>
          <a:lstStyle/>
          <a:p>
            <a:fld id="{B6F15528-21DE-4FAA-801E-634DDDAF4B2B}" type="slidenum">
              <a:rPr lang="nl-NL" smtClean="0"/>
              <a:t>15</a:t>
            </a:fld>
            <a:endParaRPr lang="nl-NL"/>
          </a:p>
        </p:txBody>
      </p:sp>
      <p:pic>
        <p:nvPicPr>
          <p:cNvPr id="6" name="Afbeelding 5">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0146" y="-79330"/>
            <a:ext cx="3153924" cy="1171196"/>
          </a:xfrm>
          <a:prstGeom prst="rect">
            <a:avLst/>
          </a:prstGeom>
        </p:spPr>
      </p:pic>
      <p:pic>
        <p:nvPicPr>
          <p:cNvPr id="3" name="Afbeelding 2" descr="Afbeelding van RIVM met het onderzoek relevante energieopslagsystemen voor omgevingsveiligheid"/>
          <p:cNvPicPr>
            <a:picLocks noChangeAspect="1"/>
          </p:cNvPicPr>
          <p:nvPr/>
        </p:nvPicPr>
        <p:blipFill>
          <a:blip r:embed="rId4"/>
          <a:stretch>
            <a:fillRect/>
          </a:stretch>
        </p:blipFill>
        <p:spPr>
          <a:xfrm>
            <a:off x="709698" y="1091866"/>
            <a:ext cx="3634821" cy="5103781"/>
          </a:xfrm>
          <a:prstGeom prst="rect">
            <a:avLst/>
          </a:prstGeom>
        </p:spPr>
      </p:pic>
    </p:spTree>
    <p:extLst>
      <p:ext uri="{BB962C8B-B14F-4D97-AF65-F5344CB8AC3E}">
        <p14:creationId xmlns:p14="http://schemas.microsoft.com/office/powerpoint/2010/main" val="3013737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1133" y="914217"/>
            <a:ext cx="7488982" cy="663123"/>
          </a:xfrm>
        </p:spPr>
        <p:txBody>
          <a:bodyPr/>
          <a:lstStyle/>
          <a:p>
            <a:r>
              <a:rPr lang="nl-NL" b="1" dirty="0">
                <a:latin typeface="Verdana" panose="020B0604030504040204" pitchFamily="34" charset="0"/>
                <a:ea typeface="Verdana" panose="020B0604030504040204" pitchFamily="34" charset="0"/>
                <a:cs typeface="Verdana" panose="020B0604030504040204" pitchFamily="34" charset="0"/>
              </a:rPr>
              <a:t>Relevante</a:t>
            </a:r>
            <a:r>
              <a:rPr lang="nl-NL" dirty="0">
                <a:latin typeface="Verdana" panose="020B0604030504040204" pitchFamily="34" charset="0"/>
                <a:ea typeface="Verdana" panose="020B0604030504040204" pitchFamily="34" charset="0"/>
                <a:cs typeface="Verdana" panose="020B0604030504040204" pitchFamily="34" charset="0"/>
              </a:rPr>
              <a:t> </a:t>
            </a:r>
            <a:r>
              <a:rPr lang="nl-NL" b="1" dirty="0">
                <a:latin typeface="Verdana" panose="020B0604030504040204" pitchFamily="34" charset="0"/>
                <a:ea typeface="Verdana" panose="020B0604030504040204" pitchFamily="34" charset="0"/>
                <a:cs typeface="Verdana" panose="020B0604030504040204" pitchFamily="34" charset="0"/>
              </a:rPr>
              <a:t>Onderzoeken EOS</a:t>
            </a:r>
          </a:p>
        </p:txBody>
      </p:sp>
      <p:sp>
        <p:nvSpPr>
          <p:cNvPr id="3" name="Tijdelijke aanduiding voor inhoud 2"/>
          <p:cNvSpPr>
            <a:spLocks noGrp="1"/>
          </p:cNvSpPr>
          <p:nvPr>
            <p:ph sz="half" idx="2"/>
          </p:nvPr>
        </p:nvSpPr>
        <p:spPr>
          <a:xfrm>
            <a:off x="609600" y="1577340"/>
            <a:ext cx="10967634" cy="492443"/>
          </a:xfrm>
        </p:spPr>
        <p:txBody>
          <a:bodyPr/>
          <a:lstStyle/>
          <a:p>
            <a:r>
              <a:rPr lang="nl-NL" dirty="0"/>
              <a:t>Onderzoek Veiligheid Energie Opslag Systemen - Beoordeling veiligheidsaspecten van EOS en juridische context - HASKONINGDHV NEDERLAND B.V. - 2023</a:t>
            </a:r>
          </a:p>
        </p:txBody>
      </p:sp>
      <p:sp>
        <p:nvSpPr>
          <p:cNvPr id="5" name="Tijdelijke aanduiding voor dianummer 4"/>
          <p:cNvSpPr>
            <a:spLocks noGrp="1"/>
          </p:cNvSpPr>
          <p:nvPr>
            <p:ph type="sldNum" sz="quarter" idx="7"/>
          </p:nvPr>
        </p:nvSpPr>
        <p:spPr/>
        <p:txBody>
          <a:bodyPr/>
          <a:lstStyle/>
          <a:p>
            <a:fld id="{B6F15528-21DE-4FAA-801E-634DDDAF4B2B}" type="slidenum">
              <a:rPr lang="nl-NL" smtClean="0"/>
              <a:pPr/>
              <a:t>16</a:t>
            </a:fld>
            <a:endParaRPr lang="nl-NL"/>
          </a:p>
        </p:txBody>
      </p:sp>
      <p:pic>
        <p:nvPicPr>
          <p:cNvPr id="6" name="Afbeelding 5">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0146" y="-79330"/>
            <a:ext cx="3153924" cy="1171196"/>
          </a:xfrm>
          <a:prstGeom prst="rect">
            <a:avLst/>
          </a:prstGeom>
        </p:spPr>
      </p:pic>
      <p:sp>
        <p:nvSpPr>
          <p:cNvPr id="7" name="Tijdelijke aanduiding voor inhoud 2"/>
          <p:cNvSpPr>
            <a:spLocks noGrp="1"/>
          </p:cNvSpPr>
          <p:nvPr>
            <p:ph sz="half" idx="2"/>
          </p:nvPr>
        </p:nvSpPr>
        <p:spPr>
          <a:xfrm>
            <a:off x="609600" y="2309035"/>
            <a:ext cx="9412941" cy="1575816"/>
          </a:xfrm>
        </p:spPr>
        <p:txBody>
          <a:bodyPr/>
          <a:lstStyle/>
          <a:p>
            <a:r>
              <a:rPr lang="nl-NL" dirty="0"/>
              <a:t>Doel: </a:t>
            </a:r>
          </a:p>
          <a:p>
            <a:r>
              <a:rPr lang="nl-NL" dirty="0">
                <a:sym typeface="Wingdings" panose="05000000000000000000" pitchFamily="2" charset="2"/>
              </a:rPr>
              <a:t> </a:t>
            </a:r>
            <a:r>
              <a:rPr lang="nl-NL" dirty="0"/>
              <a:t>inzicht krijgen gevaren huidige EOS en die 5-10 jaar op de markt komen + mogelijkheden om deze gevaren te voorkomen en beperken </a:t>
            </a:r>
          </a:p>
          <a:p>
            <a:r>
              <a:rPr lang="nl-NL" dirty="0">
                <a:sym typeface="Wingdings" panose="05000000000000000000" pitchFamily="2" charset="2"/>
              </a:rPr>
              <a:t> </a:t>
            </a:r>
            <a:r>
              <a:rPr lang="nl-NL" dirty="0"/>
              <a:t>Toetsing wet- en regelgeving om gevaren te beheersen</a:t>
            </a:r>
          </a:p>
        </p:txBody>
      </p:sp>
      <p:sp>
        <p:nvSpPr>
          <p:cNvPr id="8" name="Tijdelijke aanduiding voor inhoud 2"/>
          <p:cNvSpPr>
            <a:spLocks noGrp="1"/>
          </p:cNvSpPr>
          <p:nvPr>
            <p:ph sz="half" idx="2"/>
          </p:nvPr>
        </p:nvSpPr>
        <p:spPr>
          <a:xfrm>
            <a:off x="601133" y="3884851"/>
            <a:ext cx="10976101" cy="2019014"/>
          </a:xfrm>
        </p:spPr>
        <p:txBody>
          <a:bodyPr/>
          <a:lstStyle/>
          <a:p>
            <a:r>
              <a:rPr lang="nl-NL" dirty="0"/>
              <a:t>Bevindingen:</a:t>
            </a:r>
          </a:p>
          <a:p>
            <a:pPr marL="285750" indent="-285750">
              <a:buFontTx/>
              <a:buChar char="-"/>
            </a:pPr>
            <a:r>
              <a:rPr lang="nl-NL" dirty="0"/>
              <a:t>Lithium-ion batterijen komende 5-10 jaar dominant</a:t>
            </a:r>
          </a:p>
          <a:p>
            <a:r>
              <a:rPr lang="nl-NL" dirty="0"/>
              <a:t>Drie verschillende technologische ontwikkelingen relevant voor veiligheid van batterijen</a:t>
            </a:r>
          </a:p>
          <a:p>
            <a:pPr marL="342900" indent="-342900">
              <a:buAutoNum type="arabicPeriod"/>
            </a:pPr>
            <a:r>
              <a:rPr lang="nl-NL" dirty="0" err="1"/>
              <a:t>cell-based</a:t>
            </a:r>
            <a:r>
              <a:rPr lang="nl-NL" dirty="0"/>
              <a:t> batterijen (lithium- en natrium-ion batterijen) </a:t>
            </a:r>
            <a:r>
              <a:rPr lang="nl-NL" dirty="0">
                <a:sym typeface="Wingdings" panose="05000000000000000000" pitchFamily="2" charset="2"/>
              </a:rPr>
              <a:t> Korte tijd energie opslag</a:t>
            </a:r>
            <a:endParaRPr lang="nl-NL" dirty="0"/>
          </a:p>
          <a:p>
            <a:pPr marL="342900" indent="-342900">
              <a:buAutoNum type="arabicPeriod"/>
            </a:pPr>
            <a:r>
              <a:rPr lang="nl-NL" dirty="0"/>
              <a:t>Waterstof batterijen </a:t>
            </a:r>
            <a:r>
              <a:rPr lang="nl-NL" dirty="0">
                <a:sym typeface="Wingdings" panose="05000000000000000000" pitchFamily="2" charset="2"/>
              </a:rPr>
              <a:t> Middellange tijd energie opslag</a:t>
            </a:r>
            <a:endParaRPr lang="nl-NL" dirty="0"/>
          </a:p>
          <a:p>
            <a:pPr marL="342900" indent="-342900">
              <a:buAutoNum type="arabicPeriod"/>
            </a:pPr>
            <a:r>
              <a:rPr lang="nl-NL" dirty="0"/>
              <a:t>Redox flow batterijen </a:t>
            </a:r>
            <a:r>
              <a:rPr lang="nl-NL" dirty="0">
                <a:sym typeface="Wingdings" panose="05000000000000000000" pitchFamily="2" charset="2"/>
              </a:rPr>
              <a:t> langere tijd energie opslag (meerdere dagen)</a:t>
            </a:r>
            <a:endParaRPr lang="nl-NL" dirty="0"/>
          </a:p>
          <a:p>
            <a:r>
              <a:rPr lang="nl-NL" dirty="0">
                <a:sym typeface="Wingdings" panose="05000000000000000000" pitchFamily="2" charset="2"/>
              </a:rPr>
              <a:t> Gevaren voorkomen door safe </a:t>
            </a:r>
            <a:r>
              <a:rPr lang="nl-NL" dirty="0" err="1">
                <a:sym typeface="Wingdings" panose="05000000000000000000" pitchFamily="2" charset="2"/>
              </a:rPr>
              <a:t>and</a:t>
            </a:r>
            <a:r>
              <a:rPr lang="nl-NL" dirty="0">
                <a:sym typeface="Wingdings" panose="05000000000000000000" pitchFamily="2" charset="2"/>
              </a:rPr>
              <a:t> </a:t>
            </a:r>
            <a:r>
              <a:rPr lang="nl-NL" dirty="0" err="1">
                <a:sym typeface="Wingdings" panose="05000000000000000000" pitchFamily="2" charset="2"/>
              </a:rPr>
              <a:t>sustainable</a:t>
            </a:r>
            <a:r>
              <a:rPr lang="nl-NL" dirty="0">
                <a:sym typeface="Wingdings" panose="05000000000000000000" pitchFamily="2" charset="2"/>
              </a:rPr>
              <a:t> </a:t>
            </a:r>
            <a:r>
              <a:rPr lang="nl-NL" dirty="0" err="1">
                <a:sym typeface="Wingdings" panose="05000000000000000000" pitchFamily="2" charset="2"/>
              </a:rPr>
              <a:t>by</a:t>
            </a:r>
            <a:r>
              <a:rPr lang="nl-NL" dirty="0">
                <a:sym typeface="Wingdings" panose="05000000000000000000" pitchFamily="2" charset="2"/>
              </a:rPr>
              <a:t> design</a:t>
            </a:r>
            <a:endParaRPr lang="nl-NL" dirty="0"/>
          </a:p>
        </p:txBody>
      </p:sp>
    </p:spTree>
    <p:extLst>
      <p:ext uri="{BB962C8B-B14F-4D97-AF65-F5344CB8AC3E}">
        <p14:creationId xmlns:p14="http://schemas.microsoft.com/office/powerpoint/2010/main" val="3069367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Relevante Onderzoeken EOS</a:t>
            </a:r>
          </a:p>
        </p:txBody>
      </p:sp>
      <p:sp>
        <p:nvSpPr>
          <p:cNvPr id="3" name="Tijdelijke aanduiding voor tekst 2"/>
          <p:cNvSpPr>
            <a:spLocks noGrp="1"/>
          </p:cNvSpPr>
          <p:nvPr>
            <p:ph type="body" sz="quarter" idx="12"/>
          </p:nvPr>
        </p:nvSpPr>
        <p:spPr>
          <a:xfrm>
            <a:off x="590551" y="1811338"/>
            <a:ext cx="9808508" cy="4305685"/>
          </a:xfrm>
        </p:spPr>
        <p:txBody>
          <a:bodyPr>
            <a:normAutofit fontScale="55000" lnSpcReduction="20000"/>
          </a:bodyPr>
          <a:lstStyle/>
          <a:p>
            <a:pPr marL="0" indent="0">
              <a:buNone/>
            </a:pPr>
            <a:r>
              <a:rPr lang="nl-NL" sz="2100" dirty="0">
                <a:solidFill>
                  <a:srgbClr val="275937"/>
                </a:solidFill>
              </a:rPr>
              <a:t>Grootste geïdentificeerde gevaren volgens DHV RH:</a:t>
            </a:r>
          </a:p>
          <a:p>
            <a:pPr marL="0" indent="0">
              <a:buNone/>
            </a:pPr>
            <a:r>
              <a:rPr lang="nl-NL" sz="2100" dirty="0">
                <a:solidFill>
                  <a:srgbClr val="275937"/>
                </a:solidFill>
              </a:rPr>
              <a:t>De grootste gevaren die gerelateerd zijn aan de drie onderscheiden relevante technologieën zijn:  </a:t>
            </a:r>
          </a:p>
          <a:p>
            <a:pPr marL="342900" indent="-342900">
              <a:buAutoNum type="arabicPeriod"/>
            </a:pPr>
            <a:r>
              <a:rPr lang="nl-NL" sz="2100" dirty="0" err="1">
                <a:solidFill>
                  <a:srgbClr val="275937"/>
                </a:solidFill>
              </a:rPr>
              <a:t>Thermal</a:t>
            </a:r>
            <a:r>
              <a:rPr lang="nl-NL" sz="2100" dirty="0">
                <a:solidFill>
                  <a:srgbClr val="275937"/>
                </a:solidFill>
              </a:rPr>
              <a:t> </a:t>
            </a:r>
            <a:r>
              <a:rPr lang="nl-NL" sz="2100" dirty="0" err="1">
                <a:solidFill>
                  <a:srgbClr val="275937"/>
                </a:solidFill>
              </a:rPr>
              <a:t>runaway</a:t>
            </a:r>
            <a:r>
              <a:rPr lang="nl-NL" sz="2100" dirty="0">
                <a:solidFill>
                  <a:srgbClr val="275937"/>
                </a:solidFill>
              </a:rPr>
              <a:t> (en de gevolgen daarvan) voor </a:t>
            </a:r>
            <a:r>
              <a:rPr lang="nl-NL" sz="2100" dirty="0" err="1">
                <a:solidFill>
                  <a:srgbClr val="275937"/>
                </a:solidFill>
              </a:rPr>
              <a:t>cell-based</a:t>
            </a:r>
            <a:r>
              <a:rPr lang="nl-NL" sz="2100" dirty="0">
                <a:solidFill>
                  <a:srgbClr val="275937"/>
                </a:solidFill>
              </a:rPr>
              <a:t> batterijen; </a:t>
            </a:r>
          </a:p>
          <a:p>
            <a:pPr marL="342900" indent="-342900">
              <a:buAutoNum type="arabicPeriod"/>
            </a:pPr>
            <a:r>
              <a:rPr lang="nl-NL" sz="2100" dirty="0" err="1">
                <a:solidFill>
                  <a:srgbClr val="275937"/>
                </a:solidFill>
              </a:rPr>
              <a:t>Thermal</a:t>
            </a:r>
            <a:r>
              <a:rPr lang="nl-NL" sz="2100" dirty="0">
                <a:solidFill>
                  <a:srgbClr val="275937"/>
                </a:solidFill>
              </a:rPr>
              <a:t> </a:t>
            </a:r>
            <a:r>
              <a:rPr lang="nl-NL" sz="2100" dirty="0" err="1">
                <a:solidFill>
                  <a:srgbClr val="275937"/>
                </a:solidFill>
              </a:rPr>
              <a:t>runaway</a:t>
            </a:r>
            <a:r>
              <a:rPr lang="nl-NL" sz="2100" dirty="0">
                <a:solidFill>
                  <a:srgbClr val="275937"/>
                </a:solidFill>
              </a:rPr>
              <a:t> en waterstofbranden bij waterstof batterijen en; </a:t>
            </a:r>
          </a:p>
          <a:p>
            <a:pPr marL="342900" indent="-342900">
              <a:buAutoNum type="arabicPeriod"/>
            </a:pPr>
            <a:r>
              <a:rPr lang="nl-NL" sz="2100" dirty="0">
                <a:solidFill>
                  <a:srgbClr val="275937"/>
                </a:solidFill>
              </a:rPr>
              <a:t>Verspreiding van toxische dampwolken bij redox flow batterijen. </a:t>
            </a:r>
          </a:p>
          <a:p>
            <a:pPr marL="0" indent="0">
              <a:buNone/>
            </a:pPr>
            <a:endParaRPr lang="nl-NL" sz="2100" dirty="0">
              <a:solidFill>
                <a:srgbClr val="275937"/>
              </a:solidFill>
            </a:endParaRPr>
          </a:p>
          <a:p>
            <a:pPr marL="0" indent="0">
              <a:buNone/>
            </a:pPr>
            <a:r>
              <a:rPr lang="nl-NL" sz="2100" dirty="0">
                <a:solidFill>
                  <a:srgbClr val="275937"/>
                </a:solidFill>
              </a:rPr>
              <a:t>Wetgeving</a:t>
            </a:r>
          </a:p>
          <a:p>
            <a:r>
              <a:rPr lang="nl-NL" sz="2100" dirty="0">
                <a:solidFill>
                  <a:srgbClr val="275937"/>
                </a:solidFill>
              </a:rPr>
              <a:t>Europese wetgeving legt een goede basis voor de veiligheid van de batterijen zelf. Wel zorgen over veilig gebruik EOS. </a:t>
            </a:r>
          </a:p>
          <a:p>
            <a:r>
              <a:rPr lang="nl-NL" sz="2100" dirty="0">
                <a:solidFill>
                  <a:srgbClr val="275937"/>
                </a:solidFill>
              </a:rPr>
              <a:t>Geen Nederlandse omgevingswetgeving --&gt; Geen MBA = geen algemene regels voor het veilig gebruik. </a:t>
            </a:r>
          </a:p>
          <a:p>
            <a:r>
              <a:rPr lang="nl-NL" sz="2100" dirty="0">
                <a:solidFill>
                  <a:srgbClr val="275937"/>
                </a:solidFill>
              </a:rPr>
              <a:t>Voor een </a:t>
            </a:r>
            <a:r>
              <a:rPr lang="nl-NL" sz="2100" dirty="0" err="1">
                <a:solidFill>
                  <a:srgbClr val="275937"/>
                </a:solidFill>
              </a:rPr>
              <a:t>stand-alone</a:t>
            </a:r>
            <a:r>
              <a:rPr lang="nl-NL" sz="2100" dirty="0">
                <a:solidFill>
                  <a:srgbClr val="275937"/>
                </a:solidFill>
              </a:rPr>
              <a:t> EOS, zoals een buurtbatterij, ontbreekt vaak nog een juridisch kader waarmee voorafgaand aan de plaatsing de eisen van de PGS 37-1 opgelegd kunnen worden.</a:t>
            </a:r>
          </a:p>
          <a:p>
            <a:r>
              <a:rPr lang="nl-NL" sz="2100" dirty="0">
                <a:solidFill>
                  <a:srgbClr val="275937"/>
                </a:solidFill>
              </a:rPr>
              <a:t>Gebruik juridische kaders zoals uiteengezet deze presentatie. </a:t>
            </a:r>
          </a:p>
          <a:p>
            <a:pPr marL="342900" indent="-342900">
              <a:buAutoNum type="arabicPeriod"/>
            </a:pPr>
            <a:endParaRPr lang="nl-NL" dirty="0"/>
          </a:p>
        </p:txBody>
      </p:sp>
      <p:pic>
        <p:nvPicPr>
          <p:cNvPr id="5" name="Afbeelding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0146" y="-79330"/>
            <a:ext cx="3153924" cy="1171196"/>
          </a:xfrm>
          <a:prstGeom prst="rect">
            <a:avLst/>
          </a:prstGeom>
        </p:spPr>
      </p:pic>
    </p:spTree>
    <p:extLst>
      <p:ext uri="{BB962C8B-B14F-4D97-AF65-F5344CB8AC3E}">
        <p14:creationId xmlns:p14="http://schemas.microsoft.com/office/powerpoint/2010/main" val="3999209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Handige linkjes</a:t>
            </a:r>
          </a:p>
        </p:txBody>
      </p:sp>
      <p:sp>
        <p:nvSpPr>
          <p:cNvPr id="3" name="Ondertitel 2"/>
          <p:cNvSpPr>
            <a:spLocks noGrp="1"/>
          </p:cNvSpPr>
          <p:nvPr>
            <p:ph type="subTitle" idx="1"/>
          </p:nvPr>
        </p:nvSpPr>
        <p:spPr>
          <a:xfrm>
            <a:off x="590551" y="1932709"/>
            <a:ext cx="10954904" cy="3429000"/>
          </a:xfrm>
        </p:spPr>
        <p:txBody>
          <a:bodyPr>
            <a:normAutofit fontScale="92500" lnSpcReduction="10000"/>
          </a:bodyPr>
          <a:lstStyle/>
          <a:p>
            <a:r>
              <a:rPr lang="nl-NL" dirty="0"/>
              <a:t>Batterijboek: </a:t>
            </a:r>
            <a:r>
              <a:rPr lang="nl-NL" dirty="0">
                <a:hlinkClick r:id="rId3"/>
              </a:rPr>
              <a:t>https://www.rijksoverheid.nl/documenten/publicaties/2024/05/31/het-batterijboek</a:t>
            </a:r>
            <a:endParaRPr lang="nl-NL" dirty="0"/>
          </a:p>
          <a:p>
            <a:r>
              <a:rPr lang="nl-NL" dirty="0" err="1"/>
              <a:t>Iplo</a:t>
            </a:r>
            <a:r>
              <a:rPr lang="nl-NL" dirty="0"/>
              <a:t> pagina: </a:t>
            </a:r>
            <a:r>
              <a:rPr lang="nl-NL" dirty="0">
                <a:hlinkClick r:id="rId4"/>
              </a:rPr>
              <a:t>https://iplo.nl/thema/externe-veiligheid/pgs-37-1-37-2-houden-wijziging-bal/</a:t>
            </a:r>
            <a:r>
              <a:rPr lang="nl-NL" dirty="0"/>
              <a:t> </a:t>
            </a:r>
          </a:p>
          <a:p>
            <a:r>
              <a:rPr lang="nl-NL" dirty="0"/>
              <a:t>Onderzoek 1: </a:t>
            </a:r>
            <a:r>
              <a:rPr lang="nl-NL" dirty="0">
                <a:hlinkClick r:id="rId5"/>
              </a:rPr>
              <a:t>https://www.rivm.nl/bibliotheek/rapporten/2024-0012.pdf</a:t>
            </a:r>
            <a:r>
              <a:rPr lang="nl-NL" dirty="0"/>
              <a:t> </a:t>
            </a:r>
          </a:p>
          <a:p>
            <a:r>
              <a:rPr lang="nl-NL" dirty="0"/>
              <a:t>Onderzoek 2: </a:t>
            </a:r>
            <a:r>
              <a:rPr lang="nl-NL" dirty="0">
                <a:hlinkClick r:id="rId6" action="ppaction://hlinkfile"/>
              </a:rPr>
              <a:t>file://ad.rws.nl/p-dfs01/homes/schuurn/Downloads/Rapport%20Safe%20and%20Sustainable%20by%20Design%20voor%20Batterijen.pdf</a:t>
            </a:r>
            <a:r>
              <a:rPr lang="nl-NL" dirty="0"/>
              <a:t> </a:t>
            </a:r>
          </a:p>
          <a:p>
            <a:pPr marL="0" indent="0">
              <a:buNone/>
            </a:pPr>
            <a:endParaRPr lang="nl-NL" dirty="0"/>
          </a:p>
          <a:p>
            <a:pPr marL="0" indent="0">
              <a:buNone/>
            </a:pPr>
            <a:r>
              <a:rPr lang="nl-NL" dirty="0"/>
              <a:t>Onderzoeken/informatie NIPV:</a:t>
            </a:r>
          </a:p>
          <a:p>
            <a:r>
              <a:rPr lang="nl-NL" dirty="0" err="1">
                <a:hlinkClick r:id="rId7"/>
              </a:rPr>
              <a:t>Lithiumhoudende</a:t>
            </a:r>
            <a:r>
              <a:rPr lang="nl-NL" dirty="0">
                <a:hlinkClick r:id="rId7"/>
              </a:rPr>
              <a:t> energiedragers en blussystemen - Nederlands Instituut Publieke Veiligheid (nipv.nl)</a:t>
            </a:r>
            <a:r>
              <a:rPr lang="nl-NL" dirty="0"/>
              <a:t> </a:t>
            </a:r>
          </a:p>
          <a:p>
            <a:r>
              <a:rPr lang="nl-NL" dirty="0">
                <a:hlinkClick r:id="rId8"/>
              </a:rPr>
              <a:t>20221021-NIPV-Alternatieve-blusmiddelen.pdf</a:t>
            </a:r>
            <a:endParaRPr lang="nl-NL" dirty="0"/>
          </a:p>
          <a:p>
            <a:endParaRPr lang="nl-NL" dirty="0"/>
          </a:p>
        </p:txBody>
      </p:sp>
    </p:spTree>
    <p:extLst>
      <p:ext uri="{BB962C8B-B14F-4D97-AF65-F5344CB8AC3E}">
        <p14:creationId xmlns:p14="http://schemas.microsoft.com/office/powerpoint/2010/main" val="3527603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ACA56F21-D6D6-7E41-BB94-C0B4E84965CB}"/>
              </a:ext>
            </a:extLst>
          </p:cNvPr>
          <p:cNvSpPr>
            <a:spLocks noGrp="1"/>
          </p:cNvSpPr>
          <p:nvPr>
            <p:ph type="body" sz="quarter" idx="11"/>
          </p:nvPr>
        </p:nvSpPr>
        <p:spPr/>
        <p:txBody>
          <a:bodyPr/>
          <a:lstStyle/>
          <a:p>
            <a:r>
              <a:rPr lang="nl-NL" dirty="0"/>
              <a:t>Juni 2024</a:t>
            </a:r>
          </a:p>
        </p:txBody>
      </p:sp>
      <p:sp>
        <p:nvSpPr>
          <p:cNvPr id="3" name="Titel 2"/>
          <p:cNvSpPr>
            <a:spLocks noGrp="1"/>
          </p:cNvSpPr>
          <p:nvPr>
            <p:ph type="ctrTitle"/>
          </p:nvPr>
        </p:nvSpPr>
        <p:spPr/>
        <p:txBody>
          <a:bodyPr>
            <a:normAutofit fontScale="90000"/>
          </a:bodyPr>
          <a:lstStyle/>
          <a:p>
            <a:r>
              <a:rPr lang="nl-NL" sz="3100" dirty="0"/>
              <a:t>Uitvoerbaarheid</a:t>
            </a:r>
            <a:r>
              <a:rPr lang="nl-NL" dirty="0"/>
              <a:t>  PGS 37-2</a:t>
            </a:r>
            <a:br>
              <a:rPr lang="nl-NL" dirty="0"/>
            </a:br>
            <a:br>
              <a:rPr lang="nl-NL" dirty="0"/>
            </a:br>
            <a:r>
              <a:rPr lang="nl-NL" dirty="0"/>
              <a:t>Belinda de Vries</a:t>
            </a:r>
            <a:br>
              <a:rPr lang="nl-NL" dirty="0"/>
            </a:br>
            <a:r>
              <a:rPr lang="nl-NL" dirty="0"/>
              <a:t>SCS Training en Consultancy</a:t>
            </a:r>
          </a:p>
        </p:txBody>
      </p:sp>
    </p:spTree>
    <p:extLst>
      <p:ext uri="{BB962C8B-B14F-4D97-AF65-F5344CB8AC3E}">
        <p14:creationId xmlns:p14="http://schemas.microsoft.com/office/powerpoint/2010/main" val="2729301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6356145" y="1919761"/>
            <a:ext cx="5171671" cy="3054441"/>
          </a:xfrm>
        </p:spPr>
        <p:txBody>
          <a:bodyPr>
            <a:normAutofit fontScale="92500" lnSpcReduction="20000"/>
          </a:bodyPr>
          <a:lstStyle/>
          <a:p>
            <a:endParaRPr lang="nl-NL" dirty="0"/>
          </a:p>
          <a:p>
            <a:pPr marL="285750" indent="-285750">
              <a:buFontTx/>
              <a:buChar char="-"/>
            </a:pPr>
            <a:endParaRPr lang="nl-NL" dirty="0"/>
          </a:p>
          <a:p>
            <a:endParaRPr lang="nl-NL" dirty="0"/>
          </a:p>
          <a:p>
            <a:pPr marL="285750" indent="-285750">
              <a:buFontTx/>
              <a:buChar char="-"/>
            </a:pPr>
            <a:r>
              <a:rPr lang="nl-NL" dirty="0"/>
              <a:t>Waarom regelen?</a:t>
            </a:r>
          </a:p>
          <a:p>
            <a:pPr marL="285750" indent="-285750">
              <a:buFontTx/>
              <a:buChar char="-"/>
            </a:pPr>
            <a:r>
              <a:rPr lang="nl-NL" dirty="0"/>
              <a:t>Wat is er al geregeld? </a:t>
            </a:r>
          </a:p>
          <a:p>
            <a:pPr marL="285750" indent="-285750">
              <a:buFontTx/>
              <a:buChar char="-"/>
            </a:pPr>
            <a:r>
              <a:rPr lang="nl-NL" dirty="0"/>
              <a:t>PGS richtlijnen (BBT)</a:t>
            </a:r>
          </a:p>
          <a:p>
            <a:pPr marL="285750" indent="-285750">
              <a:buFontTx/>
              <a:buChar char="-"/>
            </a:pPr>
            <a:r>
              <a:rPr lang="nl-NL" dirty="0"/>
              <a:t>Toepassingsbereik en aandachtspunten PGS 37-1 en PGS 37-2</a:t>
            </a:r>
          </a:p>
          <a:p>
            <a:pPr marL="285750" indent="-285750">
              <a:buFontTx/>
              <a:buChar char="-"/>
            </a:pPr>
            <a:r>
              <a:rPr lang="nl-NL" dirty="0"/>
              <a:t>Knelpunten huidige wetgeving</a:t>
            </a:r>
          </a:p>
          <a:p>
            <a:pPr marL="285750" indent="-285750">
              <a:buFontTx/>
              <a:buChar char="-"/>
            </a:pPr>
            <a:r>
              <a:rPr lang="nl-NL" dirty="0"/>
              <a:t>Hoe beoordelen</a:t>
            </a:r>
          </a:p>
          <a:p>
            <a:pPr marL="285750" indent="-285750">
              <a:buFontTx/>
              <a:buChar char="-"/>
            </a:pPr>
            <a:r>
              <a:rPr lang="nl-NL" dirty="0"/>
              <a:t>Relevante onderzoeken</a:t>
            </a:r>
          </a:p>
          <a:p>
            <a:pPr marL="285750" indent="-285750">
              <a:buFontTx/>
              <a:buChar char="-"/>
            </a:pPr>
            <a:endParaRPr lang="nl-NL" dirty="0"/>
          </a:p>
        </p:txBody>
      </p:sp>
      <p:sp>
        <p:nvSpPr>
          <p:cNvPr id="5" name="Titel 4"/>
          <p:cNvSpPr>
            <a:spLocks noGrp="1"/>
          </p:cNvSpPr>
          <p:nvPr>
            <p:ph type="ctrTitle"/>
          </p:nvPr>
        </p:nvSpPr>
        <p:spPr/>
        <p:txBody>
          <a:bodyPr/>
          <a:lstStyle/>
          <a:p>
            <a:r>
              <a:rPr lang="nl-NL" dirty="0"/>
              <a:t>Inhoud</a:t>
            </a:r>
          </a:p>
        </p:txBody>
      </p:sp>
    </p:spTree>
    <p:extLst>
      <p:ext uri="{BB962C8B-B14F-4D97-AF65-F5344CB8AC3E}">
        <p14:creationId xmlns:p14="http://schemas.microsoft.com/office/powerpoint/2010/main" val="2885848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a:t>Inhoud </a:t>
            </a:r>
          </a:p>
        </p:txBody>
      </p:sp>
      <p:sp>
        <p:nvSpPr>
          <p:cNvPr id="5" name="Ondertitel 4"/>
          <p:cNvSpPr>
            <a:spLocks noGrp="1"/>
          </p:cNvSpPr>
          <p:nvPr>
            <p:ph type="subTitle" idx="1"/>
          </p:nvPr>
        </p:nvSpPr>
        <p:spPr/>
        <p:txBody>
          <a:bodyPr/>
          <a:lstStyle/>
          <a:p>
            <a:r>
              <a:rPr lang="nl-NL" dirty="0"/>
              <a:t>Verpakkingen</a:t>
            </a:r>
          </a:p>
          <a:p>
            <a:r>
              <a:rPr lang="nl-NL" dirty="0"/>
              <a:t>Brandbestrijding</a:t>
            </a:r>
          </a:p>
          <a:p>
            <a:r>
              <a:rPr lang="nl-NL" dirty="0"/>
              <a:t>Ventilatie</a:t>
            </a:r>
          </a:p>
          <a:p>
            <a:endParaRPr lang="nl-NL" dirty="0"/>
          </a:p>
          <a:p>
            <a:endParaRPr lang="nl-NL" dirty="0"/>
          </a:p>
        </p:txBody>
      </p:sp>
    </p:spTree>
    <p:extLst>
      <p:ext uri="{BB962C8B-B14F-4D97-AF65-F5344CB8AC3E}">
        <p14:creationId xmlns:p14="http://schemas.microsoft.com/office/powerpoint/2010/main" val="2780407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a:t>Verpakkingen voor batterijen</a:t>
            </a:r>
          </a:p>
        </p:txBody>
      </p:sp>
      <p:sp>
        <p:nvSpPr>
          <p:cNvPr id="5" name="Ondertitel 4"/>
          <p:cNvSpPr>
            <a:spLocks noGrp="1"/>
          </p:cNvSpPr>
          <p:nvPr>
            <p:ph type="subTitle" idx="1"/>
          </p:nvPr>
        </p:nvSpPr>
        <p:spPr>
          <a:xfrm>
            <a:off x="590551" y="2413590"/>
            <a:ext cx="10954904" cy="3607065"/>
          </a:xfrm>
        </p:spPr>
        <p:txBody>
          <a:bodyPr>
            <a:normAutofit fontScale="92500" lnSpcReduction="10000"/>
          </a:bodyPr>
          <a:lstStyle/>
          <a:p>
            <a:pPr marL="0" indent="0">
              <a:buNone/>
            </a:pPr>
            <a:r>
              <a:rPr lang="nl-NL" sz="1900" b="1" dirty="0"/>
              <a:t>PGS 37-2 Bijlage A: afkortingen en begrippen.</a:t>
            </a:r>
          </a:p>
          <a:p>
            <a:pPr marL="0" indent="0">
              <a:buNone/>
            </a:pPr>
            <a:endParaRPr lang="nl-NL" sz="1900" dirty="0"/>
          </a:p>
          <a:p>
            <a:pPr marL="0" indent="0">
              <a:buNone/>
            </a:pPr>
            <a:r>
              <a:rPr lang="nl-NL" sz="1900" b="1" i="0" dirty="0">
                <a:solidFill>
                  <a:schemeClr val="accent3">
                    <a:lumMod val="50000"/>
                  </a:schemeClr>
                </a:solidFill>
                <a:effectLst/>
                <a:latin typeface="Verdana" panose="020B0604030504040204" pitchFamily="34" charset="0"/>
                <a:ea typeface="Verdana" panose="020B0604030504040204" pitchFamily="34" charset="0"/>
              </a:rPr>
              <a:t>Onverpakt:</a:t>
            </a:r>
          </a:p>
          <a:p>
            <a:pPr marL="0" indent="0">
              <a:buNone/>
            </a:pPr>
            <a:r>
              <a:rPr lang="nl-NL" sz="1900" b="0" i="0" dirty="0" err="1">
                <a:solidFill>
                  <a:srgbClr val="272727"/>
                </a:solidFill>
                <a:effectLst/>
                <a:latin typeface="Verdana" panose="020B0604030504040204" pitchFamily="34" charset="0"/>
                <a:ea typeface="Verdana" panose="020B0604030504040204" pitchFamily="34" charset="0"/>
              </a:rPr>
              <a:t>Lithiumhoudende</a:t>
            </a:r>
            <a:r>
              <a:rPr lang="nl-NL" sz="1900" b="0" i="0" dirty="0">
                <a:solidFill>
                  <a:srgbClr val="272727"/>
                </a:solidFill>
                <a:effectLst/>
                <a:latin typeface="Verdana" panose="020B0604030504040204" pitchFamily="34" charset="0"/>
                <a:ea typeface="Verdana" panose="020B0604030504040204" pitchFamily="34" charset="0"/>
              </a:rPr>
              <a:t> energiedragers zonder verpakking</a:t>
            </a:r>
            <a:r>
              <a:rPr lang="nl-NL" sz="1900" dirty="0">
                <a:solidFill>
                  <a:srgbClr val="272727"/>
                </a:solidFill>
                <a:latin typeface="Verdana" panose="020B0604030504040204" pitchFamily="34" charset="0"/>
                <a:ea typeface="Verdana" panose="020B0604030504040204" pitchFamily="34" charset="0"/>
              </a:rPr>
              <a:t> </a:t>
            </a:r>
            <a:r>
              <a:rPr lang="nl-NL" sz="1900" b="0" i="0" dirty="0">
                <a:solidFill>
                  <a:srgbClr val="272727"/>
                </a:solidFill>
                <a:effectLst/>
                <a:latin typeface="Verdana" panose="020B0604030504040204" pitchFamily="34" charset="0"/>
                <a:ea typeface="Verdana" panose="020B0604030504040204" pitchFamily="34" charset="0"/>
              </a:rPr>
              <a:t>als bedoeld in de diverse </a:t>
            </a:r>
            <a:r>
              <a:rPr lang="nl-NL" sz="1900" b="0" i="0" dirty="0">
                <a:solidFill>
                  <a:schemeClr val="tx1"/>
                </a:solidFill>
                <a:effectLst/>
                <a:latin typeface="Verdana" panose="020B0604030504040204" pitchFamily="34" charset="0"/>
                <a:ea typeface="Verdana" panose="020B0604030504040204" pitchFamily="34" charset="0"/>
              </a:rPr>
              <a:t>ADR </a:t>
            </a:r>
            <a:r>
              <a:rPr lang="nl-NL" sz="1900" b="0" i="0" dirty="0">
                <a:solidFill>
                  <a:srgbClr val="272727"/>
                </a:solidFill>
                <a:effectLst/>
                <a:latin typeface="Verdana" panose="020B0604030504040204" pitchFamily="34" charset="0"/>
                <a:ea typeface="Verdana" panose="020B0604030504040204" pitchFamily="34" charset="0"/>
              </a:rPr>
              <a:t>verpakkingsinstructies </a:t>
            </a:r>
            <a:r>
              <a:rPr lang="nl-NL" sz="1900" b="0" i="0" u="sng" dirty="0">
                <a:solidFill>
                  <a:srgbClr val="272727"/>
                </a:solidFill>
                <a:effectLst/>
                <a:latin typeface="Verdana" panose="020B0604030504040204" pitchFamily="34" charset="0"/>
                <a:ea typeface="Verdana" panose="020B0604030504040204" pitchFamily="34" charset="0"/>
              </a:rPr>
              <a:t>alsmede</a:t>
            </a:r>
            <a:r>
              <a:rPr lang="nl-NL" sz="1900" b="0" i="0" dirty="0">
                <a:solidFill>
                  <a:srgbClr val="272727"/>
                </a:solidFill>
                <a:effectLst/>
                <a:latin typeface="Verdana" panose="020B0604030504040204" pitchFamily="34" charset="0"/>
                <a:ea typeface="Verdana" panose="020B0604030504040204" pitchFamily="34" charset="0"/>
              </a:rPr>
              <a:t> bijzondere bepaling 188 ADR.</a:t>
            </a:r>
          </a:p>
          <a:p>
            <a:pPr marL="0" indent="0">
              <a:buNone/>
            </a:pPr>
            <a:endParaRPr lang="nl-NL" sz="1900" dirty="0">
              <a:solidFill>
                <a:srgbClr val="272727"/>
              </a:solidFill>
              <a:latin typeface="Verdana" panose="020B0604030504040204" pitchFamily="34" charset="0"/>
              <a:ea typeface="Verdana" panose="020B0604030504040204" pitchFamily="34" charset="0"/>
            </a:endParaRPr>
          </a:p>
          <a:p>
            <a:pPr marL="0" indent="0">
              <a:buNone/>
            </a:pPr>
            <a:r>
              <a:rPr lang="nl-NL" sz="1900" b="1" i="0" dirty="0">
                <a:solidFill>
                  <a:schemeClr val="accent3">
                    <a:lumMod val="50000"/>
                  </a:schemeClr>
                </a:solidFill>
                <a:effectLst/>
                <a:latin typeface="Verdana" panose="020B0604030504040204" pitchFamily="34" charset="0"/>
                <a:ea typeface="Verdana" panose="020B0604030504040204" pitchFamily="34" charset="0"/>
              </a:rPr>
              <a:t>Verpakkingseenheid:</a:t>
            </a:r>
          </a:p>
          <a:p>
            <a:pPr marL="0" indent="0" algn="l">
              <a:buNone/>
            </a:pPr>
            <a:r>
              <a:rPr lang="nl-NL" sz="1900" b="0" i="0" dirty="0">
                <a:solidFill>
                  <a:srgbClr val="272727"/>
                </a:solidFill>
                <a:effectLst/>
                <a:latin typeface="Verdana" panose="020B0604030504040204" pitchFamily="34" charset="0"/>
                <a:ea typeface="Verdana" panose="020B0604030504040204" pitchFamily="34" charset="0"/>
              </a:rPr>
              <a:t>Een verpakking die is toegelaten voor het vervoer van gevaarlijke stoffen, inclusief grote verpakking.</a:t>
            </a:r>
          </a:p>
          <a:p>
            <a:pPr marL="0" indent="0" algn="l">
              <a:buNone/>
            </a:pPr>
            <a:endParaRPr lang="nl-NL" sz="1900" b="0" i="0" dirty="0">
              <a:solidFill>
                <a:srgbClr val="272727"/>
              </a:solidFill>
              <a:effectLst/>
              <a:latin typeface="Verdana" panose="020B0604030504040204" pitchFamily="34" charset="0"/>
              <a:ea typeface="Verdana" panose="020B0604030504040204" pitchFamily="34" charset="0"/>
            </a:endParaRPr>
          </a:p>
          <a:p>
            <a:pPr marL="0" indent="0" algn="l">
              <a:buNone/>
            </a:pPr>
            <a:r>
              <a:rPr lang="nl-NL" sz="1700" b="0" i="1" dirty="0">
                <a:solidFill>
                  <a:srgbClr val="272727"/>
                </a:solidFill>
                <a:effectLst/>
                <a:latin typeface="Verdana" panose="020B0604030504040204" pitchFamily="34" charset="0"/>
                <a:ea typeface="Verdana" panose="020B0604030504040204" pitchFamily="34" charset="0"/>
              </a:rPr>
              <a:t>Toelichting: </a:t>
            </a:r>
            <a:r>
              <a:rPr lang="nl-NL" sz="1700" b="0" i="0" dirty="0">
                <a:solidFill>
                  <a:srgbClr val="272727"/>
                </a:solidFill>
                <a:effectLst/>
                <a:latin typeface="Verdana" panose="020B0604030504040204" pitchFamily="34" charset="0"/>
                <a:ea typeface="Verdana" panose="020B0604030504040204" pitchFamily="34" charset="0"/>
              </a:rPr>
              <a:t>De standaardeenheid waarin artikelen bij elkaar zitten, zoals dozen, kratten, tonnen, containers, pallets of zakken waarin de goederen zijn verpakt.</a:t>
            </a:r>
          </a:p>
          <a:p>
            <a:pPr marL="0" indent="0">
              <a:buNone/>
            </a:pPr>
            <a:endParaRPr lang="nl-NL" dirty="0"/>
          </a:p>
        </p:txBody>
      </p:sp>
    </p:spTree>
    <p:extLst>
      <p:ext uri="{BB962C8B-B14F-4D97-AF65-F5344CB8AC3E}">
        <p14:creationId xmlns:p14="http://schemas.microsoft.com/office/powerpoint/2010/main" val="151896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3C9F14-FB65-B920-0E1C-B32D9C82CA13}"/>
              </a:ext>
            </a:extLst>
          </p:cNvPr>
          <p:cNvSpPr>
            <a:spLocks noGrp="1"/>
          </p:cNvSpPr>
          <p:nvPr>
            <p:ph type="ctrTitle"/>
          </p:nvPr>
        </p:nvSpPr>
        <p:spPr/>
        <p:txBody>
          <a:bodyPr/>
          <a:lstStyle/>
          <a:p>
            <a:r>
              <a:rPr lang="nl-NL" dirty="0"/>
              <a:t>UN-gekeurde verpakking (of niet)</a:t>
            </a:r>
          </a:p>
        </p:txBody>
      </p:sp>
      <p:pic>
        <p:nvPicPr>
          <p:cNvPr id="4" name="Tijdelijke aanduiding voor inhoud 4" descr="Opslag in UN-gekeurde verpakking. Nieuwe en ongebruikte energiedragers worden bij voorkeur verpakt opgeslagen in UN-gekeurde verpakkingen. Voor onverpakte energiedragers gelden de eisen uit M24. De maximaal toegelaten bruto massa van de verpakking wordt niet overschreden. Voor niet UN-gekeurde verpakkingen is de aantoonbaar heid van de maximalen bruto massa geregeld door midden van bewijs van de leverancier of producent waaruit deze waarde blijkt. Verpakte energiedragers worden bij voorkeur op een pallet of andere ladingdrager, direct op de grond opgeslagen. Hierbij wordt ook rekening gehouden met de eisen uit M11. Bij opslag in een stelling geldt verpakte energiedragers een maximale hoogte van de bovenste ligger van de stelling van 4,60 m (hiermee wordt aangesloten bij de richtlijnen van verzekeraars)">
            <a:extLst>
              <a:ext uri="{FF2B5EF4-FFF2-40B4-BE49-F238E27FC236}">
                <a16:creationId xmlns:a16="http://schemas.microsoft.com/office/drawing/2014/main" id="{9366DA60-F908-513D-75CB-D1B6AAA8D418}"/>
              </a:ext>
            </a:extLst>
          </p:cNvPr>
          <p:cNvPicPr>
            <a:picLocks noGrp="1" noChangeAspect="1"/>
          </p:cNvPicPr>
          <p:nvPr>
            <p:ph idx="1"/>
          </p:nvPr>
        </p:nvPicPr>
        <p:blipFill>
          <a:blip r:embed="rId3"/>
          <a:stretch>
            <a:fillRect/>
          </a:stretch>
        </p:blipFill>
        <p:spPr>
          <a:xfrm>
            <a:off x="838200" y="1789381"/>
            <a:ext cx="10515600" cy="4239456"/>
          </a:xfrm>
        </p:spPr>
      </p:pic>
      <p:sp>
        <p:nvSpPr>
          <p:cNvPr id="3" name="Minteken 2">
            <a:extLst>
              <a:ext uri="{FF2B5EF4-FFF2-40B4-BE49-F238E27FC236}">
                <a16:creationId xmlns:a16="http://schemas.microsoft.com/office/drawing/2014/main" id="{67FFF718-F50D-CA99-923C-BC22A7659AA1}"/>
              </a:ext>
              <a:ext uri="{C183D7F6-B498-43B3-948B-1728B52AA6E4}">
                <adec:decorative xmlns:adec="http://schemas.microsoft.com/office/drawing/2017/decorative" val="1"/>
              </a:ext>
            </a:extLst>
          </p:cNvPr>
          <p:cNvSpPr/>
          <p:nvPr/>
        </p:nvSpPr>
        <p:spPr>
          <a:xfrm>
            <a:off x="5753527" y="2731350"/>
            <a:ext cx="1366463" cy="167537"/>
          </a:xfrm>
          <a:prstGeom prst="mathMinus">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5" name="Minteken 4">
            <a:extLst>
              <a:ext uri="{FF2B5EF4-FFF2-40B4-BE49-F238E27FC236}">
                <a16:creationId xmlns:a16="http://schemas.microsoft.com/office/drawing/2014/main" id="{BA686C0F-2A36-DDCA-A02D-86E2CBCF2473}"/>
              </a:ext>
              <a:ext uri="{C183D7F6-B498-43B3-948B-1728B52AA6E4}">
                <adec:decorative xmlns:adec="http://schemas.microsoft.com/office/drawing/2017/decorative" val="1"/>
              </a:ext>
            </a:extLst>
          </p:cNvPr>
          <p:cNvSpPr/>
          <p:nvPr/>
        </p:nvSpPr>
        <p:spPr>
          <a:xfrm>
            <a:off x="2412714" y="5798655"/>
            <a:ext cx="1366463" cy="167537"/>
          </a:xfrm>
          <a:prstGeom prst="mathMinus">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90692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a:t>UN-gekeurde verpakking (of niet)</a:t>
            </a:r>
          </a:p>
        </p:txBody>
      </p:sp>
      <p:pic>
        <p:nvPicPr>
          <p:cNvPr id="2" name="Tijdelijke aanduiding voor inhoud 4" descr="toelichting: toelichting 1 de maximalen toegelaten brutto massa is bij een UN-gekeurde verpakking herleidbaar door het UN-kenmerk. toelichting 2, in geval van een incident zal de brandweer geen pallets uit de stelling halen met heftrucks. Toelichting 3 energiedragers die niet in een UN-gekeurde verpakking zitten, worden wel opgeslagen in verpakkingen die bestand zijn tegen normaal gebruik">
            <a:extLst>
              <a:ext uri="{FF2B5EF4-FFF2-40B4-BE49-F238E27FC236}">
                <a16:creationId xmlns:a16="http://schemas.microsoft.com/office/drawing/2014/main" id="{232E48B2-F0C0-EA1C-9A13-AFB80F24B908}"/>
              </a:ext>
            </a:extLst>
          </p:cNvPr>
          <p:cNvPicPr>
            <a:picLocks noGrp="1" noChangeAspect="1"/>
          </p:cNvPicPr>
          <p:nvPr>
            <p:ph idx="1"/>
          </p:nvPr>
        </p:nvPicPr>
        <p:blipFill>
          <a:blip r:embed="rId2"/>
          <a:stretch>
            <a:fillRect/>
          </a:stretch>
        </p:blipFill>
        <p:spPr>
          <a:xfrm>
            <a:off x="838200" y="2414913"/>
            <a:ext cx="10515600" cy="2904474"/>
          </a:xfrm>
        </p:spPr>
      </p:pic>
    </p:spTree>
    <p:extLst>
      <p:ext uri="{BB962C8B-B14F-4D97-AF65-F5344CB8AC3E}">
        <p14:creationId xmlns:p14="http://schemas.microsoft.com/office/powerpoint/2010/main" val="226843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040CBA-D0AF-D8A7-310B-FE31D257EB23}"/>
              </a:ext>
            </a:extLst>
          </p:cNvPr>
          <p:cNvSpPr>
            <a:spLocks noGrp="1"/>
          </p:cNvSpPr>
          <p:nvPr>
            <p:ph type="ctrTitle"/>
          </p:nvPr>
        </p:nvSpPr>
        <p:spPr/>
        <p:txBody>
          <a:bodyPr/>
          <a:lstStyle/>
          <a:p>
            <a:r>
              <a:rPr lang="nl-NL" dirty="0"/>
              <a:t>UN gekeurde verpakking</a:t>
            </a:r>
          </a:p>
        </p:txBody>
      </p:sp>
      <p:pic>
        <p:nvPicPr>
          <p:cNvPr id="4" name="Afbeelding 3" descr="Maximale opslaghoogte. in afwijking op M@! is de opslag van energiedragers op een hoogte van meer dan 4,60 m alleen toegestaan als voldaan wordt aan alle onderstaande punt: de energiedragers in een UN-gekeurde verpakking zijn opgeslagen, verpakkingen op een pallet goed stapelbaar zijn, er geen andere goederen boven staan en in-rack sprinklers aanwezig zijn.">
            <a:extLst>
              <a:ext uri="{FF2B5EF4-FFF2-40B4-BE49-F238E27FC236}">
                <a16:creationId xmlns:a16="http://schemas.microsoft.com/office/drawing/2014/main" id="{0617D398-916C-EFDB-C157-ACA94B406D0A}"/>
              </a:ext>
            </a:extLst>
          </p:cNvPr>
          <p:cNvPicPr>
            <a:picLocks noChangeAspect="1"/>
          </p:cNvPicPr>
          <p:nvPr/>
        </p:nvPicPr>
        <p:blipFill>
          <a:blip r:embed="rId2"/>
          <a:stretch>
            <a:fillRect/>
          </a:stretch>
        </p:blipFill>
        <p:spPr>
          <a:xfrm>
            <a:off x="809746" y="2406998"/>
            <a:ext cx="10516511" cy="2981202"/>
          </a:xfrm>
          <a:prstGeom prst="rect">
            <a:avLst/>
          </a:prstGeom>
        </p:spPr>
      </p:pic>
      <p:sp>
        <p:nvSpPr>
          <p:cNvPr id="6" name="Minteken 5">
            <a:extLst>
              <a:ext uri="{FF2B5EF4-FFF2-40B4-BE49-F238E27FC236}">
                <a16:creationId xmlns:a16="http://schemas.microsoft.com/office/drawing/2014/main" id="{D63E96F2-3792-7BC3-516F-322E75B1EF19}"/>
              </a:ext>
              <a:ext uri="{C183D7F6-B498-43B3-948B-1728B52AA6E4}">
                <adec:decorative xmlns:adec="http://schemas.microsoft.com/office/drawing/2017/decorative" val="1"/>
              </a:ext>
            </a:extLst>
          </p:cNvPr>
          <p:cNvSpPr/>
          <p:nvPr/>
        </p:nvSpPr>
        <p:spPr>
          <a:xfrm>
            <a:off x="7623424" y="3121768"/>
            <a:ext cx="1880172" cy="167537"/>
          </a:xfrm>
          <a:prstGeom prst="mathMinus">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Minteken 6">
            <a:extLst>
              <a:ext uri="{FF2B5EF4-FFF2-40B4-BE49-F238E27FC236}">
                <a16:creationId xmlns:a16="http://schemas.microsoft.com/office/drawing/2014/main" id="{E2933658-58F5-4EFA-2518-50C4BE168CE9}"/>
              </a:ext>
              <a:ext uri="{C183D7F6-B498-43B3-948B-1728B52AA6E4}">
                <adec:decorative xmlns:adec="http://schemas.microsoft.com/office/drawing/2017/decorative" val="1"/>
              </a:ext>
            </a:extLst>
          </p:cNvPr>
          <p:cNvSpPr/>
          <p:nvPr/>
        </p:nvSpPr>
        <p:spPr>
          <a:xfrm>
            <a:off x="1919554" y="5133791"/>
            <a:ext cx="1984625" cy="167537"/>
          </a:xfrm>
          <a:prstGeom prst="mathMinus">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Minteken 7">
            <a:extLst>
              <a:ext uri="{FF2B5EF4-FFF2-40B4-BE49-F238E27FC236}">
                <a16:creationId xmlns:a16="http://schemas.microsoft.com/office/drawing/2014/main" id="{2B0131AC-6736-279F-FE5B-0D4A854361DB}"/>
              </a:ext>
              <a:ext uri="{C183D7F6-B498-43B3-948B-1728B52AA6E4}">
                <adec:decorative xmlns:adec="http://schemas.microsoft.com/office/drawing/2017/decorative" val="1"/>
              </a:ext>
            </a:extLst>
          </p:cNvPr>
          <p:cNvSpPr/>
          <p:nvPr/>
        </p:nvSpPr>
        <p:spPr>
          <a:xfrm>
            <a:off x="3993222" y="3971099"/>
            <a:ext cx="1880172" cy="167537"/>
          </a:xfrm>
          <a:prstGeom prst="mathMinus">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52349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A53D35-4658-A50E-CE49-2AB627D3A163}"/>
              </a:ext>
            </a:extLst>
          </p:cNvPr>
          <p:cNvSpPr>
            <a:spLocks noGrp="1"/>
          </p:cNvSpPr>
          <p:nvPr>
            <p:ph type="ctrTitle"/>
          </p:nvPr>
        </p:nvSpPr>
        <p:spPr/>
        <p:txBody>
          <a:bodyPr/>
          <a:lstStyle/>
          <a:p>
            <a:r>
              <a:rPr lang="nl-NL" dirty="0"/>
              <a:t>UN gekeurde verpakking</a:t>
            </a:r>
          </a:p>
        </p:txBody>
      </p:sp>
      <p:pic>
        <p:nvPicPr>
          <p:cNvPr id="5" name="Afbeelding 4" descr="toelichting : &#10;Toelichting 1, voorkomen moet worden dat op de hogere gedeelten van de stellingen pallets worden opgeslagen waarvan de goederen niet homogeen zijn gestapeld ( dus geen combinatie van dozen, vaten en zakken en losse onderdelen). De chauffeur van het interne &#10;transportmiddel kan beperkt zicht hebben op de goederen die op grotere hoogte zijn opgeslagen. &#10;Toelichting 2, deze opslaghoogte is gebaseerd op de FM DS 8-1 (FM global standard).">
            <a:extLst>
              <a:ext uri="{FF2B5EF4-FFF2-40B4-BE49-F238E27FC236}">
                <a16:creationId xmlns:a16="http://schemas.microsoft.com/office/drawing/2014/main" id="{6AC2CB30-635F-6417-406C-9D49C26DDF8D}"/>
              </a:ext>
            </a:extLst>
          </p:cNvPr>
          <p:cNvPicPr>
            <a:picLocks noChangeAspect="1"/>
          </p:cNvPicPr>
          <p:nvPr/>
        </p:nvPicPr>
        <p:blipFill>
          <a:blip r:embed="rId2"/>
          <a:stretch>
            <a:fillRect/>
          </a:stretch>
        </p:blipFill>
        <p:spPr>
          <a:xfrm>
            <a:off x="1404283" y="2489746"/>
            <a:ext cx="9383434" cy="2638793"/>
          </a:xfrm>
          <a:prstGeom prst="rect">
            <a:avLst/>
          </a:prstGeom>
        </p:spPr>
      </p:pic>
      <p:sp>
        <p:nvSpPr>
          <p:cNvPr id="6" name="Minteken 5">
            <a:extLst>
              <a:ext uri="{FF2B5EF4-FFF2-40B4-BE49-F238E27FC236}">
                <a16:creationId xmlns:a16="http://schemas.microsoft.com/office/drawing/2014/main" id="{52512FF7-6DC8-DF32-1E3C-AEB7309F0082}"/>
              </a:ext>
              <a:ext uri="{C183D7F6-B498-43B3-948B-1728B52AA6E4}">
                <adec:decorative xmlns:adec="http://schemas.microsoft.com/office/drawing/2017/decorative" val="1"/>
              </a:ext>
            </a:extLst>
          </p:cNvPr>
          <p:cNvSpPr/>
          <p:nvPr/>
        </p:nvSpPr>
        <p:spPr>
          <a:xfrm>
            <a:off x="6195317" y="4836839"/>
            <a:ext cx="1387011" cy="187224"/>
          </a:xfrm>
          <a:prstGeom prst="mathMinus">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68107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B4A182-497B-D610-3EC5-674E28837AB1}"/>
              </a:ext>
            </a:extLst>
          </p:cNvPr>
          <p:cNvSpPr>
            <a:spLocks noGrp="1"/>
          </p:cNvSpPr>
          <p:nvPr>
            <p:ph type="ctrTitle"/>
          </p:nvPr>
        </p:nvSpPr>
        <p:spPr/>
        <p:txBody>
          <a:bodyPr/>
          <a:lstStyle/>
          <a:p>
            <a:r>
              <a:rPr lang="nl-NL" dirty="0"/>
              <a:t>Tijdelijke opslag en de verpakking</a:t>
            </a:r>
          </a:p>
        </p:txBody>
      </p:sp>
      <p:sp>
        <p:nvSpPr>
          <p:cNvPr id="3" name="Ondertitel 2">
            <a:extLst>
              <a:ext uri="{FF2B5EF4-FFF2-40B4-BE49-F238E27FC236}">
                <a16:creationId xmlns:a16="http://schemas.microsoft.com/office/drawing/2014/main" id="{92EE9C27-7309-7EA2-7F2A-C5429259298A}"/>
              </a:ext>
            </a:extLst>
          </p:cNvPr>
          <p:cNvSpPr>
            <a:spLocks noGrp="1"/>
          </p:cNvSpPr>
          <p:nvPr>
            <p:ph type="subTitle" idx="1"/>
          </p:nvPr>
        </p:nvSpPr>
        <p:spPr>
          <a:xfrm>
            <a:off x="590551" y="2413592"/>
            <a:ext cx="10954904" cy="2507729"/>
          </a:xfrm>
        </p:spPr>
        <p:txBody>
          <a:bodyPr>
            <a:normAutofit fontScale="92500" lnSpcReduction="20000"/>
          </a:bodyPr>
          <a:lstStyle/>
          <a:p>
            <a:pPr marL="0" indent="0">
              <a:buNone/>
            </a:pPr>
            <a:r>
              <a:rPr lang="nl-NL" sz="1900" b="0" i="0" dirty="0">
                <a:solidFill>
                  <a:srgbClr val="272727"/>
                </a:solidFill>
                <a:effectLst/>
                <a:latin typeface="Verdana" panose="020B0604030504040204" pitchFamily="34" charset="0"/>
                <a:ea typeface="Verdana" panose="020B0604030504040204" pitchFamily="34" charset="0"/>
              </a:rPr>
              <a:t>De tijdelijke opslag van verpakte </a:t>
            </a:r>
            <a:r>
              <a:rPr lang="nl-NL" sz="1900" b="0" i="0" dirty="0" err="1">
                <a:solidFill>
                  <a:srgbClr val="272727"/>
                </a:solidFill>
                <a:effectLst/>
                <a:latin typeface="Verdana" panose="020B0604030504040204" pitchFamily="34" charset="0"/>
                <a:ea typeface="Verdana" panose="020B0604030504040204" pitchFamily="34" charset="0"/>
              </a:rPr>
              <a:t>lithiumhoudende</a:t>
            </a:r>
            <a:r>
              <a:rPr lang="nl-NL" sz="1900" b="0" i="0" dirty="0">
                <a:solidFill>
                  <a:srgbClr val="272727"/>
                </a:solidFill>
                <a:effectLst/>
                <a:latin typeface="Verdana" panose="020B0604030504040204" pitchFamily="34" charset="0"/>
                <a:ea typeface="Verdana" panose="020B0604030504040204" pitchFamily="34" charset="0"/>
              </a:rPr>
              <a:t> energiedragers die, voorafgaand aan of aansluitend op transport, buiten een reguliere opslagvoorziening verblijven. </a:t>
            </a:r>
          </a:p>
          <a:p>
            <a:pPr marL="0" indent="0">
              <a:buNone/>
            </a:pPr>
            <a:endParaRPr lang="nl-NL" sz="1900" dirty="0">
              <a:solidFill>
                <a:srgbClr val="272727"/>
              </a:solidFill>
              <a:latin typeface="Verdana" panose="020B0604030504040204" pitchFamily="34" charset="0"/>
              <a:ea typeface="Verdana" panose="020B0604030504040204" pitchFamily="34" charset="0"/>
            </a:endParaRPr>
          </a:p>
          <a:p>
            <a:pPr marL="0" indent="0">
              <a:buNone/>
            </a:pPr>
            <a:r>
              <a:rPr lang="nl-NL" sz="1900" b="0" i="0" dirty="0">
                <a:solidFill>
                  <a:srgbClr val="272727"/>
                </a:solidFill>
                <a:effectLst/>
                <a:latin typeface="Verdana" panose="020B0604030504040204" pitchFamily="34" charset="0"/>
                <a:ea typeface="Verdana" panose="020B0604030504040204" pitchFamily="34" charset="0"/>
              </a:rPr>
              <a:t>In de branche wordt dit ook wel aangeduid als ‘overslag’ of ‘</a:t>
            </a:r>
            <a:r>
              <a:rPr lang="nl-NL" sz="1900" b="0" i="0" dirty="0" err="1">
                <a:solidFill>
                  <a:srgbClr val="272727"/>
                </a:solidFill>
                <a:effectLst/>
                <a:latin typeface="Verdana" panose="020B0604030504040204" pitchFamily="34" charset="0"/>
                <a:ea typeface="Verdana" panose="020B0604030504040204" pitchFamily="34" charset="0"/>
              </a:rPr>
              <a:t>crossdocking</a:t>
            </a:r>
            <a:r>
              <a:rPr lang="nl-NL" sz="1900" b="0" i="0" dirty="0">
                <a:solidFill>
                  <a:srgbClr val="272727"/>
                </a:solidFill>
                <a:effectLst/>
                <a:latin typeface="Verdana" panose="020B0604030504040204" pitchFamily="34" charset="0"/>
                <a:ea typeface="Verdana" panose="020B0604030504040204" pitchFamily="34" charset="0"/>
              </a:rPr>
              <a:t>’ en heeft doorgaans tot doel om ladingen te hergroeperen voor verder vervolg in de logistieke keten (aansluitend transport, al dan niet onderbroken door reguliere opslag).</a:t>
            </a:r>
          </a:p>
          <a:p>
            <a:pPr marL="0" indent="0">
              <a:buNone/>
            </a:pPr>
            <a:endParaRPr lang="nl-NL" sz="1900" dirty="0">
              <a:solidFill>
                <a:srgbClr val="272727"/>
              </a:solidFill>
              <a:latin typeface="Verdana" panose="020B0604030504040204" pitchFamily="34" charset="0"/>
              <a:ea typeface="Verdana" panose="020B0604030504040204" pitchFamily="34" charset="0"/>
            </a:endParaRPr>
          </a:p>
          <a:p>
            <a:pPr marL="0" indent="0">
              <a:buNone/>
            </a:pPr>
            <a:r>
              <a:rPr lang="nl-NL" sz="1900" b="0" i="0" dirty="0">
                <a:solidFill>
                  <a:srgbClr val="272727"/>
                </a:solidFill>
                <a:effectLst/>
                <a:latin typeface="Verdana" panose="020B0604030504040204" pitchFamily="34" charset="0"/>
                <a:ea typeface="Verdana" panose="020B0604030504040204" pitchFamily="34" charset="0"/>
              </a:rPr>
              <a:t>Het gaat om verpakte gevaarlijke stoffen die zich in de ongeopende door de </a:t>
            </a:r>
            <a:r>
              <a:rPr lang="nl-NL" sz="1900" b="1" i="0" dirty="0">
                <a:solidFill>
                  <a:schemeClr val="accent3">
                    <a:lumMod val="50000"/>
                  </a:schemeClr>
                </a:solidFill>
                <a:effectLst/>
                <a:latin typeface="Verdana" panose="020B0604030504040204" pitchFamily="34" charset="0"/>
                <a:ea typeface="Verdana" panose="020B0604030504040204" pitchFamily="34" charset="0"/>
              </a:rPr>
              <a:t>UN-gekeurde verpakking</a:t>
            </a:r>
            <a:r>
              <a:rPr lang="nl-NL" sz="1900" b="0" i="0" dirty="0">
                <a:solidFill>
                  <a:srgbClr val="272727"/>
                </a:solidFill>
                <a:effectLst/>
                <a:latin typeface="Verdana" panose="020B0604030504040204" pitchFamily="34" charset="0"/>
                <a:ea typeface="Verdana" panose="020B0604030504040204" pitchFamily="34" charset="0"/>
              </a:rPr>
              <a:t> bevinden.</a:t>
            </a:r>
          </a:p>
          <a:p>
            <a:pPr marL="0" indent="0">
              <a:buNone/>
            </a:pPr>
            <a:endParaRPr lang="nl-NL" dirty="0"/>
          </a:p>
        </p:txBody>
      </p:sp>
    </p:spTree>
    <p:extLst>
      <p:ext uri="{BB962C8B-B14F-4D97-AF65-F5344CB8AC3E}">
        <p14:creationId xmlns:p14="http://schemas.microsoft.com/office/powerpoint/2010/main" val="90545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EEE1E9-4F66-48C6-3BF4-51911E26BA3B}"/>
              </a:ext>
            </a:extLst>
          </p:cNvPr>
          <p:cNvSpPr>
            <a:spLocks noGrp="1"/>
          </p:cNvSpPr>
          <p:nvPr>
            <p:ph type="ctrTitle"/>
          </p:nvPr>
        </p:nvSpPr>
        <p:spPr/>
        <p:txBody>
          <a:bodyPr/>
          <a:lstStyle/>
          <a:p>
            <a:r>
              <a:rPr lang="nl-NL" dirty="0"/>
              <a:t>Tijdelijke opslag en de verpakking</a:t>
            </a:r>
          </a:p>
        </p:txBody>
      </p:sp>
      <p:sp>
        <p:nvSpPr>
          <p:cNvPr id="3" name="Ondertitel 2">
            <a:extLst>
              <a:ext uri="{FF2B5EF4-FFF2-40B4-BE49-F238E27FC236}">
                <a16:creationId xmlns:a16="http://schemas.microsoft.com/office/drawing/2014/main" id="{679C3783-8299-2DEF-A397-31A147804A84}"/>
              </a:ext>
            </a:extLst>
          </p:cNvPr>
          <p:cNvSpPr>
            <a:spLocks noGrp="1"/>
          </p:cNvSpPr>
          <p:nvPr>
            <p:ph type="subTitle" idx="1"/>
          </p:nvPr>
        </p:nvSpPr>
        <p:spPr>
          <a:xfrm>
            <a:off x="590551" y="2413591"/>
            <a:ext cx="10954904" cy="1110445"/>
          </a:xfrm>
        </p:spPr>
        <p:txBody>
          <a:bodyPr>
            <a:normAutofit fontScale="85000" lnSpcReduction="20000"/>
          </a:bodyPr>
          <a:lstStyle/>
          <a:p>
            <a:pPr marL="0" indent="0">
              <a:buNone/>
            </a:pPr>
            <a:r>
              <a:rPr lang="nl-NL" sz="2100" dirty="0"/>
              <a:t>Dit betekent dat er </a:t>
            </a:r>
            <a:r>
              <a:rPr lang="nl-NL" sz="2100" u="sng" dirty="0"/>
              <a:t>geen</a:t>
            </a:r>
            <a:r>
              <a:rPr lang="nl-NL" sz="2100" dirty="0"/>
              <a:t> batterijen in de tijdelijke opslag mogen staan die onder de bijzondere bepaling 188 vallen.</a:t>
            </a:r>
          </a:p>
          <a:p>
            <a:pPr marL="0" indent="0">
              <a:buNone/>
            </a:pPr>
            <a:endParaRPr lang="nl-NL" sz="2100" dirty="0"/>
          </a:p>
          <a:p>
            <a:pPr marL="0" indent="0">
              <a:buNone/>
            </a:pPr>
            <a:r>
              <a:rPr lang="nl-NL" sz="2100" dirty="0"/>
              <a:t>Deze verpakkingen zijn herkenbaar aan het lithium batterijen merk.</a:t>
            </a:r>
          </a:p>
          <a:p>
            <a:pPr marL="0" indent="0">
              <a:buNone/>
            </a:pPr>
            <a:endParaRPr lang="nl-NL" dirty="0"/>
          </a:p>
        </p:txBody>
      </p:sp>
      <p:pic>
        <p:nvPicPr>
          <p:cNvPr id="4" name="Afbeelding 3" descr="afbeelding gevaarlijke batterijen">
            <a:extLst>
              <a:ext uri="{FF2B5EF4-FFF2-40B4-BE49-F238E27FC236}">
                <a16:creationId xmlns:a16="http://schemas.microsoft.com/office/drawing/2014/main" id="{A61D65C5-EBA0-3BEF-464C-9DE86527AFEF}"/>
              </a:ext>
            </a:extLst>
          </p:cNvPr>
          <p:cNvPicPr>
            <a:picLocks noChangeAspect="1"/>
          </p:cNvPicPr>
          <p:nvPr/>
        </p:nvPicPr>
        <p:blipFill>
          <a:blip r:embed="rId2"/>
          <a:stretch>
            <a:fillRect/>
          </a:stretch>
        </p:blipFill>
        <p:spPr>
          <a:xfrm>
            <a:off x="4343608" y="4040585"/>
            <a:ext cx="3504783" cy="2645634"/>
          </a:xfrm>
          <a:prstGeom prst="rect">
            <a:avLst/>
          </a:prstGeom>
        </p:spPr>
      </p:pic>
      <p:sp>
        <p:nvSpPr>
          <p:cNvPr id="6" name="Tekstvak 5">
            <a:extLst>
              <a:ext uri="{FF2B5EF4-FFF2-40B4-BE49-F238E27FC236}">
                <a16:creationId xmlns:a16="http://schemas.microsoft.com/office/drawing/2014/main" id="{BBF7DC8A-B00B-06F5-3193-0719F2014D31}"/>
              </a:ext>
            </a:extLst>
          </p:cNvPr>
          <p:cNvSpPr txBox="1"/>
          <p:nvPr/>
        </p:nvSpPr>
        <p:spPr>
          <a:xfrm flipH="1">
            <a:off x="5532119" y="6143946"/>
            <a:ext cx="1413211" cy="369332"/>
          </a:xfrm>
          <a:prstGeom prst="rect">
            <a:avLst/>
          </a:prstGeom>
          <a:noFill/>
        </p:spPr>
        <p:txBody>
          <a:bodyPr wrap="square" rtlCol="0">
            <a:spAutoFit/>
          </a:bodyPr>
          <a:lstStyle/>
          <a:p>
            <a:r>
              <a:rPr lang="nl-NL" dirty="0"/>
              <a:t>UN 3480</a:t>
            </a:r>
          </a:p>
        </p:txBody>
      </p:sp>
    </p:spTree>
    <p:extLst>
      <p:ext uri="{BB962C8B-B14F-4D97-AF65-F5344CB8AC3E}">
        <p14:creationId xmlns:p14="http://schemas.microsoft.com/office/powerpoint/2010/main" val="208326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A2D874-EB32-51E8-57B4-7D492E0CDB98}"/>
              </a:ext>
            </a:extLst>
          </p:cNvPr>
          <p:cNvSpPr>
            <a:spLocks noGrp="1"/>
          </p:cNvSpPr>
          <p:nvPr>
            <p:ph type="ctrTitle"/>
          </p:nvPr>
        </p:nvSpPr>
        <p:spPr/>
        <p:txBody>
          <a:bodyPr/>
          <a:lstStyle/>
          <a:p>
            <a:r>
              <a:rPr lang="nl-NL" dirty="0"/>
              <a:t>FM DS 8-1</a:t>
            </a:r>
          </a:p>
        </p:txBody>
      </p:sp>
      <p:sp>
        <p:nvSpPr>
          <p:cNvPr id="3" name="Ondertitel 2">
            <a:extLst>
              <a:ext uri="{FF2B5EF4-FFF2-40B4-BE49-F238E27FC236}">
                <a16:creationId xmlns:a16="http://schemas.microsoft.com/office/drawing/2014/main" id="{44A19B12-5914-2AD0-DB89-42C8BCD20248}"/>
              </a:ext>
            </a:extLst>
          </p:cNvPr>
          <p:cNvSpPr>
            <a:spLocks noGrp="1"/>
          </p:cNvSpPr>
          <p:nvPr>
            <p:ph type="subTitle" idx="1"/>
          </p:nvPr>
        </p:nvSpPr>
        <p:spPr>
          <a:xfrm>
            <a:off x="590551" y="2413591"/>
            <a:ext cx="10954904" cy="3894742"/>
          </a:xfrm>
        </p:spPr>
        <p:txBody>
          <a:bodyPr>
            <a:normAutofit/>
          </a:bodyPr>
          <a:lstStyle/>
          <a:p>
            <a:pPr marL="0" indent="0">
              <a:buNone/>
            </a:pPr>
            <a:r>
              <a:rPr lang="nl-NL" dirty="0"/>
              <a:t>FM Global Standard.</a:t>
            </a:r>
          </a:p>
          <a:p>
            <a:pPr marL="0" indent="0">
              <a:buNone/>
            </a:pPr>
            <a:endParaRPr lang="nl-NL" dirty="0"/>
          </a:p>
          <a:p>
            <a:pPr marL="0" indent="0">
              <a:buNone/>
            </a:pPr>
            <a:r>
              <a:rPr lang="nl-NL" dirty="0"/>
              <a:t>Men maakt gebruik van Property </a:t>
            </a:r>
            <a:r>
              <a:rPr lang="nl-NL" dirty="0" err="1"/>
              <a:t>Loss</a:t>
            </a:r>
            <a:r>
              <a:rPr lang="nl-NL" dirty="0"/>
              <a:t> Prevention Data Sheets.</a:t>
            </a:r>
          </a:p>
          <a:p>
            <a:pPr marL="0" indent="0">
              <a:buNone/>
            </a:pPr>
            <a:endParaRPr lang="nl-NL" dirty="0"/>
          </a:p>
          <a:p>
            <a:pPr marL="0" indent="0">
              <a:buNone/>
            </a:pPr>
            <a:r>
              <a:rPr lang="nl-NL" dirty="0"/>
              <a:t>Binnen nummer 8-1 is een hoofdstuk opgenomen over lithium-ion batterijen.</a:t>
            </a:r>
          </a:p>
          <a:p>
            <a:pPr marL="0" indent="0">
              <a:buNone/>
            </a:pPr>
            <a:r>
              <a:rPr lang="nl-NL" dirty="0"/>
              <a:t>Dit hoofdstuk omschrijft, onder voorwaarden, het beschermen van de batterijen.</a:t>
            </a:r>
          </a:p>
          <a:p>
            <a:pPr marL="0" indent="0">
              <a:buNone/>
            </a:pPr>
            <a:endParaRPr lang="nl-NL" dirty="0"/>
          </a:p>
          <a:p>
            <a:pPr marL="0" indent="0">
              <a:buNone/>
            </a:pPr>
            <a:r>
              <a:rPr lang="nl-NL" dirty="0"/>
              <a:t>Voorwaarden:</a:t>
            </a:r>
          </a:p>
          <a:p>
            <a:r>
              <a:rPr lang="nl-NL" dirty="0"/>
              <a:t>Plafondhoogte opslagvoorziening ≤ 12 m.</a:t>
            </a:r>
          </a:p>
          <a:p>
            <a:r>
              <a:rPr lang="nl-NL" dirty="0"/>
              <a:t>State of charge van de batterij ≤ 60%</a:t>
            </a:r>
          </a:p>
          <a:p>
            <a:pPr marL="0" indent="0">
              <a:buNone/>
            </a:pPr>
            <a:endParaRPr lang="nl-NL" dirty="0"/>
          </a:p>
        </p:txBody>
      </p:sp>
    </p:spTree>
    <p:extLst>
      <p:ext uri="{BB962C8B-B14F-4D97-AF65-F5344CB8AC3E}">
        <p14:creationId xmlns:p14="http://schemas.microsoft.com/office/powerpoint/2010/main" val="122397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8C04FD-7039-D8FB-6575-58EB517F1C13}"/>
              </a:ext>
            </a:extLst>
          </p:cNvPr>
          <p:cNvSpPr>
            <a:spLocks noGrp="1"/>
          </p:cNvSpPr>
          <p:nvPr>
            <p:ph type="ctrTitle"/>
          </p:nvPr>
        </p:nvSpPr>
        <p:spPr/>
        <p:txBody>
          <a:bodyPr/>
          <a:lstStyle/>
          <a:p>
            <a:r>
              <a:rPr lang="nl-NL" dirty="0"/>
              <a:t>FM DS 8-1</a:t>
            </a:r>
          </a:p>
        </p:txBody>
      </p:sp>
      <p:sp>
        <p:nvSpPr>
          <p:cNvPr id="3" name="Ondertitel 2">
            <a:extLst>
              <a:ext uri="{FF2B5EF4-FFF2-40B4-BE49-F238E27FC236}">
                <a16:creationId xmlns:a16="http://schemas.microsoft.com/office/drawing/2014/main" id="{047ED619-57B0-5324-57AC-FE2F4F0023A9}"/>
              </a:ext>
            </a:extLst>
          </p:cNvPr>
          <p:cNvSpPr>
            <a:spLocks noGrp="1"/>
          </p:cNvSpPr>
          <p:nvPr>
            <p:ph type="subTitle" idx="1"/>
          </p:nvPr>
        </p:nvSpPr>
        <p:spPr>
          <a:xfrm>
            <a:off x="590551" y="2413591"/>
            <a:ext cx="10954904" cy="3946112"/>
          </a:xfrm>
        </p:spPr>
        <p:txBody>
          <a:bodyPr>
            <a:normAutofit/>
          </a:bodyPr>
          <a:lstStyle/>
          <a:p>
            <a:pPr marL="0" indent="0">
              <a:buNone/>
            </a:pPr>
            <a:r>
              <a:rPr lang="nl-NL" dirty="0"/>
              <a:t>Wanneer aan één van de voorwaarden </a:t>
            </a:r>
            <a:r>
              <a:rPr lang="nl-NL" u="sng" dirty="0"/>
              <a:t>niet</a:t>
            </a:r>
            <a:r>
              <a:rPr lang="nl-NL" dirty="0"/>
              <a:t> kan worden voldaan dan moeten de batterijen in open stellingen worden opgeslagen die zijn voorzien van ‘in-rack sprinklers’.</a:t>
            </a:r>
          </a:p>
          <a:p>
            <a:pPr marL="0" indent="0">
              <a:buNone/>
            </a:pPr>
            <a:endParaRPr lang="nl-NL" dirty="0"/>
          </a:p>
          <a:p>
            <a:pPr marL="0" indent="0">
              <a:buNone/>
            </a:pPr>
            <a:r>
              <a:rPr lang="nl-NL" dirty="0"/>
              <a:t>Bij gebruikte of </a:t>
            </a:r>
            <a:r>
              <a:rPr lang="nl-NL" dirty="0" err="1"/>
              <a:t>refurbished</a:t>
            </a:r>
            <a:r>
              <a:rPr lang="nl-NL" dirty="0"/>
              <a:t> batterijen geldt ook het voornoemde sprinkler systeem.</a:t>
            </a:r>
          </a:p>
          <a:p>
            <a:pPr marL="0" indent="0">
              <a:buNone/>
            </a:pPr>
            <a:endParaRPr lang="nl-NL" dirty="0"/>
          </a:p>
          <a:p>
            <a:pPr marL="0" indent="0">
              <a:buNone/>
            </a:pPr>
            <a:r>
              <a:rPr lang="nl-NL" dirty="0"/>
              <a:t>Blussysteem voor de PGS 37-2 moet onder CCV certificering worden aangelegd. Echter bestaat er op dit moment nog geen geschikt blussysteem dat naast het blussen van de vlammen ook de </a:t>
            </a:r>
            <a:r>
              <a:rPr lang="nl-NL" dirty="0" err="1"/>
              <a:t>thermal</a:t>
            </a:r>
            <a:r>
              <a:rPr lang="nl-NL" dirty="0"/>
              <a:t> </a:t>
            </a:r>
            <a:r>
              <a:rPr lang="nl-NL" dirty="0" err="1"/>
              <a:t>runaway</a:t>
            </a:r>
            <a:r>
              <a:rPr lang="nl-NL" dirty="0"/>
              <a:t> kan stoppen.</a:t>
            </a:r>
          </a:p>
          <a:p>
            <a:pPr marL="0" indent="0">
              <a:buNone/>
            </a:pPr>
            <a:endParaRPr lang="nl-NL" dirty="0"/>
          </a:p>
          <a:p>
            <a:pPr marL="0" indent="0">
              <a:buNone/>
            </a:pPr>
            <a:r>
              <a:rPr lang="nl-NL" dirty="0"/>
              <a:t>Bij een bestaand blussysteem moeten de lithium batterijen zijn opgenomen in de UPD!</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282316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Waarom regelen?</a:t>
            </a:r>
          </a:p>
        </p:txBody>
      </p:sp>
      <p:sp>
        <p:nvSpPr>
          <p:cNvPr id="3" name="Tijdelijke aanduiding voor tekst 2"/>
          <p:cNvSpPr>
            <a:spLocks noGrp="1"/>
          </p:cNvSpPr>
          <p:nvPr>
            <p:ph type="body" sz="quarter" idx="12"/>
          </p:nvPr>
        </p:nvSpPr>
        <p:spPr/>
        <p:txBody>
          <a:bodyPr/>
          <a:lstStyle/>
          <a:p>
            <a:pPr marL="0" indent="0">
              <a:buNone/>
            </a:pPr>
            <a:r>
              <a:rPr lang="nl-NL" dirty="0"/>
              <a:t>Verschillende risico’s van Energieopslagsystemen (EOS) en opslag van lithium-ion batterijen:</a:t>
            </a:r>
          </a:p>
          <a:p>
            <a:r>
              <a:rPr lang="nl-NL" dirty="0" err="1"/>
              <a:t>Thermal</a:t>
            </a:r>
            <a:r>
              <a:rPr lang="nl-NL" dirty="0"/>
              <a:t> </a:t>
            </a:r>
            <a:r>
              <a:rPr lang="nl-NL" dirty="0" err="1"/>
              <a:t>runaway</a:t>
            </a:r>
            <a:endParaRPr lang="nl-NL" dirty="0"/>
          </a:p>
          <a:p>
            <a:r>
              <a:rPr lang="nl-NL" dirty="0"/>
              <a:t>Gevaren van het instabiel worden van de energiedrager;</a:t>
            </a:r>
          </a:p>
          <a:p>
            <a:r>
              <a:rPr lang="nl-NL" dirty="0"/>
              <a:t>Gevaren van het vrijkomen van het elektrolyt;</a:t>
            </a:r>
          </a:p>
          <a:p>
            <a:r>
              <a:rPr lang="nl-NL" dirty="0"/>
              <a:t>Elektrische gevaren (externe kortsluiting of </a:t>
            </a:r>
          </a:p>
          <a:p>
            <a:pPr marL="0" indent="0">
              <a:buNone/>
            </a:pPr>
            <a:r>
              <a:rPr lang="nl-NL" dirty="0"/>
              <a:t>	contact met spanning voerende delen)</a:t>
            </a:r>
          </a:p>
          <a:p>
            <a:endParaRPr lang="nl-NL" dirty="0"/>
          </a:p>
        </p:txBody>
      </p:sp>
      <p:sp>
        <p:nvSpPr>
          <p:cNvPr id="5" name="Titel 1"/>
          <p:cNvSpPr txBox="1">
            <a:spLocks/>
          </p:cNvSpPr>
          <p:nvPr/>
        </p:nvSpPr>
        <p:spPr>
          <a:xfrm>
            <a:off x="590551" y="4535684"/>
            <a:ext cx="4050172" cy="559048"/>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b="1" i="0" kern="1200">
                <a:solidFill>
                  <a:srgbClr val="275937"/>
                </a:solidFill>
                <a:latin typeface="Verdana"/>
                <a:ea typeface="+mj-ea"/>
                <a:cs typeface="Verdana"/>
              </a:defRPr>
            </a:lvl1pPr>
          </a:lstStyle>
          <a:p>
            <a:r>
              <a:rPr lang="nl-NL" sz="1100" dirty="0">
                <a:hlinkClick r:id="rId3"/>
              </a:rPr>
              <a:t>Brandexplosie bij opladen e-step - Brand door Lithium Ion (youtube.com)</a:t>
            </a:r>
            <a:endParaRPr lang="nl-NL" sz="1100" dirty="0"/>
          </a:p>
        </p:txBody>
      </p:sp>
      <p:pic>
        <p:nvPicPr>
          <p:cNvPr id="4100" name="Picture 4" descr="afbeelding giftige dampen&#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5791" y="1169391"/>
            <a:ext cx="5595696" cy="3426271"/>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590551" y="5112857"/>
            <a:ext cx="3717282" cy="523220"/>
          </a:xfrm>
          <a:prstGeom prst="rect">
            <a:avLst/>
          </a:prstGeom>
          <a:noFill/>
        </p:spPr>
        <p:txBody>
          <a:bodyPr wrap="square" rtlCol="0">
            <a:spAutoFit/>
          </a:bodyPr>
          <a:lstStyle/>
          <a:p>
            <a:r>
              <a:rPr lang="nl-NL" sz="1400" b="1" dirty="0">
                <a:hlinkClick r:id="rId5"/>
              </a:rPr>
              <a:t>Zeker zestien doden bij brand in lithiumbatterijfabriek Zuid-Korea (nos.nl)</a:t>
            </a:r>
            <a:endParaRPr lang="nl-NL" sz="1400" b="1" dirty="0"/>
          </a:p>
        </p:txBody>
      </p:sp>
    </p:spTree>
    <p:extLst>
      <p:ext uri="{BB962C8B-B14F-4D97-AF65-F5344CB8AC3E}">
        <p14:creationId xmlns:p14="http://schemas.microsoft.com/office/powerpoint/2010/main" val="3527073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FC5C5C-BF12-050B-96A5-2DA7BA00421F}"/>
              </a:ext>
            </a:extLst>
          </p:cNvPr>
          <p:cNvSpPr>
            <a:spLocks noGrp="1"/>
          </p:cNvSpPr>
          <p:nvPr>
            <p:ph type="ctrTitle"/>
          </p:nvPr>
        </p:nvSpPr>
        <p:spPr/>
        <p:txBody>
          <a:bodyPr/>
          <a:lstStyle/>
          <a:p>
            <a:r>
              <a:rPr lang="nl-NL" dirty="0" err="1"/>
              <a:t>Thermal</a:t>
            </a:r>
            <a:r>
              <a:rPr lang="nl-NL" dirty="0"/>
              <a:t> </a:t>
            </a:r>
            <a:r>
              <a:rPr lang="nl-NL" dirty="0" err="1"/>
              <a:t>runaway</a:t>
            </a:r>
            <a:endParaRPr lang="nl-NL" dirty="0"/>
          </a:p>
        </p:txBody>
      </p:sp>
      <p:sp>
        <p:nvSpPr>
          <p:cNvPr id="3" name="Ondertitel 2">
            <a:extLst>
              <a:ext uri="{FF2B5EF4-FFF2-40B4-BE49-F238E27FC236}">
                <a16:creationId xmlns:a16="http://schemas.microsoft.com/office/drawing/2014/main" id="{06C9C601-71F3-7613-EBD4-E7548D91A260}"/>
              </a:ext>
            </a:extLst>
          </p:cNvPr>
          <p:cNvSpPr>
            <a:spLocks noGrp="1"/>
          </p:cNvSpPr>
          <p:nvPr>
            <p:ph type="subTitle" idx="1"/>
          </p:nvPr>
        </p:nvSpPr>
        <p:spPr>
          <a:xfrm>
            <a:off x="590551" y="2413591"/>
            <a:ext cx="10954904" cy="3272645"/>
          </a:xfrm>
        </p:spPr>
        <p:txBody>
          <a:bodyPr>
            <a:normAutofit lnSpcReduction="10000"/>
          </a:bodyPr>
          <a:lstStyle/>
          <a:p>
            <a:pPr marL="0" indent="0">
              <a:buNone/>
            </a:pPr>
            <a:r>
              <a:rPr lang="nl-NL" b="0" i="0" u="sng" dirty="0">
                <a:solidFill>
                  <a:srgbClr val="272727"/>
                </a:solidFill>
                <a:effectLst/>
                <a:latin typeface="Verdana" panose="020B0604030504040204" pitchFamily="34" charset="0"/>
                <a:ea typeface="Verdana" panose="020B0604030504040204" pitchFamily="34" charset="0"/>
              </a:rPr>
              <a:t>Ongecontroleerde</a:t>
            </a:r>
            <a:r>
              <a:rPr lang="nl-NL" b="0" i="0" dirty="0">
                <a:solidFill>
                  <a:srgbClr val="272727"/>
                </a:solidFill>
                <a:effectLst/>
                <a:latin typeface="Verdana" panose="020B0604030504040204" pitchFamily="34" charset="0"/>
                <a:ea typeface="Verdana" panose="020B0604030504040204" pitchFamily="34" charset="0"/>
              </a:rPr>
              <a:t> toename in temperatuur, als gevolg van een grotere warmteproductie dan warmteafvoer.</a:t>
            </a:r>
          </a:p>
          <a:p>
            <a:pPr marL="0" indent="0">
              <a:buNone/>
            </a:pPr>
            <a:endParaRPr lang="nl-NL" dirty="0">
              <a:solidFill>
                <a:srgbClr val="272727"/>
              </a:solidFill>
              <a:latin typeface="Verdana" panose="020B0604030504040204" pitchFamily="34" charset="0"/>
              <a:ea typeface="Verdana" panose="020B0604030504040204" pitchFamily="34" charset="0"/>
            </a:endParaRPr>
          </a:p>
          <a:p>
            <a:pPr marL="0" indent="0">
              <a:buNone/>
            </a:pPr>
            <a:r>
              <a:rPr lang="nl-NL" dirty="0">
                <a:solidFill>
                  <a:srgbClr val="272727"/>
                </a:solidFill>
                <a:latin typeface="Verdana" panose="020B0604030504040204" pitchFamily="34" charset="0"/>
                <a:ea typeface="Verdana" panose="020B0604030504040204" pitchFamily="34" charset="0"/>
              </a:rPr>
              <a:t>PGS 37-2 is ingericht (scenario's) op het voorkomen en/of bestrijden van een </a:t>
            </a:r>
            <a:r>
              <a:rPr lang="nl-NL" dirty="0" err="1">
                <a:solidFill>
                  <a:srgbClr val="272727"/>
                </a:solidFill>
                <a:latin typeface="Verdana" panose="020B0604030504040204" pitchFamily="34" charset="0"/>
                <a:ea typeface="Verdana" panose="020B0604030504040204" pitchFamily="34" charset="0"/>
              </a:rPr>
              <a:t>Thermal</a:t>
            </a:r>
            <a:r>
              <a:rPr lang="nl-NL" dirty="0">
                <a:solidFill>
                  <a:srgbClr val="272727"/>
                </a:solidFill>
                <a:latin typeface="Verdana" panose="020B0604030504040204" pitchFamily="34" charset="0"/>
                <a:ea typeface="Verdana" panose="020B0604030504040204" pitchFamily="34" charset="0"/>
              </a:rPr>
              <a:t> </a:t>
            </a:r>
            <a:r>
              <a:rPr lang="nl-NL" dirty="0" err="1">
                <a:solidFill>
                  <a:srgbClr val="272727"/>
                </a:solidFill>
                <a:latin typeface="Verdana" panose="020B0604030504040204" pitchFamily="34" charset="0"/>
                <a:ea typeface="Verdana" panose="020B0604030504040204" pitchFamily="34" charset="0"/>
              </a:rPr>
              <a:t>Runaway</a:t>
            </a:r>
            <a:r>
              <a:rPr lang="nl-NL" dirty="0">
                <a:solidFill>
                  <a:srgbClr val="272727"/>
                </a:solidFill>
                <a:latin typeface="Verdana" panose="020B0604030504040204" pitchFamily="34" charset="0"/>
                <a:ea typeface="Verdana" panose="020B0604030504040204" pitchFamily="34" charset="0"/>
              </a:rPr>
              <a:t>.</a:t>
            </a:r>
          </a:p>
          <a:p>
            <a:pPr marL="0" indent="0">
              <a:buNone/>
            </a:pPr>
            <a:endParaRPr lang="nl-NL" dirty="0">
              <a:solidFill>
                <a:srgbClr val="272727"/>
              </a:solidFill>
              <a:latin typeface="Verdana" panose="020B0604030504040204" pitchFamily="34" charset="0"/>
              <a:ea typeface="Verdana" panose="020B0604030504040204" pitchFamily="34" charset="0"/>
            </a:endParaRPr>
          </a:p>
          <a:p>
            <a:pPr marL="0" indent="0">
              <a:buNone/>
            </a:pPr>
            <a:r>
              <a:rPr lang="nl-NL" dirty="0">
                <a:solidFill>
                  <a:srgbClr val="272727"/>
                </a:solidFill>
                <a:latin typeface="Verdana" panose="020B0604030504040204" pitchFamily="34" charset="0"/>
                <a:ea typeface="Verdana" panose="020B0604030504040204" pitchFamily="34" charset="0"/>
              </a:rPr>
              <a:t>Door drukopbouw kan de batterij bezwijken en komen er giftige, bijtende en brandbare dampen vrij. (Bijlage F).</a:t>
            </a:r>
          </a:p>
          <a:p>
            <a:pPr marL="0" indent="0">
              <a:buNone/>
            </a:pPr>
            <a:endParaRPr lang="nl-NL" dirty="0">
              <a:solidFill>
                <a:srgbClr val="272727"/>
              </a:solidFill>
              <a:latin typeface="Verdana" panose="020B0604030504040204" pitchFamily="34" charset="0"/>
              <a:ea typeface="Verdana" panose="020B0604030504040204" pitchFamily="34" charset="0"/>
            </a:endParaRPr>
          </a:p>
          <a:p>
            <a:pPr marL="0" indent="0">
              <a:buNone/>
            </a:pPr>
            <a:r>
              <a:rPr lang="nl-NL" dirty="0">
                <a:solidFill>
                  <a:srgbClr val="272727"/>
                </a:solidFill>
                <a:latin typeface="Verdana" panose="020B0604030504040204" pitchFamily="34" charset="0"/>
                <a:ea typeface="Verdana" panose="020B0604030504040204" pitchFamily="34" charset="0"/>
              </a:rPr>
              <a:t>Dus wordt er binnen de opslagvoorschriften gesproken over detectiesystemen maar ook over ventilatie, echter….</a:t>
            </a:r>
            <a:endParaRPr lang="nl-NL" dirty="0">
              <a:latin typeface="Verdana" panose="020B0604030504040204" pitchFamily="34" charset="0"/>
              <a:ea typeface="Verdana" panose="020B0604030504040204" pitchFamily="34" charset="0"/>
            </a:endParaRPr>
          </a:p>
          <a:p>
            <a:pPr marL="0" indent="0">
              <a:buNone/>
            </a:pPr>
            <a:endParaRPr lang="nl-NL" dirty="0"/>
          </a:p>
        </p:txBody>
      </p:sp>
    </p:spTree>
    <p:extLst>
      <p:ext uri="{BB962C8B-B14F-4D97-AF65-F5344CB8AC3E}">
        <p14:creationId xmlns:p14="http://schemas.microsoft.com/office/powerpoint/2010/main" val="233928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958019-D89C-1EE3-4C81-9FEBAD72A167}"/>
              </a:ext>
            </a:extLst>
          </p:cNvPr>
          <p:cNvSpPr>
            <a:spLocks noGrp="1"/>
          </p:cNvSpPr>
          <p:nvPr>
            <p:ph type="ctrTitle"/>
          </p:nvPr>
        </p:nvSpPr>
        <p:spPr/>
        <p:txBody>
          <a:bodyPr/>
          <a:lstStyle/>
          <a:p>
            <a:r>
              <a:rPr lang="nl-NL" dirty="0"/>
              <a:t>Ventilatie</a:t>
            </a:r>
          </a:p>
        </p:txBody>
      </p:sp>
      <p:pic>
        <p:nvPicPr>
          <p:cNvPr id="4" name="Afbeelding 3" descr="Maatregelen ter voorkomen van hoge concentraties gevaarlijke dampen en gassen. De opslagvoorziening is bij een opslag van meer dan 2500kg litiumhoudende energiedragers voor van (mechanische ventilatie met een ventilatievoud van minimaal 10 keer per uur. In geval van mechanische ventilatie moet deze geactiveerd worden door de detectie zoals beschreven in M51. De ventilatie is zo uitgevoerd dat de lucht in de hele ruimte wordt ververst (d.w.z. dat er geen dode hoeken zijn). De uitmonding van de ventilatie moet zich op een veilige plaats bevinden. ">
            <a:extLst>
              <a:ext uri="{FF2B5EF4-FFF2-40B4-BE49-F238E27FC236}">
                <a16:creationId xmlns:a16="http://schemas.microsoft.com/office/drawing/2014/main" id="{D5AE1D35-44C4-6F20-F985-9C9C2CAA89BD}"/>
              </a:ext>
            </a:extLst>
          </p:cNvPr>
          <p:cNvPicPr>
            <a:picLocks noChangeAspect="1"/>
          </p:cNvPicPr>
          <p:nvPr/>
        </p:nvPicPr>
        <p:blipFill>
          <a:blip r:embed="rId2"/>
          <a:stretch>
            <a:fillRect/>
          </a:stretch>
        </p:blipFill>
        <p:spPr>
          <a:xfrm>
            <a:off x="810202" y="2406998"/>
            <a:ext cx="10515600" cy="3078379"/>
          </a:xfrm>
          <a:prstGeom prst="rect">
            <a:avLst/>
          </a:prstGeom>
        </p:spPr>
      </p:pic>
      <p:pic>
        <p:nvPicPr>
          <p:cNvPr id="5" name="Afbeelding 4">
            <a:extLst>
              <a:ext uri="{FF2B5EF4-FFF2-40B4-BE49-F238E27FC236}">
                <a16:creationId xmlns:a16="http://schemas.microsoft.com/office/drawing/2014/main" id="{BDCCDC26-76C0-9AE6-D5BF-29F9E6AE5E4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67189" y="5756034"/>
            <a:ext cx="10358614" cy="609685"/>
          </a:xfrm>
          <a:prstGeom prst="rect">
            <a:avLst/>
          </a:prstGeom>
        </p:spPr>
      </p:pic>
      <p:sp>
        <p:nvSpPr>
          <p:cNvPr id="6" name="Minteken 5">
            <a:extLst>
              <a:ext uri="{FF2B5EF4-FFF2-40B4-BE49-F238E27FC236}">
                <a16:creationId xmlns:a16="http://schemas.microsoft.com/office/drawing/2014/main" id="{5A293815-ABB8-E6BC-1616-C85B0BF993B8}"/>
              </a:ext>
              <a:ext uri="{C183D7F6-B498-43B3-948B-1728B52AA6E4}">
                <adec:decorative xmlns:adec="http://schemas.microsoft.com/office/drawing/2017/decorative" val="1"/>
              </a:ext>
            </a:extLst>
          </p:cNvPr>
          <p:cNvSpPr/>
          <p:nvPr/>
        </p:nvSpPr>
        <p:spPr>
          <a:xfrm flipV="1">
            <a:off x="5145640" y="3383281"/>
            <a:ext cx="2210657" cy="182880"/>
          </a:xfrm>
          <a:prstGeom prst="mathMinus">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Minteken 6">
            <a:extLst>
              <a:ext uri="{FF2B5EF4-FFF2-40B4-BE49-F238E27FC236}">
                <a16:creationId xmlns:a16="http://schemas.microsoft.com/office/drawing/2014/main" id="{69E06937-81D9-D950-6C48-CFE11C52D186}"/>
              </a:ext>
              <a:ext uri="{C183D7F6-B498-43B3-948B-1728B52AA6E4}">
                <adec:decorative xmlns:adec="http://schemas.microsoft.com/office/drawing/2017/decorative" val="1"/>
              </a:ext>
            </a:extLst>
          </p:cNvPr>
          <p:cNvSpPr/>
          <p:nvPr/>
        </p:nvSpPr>
        <p:spPr>
          <a:xfrm flipV="1">
            <a:off x="6952180" y="3718561"/>
            <a:ext cx="2921285" cy="182880"/>
          </a:xfrm>
          <a:prstGeom prst="mathMinus">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60753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0B2CDA-DC29-CDE0-9053-51D2373DED92}"/>
              </a:ext>
            </a:extLst>
          </p:cNvPr>
          <p:cNvSpPr>
            <a:spLocks noGrp="1"/>
          </p:cNvSpPr>
          <p:nvPr>
            <p:ph type="ctrTitle"/>
          </p:nvPr>
        </p:nvSpPr>
        <p:spPr/>
        <p:txBody>
          <a:bodyPr/>
          <a:lstStyle/>
          <a:p>
            <a:r>
              <a:rPr lang="nl-NL" dirty="0"/>
              <a:t>Ventilatie</a:t>
            </a:r>
          </a:p>
        </p:txBody>
      </p:sp>
      <p:pic>
        <p:nvPicPr>
          <p:cNvPr id="6" name="Afbeelding 5" descr="Toelichting&#10;toelichting 1, de ventilatie is bedoeld ter voorkoming van hoge concentraties als gevolg van een eventuele lekkage van energiedragers, waarbij kleine hoeveelheden vluchtige stoffen kunnen vrijkomen. Gassen die vrij kunnen komen, kunnen zwaarder zijn dan lucht. hiermee moet rekening worden gehouden bij de bepaling van de noodzakelijke ventilatie. &#10;De ventilatie is niet bedoeld (en ook niet toereikend) ter voorkomen van hoge concentraties als gevolg van een thermal-runawayreactie, omdat daarbij veel grote hoeveelheden gevaarlijke stoffen vrijkomen">
            <a:extLst>
              <a:ext uri="{FF2B5EF4-FFF2-40B4-BE49-F238E27FC236}">
                <a16:creationId xmlns:a16="http://schemas.microsoft.com/office/drawing/2014/main" id="{4390D4F4-9483-9138-F1C8-93C40186FD5A}"/>
              </a:ext>
            </a:extLst>
          </p:cNvPr>
          <p:cNvPicPr>
            <a:picLocks noChangeAspect="1"/>
          </p:cNvPicPr>
          <p:nvPr/>
        </p:nvPicPr>
        <p:blipFill>
          <a:blip r:embed="rId2"/>
          <a:stretch>
            <a:fillRect/>
          </a:stretch>
        </p:blipFill>
        <p:spPr>
          <a:xfrm>
            <a:off x="1385230" y="2406998"/>
            <a:ext cx="9421540" cy="3934374"/>
          </a:xfrm>
          <a:prstGeom prst="rect">
            <a:avLst/>
          </a:prstGeom>
        </p:spPr>
      </p:pic>
    </p:spTree>
    <p:extLst>
      <p:ext uri="{BB962C8B-B14F-4D97-AF65-F5344CB8AC3E}">
        <p14:creationId xmlns:p14="http://schemas.microsoft.com/office/powerpoint/2010/main" val="3480064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st, schermopname, Lettertype, nummer&#10;&#10;Automatisch gegenereerde beschrijving">
            <a:extLst>
              <a:ext uri="{FF2B5EF4-FFF2-40B4-BE49-F238E27FC236}">
                <a16:creationId xmlns:a16="http://schemas.microsoft.com/office/drawing/2014/main" id="{62357409-8643-6FFB-E689-74B636856C66}"/>
              </a:ext>
            </a:extLst>
          </p:cNvPr>
          <p:cNvPicPr>
            <a:picLocks noChangeAspect="1"/>
          </p:cNvPicPr>
          <p:nvPr/>
        </p:nvPicPr>
        <p:blipFill>
          <a:blip r:embed="rId2"/>
          <a:stretch>
            <a:fillRect/>
          </a:stretch>
        </p:blipFill>
        <p:spPr>
          <a:xfrm>
            <a:off x="2697539" y="519856"/>
            <a:ext cx="8213615" cy="5991751"/>
          </a:xfrm>
          <a:prstGeom prst="rect">
            <a:avLst/>
          </a:prstGeom>
        </p:spPr>
      </p:pic>
      <p:sp>
        <p:nvSpPr>
          <p:cNvPr id="8" name="Rechthoek 7">
            <a:extLst>
              <a:ext uri="{FF2B5EF4-FFF2-40B4-BE49-F238E27FC236}">
                <a16:creationId xmlns:a16="http://schemas.microsoft.com/office/drawing/2014/main" id="{53F4D918-B431-953C-70A1-914462CA5B4F}"/>
              </a:ext>
              <a:ext uri="{C183D7F6-B498-43B3-948B-1728B52AA6E4}">
                <adec:decorative xmlns:adec="http://schemas.microsoft.com/office/drawing/2017/decorative" val="1"/>
              </a:ext>
            </a:extLst>
          </p:cNvPr>
          <p:cNvSpPr/>
          <p:nvPr/>
        </p:nvSpPr>
        <p:spPr>
          <a:xfrm>
            <a:off x="9358045" y="4469259"/>
            <a:ext cx="1736333" cy="534256"/>
          </a:xfrm>
          <a:prstGeom prst="rect">
            <a:avLst/>
          </a:prstGeom>
          <a:noFill/>
          <a:ln w="28575">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9398A1DA-EFF8-2D94-A77B-2A40E02F7BC8}"/>
              </a:ext>
              <a:ext uri="{C183D7F6-B498-43B3-948B-1728B52AA6E4}">
                <adec:decorative xmlns:adec="http://schemas.microsoft.com/office/drawing/2017/decorative" val="1"/>
              </a:ext>
            </a:extLst>
          </p:cNvPr>
          <p:cNvSpPr/>
          <p:nvPr/>
        </p:nvSpPr>
        <p:spPr>
          <a:xfrm>
            <a:off x="9358044" y="5890517"/>
            <a:ext cx="1736333" cy="534256"/>
          </a:xfrm>
          <a:prstGeom prst="rect">
            <a:avLst/>
          </a:prstGeom>
          <a:noFill/>
          <a:ln w="28575">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8328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Hartelijk dank voor uw aandacht.</a:t>
            </a:r>
          </a:p>
        </p:txBody>
      </p:sp>
      <p:sp>
        <p:nvSpPr>
          <p:cNvPr id="3" name="Ondertitel 2"/>
          <p:cNvSpPr>
            <a:spLocks noGrp="1"/>
          </p:cNvSpPr>
          <p:nvPr>
            <p:ph type="subTitle" idx="1"/>
          </p:nvPr>
        </p:nvSpPr>
        <p:spPr/>
        <p:txBody>
          <a:bodyPr>
            <a:normAutofit/>
          </a:bodyPr>
          <a:lstStyle/>
          <a:p>
            <a:pPr marL="0" indent="0">
              <a:buNone/>
            </a:pPr>
            <a:r>
              <a:rPr lang="nl-NL" sz="2800" dirty="0"/>
              <a:t>Vragen? </a:t>
            </a:r>
          </a:p>
        </p:txBody>
      </p:sp>
      <p:pic>
        <p:nvPicPr>
          <p:cNvPr id="4" name="Afbeelding 3" descr="Foto van het IPLO- Informatie Punt Leefomgev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0146" y="-79330"/>
            <a:ext cx="3153924" cy="1171196"/>
          </a:xfrm>
          <a:prstGeom prst="rect">
            <a:avLst/>
          </a:prstGeom>
        </p:spPr>
      </p:pic>
    </p:spTree>
    <p:extLst>
      <p:ext uri="{BB962C8B-B14F-4D97-AF65-F5344CB8AC3E}">
        <p14:creationId xmlns:p14="http://schemas.microsoft.com/office/powerpoint/2010/main" val="3298522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ACA56F21-D6D6-7E41-BB94-C0B4E84965CB}"/>
              </a:ext>
            </a:extLst>
          </p:cNvPr>
          <p:cNvSpPr>
            <a:spLocks noGrp="1"/>
          </p:cNvSpPr>
          <p:nvPr>
            <p:ph type="body" sz="quarter" idx="11"/>
          </p:nvPr>
        </p:nvSpPr>
        <p:spPr/>
        <p:txBody>
          <a:bodyPr/>
          <a:lstStyle/>
          <a:p>
            <a:endParaRPr lang="nl-NL" dirty="0"/>
          </a:p>
        </p:txBody>
      </p:sp>
      <p:sp>
        <p:nvSpPr>
          <p:cNvPr id="3" name="Titel 2"/>
          <p:cNvSpPr>
            <a:spLocks noGrp="1"/>
          </p:cNvSpPr>
          <p:nvPr>
            <p:ph type="ctrTitle"/>
          </p:nvPr>
        </p:nvSpPr>
        <p:spPr>
          <a:xfrm>
            <a:off x="6504734" y="4662158"/>
            <a:ext cx="5353512" cy="1235234"/>
          </a:xfrm>
        </p:spPr>
        <p:txBody>
          <a:bodyPr>
            <a:normAutofit/>
          </a:bodyPr>
          <a:lstStyle/>
          <a:p>
            <a:r>
              <a:rPr lang="nl-NL" sz="1800" dirty="0"/>
              <a:t>Blijf op de hoogte van het IPLO-nieuws via onze nieuwsbrief. Abonneer u via www.iplo.nl/nieuwsbrief</a:t>
            </a:r>
          </a:p>
        </p:txBody>
      </p:sp>
    </p:spTree>
    <p:extLst>
      <p:ext uri="{BB962C8B-B14F-4D97-AF65-F5344CB8AC3E}">
        <p14:creationId xmlns:p14="http://schemas.microsoft.com/office/powerpoint/2010/main" val="2911761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is er al geregeld?</a:t>
            </a:r>
          </a:p>
        </p:txBody>
      </p:sp>
      <p:sp>
        <p:nvSpPr>
          <p:cNvPr id="5" name="Tijdelijke aanduiding voor tekst 4"/>
          <p:cNvSpPr>
            <a:spLocks noGrp="1"/>
          </p:cNvSpPr>
          <p:nvPr>
            <p:ph type="body" sz="quarter" idx="12"/>
          </p:nvPr>
        </p:nvSpPr>
        <p:spPr/>
        <p:txBody>
          <a:bodyPr/>
          <a:lstStyle/>
          <a:p>
            <a:pPr marL="0" indent="0">
              <a:buNone/>
            </a:pPr>
            <a:r>
              <a:rPr lang="nl-NL" sz="1800" dirty="0"/>
              <a:t>Richtlijn beschikbaar met:</a:t>
            </a:r>
          </a:p>
          <a:p>
            <a:r>
              <a:rPr lang="nl-NL" sz="1800" dirty="0"/>
              <a:t>PGS 37-1 Voorschriften voor de opslag van EOS;</a:t>
            </a:r>
          </a:p>
          <a:p>
            <a:r>
              <a:rPr lang="nl-NL" sz="1800" dirty="0"/>
              <a:t>PGS 37-2 Voorschriften voor de opslag van Li-ion energiedragers;</a:t>
            </a:r>
          </a:p>
          <a:p>
            <a:pPr marL="0" indent="0">
              <a:buNone/>
            </a:pPr>
            <a:endParaRPr lang="nl-NL" dirty="0"/>
          </a:p>
          <a:p>
            <a:pPr marL="0" indent="0">
              <a:buNone/>
            </a:pPr>
            <a:r>
              <a:rPr lang="nl-NL" dirty="0">
                <a:hlinkClick r:id="rId3"/>
              </a:rPr>
              <a:t>www.publicatiereeksgevaarlijkestoffen.nl</a:t>
            </a:r>
            <a:endParaRPr lang="nl-NL" dirty="0"/>
          </a:p>
          <a:p>
            <a:pPr marL="0" indent="0">
              <a:buNone/>
            </a:pPr>
            <a:endParaRPr lang="nl-NL" dirty="0"/>
          </a:p>
          <a:p>
            <a:endParaRPr lang="nl-NL" dirty="0"/>
          </a:p>
        </p:txBody>
      </p:sp>
      <p:pic>
        <p:nvPicPr>
          <p:cNvPr id="1026" name="Picture 2" descr="https://publicatiereeksgevaarlijkestoffen.nl/publicaties/image?id=b198c055-0779-4aab-aa6d-adc107f892d1"/>
          <p:cNvPicPr>
            <a:picLocks noGrp="1" noChangeAspect="1" noChangeArrowheads="1"/>
          </p:cNvPicPr>
          <p:nvPr>
            <p:ph type="pic" sz="quarter" idx="13"/>
          </p:nvPr>
        </p:nvPicPr>
        <p:blipFill>
          <a:blip r:embed="rId4">
            <a:extLst>
              <a:ext uri="{28A0092B-C50C-407E-A947-70E740481C1C}">
                <a14:useLocalDpi xmlns:a14="http://schemas.microsoft.com/office/drawing/2010/main" val="0"/>
              </a:ext>
            </a:extLst>
          </a:blip>
          <a:srcRect t="15356" b="15356"/>
          <a:stretch>
            <a:fillRect/>
          </a:stretch>
        </p:blipFill>
        <p:spPr bwMode="auto">
          <a:xfrm>
            <a:off x="6479494" y="1251209"/>
            <a:ext cx="4658783" cy="4300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535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2667" y="1148215"/>
            <a:ext cx="10972800" cy="663123"/>
          </a:xfrm>
        </p:spPr>
        <p:txBody>
          <a:bodyPr/>
          <a:lstStyle/>
          <a:p>
            <a:r>
              <a:rPr lang="nl-NL" dirty="0"/>
              <a:t>Aandachtspunten PGS 37-1</a:t>
            </a:r>
          </a:p>
        </p:txBody>
      </p:sp>
      <p:sp>
        <p:nvSpPr>
          <p:cNvPr id="4" name="Tijdelijke aanduiding voor inhoud 8"/>
          <p:cNvSpPr>
            <a:spLocks noGrp="1"/>
          </p:cNvSpPr>
          <p:nvPr>
            <p:ph type="body" sz="quarter" idx="12"/>
          </p:nvPr>
        </p:nvSpPr>
        <p:spPr/>
        <p:txBody>
          <a:bodyPr>
            <a:normAutofit/>
          </a:bodyPr>
          <a:lstStyle/>
          <a:p>
            <a:pPr marL="285750" indent="-285750">
              <a:buFont typeface="Arial" panose="020B0604020202020204" pitchFamily="34" charset="0"/>
              <a:buChar char="•"/>
            </a:pPr>
            <a:endParaRPr lang="nl-NL" sz="1800" dirty="0"/>
          </a:p>
          <a:p>
            <a:pPr marL="285750" indent="-285750">
              <a:buFont typeface="Arial" panose="020B0604020202020204" pitchFamily="34" charset="0"/>
              <a:buChar char="•"/>
            </a:pPr>
            <a:r>
              <a:rPr lang="nl-NL" sz="1800" dirty="0"/>
              <a:t>Geen meldplicht/vergunningplicht, onvoldoende zicht op hoeveelheid en locaties;</a:t>
            </a:r>
          </a:p>
          <a:p>
            <a:pPr marL="285750" indent="-285750">
              <a:buFont typeface="Arial" panose="020B0604020202020204" pitchFamily="34" charset="0"/>
              <a:buChar char="•"/>
            </a:pPr>
            <a:r>
              <a:rPr lang="nl-NL" sz="1800" dirty="0"/>
              <a:t>Geen wetgeving voor wel bekende </a:t>
            </a:r>
            <a:r>
              <a:rPr lang="nl-NL" sz="1800" dirty="0" err="1"/>
              <a:t>EOS’en</a:t>
            </a:r>
            <a:r>
              <a:rPr lang="nl-NL" sz="1800" dirty="0"/>
              <a:t>;</a:t>
            </a:r>
          </a:p>
          <a:p>
            <a:pPr marL="285750" indent="-285750">
              <a:buFont typeface="Arial" panose="020B0604020202020204" pitchFamily="34" charset="0"/>
              <a:buChar char="•"/>
            </a:pPr>
            <a:r>
              <a:rPr lang="nl-NL" sz="1800" dirty="0"/>
              <a:t>De uitvoering conform PGS 37-1 is op bepaalde onderdelen lastig, bijvoorbeeld de drukontlasting zorgt dat de gestelde brandwerendheid verloren gaat;</a:t>
            </a:r>
          </a:p>
          <a:p>
            <a:pPr marL="285750" indent="-285750">
              <a:buFont typeface="Arial" panose="020B0604020202020204" pitchFamily="34" charset="0"/>
              <a:buChar char="•"/>
            </a:pPr>
            <a:r>
              <a:rPr lang="nl-NL" sz="1800" dirty="0"/>
              <a:t>De containers zijn veelal niet waterdicht waardoor er bij inschakeling blussysteem water wegloopt of de container faalt;</a:t>
            </a:r>
          </a:p>
          <a:p>
            <a:pPr marL="285750" indent="-285750">
              <a:buFont typeface="Arial" panose="020B0604020202020204" pitchFamily="34" charset="0"/>
              <a:buChar char="•"/>
            </a:pPr>
            <a:r>
              <a:rPr lang="nl-NL" sz="1800" dirty="0"/>
              <a:t>Blussystemen met water zijn niet wenselijk voor de overige elektronica (EMS) in de EOS. Er wordt gezocht naar alternatieven (die nu nog niet voldoen).</a:t>
            </a:r>
          </a:p>
          <a:p>
            <a:pPr marL="285750" indent="-285750">
              <a:buFont typeface="Arial" panose="020B0604020202020204" pitchFamily="34" charset="0"/>
              <a:buChar char="•"/>
            </a:pPr>
            <a:r>
              <a:rPr lang="nl-NL" sz="1800" dirty="0"/>
              <a:t>Gasdetectie op koolstofmonoxide en waterstof wordt vaak niet toegepast enkel temperatuurmeting.</a:t>
            </a:r>
          </a:p>
          <a:p>
            <a:pPr marL="0" indent="0">
              <a:buNone/>
            </a:pPr>
            <a:endParaRPr lang="nl-NL" sz="1800" dirty="0"/>
          </a:p>
        </p:txBody>
      </p:sp>
    </p:spTree>
    <p:extLst>
      <p:ext uri="{BB962C8B-B14F-4D97-AF65-F5344CB8AC3E}">
        <p14:creationId xmlns:p14="http://schemas.microsoft.com/office/powerpoint/2010/main" val="4274190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0100" y="1345446"/>
            <a:ext cx="9996901" cy="419931"/>
          </a:xfrm>
        </p:spPr>
        <p:txBody>
          <a:bodyPr/>
          <a:lstStyle/>
          <a:p>
            <a:r>
              <a:rPr lang="nl-NL" b="1" dirty="0"/>
              <a:t>Aandachtspunten PGS 37-2</a:t>
            </a:r>
          </a:p>
        </p:txBody>
      </p:sp>
      <p:sp>
        <p:nvSpPr>
          <p:cNvPr id="3" name="Tijdelijke aanduiding voor inhoud 2"/>
          <p:cNvSpPr>
            <a:spLocks noGrp="1"/>
          </p:cNvSpPr>
          <p:nvPr>
            <p:ph sz="half" idx="2"/>
          </p:nvPr>
        </p:nvSpPr>
        <p:spPr>
          <a:xfrm>
            <a:off x="581261" y="2075232"/>
            <a:ext cx="7763238" cy="4727448"/>
          </a:xfrm>
        </p:spPr>
        <p:txBody>
          <a:bodyPr/>
          <a:lstStyle/>
          <a:p>
            <a:pPr marL="285750" indent="-285750">
              <a:buFont typeface="Arial" panose="020B0604020202020204" pitchFamily="34" charset="0"/>
              <a:buChar char="•"/>
            </a:pPr>
            <a:r>
              <a:rPr lang="nl-NL" sz="1800" dirty="0"/>
              <a:t>Geen meldplicht/vergunningplicht op enkel de opslag van Li-</a:t>
            </a:r>
            <a:r>
              <a:rPr lang="nl-NL" sz="1800" dirty="0" err="1"/>
              <a:t>ionhoudende</a:t>
            </a:r>
            <a:r>
              <a:rPr lang="nl-NL" sz="1800" dirty="0"/>
              <a:t> energiedrager, vaak is de opslag gecombineerd met andere MBA-bijv. PGS 15.</a:t>
            </a:r>
          </a:p>
          <a:p>
            <a:pPr marL="285750" indent="-285750">
              <a:buFont typeface="Arial" panose="020B0604020202020204" pitchFamily="34" charset="0"/>
              <a:buChar char="•"/>
            </a:pPr>
            <a:r>
              <a:rPr lang="nl-NL" sz="1800" dirty="0"/>
              <a:t>Het is mogelijk dat een bestaande opslagruimte voor lithium-energiedragers niet binnen de voorwaarden van een </a:t>
            </a:r>
            <a:r>
              <a:rPr lang="nl-NL" sz="1800" dirty="0" err="1"/>
              <a:t>typical</a:t>
            </a:r>
            <a:r>
              <a:rPr lang="nl-NL" sz="1800" dirty="0"/>
              <a:t> past. </a:t>
            </a:r>
          </a:p>
          <a:p>
            <a:pPr marL="285750" indent="-285750">
              <a:buFont typeface="Arial" panose="020B0604020202020204" pitchFamily="34" charset="0"/>
              <a:buChar char="•"/>
            </a:pPr>
            <a:r>
              <a:rPr lang="nl-NL" sz="1800" dirty="0"/>
              <a:t>Dit is onder andere het geval voor logistieke opslagruimten (PGS 37-1) met een BVO &gt; 2.500 m2;</a:t>
            </a:r>
          </a:p>
          <a:p>
            <a:pPr marL="285750" indent="-285750">
              <a:buFont typeface="Arial" panose="020B0604020202020204" pitchFamily="34" charset="0"/>
              <a:buChar char="•"/>
            </a:pPr>
            <a:r>
              <a:rPr lang="nl-NL" sz="1800" dirty="0"/>
              <a:t>Onder de PGS 37-2 moet binnen opslag van lithium-energiedragers altijd in een brandcompartiment (60 min) plaatsvinden;</a:t>
            </a:r>
          </a:p>
          <a:p>
            <a:pPr marL="285750" indent="-285750">
              <a:buFont typeface="Arial" panose="020B0604020202020204" pitchFamily="34" charset="0"/>
              <a:buChar char="•"/>
            </a:pPr>
            <a:r>
              <a:rPr lang="nl-NL" sz="1800" dirty="0"/>
              <a:t>Nieuwe energiedragers die niet zijn genoemd.</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endParaRPr lang="nl-NL" dirty="0"/>
          </a:p>
          <a:p>
            <a:endParaRPr lang="nl-NL" dirty="0"/>
          </a:p>
        </p:txBody>
      </p:sp>
      <p:sp>
        <p:nvSpPr>
          <p:cNvPr id="5" name="Tijdelijke aanduiding voor dianummer 4"/>
          <p:cNvSpPr>
            <a:spLocks noGrp="1"/>
          </p:cNvSpPr>
          <p:nvPr>
            <p:ph type="sldNum" sz="quarter" idx="7"/>
          </p:nvPr>
        </p:nvSpPr>
        <p:spPr/>
        <p:txBody>
          <a:bodyPr/>
          <a:lstStyle/>
          <a:p>
            <a:fld id="{B6F15528-21DE-4FAA-801E-634DDDAF4B2B}" type="slidenum">
              <a:rPr lang="nl-NL" smtClean="0"/>
              <a:t>6</a:t>
            </a:fld>
            <a:endParaRPr lang="nl-NL"/>
          </a:p>
        </p:txBody>
      </p:sp>
      <p:pic>
        <p:nvPicPr>
          <p:cNvPr id="6" name="Afbeelding 5">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0146" y="-79330"/>
            <a:ext cx="3153924" cy="1171196"/>
          </a:xfrm>
          <a:prstGeom prst="rect">
            <a:avLst/>
          </a:prstGeom>
        </p:spPr>
      </p:pic>
    </p:spTree>
    <p:extLst>
      <p:ext uri="{BB962C8B-B14F-4D97-AF65-F5344CB8AC3E}">
        <p14:creationId xmlns:p14="http://schemas.microsoft.com/office/powerpoint/2010/main" val="1540902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466" y="1275381"/>
            <a:ext cx="9996901" cy="419931"/>
          </a:xfrm>
        </p:spPr>
        <p:txBody>
          <a:bodyPr/>
          <a:lstStyle/>
          <a:p>
            <a:r>
              <a:rPr lang="nl-NL" dirty="0"/>
              <a:t>Knelpunten met huidige wetgeving</a:t>
            </a:r>
          </a:p>
        </p:txBody>
      </p:sp>
      <p:sp>
        <p:nvSpPr>
          <p:cNvPr id="5" name="Tijdelijke aanduiding voor dianummer 4"/>
          <p:cNvSpPr>
            <a:spLocks noGrp="1"/>
          </p:cNvSpPr>
          <p:nvPr>
            <p:ph type="sldNum" sz="quarter" idx="7"/>
          </p:nvPr>
        </p:nvSpPr>
        <p:spPr/>
        <p:txBody>
          <a:bodyPr/>
          <a:lstStyle/>
          <a:p>
            <a:fld id="{B6F15528-21DE-4FAA-801E-634DDDAF4B2B}" type="slidenum">
              <a:rPr lang="nl-NL" smtClean="0"/>
              <a:t>7</a:t>
            </a:fld>
            <a:endParaRPr lang="nl-NL"/>
          </a:p>
        </p:txBody>
      </p:sp>
      <p:pic>
        <p:nvPicPr>
          <p:cNvPr id="6" name="Afbeelding 5">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0146" y="-79330"/>
            <a:ext cx="3153924" cy="1171196"/>
          </a:xfrm>
          <a:prstGeom prst="rect">
            <a:avLst/>
          </a:prstGeom>
        </p:spPr>
      </p:pic>
      <p:pic>
        <p:nvPicPr>
          <p:cNvPr id="4" name="Afbeelding 3" descr="afbeelding opslagloodsen"/>
          <p:cNvPicPr>
            <a:picLocks noChangeAspect="1"/>
          </p:cNvPicPr>
          <p:nvPr/>
        </p:nvPicPr>
        <p:blipFill>
          <a:blip r:embed="rId4"/>
          <a:stretch>
            <a:fillRect/>
          </a:stretch>
        </p:blipFill>
        <p:spPr>
          <a:xfrm>
            <a:off x="6591299" y="2043761"/>
            <a:ext cx="5010395" cy="3340263"/>
          </a:xfrm>
          <a:prstGeom prst="rect">
            <a:avLst/>
          </a:prstGeom>
        </p:spPr>
      </p:pic>
      <p:sp>
        <p:nvSpPr>
          <p:cNvPr id="7" name="Tijdelijke aanduiding voor inhoud 6"/>
          <p:cNvSpPr>
            <a:spLocks noGrp="1"/>
          </p:cNvSpPr>
          <p:nvPr>
            <p:ph sz="half" idx="2"/>
          </p:nvPr>
        </p:nvSpPr>
        <p:spPr>
          <a:xfrm>
            <a:off x="609466" y="2043761"/>
            <a:ext cx="5303520" cy="1772793"/>
          </a:xfrm>
        </p:spPr>
        <p:txBody>
          <a:bodyPr/>
          <a:lstStyle/>
          <a:p>
            <a:r>
              <a:rPr lang="nl-NL" dirty="0"/>
              <a:t>Klopt het dat lithium-ion batterijen </a:t>
            </a:r>
            <a:r>
              <a:rPr lang="nl-NL" u="sng" dirty="0"/>
              <a:t>niet</a:t>
            </a:r>
            <a:r>
              <a:rPr lang="nl-NL" dirty="0"/>
              <a:t> onder een milieubelastende activiteit in het Besluit activiteiten leefomgeving vallen? Zo nee, waar valt dit dan wel onder? Zo ja, hoe kan ik alsnog PGS 37 opleggen en wanneer worden batterijen dan wel een milieubelastende activiteit? </a:t>
            </a:r>
          </a:p>
          <a:p>
            <a:endParaRPr lang="nl-NL" dirty="0"/>
          </a:p>
        </p:txBody>
      </p:sp>
      <p:sp>
        <p:nvSpPr>
          <p:cNvPr id="8" name="Tijdelijke aanduiding voor inhoud 6"/>
          <p:cNvSpPr>
            <a:spLocks noGrp="1"/>
          </p:cNvSpPr>
          <p:nvPr>
            <p:ph sz="half" idx="2"/>
          </p:nvPr>
        </p:nvSpPr>
        <p:spPr>
          <a:xfrm>
            <a:off x="609466" y="3713892"/>
            <a:ext cx="5303520" cy="541687"/>
          </a:xfrm>
        </p:spPr>
        <p:txBody>
          <a:bodyPr/>
          <a:lstStyle/>
          <a:p>
            <a:r>
              <a:rPr lang="nl-NL" b="1" dirty="0"/>
              <a:t>Ja, dat klopt. </a:t>
            </a:r>
            <a:r>
              <a:rPr lang="nl-NL" b="1" dirty="0">
                <a:sym typeface="Wingdings" panose="05000000000000000000" pitchFamily="2" charset="2"/>
              </a:rPr>
              <a:t> Geen MBA</a:t>
            </a:r>
            <a:r>
              <a:rPr lang="nl-NL" b="1" dirty="0"/>
              <a:t> </a:t>
            </a:r>
          </a:p>
          <a:p>
            <a:endParaRPr lang="nl-NL" dirty="0"/>
          </a:p>
        </p:txBody>
      </p:sp>
      <p:sp>
        <p:nvSpPr>
          <p:cNvPr id="9" name="Tijdelijke aanduiding voor inhoud 6"/>
          <p:cNvSpPr>
            <a:spLocks noGrp="1"/>
          </p:cNvSpPr>
          <p:nvPr>
            <p:ph sz="half" idx="2"/>
          </p:nvPr>
        </p:nvSpPr>
        <p:spPr>
          <a:xfrm>
            <a:off x="609466" y="4199387"/>
            <a:ext cx="5303520" cy="1280351"/>
          </a:xfrm>
        </p:spPr>
        <p:txBody>
          <a:bodyPr/>
          <a:lstStyle/>
          <a:p>
            <a:r>
              <a:rPr lang="nl-NL" dirty="0"/>
              <a:t>Maar onder de oude wetgeving werden lithium houdende batterijen nog wel onder de definitie van gevaarlijke stoffen geschaard en kon de opslag tot 10.000kg geregeld worden…</a:t>
            </a:r>
          </a:p>
          <a:p>
            <a:endParaRPr lang="nl-NL" dirty="0"/>
          </a:p>
        </p:txBody>
      </p:sp>
      <p:sp>
        <p:nvSpPr>
          <p:cNvPr id="10" name="Tijdelijke aanduiding voor inhoud 6"/>
          <p:cNvSpPr>
            <a:spLocks noGrp="1"/>
          </p:cNvSpPr>
          <p:nvPr>
            <p:ph sz="half" idx="2"/>
          </p:nvPr>
        </p:nvSpPr>
        <p:spPr>
          <a:xfrm>
            <a:off x="609466" y="5384023"/>
            <a:ext cx="5303520" cy="541687"/>
          </a:xfrm>
        </p:spPr>
        <p:txBody>
          <a:bodyPr/>
          <a:lstStyle/>
          <a:p>
            <a:r>
              <a:rPr lang="nl-NL" b="1" dirty="0"/>
              <a:t>Ja, dat klopt ook. </a:t>
            </a:r>
          </a:p>
          <a:p>
            <a:endParaRPr lang="nl-NL" dirty="0"/>
          </a:p>
        </p:txBody>
      </p:sp>
      <p:sp>
        <p:nvSpPr>
          <p:cNvPr id="3" name="Rechthoek 2"/>
          <p:cNvSpPr/>
          <p:nvPr/>
        </p:nvSpPr>
        <p:spPr>
          <a:xfrm>
            <a:off x="6591299" y="5374953"/>
            <a:ext cx="4483812" cy="307777"/>
          </a:xfrm>
          <a:prstGeom prst="rect">
            <a:avLst/>
          </a:prstGeom>
        </p:spPr>
        <p:txBody>
          <a:bodyPr wrap="square">
            <a:spAutoFit/>
          </a:bodyPr>
          <a:lstStyle/>
          <a:p>
            <a:r>
              <a:rPr lang="nl-NL" sz="1400" dirty="0">
                <a:hlinkClick r:id="rId5"/>
              </a:rPr>
              <a:t>PGS 37-1 en 37-2 | Informatiepunt Leefomgeving (iplo.nl)</a:t>
            </a:r>
            <a:endParaRPr lang="nl-NL" sz="1400" dirty="0"/>
          </a:p>
        </p:txBody>
      </p:sp>
    </p:spTree>
    <p:extLst>
      <p:ext uri="{BB962C8B-B14F-4D97-AF65-F5344CB8AC3E}">
        <p14:creationId xmlns:p14="http://schemas.microsoft.com/office/powerpoint/2010/main" val="219985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9060" y="1453816"/>
            <a:ext cx="9996901" cy="419931"/>
          </a:xfrm>
        </p:spPr>
        <p:txBody>
          <a:bodyPr/>
          <a:lstStyle/>
          <a:p>
            <a:r>
              <a:rPr lang="nl-NL" dirty="0"/>
              <a:t>Knelpunten met de huidige wetgeving</a:t>
            </a:r>
          </a:p>
        </p:txBody>
      </p:sp>
      <p:sp>
        <p:nvSpPr>
          <p:cNvPr id="4" name="Tijdelijke aanduiding voor inhoud 3"/>
          <p:cNvSpPr>
            <a:spLocks noGrp="1"/>
          </p:cNvSpPr>
          <p:nvPr>
            <p:ph sz="half" idx="3"/>
          </p:nvPr>
        </p:nvSpPr>
        <p:spPr>
          <a:xfrm>
            <a:off x="829059" y="2112586"/>
            <a:ext cx="10724765" cy="787908"/>
          </a:xfrm>
        </p:spPr>
        <p:txBody>
          <a:bodyPr/>
          <a:lstStyle/>
          <a:p>
            <a:r>
              <a:rPr lang="nl-NL" dirty="0"/>
              <a:t>Oude wetgeving vs. Nieuwe wetgeving </a:t>
            </a:r>
            <a:r>
              <a:rPr lang="nl-NL" dirty="0">
                <a:sym typeface="Wingdings" panose="05000000000000000000" pitchFamily="2" charset="2"/>
              </a:rPr>
              <a:t> </a:t>
            </a:r>
            <a:r>
              <a:rPr lang="nl-NL" dirty="0"/>
              <a:t>Valt het dan onder artikel 3.27 Bal? </a:t>
            </a:r>
          </a:p>
          <a:p>
            <a:r>
              <a:rPr lang="nl-NL" b="1" dirty="0"/>
              <a:t>Nee </a:t>
            </a:r>
            <a:r>
              <a:rPr lang="nl-NL" b="1" dirty="0">
                <a:sym typeface="Wingdings" panose="05000000000000000000" pitchFamily="2" charset="2"/>
              </a:rPr>
              <a:t> art. 3.27 onder b:</a:t>
            </a:r>
            <a:r>
              <a:rPr lang="nl-NL" dirty="0">
                <a:solidFill>
                  <a:schemeClr val="tx1"/>
                </a:solidFill>
              </a:rPr>
              <a:t> </a:t>
            </a:r>
            <a:r>
              <a:rPr lang="nl-NL" b="1" dirty="0"/>
              <a:t>gevaarlijke stoffen van ADR-klasse 9 die het aquatisch milieu verontreinigen.</a:t>
            </a:r>
            <a:r>
              <a:rPr lang="nl-NL" b="1" dirty="0">
                <a:sym typeface="Wingdings" panose="05000000000000000000" pitchFamily="2" charset="2"/>
              </a:rPr>
              <a:t>  Lithium-ion </a:t>
            </a:r>
            <a:r>
              <a:rPr lang="nl-NL" b="1" u="sng" dirty="0">
                <a:sym typeface="Wingdings" panose="05000000000000000000" pitchFamily="2" charset="2"/>
              </a:rPr>
              <a:t>niet</a:t>
            </a:r>
            <a:r>
              <a:rPr lang="nl-NL" b="1" dirty="0">
                <a:sym typeface="Wingdings" panose="05000000000000000000" pitchFamily="2" charset="2"/>
              </a:rPr>
              <a:t> aquatisch milieu verontreinigend.</a:t>
            </a:r>
            <a:endParaRPr lang="nl-NL" b="1" dirty="0"/>
          </a:p>
        </p:txBody>
      </p:sp>
      <p:sp>
        <p:nvSpPr>
          <p:cNvPr id="5" name="Tijdelijke aanduiding voor dianummer 4"/>
          <p:cNvSpPr>
            <a:spLocks noGrp="1"/>
          </p:cNvSpPr>
          <p:nvPr>
            <p:ph type="sldNum" sz="quarter" idx="7"/>
          </p:nvPr>
        </p:nvSpPr>
        <p:spPr/>
        <p:txBody>
          <a:bodyPr/>
          <a:lstStyle/>
          <a:p>
            <a:fld id="{B6F15528-21DE-4FAA-801E-634DDDAF4B2B}" type="slidenum">
              <a:rPr lang="nl-NL" smtClean="0"/>
              <a:t>8</a:t>
            </a:fld>
            <a:endParaRPr lang="nl-NL"/>
          </a:p>
        </p:txBody>
      </p:sp>
      <p:pic>
        <p:nvPicPr>
          <p:cNvPr id="6" name="Afbeelding 5">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0146" y="-79330"/>
            <a:ext cx="3153924" cy="1171196"/>
          </a:xfrm>
          <a:prstGeom prst="rect">
            <a:avLst/>
          </a:prstGeom>
        </p:spPr>
      </p:pic>
      <p:pic>
        <p:nvPicPr>
          <p:cNvPr id="7" name="Afbeelding 6" descr="afbeelding, een persoon ervaart stress van de knelpunten in de huidige wetgeving"/>
          <p:cNvPicPr>
            <a:picLocks noChangeAspect="1"/>
          </p:cNvPicPr>
          <p:nvPr/>
        </p:nvPicPr>
        <p:blipFill>
          <a:blip r:embed="rId4"/>
          <a:stretch>
            <a:fillRect/>
          </a:stretch>
        </p:blipFill>
        <p:spPr>
          <a:xfrm>
            <a:off x="829059" y="3139333"/>
            <a:ext cx="5829300" cy="3400425"/>
          </a:xfrm>
          <a:prstGeom prst="rect">
            <a:avLst/>
          </a:prstGeom>
        </p:spPr>
      </p:pic>
      <p:sp>
        <p:nvSpPr>
          <p:cNvPr id="8" name="Tekstvak 7"/>
          <p:cNvSpPr txBox="1"/>
          <p:nvPr/>
        </p:nvSpPr>
        <p:spPr>
          <a:xfrm>
            <a:off x="6524625" y="3135416"/>
            <a:ext cx="5029199" cy="3693319"/>
          </a:xfrm>
          <a:prstGeom prst="rect">
            <a:avLst/>
          </a:prstGeom>
          <a:solidFill>
            <a:srgbClr val="275937"/>
          </a:solidFill>
          <a:ln w="19050">
            <a:solidFill>
              <a:srgbClr val="39870C"/>
            </a:solidFill>
          </a:ln>
        </p:spPr>
        <p:txBody>
          <a:bodyPr wrap="square" rtlCol="0">
            <a:spAutoFit/>
          </a:bodyPr>
          <a:lstStyle/>
          <a:p>
            <a:endParaRPr lang="nl-NL" dirty="0">
              <a:solidFill>
                <a:schemeClr val="bg1"/>
              </a:solidFill>
            </a:endParaRPr>
          </a:p>
          <a:p>
            <a:pPr marL="285750" indent="-285750">
              <a:buFont typeface="Arial" panose="020B0604020202020204" pitchFamily="34" charset="0"/>
              <a:buChar char="•"/>
            </a:pPr>
            <a:r>
              <a:rPr lang="nl-NL" dirty="0">
                <a:solidFill>
                  <a:schemeClr val="bg1"/>
                </a:solidFill>
              </a:rPr>
              <a:t>PGS 37-1 &amp; 37-2</a:t>
            </a:r>
          </a:p>
          <a:p>
            <a:pPr marL="285750" indent="-285750">
              <a:buFont typeface="Arial" panose="020B0604020202020204" pitchFamily="34" charset="0"/>
              <a:buChar char="•"/>
            </a:pPr>
            <a:r>
              <a:rPr lang="nl-NL" dirty="0">
                <a:solidFill>
                  <a:schemeClr val="bg1"/>
                </a:solidFill>
              </a:rPr>
              <a:t>Aanwijzing MBA Bal </a:t>
            </a:r>
            <a:r>
              <a:rPr lang="nl-NL" dirty="0">
                <a:solidFill>
                  <a:schemeClr val="bg1"/>
                </a:solidFill>
                <a:sym typeface="Wingdings" panose="05000000000000000000" pitchFamily="2" charset="2"/>
              </a:rPr>
              <a:t> </a:t>
            </a:r>
            <a:r>
              <a:rPr lang="nl-NL" dirty="0">
                <a:solidFill>
                  <a:srgbClr val="FFFF00"/>
                </a:solidFill>
                <a:sym typeface="Wingdings" panose="05000000000000000000" pitchFamily="2" charset="2"/>
              </a:rPr>
              <a:t>verwachting </a:t>
            </a:r>
            <a:r>
              <a:rPr lang="nl-NL" dirty="0" err="1">
                <a:solidFill>
                  <a:srgbClr val="FFFF00"/>
                </a:solidFill>
                <a:sym typeface="Wingdings" panose="05000000000000000000" pitchFamily="2" charset="2"/>
              </a:rPr>
              <a:t>mid</a:t>
            </a:r>
            <a:r>
              <a:rPr lang="nl-NL" dirty="0">
                <a:solidFill>
                  <a:srgbClr val="FFFF00"/>
                </a:solidFill>
                <a:sym typeface="Wingdings" panose="05000000000000000000" pitchFamily="2" charset="2"/>
              </a:rPr>
              <a:t> 2025 </a:t>
            </a:r>
            <a:r>
              <a:rPr lang="nl-NL" dirty="0">
                <a:solidFill>
                  <a:schemeClr val="bg1"/>
                </a:solidFill>
                <a:sym typeface="Wingdings" panose="05000000000000000000" pitchFamily="2" charset="2"/>
              </a:rPr>
              <a:t>+ verwijzing PGS in H4 Bal</a:t>
            </a:r>
          </a:p>
          <a:p>
            <a:pPr marL="285750" indent="-285750">
              <a:buFont typeface="Arial" panose="020B0604020202020204" pitchFamily="34" charset="0"/>
              <a:buChar char="•"/>
            </a:pPr>
            <a:r>
              <a:rPr lang="nl-NL" dirty="0">
                <a:solidFill>
                  <a:schemeClr val="bg1"/>
                </a:solidFill>
                <a:sym typeface="Wingdings" panose="05000000000000000000" pitchFamily="2" charset="2"/>
              </a:rPr>
              <a:t>Intrekken Circulaire risicobeheersing lithium-ion energiedragers bij aanwijzing </a:t>
            </a:r>
            <a:r>
              <a:rPr lang="nl-NL" dirty="0" err="1">
                <a:solidFill>
                  <a:schemeClr val="bg1"/>
                </a:solidFill>
                <a:sym typeface="Wingdings" panose="05000000000000000000" pitchFamily="2" charset="2"/>
              </a:rPr>
              <a:t>mba</a:t>
            </a:r>
            <a:r>
              <a:rPr lang="nl-NL" dirty="0">
                <a:solidFill>
                  <a:schemeClr val="bg1"/>
                </a:solidFill>
                <a:sym typeface="Wingdings" panose="05000000000000000000" pitchFamily="2" charset="2"/>
              </a:rPr>
              <a:t> in Bal</a:t>
            </a:r>
          </a:p>
          <a:p>
            <a:pPr marL="285750" indent="-285750">
              <a:buFont typeface="Arial" panose="020B0604020202020204" pitchFamily="34" charset="0"/>
              <a:buChar char="•"/>
            </a:pPr>
            <a:endParaRPr lang="nl-NL" dirty="0">
              <a:solidFill>
                <a:schemeClr val="bg1"/>
              </a:solidFill>
              <a:sym typeface="Wingdings" panose="05000000000000000000" pitchFamily="2" charset="2"/>
            </a:endParaRPr>
          </a:p>
          <a:p>
            <a:r>
              <a:rPr lang="nl-NL" dirty="0">
                <a:solidFill>
                  <a:schemeClr val="bg1"/>
                </a:solidFill>
              </a:rPr>
              <a:t>Hoe kan ik PGS 37-1 en 37-2 dan nu al toepassen tot de wijziging? Twee scenario’s:</a:t>
            </a:r>
          </a:p>
          <a:p>
            <a:pPr marL="285750" indent="-285750">
              <a:buFontTx/>
              <a:buChar char="-"/>
            </a:pPr>
            <a:r>
              <a:rPr lang="nl-NL" dirty="0">
                <a:solidFill>
                  <a:schemeClr val="bg1"/>
                </a:solidFill>
              </a:rPr>
              <a:t>Functioneel ondersteunen aan een MBA</a:t>
            </a:r>
          </a:p>
          <a:p>
            <a:pPr marL="285750" indent="-285750">
              <a:buFontTx/>
              <a:buChar char="-"/>
            </a:pPr>
            <a:r>
              <a:rPr lang="nl-NL" dirty="0">
                <a:solidFill>
                  <a:schemeClr val="bg1"/>
                </a:solidFill>
              </a:rPr>
              <a:t>Niet ondersteunend aan een MBA</a:t>
            </a:r>
          </a:p>
          <a:p>
            <a:pPr marL="285750" indent="-285750">
              <a:buFont typeface="Arial" panose="020B0604020202020204" pitchFamily="34" charset="0"/>
              <a:buChar char="•"/>
            </a:pPr>
            <a:endParaRPr lang="nl-NL" dirty="0">
              <a:solidFill>
                <a:schemeClr val="bg1"/>
              </a:solidFill>
            </a:endParaRPr>
          </a:p>
          <a:p>
            <a:endParaRPr lang="nl-NL" dirty="0">
              <a:solidFill>
                <a:schemeClr val="bg1"/>
              </a:solidFill>
            </a:endParaRPr>
          </a:p>
        </p:txBody>
      </p:sp>
    </p:spTree>
    <p:extLst>
      <p:ext uri="{BB962C8B-B14F-4D97-AF65-F5344CB8AC3E}">
        <p14:creationId xmlns:p14="http://schemas.microsoft.com/office/powerpoint/2010/main" val="410368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7550" y="1492965"/>
            <a:ext cx="9996901" cy="419931"/>
          </a:xfrm>
        </p:spPr>
        <p:txBody>
          <a:bodyPr/>
          <a:lstStyle/>
          <a:p>
            <a:r>
              <a:rPr lang="nl-NL" dirty="0"/>
              <a:t>Knelpunten met de huidige wetgeving</a:t>
            </a:r>
          </a:p>
        </p:txBody>
      </p:sp>
      <p:sp>
        <p:nvSpPr>
          <p:cNvPr id="3" name="Tijdelijke aanduiding voor inhoud 2"/>
          <p:cNvSpPr>
            <a:spLocks noGrp="1"/>
          </p:cNvSpPr>
          <p:nvPr>
            <p:ph sz="half" idx="2"/>
          </p:nvPr>
        </p:nvSpPr>
        <p:spPr>
          <a:xfrm>
            <a:off x="1097549" y="2101929"/>
            <a:ext cx="6150975" cy="2117503"/>
          </a:xfrm>
        </p:spPr>
        <p:txBody>
          <a:bodyPr/>
          <a:lstStyle/>
          <a:p>
            <a:r>
              <a:rPr lang="nl-NL" dirty="0"/>
              <a:t>Functioneel ondersteunend aan een MBA</a:t>
            </a:r>
          </a:p>
          <a:p>
            <a:pPr marL="342900" indent="-342900">
              <a:buFont typeface="+mj-lt"/>
              <a:buAutoNum type="arabicPeriod"/>
            </a:pPr>
            <a:r>
              <a:rPr lang="nl-NL" dirty="0"/>
              <a:t>Opslag/EOS binnen vergunningplicht </a:t>
            </a:r>
            <a:r>
              <a:rPr lang="nl-NL" dirty="0" err="1"/>
              <a:t>mba</a:t>
            </a:r>
            <a:r>
              <a:rPr lang="nl-NL" dirty="0"/>
              <a:t>: PGS 37 opnemen in vergunningvoorschrift. </a:t>
            </a:r>
          </a:p>
          <a:p>
            <a:pPr marL="342900" indent="-342900">
              <a:buFont typeface="+mj-lt"/>
              <a:buAutoNum type="arabicPeriod"/>
            </a:pPr>
            <a:r>
              <a:rPr lang="nl-NL" dirty="0"/>
              <a:t>Opslag of EOS buiten vergunningplicht </a:t>
            </a:r>
            <a:r>
              <a:rPr lang="nl-NL" dirty="0" err="1"/>
              <a:t>mba</a:t>
            </a:r>
            <a:r>
              <a:rPr lang="nl-NL" dirty="0"/>
              <a:t>: PGS 37 verplichten als invulling zorgplicht (artikel 2.11 Bal) + eventueel maatwerkvoorschrift op grond van de zorgplicht vastgelegd (artikel 2.13).</a:t>
            </a:r>
          </a:p>
          <a:p>
            <a:endParaRPr lang="nl-NL" dirty="0"/>
          </a:p>
        </p:txBody>
      </p:sp>
      <p:sp>
        <p:nvSpPr>
          <p:cNvPr id="4" name="Tijdelijke aanduiding voor inhoud 3"/>
          <p:cNvSpPr>
            <a:spLocks noGrp="1"/>
          </p:cNvSpPr>
          <p:nvPr>
            <p:ph sz="half" idx="3"/>
          </p:nvPr>
        </p:nvSpPr>
        <p:spPr>
          <a:xfrm>
            <a:off x="1097549" y="4096321"/>
            <a:ext cx="7149980" cy="492443"/>
          </a:xfrm>
        </p:spPr>
        <p:txBody>
          <a:bodyPr/>
          <a:lstStyle/>
          <a:p>
            <a:r>
              <a:rPr lang="nl-NL" dirty="0"/>
              <a:t>Niet functioneel ondersteunend aan </a:t>
            </a:r>
            <a:r>
              <a:rPr lang="nl-NL" dirty="0" err="1"/>
              <a:t>mba</a:t>
            </a:r>
            <a:r>
              <a:rPr lang="nl-NL" dirty="0"/>
              <a:t> </a:t>
            </a:r>
            <a:r>
              <a:rPr lang="nl-NL" dirty="0">
                <a:sym typeface="Wingdings" panose="05000000000000000000" pitchFamily="2" charset="2"/>
              </a:rPr>
              <a:t> Omgevingsplan </a:t>
            </a:r>
            <a:endParaRPr lang="nl-NL" dirty="0"/>
          </a:p>
        </p:txBody>
      </p:sp>
      <p:sp>
        <p:nvSpPr>
          <p:cNvPr id="5" name="Tijdelijke aanduiding voor dianummer 4"/>
          <p:cNvSpPr>
            <a:spLocks noGrp="1"/>
          </p:cNvSpPr>
          <p:nvPr>
            <p:ph type="sldNum" sz="quarter" idx="7"/>
          </p:nvPr>
        </p:nvSpPr>
        <p:spPr/>
        <p:txBody>
          <a:bodyPr/>
          <a:lstStyle/>
          <a:p>
            <a:fld id="{B6F15528-21DE-4FAA-801E-634DDDAF4B2B}" type="slidenum">
              <a:rPr lang="nl-NL" smtClean="0"/>
              <a:t>9</a:t>
            </a:fld>
            <a:endParaRPr lang="nl-NL"/>
          </a:p>
        </p:txBody>
      </p:sp>
      <p:pic>
        <p:nvPicPr>
          <p:cNvPr id="6" name="Afbeelding 5">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0146" y="-79330"/>
            <a:ext cx="3153924" cy="1171196"/>
          </a:xfrm>
          <a:prstGeom prst="rect">
            <a:avLst/>
          </a:prstGeom>
        </p:spPr>
      </p:pic>
      <p:pic>
        <p:nvPicPr>
          <p:cNvPr id="7" name="Afbeelding 6" descr="tekening van mensen die over een smalle plank lopen tussen 2 heuvels"/>
          <p:cNvPicPr>
            <a:picLocks noChangeAspect="1"/>
          </p:cNvPicPr>
          <p:nvPr/>
        </p:nvPicPr>
        <p:blipFill>
          <a:blip r:embed="rId4"/>
          <a:stretch>
            <a:fillRect/>
          </a:stretch>
        </p:blipFill>
        <p:spPr>
          <a:xfrm>
            <a:off x="8035415" y="1800225"/>
            <a:ext cx="3565663" cy="2000250"/>
          </a:xfrm>
          <a:prstGeom prst="rect">
            <a:avLst/>
          </a:prstGeom>
        </p:spPr>
      </p:pic>
      <p:sp>
        <p:nvSpPr>
          <p:cNvPr id="8" name="Tijdelijke aanduiding voor inhoud 2"/>
          <p:cNvSpPr txBox="1">
            <a:spLocks/>
          </p:cNvSpPr>
          <p:nvPr/>
        </p:nvSpPr>
        <p:spPr>
          <a:xfrm>
            <a:off x="1097548" y="4408465"/>
            <a:ext cx="6150975" cy="1575816"/>
          </a:xfrm>
          <a:prstGeom prst="rect">
            <a:avLst/>
          </a:prstGeom>
        </p:spPr>
        <p:txBody>
          <a:bodyPr vert="horz" wrap="square" lIns="0" tIns="0" rIns="0" bIns="0" rtlCol="0">
            <a:spAutoFit/>
          </a:bodyPr>
          <a:lst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Tx/>
              <a:buChar char="-"/>
            </a:pPr>
            <a:r>
              <a:rPr lang="nl-NL" dirty="0"/>
              <a:t>Zorgplicht (art 22.44 invoeringsbesluit Omgevingswet) </a:t>
            </a:r>
          </a:p>
          <a:p>
            <a:pPr marL="285750" indent="-285750">
              <a:buFont typeface="Wingdings" panose="05000000000000000000" pitchFamily="2" charset="2"/>
              <a:buChar char="à"/>
            </a:pPr>
            <a:r>
              <a:rPr lang="nl-NL" dirty="0">
                <a:sym typeface="Wingdings" panose="05000000000000000000" pitchFamily="2" charset="2"/>
              </a:rPr>
              <a:t>Namelijk geldt voor </a:t>
            </a:r>
            <a:r>
              <a:rPr lang="nl-NL" u="sng" dirty="0">
                <a:sym typeface="Wingdings" panose="05000000000000000000" pitchFamily="2" charset="2"/>
              </a:rPr>
              <a:t>alle activiteiten </a:t>
            </a:r>
            <a:r>
              <a:rPr lang="nl-NL" dirty="0">
                <a:sym typeface="Wingdings" panose="05000000000000000000" pitchFamily="2" charset="2"/>
              </a:rPr>
              <a:t>die nadelige gevlogen voor het milieu kunnen veroorzaken die niet als </a:t>
            </a:r>
            <a:r>
              <a:rPr lang="nl-NL" dirty="0" err="1">
                <a:sym typeface="Wingdings" panose="05000000000000000000" pitchFamily="2" charset="2"/>
              </a:rPr>
              <a:t>mba</a:t>
            </a:r>
            <a:r>
              <a:rPr lang="nl-NL" dirty="0">
                <a:sym typeface="Wingdings" panose="05000000000000000000" pitchFamily="2" charset="2"/>
              </a:rPr>
              <a:t> zijn aangewezen in het Bal. </a:t>
            </a:r>
          </a:p>
          <a:p>
            <a:pPr marL="285750" indent="-285750">
              <a:buFont typeface="Wingdings" panose="05000000000000000000" pitchFamily="2" charset="2"/>
              <a:buChar char="à"/>
            </a:pPr>
            <a:r>
              <a:rPr lang="nl-NL" dirty="0">
                <a:sym typeface="Wingdings" panose="05000000000000000000" pitchFamily="2" charset="2"/>
              </a:rPr>
              <a:t>PGS 37 verplicht op grond van zorgplicht + maatwerkvoorschrift</a:t>
            </a:r>
            <a:endParaRPr lang="nl-NL" dirty="0"/>
          </a:p>
        </p:txBody>
      </p:sp>
    </p:spTree>
    <p:extLst>
      <p:ext uri="{BB962C8B-B14F-4D97-AF65-F5344CB8AC3E}">
        <p14:creationId xmlns:p14="http://schemas.microsoft.com/office/powerpoint/2010/main" val="665071426"/>
      </p:ext>
    </p:extLst>
  </p:cSld>
  <p:clrMapOvr>
    <a:masterClrMapping/>
  </p:clrMapOvr>
</p:sld>
</file>

<file path=ppt/theme/theme1.xml><?xml version="1.0" encoding="utf-8"?>
<a:theme xmlns:a="http://schemas.openxmlformats.org/drawingml/2006/main" name="Rijkshuisstijl Robijnrood">
  <a:themeElements>
    <a:clrScheme name="Aangepast 56">
      <a:dk1>
        <a:srgbClr val="000000"/>
      </a:dk1>
      <a:lt1>
        <a:srgbClr val="FFFFFF"/>
      </a:lt1>
      <a:dk2>
        <a:srgbClr val="CA005D"/>
      </a:dk2>
      <a:lt2>
        <a:srgbClr val="F6D8E6"/>
      </a:lt2>
      <a:accent1>
        <a:srgbClr val="F9E11E"/>
      </a:accent1>
      <a:accent2>
        <a:srgbClr val="FFB612"/>
      </a:accent2>
      <a:accent3>
        <a:srgbClr val="777C00"/>
      </a:accent3>
      <a:accent4>
        <a:srgbClr val="75D1B5"/>
      </a:accent4>
      <a:accent5>
        <a:srgbClr val="8EC9E7"/>
      </a:accent5>
      <a:accent6>
        <a:srgbClr val="017BC6"/>
      </a:accent6>
      <a:hlink>
        <a:srgbClr val="CA205D"/>
      </a:hlink>
      <a:folHlink>
        <a:srgbClr val="F6D8E6"/>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0808B3F3-159F-4EDB-8FF3-42411BE8ABCD}"/>
    </a:ext>
  </a:extLst>
</a:theme>
</file>

<file path=ppt/theme/theme10.xml><?xml version="1.0" encoding="utf-8"?>
<a:theme xmlns:a="http://schemas.openxmlformats.org/drawingml/2006/main" name="Rijkshuisstijl Mintgroen">
  <a:themeElements>
    <a:clrScheme name="Rijks Mintgroen">
      <a:dk1>
        <a:srgbClr val="000000"/>
      </a:dk1>
      <a:lt1>
        <a:srgbClr val="FFFFFF"/>
      </a:lt1>
      <a:dk2>
        <a:srgbClr val="75D1B5"/>
      </a:dk2>
      <a:lt2>
        <a:srgbClr val="D6F1E8"/>
      </a:lt2>
      <a:accent1>
        <a:srgbClr val="38870D"/>
      </a:accent1>
      <a:accent2>
        <a:srgbClr val="F9E11E"/>
      </a:accent2>
      <a:accent3>
        <a:srgbClr val="42145F"/>
      </a:accent3>
      <a:accent4>
        <a:srgbClr val="00689A"/>
      </a:accent4>
      <a:accent5>
        <a:srgbClr val="663227"/>
      </a:accent5>
      <a:accent6>
        <a:srgbClr val="A90061"/>
      </a:accent6>
      <a:hlink>
        <a:srgbClr val="38870D"/>
      </a:hlink>
      <a:folHlink>
        <a:srgbClr val="E0EDDB"/>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88F348BF-961C-432D-8943-053223C08343}"/>
    </a:ext>
  </a:extLst>
</a:theme>
</file>

<file path=ppt/theme/theme11.xml><?xml version="1.0" encoding="utf-8"?>
<a:theme xmlns:a="http://schemas.openxmlformats.org/drawingml/2006/main" name="Rijkshuisstijl Mosgroen">
  <a:themeElements>
    <a:clrScheme name="Rijks Mosgroen">
      <a:dk1>
        <a:srgbClr val="000000"/>
      </a:dk1>
      <a:lt1>
        <a:srgbClr val="FFFFFF"/>
      </a:lt1>
      <a:dk2>
        <a:srgbClr val="777C00"/>
      </a:dk2>
      <a:lt2>
        <a:srgbClr val="EAEBD8"/>
      </a:lt2>
      <a:accent1>
        <a:srgbClr val="F9E11E"/>
      </a:accent1>
      <a:accent2>
        <a:srgbClr val="42145F"/>
      </a:accent2>
      <a:accent3>
        <a:srgbClr val="38870D"/>
      </a:accent3>
      <a:accent4>
        <a:srgbClr val="017BC6"/>
      </a:accent4>
      <a:accent5>
        <a:srgbClr val="75D1B5"/>
      </a:accent5>
      <a:accent6>
        <a:srgbClr val="8EC9E7"/>
      </a:accent6>
      <a:hlink>
        <a:srgbClr val="777C00"/>
      </a:hlink>
      <a:folHlink>
        <a:srgbClr val="D6D6B2"/>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EE1EDDF9-44DD-4242-A804-C220E358788C}"/>
    </a:ext>
  </a:extLst>
</a:theme>
</file>

<file path=ppt/theme/theme12.xml><?xml version="1.0" encoding="utf-8"?>
<a:theme xmlns:a="http://schemas.openxmlformats.org/drawingml/2006/main" name="Rijkshuisstijl Violet">
  <a:themeElements>
    <a:clrScheme name="Rijks Oranje">
      <a:dk1>
        <a:srgbClr val="000000"/>
      </a:dk1>
      <a:lt1>
        <a:srgbClr val="FFFFFF"/>
      </a:lt1>
      <a:dk2>
        <a:srgbClr val="E17000"/>
      </a:dk2>
      <a:lt2>
        <a:srgbClr val="FBE9D8"/>
      </a:lt2>
      <a:accent1>
        <a:srgbClr val="777C00"/>
      </a:accent1>
      <a:accent2>
        <a:srgbClr val="42145F"/>
      </a:accent2>
      <a:accent3>
        <a:srgbClr val="00689A"/>
      </a:accent3>
      <a:accent4>
        <a:srgbClr val="663227"/>
      </a:accent4>
      <a:accent5>
        <a:srgbClr val="38870D"/>
      </a:accent5>
      <a:accent6>
        <a:srgbClr val="FFB612"/>
      </a:accent6>
      <a:hlink>
        <a:srgbClr val="E17000"/>
      </a:hlink>
      <a:folHlink>
        <a:srgbClr val="F6D4B2"/>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7466FC9E-56E5-49A4-B1C8-66A152A584CE}"/>
    </a:ext>
  </a:extLst>
</a:theme>
</file>

<file path=ppt/theme/theme13.xml><?xml version="1.0" encoding="utf-8"?>
<a:theme xmlns:a="http://schemas.openxmlformats.org/drawingml/2006/main" name="Rijkshuisstijl Paars">
  <a:themeElements>
    <a:clrScheme name="Rijks Paars">
      <a:dk1>
        <a:srgbClr val="000000"/>
      </a:dk1>
      <a:lt1>
        <a:srgbClr val="FFFFFF"/>
      </a:lt1>
      <a:dk2>
        <a:srgbClr val="42145F"/>
      </a:dk2>
      <a:lt2>
        <a:srgbClr val="E2DBE6"/>
      </a:lt2>
      <a:accent1>
        <a:srgbClr val="E17000"/>
      </a:accent1>
      <a:accent2>
        <a:srgbClr val="777C00"/>
      </a:accent2>
      <a:accent3>
        <a:srgbClr val="FFB612"/>
      </a:accent3>
      <a:accent4>
        <a:srgbClr val="94700A"/>
      </a:accent4>
      <a:accent5>
        <a:srgbClr val="F9E11E"/>
      </a:accent5>
      <a:accent6>
        <a:srgbClr val="38870D"/>
      </a:accent6>
      <a:hlink>
        <a:srgbClr val="42145F"/>
      </a:hlink>
      <a:folHlink>
        <a:srgbClr val="C6B7C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D3D20115-AE46-4A9D-B5CB-DB5BD7727E54}"/>
    </a:ext>
  </a:extLst>
</a:theme>
</file>

<file path=ppt/theme/theme14.xml><?xml version="1.0" encoding="utf-8"?>
<a:theme xmlns:a="http://schemas.openxmlformats.org/drawingml/2006/main" name="Rijkshuisstijl Bruin">
  <a:themeElements>
    <a:clrScheme name="Rijks Bruin 1">
      <a:dk1>
        <a:srgbClr val="000000"/>
      </a:dk1>
      <a:lt1>
        <a:srgbClr val="FFFFFF"/>
      </a:lt1>
      <a:dk2>
        <a:srgbClr val="94700A"/>
      </a:dk2>
      <a:lt2>
        <a:srgbClr val="EFEADA"/>
      </a:lt2>
      <a:accent1>
        <a:srgbClr val="42145F"/>
      </a:accent1>
      <a:accent2>
        <a:srgbClr val="F9E11E"/>
      </a:accent2>
      <a:accent3>
        <a:srgbClr val="38870D"/>
      </a:accent3>
      <a:accent4>
        <a:srgbClr val="D52A1C"/>
      </a:accent4>
      <a:accent5>
        <a:srgbClr val="017BC6"/>
      </a:accent5>
      <a:accent6>
        <a:srgbClr val="E17000"/>
      </a:accent6>
      <a:hlink>
        <a:srgbClr val="94700A"/>
      </a:hlink>
      <a:folHlink>
        <a:srgbClr val="DFD4B4"/>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B2ADCE66-0746-4298-9DB5-8E18C787113E}"/>
    </a:ext>
  </a:extLst>
</a:theme>
</file>

<file path=ppt/theme/theme15.xml><?xml version="1.0" encoding="utf-8"?>
<a:theme xmlns:a="http://schemas.openxmlformats.org/drawingml/2006/main" name="Rijkshuisstijl Donkerblauw">
  <a:themeElements>
    <a:clrScheme name="Rijks Donkerblauw">
      <a:dk1>
        <a:srgbClr val="000000"/>
      </a:dk1>
      <a:lt1>
        <a:srgbClr val="FFFFFF"/>
      </a:lt1>
      <a:dk2>
        <a:srgbClr val="00689A"/>
      </a:dk2>
      <a:lt2>
        <a:srgbClr val="E4EFF9"/>
      </a:lt2>
      <a:accent1>
        <a:srgbClr val="F092CD"/>
      </a:accent1>
      <a:accent2>
        <a:srgbClr val="F9E11E"/>
      </a:accent2>
      <a:accent3>
        <a:srgbClr val="FFB612"/>
      </a:accent3>
      <a:accent4>
        <a:srgbClr val="017BC6"/>
      </a:accent4>
      <a:accent5>
        <a:srgbClr val="75D1B5"/>
      </a:accent5>
      <a:accent6>
        <a:srgbClr val="E17000"/>
      </a:accent6>
      <a:hlink>
        <a:srgbClr val="00689A"/>
      </a:hlink>
      <a:folHlink>
        <a:srgbClr val="CCDFF0"/>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6FE370F1-35D5-49F6-BFFE-A85E947D0953}"/>
    </a:ext>
  </a:extLst>
</a:theme>
</file>

<file path=ppt/theme/theme16.xml><?xml version="1.0" encoding="utf-8"?>
<a:theme xmlns:a="http://schemas.openxmlformats.org/drawingml/2006/main" name="Rijkshuisstijl Donkerbruin">
  <a:themeElements>
    <a:clrScheme name="Rijks Donker Bruin">
      <a:dk1>
        <a:srgbClr val="000000"/>
      </a:dk1>
      <a:lt1>
        <a:srgbClr val="FFFFFF"/>
      </a:lt1>
      <a:dk2>
        <a:srgbClr val="663227"/>
      </a:dk2>
      <a:lt2>
        <a:srgbClr val="E7E1DE"/>
      </a:lt2>
      <a:accent1>
        <a:srgbClr val="A90061"/>
      </a:accent1>
      <a:accent2>
        <a:srgbClr val="D52A1C"/>
      </a:accent2>
      <a:accent3>
        <a:srgbClr val="FFB612"/>
      </a:accent3>
      <a:accent4>
        <a:srgbClr val="017BC6"/>
      </a:accent4>
      <a:accent5>
        <a:srgbClr val="38870D"/>
      </a:accent5>
      <a:accent6>
        <a:srgbClr val="F9E11E"/>
      </a:accent6>
      <a:hlink>
        <a:srgbClr val="663227"/>
      </a:hlink>
      <a:folHlink>
        <a:srgbClr val="D1C1BD"/>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C74E47B7-AC63-4102-B7DC-C232DC71E0E6}"/>
    </a:ext>
  </a:extLst>
</a:theme>
</file>

<file path=ppt/theme/theme17.xml><?xml version="1.0" encoding="utf-8"?>
<a:theme xmlns:a="http://schemas.openxmlformats.org/drawingml/2006/main" name="1_Rijkshuisstijl Violet">
  <a:themeElements>
    <a:clrScheme name="Rijks Violet">
      <a:dk1>
        <a:srgbClr val="000000"/>
      </a:dk1>
      <a:lt1>
        <a:srgbClr val="FFFFFF"/>
      </a:lt1>
      <a:dk2>
        <a:srgbClr val="A90061"/>
      </a:dk2>
      <a:lt2>
        <a:srgbClr val="F6E5EF"/>
      </a:lt2>
      <a:accent1>
        <a:srgbClr val="42145F"/>
      </a:accent1>
      <a:accent2>
        <a:srgbClr val="F092CD"/>
      </a:accent2>
      <a:accent3>
        <a:srgbClr val="FFB612"/>
      </a:accent3>
      <a:accent4>
        <a:srgbClr val="8FCAE7"/>
      </a:accent4>
      <a:accent5>
        <a:srgbClr val="F9E11E"/>
      </a:accent5>
      <a:accent6>
        <a:srgbClr val="76D2B6"/>
      </a:accent6>
      <a:hlink>
        <a:srgbClr val="A90061"/>
      </a:hlink>
      <a:folHlink>
        <a:srgbClr val="E5B2CF"/>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6DC5AE76-CE47-4EDD-95EA-78AC8B5181CA}"/>
    </a:ext>
  </a:extLst>
</a:theme>
</file>

<file path=ppt/theme/theme18.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eiligheid en Ow dl1 [Alleen-lezen]" id="{637AF3CA-792B-4227-96E0-3709EF3300BC}" vid="{AE2D5F17-675F-4D8B-8329-DD13F5BED25D}"/>
    </a:ext>
  </a:extLst>
</a:theme>
</file>

<file path=ppt/theme/theme19.xml><?xml version="1.0" encoding="utf-8"?>
<a:theme xmlns:a="http://schemas.openxmlformats.org/drawingml/2006/main" name="1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eiligheid en Ow dl1 [Alleen-lezen]" id="{6AA49F2B-EA38-4DF4-9D15-9C97D4AAB2FA}" vid="{E5C2324F-280A-47A8-A9CA-03E02DFAE474}"/>
    </a:ext>
  </a:extLst>
</a:theme>
</file>

<file path=ppt/theme/theme2.xml><?xml version="1.0" encoding="utf-8"?>
<a:theme xmlns:a="http://schemas.openxmlformats.org/drawingml/2006/main" name="Rijkshuisstijl Rood">
  <a:themeElements>
    <a:clrScheme name="Rijks Rood">
      <a:dk1>
        <a:srgbClr val="000000"/>
      </a:dk1>
      <a:lt1>
        <a:srgbClr val="FFFFFF"/>
      </a:lt1>
      <a:dk2>
        <a:srgbClr val="D52A1C"/>
      </a:dk2>
      <a:lt2>
        <a:srgbClr val="F8DFDC"/>
      </a:lt2>
      <a:accent1>
        <a:srgbClr val="38870D"/>
      </a:accent1>
      <a:accent2>
        <a:srgbClr val="42145F"/>
      </a:accent2>
      <a:accent3>
        <a:srgbClr val="E17000"/>
      </a:accent3>
      <a:accent4>
        <a:srgbClr val="777C00"/>
      </a:accent4>
      <a:accent5>
        <a:srgbClr val="75D1B5"/>
      </a:accent5>
      <a:accent6>
        <a:srgbClr val="F9E11E"/>
      </a:accent6>
      <a:hlink>
        <a:srgbClr val="D52A1C"/>
      </a:hlink>
      <a:folHlink>
        <a:srgbClr val="F2BEBA"/>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792B163A-032B-4717-A9BB-FF90A839D9E4}"/>
    </a:ext>
  </a:extLst>
</a:theme>
</file>

<file path=ppt/theme/theme20.xml><?xml version="1.0" encoding="utf-8"?>
<a:theme xmlns:a="http://schemas.openxmlformats.org/drawingml/2006/main" name="2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11214 Kennissessie Bal Externe Veiligheid" id="{2B2E2D8A-3115-4038-8D6B-28E5930B0A5C}" vid="{3C64A5BC-59FF-47BF-AFDF-1EC8E0330D06}"/>
    </a:ext>
  </a:extLst>
</a:theme>
</file>

<file path=ppt/theme/theme2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ijkshuisstijl Roze">
  <a:themeElements>
    <a:clrScheme name="Aangepast 57">
      <a:dk1>
        <a:srgbClr val="000000"/>
      </a:dk1>
      <a:lt1>
        <a:srgbClr val="FFFFFF"/>
      </a:lt1>
      <a:dk2>
        <a:srgbClr val="F092CD"/>
      </a:dk2>
      <a:lt2>
        <a:srgbClr val="FCEEF7"/>
      </a:lt2>
      <a:accent1>
        <a:srgbClr val="CA005D"/>
      </a:accent1>
      <a:accent2>
        <a:srgbClr val="42145F"/>
      </a:accent2>
      <a:accent3>
        <a:srgbClr val="00689A"/>
      </a:accent3>
      <a:accent4>
        <a:srgbClr val="663227"/>
      </a:accent4>
      <a:accent5>
        <a:srgbClr val="275837"/>
      </a:accent5>
      <a:accent6>
        <a:srgbClr val="75D1B5"/>
      </a:accent6>
      <a:hlink>
        <a:srgbClr val="F092CD"/>
      </a:hlink>
      <a:folHlink>
        <a:srgbClr val="F6D8E6"/>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3C3B0D02-137B-495E-9C4F-224C08F46BDB}"/>
    </a:ext>
  </a:extLst>
</a:theme>
</file>

<file path=ppt/theme/theme4.xml><?xml version="1.0" encoding="utf-8"?>
<a:theme xmlns:a="http://schemas.openxmlformats.org/drawingml/2006/main" name="Rijkshuisstijl Donkergeel">
  <a:themeElements>
    <a:clrScheme name="Rijks Donkergeel">
      <a:dk1>
        <a:srgbClr val="000000"/>
      </a:dk1>
      <a:lt1>
        <a:srgbClr val="FFFFFF"/>
      </a:lt1>
      <a:dk2>
        <a:srgbClr val="FFB612"/>
      </a:dk2>
      <a:lt2>
        <a:srgbClr val="FEE8B7"/>
      </a:lt2>
      <a:accent1>
        <a:srgbClr val="E17000"/>
      </a:accent1>
      <a:accent2>
        <a:srgbClr val="42145F"/>
      </a:accent2>
      <a:accent3>
        <a:srgbClr val="00689A"/>
      </a:accent3>
      <a:accent4>
        <a:srgbClr val="A90061"/>
      </a:accent4>
      <a:accent5>
        <a:srgbClr val="663227"/>
      </a:accent5>
      <a:accent6>
        <a:srgbClr val="275837"/>
      </a:accent6>
      <a:hlink>
        <a:srgbClr val="FFB612"/>
      </a:hlink>
      <a:folHlink>
        <a:srgbClr val="F6D4B2"/>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696179DF-24A7-434A-BDA5-71D8B57FF8C6}"/>
    </a:ext>
  </a:extLst>
</a:theme>
</file>

<file path=ppt/theme/theme5.xml><?xml version="1.0" encoding="utf-8"?>
<a:theme xmlns:a="http://schemas.openxmlformats.org/drawingml/2006/main" name="Rijkshuisstijl Donkergroen">
  <a:themeElements>
    <a:clrScheme name="Rijks Donkergroen">
      <a:dk1>
        <a:srgbClr val="000000"/>
      </a:dk1>
      <a:lt1>
        <a:srgbClr val="FFFFFF"/>
      </a:lt1>
      <a:dk2>
        <a:srgbClr val="275837"/>
      </a:dk2>
      <a:lt2>
        <a:srgbClr val="DEE5E1"/>
      </a:lt2>
      <a:accent1>
        <a:srgbClr val="F092CD"/>
      </a:accent1>
      <a:accent2>
        <a:srgbClr val="FFB612"/>
      </a:accent2>
      <a:accent3>
        <a:srgbClr val="8EC9E7"/>
      </a:accent3>
      <a:accent4>
        <a:srgbClr val="75D1B5"/>
      </a:accent4>
      <a:accent5>
        <a:srgbClr val="94700A"/>
      </a:accent5>
      <a:accent6>
        <a:srgbClr val="A90061"/>
      </a:accent6>
      <a:hlink>
        <a:srgbClr val="275837"/>
      </a:hlink>
      <a:folHlink>
        <a:srgbClr val="BDCDC2"/>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F7CF2878-7CD3-492D-8B18-E108F16E8BBD}"/>
    </a:ext>
  </a:extLst>
</a:theme>
</file>

<file path=ppt/theme/theme6.xml><?xml version="1.0" encoding="utf-8"?>
<a:theme xmlns:a="http://schemas.openxmlformats.org/drawingml/2006/main" name="Rijkshuisstijl Geel">
  <a:themeElements>
    <a:clrScheme name="Rijks Geel">
      <a:dk1>
        <a:srgbClr val="000000"/>
      </a:dk1>
      <a:lt1>
        <a:srgbClr val="FFFFFF"/>
      </a:lt1>
      <a:dk2>
        <a:srgbClr val="F9E11E"/>
      </a:dk2>
      <a:lt2>
        <a:srgbClr val="FEFBDC"/>
      </a:lt2>
      <a:accent1>
        <a:srgbClr val="94700A"/>
      </a:accent1>
      <a:accent2>
        <a:srgbClr val="00689A"/>
      </a:accent2>
      <a:accent3>
        <a:srgbClr val="42145F"/>
      </a:accent3>
      <a:accent4>
        <a:srgbClr val="38870D"/>
      </a:accent4>
      <a:accent5>
        <a:srgbClr val="777C00"/>
      </a:accent5>
      <a:accent6>
        <a:srgbClr val="A90061"/>
      </a:accent6>
      <a:hlink>
        <a:srgbClr val="94700A"/>
      </a:hlink>
      <a:folHlink>
        <a:srgbClr val="DFD4B4"/>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D2AB6F90-4E2D-4ECF-A50A-E5DC9AAF3E07}"/>
    </a:ext>
  </a:extLst>
</a:theme>
</file>

<file path=ppt/theme/theme7.xml><?xml version="1.0" encoding="utf-8"?>
<a:theme xmlns:a="http://schemas.openxmlformats.org/drawingml/2006/main" name="Rijkshuisstijl Groen">
  <a:themeElements>
    <a:clrScheme name="Rijks Groen">
      <a:dk1>
        <a:srgbClr val="000000"/>
      </a:dk1>
      <a:lt1>
        <a:srgbClr val="FFFFFF"/>
      </a:lt1>
      <a:dk2>
        <a:srgbClr val="38870D"/>
      </a:dk2>
      <a:lt2>
        <a:srgbClr val="E0EDDB"/>
      </a:lt2>
      <a:accent1>
        <a:srgbClr val="F9E11E"/>
      </a:accent1>
      <a:accent2>
        <a:srgbClr val="663227"/>
      </a:accent2>
      <a:accent3>
        <a:srgbClr val="FFB612"/>
      </a:accent3>
      <a:accent4>
        <a:srgbClr val="275837"/>
      </a:accent4>
      <a:accent5>
        <a:srgbClr val="00689A"/>
      </a:accent5>
      <a:accent6>
        <a:srgbClr val="42145F"/>
      </a:accent6>
      <a:hlink>
        <a:srgbClr val="38870D"/>
      </a:hlink>
      <a:folHlink>
        <a:srgbClr val="E0EDDB"/>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6EC02DB9-FFDE-44F1-BC78-A77252E8F2FB}"/>
    </a:ext>
  </a:extLst>
</a:theme>
</file>

<file path=ppt/theme/theme8.xml><?xml version="1.0" encoding="utf-8"?>
<a:theme xmlns:a="http://schemas.openxmlformats.org/drawingml/2006/main" name="Rijkshuisstijl Hemelblauw">
  <a:themeElements>
    <a:clrScheme name="Aangepast 3">
      <a:dk1>
        <a:srgbClr val="000000"/>
      </a:dk1>
      <a:lt1>
        <a:srgbClr val="FFFFFF"/>
      </a:lt1>
      <a:dk2>
        <a:srgbClr val="007BC7"/>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7EF8BB1F-16D7-477D-82D4-B4B75F0A769E}"/>
    </a:ext>
  </a:extLst>
</a:theme>
</file>

<file path=ppt/theme/theme9.xml><?xml version="1.0" encoding="utf-8"?>
<a:theme xmlns:a="http://schemas.openxmlformats.org/drawingml/2006/main" name="Rijkshuisstijl Lichtblauw">
  <a:themeElements>
    <a:clrScheme name="Rijks Licht Blauw">
      <a:dk1>
        <a:srgbClr val="000000"/>
      </a:dk1>
      <a:lt1>
        <a:srgbClr val="FFFFFF"/>
      </a:lt1>
      <a:dk2>
        <a:srgbClr val="8EC9E7"/>
      </a:dk2>
      <a:lt2>
        <a:srgbClr val="EDF7FB"/>
      </a:lt2>
      <a:accent1>
        <a:srgbClr val="017BC6"/>
      </a:accent1>
      <a:accent2>
        <a:srgbClr val="FFB612"/>
      </a:accent2>
      <a:accent3>
        <a:srgbClr val="42145F"/>
      </a:accent3>
      <a:accent4>
        <a:srgbClr val="00689A"/>
      </a:accent4>
      <a:accent5>
        <a:srgbClr val="663227"/>
      </a:accent5>
      <a:accent6>
        <a:srgbClr val="38870D"/>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59975D1E-7E09-42F2-A4D3-54712B2092B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E8DBCFCEC9E243B7DB38363069CDB1" ma:contentTypeVersion="15" ma:contentTypeDescription="Een nieuw document maken." ma:contentTypeScope="" ma:versionID="729d3b9e17c7e79754d9a47f01a22196">
  <xsd:schema xmlns:xsd="http://www.w3.org/2001/XMLSchema" xmlns:xs="http://www.w3.org/2001/XMLSchema" xmlns:p="http://schemas.microsoft.com/office/2006/metadata/properties" xmlns:ns2="ef9c2e84-6c27-4776-917c-9c3cd17db71c" xmlns:ns3="39cb69a0-6d0b-4a0f-9d9e-8e4da96cfbca" targetNamespace="http://schemas.microsoft.com/office/2006/metadata/properties" ma:root="true" ma:fieldsID="bc0485bbb4214c8d4da0042ff8bfd6f8" ns2:_="" ns3:_="">
    <xsd:import namespace="ef9c2e84-6c27-4776-917c-9c3cd17db71c"/>
    <xsd:import namespace="39cb69a0-6d0b-4a0f-9d9e-8e4da96cfbc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9c2e84-6c27-4776-917c-9c3cd17db7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6cf017de-417c-4d12-acd9-7d6834f53de9"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cb69a0-6d0b-4a0f-9d9e-8e4da96cfbc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13d921f-bca5-4580-bf44-13d97477aa05}" ma:internalName="TaxCatchAll" ma:showField="CatchAllData" ma:web="39cb69a0-6d0b-4a0f-9d9e-8e4da96cfbc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f9c2e84-6c27-4776-917c-9c3cd17db71c">
      <Terms xmlns="http://schemas.microsoft.com/office/infopath/2007/PartnerControls"/>
    </lcf76f155ced4ddcb4097134ff3c332f>
    <TaxCatchAll xmlns="39cb69a0-6d0b-4a0f-9d9e-8e4da96cfbc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624D76-312E-4BAD-8991-B13570826A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9c2e84-6c27-4776-917c-9c3cd17db71c"/>
    <ds:schemaRef ds:uri="39cb69a0-6d0b-4a0f-9d9e-8e4da96cfb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6B720B-A6F4-49A8-9556-6386C4FF9D7F}">
  <ds:schemaRefs>
    <ds:schemaRef ds:uri="b84ce8f5-0adc-46c0-9494-99564f4bb7cd"/>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 ds:uri="ef9c2e84-6c27-4776-917c-9c3cd17db71c"/>
    <ds:schemaRef ds:uri="39cb69a0-6d0b-4a0f-9d9e-8e4da96cfbca"/>
  </ds:schemaRefs>
</ds:datastoreItem>
</file>

<file path=customXml/itemProps3.xml><?xml version="1.0" encoding="utf-8"?>
<ds:datastoreItem xmlns:ds="http://schemas.openxmlformats.org/officeDocument/2006/customXml" ds:itemID="{F0B0092C-5AE1-4345-876E-ADC3BBDA4E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sjabloon Nederlands (7)</Template>
  <TotalTime>6079</TotalTime>
  <Words>4185</Words>
  <Application>Microsoft Office PowerPoint</Application>
  <PresentationFormat>Breedbeeld</PresentationFormat>
  <Paragraphs>299</Paragraphs>
  <Slides>35</Slides>
  <Notes>17</Notes>
  <HiddenSlides>0</HiddenSlides>
  <MMClips>0</MMClips>
  <ScaleCrop>false</ScaleCrop>
  <HeadingPairs>
    <vt:vector size="6" baseType="variant">
      <vt:variant>
        <vt:lpstr>Gebruikte lettertypen</vt:lpstr>
      </vt:variant>
      <vt:variant>
        <vt:i4>6</vt:i4>
      </vt:variant>
      <vt:variant>
        <vt:lpstr>Thema</vt:lpstr>
      </vt:variant>
      <vt:variant>
        <vt:i4>20</vt:i4>
      </vt:variant>
      <vt:variant>
        <vt:lpstr>Diatitels</vt:lpstr>
      </vt:variant>
      <vt:variant>
        <vt:i4>35</vt:i4>
      </vt:variant>
    </vt:vector>
  </HeadingPairs>
  <TitlesOfParts>
    <vt:vector size="61" baseType="lpstr">
      <vt:lpstr>Arial</vt:lpstr>
      <vt:lpstr>Asap-Medium</vt:lpstr>
      <vt:lpstr>Calibri</vt:lpstr>
      <vt:lpstr>Rijksoverheid Sans</vt:lpstr>
      <vt:lpstr>Verdana</vt:lpstr>
      <vt:lpstr>Wingdings</vt:lpstr>
      <vt:lpstr>Rijkshuisstijl Robijnrood</vt:lpstr>
      <vt:lpstr>Rijkshuisstijl Rood</vt:lpstr>
      <vt:lpstr>Rijkshuisstijl Roze</vt:lpstr>
      <vt:lpstr>Rijkshuisstijl Donkergeel</vt:lpstr>
      <vt:lpstr>Rijkshuisstijl Donkergroen</vt:lpstr>
      <vt:lpstr>Rijkshuisstijl Geel</vt:lpstr>
      <vt:lpstr>Rijkshuisstijl Groen</vt:lpstr>
      <vt:lpstr>Rijkshuisstijl Hemelblauw</vt:lpstr>
      <vt:lpstr>Rijkshuisstijl Lichtblauw</vt:lpstr>
      <vt:lpstr>Rijkshuisstijl Mintgroen</vt:lpstr>
      <vt:lpstr>Rijkshuisstijl Mosgroen</vt:lpstr>
      <vt:lpstr>Rijkshuisstijl Violet</vt:lpstr>
      <vt:lpstr>Rijkshuisstijl Paars</vt:lpstr>
      <vt:lpstr>Rijkshuisstijl Bruin</vt:lpstr>
      <vt:lpstr>Rijkshuisstijl Donkerblauw</vt:lpstr>
      <vt:lpstr>Rijkshuisstijl Donkerbruin</vt:lpstr>
      <vt:lpstr>1_Rijkshuisstijl Violet</vt:lpstr>
      <vt:lpstr>Aangepast ontwerp</vt:lpstr>
      <vt:lpstr>1_Aangepast ontwerp</vt:lpstr>
      <vt:lpstr>2_Aangepast ontwerp</vt:lpstr>
      <vt:lpstr>Opslag Lithium-ion energiedragers en EOS</vt:lpstr>
      <vt:lpstr>Inhoud</vt:lpstr>
      <vt:lpstr>Waarom regelen?</vt:lpstr>
      <vt:lpstr>Wat is er al geregeld?</vt:lpstr>
      <vt:lpstr>Aandachtspunten PGS 37-1</vt:lpstr>
      <vt:lpstr>Aandachtspunten PGS 37-2</vt:lpstr>
      <vt:lpstr>Knelpunten met huidige wetgeving</vt:lpstr>
      <vt:lpstr>Knelpunten met de huidige wetgeving</vt:lpstr>
      <vt:lpstr>Knelpunten met de huidige wetgeving</vt:lpstr>
      <vt:lpstr>Hoe moet je een EOS beoordelen onder de Omgevingswet?</vt:lpstr>
      <vt:lpstr>Is een EOS een bouwwerk?</vt:lpstr>
      <vt:lpstr>Omgevingsplanactiviteit</vt:lpstr>
      <vt:lpstr>Omgevingsplan</vt:lpstr>
      <vt:lpstr>Milieubelastende activiteit</vt:lpstr>
      <vt:lpstr>Relevante onderzoeken EOS</vt:lpstr>
      <vt:lpstr>Relevante Onderzoeken EOS</vt:lpstr>
      <vt:lpstr>Relevante Onderzoeken EOS</vt:lpstr>
      <vt:lpstr>Handige linkjes</vt:lpstr>
      <vt:lpstr>Uitvoerbaarheid  PGS 37-2  Belinda de Vries SCS Training en Consultancy</vt:lpstr>
      <vt:lpstr>Inhoud </vt:lpstr>
      <vt:lpstr>Verpakkingen voor batterijen</vt:lpstr>
      <vt:lpstr>UN-gekeurde verpakking (of niet)</vt:lpstr>
      <vt:lpstr>UN-gekeurde verpakking (of niet)</vt:lpstr>
      <vt:lpstr>UN gekeurde verpakking</vt:lpstr>
      <vt:lpstr>UN gekeurde verpakking</vt:lpstr>
      <vt:lpstr>Tijdelijke opslag en de verpakking</vt:lpstr>
      <vt:lpstr>Tijdelijke opslag en de verpakking</vt:lpstr>
      <vt:lpstr>FM DS 8-1</vt:lpstr>
      <vt:lpstr>FM DS 8-1</vt:lpstr>
      <vt:lpstr>Thermal runaway</vt:lpstr>
      <vt:lpstr>Ventilatie</vt:lpstr>
      <vt:lpstr>Ventilatie</vt:lpstr>
      <vt:lpstr>PowerPoint-presentatie</vt:lpstr>
      <vt:lpstr>Hartelijk dank voor uw aandacht.</vt:lpstr>
      <vt:lpstr>Blijf op de hoogte van het IPLO-nieuws via onze nieuwsbrief. Abonneer u via www.iplo.nl/nieuwsbrief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Externe Veiligheid en de Omgevingswet</dc:title>
  <dc:creator>Jeroen Neuvel</dc:creator>
  <cp:lastModifiedBy>Degeling, Ageeth (RWS WVL)</cp:lastModifiedBy>
  <cp:revision>532</cp:revision>
  <cp:lastPrinted>2023-09-07T14:43:02Z</cp:lastPrinted>
  <dcterms:created xsi:type="dcterms:W3CDTF">2022-03-15T09:42:11Z</dcterms:created>
  <dcterms:modified xsi:type="dcterms:W3CDTF">2024-07-18T11:25:21Z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0x010100B49C343B960B2141AB0C7501552A82B1</vt:lpwstr>
  </property>
</Properties>
</file>