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88" r:id="rId3"/>
  </p:sldMasterIdLst>
  <p:notesMasterIdLst>
    <p:notesMasterId r:id="rId31"/>
  </p:notesMasterIdLst>
  <p:handoutMasterIdLst>
    <p:handoutMasterId r:id="rId32"/>
  </p:handoutMasterIdLst>
  <p:sldIdLst>
    <p:sldId id="291" r:id="rId4"/>
    <p:sldId id="278" r:id="rId5"/>
    <p:sldId id="317" r:id="rId6"/>
    <p:sldId id="316" r:id="rId7"/>
    <p:sldId id="313" r:id="rId8"/>
    <p:sldId id="315" r:id="rId9"/>
    <p:sldId id="314" r:id="rId10"/>
    <p:sldId id="300" r:id="rId11"/>
    <p:sldId id="309" r:id="rId12"/>
    <p:sldId id="312" r:id="rId13"/>
    <p:sldId id="280" r:id="rId14"/>
    <p:sldId id="310" r:id="rId15"/>
    <p:sldId id="301" r:id="rId16"/>
    <p:sldId id="302" r:id="rId17"/>
    <p:sldId id="298" r:id="rId18"/>
    <p:sldId id="311" r:id="rId19"/>
    <p:sldId id="318" r:id="rId20"/>
    <p:sldId id="319" r:id="rId21"/>
    <p:sldId id="322" r:id="rId22"/>
    <p:sldId id="323" r:id="rId23"/>
    <p:sldId id="324" r:id="rId24"/>
    <p:sldId id="326" r:id="rId25"/>
    <p:sldId id="321" r:id="rId26"/>
    <p:sldId id="327" r:id="rId27"/>
    <p:sldId id="325" r:id="rId28"/>
    <p:sldId id="320" r:id="rId29"/>
    <p:sldId id="297" r:id="rId30"/>
  </p:sldIdLst>
  <p:sldSz cx="12192000" cy="6858000"/>
  <p:notesSz cx="6797675" cy="9928225"/>
  <p:defaultText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863" userDrawn="1">
          <p15:clr>
            <a:srgbClr val="A4A3A4"/>
          </p15:clr>
        </p15:guide>
        <p15:guide id="2" orient="horz" pos="1141" userDrawn="1">
          <p15:clr>
            <a:srgbClr val="A4A3A4"/>
          </p15:clr>
        </p15:guide>
        <p15:guide id="3" orient="horz" pos="2286" userDrawn="1">
          <p15:clr>
            <a:srgbClr val="A4A3A4"/>
          </p15:clr>
        </p15:guide>
        <p15:guide id="4" pos="3856" userDrawn="1">
          <p15:clr>
            <a:srgbClr val="A4A3A4"/>
          </p15:clr>
        </p15:guide>
        <p15:guide id="5" pos="372"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75937"/>
    <a:srgbClr val="39870C"/>
    <a:srgbClr val="2B5781"/>
    <a:srgbClr val="E17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558" autoAdjust="0"/>
    <p:restoredTop sz="86431" autoAdjust="0"/>
  </p:normalViewPr>
  <p:slideViewPr>
    <p:cSldViewPr snapToGrid="0" snapToObjects="1" showGuides="1">
      <p:cViewPr varScale="1">
        <p:scale>
          <a:sx n="41" d="100"/>
          <a:sy n="41" d="100"/>
        </p:scale>
        <p:origin x="41" y="130"/>
      </p:cViewPr>
      <p:guideLst>
        <p:guide orient="horz" pos="3863"/>
        <p:guide orient="horz" pos="1141"/>
        <p:guide orient="horz" pos="2286"/>
        <p:guide pos="3856"/>
        <p:guide pos="372"/>
      </p:guideLst>
    </p:cSldViewPr>
  </p:slideViewPr>
  <p:outlineViewPr>
    <p:cViewPr>
      <p:scale>
        <a:sx n="33" d="100"/>
        <a:sy n="33" d="100"/>
      </p:scale>
      <p:origin x="0" y="-23832"/>
    </p:cViewPr>
  </p:outlineViewPr>
  <p:notesTextViewPr>
    <p:cViewPr>
      <p:scale>
        <a:sx n="100" d="100"/>
        <a:sy n="100" d="100"/>
      </p:scale>
      <p:origin x="0" y="0"/>
    </p:cViewPr>
  </p:notesTextViewPr>
  <p:sorterViewPr>
    <p:cViewPr>
      <p:scale>
        <a:sx n="100" d="100"/>
        <a:sy n="100" d="100"/>
      </p:scale>
      <p:origin x="0" y="0"/>
    </p:cViewPr>
  </p:sorterViewPr>
  <p:notesViewPr>
    <p:cSldViewPr snapToGrid="0" snapToObjects="1" showGuides="1">
      <p:cViewPr varScale="1">
        <p:scale>
          <a:sx n="151" d="100"/>
          <a:sy n="151" d="100"/>
        </p:scale>
        <p:origin x="4792" y="20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1.xml"/><Relationship Id="rId21" Type="http://schemas.openxmlformats.org/officeDocument/2006/relationships/slide" Target="slides/slide18.xml"/><Relationship Id="rId34"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handoutMaster" Target="handoutMasters/handout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theme" Target="theme/theme1.xml"/><Relationship Id="rId8"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3850443" y="0"/>
            <a:ext cx="2945659" cy="496411"/>
          </a:xfrm>
          <a:prstGeom prst="rect">
            <a:avLst/>
          </a:prstGeom>
        </p:spPr>
        <p:txBody>
          <a:bodyPr vert="horz" lIns="91440" tIns="45720" rIns="91440" bIns="45720" rtlCol="0"/>
          <a:lstStyle>
            <a:lvl1pPr algn="r">
              <a:defRPr sz="1200"/>
            </a:lvl1pPr>
          </a:lstStyle>
          <a:p>
            <a:fld id="{FDC8DB60-9960-7E4E-BA4A-B29DFB46F3EE}" type="datetime1">
              <a:rPr lang="nl-NL" smtClean="0"/>
              <a:t>18-7-2024</a:t>
            </a:fld>
            <a:endParaRPr lang="nl-NL"/>
          </a:p>
        </p:txBody>
      </p:sp>
      <p:sp>
        <p:nvSpPr>
          <p:cNvPr id="4" name="Tijdelijke aanduiding voor voettekst 3"/>
          <p:cNvSpPr>
            <a:spLocks noGrp="1"/>
          </p:cNvSpPr>
          <p:nvPr>
            <p:ph type="ftr" sz="quarter" idx="2"/>
          </p:nvPr>
        </p:nvSpPr>
        <p:spPr>
          <a:xfrm>
            <a:off x="0" y="9430091"/>
            <a:ext cx="2945659" cy="496411"/>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850443" y="9430091"/>
            <a:ext cx="2945659" cy="496411"/>
          </a:xfrm>
          <a:prstGeom prst="rect">
            <a:avLst/>
          </a:prstGeom>
        </p:spPr>
        <p:txBody>
          <a:bodyPr vert="horz" lIns="91440" tIns="45720" rIns="91440" bIns="45720" rtlCol="0" anchor="b"/>
          <a:lstStyle>
            <a:lvl1pPr algn="r">
              <a:defRPr sz="1200"/>
            </a:lvl1pPr>
          </a:lstStyle>
          <a:p>
            <a:fld id="{B370EAE8-FB6A-B847-B804-B8BC08416A0C}" type="slidenum">
              <a:rPr lang="nl-NL" smtClean="0"/>
              <a:t>‹nr.›</a:t>
            </a:fld>
            <a:endParaRPr lang="nl-NL"/>
          </a:p>
        </p:txBody>
      </p:sp>
    </p:spTree>
    <p:extLst>
      <p:ext uri="{BB962C8B-B14F-4D97-AF65-F5344CB8AC3E}">
        <p14:creationId xmlns:p14="http://schemas.microsoft.com/office/powerpoint/2010/main" val="192433558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vl1pPr>
          </a:lstStyle>
          <a:p>
            <a:fld id="{D7443F22-96A7-2946-9F02-228CB8E4306F}" type="datetime1">
              <a:rPr lang="nl-NL" smtClean="0"/>
              <a:t>18-7-2024</a:t>
            </a:fld>
            <a:endParaRPr lang="nl-NL"/>
          </a:p>
        </p:txBody>
      </p:sp>
      <p:sp>
        <p:nvSpPr>
          <p:cNvPr id="4" name="Tijdelijke aanduiding voor dia-afbeelding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79768" y="4715907"/>
            <a:ext cx="5438140" cy="4467701"/>
          </a:xfrm>
          <a:prstGeom prst="rect">
            <a:avLst/>
          </a:prstGeom>
        </p:spPr>
        <p:txBody>
          <a:bodyPr vert="horz" lIns="91440" tIns="45720" rIns="91440" bIns="45720" rtlCol="0"/>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vl1pPr>
          </a:lstStyle>
          <a:p>
            <a:fld id="{D986D882-3718-4F40-87D5-7C3050DB7ED2}" type="slidenum">
              <a:rPr lang="nl-NL" smtClean="0"/>
              <a:t>‹nr.›</a:t>
            </a:fld>
            <a:endParaRPr lang="nl-NL"/>
          </a:p>
        </p:txBody>
      </p:sp>
    </p:spTree>
    <p:extLst>
      <p:ext uri="{BB962C8B-B14F-4D97-AF65-F5344CB8AC3E}">
        <p14:creationId xmlns:p14="http://schemas.microsoft.com/office/powerpoint/2010/main" val="2279858745"/>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iplo.nl/thema/geluid/geluid-gevel/"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D986D882-3718-4F40-87D5-7C3050DB7ED2}" type="slidenum">
              <a:rPr lang="nl-NL" smtClean="0"/>
              <a:t>1</a:t>
            </a:fld>
            <a:endParaRPr lang="nl-NL"/>
          </a:p>
        </p:txBody>
      </p:sp>
    </p:spTree>
    <p:extLst>
      <p:ext uri="{BB962C8B-B14F-4D97-AF65-F5344CB8AC3E}">
        <p14:creationId xmlns:p14="http://schemas.microsoft.com/office/powerpoint/2010/main" val="37719468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D986D882-3718-4F40-87D5-7C3050DB7ED2}" type="slidenum">
              <a:rPr lang="nl-NL" smtClean="0"/>
              <a:t>10</a:t>
            </a:fld>
            <a:endParaRPr lang="nl-NL"/>
          </a:p>
        </p:txBody>
      </p:sp>
    </p:spTree>
    <p:extLst>
      <p:ext uri="{BB962C8B-B14F-4D97-AF65-F5344CB8AC3E}">
        <p14:creationId xmlns:p14="http://schemas.microsoft.com/office/powerpoint/2010/main" val="8486083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D986D882-3718-4F40-87D5-7C3050DB7ED2}" type="slidenum">
              <a:rPr lang="nl-NL" smtClean="0"/>
              <a:t>11</a:t>
            </a:fld>
            <a:endParaRPr lang="nl-NL"/>
          </a:p>
        </p:txBody>
      </p:sp>
    </p:spTree>
    <p:extLst>
      <p:ext uri="{BB962C8B-B14F-4D97-AF65-F5344CB8AC3E}">
        <p14:creationId xmlns:p14="http://schemas.microsoft.com/office/powerpoint/2010/main" val="15411632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D986D882-3718-4F40-87D5-7C3050DB7ED2}" type="slidenum">
              <a:rPr lang="nl-NL" smtClean="0"/>
              <a:t>12</a:t>
            </a:fld>
            <a:endParaRPr lang="nl-NL"/>
          </a:p>
        </p:txBody>
      </p:sp>
    </p:spTree>
    <p:extLst>
      <p:ext uri="{BB962C8B-B14F-4D97-AF65-F5344CB8AC3E}">
        <p14:creationId xmlns:p14="http://schemas.microsoft.com/office/powerpoint/2010/main" val="16200445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l"/>
            <a:r>
              <a:rPr lang="nl-NL" b="1" i="0" dirty="0">
                <a:solidFill>
                  <a:srgbClr val="000000"/>
                </a:solidFill>
                <a:effectLst/>
                <a:latin typeface="Asap"/>
              </a:rPr>
              <a:t>Voorbeeld: initiatiefnemer met woningbouwplan</a:t>
            </a:r>
          </a:p>
          <a:p>
            <a:pPr algn="l"/>
            <a:r>
              <a:rPr lang="nl-NL" b="0" i="0" dirty="0">
                <a:solidFill>
                  <a:srgbClr val="333333"/>
                </a:solidFill>
                <a:effectLst/>
                <a:latin typeface="Asap"/>
              </a:rPr>
              <a:t>Een initiatiefnemer gaat woningbouw ontwikkelen die in strijd is met het omgevingsplan. Hij vraagt een omgevingsvergunning omgevingsplanactiviteit aan voor het bouwrijp maken, het aanleggen van verhardingen en de aanwijzing van de locatie en bouwmassa (bouwblok, hoogte, volume) voor de nieuwe functie. Deze aanvraag is in strijd met het omgevingsplan. De gemeente kan voor deze activiteiten dan een omgevingsvergunning voor een </a:t>
            </a:r>
            <a:r>
              <a:rPr lang="nl-NL" b="0" i="0" dirty="0" err="1">
                <a:solidFill>
                  <a:srgbClr val="333333"/>
                </a:solidFill>
                <a:effectLst/>
                <a:latin typeface="Asap"/>
              </a:rPr>
              <a:t>buitenplanse</a:t>
            </a:r>
            <a:r>
              <a:rPr lang="nl-NL" b="0" i="0" dirty="0">
                <a:solidFill>
                  <a:srgbClr val="333333"/>
                </a:solidFill>
                <a:effectLst/>
                <a:latin typeface="Asap"/>
              </a:rPr>
              <a:t> omgevingsplanactiviteit verlenen als er sprake is van een evenwichtige toedeling van functies aan locaties. </a:t>
            </a:r>
            <a:endParaRPr lang="en-NL" dirty="0"/>
          </a:p>
        </p:txBody>
      </p:sp>
      <p:sp>
        <p:nvSpPr>
          <p:cNvPr id="4" name="Tijdelijke aanduiding voor dianummer 3"/>
          <p:cNvSpPr>
            <a:spLocks noGrp="1"/>
          </p:cNvSpPr>
          <p:nvPr>
            <p:ph type="sldNum" sz="quarter" idx="5"/>
          </p:nvPr>
        </p:nvSpPr>
        <p:spPr/>
        <p:txBody>
          <a:bodyPr/>
          <a:lstStyle/>
          <a:p>
            <a:fld id="{D986D882-3718-4F40-87D5-7C3050DB7ED2}" type="slidenum">
              <a:rPr lang="nl-NL" smtClean="0"/>
              <a:t>13</a:t>
            </a:fld>
            <a:endParaRPr lang="nl-NL"/>
          </a:p>
        </p:txBody>
      </p:sp>
    </p:spTree>
    <p:extLst>
      <p:ext uri="{BB962C8B-B14F-4D97-AF65-F5344CB8AC3E}">
        <p14:creationId xmlns:p14="http://schemas.microsoft.com/office/powerpoint/2010/main" val="7229735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D986D882-3718-4F40-87D5-7C3050DB7ED2}" type="slidenum">
              <a:rPr lang="nl-NL" smtClean="0"/>
              <a:t>14</a:t>
            </a:fld>
            <a:endParaRPr lang="nl-NL"/>
          </a:p>
        </p:txBody>
      </p:sp>
    </p:spTree>
    <p:extLst>
      <p:ext uri="{BB962C8B-B14F-4D97-AF65-F5344CB8AC3E}">
        <p14:creationId xmlns:p14="http://schemas.microsoft.com/office/powerpoint/2010/main" val="10922497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Afwijkende activiteiten zijn zowel gebruik als bouwen</a:t>
            </a:r>
          </a:p>
          <a:p>
            <a:r>
              <a:rPr lang="nl-NL" dirty="0"/>
              <a:t>Maatschappelijke functies in het gebouw passen wel (maar wel benoemen in de </a:t>
            </a:r>
            <a:r>
              <a:rPr lang="nl-NL" dirty="0" err="1"/>
              <a:t>bopa</a:t>
            </a:r>
            <a:r>
              <a:rPr lang="nl-NL" dirty="0"/>
              <a:t>)</a:t>
            </a:r>
          </a:p>
          <a:p>
            <a:endParaRPr lang="nl-NL" dirty="0"/>
          </a:p>
          <a:p>
            <a:r>
              <a:rPr lang="nl-NL" dirty="0"/>
              <a:t>Aanpassingen aan het bouwplan – indien niet passend in de verleende </a:t>
            </a:r>
            <a:r>
              <a:rPr lang="nl-NL" dirty="0" err="1"/>
              <a:t>Bopa</a:t>
            </a:r>
            <a:r>
              <a:rPr lang="nl-NL" dirty="0"/>
              <a:t> – wat in dit geval al snel is omdat de procedure wordt gevolgd op basis van een concreet bouwplan &gt; dan is sprake van een opvolgende </a:t>
            </a:r>
            <a:r>
              <a:rPr lang="nl-NL" dirty="0" err="1"/>
              <a:t>Bopa</a:t>
            </a:r>
            <a:endParaRPr lang="nl-NL" dirty="0"/>
          </a:p>
        </p:txBody>
      </p:sp>
      <p:sp>
        <p:nvSpPr>
          <p:cNvPr id="4" name="Tijdelijke aanduiding voor dianummer 3"/>
          <p:cNvSpPr>
            <a:spLocks noGrp="1"/>
          </p:cNvSpPr>
          <p:nvPr>
            <p:ph type="sldNum" sz="quarter" idx="5"/>
          </p:nvPr>
        </p:nvSpPr>
        <p:spPr/>
        <p:txBody>
          <a:bodyPr/>
          <a:lstStyle/>
          <a:p>
            <a:fld id="{D986D882-3718-4F40-87D5-7C3050DB7ED2}" type="slidenum">
              <a:rPr lang="nl-NL" smtClean="0"/>
              <a:t>15</a:t>
            </a:fld>
            <a:endParaRPr lang="nl-NL"/>
          </a:p>
        </p:txBody>
      </p:sp>
    </p:spTree>
    <p:extLst>
      <p:ext uri="{BB962C8B-B14F-4D97-AF65-F5344CB8AC3E}">
        <p14:creationId xmlns:p14="http://schemas.microsoft.com/office/powerpoint/2010/main" val="19971267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Herhaalde toepassing is aan de orde als op hetzelfde perceel een tweede bouwaanvraag wordt ingediend &gt; hiervoor dient opnieuw een procedure te worden doorlopen. Eerder een opvolgende </a:t>
            </a:r>
            <a:r>
              <a:rPr lang="nl-NL" dirty="0" err="1"/>
              <a:t>Bopa</a:t>
            </a:r>
            <a:r>
              <a:rPr lang="nl-NL" dirty="0"/>
              <a:t> genoemd. In de </a:t>
            </a:r>
            <a:r>
              <a:rPr lang="nl-NL" dirty="0" err="1"/>
              <a:t>Wro</a:t>
            </a:r>
            <a:r>
              <a:rPr lang="nl-NL" dirty="0"/>
              <a:t> echter geen bepaling voor opgenomen</a:t>
            </a:r>
          </a:p>
        </p:txBody>
      </p:sp>
      <p:sp>
        <p:nvSpPr>
          <p:cNvPr id="4" name="Tijdelijke aanduiding voor dianummer 3"/>
          <p:cNvSpPr>
            <a:spLocks noGrp="1"/>
          </p:cNvSpPr>
          <p:nvPr>
            <p:ph type="sldNum" sz="quarter" idx="5"/>
          </p:nvPr>
        </p:nvSpPr>
        <p:spPr/>
        <p:txBody>
          <a:bodyPr/>
          <a:lstStyle/>
          <a:p>
            <a:fld id="{D986D882-3718-4F40-87D5-7C3050DB7ED2}" type="slidenum">
              <a:rPr lang="nl-NL" smtClean="0"/>
              <a:t>16</a:t>
            </a:fld>
            <a:endParaRPr lang="nl-NL"/>
          </a:p>
        </p:txBody>
      </p:sp>
    </p:spTree>
    <p:extLst>
      <p:ext uri="{BB962C8B-B14F-4D97-AF65-F5344CB8AC3E}">
        <p14:creationId xmlns:p14="http://schemas.microsoft.com/office/powerpoint/2010/main" val="8914684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Waarbij aanbouw niet </a:t>
            </a:r>
            <a:r>
              <a:rPr lang="nl-NL" dirty="0" err="1"/>
              <a:t>vergunningvrij</a:t>
            </a:r>
            <a:r>
              <a:rPr lang="nl-NL" dirty="0"/>
              <a:t> is, dus hoger dan de eerste bouwlaag, dieper dan 4 m of een oppervlakte groter dan </a:t>
            </a:r>
            <a:r>
              <a:rPr lang="nl-NL" dirty="0" err="1"/>
              <a:t>vergunningvrij</a:t>
            </a:r>
            <a:r>
              <a:rPr lang="nl-NL" dirty="0"/>
              <a:t> is toegestaan (door omvang of % bebouwd achtererfgebied)</a:t>
            </a:r>
          </a:p>
        </p:txBody>
      </p:sp>
      <p:sp>
        <p:nvSpPr>
          <p:cNvPr id="4" name="Tijdelijke aanduiding voor dianummer 3"/>
          <p:cNvSpPr>
            <a:spLocks noGrp="1"/>
          </p:cNvSpPr>
          <p:nvPr>
            <p:ph type="sldNum" sz="quarter" idx="5"/>
          </p:nvPr>
        </p:nvSpPr>
        <p:spPr/>
        <p:txBody>
          <a:bodyPr/>
          <a:lstStyle/>
          <a:p>
            <a:fld id="{D986D882-3718-4F40-87D5-7C3050DB7ED2}" type="slidenum">
              <a:rPr lang="nl-NL" smtClean="0"/>
              <a:t>17</a:t>
            </a:fld>
            <a:endParaRPr lang="nl-NL"/>
          </a:p>
        </p:txBody>
      </p:sp>
    </p:spTree>
    <p:extLst>
      <p:ext uri="{BB962C8B-B14F-4D97-AF65-F5344CB8AC3E}">
        <p14:creationId xmlns:p14="http://schemas.microsoft.com/office/powerpoint/2010/main" val="3354405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D986D882-3718-4F40-87D5-7C3050DB7ED2}" type="slidenum">
              <a:rPr lang="nl-NL" smtClean="0"/>
              <a:t>18</a:t>
            </a:fld>
            <a:endParaRPr lang="nl-NL"/>
          </a:p>
        </p:txBody>
      </p:sp>
    </p:spTree>
    <p:extLst>
      <p:ext uri="{BB962C8B-B14F-4D97-AF65-F5344CB8AC3E}">
        <p14:creationId xmlns:p14="http://schemas.microsoft.com/office/powerpoint/2010/main" val="32427624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D986D882-3718-4F40-87D5-7C3050DB7ED2}" type="slidenum">
              <a:rPr lang="nl-NL" smtClean="0"/>
              <a:t>19</a:t>
            </a:fld>
            <a:endParaRPr lang="nl-NL"/>
          </a:p>
        </p:txBody>
      </p:sp>
    </p:spTree>
    <p:extLst>
      <p:ext uri="{BB962C8B-B14F-4D97-AF65-F5344CB8AC3E}">
        <p14:creationId xmlns:p14="http://schemas.microsoft.com/office/powerpoint/2010/main" val="2906073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D986D882-3718-4F40-87D5-7C3050DB7ED2}" type="slidenum">
              <a:rPr lang="nl-NL" smtClean="0"/>
              <a:t>2</a:t>
            </a:fld>
            <a:endParaRPr lang="nl-NL"/>
          </a:p>
        </p:txBody>
      </p:sp>
    </p:spTree>
    <p:extLst>
      <p:ext uri="{BB962C8B-B14F-4D97-AF65-F5344CB8AC3E}">
        <p14:creationId xmlns:p14="http://schemas.microsoft.com/office/powerpoint/2010/main" val="5370764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D986D882-3718-4F40-87D5-7C3050DB7ED2}" type="slidenum">
              <a:rPr lang="nl-NL" smtClean="0"/>
              <a:t>20</a:t>
            </a:fld>
            <a:endParaRPr lang="nl-NL"/>
          </a:p>
        </p:txBody>
      </p:sp>
    </p:spTree>
    <p:extLst>
      <p:ext uri="{BB962C8B-B14F-4D97-AF65-F5344CB8AC3E}">
        <p14:creationId xmlns:p14="http://schemas.microsoft.com/office/powerpoint/2010/main" val="35677062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D986D882-3718-4F40-87D5-7C3050DB7ED2}" type="slidenum">
              <a:rPr lang="nl-NL" smtClean="0"/>
              <a:t>21</a:t>
            </a:fld>
            <a:endParaRPr lang="nl-NL"/>
          </a:p>
        </p:txBody>
      </p:sp>
    </p:spTree>
    <p:extLst>
      <p:ext uri="{BB962C8B-B14F-4D97-AF65-F5344CB8AC3E}">
        <p14:creationId xmlns:p14="http://schemas.microsoft.com/office/powerpoint/2010/main" val="33294903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Milieubelastende activiteit suggereert alleen iets te zeggen over de </a:t>
            </a:r>
            <a:r>
              <a:rPr lang="nl-NL" dirty="0" err="1"/>
              <a:t>bopa</a:t>
            </a:r>
            <a:r>
              <a:rPr lang="nl-NL" dirty="0"/>
              <a:t> zelf en niet over bedrijven in de omgeving</a:t>
            </a:r>
          </a:p>
        </p:txBody>
      </p:sp>
      <p:sp>
        <p:nvSpPr>
          <p:cNvPr id="4" name="Tijdelijke aanduiding voor dianummer 3"/>
          <p:cNvSpPr>
            <a:spLocks noGrp="1"/>
          </p:cNvSpPr>
          <p:nvPr>
            <p:ph type="sldNum" sz="quarter" idx="5"/>
          </p:nvPr>
        </p:nvSpPr>
        <p:spPr/>
        <p:txBody>
          <a:bodyPr/>
          <a:lstStyle/>
          <a:p>
            <a:fld id="{D986D882-3718-4F40-87D5-7C3050DB7ED2}" type="slidenum">
              <a:rPr lang="nl-NL" smtClean="0"/>
              <a:t>22</a:t>
            </a:fld>
            <a:endParaRPr lang="nl-NL"/>
          </a:p>
        </p:txBody>
      </p:sp>
    </p:spTree>
    <p:extLst>
      <p:ext uri="{BB962C8B-B14F-4D97-AF65-F5344CB8AC3E}">
        <p14:creationId xmlns:p14="http://schemas.microsoft.com/office/powerpoint/2010/main" val="18290183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D986D882-3718-4F40-87D5-7C3050DB7ED2}" type="slidenum">
              <a:rPr lang="nl-NL" smtClean="0"/>
              <a:t>23</a:t>
            </a:fld>
            <a:endParaRPr lang="nl-NL"/>
          </a:p>
        </p:txBody>
      </p:sp>
    </p:spTree>
    <p:extLst>
      <p:ext uri="{BB962C8B-B14F-4D97-AF65-F5344CB8AC3E}">
        <p14:creationId xmlns:p14="http://schemas.microsoft.com/office/powerpoint/2010/main" val="26074720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D986D882-3718-4F40-87D5-7C3050DB7ED2}" type="slidenum">
              <a:rPr lang="nl-NL" smtClean="0"/>
              <a:t>24</a:t>
            </a:fld>
            <a:endParaRPr lang="nl-NL"/>
          </a:p>
        </p:txBody>
      </p:sp>
    </p:spTree>
    <p:extLst>
      <p:ext uri="{BB962C8B-B14F-4D97-AF65-F5344CB8AC3E}">
        <p14:creationId xmlns:p14="http://schemas.microsoft.com/office/powerpoint/2010/main" val="313639429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D986D882-3718-4F40-87D5-7C3050DB7ED2}" type="slidenum">
              <a:rPr lang="nl-NL" smtClean="0"/>
              <a:t>25</a:t>
            </a:fld>
            <a:endParaRPr lang="nl-NL"/>
          </a:p>
        </p:txBody>
      </p:sp>
    </p:spTree>
    <p:extLst>
      <p:ext uri="{BB962C8B-B14F-4D97-AF65-F5344CB8AC3E}">
        <p14:creationId xmlns:p14="http://schemas.microsoft.com/office/powerpoint/2010/main" val="341923672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D986D882-3718-4F40-87D5-7C3050DB7ED2}" type="slidenum">
              <a:rPr lang="nl-NL" smtClean="0"/>
              <a:t>26</a:t>
            </a:fld>
            <a:endParaRPr lang="nl-NL"/>
          </a:p>
        </p:txBody>
      </p:sp>
    </p:spTree>
    <p:extLst>
      <p:ext uri="{BB962C8B-B14F-4D97-AF65-F5344CB8AC3E}">
        <p14:creationId xmlns:p14="http://schemas.microsoft.com/office/powerpoint/2010/main" val="289364035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D986D882-3718-4F40-87D5-7C3050DB7ED2}" type="slidenum">
              <a:rPr lang="nl-NL" smtClean="0"/>
              <a:t>27</a:t>
            </a:fld>
            <a:endParaRPr lang="nl-NL"/>
          </a:p>
        </p:txBody>
      </p:sp>
    </p:spTree>
    <p:extLst>
      <p:ext uri="{BB962C8B-B14F-4D97-AF65-F5344CB8AC3E}">
        <p14:creationId xmlns:p14="http://schemas.microsoft.com/office/powerpoint/2010/main" val="39106718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D986D882-3718-4F40-87D5-7C3050DB7ED2}" type="slidenum">
              <a:rPr lang="nl-NL" smtClean="0"/>
              <a:t>3</a:t>
            </a:fld>
            <a:endParaRPr lang="nl-NL"/>
          </a:p>
        </p:txBody>
      </p:sp>
    </p:spTree>
    <p:extLst>
      <p:ext uri="{BB962C8B-B14F-4D97-AF65-F5344CB8AC3E}">
        <p14:creationId xmlns:p14="http://schemas.microsoft.com/office/powerpoint/2010/main" val="37201756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l"/>
            <a:r>
              <a:rPr lang="nl-NL" b="0" i="0" dirty="0">
                <a:solidFill>
                  <a:srgbClr val="333333"/>
                </a:solidFill>
                <a:effectLst/>
                <a:latin typeface="Asap"/>
              </a:rPr>
              <a:t>Voorbeelden hiervan zijn de volgende:</a:t>
            </a:r>
          </a:p>
          <a:p>
            <a:pPr algn="l">
              <a:buFont typeface="+mj-lt"/>
              <a:buAutoNum type="arabicPeriod"/>
            </a:pPr>
            <a:r>
              <a:rPr lang="nl-NL" b="0" i="0" dirty="0">
                <a:solidFill>
                  <a:srgbClr val="333333"/>
                </a:solidFill>
                <a:effectLst/>
                <a:latin typeface="Asap"/>
              </a:rPr>
              <a:t>Een initiatiefnemer wil een gebouw realiseren met een bouwhoogte van 13 meter. In het omgevingsplan staat een algemene regel voor de bouwhoogte. Deze is maximaal 10 meter. Via een </a:t>
            </a:r>
            <a:r>
              <a:rPr lang="nl-NL" b="0" i="0" dirty="0" err="1">
                <a:solidFill>
                  <a:srgbClr val="333333"/>
                </a:solidFill>
                <a:effectLst/>
                <a:latin typeface="Asap"/>
              </a:rPr>
              <a:t>binnenplanse</a:t>
            </a:r>
            <a:r>
              <a:rPr lang="nl-NL" b="0" i="0" dirty="0">
                <a:solidFill>
                  <a:srgbClr val="333333"/>
                </a:solidFill>
                <a:effectLst/>
                <a:latin typeface="Asap"/>
              </a:rPr>
              <a:t> omgevingsplanactiviteit is ook een bouwhoogte van 12 meter toegestaan, als voldaan wordt aan de beoordelingsregels van het omgevingsplan. Een aanvraag om te mogen bouwen tot 13 meter is dan een </a:t>
            </a:r>
            <a:r>
              <a:rPr lang="nl-NL" b="0" i="0" dirty="0" err="1">
                <a:solidFill>
                  <a:srgbClr val="333333"/>
                </a:solidFill>
                <a:effectLst/>
                <a:latin typeface="Asap"/>
              </a:rPr>
              <a:t>buitenplanse</a:t>
            </a:r>
            <a:r>
              <a:rPr lang="nl-NL" b="0" i="0" dirty="0">
                <a:solidFill>
                  <a:srgbClr val="333333"/>
                </a:solidFill>
                <a:effectLst/>
                <a:latin typeface="Asap"/>
              </a:rPr>
              <a:t> omgevingsactiviteit.</a:t>
            </a:r>
          </a:p>
          <a:p>
            <a:pPr algn="l">
              <a:buFont typeface="+mj-lt"/>
              <a:buAutoNum type="arabicPeriod"/>
            </a:pPr>
            <a:r>
              <a:rPr lang="nl-NL" b="0" i="0" dirty="0">
                <a:solidFill>
                  <a:srgbClr val="333333"/>
                </a:solidFill>
                <a:effectLst/>
                <a:latin typeface="Asap"/>
              </a:rPr>
              <a:t>Een initiatiefnemer wil detailhandel realiseren. Uit de regels in het omgevingsplan volgt dat op de locatie alleen woningbouw is toegestaan. Een aanvraag om het gebouw te mogen gebruiken voor detailhandel, is dan een </a:t>
            </a:r>
            <a:r>
              <a:rPr lang="nl-NL" b="0" i="0" dirty="0" err="1">
                <a:solidFill>
                  <a:srgbClr val="333333"/>
                </a:solidFill>
                <a:effectLst/>
                <a:latin typeface="Asap"/>
              </a:rPr>
              <a:t>buitenplanse</a:t>
            </a:r>
            <a:r>
              <a:rPr lang="nl-NL" b="0" i="0" dirty="0">
                <a:solidFill>
                  <a:srgbClr val="333333"/>
                </a:solidFill>
                <a:effectLst/>
                <a:latin typeface="Asap"/>
              </a:rPr>
              <a:t> omgevingsactiviteit.</a:t>
            </a:r>
          </a:p>
          <a:p>
            <a:pPr algn="l">
              <a:buFont typeface="+mj-lt"/>
              <a:buAutoNum type="arabicPeriod"/>
            </a:pPr>
            <a:r>
              <a:rPr lang="nl-NL" b="0" i="0" dirty="0">
                <a:solidFill>
                  <a:srgbClr val="333333"/>
                </a:solidFill>
                <a:effectLst/>
                <a:latin typeface="Asap"/>
              </a:rPr>
              <a:t>Een initiatiefnemer wil een dakkapel aan de voorzijde van zijn woning realiseren. Deze dakkapel is op basis van artikel 2.29 van het Besluit bouwwerken leefomgeving (</a:t>
            </a:r>
            <a:r>
              <a:rPr lang="nl-NL" b="0" i="0" dirty="0" err="1">
                <a:solidFill>
                  <a:srgbClr val="333333"/>
                </a:solidFill>
                <a:effectLst/>
                <a:latin typeface="Asap"/>
              </a:rPr>
              <a:t>Bbl</a:t>
            </a:r>
            <a:r>
              <a:rPr lang="nl-NL" b="0" i="0" dirty="0">
                <a:solidFill>
                  <a:srgbClr val="333333"/>
                </a:solidFill>
                <a:effectLst/>
                <a:latin typeface="Asap"/>
              </a:rPr>
              <a:t>) niet </a:t>
            </a:r>
            <a:r>
              <a:rPr lang="nl-NL" b="0" i="0" dirty="0" err="1">
                <a:solidFill>
                  <a:srgbClr val="333333"/>
                </a:solidFill>
                <a:effectLst/>
                <a:latin typeface="Asap"/>
              </a:rPr>
              <a:t>vergunningvrij</a:t>
            </a:r>
            <a:r>
              <a:rPr lang="nl-NL" b="0" i="0" dirty="0">
                <a:solidFill>
                  <a:srgbClr val="333333"/>
                </a:solidFill>
                <a:effectLst/>
                <a:latin typeface="Asap"/>
              </a:rPr>
              <a:t>. De dakkapel is ook niet toegestaan op basis van de algemene regels van het omgevingsplan en het omgevingsplan bevat voor deze locatie ook geen mogelijkheid voor een </a:t>
            </a:r>
            <a:r>
              <a:rPr lang="nl-NL" b="0" i="0" dirty="0" err="1">
                <a:solidFill>
                  <a:srgbClr val="333333"/>
                </a:solidFill>
                <a:effectLst/>
                <a:latin typeface="Asap"/>
              </a:rPr>
              <a:t>binnenplanse</a:t>
            </a:r>
            <a:r>
              <a:rPr lang="nl-NL" b="0" i="0" dirty="0">
                <a:solidFill>
                  <a:srgbClr val="333333"/>
                </a:solidFill>
                <a:effectLst/>
                <a:latin typeface="Asap"/>
              </a:rPr>
              <a:t> omgevingsplanactiviteit. Een aanvraag voor de dakkapel is een </a:t>
            </a:r>
            <a:r>
              <a:rPr lang="nl-NL" b="0" i="0" dirty="0" err="1">
                <a:solidFill>
                  <a:srgbClr val="333333"/>
                </a:solidFill>
                <a:effectLst/>
                <a:latin typeface="Asap"/>
              </a:rPr>
              <a:t>buitenplanse</a:t>
            </a:r>
            <a:r>
              <a:rPr lang="nl-NL" b="0" i="0" dirty="0">
                <a:solidFill>
                  <a:srgbClr val="333333"/>
                </a:solidFill>
                <a:effectLst/>
                <a:latin typeface="Asap"/>
              </a:rPr>
              <a:t> omgevingsplanactiviteit.</a:t>
            </a:r>
          </a:p>
          <a:p>
            <a:pPr algn="l"/>
            <a:r>
              <a:rPr lang="nl-NL" b="0" i="0" dirty="0">
                <a:solidFill>
                  <a:srgbClr val="333333"/>
                </a:solidFill>
                <a:effectLst/>
                <a:latin typeface="Asap"/>
              </a:rPr>
              <a:t>Vaak voldoet een activiteit deels aan de regels van het omgevingsplan en op enkele onderdelen niet. De initiatiefnemer kan een BOPA aanvragen of verzoeken om een wijziging van het omgevingsplan.</a:t>
            </a:r>
          </a:p>
          <a:p>
            <a:endParaRPr lang="en-NL" dirty="0"/>
          </a:p>
        </p:txBody>
      </p:sp>
      <p:sp>
        <p:nvSpPr>
          <p:cNvPr id="4" name="Tijdelijke aanduiding voor dianummer 3"/>
          <p:cNvSpPr>
            <a:spLocks noGrp="1"/>
          </p:cNvSpPr>
          <p:nvPr>
            <p:ph type="sldNum" sz="quarter" idx="5"/>
          </p:nvPr>
        </p:nvSpPr>
        <p:spPr/>
        <p:txBody>
          <a:bodyPr/>
          <a:lstStyle/>
          <a:p>
            <a:fld id="{D986D882-3718-4F40-87D5-7C3050DB7ED2}" type="slidenum">
              <a:rPr lang="nl-NL" smtClean="0"/>
              <a:t>4</a:t>
            </a:fld>
            <a:endParaRPr lang="nl-NL"/>
          </a:p>
        </p:txBody>
      </p:sp>
    </p:spTree>
    <p:extLst>
      <p:ext uri="{BB962C8B-B14F-4D97-AF65-F5344CB8AC3E}">
        <p14:creationId xmlns:p14="http://schemas.microsoft.com/office/powerpoint/2010/main" val="33969608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NL" dirty="0"/>
          </a:p>
        </p:txBody>
      </p:sp>
      <p:sp>
        <p:nvSpPr>
          <p:cNvPr id="4" name="Tijdelijke aanduiding voor dianummer 3"/>
          <p:cNvSpPr>
            <a:spLocks noGrp="1"/>
          </p:cNvSpPr>
          <p:nvPr>
            <p:ph type="sldNum" sz="quarter" idx="5"/>
          </p:nvPr>
        </p:nvSpPr>
        <p:spPr/>
        <p:txBody>
          <a:bodyPr/>
          <a:lstStyle/>
          <a:p>
            <a:fld id="{D986D882-3718-4F40-87D5-7C3050DB7ED2}" type="slidenum">
              <a:rPr lang="nl-NL" smtClean="0"/>
              <a:t>5</a:t>
            </a:fld>
            <a:endParaRPr lang="nl-NL"/>
          </a:p>
        </p:txBody>
      </p:sp>
    </p:spTree>
    <p:extLst>
      <p:ext uri="{BB962C8B-B14F-4D97-AF65-F5344CB8AC3E}">
        <p14:creationId xmlns:p14="http://schemas.microsoft.com/office/powerpoint/2010/main" val="18352866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l"/>
            <a:r>
              <a:rPr lang="nl-NL" b="1" i="0" dirty="0">
                <a:solidFill>
                  <a:srgbClr val="000000"/>
                </a:solidFill>
                <a:effectLst/>
                <a:latin typeface="Asap"/>
              </a:rPr>
              <a:t>Voorbeelden instructieregels </a:t>
            </a:r>
            <a:r>
              <a:rPr lang="nl-NL" b="1" i="0" dirty="0" err="1">
                <a:solidFill>
                  <a:srgbClr val="000000"/>
                </a:solidFill>
                <a:effectLst/>
                <a:latin typeface="Asap"/>
              </a:rPr>
              <a:t>Bkl</a:t>
            </a:r>
            <a:r>
              <a:rPr lang="nl-NL" b="1" i="0" dirty="0">
                <a:solidFill>
                  <a:srgbClr val="000000"/>
                </a:solidFill>
                <a:effectLst/>
                <a:latin typeface="Asap"/>
              </a:rPr>
              <a:t> via BOPA</a:t>
            </a:r>
          </a:p>
          <a:p>
            <a:pPr algn="l"/>
            <a:r>
              <a:rPr lang="nl-NL" b="0" i="0" dirty="0">
                <a:solidFill>
                  <a:srgbClr val="333333"/>
                </a:solidFill>
                <a:effectLst/>
                <a:latin typeface="Asap"/>
              </a:rPr>
              <a:t>Bij veel </a:t>
            </a:r>
            <a:r>
              <a:rPr lang="nl-NL" b="0" i="0" dirty="0" err="1">
                <a:solidFill>
                  <a:srgbClr val="333333"/>
                </a:solidFill>
                <a:effectLst/>
                <a:latin typeface="Asap"/>
              </a:rPr>
              <a:t>BOPA’s</a:t>
            </a:r>
            <a:r>
              <a:rPr lang="nl-NL" b="0" i="0" dirty="0">
                <a:solidFill>
                  <a:srgbClr val="333333"/>
                </a:solidFill>
                <a:effectLst/>
                <a:latin typeface="Asap"/>
              </a:rPr>
              <a:t> zal geluid een relevant omgevingsaspect zijn. Het </a:t>
            </a:r>
            <a:r>
              <a:rPr lang="nl-NL" b="0" i="0" dirty="0" err="1">
                <a:solidFill>
                  <a:srgbClr val="333333"/>
                </a:solidFill>
                <a:effectLst/>
                <a:latin typeface="Asap"/>
              </a:rPr>
              <a:t>Bkl</a:t>
            </a:r>
            <a:r>
              <a:rPr lang="nl-NL" b="0" i="0" dirty="0">
                <a:solidFill>
                  <a:srgbClr val="333333"/>
                </a:solidFill>
                <a:effectLst/>
                <a:latin typeface="Asap"/>
              </a:rPr>
              <a:t> geeft bijvoorbeeld instructieregels over het borgen van de niet-geluidgevoelige gevel en gezamenlijk geluid in het omgevingsplan. Deze regels zijn van overeenkomstige toepassing op de BOPA.</a:t>
            </a:r>
          </a:p>
          <a:p>
            <a:pPr algn="l"/>
            <a:r>
              <a:rPr lang="nl-NL" b="1" i="0" dirty="0">
                <a:solidFill>
                  <a:srgbClr val="000000"/>
                </a:solidFill>
                <a:effectLst/>
                <a:latin typeface="Asap"/>
              </a:rPr>
              <a:t>Borgen niet-geluidgevoelige gevel via BOPA</a:t>
            </a:r>
          </a:p>
          <a:p>
            <a:pPr algn="l"/>
            <a:r>
              <a:rPr lang="nl-NL" b="0" i="0" dirty="0">
                <a:solidFill>
                  <a:srgbClr val="333333"/>
                </a:solidFill>
                <a:effectLst/>
                <a:latin typeface="Asap"/>
              </a:rPr>
              <a:t>Het borgen van een niet-geluidgevoelige gevel kan zowel in het omgevingsplan als via een BOPA-vergunning. Dit blijkt uit artikel 5.78aa, lid 2, van het </a:t>
            </a:r>
            <a:r>
              <a:rPr lang="nl-NL" b="0" i="0" dirty="0" err="1">
                <a:solidFill>
                  <a:srgbClr val="333333"/>
                </a:solidFill>
                <a:effectLst/>
                <a:latin typeface="Asap"/>
              </a:rPr>
              <a:t>Bkl</a:t>
            </a:r>
            <a:r>
              <a:rPr lang="nl-NL" b="0" i="0" dirty="0">
                <a:solidFill>
                  <a:srgbClr val="333333"/>
                </a:solidFill>
                <a:effectLst/>
                <a:latin typeface="Asap"/>
              </a:rPr>
              <a:t>. Deze regel is volgens artikel 8.0b van het </a:t>
            </a:r>
            <a:r>
              <a:rPr lang="nl-NL" b="0" i="0" dirty="0" err="1">
                <a:solidFill>
                  <a:srgbClr val="333333"/>
                </a:solidFill>
                <a:effectLst/>
                <a:latin typeface="Asap"/>
              </a:rPr>
              <a:t>Bkl</a:t>
            </a:r>
            <a:r>
              <a:rPr lang="nl-NL" b="0" i="0" dirty="0">
                <a:solidFill>
                  <a:srgbClr val="333333"/>
                </a:solidFill>
                <a:effectLst/>
                <a:latin typeface="Asap"/>
              </a:rPr>
              <a:t> van overeenkomstige toepassing op een BOPA. Dit blijkt ook expliciet uit de begripsomschrijving niet-geluidgevoelige gevel in het Besluit bouwwerken leefomgeving (</a:t>
            </a:r>
            <a:r>
              <a:rPr lang="nl-NL" b="0" i="0" dirty="0" err="1">
                <a:solidFill>
                  <a:srgbClr val="333333"/>
                </a:solidFill>
                <a:effectLst/>
                <a:latin typeface="Asap"/>
              </a:rPr>
              <a:t>Bbl</a:t>
            </a:r>
            <a:r>
              <a:rPr lang="nl-NL" b="0" i="0" dirty="0">
                <a:solidFill>
                  <a:srgbClr val="333333"/>
                </a:solidFill>
                <a:effectLst/>
                <a:latin typeface="Asap"/>
              </a:rPr>
              <a:t>):</a:t>
            </a:r>
          </a:p>
          <a:p>
            <a:pPr algn="l"/>
            <a:r>
              <a:rPr lang="nl-NL" b="0" i="0" dirty="0">
                <a:solidFill>
                  <a:srgbClr val="333333"/>
                </a:solidFill>
                <a:effectLst/>
                <a:latin typeface="Asap"/>
              </a:rPr>
              <a:t>'niet-geluidgevoelige gevel: gevel die in het omgevingsplan of een omgevingsvergunning voor een </a:t>
            </a:r>
            <a:r>
              <a:rPr lang="nl-NL" b="0" i="0" dirty="0" err="1">
                <a:solidFill>
                  <a:srgbClr val="333333"/>
                </a:solidFill>
                <a:effectLst/>
                <a:latin typeface="Asap"/>
              </a:rPr>
              <a:t>buitenplanse</a:t>
            </a:r>
            <a:r>
              <a:rPr lang="nl-NL" b="0" i="0" dirty="0">
                <a:solidFill>
                  <a:srgbClr val="333333"/>
                </a:solidFill>
                <a:effectLst/>
                <a:latin typeface="Asap"/>
              </a:rPr>
              <a:t> omgevingsplanactiviteit met toepassing van artikel 5.78y, lid 2, 5.78aa, lid 2, 12.13f of 12.13g als zodanig is aangemerkt'</a:t>
            </a:r>
          </a:p>
          <a:p>
            <a:pPr algn="l"/>
            <a:r>
              <a:rPr lang="nl-NL" b="0" i="0" dirty="0">
                <a:solidFill>
                  <a:srgbClr val="333333"/>
                </a:solidFill>
                <a:effectLst/>
                <a:latin typeface="Asap"/>
              </a:rPr>
              <a:t>Meer informatie over de niet-geluidgevoelige gevel staat op de pagina </a:t>
            </a:r>
            <a:r>
              <a:rPr lang="nl-NL" b="0" i="0" u="sng" dirty="0">
                <a:solidFill>
                  <a:srgbClr val="39870C"/>
                </a:solidFill>
                <a:effectLst/>
                <a:latin typeface="Asap"/>
                <a:hlinkClick r:id="rId3"/>
              </a:rPr>
              <a:t>Geluid en gevel</a:t>
            </a:r>
            <a:r>
              <a:rPr lang="nl-NL" b="0" i="0" dirty="0">
                <a:solidFill>
                  <a:srgbClr val="333333"/>
                </a:solidFill>
                <a:effectLst/>
                <a:latin typeface="Asap"/>
              </a:rPr>
              <a:t>.</a:t>
            </a:r>
          </a:p>
        </p:txBody>
      </p:sp>
      <p:sp>
        <p:nvSpPr>
          <p:cNvPr id="4" name="Tijdelijke aanduiding voor dianummer 3"/>
          <p:cNvSpPr>
            <a:spLocks noGrp="1"/>
          </p:cNvSpPr>
          <p:nvPr>
            <p:ph type="sldNum" sz="quarter" idx="5"/>
          </p:nvPr>
        </p:nvSpPr>
        <p:spPr/>
        <p:txBody>
          <a:bodyPr/>
          <a:lstStyle/>
          <a:p>
            <a:fld id="{D986D882-3718-4F40-87D5-7C3050DB7ED2}" type="slidenum">
              <a:rPr lang="nl-NL" smtClean="0"/>
              <a:t>6</a:t>
            </a:fld>
            <a:endParaRPr lang="nl-NL"/>
          </a:p>
        </p:txBody>
      </p:sp>
    </p:spTree>
    <p:extLst>
      <p:ext uri="{BB962C8B-B14F-4D97-AF65-F5344CB8AC3E}">
        <p14:creationId xmlns:p14="http://schemas.microsoft.com/office/powerpoint/2010/main" val="25052783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err="1"/>
              <a:t>Kaderstellend</a:t>
            </a:r>
            <a:r>
              <a:rPr lang="nl-NL" dirty="0"/>
              <a:t> nuanceren</a:t>
            </a:r>
            <a:endParaRPr lang="en-NL" dirty="0"/>
          </a:p>
        </p:txBody>
      </p:sp>
      <p:sp>
        <p:nvSpPr>
          <p:cNvPr id="4" name="Tijdelijke aanduiding voor dianummer 3"/>
          <p:cNvSpPr>
            <a:spLocks noGrp="1"/>
          </p:cNvSpPr>
          <p:nvPr>
            <p:ph type="sldNum" sz="quarter" idx="5"/>
          </p:nvPr>
        </p:nvSpPr>
        <p:spPr/>
        <p:txBody>
          <a:bodyPr/>
          <a:lstStyle/>
          <a:p>
            <a:fld id="{D986D882-3718-4F40-87D5-7C3050DB7ED2}" type="slidenum">
              <a:rPr lang="nl-NL" smtClean="0"/>
              <a:t>7</a:t>
            </a:fld>
            <a:endParaRPr lang="nl-NL"/>
          </a:p>
        </p:txBody>
      </p:sp>
    </p:spTree>
    <p:extLst>
      <p:ext uri="{BB962C8B-B14F-4D97-AF65-F5344CB8AC3E}">
        <p14:creationId xmlns:p14="http://schemas.microsoft.com/office/powerpoint/2010/main" val="3214413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Let op: geen specifieke projecten als gevallen aanwijzen, het gaat om algemene regels die je per geval toepast. </a:t>
            </a:r>
          </a:p>
        </p:txBody>
      </p:sp>
      <p:sp>
        <p:nvSpPr>
          <p:cNvPr id="4" name="Tijdelijke aanduiding voor dianummer 3"/>
          <p:cNvSpPr>
            <a:spLocks noGrp="1"/>
          </p:cNvSpPr>
          <p:nvPr>
            <p:ph type="sldNum" sz="quarter" idx="5"/>
          </p:nvPr>
        </p:nvSpPr>
        <p:spPr/>
        <p:txBody>
          <a:bodyPr/>
          <a:lstStyle/>
          <a:p>
            <a:fld id="{D986D882-3718-4F40-87D5-7C3050DB7ED2}" type="slidenum">
              <a:rPr lang="nl-NL" smtClean="0"/>
              <a:t>8</a:t>
            </a:fld>
            <a:endParaRPr lang="nl-NL"/>
          </a:p>
        </p:txBody>
      </p:sp>
    </p:spTree>
    <p:extLst>
      <p:ext uri="{BB962C8B-B14F-4D97-AF65-F5344CB8AC3E}">
        <p14:creationId xmlns:p14="http://schemas.microsoft.com/office/powerpoint/2010/main" val="39801423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D986D882-3718-4F40-87D5-7C3050DB7ED2}" type="slidenum">
              <a:rPr lang="nl-NL" smtClean="0"/>
              <a:t>9</a:t>
            </a:fld>
            <a:endParaRPr lang="nl-NL"/>
          </a:p>
        </p:txBody>
      </p:sp>
    </p:spTree>
    <p:extLst>
      <p:ext uri="{BB962C8B-B14F-4D97-AF65-F5344CB8AC3E}">
        <p14:creationId xmlns:p14="http://schemas.microsoft.com/office/powerpoint/2010/main" val="33413073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Titel">
    <p:bg>
      <p:bgPr>
        <a:solidFill>
          <a:schemeClr val="bg1"/>
        </a:solidFill>
        <a:effectLst/>
      </p:bgPr>
    </p:bg>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126CAFB3-B952-5E41-8366-D28F5BBD163D}"/>
              </a:ext>
            </a:extLst>
          </p:cNvPr>
          <p:cNvSpPr/>
          <p:nvPr userDrawn="1"/>
        </p:nvSpPr>
        <p:spPr>
          <a:xfrm>
            <a:off x="251" y="892799"/>
            <a:ext cx="12208683" cy="5609601"/>
          </a:xfrm>
          <a:prstGeom prst="rect">
            <a:avLst/>
          </a:prstGeom>
          <a:solidFill>
            <a:srgbClr val="39870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800" dirty="0"/>
          </a:p>
        </p:txBody>
      </p:sp>
      <p:pic>
        <p:nvPicPr>
          <p:cNvPr id="7" name="Afbeelding 6">
            <a:extLst>
              <a:ext uri="{FF2B5EF4-FFF2-40B4-BE49-F238E27FC236}">
                <a16:creationId xmlns:a16="http://schemas.microsoft.com/office/drawing/2014/main" id="{10E62FF2-996E-EE4F-8AD3-63F8BA2B3C9F}"/>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el 1"/>
          <p:cNvSpPr>
            <a:spLocks noGrp="1"/>
          </p:cNvSpPr>
          <p:nvPr>
            <p:ph type="ctrTitle"/>
          </p:nvPr>
        </p:nvSpPr>
        <p:spPr>
          <a:xfrm>
            <a:off x="6356144" y="1171764"/>
            <a:ext cx="5353512" cy="1235234"/>
          </a:xfrm>
        </p:spPr>
        <p:txBody>
          <a:bodyPr anchor="t"/>
          <a:lstStyle>
            <a:lvl1pPr algn="l">
              <a:defRPr b="1">
                <a:solidFill>
                  <a:schemeClr val="bg1"/>
                </a:solidFill>
              </a:defRPr>
            </a:lvl1pPr>
          </a:lstStyle>
          <a:p>
            <a:r>
              <a:rPr lang="nl-NL"/>
              <a:t>Klik om de stijl te bewerken</a:t>
            </a:r>
            <a:endParaRPr lang="nl-NL" dirty="0"/>
          </a:p>
        </p:txBody>
      </p:sp>
      <p:sp>
        <p:nvSpPr>
          <p:cNvPr id="3" name="Subtitel 2"/>
          <p:cNvSpPr>
            <a:spLocks noGrp="1"/>
          </p:cNvSpPr>
          <p:nvPr>
            <p:ph type="subTitle" idx="1" hasCustomPrompt="1"/>
          </p:nvPr>
        </p:nvSpPr>
        <p:spPr>
          <a:xfrm>
            <a:off x="6356145" y="3424048"/>
            <a:ext cx="5171671" cy="1550153"/>
          </a:xfrm>
        </p:spPr>
        <p:txBody>
          <a:bodyPr>
            <a:normAutofit/>
          </a:bodyPr>
          <a:lstStyle>
            <a:lvl1pPr marL="0" indent="0" algn="l">
              <a:buNone/>
              <a:defRPr sz="18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&lt;naam&gt;</a:t>
            </a:r>
          </a:p>
          <a:p>
            <a:endParaRPr lang="nl-NL" dirty="0"/>
          </a:p>
        </p:txBody>
      </p:sp>
      <p:sp>
        <p:nvSpPr>
          <p:cNvPr id="17" name="Tijdelijke aanduiding voor tekst 16"/>
          <p:cNvSpPr>
            <a:spLocks noGrp="1"/>
          </p:cNvSpPr>
          <p:nvPr>
            <p:ph type="body" sz="quarter" idx="11" hasCustomPrompt="1"/>
          </p:nvPr>
        </p:nvSpPr>
        <p:spPr>
          <a:xfrm>
            <a:off x="6356351" y="5402697"/>
            <a:ext cx="5171016" cy="931863"/>
          </a:xfrm>
        </p:spPr>
        <p:txBody>
          <a:bodyPr anchor="b">
            <a:noAutofit/>
          </a:bodyPr>
          <a:lstStyle>
            <a:lvl1pPr marL="0" indent="0" algn="l">
              <a:buFontTx/>
              <a:buNone/>
              <a:defRPr sz="1000">
                <a:solidFill>
                  <a:schemeClr val="bg1"/>
                </a:solidFill>
              </a:defRPr>
            </a:lvl1pPr>
            <a:lvl2pPr marL="457200" indent="0" algn="l">
              <a:buFontTx/>
              <a:buNone/>
              <a:defRPr sz="1000">
                <a:solidFill>
                  <a:schemeClr val="bg1"/>
                </a:solidFill>
              </a:defRPr>
            </a:lvl2pPr>
            <a:lvl3pPr marL="914400" indent="0" algn="l">
              <a:buFontTx/>
              <a:buNone/>
              <a:defRPr sz="1000">
                <a:solidFill>
                  <a:schemeClr val="bg1"/>
                </a:solidFill>
              </a:defRPr>
            </a:lvl3pPr>
            <a:lvl4pPr marL="1371600" indent="0" algn="l">
              <a:buFontTx/>
              <a:buNone/>
              <a:defRPr sz="1000">
                <a:solidFill>
                  <a:schemeClr val="bg1"/>
                </a:solidFill>
              </a:defRPr>
            </a:lvl4pPr>
            <a:lvl5pPr marL="1828800" indent="0" algn="l">
              <a:buFontTx/>
              <a:buNone/>
              <a:defRPr sz="1000">
                <a:solidFill>
                  <a:schemeClr val="bg1"/>
                </a:solidFill>
              </a:defRPr>
            </a:lvl5pPr>
          </a:lstStyle>
          <a:p>
            <a:pPr lvl="0"/>
            <a:r>
              <a:rPr lang="nl-NL" dirty="0"/>
              <a:t>&lt;versie&gt;</a:t>
            </a:r>
          </a:p>
        </p:txBody>
      </p:sp>
      <p:sp>
        <p:nvSpPr>
          <p:cNvPr id="10" name="Tekstvak 9">
            <a:extLst>
              <a:ext uri="{FF2B5EF4-FFF2-40B4-BE49-F238E27FC236}">
                <a16:creationId xmlns:a16="http://schemas.microsoft.com/office/drawing/2014/main" id="{6C38CDB2-3601-9440-8755-F766D2452C38}"/>
              </a:ext>
            </a:extLst>
          </p:cNvPr>
          <p:cNvSpPr txBox="1"/>
          <p:nvPr userDrawn="1"/>
        </p:nvSpPr>
        <p:spPr>
          <a:xfrm>
            <a:off x="2022231" y="325315"/>
            <a:ext cx="184731" cy="369332"/>
          </a:xfrm>
          <a:prstGeom prst="rect">
            <a:avLst/>
          </a:prstGeom>
          <a:noFill/>
        </p:spPr>
        <p:txBody>
          <a:bodyPr wrap="none" rtlCol="0">
            <a:spAutoFit/>
          </a:bodyPr>
          <a:lstStyle/>
          <a:p>
            <a:endParaRPr lang="nl-NL" dirty="0"/>
          </a:p>
        </p:txBody>
      </p:sp>
    </p:spTree>
    <p:extLst>
      <p:ext uri="{BB962C8B-B14F-4D97-AF65-F5344CB8AC3E}">
        <p14:creationId xmlns:p14="http://schemas.microsoft.com/office/powerpoint/2010/main" val="4197525371"/>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psomming">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F3612BFF-8B8D-A445-BE85-25A4D5787366}"/>
              </a:ext>
            </a:extLst>
          </p:cNvPr>
          <p:cNvSpPr/>
          <p:nvPr userDrawn="1"/>
        </p:nvSpPr>
        <p:spPr>
          <a:xfrm>
            <a:off x="0" y="6513085"/>
            <a:ext cx="12192000" cy="358149"/>
          </a:xfrm>
          <a:prstGeom prst="rect">
            <a:avLst/>
          </a:prstGeom>
          <a:solidFill>
            <a:srgbClr val="39870C"/>
          </a:solidFill>
          <a:ln>
            <a:solidFill>
              <a:srgbClr val="39870C"/>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sz="1800"/>
          </a:p>
        </p:txBody>
      </p:sp>
      <p:sp>
        <p:nvSpPr>
          <p:cNvPr id="2" name="Titel 1"/>
          <p:cNvSpPr>
            <a:spLocks noGrp="1"/>
          </p:cNvSpPr>
          <p:nvPr>
            <p:ph type="title"/>
          </p:nvPr>
        </p:nvSpPr>
        <p:spPr/>
        <p:txBody>
          <a:bodyPr/>
          <a:lstStyle/>
          <a:p>
            <a:r>
              <a:rPr lang="nl-NL"/>
              <a:t>Klik om de stijl te bewerken</a:t>
            </a:r>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6" name="Tijdelijke aanduiding voor tekst 5"/>
          <p:cNvSpPr>
            <a:spLocks noGrp="1"/>
          </p:cNvSpPr>
          <p:nvPr>
            <p:ph type="body" sz="quarter" idx="12"/>
          </p:nvPr>
        </p:nvSpPr>
        <p:spPr>
          <a:xfrm>
            <a:off x="601134" y="1811338"/>
            <a:ext cx="10964333" cy="4305685"/>
          </a:xfrm>
        </p:spPr>
        <p:txBody>
          <a:bodyPr>
            <a:normAutofit/>
          </a:bodyPr>
          <a:lstStyle>
            <a:lvl1pPr marL="285750" indent="-285750">
              <a:lnSpc>
                <a:spcPts val="2400"/>
              </a:lnSpc>
              <a:buFont typeface="Arial"/>
              <a:buChar char="•"/>
              <a:defRPr sz="1600">
                <a:solidFill>
                  <a:schemeClr val="tx1"/>
                </a:solidFill>
              </a:defRPr>
            </a:lvl1pPr>
            <a:lvl2pPr marL="457200" indent="0">
              <a:lnSpc>
                <a:spcPts val="2400"/>
              </a:lnSpc>
              <a:buFontTx/>
              <a:buNone/>
              <a:defRPr sz="1800"/>
            </a:lvl2pPr>
            <a:lvl3pPr marL="914400" indent="0">
              <a:lnSpc>
                <a:spcPts val="2400"/>
              </a:lnSpc>
              <a:buFontTx/>
              <a:buNone/>
              <a:defRPr sz="1800"/>
            </a:lvl3pPr>
            <a:lvl4pPr marL="1371600" indent="0">
              <a:lnSpc>
                <a:spcPts val="2400"/>
              </a:lnSpc>
              <a:buFontTx/>
              <a:buNone/>
              <a:defRPr sz="1800"/>
            </a:lvl4pPr>
            <a:lvl5pPr marL="1828800" indent="0">
              <a:lnSpc>
                <a:spcPts val="2400"/>
              </a:lnSpc>
              <a:buFontTx/>
              <a:buNone/>
              <a:defRPr sz="1800"/>
            </a:lvl5pPr>
          </a:lstStyle>
          <a:p>
            <a:pPr lvl="0"/>
            <a:r>
              <a:rPr lang="nl-NL"/>
              <a:t>Tekststijl van het model bewerken</a:t>
            </a:r>
          </a:p>
        </p:txBody>
      </p:sp>
    </p:spTree>
    <p:extLst>
      <p:ext uri="{BB962C8B-B14F-4D97-AF65-F5344CB8AC3E}">
        <p14:creationId xmlns:p14="http://schemas.microsoft.com/office/powerpoint/2010/main" val="2219930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opsomming + beeld">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C9F7C79B-7513-0040-807E-BCD64B44B924}"/>
              </a:ext>
            </a:extLst>
          </p:cNvPr>
          <p:cNvSpPr/>
          <p:nvPr userDrawn="1"/>
        </p:nvSpPr>
        <p:spPr>
          <a:xfrm>
            <a:off x="0" y="6513085"/>
            <a:ext cx="12192000" cy="358149"/>
          </a:xfrm>
          <a:prstGeom prst="rect">
            <a:avLst/>
          </a:prstGeom>
          <a:solidFill>
            <a:srgbClr val="39870C"/>
          </a:solidFill>
          <a:ln>
            <a:solidFill>
              <a:srgbClr val="39870C"/>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sz="1800"/>
          </a:p>
        </p:txBody>
      </p:sp>
      <p:sp>
        <p:nvSpPr>
          <p:cNvPr id="2" name="Titel 1"/>
          <p:cNvSpPr>
            <a:spLocks noGrp="1"/>
          </p:cNvSpPr>
          <p:nvPr>
            <p:ph type="title"/>
          </p:nvPr>
        </p:nvSpPr>
        <p:spPr/>
        <p:txBody>
          <a:bodyPr/>
          <a:lstStyle/>
          <a:p>
            <a:r>
              <a:rPr lang="nl-NL"/>
              <a:t>Klik om de stijl te bewerken</a:t>
            </a:r>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6" name="Tijdelijke aanduiding voor tekst 5"/>
          <p:cNvSpPr>
            <a:spLocks noGrp="1"/>
          </p:cNvSpPr>
          <p:nvPr>
            <p:ph type="body" sz="quarter" idx="12"/>
          </p:nvPr>
        </p:nvSpPr>
        <p:spPr>
          <a:xfrm>
            <a:off x="590551" y="1811338"/>
            <a:ext cx="5938399" cy="4305685"/>
          </a:xfrm>
        </p:spPr>
        <p:txBody>
          <a:bodyPr>
            <a:normAutofit/>
          </a:bodyPr>
          <a:lstStyle>
            <a:lvl1pPr marL="285750" indent="-285750">
              <a:lnSpc>
                <a:spcPts val="2400"/>
              </a:lnSpc>
              <a:buFont typeface="Arial"/>
              <a:buChar char="•"/>
              <a:defRPr sz="1600">
                <a:solidFill>
                  <a:schemeClr val="tx1"/>
                </a:solidFill>
              </a:defRPr>
            </a:lvl1pPr>
            <a:lvl2pPr marL="457200" indent="0">
              <a:lnSpc>
                <a:spcPts val="2400"/>
              </a:lnSpc>
              <a:buFontTx/>
              <a:buNone/>
              <a:defRPr sz="1800"/>
            </a:lvl2pPr>
            <a:lvl3pPr marL="914400" indent="0">
              <a:lnSpc>
                <a:spcPts val="2400"/>
              </a:lnSpc>
              <a:buFontTx/>
              <a:buNone/>
              <a:defRPr sz="1800"/>
            </a:lvl3pPr>
            <a:lvl4pPr marL="1371600" indent="0">
              <a:lnSpc>
                <a:spcPts val="2400"/>
              </a:lnSpc>
              <a:buFontTx/>
              <a:buNone/>
              <a:defRPr sz="1800"/>
            </a:lvl4pPr>
            <a:lvl5pPr marL="1828800" indent="0">
              <a:lnSpc>
                <a:spcPts val="2400"/>
              </a:lnSpc>
              <a:buFontTx/>
              <a:buNone/>
              <a:defRPr sz="1800"/>
            </a:lvl5pPr>
          </a:lstStyle>
          <a:p>
            <a:pPr lvl="0"/>
            <a:r>
              <a:rPr lang="nl-NL"/>
              <a:t>Tekststijl van het model bewerken</a:t>
            </a:r>
          </a:p>
        </p:txBody>
      </p:sp>
      <p:sp>
        <p:nvSpPr>
          <p:cNvPr id="7" name="Tijdelijke aanduiding voor afbeelding 6"/>
          <p:cNvSpPr>
            <a:spLocks noGrp="1"/>
          </p:cNvSpPr>
          <p:nvPr>
            <p:ph type="pic" sz="quarter" idx="13"/>
          </p:nvPr>
        </p:nvSpPr>
        <p:spPr>
          <a:xfrm>
            <a:off x="6915151" y="1811338"/>
            <a:ext cx="4658783" cy="4300538"/>
          </a:xfrm>
        </p:spPr>
        <p:txBody>
          <a:bodyPr/>
          <a:lstStyle/>
          <a:p>
            <a:r>
              <a:rPr lang="nl-NL"/>
              <a:t>Klik op het pictogram als u een afbeelding wilt toevoegen</a:t>
            </a:r>
            <a:endParaRPr lang="nl-NL" dirty="0"/>
          </a:p>
        </p:txBody>
      </p:sp>
    </p:spTree>
    <p:extLst>
      <p:ext uri="{BB962C8B-B14F-4D97-AF65-F5344CB8AC3E}">
        <p14:creationId xmlns:p14="http://schemas.microsoft.com/office/powerpoint/2010/main" val="21811877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kst + beeld">
    <p:spTree>
      <p:nvGrpSpPr>
        <p:cNvPr id="1" name=""/>
        <p:cNvGrpSpPr/>
        <p:nvPr/>
      </p:nvGrpSpPr>
      <p:grpSpPr>
        <a:xfrm>
          <a:off x="0" y="0"/>
          <a:ext cx="0" cy="0"/>
          <a:chOff x="0" y="0"/>
          <a:chExt cx="0" cy="0"/>
        </a:xfrm>
      </p:grpSpPr>
      <p:sp>
        <p:nvSpPr>
          <p:cNvPr id="9" name="Rechthoek 8">
            <a:extLst>
              <a:ext uri="{FF2B5EF4-FFF2-40B4-BE49-F238E27FC236}">
                <a16:creationId xmlns:a16="http://schemas.microsoft.com/office/drawing/2014/main" id="{059EE069-E041-7D4E-AF5F-769655BE0B20}"/>
              </a:ext>
            </a:extLst>
          </p:cNvPr>
          <p:cNvSpPr/>
          <p:nvPr userDrawn="1"/>
        </p:nvSpPr>
        <p:spPr>
          <a:xfrm>
            <a:off x="0" y="6513085"/>
            <a:ext cx="12192000" cy="358149"/>
          </a:xfrm>
          <a:prstGeom prst="rect">
            <a:avLst/>
          </a:prstGeom>
          <a:solidFill>
            <a:srgbClr val="39870C"/>
          </a:solidFill>
          <a:ln>
            <a:solidFill>
              <a:srgbClr val="39870C"/>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sz="1800"/>
          </a:p>
        </p:txBody>
      </p:sp>
      <p:sp>
        <p:nvSpPr>
          <p:cNvPr id="4" name="Tijdelijke aanduiding voor voettekst 3"/>
          <p:cNvSpPr>
            <a:spLocks noGrp="1"/>
          </p:cNvSpPr>
          <p:nvPr>
            <p:ph type="ftr" sz="quarter" idx="11"/>
          </p:nvPr>
        </p:nvSpPr>
        <p:spPr/>
        <p:txBody>
          <a:bodyPr/>
          <a:lstStyle/>
          <a:p>
            <a:endParaRPr lang="nl-NL" dirty="0"/>
          </a:p>
        </p:txBody>
      </p:sp>
      <p:sp>
        <p:nvSpPr>
          <p:cNvPr id="6" name="Tijdelijke aanduiding voor afbeelding 5"/>
          <p:cNvSpPr>
            <a:spLocks noGrp="1"/>
          </p:cNvSpPr>
          <p:nvPr>
            <p:ph type="pic" sz="quarter" idx="12"/>
          </p:nvPr>
        </p:nvSpPr>
        <p:spPr>
          <a:xfrm>
            <a:off x="0" y="4779819"/>
            <a:ext cx="12192000" cy="1486045"/>
          </a:xfrm>
        </p:spPr>
        <p:txBody>
          <a:bodyPr>
            <a:normAutofit/>
          </a:bodyPr>
          <a:lstStyle>
            <a:lvl1pPr>
              <a:defRPr sz="1400"/>
            </a:lvl1pPr>
          </a:lstStyle>
          <a:p>
            <a:r>
              <a:rPr lang="nl-NL"/>
              <a:t>Klik op het pictogram als u een afbeelding wilt toevoegen</a:t>
            </a:r>
            <a:endParaRPr lang="nl-NL" dirty="0"/>
          </a:p>
        </p:txBody>
      </p:sp>
      <p:sp>
        <p:nvSpPr>
          <p:cNvPr id="7" name="Titel 1"/>
          <p:cNvSpPr>
            <a:spLocks noGrp="1"/>
          </p:cNvSpPr>
          <p:nvPr>
            <p:ph type="title"/>
          </p:nvPr>
        </p:nvSpPr>
        <p:spPr>
          <a:xfrm>
            <a:off x="601133" y="1169391"/>
            <a:ext cx="10972800" cy="663123"/>
          </a:xfrm>
        </p:spPr>
        <p:txBody>
          <a:bodyPr/>
          <a:lstStyle/>
          <a:p>
            <a:r>
              <a:rPr lang="nl-NL"/>
              <a:t>Klik om de stijl te bewerken</a:t>
            </a:r>
            <a:endParaRPr lang="nl-NL" dirty="0"/>
          </a:p>
        </p:txBody>
      </p:sp>
      <p:sp>
        <p:nvSpPr>
          <p:cNvPr id="8" name="Tijdelijke aanduiding voor tekst 5"/>
          <p:cNvSpPr>
            <a:spLocks noGrp="1"/>
          </p:cNvSpPr>
          <p:nvPr>
            <p:ph type="body" sz="quarter" idx="13"/>
          </p:nvPr>
        </p:nvSpPr>
        <p:spPr>
          <a:xfrm>
            <a:off x="609600" y="1811338"/>
            <a:ext cx="10964333" cy="2743200"/>
          </a:xfrm>
        </p:spPr>
        <p:txBody>
          <a:bodyPr>
            <a:normAutofit/>
          </a:bodyPr>
          <a:lstStyle>
            <a:lvl1pPr marL="0" indent="0">
              <a:lnSpc>
                <a:spcPts val="2400"/>
              </a:lnSpc>
              <a:buFontTx/>
              <a:buNone/>
              <a:defRPr sz="1600">
                <a:solidFill>
                  <a:srgbClr val="000000"/>
                </a:solidFill>
              </a:defRPr>
            </a:lvl1pPr>
            <a:lvl2pPr marL="457200" indent="0">
              <a:lnSpc>
                <a:spcPts val="2400"/>
              </a:lnSpc>
              <a:buFontTx/>
              <a:buNone/>
              <a:defRPr sz="1600">
                <a:solidFill>
                  <a:srgbClr val="000000"/>
                </a:solidFill>
              </a:defRPr>
            </a:lvl2pPr>
            <a:lvl3pPr marL="914400" indent="0">
              <a:lnSpc>
                <a:spcPts val="2400"/>
              </a:lnSpc>
              <a:buFontTx/>
              <a:buNone/>
              <a:defRPr sz="1600">
                <a:solidFill>
                  <a:srgbClr val="000000"/>
                </a:solidFill>
              </a:defRPr>
            </a:lvl3pPr>
            <a:lvl4pPr marL="1371600" indent="0">
              <a:lnSpc>
                <a:spcPts val="2400"/>
              </a:lnSpc>
              <a:buFontTx/>
              <a:buNone/>
              <a:defRPr sz="1600">
                <a:solidFill>
                  <a:srgbClr val="000000"/>
                </a:solidFill>
              </a:defRPr>
            </a:lvl4pPr>
            <a:lvl5pPr marL="1828800" indent="0">
              <a:lnSpc>
                <a:spcPts val="2400"/>
              </a:lnSpc>
              <a:buFontTx/>
              <a:buNone/>
              <a:defRPr sz="1600">
                <a:solidFill>
                  <a:srgbClr val="000000"/>
                </a:solidFill>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NL" dirty="0"/>
          </a:p>
        </p:txBody>
      </p:sp>
    </p:spTree>
    <p:extLst>
      <p:ext uri="{BB962C8B-B14F-4D97-AF65-F5344CB8AC3E}">
        <p14:creationId xmlns:p14="http://schemas.microsoft.com/office/powerpoint/2010/main" val="34046778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ekst + 2x beeld hor">
    <p:spTree>
      <p:nvGrpSpPr>
        <p:cNvPr id="1" name=""/>
        <p:cNvGrpSpPr/>
        <p:nvPr/>
      </p:nvGrpSpPr>
      <p:grpSpPr>
        <a:xfrm>
          <a:off x="0" y="0"/>
          <a:ext cx="0" cy="0"/>
          <a:chOff x="0" y="0"/>
          <a:chExt cx="0" cy="0"/>
        </a:xfrm>
      </p:grpSpPr>
      <p:sp>
        <p:nvSpPr>
          <p:cNvPr id="10" name="Rechthoek 9">
            <a:extLst>
              <a:ext uri="{FF2B5EF4-FFF2-40B4-BE49-F238E27FC236}">
                <a16:creationId xmlns:a16="http://schemas.microsoft.com/office/drawing/2014/main" id="{B8CC9E27-A66F-9947-B318-08B7BF55BA15}"/>
              </a:ext>
            </a:extLst>
          </p:cNvPr>
          <p:cNvSpPr/>
          <p:nvPr userDrawn="1"/>
        </p:nvSpPr>
        <p:spPr>
          <a:xfrm>
            <a:off x="0" y="6513085"/>
            <a:ext cx="12192000" cy="358149"/>
          </a:xfrm>
          <a:prstGeom prst="rect">
            <a:avLst/>
          </a:prstGeom>
          <a:solidFill>
            <a:srgbClr val="39870C"/>
          </a:solidFill>
          <a:ln>
            <a:solidFill>
              <a:srgbClr val="39870C"/>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sz="1800"/>
          </a:p>
        </p:txBody>
      </p:sp>
      <p:sp>
        <p:nvSpPr>
          <p:cNvPr id="4" name="Tijdelijke aanduiding voor voettekst 3"/>
          <p:cNvSpPr>
            <a:spLocks noGrp="1"/>
          </p:cNvSpPr>
          <p:nvPr>
            <p:ph type="ftr" sz="quarter" idx="11"/>
          </p:nvPr>
        </p:nvSpPr>
        <p:spPr/>
        <p:txBody>
          <a:bodyPr/>
          <a:lstStyle/>
          <a:p>
            <a:endParaRPr lang="nl-NL" dirty="0"/>
          </a:p>
        </p:txBody>
      </p:sp>
      <p:sp>
        <p:nvSpPr>
          <p:cNvPr id="6" name="Tijdelijke aanduiding voor afbeelding 5"/>
          <p:cNvSpPr>
            <a:spLocks noGrp="1"/>
          </p:cNvSpPr>
          <p:nvPr>
            <p:ph type="pic" sz="quarter" idx="12"/>
          </p:nvPr>
        </p:nvSpPr>
        <p:spPr>
          <a:xfrm>
            <a:off x="601133" y="4078830"/>
            <a:ext cx="5187672" cy="2053685"/>
          </a:xfrm>
        </p:spPr>
        <p:txBody>
          <a:bodyPr>
            <a:normAutofit/>
          </a:bodyPr>
          <a:lstStyle>
            <a:lvl1pPr>
              <a:defRPr sz="1400"/>
            </a:lvl1pPr>
          </a:lstStyle>
          <a:p>
            <a:r>
              <a:rPr lang="nl-NL"/>
              <a:t>Klik op het pictogram als u een afbeelding wilt toevoegen</a:t>
            </a:r>
            <a:endParaRPr lang="nl-NL" dirty="0"/>
          </a:p>
        </p:txBody>
      </p:sp>
      <p:sp>
        <p:nvSpPr>
          <p:cNvPr id="7" name="Titel 1"/>
          <p:cNvSpPr>
            <a:spLocks noGrp="1"/>
          </p:cNvSpPr>
          <p:nvPr>
            <p:ph type="title"/>
          </p:nvPr>
        </p:nvSpPr>
        <p:spPr>
          <a:xfrm>
            <a:off x="601133" y="1169391"/>
            <a:ext cx="10972800" cy="663123"/>
          </a:xfrm>
        </p:spPr>
        <p:txBody>
          <a:bodyPr/>
          <a:lstStyle/>
          <a:p>
            <a:r>
              <a:rPr lang="nl-NL"/>
              <a:t>Klik om de stijl te bewerken</a:t>
            </a:r>
            <a:endParaRPr lang="nl-NL" dirty="0"/>
          </a:p>
        </p:txBody>
      </p:sp>
      <p:sp>
        <p:nvSpPr>
          <p:cNvPr id="8" name="Tijdelijke aanduiding voor tekst 5"/>
          <p:cNvSpPr>
            <a:spLocks noGrp="1"/>
          </p:cNvSpPr>
          <p:nvPr>
            <p:ph type="body" sz="quarter" idx="13"/>
          </p:nvPr>
        </p:nvSpPr>
        <p:spPr>
          <a:xfrm>
            <a:off x="601133" y="1811339"/>
            <a:ext cx="10972800" cy="2073559"/>
          </a:xfrm>
        </p:spPr>
        <p:txBody>
          <a:bodyPr>
            <a:normAutofit/>
          </a:bodyPr>
          <a:lstStyle>
            <a:lvl1pPr marL="0" indent="0">
              <a:lnSpc>
                <a:spcPts val="2400"/>
              </a:lnSpc>
              <a:buFontTx/>
              <a:buNone/>
              <a:defRPr sz="1600">
                <a:solidFill>
                  <a:srgbClr val="000000"/>
                </a:solidFill>
              </a:defRPr>
            </a:lvl1pPr>
            <a:lvl2pPr marL="457200" indent="0">
              <a:lnSpc>
                <a:spcPts val="2400"/>
              </a:lnSpc>
              <a:buFontTx/>
              <a:buNone/>
              <a:defRPr sz="1600">
                <a:solidFill>
                  <a:srgbClr val="000000"/>
                </a:solidFill>
              </a:defRPr>
            </a:lvl2pPr>
            <a:lvl3pPr marL="914400" indent="0">
              <a:lnSpc>
                <a:spcPts val="2400"/>
              </a:lnSpc>
              <a:buFontTx/>
              <a:buNone/>
              <a:defRPr sz="1600">
                <a:solidFill>
                  <a:srgbClr val="000000"/>
                </a:solidFill>
              </a:defRPr>
            </a:lvl3pPr>
            <a:lvl4pPr marL="1371600" indent="0">
              <a:lnSpc>
                <a:spcPts val="2400"/>
              </a:lnSpc>
              <a:buFontTx/>
              <a:buNone/>
              <a:defRPr sz="1600">
                <a:solidFill>
                  <a:srgbClr val="000000"/>
                </a:solidFill>
              </a:defRPr>
            </a:lvl4pPr>
            <a:lvl5pPr marL="1828800" indent="0">
              <a:lnSpc>
                <a:spcPts val="2400"/>
              </a:lnSpc>
              <a:buFontTx/>
              <a:buNone/>
              <a:defRPr sz="1600">
                <a:solidFill>
                  <a:srgbClr val="000000"/>
                </a:solidFill>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9" name="Tijdelijke aanduiding voor afbeelding 5"/>
          <p:cNvSpPr>
            <a:spLocks noGrp="1"/>
          </p:cNvSpPr>
          <p:nvPr>
            <p:ph type="pic" sz="quarter" idx="14"/>
          </p:nvPr>
        </p:nvSpPr>
        <p:spPr>
          <a:xfrm>
            <a:off x="6386261" y="4078830"/>
            <a:ext cx="5187672" cy="2053685"/>
          </a:xfrm>
        </p:spPr>
        <p:txBody>
          <a:bodyPr>
            <a:normAutofit/>
          </a:bodyPr>
          <a:lstStyle>
            <a:lvl1pPr>
              <a:defRPr sz="1400"/>
            </a:lvl1pPr>
          </a:lstStyle>
          <a:p>
            <a:r>
              <a:rPr lang="nl-NL"/>
              <a:t>Klik op het pictogram als u een afbeelding wilt toevoegen</a:t>
            </a:r>
            <a:endParaRPr lang="nl-NL" dirty="0"/>
          </a:p>
        </p:txBody>
      </p:sp>
    </p:spTree>
    <p:extLst>
      <p:ext uri="{BB962C8B-B14F-4D97-AF65-F5344CB8AC3E}">
        <p14:creationId xmlns:p14="http://schemas.microsoft.com/office/powerpoint/2010/main" val="8168706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ekst + 2x beeld ver">
    <p:spTree>
      <p:nvGrpSpPr>
        <p:cNvPr id="1" name=""/>
        <p:cNvGrpSpPr/>
        <p:nvPr/>
      </p:nvGrpSpPr>
      <p:grpSpPr>
        <a:xfrm>
          <a:off x="0" y="0"/>
          <a:ext cx="0" cy="0"/>
          <a:chOff x="0" y="0"/>
          <a:chExt cx="0" cy="0"/>
        </a:xfrm>
      </p:grpSpPr>
      <p:sp>
        <p:nvSpPr>
          <p:cNvPr id="10" name="Rechthoek 9">
            <a:extLst>
              <a:ext uri="{FF2B5EF4-FFF2-40B4-BE49-F238E27FC236}">
                <a16:creationId xmlns:a16="http://schemas.microsoft.com/office/drawing/2014/main" id="{BB9C7D7F-C5E1-0140-BB57-0FBAD6675830}"/>
              </a:ext>
            </a:extLst>
          </p:cNvPr>
          <p:cNvSpPr/>
          <p:nvPr userDrawn="1"/>
        </p:nvSpPr>
        <p:spPr>
          <a:xfrm>
            <a:off x="0" y="6513085"/>
            <a:ext cx="12192000" cy="358149"/>
          </a:xfrm>
          <a:prstGeom prst="rect">
            <a:avLst/>
          </a:prstGeom>
          <a:solidFill>
            <a:srgbClr val="39870C"/>
          </a:solidFill>
          <a:ln>
            <a:solidFill>
              <a:srgbClr val="39870C"/>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sz="1800"/>
          </a:p>
        </p:txBody>
      </p:sp>
      <p:sp>
        <p:nvSpPr>
          <p:cNvPr id="4" name="Tijdelijke aanduiding voor voettekst 3"/>
          <p:cNvSpPr>
            <a:spLocks noGrp="1"/>
          </p:cNvSpPr>
          <p:nvPr>
            <p:ph type="ftr" sz="quarter" idx="11"/>
          </p:nvPr>
        </p:nvSpPr>
        <p:spPr/>
        <p:txBody>
          <a:bodyPr/>
          <a:lstStyle/>
          <a:p>
            <a:endParaRPr lang="nl-NL" dirty="0"/>
          </a:p>
        </p:txBody>
      </p:sp>
      <p:sp>
        <p:nvSpPr>
          <p:cNvPr id="6" name="Tijdelijke aanduiding voor afbeelding 5"/>
          <p:cNvSpPr>
            <a:spLocks noGrp="1"/>
          </p:cNvSpPr>
          <p:nvPr>
            <p:ph type="pic" sz="quarter" idx="12"/>
          </p:nvPr>
        </p:nvSpPr>
        <p:spPr>
          <a:xfrm>
            <a:off x="6390192" y="1805083"/>
            <a:ext cx="5187672" cy="2053685"/>
          </a:xfrm>
        </p:spPr>
        <p:txBody>
          <a:bodyPr>
            <a:normAutofit/>
          </a:bodyPr>
          <a:lstStyle>
            <a:lvl1pPr>
              <a:defRPr sz="1400"/>
            </a:lvl1pPr>
          </a:lstStyle>
          <a:p>
            <a:r>
              <a:rPr lang="nl-NL"/>
              <a:t>Klik op het pictogram als u een afbeelding wilt toevoegen</a:t>
            </a:r>
            <a:endParaRPr lang="nl-NL" dirty="0"/>
          </a:p>
        </p:txBody>
      </p:sp>
      <p:sp>
        <p:nvSpPr>
          <p:cNvPr id="7" name="Titel 1"/>
          <p:cNvSpPr>
            <a:spLocks noGrp="1"/>
          </p:cNvSpPr>
          <p:nvPr>
            <p:ph type="title"/>
          </p:nvPr>
        </p:nvSpPr>
        <p:spPr>
          <a:xfrm>
            <a:off x="601133" y="1169391"/>
            <a:ext cx="10972800" cy="663123"/>
          </a:xfrm>
        </p:spPr>
        <p:txBody>
          <a:bodyPr/>
          <a:lstStyle/>
          <a:p>
            <a:r>
              <a:rPr lang="nl-NL"/>
              <a:t>Klik om de stijl te bewerken</a:t>
            </a:r>
            <a:endParaRPr lang="nl-NL" dirty="0"/>
          </a:p>
        </p:txBody>
      </p:sp>
      <p:sp>
        <p:nvSpPr>
          <p:cNvPr id="8" name="Tijdelijke aanduiding voor tekst 5"/>
          <p:cNvSpPr>
            <a:spLocks noGrp="1"/>
          </p:cNvSpPr>
          <p:nvPr>
            <p:ph type="body" sz="quarter" idx="13"/>
          </p:nvPr>
        </p:nvSpPr>
        <p:spPr>
          <a:xfrm>
            <a:off x="609600" y="1811339"/>
            <a:ext cx="5262747" cy="4321175"/>
          </a:xfrm>
        </p:spPr>
        <p:txBody>
          <a:bodyPr>
            <a:normAutofit/>
          </a:bodyPr>
          <a:lstStyle>
            <a:lvl1pPr marL="0" indent="0">
              <a:lnSpc>
                <a:spcPts val="2400"/>
              </a:lnSpc>
              <a:buFontTx/>
              <a:buNone/>
              <a:defRPr sz="1600">
                <a:solidFill>
                  <a:srgbClr val="000000"/>
                </a:solidFill>
              </a:defRPr>
            </a:lvl1pPr>
            <a:lvl2pPr marL="457200" indent="0">
              <a:lnSpc>
                <a:spcPts val="2400"/>
              </a:lnSpc>
              <a:buFontTx/>
              <a:buNone/>
              <a:defRPr sz="1600">
                <a:solidFill>
                  <a:srgbClr val="000000"/>
                </a:solidFill>
              </a:defRPr>
            </a:lvl2pPr>
            <a:lvl3pPr marL="914400" indent="0">
              <a:lnSpc>
                <a:spcPts val="2400"/>
              </a:lnSpc>
              <a:buFontTx/>
              <a:buNone/>
              <a:defRPr sz="1600">
                <a:solidFill>
                  <a:srgbClr val="000000"/>
                </a:solidFill>
              </a:defRPr>
            </a:lvl3pPr>
            <a:lvl4pPr marL="1371600" indent="0">
              <a:lnSpc>
                <a:spcPts val="2400"/>
              </a:lnSpc>
              <a:buFontTx/>
              <a:buNone/>
              <a:defRPr sz="1600">
                <a:solidFill>
                  <a:srgbClr val="000000"/>
                </a:solidFill>
              </a:defRPr>
            </a:lvl4pPr>
            <a:lvl5pPr marL="1828800" indent="0">
              <a:lnSpc>
                <a:spcPts val="2400"/>
              </a:lnSpc>
              <a:buFontTx/>
              <a:buNone/>
              <a:defRPr sz="1600">
                <a:solidFill>
                  <a:srgbClr val="000000"/>
                </a:solidFill>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9" name="Tijdelijke aanduiding voor afbeelding 5"/>
          <p:cNvSpPr>
            <a:spLocks noGrp="1"/>
          </p:cNvSpPr>
          <p:nvPr>
            <p:ph type="pic" sz="quarter" idx="14"/>
          </p:nvPr>
        </p:nvSpPr>
        <p:spPr>
          <a:xfrm>
            <a:off x="6386261" y="4078830"/>
            <a:ext cx="5187672" cy="2053685"/>
          </a:xfrm>
        </p:spPr>
        <p:txBody>
          <a:bodyPr>
            <a:normAutofit/>
          </a:bodyPr>
          <a:lstStyle>
            <a:lvl1pPr>
              <a:defRPr sz="1400"/>
            </a:lvl1pPr>
          </a:lstStyle>
          <a:p>
            <a:r>
              <a:rPr lang="nl-NL"/>
              <a:t>Klik op het pictogram als u een afbeelding wilt toevoegen</a:t>
            </a:r>
            <a:endParaRPr lang="nl-NL" dirty="0"/>
          </a:p>
        </p:txBody>
      </p:sp>
    </p:spTree>
    <p:extLst>
      <p:ext uri="{BB962C8B-B14F-4D97-AF65-F5344CB8AC3E}">
        <p14:creationId xmlns:p14="http://schemas.microsoft.com/office/powerpoint/2010/main" val="21657585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kst+afbeelding">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C3BE2A5B-4D60-474A-9000-DB2D4E891825}"/>
              </a:ext>
            </a:extLst>
          </p:cNvPr>
          <p:cNvSpPr/>
          <p:nvPr userDrawn="1"/>
        </p:nvSpPr>
        <p:spPr>
          <a:xfrm>
            <a:off x="0" y="6513085"/>
            <a:ext cx="12192000" cy="358149"/>
          </a:xfrm>
          <a:prstGeom prst="rect">
            <a:avLst/>
          </a:prstGeom>
          <a:solidFill>
            <a:srgbClr val="39870C"/>
          </a:solidFill>
          <a:ln>
            <a:solidFill>
              <a:srgbClr val="39870C"/>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sz="1800"/>
          </a:p>
        </p:txBody>
      </p:sp>
      <p:sp>
        <p:nvSpPr>
          <p:cNvPr id="2" name="Titel 1"/>
          <p:cNvSpPr>
            <a:spLocks noGrp="1"/>
          </p:cNvSpPr>
          <p:nvPr>
            <p:ph type="title"/>
          </p:nvPr>
        </p:nvSpPr>
        <p:spPr>
          <a:xfrm>
            <a:off x="601133" y="1169391"/>
            <a:ext cx="4981736" cy="663123"/>
          </a:xfrm>
        </p:spPr>
        <p:txBody>
          <a:bodyPr/>
          <a:lstStyle/>
          <a:p>
            <a:r>
              <a:rPr lang="nl-NL"/>
              <a:t>Klik om de stijl te bewerken</a:t>
            </a:r>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5" name="Tijdelijke aanduiding voor tekst 5"/>
          <p:cNvSpPr>
            <a:spLocks noGrp="1"/>
          </p:cNvSpPr>
          <p:nvPr>
            <p:ph type="body" sz="quarter" idx="13"/>
          </p:nvPr>
        </p:nvSpPr>
        <p:spPr>
          <a:xfrm>
            <a:off x="609600" y="2182862"/>
            <a:ext cx="4973269" cy="2743200"/>
          </a:xfrm>
        </p:spPr>
        <p:txBody>
          <a:bodyPr>
            <a:normAutofit/>
          </a:bodyPr>
          <a:lstStyle>
            <a:lvl1pPr marL="0" indent="0">
              <a:lnSpc>
                <a:spcPts val="2400"/>
              </a:lnSpc>
              <a:buFontTx/>
              <a:buNone/>
              <a:defRPr sz="1600">
                <a:solidFill>
                  <a:srgbClr val="000000"/>
                </a:solidFill>
              </a:defRPr>
            </a:lvl1pPr>
            <a:lvl2pPr marL="457200" indent="0">
              <a:lnSpc>
                <a:spcPts val="2400"/>
              </a:lnSpc>
              <a:buFontTx/>
              <a:buNone/>
              <a:defRPr sz="1600">
                <a:solidFill>
                  <a:srgbClr val="000000"/>
                </a:solidFill>
              </a:defRPr>
            </a:lvl2pPr>
            <a:lvl3pPr marL="914400" indent="0">
              <a:lnSpc>
                <a:spcPts val="2400"/>
              </a:lnSpc>
              <a:buFontTx/>
              <a:buNone/>
              <a:defRPr sz="1600">
                <a:solidFill>
                  <a:srgbClr val="000000"/>
                </a:solidFill>
              </a:defRPr>
            </a:lvl3pPr>
            <a:lvl4pPr marL="1371600" indent="0">
              <a:lnSpc>
                <a:spcPts val="2400"/>
              </a:lnSpc>
              <a:buFontTx/>
              <a:buNone/>
              <a:defRPr sz="1600">
                <a:solidFill>
                  <a:srgbClr val="000000"/>
                </a:solidFill>
              </a:defRPr>
            </a:lvl4pPr>
            <a:lvl5pPr marL="1828800" indent="0">
              <a:lnSpc>
                <a:spcPts val="2400"/>
              </a:lnSpc>
              <a:buFontTx/>
              <a:buNone/>
              <a:defRPr sz="1600">
                <a:solidFill>
                  <a:srgbClr val="000000"/>
                </a:solidFill>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7" name="Tijdelijke aanduiding voor afbeelding 6"/>
          <p:cNvSpPr>
            <a:spLocks noGrp="1"/>
          </p:cNvSpPr>
          <p:nvPr>
            <p:ph type="pic" sz="quarter" idx="14"/>
          </p:nvPr>
        </p:nvSpPr>
        <p:spPr>
          <a:xfrm>
            <a:off x="6089652" y="1160463"/>
            <a:ext cx="5646689" cy="4972051"/>
          </a:xfrm>
        </p:spPr>
        <p:txBody>
          <a:bodyPr>
            <a:normAutofit/>
          </a:bodyPr>
          <a:lstStyle>
            <a:lvl1pPr>
              <a:defRPr sz="1400"/>
            </a:lvl1pPr>
          </a:lstStyle>
          <a:p>
            <a:r>
              <a:rPr lang="nl-NL"/>
              <a:t>Klik op het pictogram als u een afbeelding wilt toevoegen</a:t>
            </a:r>
            <a:endParaRPr lang="nl-NL" dirty="0"/>
          </a:p>
        </p:txBody>
      </p:sp>
    </p:spTree>
    <p:extLst>
      <p:ext uri="{BB962C8B-B14F-4D97-AF65-F5344CB8AC3E}">
        <p14:creationId xmlns:p14="http://schemas.microsoft.com/office/powerpoint/2010/main" val="18187608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afbeelding">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2C612CF5-18B5-914F-B3E0-D3BD0CF3F514}"/>
              </a:ext>
            </a:extLst>
          </p:cNvPr>
          <p:cNvSpPr/>
          <p:nvPr userDrawn="1"/>
        </p:nvSpPr>
        <p:spPr>
          <a:xfrm>
            <a:off x="0" y="6513085"/>
            <a:ext cx="12192000" cy="358149"/>
          </a:xfrm>
          <a:prstGeom prst="rect">
            <a:avLst/>
          </a:prstGeom>
          <a:solidFill>
            <a:srgbClr val="39870C"/>
          </a:solidFill>
          <a:ln>
            <a:solidFill>
              <a:srgbClr val="39870C"/>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sz="1800"/>
          </a:p>
        </p:txBody>
      </p:sp>
      <p:sp>
        <p:nvSpPr>
          <p:cNvPr id="9" name="Tijdelijke aanduiding voor afbeelding 8"/>
          <p:cNvSpPr>
            <a:spLocks noGrp="1"/>
          </p:cNvSpPr>
          <p:nvPr>
            <p:ph type="pic" sz="quarter" idx="13"/>
          </p:nvPr>
        </p:nvSpPr>
        <p:spPr>
          <a:xfrm>
            <a:off x="1926167" y="1168400"/>
            <a:ext cx="8326197" cy="4159250"/>
          </a:xfrm>
        </p:spPr>
        <p:txBody>
          <a:bodyPr>
            <a:normAutofit/>
          </a:bodyPr>
          <a:lstStyle>
            <a:lvl1pPr>
              <a:defRPr sz="1400"/>
            </a:lvl1pPr>
          </a:lstStyle>
          <a:p>
            <a:r>
              <a:rPr lang="nl-NL"/>
              <a:t>Klik op het pictogram als u een afbeelding wilt toevoegen</a:t>
            </a:r>
            <a:endParaRPr lang="nl-NL" dirty="0"/>
          </a:p>
        </p:txBody>
      </p:sp>
      <p:sp>
        <p:nvSpPr>
          <p:cNvPr id="2" name="Titel 1"/>
          <p:cNvSpPr>
            <a:spLocks noGrp="1"/>
          </p:cNvSpPr>
          <p:nvPr>
            <p:ph type="title"/>
          </p:nvPr>
        </p:nvSpPr>
        <p:spPr>
          <a:xfrm>
            <a:off x="1926937" y="5384244"/>
            <a:ext cx="8325427" cy="519333"/>
          </a:xfrm>
        </p:spPr>
        <p:txBody>
          <a:bodyPr>
            <a:normAutofit/>
          </a:bodyPr>
          <a:lstStyle>
            <a:lvl1pPr>
              <a:defRPr sz="2000"/>
            </a:lvl1pPr>
          </a:lstStyle>
          <a:p>
            <a:r>
              <a:rPr lang="nl-NL"/>
              <a:t>Klik om de stijl te bewerken</a:t>
            </a:r>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7" name="Tijdelijke aanduiding voor tekst 6"/>
          <p:cNvSpPr>
            <a:spLocks noGrp="1"/>
          </p:cNvSpPr>
          <p:nvPr>
            <p:ph type="body" sz="quarter" idx="12"/>
          </p:nvPr>
        </p:nvSpPr>
        <p:spPr>
          <a:xfrm>
            <a:off x="1926167" y="5765368"/>
            <a:ext cx="8326967" cy="407987"/>
          </a:xfrm>
        </p:spPr>
        <p:txBody>
          <a:bodyPr>
            <a:noAutofit/>
          </a:bodyPr>
          <a:lstStyle>
            <a:lvl1pPr algn="l">
              <a:defRPr sz="1400">
                <a:solidFill>
                  <a:srgbClr val="000000"/>
                </a:solidFill>
              </a:defRPr>
            </a:lvl1pPr>
            <a:lvl2pPr algn="l">
              <a:defRPr sz="1400"/>
            </a:lvl2pPr>
            <a:lvl3pPr algn="l">
              <a:defRPr sz="1400"/>
            </a:lvl3pPr>
            <a:lvl4pPr algn="l">
              <a:defRPr sz="1400"/>
            </a:lvl4pPr>
            <a:lvl5pPr algn="l">
              <a:defRPr sz="1400"/>
            </a:lvl5pPr>
          </a:lstStyle>
          <a:p>
            <a:pPr lvl="0"/>
            <a:r>
              <a:rPr lang="nl-NL"/>
              <a:t>Tekststijl van het model bewerken</a:t>
            </a:r>
          </a:p>
        </p:txBody>
      </p:sp>
    </p:spTree>
    <p:extLst>
      <p:ext uri="{BB962C8B-B14F-4D97-AF65-F5344CB8AC3E}">
        <p14:creationId xmlns:p14="http://schemas.microsoft.com/office/powerpoint/2010/main" val="10789531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 afbeeldingen verticaal">
    <p:spTree>
      <p:nvGrpSpPr>
        <p:cNvPr id="1" name=""/>
        <p:cNvGrpSpPr/>
        <p:nvPr/>
      </p:nvGrpSpPr>
      <p:grpSpPr>
        <a:xfrm>
          <a:off x="0" y="0"/>
          <a:ext cx="0" cy="0"/>
          <a:chOff x="0" y="0"/>
          <a:chExt cx="0" cy="0"/>
        </a:xfrm>
      </p:grpSpPr>
      <p:sp>
        <p:nvSpPr>
          <p:cNvPr id="10" name="Rechthoek 9">
            <a:extLst>
              <a:ext uri="{FF2B5EF4-FFF2-40B4-BE49-F238E27FC236}">
                <a16:creationId xmlns:a16="http://schemas.microsoft.com/office/drawing/2014/main" id="{1D9D6F7E-172C-1F44-81E6-052D9B58844C}"/>
              </a:ext>
            </a:extLst>
          </p:cNvPr>
          <p:cNvSpPr/>
          <p:nvPr userDrawn="1"/>
        </p:nvSpPr>
        <p:spPr>
          <a:xfrm>
            <a:off x="0" y="6513085"/>
            <a:ext cx="12192000" cy="358149"/>
          </a:xfrm>
          <a:prstGeom prst="rect">
            <a:avLst/>
          </a:prstGeom>
          <a:solidFill>
            <a:srgbClr val="39870C"/>
          </a:solidFill>
          <a:ln>
            <a:solidFill>
              <a:srgbClr val="39870C"/>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sz="1800"/>
          </a:p>
        </p:txBody>
      </p:sp>
      <p:sp>
        <p:nvSpPr>
          <p:cNvPr id="9" name="Tijdelijke aanduiding voor afbeelding 8"/>
          <p:cNvSpPr>
            <a:spLocks noGrp="1"/>
          </p:cNvSpPr>
          <p:nvPr>
            <p:ph type="pic" sz="quarter" idx="13"/>
          </p:nvPr>
        </p:nvSpPr>
        <p:spPr>
          <a:xfrm>
            <a:off x="1926166" y="1168400"/>
            <a:ext cx="3892743" cy="4159250"/>
          </a:xfrm>
        </p:spPr>
        <p:txBody>
          <a:bodyPr>
            <a:normAutofit/>
          </a:bodyPr>
          <a:lstStyle>
            <a:lvl1pPr>
              <a:defRPr sz="1400"/>
            </a:lvl1pPr>
          </a:lstStyle>
          <a:p>
            <a:r>
              <a:rPr lang="nl-NL"/>
              <a:t>Klik op het pictogram als u een afbeelding wilt toevoegen</a:t>
            </a:r>
            <a:endParaRPr lang="nl-NL" dirty="0"/>
          </a:p>
        </p:txBody>
      </p:sp>
      <p:sp>
        <p:nvSpPr>
          <p:cNvPr id="2" name="Titel 1"/>
          <p:cNvSpPr>
            <a:spLocks noGrp="1"/>
          </p:cNvSpPr>
          <p:nvPr>
            <p:ph type="title"/>
          </p:nvPr>
        </p:nvSpPr>
        <p:spPr>
          <a:xfrm>
            <a:off x="1926937" y="5384244"/>
            <a:ext cx="8325427" cy="519333"/>
          </a:xfrm>
        </p:spPr>
        <p:txBody>
          <a:bodyPr>
            <a:normAutofit/>
          </a:bodyPr>
          <a:lstStyle>
            <a:lvl1pPr>
              <a:defRPr sz="2000"/>
            </a:lvl1pPr>
          </a:lstStyle>
          <a:p>
            <a:r>
              <a:rPr lang="nl-NL"/>
              <a:t>Klik om de stijl te bewerken</a:t>
            </a:r>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7" name="Tijdelijke aanduiding voor tekst 6"/>
          <p:cNvSpPr>
            <a:spLocks noGrp="1"/>
          </p:cNvSpPr>
          <p:nvPr>
            <p:ph type="body" sz="quarter" idx="12"/>
          </p:nvPr>
        </p:nvSpPr>
        <p:spPr>
          <a:xfrm>
            <a:off x="1926167" y="5765368"/>
            <a:ext cx="8326967" cy="407987"/>
          </a:xfrm>
        </p:spPr>
        <p:txBody>
          <a:bodyPr>
            <a:noAutofit/>
          </a:bodyPr>
          <a:lstStyle>
            <a:lvl1pPr algn="l">
              <a:defRPr sz="1400">
                <a:solidFill>
                  <a:srgbClr val="000000"/>
                </a:solidFill>
              </a:defRPr>
            </a:lvl1pPr>
            <a:lvl2pPr algn="l">
              <a:defRPr sz="1400"/>
            </a:lvl2pPr>
            <a:lvl3pPr algn="l">
              <a:defRPr sz="1400"/>
            </a:lvl3pPr>
            <a:lvl4pPr algn="l">
              <a:defRPr sz="1400"/>
            </a:lvl4pPr>
            <a:lvl5pPr algn="l">
              <a:defRPr sz="1400"/>
            </a:lvl5pPr>
          </a:lstStyle>
          <a:p>
            <a:pPr lvl="0"/>
            <a:r>
              <a:rPr lang="nl-NL"/>
              <a:t>Tekststijl van het model bewerken</a:t>
            </a:r>
          </a:p>
        </p:txBody>
      </p:sp>
      <p:sp>
        <p:nvSpPr>
          <p:cNvPr id="8" name="Tijdelijke aanduiding voor afbeelding 8"/>
          <p:cNvSpPr>
            <a:spLocks noGrp="1"/>
          </p:cNvSpPr>
          <p:nvPr>
            <p:ph type="pic" sz="quarter" idx="14"/>
          </p:nvPr>
        </p:nvSpPr>
        <p:spPr>
          <a:xfrm>
            <a:off x="6342303" y="1160463"/>
            <a:ext cx="3910061" cy="4159250"/>
          </a:xfrm>
        </p:spPr>
        <p:txBody>
          <a:bodyPr>
            <a:normAutofit/>
          </a:bodyPr>
          <a:lstStyle>
            <a:lvl1pPr>
              <a:defRPr sz="1400"/>
            </a:lvl1pPr>
          </a:lstStyle>
          <a:p>
            <a:r>
              <a:rPr lang="nl-NL"/>
              <a:t>Klik op het pictogram als u een afbeelding wilt toevoegen</a:t>
            </a:r>
            <a:endParaRPr lang="nl-NL" dirty="0"/>
          </a:p>
        </p:txBody>
      </p:sp>
    </p:spTree>
    <p:extLst>
      <p:ext uri="{BB962C8B-B14F-4D97-AF65-F5344CB8AC3E}">
        <p14:creationId xmlns:p14="http://schemas.microsoft.com/office/powerpoint/2010/main" val="36652152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Titel">
    <p:bg>
      <p:bgPr>
        <a:solidFill>
          <a:schemeClr val="bg1"/>
        </a:solidFill>
        <a:effectLst/>
      </p:bgPr>
    </p:bg>
    <p:spTree>
      <p:nvGrpSpPr>
        <p:cNvPr id="1" name=""/>
        <p:cNvGrpSpPr/>
        <p:nvPr/>
      </p:nvGrpSpPr>
      <p:grpSpPr>
        <a:xfrm>
          <a:off x="0" y="0"/>
          <a:ext cx="0" cy="0"/>
          <a:chOff x="0" y="0"/>
          <a:chExt cx="0" cy="0"/>
        </a:xfrm>
      </p:grpSpPr>
      <p:sp>
        <p:nvSpPr>
          <p:cNvPr id="9" name="Rechthoek 8">
            <a:extLst>
              <a:ext uri="{FF2B5EF4-FFF2-40B4-BE49-F238E27FC236}">
                <a16:creationId xmlns:a16="http://schemas.microsoft.com/office/drawing/2014/main" id="{CAF4B903-1467-C34F-9567-8E31016B8910}"/>
              </a:ext>
            </a:extLst>
          </p:cNvPr>
          <p:cNvSpPr/>
          <p:nvPr userDrawn="1"/>
        </p:nvSpPr>
        <p:spPr>
          <a:xfrm>
            <a:off x="6105907" y="890588"/>
            <a:ext cx="6102776" cy="5609264"/>
          </a:xfrm>
          <a:prstGeom prst="rect">
            <a:avLst/>
          </a:prstGeom>
          <a:solidFill>
            <a:srgbClr val="39870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800" dirty="0"/>
          </a:p>
        </p:txBody>
      </p:sp>
      <p:pic>
        <p:nvPicPr>
          <p:cNvPr id="7" name="Afbeelding 6">
            <a:extLst>
              <a:ext uri="{FF2B5EF4-FFF2-40B4-BE49-F238E27FC236}">
                <a16:creationId xmlns:a16="http://schemas.microsoft.com/office/drawing/2014/main" id="{10E62FF2-996E-EE4F-8AD3-63F8BA2B3C9F}"/>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el 1"/>
          <p:cNvSpPr>
            <a:spLocks noGrp="1"/>
          </p:cNvSpPr>
          <p:nvPr>
            <p:ph type="ctrTitle"/>
          </p:nvPr>
        </p:nvSpPr>
        <p:spPr>
          <a:xfrm>
            <a:off x="6356144" y="1171764"/>
            <a:ext cx="5353512" cy="1235234"/>
          </a:xfrm>
        </p:spPr>
        <p:txBody>
          <a:bodyPr anchor="t"/>
          <a:lstStyle>
            <a:lvl1pPr algn="l">
              <a:defRPr b="1">
                <a:solidFill>
                  <a:schemeClr val="bg1"/>
                </a:solidFill>
              </a:defRPr>
            </a:lvl1pPr>
          </a:lstStyle>
          <a:p>
            <a:r>
              <a:rPr lang="nl-NL"/>
              <a:t>Klik om de stijl te bewerken</a:t>
            </a:r>
            <a:endParaRPr lang="nl-NL" dirty="0"/>
          </a:p>
        </p:txBody>
      </p:sp>
      <p:sp>
        <p:nvSpPr>
          <p:cNvPr id="3" name="Subtitel 2"/>
          <p:cNvSpPr>
            <a:spLocks noGrp="1"/>
          </p:cNvSpPr>
          <p:nvPr>
            <p:ph type="subTitle" idx="1" hasCustomPrompt="1"/>
          </p:nvPr>
        </p:nvSpPr>
        <p:spPr>
          <a:xfrm>
            <a:off x="6356145" y="3424048"/>
            <a:ext cx="5171671" cy="1550153"/>
          </a:xfrm>
        </p:spPr>
        <p:txBody>
          <a:bodyPr>
            <a:normAutofit/>
          </a:bodyPr>
          <a:lstStyle>
            <a:lvl1pPr marL="0" indent="0" algn="l">
              <a:buNone/>
              <a:defRPr sz="18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&lt;naam&gt;</a:t>
            </a:r>
          </a:p>
          <a:p>
            <a:endParaRPr lang="nl-NL" dirty="0"/>
          </a:p>
        </p:txBody>
      </p:sp>
      <p:sp>
        <p:nvSpPr>
          <p:cNvPr id="17" name="Tijdelijke aanduiding voor tekst 16"/>
          <p:cNvSpPr>
            <a:spLocks noGrp="1"/>
          </p:cNvSpPr>
          <p:nvPr>
            <p:ph type="body" sz="quarter" idx="11" hasCustomPrompt="1"/>
          </p:nvPr>
        </p:nvSpPr>
        <p:spPr>
          <a:xfrm>
            <a:off x="6356351" y="5402697"/>
            <a:ext cx="5171016" cy="931863"/>
          </a:xfrm>
        </p:spPr>
        <p:txBody>
          <a:bodyPr anchor="b">
            <a:noAutofit/>
          </a:bodyPr>
          <a:lstStyle>
            <a:lvl1pPr marL="0" indent="0" algn="l">
              <a:buFontTx/>
              <a:buNone/>
              <a:defRPr sz="1000">
                <a:solidFill>
                  <a:schemeClr val="bg1"/>
                </a:solidFill>
              </a:defRPr>
            </a:lvl1pPr>
            <a:lvl2pPr marL="457200" indent="0" algn="l">
              <a:buFontTx/>
              <a:buNone/>
              <a:defRPr sz="1000">
                <a:solidFill>
                  <a:schemeClr val="bg1"/>
                </a:solidFill>
              </a:defRPr>
            </a:lvl2pPr>
            <a:lvl3pPr marL="914400" indent="0" algn="l">
              <a:buFontTx/>
              <a:buNone/>
              <a:defRPr sz="1000">
                <a:solidFill>
                  <a:schemeClr val="bg1"/>
                </a:solidFill>
              </a:defRPr>
            </a:lvl3pPr>
            <a:lvl4pPr marL="1371600" indent="0" algn="l">
              <a:buFontTx/>
              <a:buNone/>
              <a:defRPr sz="1000">
                <a:solidFill>
                  <a:schemeClr val="bg1"/>
                </a:solidFill>
              </a:defRPr>
            </a:lvl4pPr>
            <a:lvl5pPr marL="1828800" indent="0" algn="l">
              <a:buFontTx/>
              <a:buNone/>
              <a:defRPr sz="1000">
                <a:solidFill>
                  <a:schemeClr val="bg1"/>
                </a:solidFill>
              </a:defRPr>
            </a:lvl5pPr>
          </a:lstStyle>
          <a:p>
            <a:pPr lvl="0"/>
            <a:r>
              <a:rPr lang="nl-NL" dirty="0"/>
              <a:t>&lt;versie&gt;</a:t>
            </a:r>
          </a:p>
        </p:txBody>
      </p:sp>
      <p:sp>
        <p:nvSpPr>
          <p:cNvPr id="10" name="Tekstvak 9">
            <a:extLst>
              <a:ext uri="{FF2B5EF4-FFF2-40B4-BE49-F238E27FC236}">
                <a16:creationId xmlns:a16="http://schemas.microsoft.com/office/drawing/2014/main" id="{6C38CDB2-3601-9440-8755-F766D2452C38}"/>
              </a:ext>
            </a:extLst>
          </p:cNvPr>
          <p:cNvSpPr txBox="1"/>
          <p:nvPr userDrawn="1"/>
        </p:nvSpPr>
        <p:spPr>
          <a:xfrm>
            <a:off x="2022231" y="325315"/>
            <a:ext cx="184731" cy="369332"/>
          </a:xfrm>
          <a:prstGeom prst="rect">
            <a:avLst/>
          </a:prstGeom>
          <a:noFill/>
        </p:spPr>
        <p:txBody>
          <a:bodyPr wrap="none" rtlCol="0">
            <a:spAutoFit/>
          </a:bodyPr>
          <a:lstStyle/>
          <a:p>
            <a:endParaRPr lang="nl-NL" dirty="0"/>
          </a:p>
        </p:txBody>
      </p:sp>
      <p:pic>
        <p:nvPicPr>
          <p:cNvPr id="8" name="Afbeelding 7">
            <a:extLst>
              <a:ext uri="{FF2B5EF4-FFF2-40B4-BE49-F238E27FC236}">
                <a16:creationId xmlns:a16="http://schemas.microsoft.com/office/drawing/2014/main" id="{22DC3BBA-D385-EF47-B9A6-F185736EA7F7}"/>
              </a:ext>
            </a:extLst>
          </p:cNvPr>
          <p:cNvPicPr>
            <a:picLocks noChangeAspect="1"/>
          </p:cNvPicPr>
          <p:nvPr userDrawn="1"/>
        </p:nvPicPr>
        <p:blipFill rotWithShape="1">
          <a:blip r:embed="rId3"/>
          <a:srcRect l="31526" r="118"/>
          <a:stretch/>
        </p:blipFill>
        <p:spPr>
          <a:xfrm>
            <a:off x="2039" y="890588"/>
            <a:ext cx="6111369" cy="5609264"/>
          </a:xfrm>
          <a:prstGeom prst="rect">
            <a:avLst/>
          </a:prstGeom>
        </p:spPr>
      </p:pic>
    </p:spTree>
    <p:extLst>
      <p:ext uri="{BB962C8B-B14F-4D97-AF65-F5344CB8AC3E}">
        <p14:creationId xmlns:p14="http://schemas.microsoft.com/office/powerpoint/2010/main" val="2293492965"/>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el">
    <p:bg>
      <p:bgPr>
        <a:solidFill>
          <a:schemeClr val="bg1"/>
        </a:solidFill>
        <a:effectLst/>
      </p:bgPr>
    </p:bg>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17CBC099-CCD2-3C47-AD87-7F5EFB280463}"/>
              </a:ext>
            </a:extLst>
          </p:cNvPr>
          <p:cNvSpPr/>
          <p:nvPr userDrawn="1"/>
        </p:nvSpPr>
        <p:spPr>
          <a:xfrm>
            <a:off x="6105907" y="890588"/>
            <a:ext cx="6102776" cy="5609264"/>
          </a:xfrm>
          <a:prstGeom prst="rect">
            <a:avLst/>
          </a:prstGeom>
          <a:solidFill>
            <a:srgbClr val="39870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800" dirty="0"/>
          </a:p>
        </p:txBody>
      </p:sp>
      <p:sp>
        <p:nvSpPr>
          <p:cNvPr id="2" name="Titel 1"/>
          <p:cNvSpPr>
            <a:spLocks noGrp="1"/>
          </p:cNvSpPr>
          <p:nvPr>
            <p:ph type="ctrTitle"/>
          </p:nvPr>
        </p:nvSpPr>
        <p:spPr>
          <a:xfrm>
            <a:off x="6356144" y="1171764"/>
            <a:ext cx="5353512" cy="1235234"/>
          </a:xfrm>
        </p:spPr>
        <p:txBody>
          <a:bodyPr anchor="t"/>
          <a:lstStyle>
            <a:lvl1pPr algn="l">
              <a:defRPr b="1">
                <a:solidFill>
                  <a:schemeClr val="bg1"/>
                </a:solidFill>
              </a:defRPr>
            </a:lvl1pPr>
          </a:lstStyle>
          <a:p>
            <a:r>
              <a:rPr lang="nl-NL"/>
              <a:t>Klik om de stijl te bewerken</a:t>
            </a:r>
            <a:endParaRPr lang="nl-NL" dirty="0"/>
          </a:p>
        </p:txBody>
      </p:sp>
      <p:sp>
        <p:nvSpPr>
          <p:cNvPr id="3" name="Subtitel 2"/>
          <p:cNvSpPr>
            <a:spLocks noGrp="1"/>
          </p:cNvSpPr>
          <p:nvPr>
            <p:ph type="subTitle" idx="1" hasCustomPrompt="1"/>
          </p:nvPr>
        </p:nvSpPr>
        <p:spPr>
          <a:xfrm>
            <a:off x="6356145" y="3424048"/>
            <a:ext cx="5171671" cy="1550153"/>
          </a:xfrm>
        </p:spPr>
        <p:txBody>
          <a:bodyPr>
            <a:normAutofit/>
          </a:bodyPr>
          <a:lstStyle>
            <a:lvl1pPr marL="0" indent="0" algn="l">
              <a:buNone/>
              <a:defRPr sz="18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&lt;naam&gt;</a:t>
            </a:r>
          </a:p>
          <a:p>
            <a:endParaRPr lang="nl-NL" dirty="0"/>
          </a:p>
        </p:txBody>
      </p:sp>
      <p:sp>
        <p:nvSpPr>
          <p:cNvPr id="17" name="Tijdelijke aanduiding voor tekst 16"/>
          <p:cNvSpPr>
            <a:spLocks noGrp="1"/>
          </p:cNvSpPr>
          <p:nvPr>
            <p:ph type="body" sz="quarter" idx="11" hasCustomPrompt="1"/>
          </p:nvPr>
        </p:nvSpPr>
        <p:spPr>
          <a:xfrm>
            <a:off x="6356351" y="5402697"/>
            <a:ext cx="5171016" cy="931863"/>
          </a:xfrm>
        </p:spPr>
        <p:txBody>
          <a:bodyPr anchor="b">
            <a:noAutofit/>
          </a:bodyPr>
          <a:lstStyle>
            <a:lvl1pPr marL="0" indent="0" algn="l">
              <a:buFontTx/>
              <a:buNone/>
              <a:defRPr sz="1000">
                <a:solidFill>
                  <a:schemeClr val="bg1"/>
                </a:solidFill>
              </a:defRPr>
            </a:lvl1pPr>
            <a:lvl2pPr marL="457200" indent="0" algn="l">
              <a:buFontTx/>
              <a:buNone/>
              <a:defRPr sz="1000">
                <a:solidFill>
                  <a:schemeClr val="bg1"/>
                </a:solidFill>
              </a:defRPr>
            </a:lvl2pPr>
            <a:lvl3pPr marL="914400" indent="0" algn="l">
              <a:buFontTx/>
              <a:buNone/>
              <a:defRPr sz="1000">
                <a:solidFill>
                  <a:schemeClr val="bg1"/>
                </a:solidFill>
              </a:defRPr>
            </a:lvl3pPr>
            <a:lvl4pPr marL="1371600" indent="0" algn="l">
              <a:buFontTx/>
              <a:buNone/>
              <a:defRPr sz="1000">
                <a:solidFill>
                  <a:schemeClr val="bg1"/>
                </a:solidFill>
              </a:defRPr>
            </a:lvl4pPr>
            <a:lvl5pPr marL="1828800" indent="0" algn="l">
              <a:buFontTx/>
              <a:buNone/>
              <a:defRPr sz="1000">
                <a:solidFill>
                  <a:schemeClr val="bg1"/>
                </a:solidFill>
              </a:defRPr>
            </a:lvl5pPr>
          </a:lstStyle>
          <a:p>
            <a:pPr lvl="0"/>
            <a:r>
              <a:rPr lang="nl-NL" dirty="0"/>
              <a:t>&lt;versie&gt;</a:t>
            </a:r>
          </a:p>
        </p:txBody>
      </p:sp>
      <p:sp>
        <p:nvSpPr>
          <p:cNvPr id="10" name="Tekstvak 9">
            <a:extLst>
              <a:ext uri="{FF2B5EF4-FFF2-40B4-BE49-F238E27FC236}">
                <a16:creationId xmlns:a16="http://schemas.microsoft.com/office/drawing/2014/main" id="{6C38CDB2-3601-9440-8755-F766D2452C38}"/>
              </a:ext>
            </a:extLst>
          </p:cNvPr>
          <p:cNvSpPr txBox="1"/>
          <p:nvPr userDrawn="1"/>
        </p:nvSpPr>
        <p:spPr>
          <a:xfrm>
            <a:off x="2022231" y="325315"/>
            <a:ext cx="184731" cy="369332"/>
          </a:xfrm>
          <a:prstGeom prst="rect">
            <a:avLst/>
          </a:prstGeom>
          <a:noFill/>
        </p:spPr>
        <p:txBody>
          <a:bodyPr wrap="none" rtlCol="0">
            <a:spAutoFit/>
          </a:bodyPr>
          <a:lstStyle/>
          <a:p>
            <a:endParaRPr lang="nl-NL" dirty="0"/>
          </a:p>
        </p:txBody>
      </p:sp>
      <p:pic>
        <p:nvPicPr>
          <p:cNvPr id="13" name="Afbeelding 12">
            <a:extLst>
              <a:ext uri="{FF2B5EF4-FFF2-40B4-BE49-F238E27FC236}">
                <a16:creationId xmlns:a16="http://schemas.microsoft.com/office/drawing/2014/main" id="{E77F28CE-3807-4F4B-962D-474278733B72}"/>
              </a:ext>
            </a:extLst>
          </p:cNvPr>
          <p:cNvPicPr>
            <a:picLocks noChangeAspect="1"/>
          </p:cNvPicPr>
          <p:nvPr userDrawn="1"/>
        </p:nvPicPr>
        <p:blipFill rotWithShape="1">
          <a:blip r:embed="rId2"/>
          <a:srcRect l="31526" r="118"/>
          <a:stretch/>
        </p:blipFill>
        <p:spPr>
          <a:xfrm>
            <a:off x="2039" y="890588"/>
            <a:ext cx="6111369" cy="5609264"/>
          </a:xfrm>
          <a:prstGeom prst="rect">
            <a:avLst/>
          </a:prstGeom>
        </p:spPr>
      </p:pic>
    </p:spTree>
    <p:extLst>
      <p:ext uri="{BB962C8B-B14F-4D97-AF65-F5344CB8AC3E}">
        <p14:creationId xmlns:p14="http://schemas.microsoft.com/office/powerpoint/2010/main" val="84639218"/>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Hoofdstuk + afb ">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3E99B19B-C344-0D42-81F4-64B43FAE8D5D}"/>
              </a:ext>
            </a:extLst>
          </p:cNvPr>
          <p:cNvSpPr/>
          <p:nvPr userDrawn="1"/>
        </p:nvSpPr>
        <p:spPr>
          <a:xfrm>
            <a:off x="6105907" y="890588"/>
            <a:ext cx="6102776" cy="5609264"/>
          </a:xfrm>
          <a:prstGeom prst="rect">
            <a:avLst/>
          </a:prstGeom>
          <a:solidFill>
            <a:srgbClr val="39870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800" dirty="0"/>
          </a:p>
        </p:txBody>
      </p:sp>
      <p:pic>
        <p:nvPicPr>
          <p:cNvPr id="6" name="Afbeelding 5">
            <a:extLst>
              <a:ext uri="{FF2B5EF4-FFF2-40B4-BE49-F238E27FC236}">
                <a16:creationId xmlns:a16="http://schemas.microsoft.com/office/drawing/2014/main" id="{D4AF8A1A-4A3E-584A-A9A1-B9AF37AAC0C2}"/>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el 1"/>
          <p:cNvSpPr>
            <a:spLocks noGrp="1"/>
          </p:cNvSpPr>
          <p:nvPr>
            <p:ph type="ctrTitle" hasCustomPrompt="1"/>
          </p:nvPr>
        </p:nvSpPr>
        <p:spPr>
          <a:xfrm>
            <a:off x="6356144" y="1171764"/>
            <a:ext cx="5353512" cy="1235234"/>
          </a:xfrm>
        </p:spPr>
        <p:txBody>
          <a:bodyPr anchor="t"/>
          <a:lstStyle>
            <a:lvl1pPr algn="l">
              <a:defRPr b="1" baseline="0">
                <a:solidFill>
                  <a:schemeClr val="bg1"/>
                </a:solidFill>
              </a:defRPr>
            </a:lvl1pPr>
          </a:lstStyle>
          <a:p>
            <a:r>
              <a:rPr lang="nl-NL" dirty="0"/>
              <a:t>&lt;hoofdstuk titel&gt;</a:t>
            </a:r>
          </a:p>
        </p:txBody>
      </p:sp>
      <p:sp>
        <p:nvSpPr>
          <p:cNvPr id="3" name="Subtitel 2"/>
          <p:cNvSpPr>
            <a:spLocks noGrp="1"/>
          </p:cNvSpPr>
          <p:nvPr>
            <p:ph type="subTitle" idx="1" hasCustomPrompt="1"/>
          </p:nvPr>
        </p:nvSpPr>
        <p:spPr>
          <a:xfrm>
            <a:off x="6356145" y="2413591"/>
            <a:ext cx="5171671" cy="1550153"/>
          </a:xfrm>
        </p:spPr>
        <p:txBody>
          <a:bodyPr>
            <a:normAutofit/>
          </a:bodyPr>
          <a:lstStyle>
            <a:lvl1pPr marL="285750" indent="-285750" algn="l">
              <a:buFont typeface="Arial"/>
              <a:buChar char="•"/>
              <a:defRPr sz="18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&lt;inhoud hoofdstuk&gt;</a:t>
            </a:r>
          </a:p>
          <a:p>
            <a:endParaRPr lang="nl-NL" dirty="0"/>
          </a:p>
        </p:txBody>
      </p:sp>
      <p:pic>
        <p:nvPicPr>
          <p:cNvPr id="11" name="Afbeelding 10">
            <a:extLst>
              <a:ext uri="{FF2B5EF4-FFF2-40B4-BE49-F238E27FC236}">
                <a16:creationId xmlns:a16="http://schemas.microsoft.com/office/drawing/2014/main" id="{4AE6D71D-11A7-9F49-9E1B-C6D812DC6BF3}"/>
              </a:ext>
            </a:extLst>
          </p:cNvPr>
          <p:cNvPicPr>
            <a:picLocks noChangeAspect="1"/>
          </p:cNvPicPr>
          <p:nvPr userDrawn="1"/>
        </p:nvPicPr>
        <p:blipFill rotWithShape="1">
          <a:blip r:embed="rId3"/>
          <a:srcRect l="31526" r="118"/>
          <a:stretch/>
        </p:blipFill>
        <p:spPr>
          <a:xfrm>
            <a:off x="2039" y="890588"/>
            <a:ext cx="6111369" cy="5609264"/>
          </a:xfrm>
          <a:prstGeom prst="rect">
            <a:avLst/>
          </a:prstGeom>
        </p:spPr>
      </p:pic>
    </p:spTree>
    <p:extLst>
      <p:ext uri="{BB962C8B-B14F-4D97-AF65-F5344CB8AC3E}">
        <p14:creationId xmlns:p14="http://schemas.microsoft.com/office/powerpoint/2010/main" val="25620518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Hoofdstuk + afb ">
    <p:spTree>
      <p:nvGrpSpPr>
        <p:cNvPr id="1" name=""/>
        <p:cNvGrpSpPr/>
        <p:nvPr/>
      </p:nvGrpSpPr>
      <p:grpSpPr>
        <a:xfrm>
          <a:off x="0" y="0"/>
          <a:ext cx="0" cy="0"/>
          <a:chOff x="0" y="0"/>
          <a:chExt cx="0" cy="0"/>
        </a:xfrm>
      </p:grpSpPr>
      <p:sp>
        <p:nvSpPr>
          <p:cNvPr id="8" name="Rechthoek 7"/>
          <p:cNvSpPr/>
          <p:nvPr userDrawn="1"/>
        </p:nvSpPr>
        <p:spPr>
          <a:xfrm>
            <a:off x="6105907" y="890588"/>
            <a:ext cx="6102776" cy="5609264"/>
          </a:xfrm>
          <a:prstGeom prst="rect">
            <a:avLst/>
          </a:prstGeom>
          <a:solidFill>
            <a:srgbClr val="39870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800" dirty="0"/>
          </a:p>
        </p:txBody>
      </p:sp>
      <p:sp>
        <p:nvSpPr>
          <p:cNvPr id="2" name="Titel 1"/>
          <p:cNvSpPr>
            <a:spLocks noGrp="1"/>
          </p:cNvSpPr>
          <p:nvPr>
            <p:ph type="ctrTitle" hasCustomPrompt="1"/>
          </p:nvPr>
        </p:nvSpPr>
        <p:spPr>
          <a:xfrm>
            <a:off x="6356144" y="1171764"/>
            <a:ext cx="5353512" cy="1235234"/>
          </a:xfrm>
        </p:spPr>
        <p:txBody>
          <a:bodyPr anchor="t"/>
          <a:lstStyle>
            <a:lvl1pPr algn="l">
              <a:defRPr b="1" baseline="0">
                <a:solidFill>
                  <a:schemeClr val="bg1"/>
                </a:solidFill>
              </a:defRPr>
            </a:lvl1pPr>
          </a:lstStyle>
          <a:p>
            <a:r>
              <a:rPr lang="nl-NL" dirty="0"/>
              <a:t>&lt;hoofdstuk titel&gt;</a:t>
            </a:r>
          </a:p>
        </p:txBody>
      </p:sp>
      <p:sp>
        <p:nvSpPr>
          <p:cNvPr id="3" name="Subtitel 2"/>
          <p:cNvSpPr>
            <a:spLocks noGrp="1"/>
          </p:cNvSpPr>
          <p:nvPr>
            <p:ph type="subTitle" idx="1" hasCustomPrompt="1"/>
          </p:nvPr>
        </p:nvSpPr>
        <p:spPr>
          <a:xfrm>
            <a:off x="6356145" y="2413591"/>
            <a:ext cx="5171671" cy="1550153"/>
          </a:xfrm>
        </p:spPr>
        <p:txBody>
          <a:bodyPr>
            <a:normAutofit/>
          </a:bodyPr>
          <a:lstStyle>
            <a:lvl1pPr marL="285750" indent="-285750" algn="l">
              <a:buFont typeface="Arial"/>
              <a:buChar char="•"/>
              <a:defRPr sz="18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&lt;inhoud hoofdstuk&gt;</a:t>
            </a:r>
          </a:p>
          <a:p>
            <a:endParaRPr lang="nl-NL" dirty="0"/>
          </a:p>
        </p:txBody>
      </p:sp>
      <p:pic>
        <p:nvPicPr>
          <p:cNvPr id="9" name="Afbeelding 8">
            <a:extLst>
              <a:ext uri="{FF2B5EF4-FFF2-40B4-BE49-F238E27FC236}">
                <a16:creationId xmlns:a16="http://schemas.microsoft.com/office/drawing/2014/main" id="{1EF75599-F1CF-3C43-89DE-9AFFD388489D}"/>
              </a:ext>
            </a:extLst>
          </p:cNvPr>
          <p:cNvPicPr>
            <a:picLocks noChangeAspect="1"/>
          </p:cNvPicPr>
          <p:nvPr userDrawn="1"/>
        </p:nvPicPr>
        <p:blipFill rotWithShape="1">
          <a:blip r:embed="rId2"/>
          <a:srcRect l="31526" r="118"/>
          <a:stretch/>
        </p:blipFill>
        <p:spPr>
          <a:xfrm>
            <a:off x="2039" y="890588"/>
            <a:ext cx="6111369" cy="5609264"/>
          </a:xfrm>
          <a:prstGeom prst="rect">
            <a:avLst/>
          </a:prstGeom>
        </p:spPr>
      </p:pic>
    </p:spTree>
    <p:extLst>
      <p:ext uri="{BB962C8B-B14F-4D97-AF65-F5344CB8AC3E}">
        <p14:creationId xmlns:p14="http://schemas.microsoft.com/office/powerpoint/2010/main" val="10147242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Hoofdstuk + afb">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6356144" y="1171764"/>
            <a:ext cx="5353512" cy="1235234"/>
          </a:xfrm>
        </p:spPr>
        <p:txBody>
          <a:bodyPr anchor="t"/>
          <a:lstStyle>
            <a:lvl1pPr algn="l">
              <a:defRPr b="1" baseline="0">
                <a:solidFill>
                  <a:srgbClr val="275937"/>
                </a:solidFill>
              </a:defRPr>
            </a:lvl1pPr>
          </a:lstStyle>
          <a:p>
            <a:r>
              <a:rPr lang="nl-NL" dirty="0"/>
              <a:t>&lt;hoofdstuk titel&gt;</a:t>
            </a:r>
          </a:p>
        </p:txBody>
      </p:sp>
      <p:sp>
        <p:nvSpPr>
          <p:cNvPr id="3" name="Subtitel 2"/>
          <p:cNvSpPr>
            <a:spLocks noGrp="1"/>
          </p:cNvSpPr>
          <p:nvPr>
            <p:ph type="subTitle" idx="1" hasCustomPrompt="1"/>
          </p:nvPr>
        </p:nvSpPr>
        <p:spPr>
          <a:xfrm>
            <a:off x="6356145" y="2413591"/>
            <a:ext cx="5171671" cy="1550153"/>
          </a:xfrm>
        </p:spPr>
        <p:txBody>
          <a:bodyPr>
            <a:normAutofit/>
          </a:bodyPr>
          <a:lstStyle>
            <a:lvl1pPr marL="285750" indent="-285750" algn="l">
              <a:buFont typeface="Arial"/>
              <a:buChar char="•"/>
              <a:defRPr sz="1800" baseline="0">
                <a:solidFill>
                  <a:srgbClr val="275937"/>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&lt;inhoud hoofdstuk&gt;</a:t>
            </a:r>
          </a:p>
          <a:p>
            <a:endParaRPr lang="nl-NL" dirty="0"/>
          </a:p>
        </p:txBody>
      </p:sp>
      <p:pic>
        <p:nvPicPr>
          <p:cNvPr id="8" name="Afbeelding 7">
            <a:extLst>
              <a:ext uri="{FF2B5EF4-FFF2-40B4-BE49-F238E27FC236}">
                <a16:creationId xmlns:a16="http://schemas.microsoft.com/office/drawing/2014/main" id="{F6A851FF-3974-124A-B209-6F99BD08377F}"/>
              </a:ext>
            </a:extLst>
          </p:cNvPr>
          <p:cNvPicPr>
            <a:picLocks noChangeAspect="1"/>
          </p:cNvPicPr>
          <p:nvPr userDrawn="1"/>
        </p:nvPicPr>
        <p:blipFill rotWithShape="1">
          <a:blip r:embed="rId2"/>
          <a:srcRect l="31526" r="118"/>
          <a:stretch/>
        </p:blipFill>
        <p:spPr>
          <a:xfrm>
            <a:off x="2039" y="890588"/>
            <a:ext cx="6111369" cy="5609264"/>
          </a:xfrm>
          <a:prstGeom prst="rect">
            <a:avLst/>
          </a:prstGeom>
        </p:spPr>
      </p:pic>
    </p:spTree>
    <p:extLst>
      <p:ext uri="{BB962C8B-B14F-4D97-AF65-F5344CB8AC3E}">
        <p14:creationId xmlns:p14="http://schemas.microsoft.com/office/powerpoint/2010/main" val="4382738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_Hoofdstuk alleen tekst">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590550" y="1171764"/>
            <a:ext cx="10954905" cy="1235234"/>
          </a:xfrm>
        </p:spPr>
        <p:txBody>
          <a:bodyPr anchor="t"/>
          <a:lstStyle>
            <a:lvl1pPr algn="l">
              <a:defRPr b="1" baseline="0">
                <a:solidFill>
                  <a:srgbClr val="275937"/>
                </a:solidFill>
              </a:defRPr>
            </a:lvl1pPr>
          </a:lstStyle>
          <a:p>
            <a:r>
              <a:rPr lang="nl-NL" dirty="0"/>
              <a:t>&lt;hoofdstuk titel&gt;</a:t>
            </a:r>
          </a:p>
        </p:txBody>
      </p:sp>
      <p:sp>
        <p:nvSpPr>
          <p:cNvPr id="3" name="Subtitel 2"/>
          <p:cNvSpPr>
            <a:spLocks noGrp="1"/>
          </p:cNvSpPr>
          <p:nvPr>
            <p:ph type="subTitle" idx="1" hasCustomPrompt="1"/>
          </p:nvPr>
        </p:nvSpPr>
        <p:spPr>
          <a:xfrm>
            <a:off x="590551" y="2413591"/>
            <a:ext cx="10954904" cy="1550153"/>
          </a:xfrm>
        </p:spPr>
        <p:txBody>
          <a:bodyPr>
            <a:normAutofit/>
          </a:bodyPr>
          <a:lstStyle>
            <a:lvl1pPr marL="285750" indent="-285750" algn="l">
              <a:buFont typeface="Arial"/>
              <a:buChar char="•"/>
              <a:defRPr sz="1800" baseline="0">
                <a:solidFill>
                  <a:srgbClr val="275937"/>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&lt;inhoud hoofdstuk&gt;</a:t>
            </a:r>
          </a:p>
          <a:p>
            <a:endParaRPr lang="nl-NL" dirty="0"/>
          </a:p>
        </p:txBody>
      </p:sp>
      <p:sp>
        <p:nvSpPr>
          <p:cNvPr id="10" name="Rechthoek 9"/>
          <p:cNvSpPr/>
          <p:nvPr userDrawn="1"/>
        </p:nvSpPr>
        <p:spPr>
          <a:xfrm>
            <a:off x="-8342" y="6499852"/>
            <a:ext cx="12208683" cy="383172"/>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800"/>
          </a:p>
        </p:txBody>
      </p:sp>
    </p:spTree>
    <p:extLst>
      <p:ext uri="{BB962C8B-B14F-4D97-AF65-F5344CB8AC3E}">
        <p14:creationId xmlns:p14="http://schemas.microsoft.com/office/powerpoint/2010/main" val="22591349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_Hoofdstuk alleen tekst">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590550" y="1171764"/>
            <a:ext cx="10954905" cy="1235234"/>
          </a:xfrm>
        </p:spPr>
        <p:txBody>
          <a:bodyPr anchor="t"/>
          <a:lstStyle>
            <a:lvl1pPr algn="l">
              <a:defRPr b="1" baseline="0">
                <a:solidFill>
                  <a:schemeClr val="bg1"/>
                </a:solidFill>
              </a:defRPr>
            </a:lvl1pPr>
          </a:lstStyle>
          <a:p>
            <a:r>
              <a:rPr lang="nl-NL" dirty="0"/>
              <a:t>&lt;hoofdstuk titel&gt;</a:t>
            </a:r>
          </a:p>
        </p:txBody>
      </p:sp>
      <p:sp>
        <p:nvSpPr>
          <p:cNvPr id="3" name="Subtitel 2"/>
          <p:cNvSpPr>
            <a:spLocks noGrp="1"/>
          </p:cNvSpPr>
          <p:nvPr>
            <p:ph type="subTitle" idx="1" hasCustomPrompt="1"/>
          </p:nvPr>
        </p:nvSpPr>
        <p:spPr>
          <a:xfrm>
            <a:off x="590551" y="2413591"/>
            <a:ext cx="10954904" cy="1550153"/>
          </a:xfrm>
        </p:spPr>
        <p:txBody>
          <a:bodyPr>
            <a:normAutofit/>
          </a:bodyPr>
          <a:lstStyle>
            <a:lvl1pPr marL="285750" indent="-285750" algn="l">
              <a:buFont typeface="Arial"/>
              <a:buChar char="•"/>
              <a:defRPr sz="18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&lt;inhoud hoofdstuk&gt;</a:t>
            </a:r>
          </a:p>
          <a:p>
            <a:endParaRPr lang="nl-NL" dirty="0"/>
          </a:p>
        </p:txBody>
      </p:sp>
      <p:sp>
        <p:nvSpPr>
          <p:cNvPr id="13" name="Rechthoek 12"/>
          <p:cNvSpPr/>
          <p:nvPr userDrawn="1"/>
        </p:nvSpPr>
        <p:spPr>
          <a:xfrm>
            <a:off x="0" y="6506109"/>
            <a:ext cx="12192000" cy="358149"/>
          </a:xfrm>
          <a:prstGeom prst="rect">
            <a:avLst/>
          </a:prstGeom>
          <a:solidFill>
            <a:srgbClr val="FFFFFF"/>
          </a:solidFill>
          <a:ln>
            <a:solidFill>
              <a:srgbClr val="FFFFFF"/>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sz="1800"/>
          </a:p>
        </p:txBody>
      </p:sp>
      <p:sp>
        <p:nvSpPr>
          <p:cNvPr id="7" name="Rechthoek 6">
            <a:extLst>
              <a:ext uri="{FF2B5EF4-FFF2-40B4-BE49-F238E27FC236}">
                <a16:creationId xmlns:a16="http://schemas.microsoft.com/office/drawing/2014/main" id="{E18E1D89-AC64-E14C-A351-0097B0BA1A06}"/>
              </a:ext>
            </a:extLst>
          </p:cNvPr>
          <p:cNvSpPr/>
          <p:nvPr userDrawn="1"/>
        </p:nvSpPr>
        <p:spPr>
          <a:xfrm>
            <a:off x="251" y="892799"/>
            <a:ext cx="12208683" cy="5609601"/>
          </a:xfrm>
          <a:prstGeom prst="rect">
            <a:avLst/>
          </a:prstGeom>
          <a:solidFill>
            <a:srgbClr val="39870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800" dirty="0"/>
          </a:p>
        </p:txBody>
      </p:sp>
    </p:spTree>
    <p:extLst>
      <p:ext uri="{BB962C8B-B14F-4D97-AF65-F5344CB8AC3E}">
        <p14:creationId xmlns:p14="http://schemas.microsoft.com/office/powerpoint/2010/main" val="27931270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kst">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9D71E858-B10F-3F46-9281-6B6F1FFFB294}"/>
              </a:ext>
            </a:extLst>
          </p:cNvPr>
          <p:cNvSpPr/>
          <p:nvPr userDrawn="1"/>
        </p:nvSpPr>
        <p:spPr>
          <a:xfrm>
            <a:off x="0" y="6513085"/>
            <a:ext cx="12192000" cy="358149"/>
          </a:xfrm>
          <a:prstGeom prst="rect">
            <a:avLst/>
          </a:prstGeom>
          <a:solidFill>
            <a:srgbClr val="39870C"/>
          </a:solidFill>
          <a:ln>
            <a:solidFill>
              <a:srgbClr val="39870C"/>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sz="1800"/>
          </a:p>
        </p:txBody>
      </p:sp>
      <p:sp>
        <p:nvSpPr>
          <p:cNvPr id="2" name="Titel 1"/>
          <p:cNvSpPr>
            <a:spLocks noGrp="1"/>
          </p:cNvSpPr>
          <p:nvPr>
            <p:ph type="title"/>
          </p:nvPr>
        </p:nvSpPr>
        <p:spPr/>
        <p:txBody>
          <a:bodyPr/>
          <a:lstStyle/>
          <a:p>
            <a:r>
              <a:rPr lang="nl-NL"/>
              <a:t>Klik om de stijl te bewerken</a:t>
            </a:r>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6" name="Tijdelijke aanduiding voor tekst 5"/>
          <p:cNvSpPr>
            <a:spLocks noGrp="1"/>
          </p:cNvSpPr>
          <p:nvPr>
            <p:ph type="body" sz="quarter" idx="12"/>
          </p:nvPr>
        </p:nvSpPr>
        <p:spPr>
          <a:xfrm>
            <a:off x="601134" y="1811338"/>
            <a:ext cx="10964333" cy="4305685"/>
          </a:xfrm>
        </p:spPr>
        <p:txBody>
          <a:bodyPr>
            <a:normAutofit/>
          </a:bodyPr>
          <a:lstStyle>
            <a:lvl1pPr marL="0" indent="0">
              <a:lnSpc>
                <a:spcPts val="2400"/>
              </a:lnSpc>
              <a:buFontTx/>
              <a:buNone/>
              <a:defRPr sz="1600">
                <a:solidFill>
                  <a:srgbClr val="000000"/>
                </a:solidFill>
              </a:defRPr>
            </a:lvl1pPr>
            <a:lvl2pPr marL="457200" indent="0">
              <a:lnSpc>
                <a:spcPts val="2400"/>
              </a:lnSpc>
              <a:buFontTx/>
              <a:buNone/>
              <a:defRPr sz="1600">
                <a:solidFill>
                  <a:srgbClr val="000000"/>
                </a:solidFill>
              </a:defRPr>
            </a:lvl2pPr>
            <a:lvl3pPr marL="914400" indent="0">
              <a:lnSpc>
                <a:spcPts val="2400"/>
              </a:lnSpc>
              <a:buFontTx/>
              <a:buNone/>
              <a:defRPr sz="1600">
                <a:solidFill>
                  <a:srgbClr val="000000"/>
                </a:solidFill>
              </a:defRPr>
            </a:lvl3pPr>
            <a:lvl4pPr marL="1371600" indent="0">
              <a:lnSpc>
                <a:spcPts val="2400"/>
              </a:lnSpc>
              <a:buFontTx/>
              <a:buNone/>
              <a:defRPr sz="1600">
                <a:solidFill>
                  <a:srgbClr val="000000"/>
                </a:solidFill>
              </a:defRPr>
            </a:lvl4pPr>
            <a:lvl5pPr marL="1828800" indent="0">
              <a:lnSpc>
                <a:spcPts val="2400"/>
              </a:lnSpc>
              <a:buFontTx/>
              <a:buNone/>
              <a:defRPr sz="1600">
                <a:solidFill>
                  <a:srgbClr val="000000"/>
                </a:solidFill>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NL" dirty="0"/>
          </a:p>
        </p:txBody>
      </p:sp>
    </p:spTree>
    <p:extLst>
      <p:ext uri="{BB962C8B-B14F-4D97-AF65-F5344CB8AC3E}">
        <p14:creationId xmlns:p14="http://schemas.microsoft.com/office/powerpoint/2010/main" val="23733722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601133" y="1169391"/>
            <a:ext cx="10972800" cy="663123"/>
          </a:xfrm>
          <a:prstGeom prst="rect">
            <a:avLst/>
          </a:prstGeom>
        </p:spPr>
        <p:txBody>
          <a:bodyPr vert="horz" lIns="91440" tIns="45720" rIns="91440" bIns="45720" rtlCol="0" anchor="t">
            <a:normAutofit/>
          </a:bodyPr>
          <a:lstStyle/>
          <a:p>
            <a:r>
              <a:rPr lang="nl-NL" dirty="0"/>
              <a:t>Titelstijl van model bewerken</a:t>
            </a:r>
          </a:p>
        </p:txBody>
      </p:sp>
      <p:sp>
        <p:nvSpPr>
          <p:cNvPr id="3" name="Tijdelijke aanduiding voor tekst 2"/>
          <p:cNvSpPr>
            <a:spLocks noGrp="1"/>
          </p:cNvSpPr>
          <p:nvPr>
            <p:ph type="body" idx="1"/>
          </p:nvPr>
        </p:nvSpPr>
        <p:spPr>
          <a:xfrm>
            <a:off x="601133" y="1733121"/>
            <a:ext cx="11057212" cy="4016515"/>
          </a:xfrm>
          <a:prstGeom prst="rect">
            <a:avLst/>
          </a:prstGeom>
        </p:spPr>
        <p:txBody>
          <a:bodyPr vert="horz" lIns="91440" tIns="45720" rIns="91440" bIns="45720" rtlCol="0">
            <a:normAutofit/>
          </a:body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9" name="Tijdelijke aanduiding voor datum 8"/>
          <p:cNvSpPr>
            <a:spLocks noGrp="1"/>
          </p:cNvSpPr>
          <p:nvPr>
            <p:ph type="dt" sz="half" idx="2"/>
          </p:nvPr>
        </p:nvSpPr>
        <p:spPr>
          <a:xfrm>
            <a:off x="8891540" y="6506109"/>
            <a:ext cx="2844800" cy="365125"/>
          </a:xfrm>
          <a:prstGeom prst="rect">
            <a:avLst/>
          </a:prstGeom>
        </p:spPr>
        <p:txBody>
          <a:bodyPr vert="horz" lIns="91440" tIns="45720" rIns="91440" bIns="45720" rtlCol="0" anchor="ctr"/>
          <a:lstStyle>
            <a:lvl1pPr algn="r">
              <a:defRPr sz="1000" b="0" i="0">
                <a:solidFill>
                  <a:srgbClr val="FFFFFF"/>
                </a:solidFill>
                <a:latin typeface="Verdana"/>
                <a:cs typeface="Verdana"/>
              </a:defRPr>
            </a:lvl1pPr>
          </a:lstStyle>
          <a:p>
            <a:fld id="{33B407B4-DD70-D045-8D0A-4EFC055441BF}" type="datetime3">
              <a:rPr lang="nl-NL" smtClean="0"/>
              <a:t>18/7/24</a:t>
            </a:fld>
            <a:endParaRPr lang="nl-NL" dirty="0"/>
          </a:p>
        </p:txBody>
      </p:sp>
      <p:sp>
        <p:nvSpPr>
          <p:cNvPr id="11" name="Tijdelijke aanduiding voor voettekst 10"/>
          <p:cNvSpPr>
            <a:spLocks noGrp="1"/>
          </p:cNvSpPr>
          <p:nvPr>
            <p:ph type="ftr" sz="quarter" idx="3"/>
          </p:nvPr>
        </p:nvSpPr>
        <p:spPr>
          <a:xfrm>
            <a:off x="609600" y="6513085"/>
            <a:ext cx="3860800" cy="365125"/>
          </a:xfrm>
          <a:prstGeom prst="rect">
            <a:avLst/>
          </a:prstGeom>
        </p:spPr>
        <p:txBody>
          <a:bodyPr vert="horz" lIns="91440" tIns="45720" rIns="91440" bIns="45720" rtlCol="0" anchor="ctr"/>
          <a:lstStyle>
            <a:lvl1pPr algn="l">
              <a:defRPr sz="1000" b="0" i="0">
                <a:solidFill>
                  <a:srgbClr val="FFFFFF"/>
                </a:solidFill>
                <a:latin typeface="Verdana"/>
                <a:cs typeface="Verdana"/>
              </a:defRPr>
            </a:lvl1pPr>
          </a:lstStyle>
          <a:p>
            <a:endParaRPr lang="nl-NL" dirty="0"/>
          </a:p>
        </p:txBody>
      </p:sp>
      <p:pic>
        <p:nvPicPr>
          <p:cNvPr id="5" name="Afbeelding 4">
            <a:extLst>
              <a:ext uri="{FF2B5EF4-FFF2-40B4-BE49-F238E27FC236}">
                <a16:creationId xmlns:a16="http://schemas.microsoft.com/office/drawing/2014/main" id="{45804278-0ED3-524C-8B87-AC1FCEE79A0D}"/>
              </a:ext>
            </a:extLst>
          </p:cNvPr>
          <p:cNvPicPr>
            <a:picLocks noChangeAspect="1"/>
          </p:cNvPicPr>
          <p:nvPr userDrawn="1"/>
        </p:nvPicPr>
        <p:blipFill>
          <a:blip r:embed="rId19"/>
          <a:stretch>
            <a:fillRect/>
          </a:stretch>
        </p:blipFill>
        <p:spPr>
          <a:xfrm>
            <a:off x="415288" y="73590"/>
            <a:ext cx="2709572" cy="788994"/>
          </a:xfrm>
          <a:prstGeom prst="rect">
            <a:avLst/>
          </a:prstGeom>
        </p:spPr>
      </p:pic>
    </p:spTree>
    <p:extLst>
      <p:ext uri="{BB962C8B-B14F-4D97-AF65-F5344CB8AC3E}">
        <p14:creationId xmlns:p14="http://schemas.microsoft.com/office/powerpoint/2010/main" val="4142678147"/>
      </p:ext>
    </p:extLst>
  </p:cSld>
  <p:clrMap bg1="lt1" tx1="dk1" bg2="lt2" tx2="dk2" accent1="accent1" accent2="accent2" accent3="accent3" accent4="accent4" accent5="accent5" accent6="accent6" hlink="hlink" folHlink="folHlink"/>
  <p:sldLayoutIdLst>
    <p:sldLayoutId id="2147483708" r:id="rId1"/>
    <p:sldLayoutId id="2147483710" r:id="rId2"/>
    <p:sldLayoutId id="2147483709" r:id="rId3"/>
    <p:sldLayoutId id="2147483711" r:id="rId4"/>
    <p:sldLayoutId id="2147483697" r:id="rId5"/>
    <p:sldLayoutId id="2147483700" r:id="rId6"/>
    <p:sldLayoutId id="2147483701" r:id="rId7"/>
    <p:sldLayoutId id="2147483702" r:id="rId8"/>
    <p:sldLayoutId id="2147483690" r:id="rId9"/>
    <p:sldLayoutId id="2147483695" r:id="rId10"/>
    <p:sldLayoutId id="2147483704" r:id="rId11"/>
    <p:sldLayoutId id="2147483691" r:id="rId12"/>
    <p:sldLayoutId id="2147483705" r:id="rId13"/>
    <p:sldLayoutId id="2147483706" r:id="rId14"/>
    <p:sldLayoutId id="2147483692" r:id="rId15"/>
    <p:sldLayoutId id="2147483693" r:id="rId16"/>
    <p:sldLayoutId id="2147483694" r:id="rId17"/>
  </p:sldLayoutIdLst>
  <p:hf sldNum="0" hdr="0"/>
  <p:txStyles>
    <p:titleStyle>
      <a:lvl1pPr algn="l" defTabSz="457200" rtl="0" eaLnBrk="1" latinLnBrk="0" hangingPunct="1">
        <a:spcBef>
          <a:spcPct val="0"/>
        </a:spcBef>
        <a:buNone/>
        <a:defRPr sz="2800" b="1" i="0" kern="1200">
          <a:solidFill>
            <a:srgbClr val="275937"/>
          </a:solidFill>
          <a:latin typeface="Verdana"/>
          <a:ea typeface="+mj-ea"/>
          <a:cs typeface="Verdana"/>
        </a:defRPr>
      </a:lvl1pPr>
    </p:titleStyle>
    <p:bodyStyle>
      <a:lvl1pPr marL="0" indent="0" algn="l" defTabSz="457200" rtl="0" eaLnBrk="1" latinLnBrk="0" hangingPunct="1">
        <a:lnSpc>
          <a:spcPct val="100000"/>
        </a:lnSpc>
        <a:spcBef>
          <a:spcPct val="20000"/>
        </a:spcBef>
        <a:buFontTx/>
        <a:buNone/>
        <a:defRPr sz="1600" b="0" i="0" kern="1200">
          <a:solidFill>
            <a:srgbClr val="275937"/>
          </a:solidFill>
          <a:latin typeface="Verdana"/>
          <a:ea typeface="+mn-ea"/>
          <a:cs typeface="Verdana"/>
        </a:defRPr>
      </a:lvl1pPr>
      <a:lvl2pPr marL="457200" indent="0" algn="l" defTabSz="457200" rtl="0" eaLnBrk="1" latinLnBrk="0" hangingPunct="1">
        <a:lnSpc>
          <a:spcPct val="100000"/>
        </a:lnSpc>
        <a:spcBef>
          <a:spcPct val="20000"/>
        </a:spcBef>
        <a:buFontTx/>
        <a:buNone/>
        <a:defRPr sz="1600" b="0" i="0" kern="1200">
          <a:solidFill>
            <a:srgbClr val="275937"/>
          </a:solidFill>
          <a:latin typeface="Verdana"/>
          <a:ea typeface="+mn-ea"/>
          <a:cs typeface="Verdana"/>
        </a:defRPr>
      </a:lvl2pPr>
      <a:lvl3pPr marL="914400" indent="0" algn="l" defTabSz="457200" rtl="0" eaLnBrk="1" latinLnBrk="0" hangingPunct="1">
        <a:lnSpc>
          <a:spcPct val="100000"/>
        </a:lnSpc>
        <a:spcBef>
          <a:spcPct val="20000"/>
        </a:spcBef>
        <a:buFontTx/>
        <a:buNone/>
        <a:defRPr sz="1600" b="0" i="0" kern="1200">
          <a:solidFill>
            <a:srgbClr val="275937"/>
          </a:solidFill>
          <a:latin typeface="Verdana"/>
          <a:ea typeface="+mn-ea"/>
          <a:cs typeface="Verdana"/>
        </a:defRPr>
      </a:lvl3pPr>
      <a:lvl4pPr marL="1371600" indent="0" algn="l" defTabSz="457200" rtl="0" eaLnBrk="1" latinLnBrk="0" hangingPunct="1">
        <a:lnSpc>
          <a:spcPct val="100000"/>
        </a:lnSpc>
        <a:spcBef>
          <a:spcPct val="20000"/>
        </a:spcBef>
        <a:buFontTx/>
        <a:buNone/>
        <a:defRPr sz="1600" b="0" i="0" kern="1200">
          <a:solidFill>
            <a:srgbClr val="275937"/>
          </a:solidFill>
          <a:latin typeface="Verdana"/>
          <a:ea typeface="+mn-ea"/>
          <a:cs typeface="Verdana"/>
        </a:defRPr>
      </a:lvl4pPr>
      <a:lvl5pPr marL="1828800" indent="0" algn="l" defTabSz="457200" rtl="0" eaLnBrk="1" latinLnBrk="0" hangingPunct="1">
        <a:lnSpc>
          <a:spcPct val="100000"/>
        </a:lnSpc>
        <a:spcBef>
          <a:spcPct val="20000"/>
        </a:spcBef>
        <a:buFontTx/>
        <a:buNone/>
        <a:defRPr sz="1600" b="0" i="0" kern="1200">
          <a:solidFill>
            <a:srgbClr val="275937"/>
          </a:solidFill>
          <a:latin typeface="Verdana"/>
          <a:ea typeface="+mn-ea"/>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10.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10.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10.xml"/><Relationship Id="rId5" Type="http://schemas.openxmlformats.org/officeDocument/2006/relationships/image" Target="../media/image10.png"/><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10.xml"/><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10.xml"/><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10.xml"/><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10.xml"/><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10.xml"/><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10.xml"/><Relationship Id="rId4" Type="http://schemas.openxmlformats.org/officeDocument/2006/relationships/image" Target="../media/image16.png"/></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4.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5.xml"/><Relationship Id="rId1" Type="http://schemas.openxmlformats.org/officeDocument/2006/relationships/slideLayout" Target="../slideLayouts/slideLayout10.xml"/><Relationship Id="rId4" Type="http://schemas.openxmlformats.org/officeDocument/2006/relationships/image" Target="../media/image17.png"/></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6.xml"/><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0.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ctrTitle"/>
          </p:nvPr>
        </p:nvSpPr>
        <p:spPr/>
        <p:txBody>
          <a:bodyPr/>
          <a:lstStyle/>
          <a:p>
            <a:r>
              <a:rPr lang="nl-NL" dirty="0" err="1"/>
              <a:t>Bopa</a:t>
            </a:r>
            <a:r>
              <a:rPr lang="nl-NL" dirty="0"/>
              <a:t> in praktijk</a:t>
            </a:r>
          </a:p>
        </p:txBody>
      </p:sp>
      <p:sp>
        <p:nvSpPr>
          <p:cNvPr id="4" name="Tijdelijke aanduiding voor tekst 3">
            <a:extLst>
              <a:ext uri="{FF2B5EF4-FFF2-40B4-BE49-F238E27FC236}">
                <a16:creationId xmlns:a16="http://schemas.microsoft.com/office/drawing/2014/main" id="{ACA56F21-D6D6-7E41-BB94-C0B4E84965CB}"/>
              </a:ext>
            </a:extLst>
          </p:cNvPr>
          <p:cNvSpPr>
            <a:spLocks noGrp="1"/>
          </p:cNvSpPr>
          <p:nvPr>
            <p:ph type="body" sz="quarter" idx="11"/>
          </p:nvPr>
        </p:nvSpPr>
        <p:spPr/>
        <p:txBody>
          <a:bodyPr/>
          <a:lstStyle/>
          <a:p>
            <a:r>
              <a:rPr lang="nl-NL" dirty="0"/>
              <a:t>27 juni 2024</a:t>
            </a:r>
          </a:p>
          <a:p>
            <a:r>
              <a:rPr lang="nl-NL" dirty="0"/>
              <a:t>Isabella de Lange en Babette van der Padt</a:t>
            </a:r>
          </a:p>
        </p:txBody>
      </p:sp>
      <p:pic>
        <p:nvPicPr>
          <p:cNvPr id="2" name="Afbeelding 1" descr="Logo van het bedrijf PartnersRO&#10;">
            <a:extLst>
              <a:ext uri="{FF2B5EF4-FFF2-40B4-BE49-F238E27FC236}">
                <a16:creationId xmlns:a16="http://schemas.microsoft.com/office/drawing/2014/main" id="{08D7FF62-3FD6-8D11-7E2E-01359D3214B4}"/>
              </a:ext>
              <a:ext uri="{C183D7F6-B498-43B3-948B-1728B52AA6E4}">
                <adec:decorative xmlns:adec="http://schemas.microsoft.com/office/drawing/2017/decorative" val="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27368" y="4497703"/>
            <a:ext cx="1282288" cy="1840703"/>
          </a:xfrm>
          <a:prstGeom prst="rect">
            <a:avLst/>
          </a:prstGeom>
        </p:spPr>
      </p:pic>
    </p:spTree>
    <p:extLst>
      <p:ext uri="{BB962C8B-B14F-4D97-AF65-F5344CB8AC3E}">
        <p14:creationId xmlns:p14="http://schemas.microsoft.com/office/powerpoint/2010/main" val="6158562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nl-NL" dirty="0"/>
              <a:t>Procedure</a:t>
            </a:r>
          </a:p>
        </p:txBody>
      </p:sp>
      <p:sp>
        <p:nvSpPr>
          <p:cNvPr id="5" name="Ondertitel 4"/>
          <p:cNvSpPr>
            <a:spLocks noGrp="1"/>
          </p:cNvSpPr>
          <p:nvPr>
            <p:ph type="body" sz="quarter" idx="12"/>
          </p:nvPr>
        </p:nvSpPr>
        <p:spPr/>
        <p:txBody>
          <a:bodyPr>
            <a:normAutofit/>
          </a:bodyPr>
          <a:lstStyle/>
          <a:p>
            <a:pPr marL="0" indent="0">
              <a:buNone/>
            </a:pPr>
            <a:r>
              <a:rPr lang="nl-NL" sz="1800" dirty="0">
                <a:solidFill>
                  <a:srgbClr val="275937"/>
                </a:solidFill>
              </a:rPr>
              <a:t>Procedure:</a:t>
            </a:r>
          </a:p>
          <a:p>
            <a:pPr marL="285750" indent="-285750">
              <a:buFont typeface="Arial" panose="020B0604020202020204" pitchFamily="34" charset="0"/>
              <a:buChar char="•"/>
            </a:pPr>
            <a:r>
              <a:rPr lang="nl-NL" sz="1800" dirty="0" err="1">
                <a:solidFill>
                  <a:srgbClr val="275937"/>
                </a:solidFill>
              </a:rPr>
              <a:t>Bopa</a:t>
            </a:r>
            <a:r>
              <a:rPr lang="nl-NL" sz="1800" dirty="0">
                <a:solidFill>
                  <a:srgbClr val="275937"/>
                </a:solidFill>
              </a:rPr>
              <a:t> korte (reguliere) procedure, tenzij bevoegd gezag anders bepaald of op aanvraag initiatiefnemer &gt; dan uitgebreide procedure</a:t>
            </a:r>
          </a:p>
          <a:p>
            <a:pPr marL="285750" indent="-285750">
              <a:buFont typeface="Arial" panose="020B0604020202020204" pitchFamily="34" charset="0"/>
              <a:buChar char="•"/>
            </a:pPr>
            <a:r>
              <a:rPr lang="nl-NL" sz="1800" dirty="0">
                <a:solidFill>
                  <a:srgbClr val="275937"/>
                </a:solidFill>
              </a:rPr>
              <a:t>Omgevingsvergunning:  reguliere procedure</a:t>
            </a:r>
          </a:p>
          <a:p>
            <a:pPr marL="285750" indent="-285750">
              <a:buFont typeface="Arial" panose="020B0604020202020204" pitchFamily="34" charset="0"/>
              <a:buChar char="•"/>
            </a:pPr>
            <a:r>
              <a:rPr lang="nl-NL" sz="1800" dirty="0">
                <a:solidFill>
                  <a:srgbClr val="275937"/>
                </a:solidFill>
              </a:rPr>
              <a:t>Adviesrecht gemeenteraad</a:t>
            </a:r>
          </a:p>
          <a:p>
            <a:pPr marL="0" indent="0">
              <a:buNone/>
            </a:pPr>
            <a:r>
              <a:rPr lang="nl-NL" sz="1800" dirty="0">
                <a:solidFill>
                  <a:srgbClr val="275937"/>
                </a:solidFill>
              </a:rPr>
              <a:t>Raad actief gevallen aanwijzen, waarin zij advies wil geven.</a:t>
            </a:r>
          </a:p>
          <a:p>
            <a:pPr marL="0" indent="0">
              <a:buNone/>
            </a:pPr>
            <a:r>
              <a:rPr lang="nl-NL" sz="1800" dirty="0">
                <a:solidFill>
                  <a:srgbClr val="275937"/>
                </a:solidFill>
              </a:rPr>
              <a:t>Advies is bindend</a:t>
            </a:r>
          </a:p>
          <a:p>
            <a:pPr marL="0" indent="0">
              <a:buNone/>
            </a:pPr>
            <a:endParaRPr lang="nl-NL" sz="1800" dirty="0">
              <a:solidFill>
                <a:srgbClr val="275937"/>
              </a:solidFill>
            </a:endParaRPr>
          </a:p>
          <a:p>
            <a:pPr marL="0" indent="0">
              <a:buNone/>
            </a:pPr>
            <a:endParaRPr lang="nl-NL" sz="1800" dirty="0">
              <a:solidFill>
                <a:srgbClr val="275937"/>
              </a:solidFill>
            </a:endParaRPr>
          </a:p>
          <a:p>
            <a:endParaRPr lang="nl-NL" sz="7200" dirty="0"/>
          </a:p>
          <a:p>
            <a:endParaRPr lang="nl-NL" sz="7200" dirty="0"/>
          </a:p>
          <a:p>
            <a:endParaRPr lang="nl-NL" dirty="0"/>
          </a:p>
        </p:txBody>
      </p:sp>
      <p:pic>
        <p:nvPicPr>
          <p:cNvPr id="2" name="Afbeelding 1" descr="Logo van het bedrijf PartnersRO&#10;">
            <a:extLst>
              <a:ext uri="{FF2B5EF4-FFF2-40B4-BE49-F238E27FC236}">
                <a16:creationId xmlns:a16="http://schemas.microsoft.com/office/drawing/2014/main" id="{4F79A3AA-C90C-9D14-856A-D554E4277463}"/>
              </a:ext>
              <a:ext uri="{C183D7F6-B498-43B3-948B-1728B52AA6E4}">
                <adec:decorative xmlns:adec="http://schemas.microsoft.com/office/drawing/2017/decorative" val="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03240" y="280738"/>
            <a:ext cx="849151" cy="1218942"/>
          </a:xfrm>
          <a:prstGeom prst="rect">
            <a:avLst/>
          </a:prstGeom>
        </p:spPr>
      </p:pic>
    </p:spTree>
    <p:extLst>
      <p:ext uri="{BB962C8B-B14F-4D97-AF65-F5344CB8AC3E}">
        <p14:creationId xmlns:p14="http://schemas.microsoft.com/office/powerpoint/2010/main" val="15938663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nl-NL" dirty="0"/>
              <a:t>Reguliere procedure</a:t>
            </a:r>
          </a:p>
        </p:txBody>
      </p:sp>
      <p:pic>
        <p:nvPicPr>
          <p:cNvPr id="2" name="Afbeelding 1">
            <a:extLst>
              <a:ext uri="{FF2B5EF4-FFF2-40B4-BE49-F238E27FC236}">
                <a16:creationId xmlns:a16="http://schemas.microsoft.com/office/drawing/2014/main" id="{BD6CAD33-2E05-73BC-BAF2-069FFD057668}"/>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03240" y="280738"/>
            <a:ext cx="849151" cy="1218942"/>
          </a:xfrm>
          <a:prstGeom prst="rect">
            <a:avLst/>
          </a:prstGeom>
        </p:spPr>
      </p:pic>
      <p:pic>
        <p:nvPicPr>
          <p:cNvPr id="4" name="Afbeelding 3" descr="Reguliere procedure verbeelding">
            <a:extLst>
              <a:ext uri="{FF2B5EF4-FFF2-40B4-BE49-F238E27FC236}">
                <a16:creationId xmlns:a16="http://schemas.microsoft.com/office/drawing/2014/main" id="{64B3953A-CD2E-A0FD-DDE9-B0F3D31B866D}"/>
              </a:ext>
              <a:ext uri="{C183D7F6-B498-43B3-948B-1728B52AA6E4}">
                <adec:decorative xmlns:adec="http://schemas.microsoft.com/office/drawing/2017/decorative" val="0"/>
              </a:ext>
            </a:extLst>
          </p:cNvPr>
          <p:cNvPicPr>
            <a:picLocks noChangeAspect="1"/>
          </p:cNvPicPr>
          <p:nvPr/>
        </p:nvPicPr>
        <p:blipFill>
          <a:blip r:embed="rId4"/>
          <a:stretch>
            <a:fillRect/>
          </a:stretch>
        </p:blipFill>
        <p:spPr>
          <a:xfrm>
            <a:off x="-2" y="2713518"/>
            <a:ext cx="12261478" cy="3334355"/>
          </a:xfrm>
          <a:prstGeom prst="rect">
            <a:avLst/>
          </a:prstGeom>
        </p:spPr>
      </p:pic>
      <p:sp>
        <p:nvSpPr>
          <p:cNvPr id="6" name="Tekstvak 5">
            <a:extLst>
              <a:ext uri="{FF2B5EF4-FFF2-40B4-BE49-F238E27FC236}">
                <a16:creationId xmlns:a16="http://schemas.microsoft.com/office/drawing/2014/main" id="{FFDB9478-558B-EBC7-BA76-E9919277A941}"/>
              </a:ext>
            </a:extLst>
          </p:cNvPr>
          <p:cNvSpPr txBox="1"/>
          <p:nvPr/>
        </p:nvSpPr>
        <p:spPr>
          <a:xfrm>
            <a:off x="590550" y="2037666"/>
            <a:ext cx="6133288" cy="369332"/>
          </a:xfrm>
          <a:prstGeom prst="rect">
            <a:avLst/>
          </a:prstGeom>
          <a:noFill/>
        </p:spPr>
        <p:txBody>
          <a:bodyPr wrap="square">
            <a:spAutoFit/>
          </a:bodyPr>
          <a:lstStyle/>
          <a:p>
            <a:r>
              <a:rPr lang="nl-NL" dirty="0">
                <a:solidFill>
                  <a:schemeClr val="bg1"/>
                </a:solidFill>
                <a:latin typeface="Verdana" panose="020B0604030504040204" pitchFamily="34" charset="0"/>
                <a:ea typeface="Verdana" panose="020B0604030504040204" pitchFamily="34" charset="0"/>
              </a:rPr>
              <a:t>Regulier</a:t>
            </a:r>
            <a:r>
              <a:rPr lang="nl-NL" sz="1800" dirty="0">
                <a:solidFill>
                  <a:schemeClr val="bg1"/>
                </a:solidFill>
                <a:latin typeface="Verdana" panose="020B0604030504040204" pitchFamily="34" charset="0"/>
                <a:ea typeface="Verdana" panose="020B0604030504040204" pitchFamily="34" charset="0"/>
              </a:rPr>
              <a:t> procedure</a:t>
            </a:r>
            <a:endParaRPr lang="en-NL" dirty="0">
              <a:solidFill>
                <a:schemeClr val="bg1"/>
              </a:solidFill>
            </a:endParaRPr>
          </a:p>
        </p:txBody>
      </p:sp>
    </p:spTree>
    <p:extLst>
      <p:ext uri="{BB962C8B-B14F-4D97-AF65-F5344CB8AC3E}">
        <p14:creationId xmlns:p14="http://schemas.microsoft.com/office/powerpoint/2010/main" val="32173661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nl-NL" dirty="0"/>
              <a:t>Uitgebreide procedure</a:t>
            </a:r>
          </a:p>
        </p:txBody>
      </p:sp>
      <p:pic>
        <p:nvPicPr>
          <p:cNvPr id="2" name="Afbeelding 1">
            <a:extLst>
              <a:ext uri="{FF2B5EF4-FFF2-40B4-BE49-F238E27FC236}">
                <a16:creationId xmlns:a16="http://schemas.microsoft.com/office/drawing/2014/main" id="{BD6CAD33-2E05-73BC-BAF2-069FFD057668}"/>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03240" y="280738"/>
            <a:ext cx="849151" cy="1218942"/>
          </a:xfrm>
          <a:prstGeom prst="rect">
            <a:avLst/>
          </a:prstGeom>
        </p:spPr>
      </p:pic>
      <p:sp>
        <p:nvSpPr>
          <p:cNvPr id="6" name="Tekstvak 5">
            <a:extLst>
              <a:ext uri="{FF2B5EF4-FFF2-40B4-BE49-F238E27FC236}">
                <a16:creationId xmlns:a16="http://schemas.microsoft.com/office/drawing/2014/main" id="{B5809474-E465-BDDE-6367-CD54030257B2}"/>
              </a:ext>
            </a:extLst>
          </p:cNvPr>
          <p:cNvSpPr txBox="1"/>
          <p:nvPr/>
        </p:nvSpPr>
        <p:spPr>
          <a:xfrm>
            <a:off x="590550" y="2037666"/>
            <a:ext cx="6133288" cy="369332"/>
          </a:xfrm>
          <a:prstGeom prst="rect">
            <a:avLst/>
          </a:prstGeom>
          <a:noFill/>
        </p:spPr>
        <p:txBody>
          <a:bodyPr wrap="square">
            <a:spAutoFit/>
          </a:bodyPr>
          <a:lstStyle/>
          <a:p>
            <a:r>
              <a:rPr lang="nl-NL" dirty="0">
                <a:solidFill>
                  <a:schemeClr val="bg1"/>
                </a:solidFill>
                <a:latin typeface="Verdana" panose="020B0604030504040204" pitchFamily="34" charset="0"/>
                <a:ea typeface="Verdana" panose="020B0604030504040204" pitchFamily="34" charset="0"/>
              </a:rPr>
              <a:t>Uitgebreide</a:t>
            </a:r>
            <a:r>
              <a:rPr lang="nl-NL" sz="1800" dirty="0">
                <a:solidFill>
                  <a:schemeClr val="bg1"/>
                </a:solidFill>
                <a:latin typeface="Verdana" panose="020B0604030504040204" pitchFamily="34" charset="0"/>
                <a:ea typeface="Verdana" panose="020B0604030504040204" pitchFamily="34" charset="0"/>
              </a:rPr>
              <a:t> procedure</a:t>
            </a:r>
            <a:endParaRPr lang="en-NL" dirty="0">
              <a:solidFill>
                <a:schemeClr val="bg1"/>
              </a:solidFill>
            </a:endParaRPr>
          </a:p>
        </p:txBody>
      </p:sp>
      <p:pic>
        <p:nvPicPr>
          <p:cNvPr id="5" name="Afbeelding 4" descr="Uitgebreide procedure verbeelding">
            <a:extLst>
              <a:ext uri="{FF2B5EF4-FFF2-40B4-BE49-F238E27FC236}">
                <a16:creationId xmlns:a16="http://schemas.microsoft.com/office/drawing/2014/main" id="{233F7B2F-B750-B3D6-9D87-1D3D43933626}"/>
              </a:ext>
            </a:extLst>
          </p:cNvPr>
          <p:cNvPicPr>
            <a:picLocks noChangeAspect="1"/>
          </p:cNvPicPr>
          <p:nvPr/>
        </p:nvPicPr>
        <p:blipFill>
          <a:blip r:embed="rId4"/>
          <a:stretch>
            <a:fillRect/>
          </a:stretch>
        </p:blipFill>
        <p:spPr>
          <a:xfrm>
            <a:off x="0" y="2554784"/>
            <a:ext cx="12192000" cy="3739877"/>
          </a:xfrm>
          <a:prstGeom prst="rect">
            <a:avLst/>
          </a:prstGeom>
        </p:spPr>
      </p:pic>
    </p:spTree>
    <p:extLst>
      <p:ext uri="{BB962C8B-B14F-4D97-AF65-F5344CB8AC3E}">
        <p14:creationId xmlns:p14="http://schemas.microsoft.com/office/powerpoint/2010/main" val="35780133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nl-NL" dirty="0"/>
              <a:t>Opvolgende </a:t>
            </a:r>
            <a:r>
              <a:rPr lang="nl-NL" dirty="0" err="1"/>
              <a:t>Bopa</a:t>
            </a:r>
            <a:r>
              <a:rPr lang="nl-NL" dirty="0"/>
              <a:t> (fasering)</a:t>
            </a:r>
          </a:p>
        </p:txBody>
      </p:sp>
      <p:sp>
        <p:nvSpPr>
          <p:cNvPr id="5" name="Ondertitel 4"/>
          <p:cNvSpPr>
            <a:spLocks noGrp="1"/>
          </p:cNvSpPr>
          <p:nvPr>
            <p:ph type="body" sz="quarter" idx="12"/>
          </p:nvPr>
        </p:nvSpPr>
        <p:spPr/>
        <p:txBody>
          <a:bodyPr>
            <a:normAutofit/>
          </a:bodyPr>
          <a:lstStyle/>
          <a:p>
            <a:r>
              <a:rPr lang="nl-NL" sz="1800" dirty="0">
                <a:solidFill>
                  <a:srgbClr val="275937"/>
                </a:solidFill>
              </a:rPr>
              <a:t>Tot 1 januari 2032 mogelijk</a:t>
            </a:r>
          </a:p>
          <a:p>
            <a:r>
              <a:rPr lang="nl-NL" sz="1800" dirty="0">
                <a:solidFill>
                  <a:srgbClr val="275937"/>
                </a:solidFill>
              </a:rPr>
              <a:t>Beoordelingsregel voor een opvolgende omgevingsvergunningverlening in artikel 12.27a </a:t>
            </a:r>
            <a:r>
              <a:rPr lang="nl-NL" sz="1800" dirty="0" err="1">
                <a:solidFill>
                  <a:srgbClr val="275937"/>
                </a:solidFill>
              </a:rPr>
              <a:t>Bkl</a:t>
            </a:r>
            <a:endParaRPr lang="nl-NL" sz="1800" dirty="0">
              <a:solidFill>
                <a:srgbClr val="275937"/>
              </a:solidFill>
            </a:endParaRPr>
          </a:p>
          <a:p>
            <a:r>
              <a:rPr lang="nl-NL" sz="1800" dirty="0">
                <a:solidFill>
                  <a:srgbClr val="275937"/>
                </a:solidFill>
              </a:rPr>
              <a:t>In ieder geval sprake van een evenwichtige toedeling van functies aan locaties voor zover de activiteit niet in strijd is met een </a:t>
            </a:r>
            <a:r>
              <a:rPr lang="nl-NL" sz="1800" u="sng" dirty="0">
                <a:solidFill>
                  <a:srgbClr val="275937"/>
                </a:solidFill>
              </a:rPr>
              <a:t>eerder verleende omgevingsvergunning </a:t>
            </a:r>
            <a:r>
              <a:rPr lang="nl-NL" sz="1800" dirty="0">
                <a:solidFill>
                  <a:srgbClr val="275937"/>
                </a:solidFill>
              </a:rPr>
              <a:t>(zowel oud recht als nieuw recht) voor een omgevingsplanactiviteit. </a:t>
            </a:r>
          </a:p>
          <a:p>
            <a:r>
              <a:rPr lang="nl-NL" sz="1800" dirty="0">
                <a:solidFill>
                  <a:srgbClr val="275937"/>
                </a:solidFill>
              </a:rPr>
              <a:t>Dit artikel maakt het mogelijk om eerst een 'planologisch' basisbesluit te nemen in de vorm van een omgevingsvergunning voor een BOPA.</a:t>
            </a:r>
          </a:p>
          <a:p>
            <a:r>
              <a:rPr lang="nl-NL" sz="1800" dirty="0">
                <a:solidFill>
                  <a:srgbClr val="275937"/>
                </a:solidFill>
              </a:rPr>
              <a:t>Dit kan handig zijn in de praktijk…</a:t>
            </a:r>
          </a:p>
        </p:txBody>
      </p:sp>
      <p:pic>
        <p:nvPicPr>
          <p:cNvPr id="2" name="Afbeelding 1" descr="Logo van het bedrijf PartnersRO&#10;">
            <a:extLst>
              <a:ext uri="{FF2B5EF4-FFF2-40B4-BE49-F238E27FC236}">
                <a16:creationId xmlns:a16="http://schemas.microsoft.com/office/drawing/2014/main" id="{4F79A3AA-C90C-9D14-856A-D554E4277463}"/>
              </a:ext>
              <a:ext uri="{C183D7F6-B498-43B3-948B-1728B52AA6E4}">
                <adec:decorative xmlns:adec="http://schemas.microsoft.com/office/drawing/2017/decorative" val="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03240" y="280738"/>
            <a:ext cx="849151" cy="1218942"/>
          </a:xfrm>
          <a:prstGeom prst="rect">
            <a:avLst/>
          </a:prstGeom>
        </p:spPr>
      </p:pic>
    </p:spTree>
    <p:extLst>
      <p:ext uri="{BB962C8B-B14F-4D97-AF65-F5344CB8AC3E}">
        <p14:creationId xmlns:p14="http://schemas.microsoft.com/office/powerpoint/2010/main" val="37975828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nl-NL" dirty="0">
                <a:solidFill>
                  <a:srgbClr val="275937"/>
                </a:solidFill>
              </a:rPr>
              <a:t>Voorschriften verbinden </a:t>
            </a:r>
            <a:r>
              <a:rPr lang="nl-NL" dirty="0" err="1">
                <a:solidFill>
                  <a:srgbClr val="275937"/>
                </a:solidFill>
              </a:rPr>
              <a:t>Bopa</a:t>
            </a:r>
            <a:endParaRPr lang="nl-NL" dirty="0">
              <a:solidFill>
                <a:srgbClr val="275937"/>
              </a:solidFill>
            </a:endParaRPr>
          </a:p>
        </p:txBody>
      </p:sp>
      <p:sp>
        <p:nvSpPr>
          <p:cNvPr id="8" name="Ondertitel 4">
            <a:extLst>
              <a:ext uri="{FF2B5EF4-FFF2-40B4-BE49-F238E27FC236}">
                <a16:creationId xmlns:a16="http://schemas.microsoft.com/office/drawing/2014/main" id="{F2C761EB-87E2-574C-9BB3-63F55CF429B4}"/>
              </a:ext>
            </a:extLst>
          </p:cNvPr>
          <p:cNvSpPr>
            <a:spLocks noGrp="1"/>
          </p:cNvSpPr>
          <p:nvPr>
            <p:ph type="body" sz="quarter" idx="12"/>
          </p:nvPr>
        </p:nvSpPr>
        <p:spPr/>
        <p:txBody>
          <a:bodyPr>
            <a:normAutofit/>
          </a:bodyPr>
          <a:lstStyle/>
          <a:p>
            <a:r>
              <a:rPr lang="nl-NL" sz="1800" dirty="0">
                <a:solidFill>
                  <a:srgbClr val="275937"/>
                </a:solidFill>
              </a:rPr>
              <a:t>Bevoegd gezag kan voorschriften verbinden</a:t>
            </a:r>
          </a:p>
          <a:p>
            <a:r>
              <a:rPr lang="nl-NL" sz="1800" dirty="0">
                <a:solidFill>
                  <a:srgbClr val="275937"/>
                </a:solidFill>
              </a:rPr>
              <a:t>Voorschriften kunnen betrekking hebben op het gebied van de vergunningaanvraag</a:t>
            </a:r>
          </a:p>
          <a:p>
            <a:r>
              <a:rPr lang="nl-NL" sz="1800" dirty="0">
                <a:solidFill>
                  <a:srgbClr val="275937"/>
                </a:solidFill>
              </a:rPr>
              <a:t>Voorschriften kunnen betrekking hebben op de aangevraagde ontwikkeling</a:t>
            </a:r>
          </a:p>
          <a:p>
            <a:r>
              <a:rPr lang="nl-NL" sz="1800" dirty="0">
                <a:solidFill>
                  <a:srgbClr val="275937"/>
                </a:solidFill>
              </a:rPr>
              <a:t>Wat is een voorschrift vergunning en wat een </a:t>
            </a:r>
            <a:r>
              <a:rPr lang="nl-NL" sz="1800" dirty="0" err="1">
                <a:solidFill>
                  <a:srgbClr val="275937"/>
                </a:solidFill>
              </a:rPr>
              <a:t>kaderstellende</a:t>
            </a:r>
            <a:r>
              <a:rPr lang="nl-NL" sz="1800" dirty="0">
                <a:solidFill>
                  <a:srgbClr val="275937"/>
                </a:solidFill>
              </a:rPr>
              <a:t> regel?</a:t>
            </a:r>
          </a:p>
          <a:p>
            <a:r>
              <a:rPr lang="nl-NL" sz="1800" dirty="0">
                <a:solidFill>
                  <a:srgbClr val="275937"/>
                </a:solidFill>
              </a:rPr>
              <a:t>Dus… hoe pakken we dit op in de praktijk?</a:t>
            </a:r>
          </a:p>
        </p:txBody>
      </p:sp>
      <p:pic>
        <p:nvPicPr>
          <p:cNvPr id="2" name="Afbeelding 1" descr="Logo van het bedrijf PartnersRO&#10;">
            <a:extLst>
              <a:ext uri="{FF2B5EF4-FFF2-40B4-BE49-F238E27FC236}">
                <a16:creationId xmlns:a16="http://schemas.microsoft.com/office/drawing/2014/main" id="{BD6CAD33-2E05-73BC-BAF2-069FFD057668}"/>
              </a:ext>
              <a:ext uri="{C183D7F6-B498-43B3-948B-1728B52AA6E4}">
                <adec:decorative xmlns:adec="http://schemas.microsoft.com/office/drawing/2017/decorative" val="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03240" y="280738"/>
            <a:ext cx="849151" cy="1218942"/>
          </a:xfrm>
          <a:prstGeom prst="rect">
            <a:avLst/>
          </a:prstGeom>
        </p:spPr>
      </p:pic>
    </p:spTree>
    <p:extLst>
      <p:ext uri="{BB962C8B-B14F-4D97-AF65-F5344CB8AC3E}">
        <p14:creationId xmlns:p14="http://schemas.microsoft.com/office/powerpoint/2010/main" val="41223741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nl-NL" dirty="0"/>
              <a:t>Voorbeelden</a:t>
            </a:r>
          </a:p>
        </p:txBody>
      </p:sp>
      <p:sp>
        <p:nvSpPr>
          <p:cNvPr id="5" name="Ondertitel 4"/>
          <p:cNvSpPr>
            <a:spLocks noGrp="1"/>
          </p:cNvSpPr>
          <p:nvPr>
            <p:ph type="body" sz="quarter" idx="12"/>
          </p:nvPr>
        </p:nvSpPr>
        <p:spPr/>
        <p:txBody>
          <a:bodyPr/>
          <a:lstStyle/>
          <a:p>
            <a:pPr marL="285750" indent="-285750">
              <a:buFont typeface="Arial" panose="020B0604020202020204" pitchFamily="34" charset="0"/>
              <a:buChar char="•"/>
            </a:pPr>
            <a:r>
              <a:rPr lang="nl-NL" sz="1800" dirty="0">
                <a:solidFill>
                  <a:srgbClr val="275937"/>
                </a:solidFill>
                <a:latin typeface="Verdana" panose="020B0604030504040204" pitchFamily="34" charset="0"/>
                <a:ea typeface="Verdana" panose="020B0604030504040204" pitchFamily="34" charset="0"/>
              </a:rPr>
              <a:t>Transformatie</a:t>
            </a:r>
          </a:p>
          <a:p>
            <a:pPr marL="285750" indent="-285750">
              <a:buFont typeface="Arial" panose="020B0604020202020204" pitchFamily="34" charset="0"/>
              <a:buChar char="•"/>
            </a:pPr>
            <a:r>
              <a:rPr lang="nl-NL" sz="1800" dirty="0" err="1">
                <a:solidFill>
                  <a:srgbClr val="275937"/>
                </a:solidFill>
                <a:latin typeface="Verdana" panose="020B0604030504040204" pitchFamily="34" charset="0"/>
                <a:ea typeface="Verdana" panose="020B0604030504040204" pitchFamily="34" charset="0"/>
              </a:rPr>
              <a:t>Bopa</a:t>
            </a:r>
            <a:r>
              <a:rPr lang="nl-NL" sz="1800" dirty="0">
                <a:solidFill>
                  <a:srgbClr val="275937"/>
                </a:solidFill>
                <a:latin typeface="Verdana" panose="020B0604030504040204" pitchFamily="34" charset="0"/>
                <a:ea typeface="Verdana" panose="020B0604030504040204" pitchFamily="34" charset="0"/>
              </a:rPr>
              <a:t> met bouwplan</a:t>
            </a:r>
          </a:p>
          <a:p>
            <a:pPr marL="285750" indent="-285750">
              <a:buFont typeface="Arial" panose="020B0604020202020204" pitchFamily="34" charset="0"/>
              <a:buChar char="•"/>
            </a:pPr>
            <a:r>
              <a:rPr lang="nl-NL" sz="1800" dirty="0">
                <a:solidFill>
                  <a:srgbClr val="275937"/>
                </a:solidFill>
                <a:latin typeface="Verdana" panose="020B0604030504040204" pitchFamily="34" charset="0"/>
                <a:ea typeface="Verdana" panose="020B0604030504040204" pitchFamily="34" charset="0"/>
              </a:rPr>
              <a:t>Afwijken bouwvlak en -hoogte</a:t>
            </a:r>
          </a:p>
          <a:p>
            <a:pPr marL="285750" indent="-285750">
              <a:buFont typeface="Arial" panose="020B0604020202020204" pitchFamily="34" charset="0"/>
              <a:buChar char="•"/>
            </a:pPr>
            <a:r>
              <a:rPr lang="nl-NL" sz="1800" dirty="0">
                <a:solidFill>
                  <a:srgbClr val="275937"/>
                </a:solidFill>
                <a:latin typeface="Verdana" panose="020B0604030504040204" pitchFamily="34" charset="0"/>
                <a:ea typeface="Verdana" panose="020B0604030504040204" pitchFamily="34" charset="0"/>
              </a:rPr>
              <a:t>Afwijken functie</a:t>
            </a:r>
          </a:p>
          <a:p>
            <a:endParaRPr lang="nl-NL" dirty="0"/>
          </a:p>
        </p:txBody>
      </p:sp>
      <p:pic>
        <p:nvPicPr>
          <p:cNvPr id="2" name="Afbeelding 1" descr="Logo van het bedrijf PartnersRO&#10;">
            <a:extLst>
              <a:ext uri="{FF2B5EF4-FFF2-40B4-BE49-F238E27FC236}">
                <a16:creationId xmlns:a16="http://schemas.microsoft.com/office/drawing/2014/main" id="{4F79A3AA-C90C-9D14-856A-D554E4277463}"/>
              </a:ext>
              <a:ext uri="{C183D7F6-B498-43B3-948B-1728B52AA6E4}">
                <adec:decorative xmlns:adec="http://schemas.microsoft.com/office/drawing/2017/decorative" val="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03240" y="280738"/>
            <a:ext cx="849151" cy="1218942"/>
          </a:xfrm>
          <a:prstGeom prst="rect">
            <a:avLst/>
          </a:prstGeom>
        </p:spPr>
      </p:pic>
      <p:pic>
        <p:nvPicPr>
          <p:cNvPr id="6" name="Afbeelding 2" descr="Bestemmingsplan van schoolterrein&#10;">
            <a:extLst>
              <a:ext uri="{FF2B5EF4-FFF2-40B4-BE49-F238E27FC236}">
                <a16:creationId xmlns:a16="http://schemas.microsoft.com/office/drawing/2014/main" id="{8CE13434-7E8A-5060-78C5-D8D9650D328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7340" y="3327050"/>
            <a:ext cx="3004894" cy="2789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Afbeelding 4" descr="Plan tekening van terrein van de school">
            <a:extLst>
              <a:ext uri="{FF2B5EF4-FFF2-40B4-BE49-F238E27FC236}">
                <a16:creationId xmlns:a16="http://schemas.microsoft.com/office/drawing/2014/main" id="{15F1F417-A7F7-9267-08BC-47758AD4481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73541" y="1169391"/>
            <a:ext cx="4800618" cy="4947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087255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descr="afbeelding van een bouwplan">
            <a:extLst>
              <a:ext uri="{FF2B5EF4-FFF2-40B4-BE49-F238E27FC236}">
                <a16:creationId xmlns:a16="http://schemas.microsoft.com/office/drawing/2014/main" id="{B638CEE0-2765-4474-B620-53C2FD70E871}"/>
              </a:ext>
            </a:extLst>
          </p:cNvPr>
          <p:cNvPicPr>
            <a:picLocks noChangeAspect="1"/>
          </p:cNvPicPr>
          <p:nvPr/>
        </p:nvPicPr>
        <p:blipFill rotWithShape="1">
          <a:blip r:embed="rId3"/>
          <a:srcRect t="42996"/>
          <a:stretch/>
        </p:blipFill>
        <p:spPr>
          <a:xfrm>
            <a:off x="5288346" y="1169392"/>
            <a:ext cx="6239469" cy="4947632"/>
          </a:xfrm>
          <a:prstGeom prst="rect">
            <a:avLst/>
          </a:prstGeom>
        </p:spPr>
      </p:pic>
      <p:sp>
        <p:nvSpPr>
          <p:cNvPr id="4" name="Titel 3"/>
          <p:cNvSpPr>
            <a:spLocks noGrp="1"/>
          </p:cNvSpPr>
          <p:nvPr>
            <p:ph type="title"/>
          </p:nvPr>
        </p:nvSpPr>
        <p:spPr/>
        <p:txBody>
          <a:bodyPr/>
          <a:lstStyle/>
          <a:p>
            <a:r>
              <a:rPr lang="nl-NL" dirty="0"/>
              <a:t>Voorbeelden</a:t>
            </a:r>
          </a:p>
        </p:txBody>
      </p:sp>
      <p:sp>
        <p:nvSpPr>
          <p:cNvPr id="5" name="Ondertitel 4"/>
          <p:cNvSpPr>
            <a:spLocks noGrp="1"/>
          </p:cNvSpPr>
          <p:nvPr>
            <p:ph type="body" sz="quarter" idx="12"/>
          </p:nvPr>
        </p:nvSpPr>
        <p:spPr/>
        <p:txBody>
          <a:bodyPr/>
          <a:lstStyle/>
          <a:p>
            <a:r>
              <a:rPr lang="nl-NL" sz="1800" dirty="0">
                <a:solidFill>
                  <a:srgbClr val="275937"/>
                </a:solidFill>
              </a:rPr>
              <a:t>Afwijking gecoördineerd met één bouwplan</a:t>
            </a:r>
          </a:p>
          <a:p>
            <a:r>
              <a:rPr lang="nl-NL" sz="1800" u="sng" dirty="0">
                <a:solidFill>
                  <a:srgbClr val="275937"/>
                </a:solidFill>
              </a:rPr>
              <a:t>Geen</a:t>
            </a:r>
            <a:r>
              <a:rPr lang="nl-NL" sz="1800" dirty="0">
                <a:solidFill>
                  <a:srgbClr val="275937"/>
                </a:solidFill>
              </a:rPr>
              <a:t> herhaalde toepassing mogelijk</a:t>
            </a:r>
          </a:p>
          <a:p>
            <a:r>
              <a:rPr lang="nl-NL" sz="1800" u="sng" dirty="0">
                <a:solidFill>
                  <a:srgbClr val="275937"/>
                </a:solidFill>
              </a:rPr>
              <a:t>Wel</a:t>
            </a:r>
            <a:r>
              <a:rPr lang="nl-NL" sz="1800" dirty="0">
                <a:solidFill>
                  <a:srgbClr val="275937"/>
                </a:solidFill>
              </a:rPr>
              <a:t> een bouwaanvraag op een ander kavel</a:t>
            </a:r>
          </a:p>
        </p:txBody>
      </p:sp>
      <p:pic>
        <p:nvPicPr>
          <p:cNvPr id="2" name="Afbeelding 1">
            <a:extLst>
              <a:ext uri="{FF2B5EF4-FFF2-40B4-BE49-F238E27FC236}">
                <a16:creationId xmlns:a16="http://schemas.microsoft.com/office/drawing/2014/main" id="{4F79A3AA-C90C-9D14-856A-D554E4277463}"/>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03240" y="280738"/>
            <a:ext cx="849151" cy="1218942"/>
          </a:xfrm>
          <a:prstGeom prst="rect">
            <a:avLst/>
          </a:prstGeom>
        </p:spPr>
      </p:pic>
    </p:spTree>
    <p:extLst>
      <p:ext uri="{BB962C8B-B14F-4D97-AF65-F5344CB8AC3E}">
        <p14:creationId xmlns:p14="http://schemas.microsoft.com/office/powerpoint/2010/main" val="30672631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nl-NL" dirty="0"/>
              <a:t>Voorbeelden</a:t>
            </a:r>
          </a:p>
        </p:txBody>
      </p:sp>
      <p:sp>
        <p:nvSpPr>
          <p:cNvPr id="5" name="Ondertitel 4"/>
          <p:cNvSpPr>
            <a:spLocks noGrp="1"/>
          </p:cNvSpPr>
          <p:nvPr>
            <p:ph type="body" sz="quarter" idx="12"/>
          </p:nvPr>
        </p:nvSpPr>
        <p:spPr/>
        <p:txBody>
          <a:bodyPr/>
          <a:lstStyle/>
          <a:p>
            <a:r>
              <a:rPr lang="nl-NL" sz="1800" dirty="0" err="1">
                <a:solidFill>
                  <a:srgbClr val="275937"/>
                </a:solidFill>
              </a:rPr>
              <a:t>Bopa</a:t>
            </a:r>
            <a:r>
              <a:rPr lang="nl-NL" sz="1800" dirty="0">
                <a:solidFill>
                  <a:srgbClr val="275937"/>
                </a:solidFill>
              </a:rPr>
              <a:t> zonder bouwplan</a:t>
            </a:r>
          </a:p>
          <a:p>
            <a:r>
              <a:rPr lang="nl-NL" sz="1800" dirty="0">
                <a:solidFill>
                  <a:srgbClr val="275937"/>
                </a:solidFill>
              </a:rPr>
              <a:t>Woningbouwontwikkeling </a:t>
            </a:r>
            <a:br>
              <a:rPr lang="nl-NL" sz="1800" dirty="0">
                <a:solidFill>
                  <a:srgbClr val="275937"/>
                </a:solidFill>
              </a:rPr>
            </a:br>
            <a:r>
              <a:rPr lang="nl-NL" sz="1800" dirty="0">
                <a:solidFill>
                  <a:srgbClr val="275937"/>
                </a:solidFill>
              </a:rPr>
              <a:t>waar kopers opties worden aangeboden,</a:t>
            </a:r>
            <a:br>
              <a:rPr lang="nl-NL" sz="1800" dirty="0">
                <a:solidFill>
                  <a:srgbClr val="275937"/>
                </a:solidFill>
              </a:rPr>
            </a:br>
            <a:r>
              <a:rPr lang="nl-NL" sz="1800" dirty="0">
                <a:solidFill>
                  <a:srgbClr val="275937"/>
                </a:solidFill>
              </a:rPr>
              <a:t>bijv. een aanbouw</a:t>
            </a:r>
            <a:br>
              <a:rPr lang="nl-NL" sz="1800" dirty="0">
                <a:solidFill>
                  <a:srgbClr val="275937"/>
                </a:solidFill>
              </a:rPr>
            </a:br>
            <a:endParaRPr lang="nl-NL" sz="1800" dirty="0">
              <a:solidFill>
                <a:srgbClr val="275937"/>
              </a:solidFill>
            </a:endParaRPr>
          </a:p>
          <a:p>
            <a:r>
              <a:rPr lang="nl-NL" dirty="0" err="1"/>
              <a:t>Bopa</a:t>
            </a:r>
            <a:r>
              <a:rPr lang="nl-NL" dirty="0"/>
              <a:t> als planologisch basisbesluit.</a:t>
            </a:r>
          </a:p>
          <a:p>
            <a:r>
              <a:rPr lang="nl-NL" dirty="0"/>
              <a:t>Hoe ver oprekken? 10 woningen?</a:t>
            </a:r>
          </a:p>
          <a:p>
            <a:r>
              <a:rPr lang="nl-NL" dirty="0"/>
              <a:t>Gebiedsontwikkeling? </a:t>
            </a:r>
          </a:p>
        </p:txBody>
      </p:sp>
      <p:pic>
        <p:nvPicPr>
          <p:cNvPr id="2" name="Afbeelding 1">
            <a:extLst>
              <a:ext uri="{FF2B5EF4-FFF2-40B4-BE49-F238E27FC236}">
                <a16:creationId xmlns:a16="http://schemas.microsoft.com/office/drawing/2014/main" id="{4F79A3AA-C90C-9D14-856A-D554E4277463}"/>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03240" y="280738"/>
            <a:ext cx="849151" cy="1218942"/>
          </a:xfrm>
          <a:prstGeom prst="rect">
            <a:avLst/>
          </a:prstGeom>
        </p:spPr>
      </p:pic>
      <p:pic>
        <p:nvPicPr>
          <p:cNvPr id="8" name="Afbeelding 7" descr="afbeelding van een bouwplan">
            <a:extLst>
              <a:ext uri="{FF2B5EF4-FFF2-40B4-BE49-F238E27FC236}">
                <a16:creationId xmlns:a16="http://schemas.microsoft.com/office/drawing/2014/main" id="{E089A298-2441-99C6-31A6-0C48491DDB65}"/>
              </a:ext>
            </a:extLst>
          </p:cNvPr>
          <p:cNvPicPr>
            <a:picLocks noChangeAspect="1"/>
          </p:cNvPicPr>
          <p:nvPr/>
        </p:nvPicPr>
        <p:blipFill>
          <a:blip r:embed="rId4"/>
          <a:stretch>
            <a:fillRect/>
          </a:stretch>
        </p:blipFill>
        <p:spPr>
          <a:xfrm>
            <a:off x="5927056" y="1215362"/>
            <a:ext cx="4336629" cy="4901662"/>
          </a:xfrm>
          <a:prstGeom prst="rect">
            <a:avLst/>
          </a:prstGeom>
        </p:spPr>
      </p:pic>
    </p:spTree>
    <p:extLst>
      <p:ext uri="{BB962C8B-B14F-4D97-AF65-F5344CB8AC3E}">
        <p14:creationId xmlns:p14="http://schemas.microsoft.com/office/powerpoint/2010/main" val="23005255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descr="Afbeelding met tekst, diagram, Plan, lijn&#10;&#10;Automatisch gegenereerde beschrijving">
            <a:extLst>
              <a:ext uri="{FF2B5EF4-FFF2-40B4-BE49-F238E27FC236}">
                <a16:creationId xmlns:a16="http://schemas.microsoft.com/office/drawing/2014/main" id="{075CF898-6F93-10E0-6C82-9D87DDEF00DB}"/>
              </a:ext>
            </a:extLst>
          </p:cNvPr>
          <p:cNvPicPr>
            <a:picLocks noChangeAspect="1"/>
          </p:cNvPicPr>
          <p:nvPr/>
        </p:nvPicPr>
        <p:blipFill>
          <a:blip r:embed="rId3"/>
          <a:stretch>
            <a:fillRect/>
          </a:stretch>
        </p:blipFill>
        <p:spPr>
          <a:xfrm>
            <a:off x="4319337" y="862384"/>
            <a:ext cx="7208478" cy="5254640"/>
          </a:xfrm>
          <a:prstGeom prst="rect">
            <a:avLst/>
          </a:prstGeom>
        </p:spPr>
      </p:pic>
      <p:sp>
        <p:nvSpPr>
          <p:cNvPr id="4" name="Titel 3"/>
          <p:cNvSpPr>
            <a:spLocks noGrp="1"/>
          </p:cNvSpPr>
          <p:nvPr>
            <p:ph type="title"/>
          </p:nvPr>
        </p:nvSpPr>
        <p:spPr/>
        <p:txBody>
          <a:bodyPr/>
          <a:lstStyle/>
          <a:p>
            <a:r>
              <a:rPr lang="nl-NL" dirty="0"/>
              <a:t>Voorbeelden</a:t>
            </a:r>
          </a:p>
        </p:txBody>
      </p:sp>
      <p:sp>
        <p:nvSpPr>
          <p:cNvPr id="5" name="Ondertitel 4"/>
          <p:cNvSpPr>
            <a:spLocks noGrp="1"/>
          </p:cNvSpPr>
          <p:nvPr>
            <p:ph type="body" sz="quarter" idx="12"/>
          </p:nvPr>
        </p:nvSpPr>
        <p:spPr/>
        <p:txBody>
          <a:bodyPr/>
          <a:lstStyle/>
          <a:p>
            <a:r>
              <a:rPr lang="nl-NL" sz="1800" dirty="0" err="1">
                <a:solidFill>
                  <a:srgbClr val="275937"/>
                </a:solidFill>
              </a:rPr>
              <a:t>Bopa</a:t>
            </a:r>
            <a:r>
              <a:rPr lang="nl-NL" sz="1800" dirty="0">
                <a:solidFill>
                  <a:srgbClr val="275937"/>
                </a:solidFill>
              </a:rPr>
              <a:t> zonder bouwplan</a:t>
            </a:r>
            <a:br>
              <a:rPr lang="nl-NL" sz="1800" dirty="0">
                <a:solidFill>
                  <a:srgbClr val="275937"/>
                </a:solidFill>
              </a:rPr>
            </a:br>
            <a:r>
              <a:rPr lang="nl-NL" sz="1800" dirty="0">
                <a:solidFill>
                  <a:srgbClr val="275937"/>
                </a:solidFill>
              </a:rPr>
              <a:t>met regels voor </a:t>
            </a:r>
            <a:br>
              <a:rPr lang="nl-NL" sz="1800" dirty="0">
                <a:solidFill>
                  <a:srgbClr val="275937"/>
                </a:solidFill>
              </a:rPr>
            </a:br>
            <a:r>
              <a:rPr lang="nl-NL" sz="1800" dirty="0">
                <a:solidFill>
                  <a:srgbClr val="275937"/>
                </a:solidFill>
              </a:rPr>
              <a:t>bijbehorende bouwwerken</a:t>
            </a:r>
            <a:br>
              <a:rPr lang="nl-NL" sz="1800" dirty="0">
                <a:solidFill>
                  <a:srgbClr val="275937"/>
                </a:solidFill>
              </a:rPr>
            </a:br>
            <a:endParaRPr lang="nl-NL" sz="1800" dirty="0">
              <a:solidFill>
                <a:srgbClr val="275937"/>
              </a:solidFill>
            </a:endParaRPr>
          </a:p>
          <a:p>
            <a:pPr marL="0" indent="0">
              <a:buNone/>
            </a:pPr>
            <a:endParaRPr lang="nl-NL" dirty="0"/>
          </a:p>
        </p:txBody>
      </p:sp>
      <p:pic>
        <p:nvPicPr>
          <p:cNvPr id="2" name="Afbeelding 1">
            <a:extLst>
              <a:ext uri="{FF2B5EF4-FFF2-40B4-BE49-F238E27FC236}">
                <a16:creationId xmlns:a16="http://schemas.microsoft.com/office/drawing/2014/main" id="{4F79A3AA-C90C-9D14-856A-D554E4277463}"/>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03240" y="280738"/>
            <a:ext cx="849151" cy="1218942"/>
          </a:xfrm>
          <a:prstGeom prst="rect">
            <a:avLst/>
          </a:prstGeom>
        </p:spPr>
      </p:pic>
    </p:spTree>
    <p:extLst>
      <p:ext uri="{BB962C8B-B14F-4D97-AF65-F5344CB8AC3E}">
        <p14:creationId xmlns:p14="http://schemas.microsoft.com/office/powerpoint/2010/main" val="29731946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nl-NL" dirty="0">
                <a:solidFill>
                  <a:srgbClr val="275937"/>
                </a:solidFill>
              </a:rPr>
              <a:t>Basismodel </a:t>
            </a:r>
            <a:r>
              <a:rPr lang="nl-NL" dirty="0" err="1">
                <a:solidFill>
                  <a:srgbClr val="275937"/>
                </a:solidFill>
              </a:rPr>
              <a:t>Bopa</a:t>
            </a:r>
            <a:endParaRPr lang="nl-NL" dirty="0">
              <a:solidFill>
                <a:srgbClr val="275937"/>
              </a:solidFill>
            </a:endParaRPr>
          </a:p>
        </p:txBody>
      </p:sp>
      <p:sp>
        <p:nvSpPr>
          <p:cNvPr id="8" name="Ondertitel 4">
            <a:extLst>
              <a:ext uri="{FF2B5EF4-FFF2-40B4-BE49-F238E27FC236}">
                <a16:creationId xmlns:a16="http://schemas.microsoft.com/office/drawing/2014/main" id="{F2C761EB-87E2-574C-9BB3-63F55CF429B4}"/>
              </a:ext>
            </a:extLst>
          </p:cNvPr>
          <p:cNvSpPr>
            <a:spLocks noGrp="1"/>
          </p:cNvSpPr>
          <p:nvPr>
            <p:ph type="body" sz="quarter" idx="12"/>
          </p:nvPr>
        </p:nvSpPr>
        <p:spPr/>
        <p:txBody>
          <a:bodyPr>
            <a:normAutofit/>
          </a:bodyPr>
          <a:lstStyle/>
          <a:p>
            <a:r>
              <a:rPr lang="nl-NL" sz="1800" dirty="0">
                <a:solidFill>
                  <a:srgbClr val="275937"/>
                </a:solidFill>
              </a:rPr>
              <a:t>Enkele (Brabantse) gemeenten </a:t>
            </a:r>
            <a:br>
              <a:rPr lang="nl-NL" sz="1800" dirty="0">
                <a:solidFill>
                  <a:srgbClr val="275937"/>
                </a:solidFill>
              </a:rPr>
            </a:br>
            <a:br>
              <a:rPr lang="nl-NL" sz="1800" dirty="0">
                <a:solidFill>
                  <a:srgbClr val="275937"/>
                </a:solidFill>
              </a:rPr>
            </a:br>
            <a:r>
              <a:rPr lang="nl-NL" sz="1800" dirty="0">
                <a:solidFill>
                  <a:srgbClr val="275937"/>
                </a:solidFill>
              </a:rPr>
              <a:t>Goede onderbouwing voor de fysieke leefomgeving (</a:t>
            </a:r>
            <a:r>
              <a:rPr lang="nl-NL" sz="1800" dirty="0" err="1">
                <a:solidFill>
                  <a:srgbClr val="275937"/>
                </a:solidFill>
              </a:rPr>
              <a:t>GoFlo</a:t>
            </a:r>
            <a:r>
              <a:rPr lang="nl-NL" sz="1800" dirty="0">
                <a:solidFill>
                  <a:srgbClr val="275937"/>
                </a:solidFill>
              </a:rPr>
              <a:t>)</a:t>
            </a:r>
          </a:p>
          <a:p>
            <a:endParaRPr lang="nl-NL" sz="1800" dirty="0">
              <a:solidFill>
                <a:srgbClr val="275937"/>
              </a:solidFill>
            </a:endParaRPr>
          </a:p>
        </p:txBody>
      </p:sp>
      <p:pic>
        <p:nvPicPr>
          <p:cNvPr id="2" name="Afbeelding 1" descr="Logo van het bedrijf PartnersRO&#10;">
            <a:extLst>
              <a:ext uri="{FF2B5EF4-FFF2-40B4-BE49-F238E27FC236}">
                <a16:creationId xmlns:a16="http://schemas.microsoft.com/office/drawing/2014/main" id="{BD6CAD33-2E05-73BC-BAF2-069FFD057668}"/>
              </a:ext>
              <a:ext uri="{C183D7F6-B498-43B3-948B-1728B52AA6E4}">
                <adec:decorative xmlns:adec="http://schemas.microsoft.com/office/drawing/2017/decorative" val="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03240" y="280738"/>
            <a:ext cx="849151" cy="1218942"/>
          </a:xfrm>
          <a:prstGeom prst="rect">
            <a:avLst/>
          </a:prstGeom>
        </p:spPr>
      </p:pic>
    </p:spTree>
    <p:extLst>
      <p:ext uri="{BB962C8B-B14F-4D97-AF65-F5344CB8AC3E}">
        <p14:creationId xmlns:p14="http://schemas.microsoft.com/office/powerpoint/2010/main" val="26876030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ctrTitle"/>
          </p:nvPr>
        </p:nvSpPr>
        <p:spPr/>
        <p:txBody>
          <a:bodyPr/>
          <a:lstStyle/>
          <a:p>
            <a:r>
              <a:rPr lang="nl-NL" dirty="0"/>
              <a:t>Inhoudsopgave</a:t>
            </a:r>
          </a:p>
        </p:txBody>
      </p:sp>
      <p:sp>
        <p:nvSpPr>
          <p:cNvPr id="5" name="Ondertitel 4"/>
          <p:cNvSpPr>
            <a:spLocks noGrp="1"/>
          </p:cNvSpPr>
          <p:nvPr>
            <p:ph type="subTitle" idx="1"/>
          </p:nvPr>
        </p:nvSpPr>
        <p:spPr>
          <a:xfrm>
            <a:off x="6356145" y="2413591"/>
            <a:ext cx="5171671" cy="4163672"/>
          </a:xfrm>
        </p:spPr>
        <p:txBody>
          <a:bodyPr>
            <a:normAutofit/>
          </a:bodyPr>
          <a:lstStyle/>
          <a:p>
            <a:r>
              <a:rPr lang="nl-NL" dirty="0"/>
              <a:t>Inleiding</a:t>
            </a:r>
          </a:p>
          <a:p>
            <a:r>
              <a:rPr lang="nl-NL" dirty="0" err="1"/>
              <a:t>Bopa</a:t>
            </a:r>
            <a:r>
              <a:rPr lang="nl-NL" dirty="0"/>
              <a:t> vereisten</a:t>
            </a:r>
          </a:p>
          <a:p>
            <a:r>
              <a:rPr lang="nl-NL" dirty="0"/>
              <a:t>Participatie</a:t>
            </a:r>
          </a:p>
          <a:p>
            <a:r>
              <a:rPr lang="nl-NL" dirty="0"/>
              <a:t>Procedure </a:t>
            </a:r>
          </a:p>
          <a:p>
            <a:r>
              <a:rPr lang="nl-NL" dirty="0"/>
              <a:t>Voorschriften verbinden </a:t>
            </a:r>
            <a:r>
              <a:rPr lang="nl-NL" dirty="0" err="1"/>
              <a:t>Bopa</a:t>
            </a:r>
            <a:endParaRPr lang="nl-NL" dirty="0"/>
          </a:p>
          <a:p>
            <a:r>
              <a:rPr lang="nl-NL" dirty="0"/>
              <a:t>Voorbeelden</a:t>
            </a:r>
          </a:p>
          <a:p>
            <a:r>
              <a:rPr lang="nl-NL" dirty="0"/>
              <a:t>QR-code enquête</a:t>
            </a:r>
          </a:p>
          <a:p>
            <a:endParaRPr lang="nl-NL" dirty="0"/>
          </a:p>
        </p:txBody>
      </p:sp>
      <p:pic>
        <p:nvPicPr>
          <p:cNvPr id="3" name="Afbeelding 2" descr="Logo van het bedrijf PartnersRO&#10;">
            <a:extLst>
              <a:ext uri="{FF2B5EF4-FFF2-40B4-BE49-F238E27FC236}">
                <a16:creationId xmlns:a16="http://schemas.microsoft.com/office/drawing/2014/main" id="{16779D8F-8713-F6A4-57D1-24341F25EF82}"/>
              </a:ext>
              <a:ext uri="{C183D7F6-B498-43B3-948B-1728B52AA6E4}">
                <adec:decorative xmlns:adec="http://schemas.microsoft.com/office/drawing/2017/decorative" val="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03240" y="280738"/>
            <a:ext cx="849151" cy="1218942"/>
          </a:xfrm>
          <a:prstGeom prst="rect">
            <a:avLst/>
          </a:prstGeom>
        </p:spPr>
      </p:pic>
    </p:spTree>
    <p:extLst>
      <p:ext uri="{BB962C8B-B14F-4D97-AF65-F5344CB8AC3E}">
        <p14:creationId xmlns:p14="http://schemas.microsoft.com/office/powerpoint/2010/main" val="28120815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descr="afbeelding inhoudsopgave">
            <a:extLst>
              <a:ext uri="{FF2B5EF4-FFF2-40B4-BE49-F238E27FC236}">
                <a16:creationId xmlns:a16="http://schemas.microsoft.com/office/drawing/2014/main" id="{DFE68DA8-2E9B-9167-7140-A8337DC8C742}"/>
              </a:ext>
            </a:extLst>
          </p:cNvPr>
          <p:cNvPicPr>
            <a:picLocks noChangeAspect="1"/>
          </p:cNvPicPr>
          <p:nvPr/>
        </p:nvPicPr>
        <p:blipFill>
          <a:blip r:embed="rId3"/>
          <a:stretch>
            <a:fillRect/>
          </a:stretch>
        </p:blipFill>
        <p:spPr>
          <a:xfrm>
            <a:off x="1082843" y="856503"/>
            <a:ext cx="8860004" cy="5568109"/>
          </a:xfrm>
          <a:prstGeom prst="rect">
            <a:avLst/>
          </a:prstGeom>
        </p:spPr>
      </p:pic>
      <p:pic>
        <p:nvPicPr>
          <p:cNvPr id="2" name="Afbeelding 1" descr="Logo van het bedrijf PartnersRO&#10;">
            <a:extLst>
              <a:ext uri="{FF2B5EF4-FFF2-40B4-BE49-F238E27FC236}">
                <a16:creationId xmlns:a16="http://schemas.microsoft.com/office/drawing/2014/main" id="{BD6CAD33-2E05-73BC-BAF2-069FFD057668}"/>
              </a:ext>
              <a:ext uri="{C183D7F6-B498-43B3-948B-1728B52AA6E4}">
                <adec:decorative xmlns:adec="http://schemas.microsoft.com/office/drawing/2017/decorative" val="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03240" y="280738"/>
            <a:ext cx="849151" cy="1218942"/>
          </a:xfrm>
          <a:prstGeom prst="rect">
            <a:avLst/>
          </a:prstGeom>
        </p:spPr>
      </p:pic>
    </p:spTree>
    <p:extLst>
      <p:ext uri="{BB962C8B-B14F-4D97-AF65-F5344CB8AC3E}">
        <p14:creationId xmlns:p14="http://schemas.microsoft.com/office/powerpoint/2010/main" val="9660065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descr="afbeelding inhoudsopgave">
            <a:extLst>
              <a:ext uri="{FF2B5EF4-FFF2-40B4-BE49-F238E27FC236}">
                <a16:creationId xmlns:a16="http://schemas.microsoft.com/office/drawing/2014/main" id="{4D1D102D-B0DE-5CAD-9842-B4C43F986EB2}"/>
              </a:ext>
            </a:extLst>
          </p:cNvPr>
          <p:cNvPicPr>
            <a:picLocks noChangeAspect="1"/>
          </p:cNvPicPr>
          <p:nvPr/>
        </p:nvPicPr>
        <p:blipFill>
          <a:blip r:embed="rId3"/>
          <a:stretch>
            <a:fillRect/>
          </a:stretch>
        </p:blipFill>
        <p:spPr>
          <a:xfrm>
            <a:off x="891241" y="890209"/>
            <a:ext cx="9051606" cy="5568109"/>
          </a:xfrm>
          <a:prstGeom prst="rect">
            <a:avLst/>
          </a:prstGeom>
        </p:spPr>
      </p:pic>
      <p:pic>
        <p:nvPicPr>
          <p:cNvPr id="2" name="Afbeelding 1" descr="Logo van het bedrijf PartnersRO&#10;">
            <a:extLst>
              <a:ext uri="{FF2B5EF4-FFF2-40B4-BE49-F238E27FC236}">
                <a16:creationId xmlns:a16="http://schemas.microsoft.com/office/drawing/2014/main" id="{BD6CAD33-2E05-73BC-BAF2-069FFD057668}"/>
              </a:ext>
              <a:ext uri="{C183D7F6-B498-43B3-948B-1728B52AA6E4}">
                <adec:decorative xmlns:adec="http://schemas.microsoft.com/office/drawing/2017/decorative" val="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03240" y="280738"/>
            <a:ext cx="849151" cy="1218942"/>
          </a:xfrm>
          <a:prstGeom prst="rect">
            <a:avLst/>
          </a:prstGeom>
        </p:spPr>
      </p:pic>
    </p:spTree>
    <p:extLst>
      <p:ext uri="{BB962C8B-B14F-4D97-AF65-F5344CB8AC3E}">
        <p14:creationId xmlns:p14="http://schemas.microsoft.com/office/powerpoint/2010/main" val="19777752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nl-NL" dirty="0">
                <a:solidFill>
                  <a:srgbClr val="275937"/>
                </a:solidFill>
              </a:rPr>
              <a:t>Basismodel </a:t>
            </a:r>
            <a:r>
              <a:rPr lang="nl-NL" dirty="0" err="1">
                <a:solidFill>
                  <a:srgbClr val="275937"/>
                </a:solidFill>
              </a:rPr>
              <a:t>Bopa</a:t>
            </a:r>
            <a:r>
              <a:rPr lang="nl-NL" dirty="0">
                <a:solidFill>
                  <a:srgbClr val="275937"/>
                </a:solidFill>
              </a:rPr>
              <a:t> verder ontwikkelen</a:t>
            </a:r>
          </a:p>
        </p:txBody>
      </p:sp>
      <p:sp>
        <p:nvSpPr>
          <p:cNvPr id="8" name="Ondertitel 4">
            <a:extLst>
              <a:ext uri="{FF2B5EF4-FFF2-40B4-BE49-F238E27FC236}">
                <a16:creationId xmlns:a16="http://schemas.microsoft.com/office/drawing/2014/main" id="{F2C761EB-87E2-574C-9BB3-63F55CF429B4}"/>
              </a:ext>
            </a:extLst>
          </p:cNvPr>
          <p:cNvSpPr>
            <a:spLocks noGrp="1"/>
          </p:cNvSpPr>
          <p:nvPr>
            <p:ph type="body" sz="quarter" idx="12"/>
          </p:nvPr>
        </p:nvSpPr>
        <p:spPr/>
        <p:txBody>
          <a:bodyPr>
            <a:normAutofit/>
          </a:bodyPr>
          <a:lstStyle/>
          <a:p>
            <a:pPr marL="0" indent="0">
              <a:buNone/>
            </a:pPr>
            <a:endParaRPr lang="nl-NL" sz="1800" dirty="0">
              <a:solidFill>
                <a:srgbClr val="275937"/>
              </a:solidFill>
            </a:endParaRPr>
          </a:p>
          <a:p>
            <a:r>
              <a:rPr lang="nl-NL" sz="1800" dirty="0">
                <a:solidFill>
                  <a:srgbClr val="275937"/>
                </a:solidFill>
              </a:rPr>
              <a:t>Beschrijving ontwikkeling i.p.v. activiteiten</a:t>
            </a:r>
          </a:p>
          <a:p>
            <a:r>
              <a:rPr lang="nl-NL" sz="1800" dirty="0">
                <a:solidFill>
                  <a:srgbClr val="275937"/>
                </a:solidFill>
              </a:rPr>
              <a:t>Toetsing aan omgevingsplan ontbreekt</a:t>
            </a:r>
          </a:p>
          <a:p>
            <a:r>
              <a:rPr lang="nl-NL" sz="1800" dirty="0">
                <a:solidFill>
                  <a:srgbClr val="275937"/>
                </a:solidFill>
              </a:rPr>
              <a:t>Bevat veel opsommingen van wetten en artikelnummers</a:t>
            </a:r>
          </a:p>
          <a:p>
            <a:r>
              <a:rPr lang="nl-NL" sz="1800" dirty="0">
                <a:solidFill>
                  <a:srgbClr val="275937"/>
                </a:solidFill>
              </a:rPr>
              <a:t>Term Milieubelastende activiteit</a:t>
            </a:r>
          </a:p>
          <a:p>
            <a:r>
              <a:rPr lang="nl-NL" sz="1800" dirty="0">
                <a:solidFill>
                  <a:srgbClr val="275937"/>
                </a:solidFill>
              </a:rPr>
              <a:t>Omgevingswaarden in een apart hoofdstuk?</a:t>
            </a:r>
          </a:p>
          <a:p>
            <a:r>
              <a:rPr lang="nl-NL" sz="1800" dirty="0">
                <a:solidFill>
                  <a:srgbClr val="275937"/>
                </a:solidFill>
              </a:rPr>
              <a:t>Beperkingengebieden in een apart hoofdstuk?</a:t>
            </a:r>
          </a:p>
          <a:p>
            <a:r>
              <a:rPr lang="nl-NL" sz="1800" dirty="0">
                <a:solidFill>
                  <a:srgbClr val="275937"/>
                </a:solidFill>
              </a:rPr>
              <a:t>Is nadeelcompensatie onderdeel van de afweging ETFAL?</a:t>
            </a:r>
          </a:p>
          <a:p>
            <a:r>
              <a:rPr lang="nl-NL" sz="1800" dirty="0">
                <a:solidFill>
                  <a:srgbClr val="275937"/>
                </a:solidFill>
              </a:rPr>
              <a:t>Procedure uitgeschreven</a:t>
            </a:r>
          </a:p>
          <a:p>
            <a:endParaRPr lang="nl-NL" sz="1800" dirty="0">
              <a:solidFill>
                <a:srgbClr val="275937"/>
              </a:solidFill>
            </a:endParaRPr>
          </a:p>
        </p:txBody>
      </p:sp>
      <p:pic>
        <p:nvPicPr>
          <p:cNvPr id="2" name="Afbeelding 1" descr="Logo van het bedrijf PartnersRO&#10;">
            <a:extLst>
              <a:ext uri="{FF2B5EF4-FFF2-40B4-BE49-F238E27FC236}">
                <a16:creationId xmlns:a16="http://schemas.microsoft.com/office/drawing/2014/main" id="{BD6CAD33-2E05-73BC-BAF2-069FFD057668}"/>
              </a:ext>
              <a:ext uri="{C183D7F6-B498-43B3-948B-1728B52AA6E4}">
                <adec:decorative xmlns:adec="http://schemas.microsoft.com/office/drawing/2017/decorative" val="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03240" y="280738"/>
            <a:ext cx="849151" cy="1218942"/>
          </a:xfrm>
          <a:prstGeom prst="rect">
            <a:avLst/>
          </a:prstGeom>
        </p:spPr>
      </p:pic>
    </p:spTree>
    <p:extLst>
      <p:ext uri="{BB962C8B-B14F-4D97-AF65-F5344CB8AC3E}">
        <p14:creationId xmlns:p14="http://schemas.microsoft.com/office/powerpoint/2010/main" val="8972406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nl-NL" dirty="0">
                <a:solidFill>
                  <a:srgbClr val="275937"/>
                </a:solidFill>
              </a:rPr>
              <a:t>Basismodel </a:t>
            </a:r>
            <a:r>
              <a:rPr lang="nl-NL" dirty="0" err="1">
                <a:solidFill>
                  <a:srgbClr val="275937"/>
                </a:solidFill>
              </a:rPr>
              <a:t>Bopa</a:t>
            </a:r>
            <a:endParaRPr lang="nl-NL" dirty="0">
              <a:solidFill>
                <a:srgbClr val="275937"/>
              </a:solidFill>
            </a:endParaRPr>
          </a:p>
        </p:txBody>
      </p:sp>
      <p:sp>
        <p:nvSpPr>
          <p:cNvPr id="8" name="Ondertitel 4">
            <a:extLst>
              <a:ext uri="{FF2B5EF4-FFF2-40B4-BE49-F238E27FC236}">
                <a16:creationId xmlns:a16="http://schemas.microsoft.com/office/drawing/2014/main" id="{F2C761EB-87E2-574C-9BB3-63F55CF429B4}"/>
              </a:ext>
            </a:extLst>
          </p:cNvPr>
          <p:cNvSpPr>
            <a:spLocks noGrp="1"/>
          </p:cNvSpPr>
          <p:nvPr>
            <p:ph type="body" sz="quarter" idx="12"/>
          </p:nvPr>
        </p:nvSpPr>
        <p:spPr/>
        <p:txBody>
          <a:bodyPr>
            <a:normAutofit/>
          </a:bodyPr>
          <a:lstStyle/>
          <a:p>
            <a:r>
              <a:rPr lang="nl-NL" sz="1800" dirty="0">
                <a:solidFill>
                  <a:srgbClr val="275937"/>
                </a:solidFill>
              </a:rPr>
              <a:t>Gemeente Bergen (L)</a:t>
            </a:r>
          </a:p>
          <a:p>
            <a:r>
              <a:rPr lang="nl-NL" sz="1800" dirty="0">
                <a:solidFill>
                  <a:srgbClr val="275937"/>
                </a:solidFill>
              </a:rPr>
              <a:t>Gemeente Schouwen-Duiveland </a:t>
            </a:r>
          </a:p>
          <a:p>
            <a:endParaRPr lang="nl-NL" sz="1800" dirty="0">
              <a:solidFill>
                <a:srgbClr val="275937"/>
              </a:solidFill>
            </a:endParaRPr>
          </a:p>
        </p:txBody>
      </p:sp>
      <p:pic>
        <p:nvPicPr>
          <p:cNvPr id="2" name="Afbeelding 1" descr="Logo van het bedrijf PartnersRO&#10;">
            <a:extLst>
              <a:ext uri="{FF2B5EF4-FFF2-40B4-BE49-F238E27FC236}">
                <a16:creationId xmlns:a16="http://schemas.microsoft.com/office/drawing/2014/main" id="{BD6CAD33-2E05-73BC-BAF2-069FFD057668}"/>
              </a:ext>
              <a:ext uri="{C183D7F6-B498-43B3-948B-1728B52AA6E4}">
                <adec:decorative xmlns:adec="http://schemas.microsoft.com/office/drawing/2017/decorative" val="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03240" y="280738"/>
            <a:ext cx="849151" cy="1218942"/>
          </a:xfrm>
          <a:prstGeom prst="rect">
            <a:avLst/>
          </a:prstGeom>
        </p:spPr>
      </p:pic>
      <p:pic>
        <p:nvPicPr>
          <p:cNvPr id="5" name="Afbeelding 4" descr="afbeelding inhoudsopgave">
            <a:extLst>
              <a:ext uri="{FF2B5EF4-FFF2-40B4-BE49-F238E27FC236}">
                <a16:creationId xmlns:a16="http://schemas.microsoft.com/office/drawing/2014/main" id="{3A22D62C-C212-8DBF-CCCD-138F87ADB83D}"/>
              </a:ext>
            </a:extLst>
          </p:cNvPr>
          <p:cNvPicPr>
            <a:picLocks noChangeAspect="1"/>
          </p:cNvPicPr>
          <p:nvPr/>
        </p:nvPicPr>
        <p:blipFill>
          <a:blip r:embed="rId4"/>
          <a:stretch>
            <a:fillRect/>
          </a:stretch>
        </p:blipFill>
        <p:spPr>
          <a:xfrm>
            <a:off x="5209807" y="433387"/>
            <a:ext cx="5514975" cy="5991225"/>
          </a:xfrm>
          <a:prstGeom prst="rect">
            <a:avLst/>
          </a:prstGeom>
        </p:spPr>
      </p:pic>
    </p:spTree>
    <p:extLst>
      <p:ext uri="{BB962C8B-B14F-4D97-AF65-F5344CB8AC3E}">
        <p14:creationId xmlns:p14="http://schemas.microsoft.com/office/powerpoint/2010/main" val="12087757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nl-NL" dirty="0">
                <a:solidFill>
                  <a:srgbClr val="275937"/>
                </a:solidFill>
              </a:rPr>
              <a:t>Basismodel </a:t>
            </a:r>
            <a:r>
              <a:rPr lang="nl-NL" dirty="0" err="1">
                <a:solidFill>
                  <a:srgbClr val="275937"/>
                </a:solidFill>
              </a:rPr>
              <a:t>Bopa</a:t>
            </a:r>
            <a:endParaRPr lang="nl-NL" dirty="0">
              <a:solidFill>
                <a:srgbClr val="275937"/>
              </a:solidFill>
            </a:endParaRPr>
          </a:p>
        </p:txBody>
      </p:sp>
      <p:sp>
        <p:nvSpPr>
          <p:cNvPr id="8" name="Ondertitel 4">
            <a:extLst>
              <a:ext uri="{FF2B5EF4-FFF2-40B4-BE49-F238E27FC236}">
                <a16:creationId xmlns:a16="http://schemas.microsoft.com/office/drawing/2014/main" id="{F2C761EB-87E2-574C-9BB3-63F55CF429B4}"/>
              </a:ext>
            </a:extLst>
          </p:cNvPr>
          <p:cNvSpPr>
            <a:spLocks noGrp="1"/>
          </p:cNvSpPr>
          <p:nvPr>
            <p:ph type="body" sz="quarter" idx="12"/>
          </p:nvPr>
        </p:nvSpPr>
        <p:spPr/>
        <p:txBody>
          <a:bodyPr>
            <a:normAutofit/>
          </a:bodyPr>
          <a:lstStyle/>
          <a:p>
            <a:r>
              <a:rPr lang="nl-NL" sz="1800" dirty="0">
                <a:solidFill>
                  <a:schemeClr val="bg1">
                    <a:lumMod val="65000"/>
                  </a:schemeClr>
                </a:solidFill>
              </a:rPr>
              <a:t>Gemeente Bergen (L) </a:t>
            </a:r>
          </a:p>
          <a:p>
            <a:r>
              <a:rPr lang="nl-NL" sz="1800" dirty="0">
                <a:solidFill>
                  <a:schemeClr val="bg1">
                    <a:lumMod val="65000"/>
                  </a:schemeClr>
                </a:solidFill>
              </a:rPr>
              <a:t>Gemeente Schouwen-Duiveland</a:t>
            </a:r>
          </a:p>
          <a:p>
            <a:endParaRPr lang="nl-NL" sz="1800" dirty="0">
              <a:solidFill>
                <a:srgbClr val="275937"/>
              </a:solidFill>
            </a:endParaRPr>
          </a:p>
          <a:p>
            <a:r>
              <a:rPr lang="nl-NL" sz="1800" dirty="0">
                <a:solidFill>
                  <a:srgbClr val="275937"/>
                </a:solidFill>
              </a:rPr>
              <a:t>Toekomstambitie </a:t>
            </a:r>
            <a:r>
              <a:rPr lang="nl-NL" sz="1800" u="sng" dirty="0">
                <a:solidFill>
                  <a:srgbClr val="275937"/>
                </a:solidFill>
              </a:rPr>
              <a:t>voor</a:t>
            </a:r>
            <a:r>
              <a:rPr lang="nl-NL" sz="1800" dirty="0">
                <a:solidFill>
                  <a:srgbClr val="275937"/>
                </a:solidFill>
              </a:rPr>
              <a:t> beschrijving nieuwe situatie &gt; logische volgorde?</a:t>
            </a:r>
          </a:p>
          <a:p>
            <a:r>
              <a:rPr lang="nl-NL" sz="1800" dirty="0">
                <a:solidFill>
                  <a:srgbClr val="275937"/>
                </a:solidFill>
              </a:rPr>
              <a:t>Bedrijven en milieuzonering ontbreekt</a:t>
            </a:r>
          </a:p>
          <a:p>
            <a:r>
              <a:rPr lang="nl-NL" sz="1800" dirty="0">
                <a:solidFill>
                  <a:srgbClr val="275937"/>
                </a:solidFill>
              </a:rPr>
              <a:t>Bevat geen conclusie</a:t>
            </a:r>
          </a:p>
          <a:p>
            <a:endParaRPr lang="nl-NL" sz="1800" dirty="0">
              <a:solidFill>
                <a:srgbClr val="275937"/>
              </a:solidFill>
            </a:endParaRPr>
          </a:p>
        </p:txBody>
      </p:sp>
      <p:pic>
        <p:nvPicPr>
          <p:cNvPr id="2" name="Afbeelding 1" descr="Logo van het bedrijf PartnersRO&#10;">
            <a:extLst>
              <a:ext uri="{FF2B5EF4-FFF2-40B4-BE49-F238E27FC236}">
                <a16:creationId xmlns:a16="http://schemas.microsoft.com/office/drawing/2014/main" id="{BD6CAD33-2E05-73BC-BAF2-069FFD057668}"/>
              </a:ext>
              <a:ext uri="{C183D7F6-B498-43B3-948B-1728B52AA6E4}">
                <adec:decorative xmlns:adec="http://schemas.microsoft.com/office/drawing/2017/decorative" val="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03240" y="280738"/>
            <a:ext cx="849151" cy="1218942"/>
          </a:xfrm>
          <a:prstGeom prst="rect">
            <a:avLst/>
          </a:prstGeom>
        </p:spPr>
      </p:pic>
    </p:spTree>
    <p:extLst>
      <p:ext uri="{BB962C8B-B14F-4D97-AF65-F5344CB8AC3E}">
        <p14:creationId xmlns:p14="http://schemas.microsoft.com/office/powerpoint/2010/main" val="28036354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nl-NL" dirty="0">
                <a:solidFill>
                  <a:srgbClr val="275937"/>
                </a:solidFill>
              </a:rPr>
              <a:t>Basismodel </a:t>
            </a:r>
            <a:r>
              <a:rPr lang="nl-NL" dirty="0" err="1">
                <a:solidFill>
                  <a:srgbClr val="275937"/>
                </a:solidFill>
              </a:rPr>
              <a:t>Bopa</a:t>
            </a:r>
            <a:endParaRPr lang="nl-NL" dirty="0">
              <a:solidFill>
                <a:srgbClr val="275937"/>
              </a:solidFill>
            </a:endParaRPr>
          </a:p>
        </p:txBody>
      </p:sp>
      <p:sp>
        <p:nvSpPr>
          <p:cNvPr id="8" name="Ondertitel 4">
            <a:extLst>
              <a:ext uri="{FF2B5EF4-FFF2-40B4-BE49-F238E27FC236}">
                <a16:creationId xmlns:a16="http://schemas.microsoft.com/office/drawing/2014/main" id="{F2C761EB-87E2-574C-9BB3-63F55CF429B4}"/>
              </a:ext>
            </a:extLst>
          </p:cNvPr>
          <p:cNvSpPr>
            <a:spLocks noGrp="1"/>
          </p:cNvSpPr>
          <p:nvPr>
            <p:ph type="body" sz="quarter" idx="12"/>
          </p:nvPr>
        </p:nvSpPr>
        <p:spPr/>
        <p:txBody>
          <a:bodyPr>
            <a:normAutofit/>
          </a:bodyPr>
          <a:lstStyle/>
          <a:p>
            <a:r>
              <a:rPr lang="nl-NL" sz="1800" dirty="0">
                <a:solidFill>
                  <a:srgbClr val="275937"/>
                </a:solidFill>
              </a:rPr>
              <a:t>Opbouw PartnersRO (in ontwikkeling)</a:t>
            </a:r>
          </a:p>
          <a:p>
            <a:endParaRPr lang="nl-NL" sz="1800" dirty="0">
              <a:solidFill>
                <a:srgbClr val="275937"/>
              </a:solidFill>
            </a:endParaRPr>
          </a:p>
          <a:p>
            <a:r>
              <a:rPr lang="nl-NL" sz="1800" dirty="0">
                <a:solidFill>
                  <a:srgbClr val="275937"/>
                </a:solidFill>
              </a:rPr>
              <a:t>Beschrijving van de </a:t>
            </a:r>
            <a:br>
              <a:rPr lang="nl-NL" sz="1800" dirty="0">
                <a:solidFill>
                  <a:srgbClr val="275937"/>
                </a:solidFill>
              </a:rPr>
            </a:br>
            <a:r>
              <a:rPr lang="nl-NL" sz="1800" dirty="0">
                <a:solidFill>
                  <a:srgbClr val="275937"/>
                </a:solidFill>
              </a:rPr>
              <a:t>afwijkende activiteit(en) </a:t>
            </a:r>
          </a:p>
          <a:p>
            <a:r>
              <a:rPr lang="nl-NL" sz="1800" dirty="0">
                <a:solidFill>
                  <a:srgbClr val="275937"/>
                </a:solidFill>
              </a:rPr>
              <a:t>m.e.r.-beoordeling aan einde </a:t>
            </a:r>
            <a:br>
              <a:rPr lang="nl-NL" sz="1800" dirty="0">
                <a:solidFill>
                  <a:srgbClr val="275937"/>
                </a:solidFill>
              </a:rPr>
            </a:br>
            <a:r>
              <a:rPr lang="nl-NL" sz="1800" dirty="0">
                <a:solidFill>
                  <a:srgbClr val="275937"/>
                </a:solidFill>
              </a:rPr>
              <a:t>hoofdstuk Omgevingsaspecten</a:t>
            </a:r>
          </a:p>
          <a:p>
            <a:r>
              <a:rPr lang="nl-NL" sz="1800" dirty="0">
                <a:solidFill>
                  <a:srgbClr val="275937"/>
                </a:solidFill>
              </a:rPr>
              <a:t>Slothoofdstuk:</a:t>
            </a:r>
            <a:br>
              <a:rPr lang="nl-NL" sz="1800" dirty="0">
                <a:solidFill>
                  <a:srgbClr val="275937"/>
                </a:solidFill>
              </a:rPr>
            </a:br>
            <a:r>
              <a:rPr lang="nl-NL" sz="1800" dirty="0">
                <a:solidFill>
                  <a:srgbClr val="275937"/>
                </a:solidFill>
              </a:rPr>
              <a:t>ETFAL en conclusie</a:t>
            </a:r>
            <a:br>
              <a:rPr lang="nl-NL" sz="1800" dirty="0">
                <a:solidFill>
                  <a:srgbClr val="275937"/>
                </a:solidFill>
              </a:rPr>
            </a:br>
            <a:r>
              <a:rPr lang="nl-NL" sz="1800" i="1" dirty="0">
                <a:solidFill>
                  <a:srgbClr val="275937"/>
                </a:solidFill>
              </a:rPr>
              <a:t>of is dat juist aan het bevoegd gezag?</a:t>
            </a:r>
          </a:p>
          <a:p>
            <a:endParaRPr lang="nl-NL" sz="1800" dirty="0">
              <a:solidFill>
                <a:srgbClr val="275937"/>
              </a:solidFill>
            </a:endParaRPr>
          </a:p>
        </p:txBody>
      </p:sp>
      <p:pic>
        <p:nvPicPr>
          <p:cNvPr id="2" name="Afbeelding 1" descr="Logo van het bedrijf PartnersRO&#10;">
            <a:extLst>
              <a:ext uri="{FF2B5EF4-FFF2-40B4-BE49-F238E27FC236}">
                <a16:creationId xmlns:a16="http://schemas.microsoft.com/office/drawing/2014/main" id="{BD6CAD33-2E05-73BC-BAF2-069FFD057668}"/>
              </a:ext>
              <a:ext uri="{C183D7F6-B498-43B3-948B-1728B52AA6E4}">
                <adec:decorative xmlns:adec="http://schemas.microsoft.com/office/drawing/2017/decorative" val="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03240" y="280738"/>
            <a:ext cx="849151" cy="1218942"/>
          </a:xfrm>
          <a:prstGeom prst="rect">
            <a:avLst/>
          </a:prstGeom>
        </p:spPr>
      </p:pic>
      <p:pic>
        <p:nvPicPr>
          <p:cNvPr id="6" name="Afbeelding 5" descr="afbeelding inhoudsopgave">
            <a:extLst>
              <a:ext uri="{FF2B5EF4-FFF2-40B4-BE49-F238E27FC236}">
                <a16:creationId xmlns:a16="http://schemas.microsoft.com/office/drawing/2014/main" id="{89143C8C-59D8-D6E8-989E-490BFC92BAFF}"/>
              </a:ext>
            </a:extLst>
          </p:cNvPr>
          <p:cNvPicPr>
            <a:picLocks noChangeAspect="1"/>
          </p:cNvPicPr>
          <p:nvPr/>
        </p:nvPicPr>
        <p:blipFill>
          <a:blip r:embed="rId4"/>
          <a:stretch>
            <a:fillRect/>
          </a:stretch>
        </p:blipFill>
        <p:spPr>
          <a:xfrm>
            <a:off x="5611167" y="565233"/>
            <a:ext cx="3953487" cy="5859379"/>
          </a:xfrm>
          <a:prstGeom prst="rect">
            <a:avLst/>
          </a:prstGeom>
        </p:spPr>
      </p:pic>
    </p:spTree>
    <p:extLst>
      <p:ext uri="{BB962C8B-B14F-4D97-AF65-F5344CB8AC3E}">
        <p14:creationId xmlns:p14="http://schemas.microsoft.com/office/powerpoint/2010/main" val="2831644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nl-NL" dirty="0">
                <a:solidFill>
                  <a:srgbClr val="275937"/>
                </a:solidFill>
              </a:rPr>
              <a:t>Ons advies</a:t>
            </a:r>
          </a:p>
        </p:txBody>
      </p:sp>
      <p:sp>
        <p:nvSpPr>
          <p:cNvPr id="8" name="Ondertitel 4">
            <a:extLst>
              <a:ext uri="{FF2B5EF4-FFF2-40B4-BE49-F238E27FC236}">
                <a16:creationId xmlns:a16="http://schemas.microsoft.com/office/drawing/2014/main" id="{F2C761EB-87E2-574C-9BB3-63F55CF429B4}"/>
              </a:ext>
            </a:extLst>
          </p:cNvPr>
          <p:cNvSpPr>
            <a:spLocks noGrp="1"/>
          </p:cNvSpPr>
          <p:nvPr>
            <p:ph type="body" sz="quarter" idx="12"/>
          </p:nvPr>
        </p:nvSpPr>
        <p:spPr/>
        <p:txBody>
          <a:bodyPr>
            <a:normAutofit/>
          </a:bodyPr>
          <a:lstStyle/>
          <a:p>
            <a:r>
              <a:rPr lang="nl-NL" sz="1800" dirty="0">
                <a:solidFill>
                  <a:srgbClr val="275937"/>
                </a:solidFill>
              </a:rPr>
              <a:t>Vraag bij de gemeente of zij een format hebben</a:t>
            </a:r>
          </a:p>
          <a:p>
            <a:r>
              <a:rPr lang="nl-NL" sz="1800" dirty="0">
                <a:solidFill>
                  <a:srgbClr val="275937"/>
                </a:solidFill>
              </a:rPr>
              <a:t>Gebruik begrijpelijke taal zodat ook burgers snappen wat er staat</a:t>
            </a:r>
          </a:p>
          <a:p>
            <a:r>
              <a:rPr lang="nl-NL" sz="1800" dirty="0">
                <a:solidFill>
                  <a:srgbClr val="275937"/>
                </a:solidFill>
              </a:rPr>
              <a:t>Gebruik alleen artikelnummers waar nodig</a:t>
            </a:r>
          </a:p>
        </p:txBody>
      </p:sp>
      <p:pic>
        <p:nvPicPr>
          <p:cNvPr id="2" name="Afbeelding 1" descr="Logo van het bedrijf PartnersRO&#10;">
            <a:extLst>
              <a:ext uri="{FF2B5EF4-FFF2-40B4-BE49-F238E27FC236}">
                <a16:creationId xmlns:a16="http://schemas.microsoft.com/office/drawing/2014/main" id="{BD6CAD33-2E05-73BC-BAF2-069FFD057668}"/>
              </a:ext>
              <a:ext uri="{C183D7F6-B498-43B3-948B-1728B52AA6E4}">
                <adec:decorative xmlns:adec="http://schemas.microsoft.com/office/drawing/2017/decorative" val="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03240" y="280738"/>
            <a:ext cx="849151" cy="1218942"/>
          </a:xfrm>
          <a:prstGeom prst="rect">
            <a:avLst/>
          </a:prstGeom>
        </p:spPr>
      </p:pic>
    </p:spTree>
    <p:extLst>
      <p:ext uri="{BB962C8B-B14F-4D97-AF65-F5344CB8AC3E}">
        <p14:creationId xmlns:p14="http://schemas.microsoft.com/office/powerpoint/2010/main" val="5898451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tekst 3">
            <a:extLst>
              <a:ext uri="{FF2B5EF4-FFF2-40B4-BE49-F238E27FC236}">
                <a16:creationId xmlns:a16="http://schemas.microsoft.com/office/drawing/2014/main" id="{ACA56F21-D6D6-7E41-BB94-C0B4E84965CB}"/>
              </a:ext>
            </a:extLst>
          </p:cNvPr>
          <p:cNvSpPr>
            <a:spLocks noGrp="1"/>
          </p:cNvSpPr>
          <p:nvPr>
            <p:ph type="body" sz="quarter" idx="11"/>
          </p:nvPr>
        </p:nvSpPr>
        <p:spPr/>
        <p:txBody>
          <a:bodyPr/>
          <a:lstStyle/>
          <a:p>
            <a:r>
              <a:rPr lang="nl-NL" dirty="0"/>
              <a:t>Isabella de Lange en Babette van der Padt</a:t>
            </a:r>
          </a:p>
        </p:txBody>
      </p:sp>
      <p:sp>
        <p:nvSpPr>
          <p:cNvPr id="3" name="Titel 2"/>
          <p:cNvSpPr>
            <a:spLocks noGrp="1"/>
          </p:cNvSpPr>
          <p:nvPr>
            <p:ph type="ctrTitle"/>
          </p:nvPr>
        </p:nvSpPr>
        <p:spPr>
          <a:xfrm>
            <a:off x="6356351" y="4358573"/>
            <a:ext cx="3922634" cy="1235234"/>
          </a:xfrm>
        </p:spPr>
        <p:txBody>
          <a:bodyPr>
            <a:normAutofit/>
          </a:bodyPr>
          <a:lstStyle/>
          <a:p>
            <a:r>
              <a:rPr lang="nl-NL" sz="1800" dirty="0"/>
              <a:t>Blijf op de hoogte van het IPLO-nieuws via onze nieuwsbrief. Abonneer u via www.iplo.nl/nieuwsbrief</a:t>
            </a:r>
          </a:p>
        </p:txBody>
      </p:sp>
      <p:pic>
        <p:nvPicPr>
          <p:cNvPr id="5" name="Afbeelding 4" descr="Logo van het bedrijf PartnersRO&#10;">
            <a:extLst>
              <a:ext uri="{FF2B5EF4-FFF2-40B4-BE49-F238E27FC236}">
                <a16:creationId xmlns:a16="http://schemas.microsoft.com/office/drawing/2014/main" id="{0C8D9A7C-AA3B-DEC2-726D-DAE561D29FB0}"/>
              </a:ext>
              <a:ext uri="{C183D7F6-B498-43B3-948B-1728B52AA6E4}">
                <adec:decorative xmlns:adec="http://schemas.microsoft.com/office/drawing/2017/decorative" val="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27368" y="4497703"/>
            <a:ext cx="1282288" cy="1840703"/>
          </a:xfrm>
          <a:prstGeom prst="rect">
            <a:avLst/>
          </a:prstGeom>
        </p:spPr>
      </p:pic>
    </p:spTree>
    <p:extLst>
      <p:ext uri="{BB962C8B-B14F-4D97-AF65-F5344CB8AC3E}">
        <p14:creationId xmlns:p14="http://schemas.microsoft.com/office/powerpoint/2010/main" val="8046919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voettekst 1">
            <a:extLst>
              <a:ext uri="{FF2B5EF4-FFF2-40B4-BE49-F238E27FC236}">
                <a16:creationId xmlns:a16="http://schemas.microsoft.com/office/drawing/2014/main" id="{FBD04ADA-2058-0FC7-3010-CAE5E96F6164}"/>
              </a:ext>
            </a:extLst>
          </p:cNvPr>
          <p:cNvSpPr>
            <a:spLocks noGrp="1"/>
          </p:cNvSpPr>
          <p:nvPr>
            <p:ph type="ftr" sz="quarter" idx="11"/>
          </p:nvPr>
        </p:nvSpPr>
        <p:spPr/>
        <p:txBody>
          <a:bodyPr/>
          <a:lstStyle/>
          <a:p>
            <a:endParaRPr lang="nl-NL" dirty="0"/>
          </a:p>
        </p:txBody>
      </p:sp>
      <p:sp>
        <p:nvSpPr>
          <p:cNvPr id="3" name="Tijdelijke aanduiding voor afbeelding 2">
            <a:extLst>
              <a:ext uri="{FF2B5EF4-FFF2-40B4-BE49-F238E27FC236}">
                <a16:creationId xmlns:a16="http://schemas.microsoft.com/office/drawing/2014/main" id="{3196AB63-C524-E0D2-BF6B-E7593CC138EA}"/>
              </a:ext>
            </a:extLst>
          </p:cNvPr>
          <p:cNvSpPr>
            <a:spLocks noGrp="1"/>
          </p:cNvSpPr>
          <p:nvPr>
            <p:ph type="pic" sz="quarter" idx="12"/>
          </p:nvPr>
        </p:nvSpPr>
        <p:spPr/>
        <p:txBody>
          <a:bodyPr/>
          <a:lstStyle/>
          <a:p>
            <a:r>
              <a:rPr lang="nl-NL" dirty="0"/>
              <a:t>Ruimtelijke onderbouwing</a:t>
            </a:r>
          </a:p>
          <a:p>
            <a:endParaRPr lang="nl-NL" dirty="0"/>
          </a:p>
          <a:p>
            <a:r>
              <a:rPr lang="nl-NL" dirty="0"/>
              <a:t>Goede ruimtelijke ordening</a:t>
            </a:r>
          </a:p>
        </p:txBody>
      </p:sp>
      <p:sp>
        <p:nvSpPr>
          <p:cNvPr id="4" name="Titel 3">
            <a:extLst>
              <a:ext uri="{FF2B5EF4-FFF2-40B4-BE49-F238E27FC236}">
                <a16:creationId xmlns:a16="http://schemas.microsoft.com/office/drawing/2014/main" id="{0ED035F5-3FC6-11DE-4482-F0A5599C0D43}"/>
              </a:ext>
            </a:extLst>
          </p:cNvPr>
          <p:cNvSpPr>
            <a:spLocks noGrp="1"/>
          </p:cNvSpPr>
          <p:nvPr>
            <p:ph type="title"/>
          </p:nvPr>
        </p:nvSpPr>
        <p:spPr/>
        <p:txBody>
          <a:bodyPr/>
          <a:lstStyle/>
          <a:p>
            <a:r>
              <a:rPr lang="nl-NL" dirty="0"/>
              <a:t>Inleiding</a:t>
            </a:r>
          </a:p>
        </p:txBody>
      </p:sp>
      <p:sp>
        <p:nvSpPr>
          <p:cNvPr id="5" name="Tijdelijke aanduiding voor tekst 4">
            <a:extLst>
              <a:ext uri="{FF2B5EF4-FFF2-40B4-BE49-F238E27FC236}">
                <a16:creationId xmlns:a16="http://schemas.microsoft.com/office/drawing/2014/main" id="{A7C3FF07-9589-DAF1-8C5B-2DCC347D25BB}"/>
              </a:ext>
            </a:extLst>
          </p:cNvPr>
          <p:cNvSpPr>
            <a:spLocks noGrp="1"/>
          </p:cNvSpPr>
          <p:nvPr>
            <p:ph type="body" sz="quarter" idx="13"/>
          </p:nvPr>
        </p:nvSpPr>
        <p:spPr/>
        <p:txBody>
          <a:bodyPr/>
          <a:lstStyle/>
          <a:p>
            <a:r>
              <a:rPr lang="nl-NL" dirty="0"/>
              <a:t>In de basis is er niet veel veranderd om met </a:t>
            </a:r>
            <a:r>
              <a:rPr lang="nl-NL" dirty="0" err="1"/>
              <a:t>buitenplanse</a:t>
            </a:r>
            <a:r>
              <a:rPr lang="nl-NL" dirty="0"/>
              <a:t> procedure af te wijken van bestemmingsplan of via </a:t>
            </a:r>
            <a:r>
              <a:rPr lang="nl-NL" dirty="0" err="1"/>
              <a:t>buitenplanse</a:t>
            </a:r>
            <a:r>
              <a:rPr lang="nl-NL" dirty="0"/>
              <a:t> omgevingsplanactiviteit van het omgevingsplan.</a:t>
            </a:r>
          </a:p>
          <a:p>
            <a:endParaRPr lang="nl-NL" dirty="0"/>
          </a:p>
          <a:p>
            <a:r>
              <a:rPr lang="nl-NL" dirty="0"/>
              <a:t>Wel veel grotere behoefte om ruimer toepassing te geven aan </a:t>
            </a:r>
            <a:r>
              <a:rPr lang="nl-NL" dirty="0" err="1"/>
              <a:t>Bopa</a:t>
            </a:r>
            <a:r>
              <a:rPr lang="nl-NL" dirty="0"/>
              <a:t> i.v.m. “aanloop/ gedoe” met aanpassen omgevingsplan de komende jaren.</a:t>
            </a:r>
          </a:p>
        </p:txBody>
      </p:sp>
      <p:sp>
        <p:nvSpPr>
          <p:cNvPr id="6" name="Tijdelijke aanduiding voor afbeelding 5">
            <a:extLst>
              <a:ext uri="{FF2B5EF4-FFF2-40B4-BE49-F238E27FC236}">
                <a16:creationId xmlns:a16="http://schemas.microsoft.com/office/drawing/2014/main" id="{DA3A7A48-13C9-32FF-7723-62DF174B522B}"/>
              </a:ext>
            </a:extLst>
          </p:cNvPr>
          <p:cNvSpPr>
            <a:spLocks noGrp="1"/>
          </p:cNvSpPr>
          <p:nvPr>
            <p:ph type="pic" sz="quarter" idx="14"/>
          </p:nvPr>
        </p:nvSpPr>
        <p:spPr/>
        <p:txBody>
          <a:bodyPr/>
          <a:lstStyle/>
          <a:p>
            <a:r>
              <a:rPr lang="nl-NL" dirty="0"/>
              <a:t>Motivering </a:t>
            </a:r>
            <a:r>
              <a:rPr lang="nl-NL" dirty="0" err="1"/>
              <a:t>Bopa</a:t>
            </a:r>
            <a:endParaRPr lang="nl-NL" dirty="0"/>
          </a:p>
          <a:p>
            <a:endParaRPr lang="nl-NL" dirty="0"/>
          </a:p>
          <a:p>
            <a:r>
              <a:rPr lang="nl-NL" dirty="0"/>
              <a:t>Evenwichtige toedeling van functies aan locaties </a:t>
            </a:r>
          </a:p>
        </p:txBody>
      </p:sp>
    </p:spTree>
    <p:extLst>
      <p:ext uri="{BB962C8B-B14F-4D97-AF65-F5344CB8AC3E}">
        <p14:creationId xmlns:p14="http://schemas.microsoft.com/office/powerpoint/2010/main" val="1172962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p:nvPr>
        </p:nvSpPr>
        <p:spPr/>
        <p:txBody>
          <a:bodyPr/>
          <a:lstStyle/>
          <a:p>
            <a:r>
              <a:rPr lang="nl-NL" dirty="0" err="1"/>
              <a:t>Bopa</a:t>
            </a:r>
            <a:r>
              <a:rPr lang="nl-NL" dirty="0"/>
              <a:t> is aan de orde</a:t>
            </a:r>
          </a:p>
        </p:txBody>
      </p:sp>
      <p:sp>
        <p:nvSpPr>
          <p:cNvPr id="8" name="Tijdelijke aanduiding voor tekst 7"/>
          <p:cNvSpPr>
            <a:spLocks noGrp="1"/>
          </p:cNvSpPr>
          <p:nvPr>
            <p:ph type="body" sz="quarter" idx="13"/>
          </p:nvPr>
        </p:nvSpPr>
        <p:spPr/>
        <p:txBody>
          <a:bodyPr>
            <a:noAutofit/>
          </a:bodyPr>
          <a:lstStyle/>
          <a:p>
            <a:pPr marL="360363" indent="-360363">
              <a:buFont typeface="Arial" panose="020B0604020202020204" pitchFamily="34" charset="0"/>
              <a:buChar char="•"/>
            </a:pPr>
            <a:r>
              <a:rPr lang="nl-NL" sz="1800" dirty="0">
                <a:solidFill>
                  <a:srgbClr val="275937"/>
                </a:solidFill>
                <a:latin typeface="Verdana" panose="020B0604030504040204" pitchFamily="34" charset="0"/>
                <a:ea typeface="Verdana" panose="020B0604030504040204" pitchFamily="34" charset="0"/>
              </a:rPr>
              <a:t>De activiteit is niet </a:t>
            </a:r>
            <a:r>
              <a:rPr lang="nl-NL" sz="1800" dirty="0" err="1">
                <a:solidFill>
                  <a:srgbClr val="275937"/>
                </a:solidFill>
                <a:latin typeface="Verdana" panose="020B0604030504040204" pitchFamily="34" charset="0"/>
                <a:ea typeface="Verdana" panose="020B0604030504040204" pitchFamily="34" charset="0"/>
              </a:rPr>
              <a:t>vergunningvrij</a:t>
            </a:r>
            <a:endParaRPr lang="nl-NL" sz="1800" dirty="0">
              <a:solidFill>
                <a:srgbClr val="275937"/>
              </a:solidFill>
              <a:latin typeface="Verdana" panose="020B0604030504040204" pitchFamily="34" charset="0"/>
              <a:ea typeface="Verdana" panose="020B0604030504040204" pitchFamily="34" charset="0"/>
            </a:endParaRPr>
          </a:p>
          <a:p>
            <a:pPr marL="342900" indent="-342900">
              <a:buFont typeface="Arial" panose="020B0604020202020204" pitchFamily="34" charset="0"/>
              <a:buChar char="•"/>
            </a:pPr>
            <a:r>
              <a:rPr lang="nl-NL" sz="1800" dirty="0">
                <a:solidFill>
                  <a:srgbClr val="275937"/>
                </a:solidFill>
                <a:latin typeface="Verdana" panose="020B0604030504040204" pitchFamily="34" charset="0"/>
                <a:ea typeface="Verdana" panose="020B0604030504040204" pitchFamily="34" charset="0"/>
              </a:rPr>
              <a:t>De activiteit is niet mogelijk op basis van de algemene regels van het omgevingsplan</a:t>
            </a:r>
          </a:p>
          <a:p>
            <a:pPr marL="342900" indent="-342900">
              <a:buFont typeface="Arial" panose="020B0604020202020204" pitchFamily="34" charset="0"/>
              <a:buChar char="•"/>
            </a:pPr>
            <a:r>
              <a:rPr lang="nl-NL" sz="1800" dirty="0">
                <a:solidFill>
                  <a:srgbClr val="275937"/>
                </a:solidFill>
                <a:latin typeface="Verdana" panose="020B0604030504040204" pitchFamily="34" charset="0"/>
                <a:ea typeface="Verdana" panose="020B0604030504040204" pitchFamily="34" charset="0"/>
              </a:rPr>
              <a:t>De activiteit is niet mogelijk op basis van een </a:t>
            </a:r>
            <a:r>
              <a:rPr lang="nl-NL" sz="1800" dirty="0" err="1">
                <a:solidFill>
                  <a:srgbClr val="275937"/>
                </a:solidFill>
                <a:latin typeface="Verdana" panose="020B0604030504040204" pitchFamily="34" charset="0"/>
                <a:ea typeface="Verdana" panose="020B0604030504040204" pitchFamily="34" charset="0"/>
              </a:rPr>
              <a:t>binnenplanse</a:t>
            </a:r>
            <a:r>
              <a:rPr lang="nl-NL" sz="1800" dirty="0">
                <a:solidFill>
                  <a:srgbClr val="275937"/>
                </a:solidFill>
                <a:latin typeface="Verdana" panose="020B0604030504040204" pitchFamily="34" charset="0"/>
                <a:ea typeface="Verdana" panose="020B0604030504040204" pitchFamily="34" charset="0"/>
              </a:rPr>
              <a:t> omgevingsplanactiviteit (Opa)</a:t>
            </a:r>
          </a:p>
          <a:p>
            <a:endParaRPr lang="nl-NL" sz="1800" dirty="0">
              <a:solidFill>
                <a:srgbClr val="275937"/>
              </a:solidFill>
              <a:latin typeface="Century Gothic" panose="020B0502020202020204" pitchFamily="34" charset="0"/>
            </a:endParaRPr>
          </a:p>
        </p:txBody>
      </p:sp>
      <p:pic>
        <p:nvPicPr>
          <p:cNvPr id="3" name="Afbeelding 2">
            <a:extLst>
              <a:ext uri="{FF2B5EF4-FFF2-40B4-BE49-F238E27FC236}">
                <a16:creationId xmlns:a16="http://schemas.microsoft.com/office/drawing/2014/main" id="{6F3A6187-FB4C-C41A-77FC-86BE06A8EA24}"/>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03240" y="280738"/>
            <a:ext cx="849151" cy="1218942"/>
          </a:xfrm>
          <a:prstGeom prst="rect">
            <a:avLst/>
          </a:prstGeom>
        </p:spPr>
      </p:pic>
    </p:spTree>
    <p:extLst>
      <p:ext uri="{BB962C8B-B14F-4D97-AF65-F5344CB8AC3E}">
        <p14:creationId xmlns:p14="http://schemas.microsoft.com/office/powerpoint/2010/main" val="5179802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nl-NL" dirty="0" err="1"/>
              <a:t>Bopa</a:t>
            </a:r>
            <a:r>
              <a:rPr lang="nl-NL" dirty="0"/>
              <a:t> vereisten</a:t>
            </a:r>
          </a:p>
        </p:txBody>
      </p:sp>
      <p:sp>
        <p:nvSpPr>
          <p:cNvPr id="5" name="Ondertitel 4"/>
          <p:cNvSpPr>
            <a:spLocks noGrp="1"/>
          </p:cNvSpPr>
          <p:nvPr>
            <p:ph type="body" sz="quarter" idx="12"/>
          </p:nvPr>
        </p:nvSpPr>
        <p:spPr/>
        <p:txBody>
          <a:bodyPr>
            <a:normAutofit/>
          </a:bodyPr>
          <a:lstStyle/>
          <a:p>
            <a:r>
              <a:rPr lang="nl-NL" sz="1800" dirty="0">
                <a:solidFill>
                  <a:srgbClr val="275937"/>
                </a:solidFill>
                <a:latin typeface="Verdana" panose="020B0604030504040204" pitchFamily="34" charset="0"/>
                <a:ea typeface="Verdana" panose="020B0604030504040204" pitchFamily="34" charset="0"/>
              </a:rPr>
              <a:t>Waaraan moet een </a:t>
            </a:r>
            <a:r>
              <a:rPr lang="nl-NL" sz="1800" dirty="0" err="1">
                <a:solidFill>
                  <a:srgbClr val="275937"/>
                </a:solidFill>
                <a:latin typeface="Verdana" panose="020B0604030504040204" pitchFamily="34" charset="0"/>
                <a:ea typeface="Verdana" panose="020B0604030504040204" pitchFamily="34" charset="0"/>
              </a:rPr>
              <a:t>Bopa</a:t>
            </a:r>
            <a:r>
              <a:rPr lang="nl-NL" sz="1800" dirty="0">
                <a:solidFill>
                  <a:srgbClr val="275937"/>
                </a:solidFill>
                <a:latin typeface="Verdana" panose="020B0604030504040204" pitchFamily="34" charset="0"/>
                <a:ea typeface="Verdana" panose="020B0604030504040204" pitchFamily="34" charset="0"/>
              </a:rPr>
              <a:t> voldoen:</a:t>
            </a:r>
          </a:p>
          <a:p>
            <a:pPr marL="285750" indent="-285750">
              <a:buFont typeface="Arial" panose="020B0604020202020204" pitchFamily="34" charset="0"/>
              <a:buChar char="•"/>
            </a:pPr>
            <a:r>
              <a:rPr lang="nl-NL" sz="1800" dirty="0">
                <a:solidFill>
                  <a:srgbClr val="275937"/>
                </a:solidFill>
                <a:latin typeface="Verdana" panose="020B0604030504040204" pitchFamily="34" charset="0"/>
                <a:ea typeface="Verdana" panose="020B0604030504040204" pitchFamily="34" charset="0"/>
              </a:rPr>
              <a:t>Een evenwichtige toedeling van functies aan locaties (ETFAL) </a:t>
            </a:r>
          </a:p>
          <a:p>
            <a:r>
              <a:rPr lang="nl-NL" sz="1800" dirty="0">
                <a:solidFill>
                  <a:srgbClr val="275937"/>
                </a:solidFill>
                <a:latin typeface="Verdana" panose="020B0604030504040204" pitchFamily="34" charset="0"/>
                <a:ea typeface="Verdana" panose="020B0604030504040204" pitchFamily="34" charset="0"/>
              </a:rPr>
              <a:t>Doelen omgevingswet, bijvoorbeeld ook gezondheid en duurzaamheid opnemen in motivering.</a:t>
            </a:r>
          </a:p>
          <a:p>
            <a:r>
              <a:rPr lang="nl-NL" sz="1800" dirty="0">
                <a:solidFill>
                  <a:srgbClr val="275937"/>
                </a:solidFill>
                <a:latin typeface="Verdana" panose="020B0604030504040204" pitchFamily="34" charset="0"/>
                <a:ea typeface="Verdana" panose="020B0604030504040204" pitchFamily="34" charset="0"/>
              </a:rPr>
              <a:t>Zwaardere motivering naarmate inbreuk activiteit groter is.</a:t>
            </a:r>
          </a:p>
          <a:p>
            <a:r>
              <a:rPr lang="nl-NL" sz="1800" dirty="0">
                <a:solidFill>
                  <a:srgbClr val="275937"/>
                </a:solidFill>
                <a:latin typeface="Verdana" panose="020B0604030504040204" pitchFamily="34" charset="0"/>
                <a:ea typeface="Verdana" panose="020B0604030504040204" pitchFamily="34" charset="0"/>
              </a:rPr>
              <a:t>Activiteiten mogelijk maken.</a:t>
            </a:r>
          </a:p>
          <a:p>
            <a:pPr marL="285750" indent="-285750">
              <a:buFont typeface="Arial" panose="020B0604020202020204" pitchFamily="34" charset="0"/>
              <a:buChar char="•"/>
            </a:pPr>
            <a:r>
              <a:rPr lang="nl-NL" sz="1800" dirty="0">
                <a:solidFill>
                  <a:srgbClr val="275937"/>
                </a:solidFill>
                <a:latin typeface="Verdana" panose="020B0604030504040204" pitchFamily="34" charset="0"/>
                <a:ea typeface="Verdana" panose="020B0604030504040204" pitchFamily="34" charset="0"/>
              </a:rPr>
              <a:t>De instructieregels voor een evenwichtige toedeling van functies aan locaties in het Besluit kwaliteit leefomgeving (afdeling 5.1 </a:t>
            </a:r>
            <a:r>
              <a:rPr lang="nl-NL" sz="1800" dirty="0" err="1">
                <a:solidFill>
                  <a:srgbClr val="275937"/>
                </a:solidFill>
                <a:latin typeface="Verdana" panose="020B0604030504040204" pitchFamily="34" charset="0"/>
                <a:ea typeface="Verdana" panose="020B0604030504040204" pitchFamily="34" charset="0"/>
              </a:rPr>
              <a:t>Bkl</a:t>
            </a:r>
            <a:r>
              <a:rPr lang="nl-NL" sz="1800" dirty="0">
                <a:solidFill>
                  <a:srgbClr val="275937"/>
                </a:solidFill>
                <a:latin typeface="Verdana" panose="020B0604030504040204" pitchFamily="34" charset="0"/>
                <a:ea typeface="Verdana" panose="020B0604030504040204" pitchFamily="34" charset="0"/>
              </a:rPr>
              <a:t>)</a:t>
            </a:r>
          </a:p>
          <a:p>
            <a:pPr marL="285750" indent="-285750">
              <a:buFont typeface="Arial" panose="020B0604020202020204" pitchFamily="34" charset="0"/>
              <a:buChar char="•"/>
            </a:pPr>
            <a:r>
              <a:rPr lang="nl-NL" sz="1800" dirty="0">
                <a:solidFill>
                  <a:srgbClr val="275937"/>
                </a:solidFill>
                <a:latin typeface="Verdana" panose="020B0604030504040204" pitchFamily="34" charset="0"/>
                <a:ea typeface="Verdana" panose="020B0604030504040204" pitchFamily="34" charset="0"/>
              </a:rPr>
              <a:t>De instructieregels in de provinciale omgevingsverordening</a:t>
            </a:r>
          </a:p>
          <a:p>
            <a:pPr marL="0" indent="0">
              <a:buNone/>
            </a:pPr>
            <a:endParaRPr lang="nl-NL" sz="1600" dirty="0">
              <a:highlight>
                <a:srgbClr val="FFFF00"/>
              </a:highlight>
              <a:latin typeface="Verdana" panose="020B0604030504040204" pitchFamily="34" charset="0"/>
              <a:ea typeface="Verdana" panose="020B0604030504040204" pitchFamily="34" charset="0"/>
            </a:endParaRPr>
          </a:p>
          <a:p>
            <a:pPr marL="0" indent="0">
              <a:buNone/>
            </a:pPr>
            <a:endParaRPr lang="nl-NL" sz="1600" dirty="0">
              <a:highlight>
                <a:srgbClr val="FFFF00"/>
              </a:highlight>
              <a:latin typeface="Verdana" panose="020B0604030504040204" pitchFamily="34" charset="0"/>
              <a:ea typeface="Verdana" panose="020B0604030504040204" pitchFamily="34" charset="0"/>
            </a:endParaRPr>
          </a:p>
          <a:p>
            <a:pPr marL="0" indent="0">
              <a:buNone/>
            </a:pPr>
            <a:endParaRPr lang="nl-NL" sz="1600" dirty="0">
              <a:highlight>
                <a:srgbClr val="FFFF00"/>
              </a:highlight>
              <a:latin typeface="Verdana" panose="020B0604030504040204" pitchFamily="34" charset="0"/>
              <a:ea typeface="Verdana" panose="020B0604030504040204" pitchFamily="34" charset="0"/>
            </a:endParaRPr>
          </a:p>
          <a:p>
            <a:pPr marL="0" indent="0">
              <a:buNone/>
            </a:pPr>
            <a:endParaRPr lang="nl-NL" sz="1600" dirty="0">
              <a:latin typeface="Verdana" panose="020B0604030504040204" pitchFamily="34" charset="0"/>
              <a:ea typeface="Verdana" panose="020B0604030504040204" pitchFamily="34" charset="0"/>
            </a:endParaRPr>
          </a:p>
          <a:p>
            <a:endParaRPr lang="nl-NL" sz="7200" dirty="0"/>
          </a:p>
          <a:p>
            <a:endParaRPr lang="nl-NL" sz="7200" dirty="0"/>
          </a:p>
          <a:p>
            <a:endParaRPr lang="nl-NL" dirty="0"/>
          </a:p>
        </p:txBody>
      </p:sp>
      <p:pic>
        <p:nvPicPr>
          <p:cNvPr id="2" name="Afbeelding 1" descr="Logo van het bedrijf PartnersRO&#10;">
            <a:extLst>
              <a:ext uri="{FF2B5EF4-FFF2-40B4-BE49-F238E27FC236}">
                <a16:creationId xmlns:a16="http://schemas.microsoft.com/office/drawing/2014/main" id="{4F79A3AA-C90C-9D14-856A-D554E4277463}"/>
              </a:ext>
              <a:ext uri="{C183D7F6-B498-43B3-948B-1728B52AA6E4}">
                <adec:decorative xmlns:adec="http://schemas.microsoft.com/office/drawing/2017/decorative" val="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03240" y="280738"/>
            <a:ext cx="849151" cy="1218942"/>
          </a:xfrm>
          <a:prstGeom prst="rect">
            <a:avLst/>
          </a:prstGeom>
        </p:spPr>
      </p:pic>
    </p:spTree>
    <p:extLst>
      <p:ext uri="{BB962C8B-B14F-4D97-AF65-F5344CB8AC3E}">
        <p14:creationId xmlns:p14="http://schemas.microsoft.com/office/powerpoint/2010/main" val="6940660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nl-NL" dirty="0" err="1"/>
              <a:t>Bopa</a:t>
            </a:r>
            <a:endParaRPr lang="nl-NL" dirty="0"/>
          </a:p>
        </p:txBody>
      </p:sp>
      <p:sp>
        <p:nvSpPr>
          <p:cNvPr id="5" name="Ondertitel 4"/>
          <p:cNvSpPr>
            <a:spLocks noGrp="1"/>
          </p:cNvSpPr>
          <p:nvPr>
            <p:ph type="body" sz="quarter" idx="12"/>
          </p:nvPr>
        </p:nvSpPr>
        <p:spPr>
          <a:xfrm>
            <a:off x="601135" y="1811338"/>
            <a:ext cx="3523616" cy="4305685"/>
          </a:xfrm>
        </p:spPr>
        <p:txBody>
          <a:bodyPr>
            <a:normAutofit/>
          </a:bodyPr>
          <a:lstStyle/>
          <a:p>
            <a:r>
              <a:rPr lang="nl-NL" sz="1800" dirty="0" err="1">
                <a:solidFill>
                  <a:srgbClr val="275937"/>
                </a:solidFill>
                <a:latin typeface="Verdana" panose="020B0604030504040204" pitchFamily="34" charset="0"/>
                <a:ea typeface="Verdana" panose="020B0604030504040204" pitchFamily="34" charset="0"/>
              </a:rPr>
              <a:t>Bkl</a:t>
            </a:r>
            <a:r>
              <a:rPr lang="nl-NL" sz="1800" dirty="0">
                <a:solidFill>
                  <a:srgbClr val="275937"/>
                </a:solidFill>
                <a:latin typeface="Verdana" panose="020B0604030504040204" pitchFamily="34" charset="0"/>
                <a:ea typeface="Verdana" panose="020B0604030504040204" pitchFamily="34" charset="0"/>
              </a:rPr>
              <a:t> van overeenkomstige toepassing</a:t>
            </a:r>
          </a:p>
          <a:p>
            <a:pPr marL="0" indent="0">
              <a:buNone/>
            </a:pPr>
            <a:endParaRPr lang="nl-NL" sz="1600" dirty="0">
              <a:highlight>
                <a:srgbClr val="FFFF00"/>
              </a:highlight>
              <a:latin typeface="Verdana" panose="020B0604030504040204" pitchFamily="34" charset="0"/>
              <a:ea typeface="Verdana" panose="020B0604030504040204" pitchFamily="34" charset="0"/>
            </a:endParaRPr>
          </a:p>
          <a:p>
            <a:pPr marL="0" indent="0">
              <a:buNone/>
            </a:pPr>
            <a:endParaRPr lang="nl-NL" sz="1600" dirty="0">
              <a:highlight>
                <a:srgbClr val="FFFF00"/>
              </a:highlight>
              <a:latin typeface="Verdana" panose="020B0604030504040204" pitchFamily="34" charset="0"/>
              <a:ea typeface="Verdana" panose="020B0604030504040204" pitchFamily="34" charset="0"/>
            </a:endParaRPr>
          </a:p>
          <a:p>
            <a:pPr marL="0" indent="0">
              <a:buNone/>
            </a:pPr>
            <a:endParaRPr lang="nl-NL" sz="1600" dirty="0">
              <a:latin typeface="Verdana" panose="020B0604030504040204" pitchFamily="34" charset="0"/>
              <a:ea typeface="Verdana" panose="020B0604030504040204" pitchFamily="34" charset="0"/>
            </a:endParaRPr>
          </a:p>
          <a:p>
            <a:endParaRPr lang="nl-NL" sz="7200" dirty="0"/>
          </a:p>
          <a:p>
            <a:endParaRPr lang="nl-NL" sz="7200" dirty="0"/>
          </a:p>
          <a:p>
            <a:endParaRPr lang="nl-NL" dirty="0"/>
          </a:p>
        </p:txBody>
      </p:sp>
      <p:pic>
        <p:nvPicPr>
          <p:cNvPr id="2" name="Afbeelding 1" descr="Logo van het bedrijf PartnersRO&#10;">
            <a:extLst>
              <a:ext uri="{FF2B5EF4-FFF2-40B4-BE49-F238E27FC236}">
                <a16:creationId xmlns:a16="http://schemas.microsoft.com/office/drawing/2014/main" id="{4F79A3AA-C90C-9D14-856A-D554E4277463}"/>
              </a:ext>
              <a:ext uri="{C183D7F6-B498-43B3-948B-1728B52AA6E4}">
                <adec:decorative xmlns:adec="http://schemas.microsoft.com/office/drawing/2017/decorative" val="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03240" y="280738"/>
            <a:ext cx="849151" cy="1218942"/>
          </a:xfrm>
          <a:prstGeom prst="rect">
            <a:avLst/>
          </a:prstGeom>
        </p:spPr>
      </p:pic>
      <p:pic>
        <p:nvPicPr>
          <p:cNvPr id="6" name="Afbeelding 5" descr="afbeelding tabel Type instructieregel / Buitenplanse omgevingsplanactiviteit ( BOPA)">
            <a:extLst>
              <a:ext uri="{FF2B5EF4-FFF2-40B4-BE49-F238E27FC236}">
                <a16:creationId xmlns:a16="http://schemas.microsoft.com/office/drawing/2014/main" id="{80E67903-CDEA-C52B-2DD5-4ECE6881FB6E}"/>
              </a:ext>
            </a:extLst>
          </p:cNvPr>
          <p:cNvPicPr>
            <a:picLocks noChangeAspect="1"/>
          </p:cNvPicPr>
          <p:nvPr/>
        </p:nvPicPr>
        <p:blipFill>
          <a:blip r:embed="rId4"/>
          <a:stretch>
            <a:fillRect/>
          </a:stretch>
        </p:blipFill>
        <p:spPr>
          <a:xfrm>
            <a:off x="4124750" y="443241"/>
            <a:ext cx="6819527" cy="5847530"/>
          </a:xfrm>
          <a:prstGeom prst="rect">
            <a:avLst/>
          </a:prstGeom>
        </p:spPr>
      </p:pic>
    </p:spTree>
    <p:extLst>
      <p:ext uri="{BB962C8B-B14F-4D97-AF65-F5344CB8AC3E}">
        <p14:creationId xmlns:p14="http://schemas.microsoft.com/office/powerpoint/2010/main" val="27687806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nl-NL" dirty="0" err="1"/>
              <a:t>Bopa</a:t>
            </a:r>
            <a:r>
              <a:rPr lang="nl-NL" dirty="0"/>
              <a:t> afwegingen wel/ niet toepassen</a:t>
            </a:r>
          </a:p>
        </p:txBody>
      </p:sp>
      <p:sp>
        <p:nvSpPr>
          <p:cNvPr id="5" name="Ondertitel 4"/>
          <p:cNvSpPr>
            <a:spLocks noGrp="1"/>
          </p:cNvSpPr>
          <p:nvPr>
            <p:ph type="body" sz="quarter" idx="12"/>
          </p:nvPr>
        </p:nvSpPr>
        <p:spPr/>
        <p:txBody>
          <a:bodyPr>
            <a:normAutofit/>
          </a:bodyPr>
          <a:lstStyle/>
          <a:p>
            <a:r>
              <a:rPr lang="nl-NL" sz="1800" dirty="0">
                <a:solidFill>
                  <a:srgbClr val="275937"/>
                </a:solidFill>
                <a:latin typeface="Verdana" panose="020B0604030504040204" pitchFamily="34" charset="0"/>
                <a:ea typeface="Verdana" panose="020B0604030504040204" pitchFamily="34" charset="0"/>
              </a:rPr>
              <a:t>Wanneer een </a:t>
            </a:r>
            <a:r>
              <a:rPr lang="nl-NL" sz="1800" dirty="0" err="1">
                <a:solidFill>
                  <a:srgbClr val="275937"/>
                </a:solidFill>
                <a:latin typeface="Verdana" panose="020B0604030504040204" pitchFamily="34" charset="0"/>
                <a:ea typeface="Verdana" panose="020B0604030504040204" pitchFamily="34" charset="0"/>
              </a:rPr>
              <a:t>Bopa</a:t>
            </a:r>
            <a:r>
              <a:rPr lang="nl-NL" sz="1800" dirty="0">
                <a:solidFill>
                  <a:srgbClr val="275937"/>
                </a:solidFill>
                <a:latin typeface="Verdana" panose="020B0604030504040204" pitchFamily="34" charset="0"/>
                <a:ea typeface="Verdana" panose="020B0604030504040204" pitchFamily="34" charset="0"/>
              </a:rPr>
              <a:t> niet goed mogelijk is:</a:t>
            </a:r>
          </a:p>
          <a:p>
            <a:pPr marL="285750" indent="-285750">
              <a:buFont typeface="Arial" panose="020B0604020202020204" pitchFamily="34" charset="0"/>
              <a:buChar char="•"/>
            </a:pPr>
            <a:r>
              <a:rPr lang="nl-NL" sz="1800" dirty="0">
                <a:solidFill>
                  <a:srgbClr val="275937"/>
                </a:solidFill>
                <a:latin typeface="Verdana" panose="020B0604030504040204" pitchFamily="34" charset="0"/>
                <a:ea typeface="Verdana" panose="020B0604030504040204" pitchFamily="34" charset="0"/>
              </a:rPr>
              <a:t>Wijziging van regels buiten de locatie nodig is, activiteiten van derden.</a:t>
            </a:r>
          </a:p>
          <a:p>
            <a:endParaRPr lang="nl-NL" sz="1800" dirty="0">
              <a:solidFill>
                <a:srgbClr val="275937"/>
              </a:solidFill>
              <a:latin typeface="Verdana" panose="020B0604030504040204" pitchFamily="34" charset="0"/>
              <a:ea typeface="Verdana" panose="020B0604030504040204" pitchFamily="34" charset="0"/>
            </a:endParaRPr>
          </a:p>
          <a:p>
            <a:r>
              <a:rPr lang="nl-NL" sz="1800" dirty="0">
                <a:solidFill>
                  <a:srgbClr val="275937"/>
                </a:solidFill>
                <a:latin typeface="Verdana" panose="020B0604030504040204" pitchFamily="34" charset="0"/>
                <a:ea typeface="Verdana" panose="020B0604030504040204" pitchFamily="34" charset="0"/>
              </a:rPr>
              <a:t>Maatwerkvoorschrift bij specifiek bedrijf</a:t>
            </a:r>
          </a:p>
          <a:p>
            <a:r>
              <a:rPr lang="nl-NL" sz="1800" dirty="0">
                <a:solidFill>
                  <a:srgbClr val="275937"/>
                </a:solidFill>
                <a:latin typeface="Verdana" panose="020B0604030504040204" pitchFamily="34" charset="0"/>
                <a:ea typeface="Verdana" panose="020B0604030504040204" pitchFamily="34" charset="0"/>
              </a:rPr>
              <a:t>Maatwerkregels Op om beperking derden op te leggen. </a:t>
            </a:r>
          </a:p>
          <a:p>
            <a:endParaRPr lang="nl-NL" sz="1800" dirty="0">
              <a:solidFill>
                <a:srgbClr val="275937"/>
              </a:solidFill>
              <a:latin typeface="Verdana" panose="020B0604030504040204" pitchFamily="34" charset="0"/>
              <a:ea typeface="Verdana" panose="020B0604030504040204" pitchFamily="34" charset="0"/>
            </a:endParaRPr>
          </a:p>
          <a:p>
            <a:pPr marL="285750" indent="-285750">
              <a:buFont typeface="Arial" panose="020B0604020202020204" pitchFamily="34" charset="0"/>
              <a:buChar char="•"/>
            </a:pPr>
            <a:r>
              <a:rPr lang="nl-NL" sz="1800" dirty="0">
                <a:solidFill>
                  <a:srgbClr val="275937"/>
                </a:solidFill>
                <a:latin typeface="Verdana" panose="020B0604030504040204" pitchFamily="34" charset="0"/>
                <a:ea typeface="Verdana" panose="020B0604030504040204" pitchFamily="34" charset="0"/>
              </a:rPr>
              <a:t>Het plan is niet concreet genoeg.</a:t>
            </a:r>
          </a:p>
          <a:p>
            <a:r>
              <a:rPr lang="nl-NL" sz="1800" dirty="0">
                <a:solidFill>
                  <a:srgbClr val="275937"/>
                </a:solidFill>
                <a:latin typeface="Verdana" panose="020B0604030504040204" pitchFamily="34" charset="0"/>
                <a:ea typeface="Verdana" panose="020B0604030504040204" pitchFamily="34" charset="0"/>
              </a:rPr>
              <a:t>Je neemt een besluit op aanvraag ter realisatie van een bouwplan. </a:t>
            </a:r>
          </a:p>
          <a:p>
            <a:pPr marL="285750" indent="-285750">
              <a:buFont typeface="Arial" panose="020B0604020202020204" pitchFamily="34" charset="0"/>
              <a:buChar char="•"/>
            </a:pPr>
            <a:r>
              <a:rPr lang="nl-NL" sz="1800" dirty="0">
                <a:solidFill>
                  <a:srgbClr val="275937"/>
                </a:solidFill>
                <a:latin typeface="Verdana" panose="020B0604030504040204" pitchFamily="34" charset="0"/>
                <a:ea typeface="Verdana" panose="020B0604030504040204" pitchFamily="34" charset="0"/>
              </a:rPr>
              <a:t>Geen herhaalde toepassing</a:t>
            </a:r>
          </a:p>
          <a:p>
            <a:r>
              <a:rPr lang="nl-NL" sz="1800" dirty="0">
                <a:solidFill>
                  <a:srgbClr val="275937"/>
                </a:solidFill>
                <a:latin typeface="Verdana" panose="020B0604030504040204" pitchFamily="34" charset="0"/>
                <a:ea typeface="Verdana" panose="020B0604030504040204" pitchFamily="34" charset="0"/>
              </a:rPr>
              <a:t>Omdat een aanvraag niet </a:t>
            </a:r>
            <a:r>
              <a:rPr lang="nl-NL" sz="1800" dirty="0" err="1">
                <a:solidFill>
                  <a:srgbClr val="275937"/>
                </a:solidFill>
                <a:latin typeface="Verdana" panose="020B0604030504040204" pitchFamily="34" charset="0"/>
                <a:ea typeface="Verdana" panose="020B0604030504040204" pitchFamily="34" charset="0"/>
              </a:rPr>
              <a:t>kaderstellend</a:t>
            </a:r>
            <a:r>
              <a:rPr lang="nl-NL" sz="1800" dirty="0">
                <a:solidFill>
                  <a:srgbClr val="275937"/>
                </a:solidFill>
                <a:latin typeface="Verdana" panose="020B0604030504040204" pitchFamily="34" charset="0"/>
                <a:ea typeface="Verdana" panose="020B0604030504040204" pitchFamily="34" charset="0"/>
              </a:rPr>
              <a:t> is.</a:t>
            </a:r>
          </a:p>
          <a:p>
            <a:endParaRPr lang="nl-NL" sz="1800" dirty="0">
              <a:solidFill>
                <a:srgbClr val="275937"/>
              </a:solidFill>
              <a:latin typeface="Verdana" panose="020B0604030504040204" pitchFamily="34" charset="0"/>
              <a:ea typeface="Verdana" panose="020B0604030504040204" pitchFamily="34" charset="0"/>
            </a:endParaRPr>
          </a:p>
          <a:p>
            <a:pPr marL="285750" indent="-285750">
              <a:buFont typeface="Arial" panose="020B0604020202020204" pitchFamily="34" charset="0"/>
              <a:buChar char="•"/>
            </a:pPr>
            <a:endParaRPr lang="nl-NL" sz="1800" dirty="0">
              <a:solidFill>
                <a:srgbClr val="275937"/>
              </a:solidFill>
              <a:latin typeface="Verdana" panose="020B0604030504040204" pitchFamily="34" charset="0"/>
              <a:ea typeface="Verdana" panose="020B0604030504040204" pitchFamily="34" charset="0"/>
            </a:endParaRPr>
          </a:p>
          <a:p>
            <a:pPr marL="0" indent="0">
              <a:buNone/>
            </a:pPr>
            <a:endParaRPr lang="nl-NL" sz="1600" dirty="0">
              <a:highlight>
                <a:srgbClr val="FFFF00"/>
              </a:highlight>
              <a:latin typeface="Verdana" panose="020B0604030504040204" pitchFamily="34" charset="0"/>
              <a:ea typeface="Verdana" panose="020B0604030504040204" pitchFamily="34" charset="0"/>
            </a:endParaRPr>
          </a:p>
          <a:p>
            <a:pPr marL="0" indent="0">
              <a:buNone/>
            </a:pPr>
            <a:endParaRPr lang="nl-NL" sz="1600" dirty="0">
              <a:highlight>
                <a:srgbClr val="FFFF00"/>
              </a:highlight>
              <a:latin typeface="Verdana" panose="020B0604030504040204" pitchFamily="34" charset="0"/>
              <a:ea typeface="Verdana" panose="020B0604030504040204" pitchFamily="34" charset="0"/>
            </a:endParaRPr>
          </a:p>
          <a:p>
            <a:pPr marL="0" indent="0">
              <a:buNone/>
            </a:pPr>
            <a:endParaRPr lang="nl-NL" sz="1600" dirty="0">
              <a:highlight>
                <a:srgbClr val="FFFF00"/>
              </a:highlight>
              <a:latin typeface="Verdana" panose="020B0604030504040204" pitchFamily="34" charset="0"/>
              <a:ea typeface="Verdana" panose="020B0604030504040204" pitchFamily="34" charset="0"/>
            </a:endParaRPr>
          </a:p>
          <a:p>
            <a:pPr marL="0" indent="0">
              <a:buNone/>
            </a:pPr>
            <a:endParaRPr lang="nl-NL" sz="1600" dirty="0">
              <a:latin typeface="Verdana" panose="020B0604030504040204" pitchFamily="34" charset="0"/>
              <a:ea typeface="Verdana" panose="020B0604030504040204" pitchFamily="34" charset="0"/>
            </a:endParaRPr>
          </a:p>
          <a:p>
            <a:endParaRPr lang="nl-NL" sz="7200" dirty="0"/>
          </a:p>
          <a:p>
            <a:endParaRPr lang="nl-NL" sz="7200" dirty="0"/>
          </a:p>
          <a:p>
            <a:endParaRPr lang="nl-NL" dirty="0"/>
          </a:p>
        </p:txBody>
      </p:sp>
      <p:pic>
        <p:nvPicPr>
          <p:cNvPr id="2" name="Afbeelding 1" descr="Logo van het bedrijf PartnersRO&#10;">
            <a:extLst>
              <a:ext uri="{FF2B5EF4-FFF2-40B4-BE49-F238E27FC236}">
                <a16:creationId xmlns:a16="http://schemas.microsoft.com/office/drawing/2014/main" id="{4F79A3AA-C90C-9D14-856A-D554E4277463}"/>
              </a:ext>
              <a:ext uri="{C183D7F6-B498-43B3-948B-1728B52AA6E4}">
                <adec:decorative xmlns:adec="http://schemas.microsoft.com/office/drawing/2017/decorative" val="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03240" y="280738"/>
            <a:ext cx="849151" cy="1218942"/>
          </a:xfrm>
          <a:prstGeom prst="rect">
            <a:avLst/>
          </a:prstGeom>
        </p:spPr>
      </p:pic>
    </p:spTree>
    <p:extLst>
      <p:ext uri="{BB962C8B-B14F-4D97-AF65-F5344CB8AC3E}">
        <p14:creationId xmlns:p14="http://schemas.microsoft.com/office/powerpoint/2010/main" val="3802955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p:nvPr>
        </p:nvSpPr>
        <p:spPr/>
        <p:txBody>
          <a:bodyPr/>
          <a:lstStyle/>
          <a:p>
            <a:r>
              <a:rPr lang="nl-NL" dirty="0" err="1"/>
              <a:t>Bopa</a:t>
            </a:r>
            <a:r>
              <a:rPr lang="nl-NL" dirty="0"/>
              <a:t> en participatie</a:t>
            </a:r>
          </a:p>
        </p:txBody>
      </p:sp>
      <p:sp>
        <p:nvSpPr>
          <p:cNvPr id="8" name="Tijdelijke aanduiding voor tekst 7"/>
          <p:cNvSpPr>
            <a:spLocks noGrp="1"/>
          </p:cNvSpPr>
          <p:nvPr>
            <p:ph type="body" sz="quarter" idx="13"/>
          </p:nvPr>
        </p:nvSpPr>
        <p:spPr/>
        <p:txBody>
          <a:bodyPr>
            <a:normAutofit fontScale="25000" lnSpcReduction="20000"/>
          </a:bodyPr>
          <a:lstStyle/>
          <a:p>
            <a:pPr marL="285750" indent="-285750">
              <a:lnSpc>
                <a:spcPct val="120000"/>
              </a:lnSpc>
              <a:buFont typeface="Arial"/>
              <a:buChar char="•"/>
            </a:pPr>
            <a:r>
              <a:rPr lang="nl-NL" sz="7200" dirty="0">
                <a:solidFill>
                  <a:srgbClr val="275937"/>
                </a:solidFill>
              </a:rPr>
              <a:t>Participatie KAN verplicht zijn</a:t>
            </a:r>
          </a:p>
          <a:p>
            <a:pPr marL="285750" indent="-285750">
              <a:lnSpc>
                <a:spcPct val="120000"/>
              </a:lnSpc>
              <a:buFont typeface="Arial"/>
              <a:buChar char="•"/>
            </a:pPr>
            <a:r>
              <a:rPr lang="nl-NL" sz="7200" dirty="0">
                <a:solidFill>
                  <a:srgbClr val="275937"/>
                </a:solidFill>
              </a:rPr>
              <a:t>Aangeven hoe geparticipeerd is en wat de resultaten zijn</a:t>
            </a:r>
          </a:p>
          <a:p>
            <a:pPr marL="285750" indent="-285750">
              <a:lnSpc>
                <a:spcPct val="120000"/>
              </a:lnSpc>
              <a:buFont typeface="Arial"/>
              <a:buChar char="•"/>
            </a:pPr>
            <a:r>
              <a:rPr lang="nl-NL" sz="7200" dirty="0">
                <a:solidFill>
                  <a:srgbClr val="275937"/>
                </a:solidFill>
              </a:rPr>
              <a:t>Art 7.4 Omgevingsregeling, hierin staat een plicht voor de aanvrager om aan te geven of er is geparticipeerd en zo ja, op welke manier met welke resultaten</a:t>
            </a:r>
          </a:p>
          <a:p>
            <a:pPr marL="285750" indent="-285750">
              <a:lnSpc>
                <a:spcPct val="120000"/>
              </a:lnSpc>
              <a:buFont typeface="Arial"/>
              <a:buChar char="•"/>
            </a:pPr>
            <a:r>
              <a:rPr lang="nl-NL" sz="7200" dirty="0">
                <a:solidFill>
                  <a:srgbClr val="275937"/>
                </a:solidFill>
              </a:rPr>
              <a:t>Gemeenteraad kan gevallen aanwijzen waarin participatie verplicht is, dit kan alleen bij een </a:t>
            </a:r>
            <a:r>
              <a:rPr lang="nl-NL" sz="7200" dirty="0" err="1">
                <a:solidFill>
                  <a:srgbClr val="275937"/>
                </a:solidFill>
              </a:rPr>
              <a:t>Bopa</a:t>
            </a:r>
            <a:r>
              <a:rPr lang="nl-NL" sz="7200" dirty="0">
                <a:solidFill>
                  <a:srgbClr val="275937"/>
                </a:solidFill>
              </a:rPr>
              <a:t> (Art. 16.55, lid 7, Omgevingswet)</a:t>
            </a:r>
          </a:p>
          <a:p>
            <a:pPr marL="285750" indent="-285750">
              <a:lnSpc>
                <a:spcPct val="120000"/>
              </a:lnSpc>
              <a:buFont typeface="Arial"/>
              <a:buChar char="•"/>
            </a:pPr>
            <a:endParaRPr lang="nl-NL" sz="7200" dirty="0">
              <a:solidFill>
                <a:srgbClr val="275937"/>
              </a:solidFill>
            </a:endParaRPr>
          </a:p>
          <a:p>
            <a:endParaRPr lang="nl-NL" dirty="0"/>
          </a:p>
        </p:txBody>
      </p:sp>
      <p:pic>
        <p:nvPicPr>
          <p:cNvPr id="3" name="Afbeelding 2">
            <a:extLst>
              <a:ext uri="{FF2B5EF4-FFF2-40B4-BE49-F238E27FC236}">
                <a16:creationId xmlns:a16="http://schemas.microsoft.com/office/drawing/2014/main" id="{6F3A6187-FB4C-C41A-77FC-86BE06A8EA24}"/>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03240" y="280738"/>
            <a:ext cx="849151" cy="1218942"/>
          </a:xfrm>
          <a:prstGeom prst="rect">
            <a:avLst/>
          </a:prstGeom>
        </p:spPr>
      </p:pic>
    </p:spTree>
    <p:extLst>
      <p:ext uri="{BB962C8B-B14F-4D97-AF65-F5344CB8AC3E}">
        <p14:creationId xmlns:p14="http://schemas.microsoft.com/office/powerpoint/2010/main" val="15457020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p:nvPr>
        </p:nvSpPr>
        <p:spPr/>
        <p:txBody>
          <a:bodyPr/>
          <a:lstStyle/>
          <a:p>
            <a:r>
              <a:rPr lang="nl-NL" dirty="0"/>
              <a:t>Aandachtspunten</a:t>
            </a:r>
          </a:p>
        </p:txBody>
      </p:sp>
      <p:sp>
        <p:nvSpPr>
          <p:cNvPr id="8" name="Tijdelijke aanduiding voor tekst 7"/>
          <p:cNvSpPr>
            <a:spLocks noGrp="1"/>
          </p:cNvSpPr>
          <p:nvPr>
            <p:ph type="body" sz="quarter" idx="13"/>
          </p:nvPr>
        </p:nvSpPr>
        <p:spPr>
          <a:xfrm>
            <a:off x="601133" y="1811339"/>
            <a:ext cx="10972800" cy="3877270"/>
          </a:xfrm>
        </p:spPr>
        <p:txBody>
          <a:bodyPr>
            <a:noAutofit/>
          </a:bodyPr>
          <a:lstStyle/>
          <a:p>
            <a:pPr marL="285750" indent="-285750">
              <a:lnSpc>
                <a:spcPct val="100000"/>
              </a:lnSpc>
              <a:buFont typeface="Arial"/>
              <a:buChar char="•"/>
            </a:pPr>
            <a:r>
              <a:rPr lang="nl-NL" sz="1800" dirty="0">
                <a:solidFill>
                  <a:srgbClr val="275937"/>
                </a:solidFill>
              </a:rPr>
              <a:t>Eerst concreet plan, dus zekerheid over ontwikkeling</a:t>
            </a:r>
          </a:p>
          <a:p>
            <a:pPr marL="285750" indent="-285750">
              <a:lnSpc>
                <a:spcPct val="100000"/>
              </a:lnSpc>
              <a:buFont typeface="Arial"/>
              <a:buChar char="•"/>
            </a:pPr>
            <a:r>
              <a:rPr lang="nl-NL" sz="1800" dirty="0">
                <a:solidFill>
                  <a:srgbClr val="275937"/>
                </a:solidFill>
              </a:rPr>
              <a:t>Moet voldoen aan nieuwe eisen Ow (en instructieregels </a:t>
            </a:r>
            <a:r>
              <a:rPr lang="nl-NL" sz="1800" dirty="0" err="1">
                <a:solidFill>
                  <a:srgbClr val="275937"/>
                </a:solidFill>
              </a:rPr>
              <a:t>Bkl</a:t>
            </a:r>
            <a:r>
              <a:rPr lang="nl-NL" sz="1800" dirty="0">
                <a:solidFill>
                  <a:srgbClr val="275937"/>
                </a:solidFill>
              </a:rPr>
              <a:t>)</a:t>
            </a:r>
          </a:p>
          <a:p>
            <a:pPr marL="285750" indent="-285750">
              <a:lnSpc>
                <a:spcPct val="100000"/>
              </a:lnSpc>
              <a:buFont typeface="Arial"/>
              <a:buChar char="•"/>
            </a:pPr>
            <a:r>
              <a:rPr lang="nl-NL" sz="1800" dirty="0">
                <a:solidFill>
                  <a:srgbClr val="275937"/>
                </a:solidFill>
              </a:rPr>
              <a:t>Er mogen geen algemeen verbindende voorschriften worden gesteld</a:t>
            </a:r>
          </a:p>
          <a:p>
            <a:pPr marL="285750" indent="-285750">
              <a:lnSpc>
                <a:spcPct val="100000"/>
              </a:lnSpc>
              <a:buFont typeface="Arial"/>
              <a:buChar char="•"/>
            </a:pPr>
            <a:r>
              <a:rPr lang="nl-NL" sz="1800" dirty="0">
                <a:solidFill>
                  <a:srgbClr val="275937"/>
                </a:solidFill>
              </a:rPr>
              <a:t>Er mogen alleen regels worden gesteld waaraan de vergunninghouder kan voldoen. </a:t>
            </a:r>
          </a:p>
          <a:p>
            <a:endParaRPr lang="nl-NL" sz="1800" dirty="0">
              <a:solidFill>
                <a:srgbClr val="275937"/>
              </a:solidFill>
              <a:latin typeface="Century Gothic" panose="020B0502020202020204" pitchFamily="34" charset="0"/>
            </a:endParaRPr>
          </a:p>
        </p:txBody>
      </p:sp>
      <p:pic>
        <p:nvPicPr>
          <p:cNvPr id="3" name="Afbeelding 2">
            <a:extLst>
              <a:ext uri="{FF2B5EF4-FFF2-40B4-BE49-F238E27FC236}">
                <a16:creationId xmlns:a16="http://schemas.microsoft.com/office/drawing/2014/main" id="{6F3A6187-FB4C-C41A-77FC-86BE06A8EA24}"/>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03240" y="280738"/>
            <a:ext cx="849151" cy="1218942"/>
          </a:xfrm>
          <a:prstGeom prst="rect">
            <a:avLst/>
          </a:prstGeom>
        </p:spPr>
      </p:pic>
    </p:spTree>
    <p:extLst>
      <p:ext uri="{BB962C8B-B14F-4D97-AF65-F5344CB8AC3E}">
        <p14:creationId xmlns:p14="http://schemas.microsoft.com/office/powerpoint/2010/main" val="2920965469"/>
      </p:ext>
    </p:extLst>
  </p:cSld>
  <p:clrMapOvr>
    <a:masterClrMapping/>
  </p:clrMapOvr>
</p:sld>
</file>

<file path=ppt/theme/theme1.xml><?xml version="1.0" encoding="utf-8"?>
<a:theme xmlns:a="http://schemas.openxmlformats.org/drawingml/2006/main" name="Aangepast ontwerp">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e1" id="{5A996074-B84D-6F42-8143-CCA715446DCD}" vid="{F9227270-10CD-5D40-98F1-7AA12FF94A75}"/>
    </a:ext>
  </a:extLst>
</a:theme>
</file>

<file path=ppt/theme/theme2.xml><?xml version="1.0" encoding="utf-8"?>
<a:theme xmlns:a="http://schemas.openxmlformats.org/drawingml/2006/main" name="Office-th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th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7E8DBCFCEC9E243B7DB38363069CDB1" ma:contentTypeVersion="15" ma:contentTypeDescription="Een nieuw document maken." ma:contentTypeScope="" ma:versionID="729d3b9e17c7e79754d9a47f01a22196">
  <xsd:schema xmlns:xsd="http://www.w3.org/2001/XMLSchema" xmlns:xs="http://www.w3.org/2001/XMLSchema" xmlns:p="http://schemas.microsoft.com/office/2006/metadata/properties" xmlns:ns2="ef9c2e84-6c27-4776-917c-9c3cd17db71c" xmlns:ns3="39cb69a0-6d0b-4a0f-9d9e-8e4da96cfbca" targetNamespace="http://schemas.microsoft.com/office/2006/metadata/properties" ma:root="true" ma:fieldsID="bc0485bbb4214c8d4da0042ff8bfd6f8" ns2:_="" ns3:_="">
    <xsd:import namespace="ef9c2e84-6c27-4776-917c-9c3cd17db71c"/>
    <xsd:import namespace="39cb69a0-6d0b-4a0f-9d9e-8e4da96cfbca"/>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f9c2e84-6c27-4776-917c-9c3cd17db71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Afbeeldingtags" ma:readOnly="false" ma:fieldId="{5cf76f15-5ced-4ddc-b409-7134ff3c332f}" ma:taxonomyMulti="true" ma:sspId="6cf017de-417c-4d12-acd9-7d6834f53de9"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9cb69a0-6d0b-4a0f-9d9e-8e4da96cfbca"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f13d921f-bca5-4580-bf44-13d97477aa05}" ma:internalName="TaxCatchAll" ma:showField="CatchAllData" ma:web="39cb69a0-6d0b-4a0f-9d9e-8e4da96cfbca">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179C6D0-F3F4-4240-A603-C4B54B67740F}">
  <ds:schemaRefs>
    <ds:schemaRef ds:uri="http://schemas.microsoft.com/sharepoint/v3/contenttype/forms"/>
  </ds:schemaRefs>
</ds:datastoreItem>
</file>

<file path=customXml/itemProps2.xml><?xml version="1.0" encoding="utf-8"?>
<ds:datastoreItem xmlns:ds="http://schemas.openxmlformats.org/officeDocument/2006/customXml" ds:itemID="{0C415302-BA90-483B-A77D-06B0EF9D145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f9c2e84-6c27-4776-917c-9c3cd17db71c"/>
    <ds:schemaRef ds:uri="39cb69a0-6d0b-4a0f-9d9e-8e4da96cfbc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190470-01 IPLO presentatie-aangepast-klein.DEF</Template>
  <TotalTime>85</TotalTime>
  <Words>1513</Words>
  <Application>Microsoft Office PowerPoint</Application>
  <PresentationFormat>Breedbeeld</PresentationFormat>
  <Paragraphs>198</Paragraphs>
  <Slides>27</Slides>
  <Notes>27</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27</vt:i4>
      </vt:variant>
    </vt:vector>
  </HeadingPairs>
  <TitlesOfParts>
    <vt:vector size="33" baseType="lpstr">
      <vt:lpstr>Arial</vt:lpstr>
      <vt:lpstr>Asap</vt:lpstr>
      <vt:lpstr>Calibri</vt:lpstr>
      <vt:lpstr>Century Gothic</vt:lpstr>
      <vt:lpstr>Verdana</vt:lpstr>
      <vt:lpstr>Aangepast ontwerp</vt:lpstr>
      <vt:lpstr>Bopa in praktijk</vt:lpstr>
      <vt:lpstr>Inhoudsopgave</vt:lpstr>
      <vt:lpstr>Inleiding</vt:lpstr>
      <vt:lpstr>Bopa is aan de orde</vt:lpstr>
      <vt:lpstr>Bopa vereisten</vt:lpstr>
      <vt:lpstr>Bopa</vt:lpstr>
      <vt:lpstr>Bopa afwegingen wel/ niet toepassen</vt:lpstr>
      <vt:lpstr>Bopa en participatie</vt:lpstr>
      <vt:lpstr>Aandachtspunten</vt:lpstr>
      <vt:lpstr>Procedure</vt:lpstr>
      <vt:lpstr>Reguliere procedure</vt:lpstr>
      <vt:lpstr>Uitgebreide procedure</vt:lpstr>
      <vt:lpstr>Opvolgende Bopa (fasering)</vt:lpstr>
      <vt:lpstr>Voorschriften verbinden Bopa</vt:lpstr>
      <vt:lpstr>Voorbeelden</vt:lpstr>
      <vt:lpstr>Voorbeelden</vt:lpstr>
      <vt:lpstr>Voorbeelden</vt:lpstr>
      <vt:lpstr>Voorbeelden</vt:lpstr>
      <vt:lpstr>Basismodel Bopa</vt:lpstr>
      <vt:lpstr>PowerPoint-presentatie</vt:lpstr>
      <vt:lpstr>PowerPoint-presentatie</vt:lpstr>
      <vt:lpstr>Basismodel Bopa verder ontwikkelen</vt:lpstr>
      <vt:lpstr>Basismodel Bopa</vt:lpstr>
      <vt:lpstr>Basismodel Bopa</vt:lpstr>
      <vt:lpstr>Basismodel Bopa</vt:lpstr>
      <vt:lpstr>Ons advies</vt:lpstr>
      <vt:lpstr>Blijf op de hoogte van het IPLO-nieuws via onze nieuwsbrief. Abonneer u via www.iplo.nl/nieuwsbrief</vt:lpstr>
    </vt:vector>
  </TitlesOfParts>
  <Company>Rijkswaterstaat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Namara, Nuance (WVL)</dc:creator>
  <cp:lastModifiedBy>Degeling, Ageeth (RWS WVL)</cp:lastModifiedBy>
  <cp:revision>66</cp:revision>
  <cp:lastPrinted>2024-06-27T07:34:36Z</cp:lastPrinted>
  <dcterms:created xsi:type="dcterms:W3CDTF">2023-08-22T12:47:17Z</dcterms:created>
  <dcterms:modified xsi:type="dcterms:W3CDTF">2024-07-18T11:53:18Z</dcterms:modified>
</cp:coreProperties>
</file>