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8" r:id="rId4"/>
    <p:sldMasterId id="2147483712" r:id="rId5"/>
    <p:sldMasterId id="2147483753" r:id="rId6"/>
    <p:sldMasterId id="2147483765" r:id="rId7"/>
    <p:sldMasterId id="2147483784" r:id="rId8"/>
    <p:sldMasterId id="2147483796" r:id="rId9"/>
  </p:sldMasterIdLst>
  <p:notesMasterIdLst>
    <p:notesMasterId r:id="rId46"/>
  </p:notesMasterIdLst>
  <p:handoutMasterIdLst>
    <p:handoutMasterId r:id="rId47"/>
  </p:handoutMasterIdLst>
  <p:sldIdLst>
    <p:sldId id="291" r:id="rId10"/>
    <p:sldId id="298" r:id="rId11"/>
    <p:sldId id="278" r:id="rId12"/>
    <p:sldId id="1124" r:id="rId13"/>
    <p:sldId id="1138" r:id="rId14"/>
    <p:sldId id="1569" r:id="rId15"/>
    <p:sldId id="280" r:id="rId16"/>
    <p:sldId id="1618" r:id="rId17"/>
    <p:sldId id="1563" r:id="rId18"/>
    <p:sldId id="1598" r:id="rId19"/>
    <p:sldId id="261" r:id="rId20"/>
    <p:sldId id="1620" r:id="rId21"/>
    <p:sldId id="257" r:id="rId22"/>
    <p:sldId id="340" r:id="rId23"/>
    <p:sldId id="388" r:id="rId24"/>
    <p:sldId id="390" r:id="rId25"/>
    <p:sldId id="1623" r:id="rId26"/>
    <p:sldId id="309" r:id="rId27"/>
    <p:sldId id="389" r:id="rId28"/>
    <p:sldId id="394" r:id="rId29"/>
    <p:sldId id="380" r:id="rId30"/>
    <p:sldId id="374" r:id="rId31"/>
    <p:sldId id="392" r:id="rId32"/>
    <p:sldId id="256" r:id="rId33"/>
    <p:sldId id="834" r:id="rId34"/>
    <p:sldId id="800" r:id="rId35"/>
    <p:sldId id="804" r:id="rId36"/>
    <p:sldId id="793" r:id="rId37"/>
    <p:sldId id="1621" r:id="rId38"/>
    <p:sldId id="356" r:id="rId39"/>
    <p:sldId id="357" r:id="rId40"/>
    <p:sldId id="355" r:id="rId41"/>
    <p:sldId id="341" r:id="rId42"/>
    <p:sldId id="1622" r:id="rId43"/>
    <p:sldId id="299" r:id="rId44"/>
    <p:sldId id="1619" r:id="rId45"/>
  </p:sldIdLst>
  <p:sldSz cx="12192000" cy="6858000"/>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63" userDrawn="1">
          <p15:clr>
            <a:srgbClr val="A4A3A4"/>
          </p15:clr>
        </p15:guide>
        <p15:guide id="2" orient="horz" pos="1141" userDrawn="1">
          <p15:clr>
            <a:srgbClr val="A4A3A4"/>
          </p15:clr>
        </p15:guide>
        <p15:guide id="3" orient="horz" pos="2286" userDrawn="1">
          <p15:clr>
            <a:srgbClr val="A4A3A4"/>
          </p15:clr>
        </p15:guide>
        <p15:guide id="4" pos="3856" userDrawn="1">
          <p15:clr>
            <a:srgbClr val="A4A3A4"/>
          </p15:clr>
        </p15:guide>
        <p15:guide id="5" pos="3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870C"/>
    <a:srgbClr val="2B5781"/>
    <a:srgbClr val="275937"/>
    <a:srgbClr val="E17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05DB4E-0CAA-47BB-AC62-4D1ACA7C7400}" v="6" dt="2024-06-26T15:03:50.0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7" autoAdjust="0"/>
    <p:restoredTop sz="95789" autoAdjust="0"/>
  </p:normalViewPr>
  <p:slideViewPr>
    <p:cSldViewPr snapToGrid="0" snapToObjects="1" showGuides="1">
      <p:cViewPr varScale="1">
        <p:scale>
          <a:sx n="106" d="100"/>
          <a:sy n="106" d="100"/>
        </p:scale>
        <p:origin x="138" y="174"/>
      </p:cViewPr>
      <p:guideLst>
        <p:guide orient="horz" pos="3863"/>
        <p:guide orient="horz" pos="1141"/>
        <p:guide orient="horz" pos="2286"/>
        <p:guide pos="3856"/>
        <p:guide pos="372"/>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showGuides="1">
      <p:cViewPr varScale="1">
        <p:scale>
          <a:sx n="151" d="100"/>
          <a:sy n="151" d="100"/>
        </p:scale>
        <p:origin x="4792"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E2B51E-8D27-49EF-BE63-41993A5F056B}" type="doc">
      <dgm:prSet loTypeId="urn:microsoft.com/office/officeart/2005/8/layout/arrow5" loCatId="relationship" qsTypeId="urn:microsoft.com/office/officeart/2005/8/quickstyle/simple1" qsCatId="simple" csTypeId="urn:microsoft.com/office/officeart/2005/8/colors/accent3_2" csCatId="accent3" phldr="1"/>
      <dgm:spPr/>
      <dgm:t>
        <a:bodyPr/>
        <a:lstStyle/>
        <a:p>
          <a:endParaRPr lang="en-US"/>
        </a:p>
      </dgm:t>
    </dgm:pt>
    <dgm:pt modelId="{A5F0B6BE-665C-47B5-9258-242D8670D16D}">
      <dgm:prSet/>
      <dgm:spPr/>
      <dgm:t>
        <a:bodyPr/>
        <a:lstStyle/>
        <a:p>
          <a:r>
            <a:rPr lang="en-US"/>
            <a:t>Rijkspartijen hebben dus landelijke en regionale belangen, maar niet homogeen</a:t>
          </a:r>
        </a:p>
      </dgm:t>
    </dgm:pt>
    <dgm:pt modelId="{9D602B69-C9E6-43B1-BBB1-30CCB7B5BA17}" type="parTrans" cxnId="{1DC29174-5FCC-4141-B70D-732F89139EEE}">
      <dgm:prSet/>
      <dgm:spPr/>
      <dgm:t>
        <a:bodyPr/>
        <a:lstStyle/>
        <a:p>
          <a:endParaRPr lang="en-US"/>
        </a:p>
      </dgm:t>
    </dgm:pt>
    <dgm:pt modelId="{8B3398D2-DE4C-41F6-8304-C083DA279A54}" type="sibTrans" cxnId="{1DC29174-5FCC-4141-B70D-732F89139EEE}">
      <dgm:prSet/>
      <dgm:spPr/>
      <dgm:t>
        <a:bodyPr/>
        <a:lstStyle/>
        <a:p>
          <a:endParaRPr lang="en-US"/>
        </a:p>
      </dgm:t>
    </dgm:pt>
    <dgm:pt modelId="{78D5D7AA-CF34-415E-B87F-B8D892AB9CF8}">
      <dgm:prSet/>
      <dgm:spPr/>
      <dgm:t>
        <a:bodyPr/>
        <a:lstStyle/>
        <a:p>
          <a:r>
            <a:rPr lang="en-US"/>
            <a:t>Waar mogelijk willen rijkspartijen uniform handelen in het kader van samenwerkingsafspraken, maximale doorlooptijden, leges e.t.c.</a:t>
          </a:r>
        </a:p>
      </dgm:t>
    </dgm:pt>
    <dgm:pt modelId="{5CAF3581-CFDA-4648-A75A-397DC76CC9D3}" type="parTrans" cxnId="{A0896F13-5B14-47CA-975B-252BB0F6759F}">
      <dgm:prSet/>
      <dgm:spPr/>
      <dgm:t>
        <a:bodyPr/>
        <a:lstStyle/>
        <a:p>
          <a:endParaRPr lang="en-US"/>
        </a:p>
      </dgm:t>
    </dgm:pt>
    <dgm:pt modelId="{E5208AF0-7D91-46D5-9446-40F1D73812B5}" type="sibTrans" cxnId="{A0896F13-5B14-47CA-975B-252BB0F6759F}">
      <dgm:prSet/>
      <dgm:spPr/>
      <dgm:t>
        <a:bodyPr/>
        <a:lstStyle/>
        <a:p>
          <a:endParaRPr lang="en-US"/>
        </a:p>
      </dgm:t>
    </dgm:pt>
    <dgm:pt modelId="{0EFBF51F-AA78-40F8-A793-74BEFA343ABC}">
      <dgm:prSet/>
      <dgm:spPr/>
      <dgm:t>
        <a:bodyPr/>
        <a:lstStyle/>
        <a:p>
          <a:r>
            <a:rPr lang="nl-NL"/>
            <a:t>Voor Vergunningverlening, Toezicht en Handhaving hebben Rijkspartijen een handrijking</a:t>
          </a:r>
          <a:endParaRPr lang="en-US"/>
        </a:p>
      </dgm:t>
    </dgm:pt>
    <dgm:pt modelId="{A5510485-1BB9-4439-AD6C-4E24D66CDCC5}" type="parTrans" cxnId="{16C984AD-9B21-4B21-9618-EFA6868748CA}">
      <dgm:prSet/>
      <dgm:spPr/>
      <dgm:t>
        <a:bodyPr/>
        <a:lstStyle/>
        <a:p>
          <a:endParaRPr lang="en-US"/>
        </a:p>
      </dgm:t>
    </dgm:pt>
    <dgm:pt modelId="{696453D0-C4BF-499B-983C-2846747C067C}" type="sibTrans" cxnId="{16C984AD-9B21-4B21-9618-EFA6868748CA}">
      <dgm:prSet/>
      <dgm:spPr/>
      <dgm:t>
        <a:bodyPr/>
        <a:lstStyle/>
        <a:p>
          <a:endParaRPr lang="en-US"/>
        </a:p>
      </dgm:t>
    </dgm:pt>
    <dgm:pt modelId="{9D5E5A6B-012E-4021-A9D1-A80E3EBF88FE}" type="pres">
      <dgm:prSet presAssocID="{F1E2B51E-8D27-49EF-BE63-41993A5F056B}" presName="diagram" presStyleCnt="0">
        <dgm:presLayoutVars>
          <dgm:dir/>
          <dgm:resizeHandles val="exact"/>
        </dgm:presLayoutVars>
      </dgm:prSet>
      <dgm:spPr/>
    </dgm:pt>
    <dgm:pt modelId="{87E7D110-7924-4856-97FF-B74A2D570632}" type="pres">
      <dgm:prSet presAssocID="{A5F0B6BE-665C-47B5-9258-242D8670D16D}" presName="arrow" presStyleLbl="node1" presStyleIdx="0" presStyleCnt="3">
        <dgm:presLayoutVars>
          <dgm:bulletEnabled val="1"/>
        </dgm:presLayoutVars>
      </dgm:prSet>
      <dgm:spPr/>
    </dgm:pt>
    <dgm:pt modelId="{E5A57C93-3337-4EA0-9CCF-A05A970F316B}" type="pres">
      <dgm:prSet presAssocID="{78D5D7AA-CF34-415E-B87F-B8D892AB9CF8}" presName="arrow" presStyleLbl="node1" presStyleIdx="1" presStyleCnt="3">
        <dgm:presLayoutVars>
          <dgm:bulletEnabled val="1"/>
        </dgm:presLayoutVars>
      </dgm:prSet>
      <dgm:spPr/>
    </dgm:pt>
    <dgm:pt modelId="{61188C4B-A668-4692-9938-966B4BBA0C0F}" type="pres">
      <dgm:prSet presAssocID="{0EFBF51F-AA78-40F8-A793-74BEFA343ABC}" presName="arrow" presStyleLbl="node1" presStyleIdx="2" presStyleCnt="3">
        <dgm:presLayoutVars>
          <dgm:bulletEnabled val="1"/>
        </dgm:presLayoutVars>
      </dgm:prSet>
      <dgm:spPr/>
    </dgm:pt>
  </dgm:ptLst>
  <dgm:cxnLst>
    <dgm:cxn modelId="{F4DF4B03-5D29-432E-BAC0-7D67CBFE0E07}" type="presOf" srcId="{78D5D7AA-CF34-415E-B87F-B8D892AB9CF8}" destId="{E5A57C93-3337-4EA0-9CCF-A05A970F316B}" srcOrd="0" destOrd="0" presId="urn:microsoft.com/office/officeart/2005/8/layout/arrow5"/>
    <dgm:cxn modelId="{86C6C70C-D9E7-442C-B989-5104D84EBDAF}" type="presOf" srcId="{A5F0B6BE-665C-47B5-9258-242D8670D16D}" destId="{87E7D110-7924-4856-97FF-B74A2D570632}" srcOrd="0" destOrd="0" presId="urn:microsoft.com/office/officeart/2005/8/layout/arrow5"/>
    <dgm:cxn modelId="{C8CA1312-3F87-4FD9-81AF-379C6200F1D9}" type="presOf" srcId="{F1E2B51E-8D27-49EF-BE63-41993A5F056B}" destId="{9D5E5A6B-012E-4021-A9D1-A80E3EBF88FE}" srcOrd="0" destOrd="0" presId="urn:microsoft.com/office/officeart/2005/8/layout/arrow5"/>
    <dgm:cxn modelId="{A0896F13-5B14-47CA-975B-252BB0F6759F}" srcId="{F1E2B51E-8D27-49EF-BE63-41993A5F056B}" destId="{78D5D7AA-CF34-415E-B87F-B8D892AB9CF8}" srcOrd="1" destOrd="0" parTransId="{5CAF3581-CFDA-4648-A75A-397DC76CC9D3}" sibTransId="{E5208AF0-7D91-46D5-9446-40F1D73812B5}"/>
    <dgm:cxn modelId="{D5CDE92A-E141-4CA5-91DC-F8813BFF15CE}" type="presOf" srcId="{0EFBF51F-AA78-40F8-A793-74BEFA343ABC}" destId="{61188C4B-A668-4692-9938-966B4BBA0C0F}" srcOrd="0" destOrd="0" presId="urn:microsoft.com/office/officeart/2005/8/layout/arrow5"/>
    <dgm:cxn modelId="{1DC29174-5FCC-4141-B70D-732F89139EEE}" srcId="{F1E2B51E-8D27-49EF-BE63-41993A5F056B}" destId="{A5F0B6BE-665C-47B5-9258-242D8670D16D}" srcOrd="0" destOrd="0" parTransId="{9D602B69-C9E6-43B1-BBB1-30CCB7B5BA17}" sibTransId="{8B3398D2-DE4C-41F6-8304-C083DA279A54}"/>
    <dgm:cxn modelId="{16C984AD-9B21-4B21-9618-EFA6868748CA}" srcId="{F1E2B51E-8D27-49EF-BE63-41993A5F056B}" destId="{0EFBF51F-AA78-40F8-A793-74BEFA343ABC}" srcOrd="2" destOrd="0" parTransId="{A5510485-1BB9-4439-AD6C-4E24D66CDCC5}" sibTransId="{696453D0-C4BF-499B-983C-2846747C067C}"/>
    <dgm:cxn modelId="{8CBFC799-B247-4BED-9C7B-CE0392D6C771}" type="presParOf" srcId="{9D5E5A6B-012E-4021-A9D1-A80E3EBF88FE}" destId="{87E7D110-7924-4856-97FF-B74A2D570632}" srcOrd="0" destOrd="0" presId="urn:microsoft.com/office/officeart/2005/8/layout/arrow5"/>
    <dgm:cxn modelId="{E66251F4-AE33-46FA-A105-0ED21F8ECD79}" type="presParOf" srcId="{9D5E5A6B-012E-4021-A9D1-A80E3EBF88FE}" destId="{E5A57C93-3337-4EA0-9CCF-A05A970F316B}" srcOrd="1" destOrd="0" presId="urn:microsoft.com/office/officeart/2005/8/layout/arrow5"/>
    <dgm:cxn modelId="{9A6560C3-2CD3-4285-AB8D-E2FDC6198017}" type="presParOf" srcId="{9D5E5A6B-012E-4021-A9D1-A80E3EBF88FE}" destId="{61188C4B-A668-4692-9938-966B4BBA0C0F}" srcOrd="2"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E7D110-7924-4856-97FF-B74A2D570632}">
      <dsp:nvSpPr>
        <dsp:cNvPr id="0" name=""/>
        <dsp:cNvSpPr/>
      </dsp:nvSpPr>
      <dsp:spPr>
        <a:xfrm>
          <a:off x="1711583" y="325744"/>
          <a:ext cx="2961757" cy="2961757"/>
        </a:xfrm>
        <a:prstGeom prst="downArrow">
          <a:avLst>
            <a:gd name="adj1" fmla="val 50000"/>
            <a:gd name="adj2" fmla="val 35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a:t>Rijkspartijen hebben dus landelijke en regionale belangen, maar niet homogeen</a:t>
          </a:r>
        </a:p>
      </dsp:txBody>
      <dsp:txXfrm>
        <a:off x="2452022" y="325744"/>
        <a:ext cx="1480879" cy="2443450"/>
      </dsp:txXfrm>
    </dsp:sp>
    <dsp:sp modelId="{E5A57C93-3337-4EA0-9CCF-A05A970F316B}">
      <dsp:nvSpPr>
        <dsp:cNvPr id="0" name=""/>
        <dsp:cNvSpPr/>
      </dsp:nvSpPr>
      <dsp:spPr>
        <a:xfrm rot="7200000">
          <a:off x="3422919" y="3289863"/>
          <a:ext cx="2961757" cy="2961757"/>
        </a:xfrm>
        <a:prstGeom prst="downArrow">
          <a:avLst>
            <a:gd name="adj1" fmla="val 50000"/>
            <a:gd name="adj2" fmla="val 35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a:t>Waar mogelijk willen rijkspartijen uniform handelen in het kader van samenwerkingsafspraken, maximale doorlooptijden, leges e.t.c.</a:t>
          </a:r>
        </a:p>
      </dsp:txBody>
      <dsp:txXfrm rot="-5400000">
        <a:off x="3906507" y="4159878"/>
        <a:ext cx="2443450" cy="1480879"/>
      </dsp:txXfrm>
    </dsp:sp>
    <dsp:sp modelId="{61188C4B-A668-4692-9938-966B4BBA0C0F}">
      <dsp:nvSpPr>
        <dsp:cNvPr id="0" name=""/>
        <dsp:cNvSpPr/>
      </dsp:nvSpPr>
      <dsp:spPr>
        <a:xfrm rot="14400000">
          <a:off x="248" y="3289863"/>
          <a:ext cx="2961757" cy="2961757"/>
        </a:xfrm>
        <a:prstGeom prst="downArrow">
          <a:avLst>
            <a:gd name="adj1" fmla="val 50000"/>
            <a:gd name="adj2" fmla="val 35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nl-NL" sz="1300" kern="1200"/>
            <a:t>Voor Vergunningverlening, Toezicht en Handhaving hebben Rijkspartijen een handrijking</a:t>
          </a:r>
          <a:endParaRPr lang="en-US" sz="1300" kern="1200"/>
        </a:p>
      </dsp:txBody>
      <dsp:txXfrm rot="5400000">
        <a:off x="34968" y="4159878"/>
        <a:ext cx="2443450" cy="1480879"/>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DC8DB60-9960-7E4E-BA4A-B29DFB46F3EE}" type="datetime1">
              <a:rPr lang="nl-NL" smtClean="0"/>
              <a:t>16-7-2024</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370EAE8-FB6A-B847-B804-B8BC08416A0C}" type="slidenum">
              <a:rPr lang="nl-NL" smtClean="0"/>
              <a:t>‹nr.›</a:t>
            </a:fld>
            <a:endParaRPr lang="nl-NL"/>
          </a:p>
        </p:txBody>
      </p:sp>
    </p:spTree>
    <p:extLst>
      <p:ext uri="{BB962C8B-B14F-4D97-AF65-F5344CB8AC3E}">
        <p14:creationId xmlns:p14="http://schemas.microsoft.com/office/powerpoint/2010/main" val="19243355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443F22-96A7-2946-9F02-228CB8E4306F}" type="datetime1">
              <a:rPr lang="nl-NL" smtClean="0"/>
              <a:t>16-7-2024</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86D882-3718-4F40-87D5-7C3050DB7ED2}" type="slidenum">
              <a:rPr lang="nl-NL" smtClean="0"/>
              <a:t>‹nr.›</a:t>
            </a:fld>
            <a:endParaRPr lang="nl-NL"/>
          </a:p>
        </p:txBody>
      </p:sp>
    </p:spTree>
    <p:extLst>
      <p:ext uri="{BB962C8B-B14F-4D97-AF65-F5344CB8AC3E}">
        <p14:creationId xmlns:p14="http://schemas.microsoft.com/office/powerpoint/2010/main" val="22798587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869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Bart, PP,</a:t>
            </a:r>
          </a:p>
          <a:p>
            <a:endParaRPr lang="nl-NL" b="0" dirty="0"/>
          </a:p>
          <a:p>
            <a:r>
              <a:rPr lang="nl-NL" b="0" dirty="0"/>
              <a:t> </a:t>
            </a:r>
          </a:p>
          <a:p>
            <a:endParaRPr lang="nl-NL" b="0" dirty="0"/>
          </a:p>
          <a:p>
            <a:r>
              <a:rPr lang="nl-NL" b="0" dirty="0"/>
              <a:t>Lijstje van belangenbehartigers/omgevingsmanagers per vliegveld:</a:t>
            </a:r>
          </a:p>
          <a:p>
            <a:endParaRPr lang="nl-NL" b="0" dirty="0"/>
          </a:p>
          <a:p>
            <a:r>
              <a:rPr lang="nl-NL" b="0" dirty="0"/>
              <a:t> </a:t>
            </a:r>
          </a:p>
          <a:p>
            <a:endParaRPr lang="nl-NL" b="0" dirty="0"/>
          </a:p>
          <a:p>
            <a:r>
              <a:rPr lang="nl-NL" b="0" dirty="0"/>
              <a:t>Gilze-Rijen                   Michiel Huijbregts</a:t>
            </a:r>
          </a:p>
          <a:p>
            <a:endParaRPr lang="nl-NL" b="0" dirty="0"/>
          </a:p>
          <a:p>
            <a:r>
              <a:rPr lang="nl-NL" b="0" dirty="0"/>
              <a:t>Woensdrecht               Michiel Huijbregts</a:t>
            </a:r>
          </a:p>
          <a:p>
            <a:endParaRPr lang="nl-NL" b="0" dirty="0"/>
          </a:p>
          <a:p>
            <a:r>
              <a:rPr lang="nl-NL" b="0" dirty="0"/>
              <a:t>Eindhoven                   Stewart </a:t>
            </a:r>
            <a:r>
              <a:rPr lang="nl-NL" b="0" dirty="0" err="1"/>
              <a:t>Adriaansen</a:t>
            </a:r>
            <a:endParaRPr lang="nl-NL" b="0" dirty="0"/>
          </a:p>
          <a:p>
            <a:endParaRPr lang="nl-NL" b="0" dirty="0"/>
          </a:p>
          <a:p>
            <a:r>
              <a:rPr lang="nl-NL" b="0" dirty="0"/>
              <a:t>Deelen                         Diana van der Kraan / </a:t>
            </a:r>
            <a:r>
              <a:rPr lang="nl-NL" b="0" dirty="0" err="1"/>
              <a:t>Seda</a:t>
            </a:r>
            <a:r>
              <a:rPr lang="nl-NL" b="0" dirty="0"/>
              <a:t> Dagdelen</a:t>
            </a:r>
          </a:p>
          <a:p>
            <a:endParaRPr lang="nl-NL" b="0" dirty="0"/>
          </a:p>
          <a:p>
            <a:r>
              <a:rPr lang="nl-NL" b="0" dirty="0"/>
              <a:t>De Kooy                       Emma </a:t>
            </a:r>
            <a:r>
              <a:rPr lang="nl-NL" b="0" dirty="0" err="1"/>
              <a:t>Matser</a:t>
            </a:r>
            <a:endParaRPr lang="nl-NL" b="0" dirty="0"/>
          </a:p>
          <a:p>
            <a:endParaRPr lang="nl-NL" b="0" dirty="0"/>
          </a:p>
          <a:p>
            <a:r>
              <a:rPr lang="nl-NL" b="0" dirty="0"/>
              <a:t>Volkel                          Tanja Couwenberg</a:t>
            </a:r>
          </a:p>
          <a:p>
            <a:endParaRPr lang="nl-NL" b="0" dirty="0"/>
          </a:p>
          <a:p>
            <a:r>
              <a:rPr lang="nl-NL" b="0" dirty="0"/>
              <a:t>Leeuwarden                 Monica Raatjes</a:t>
            </a:r>
          </a:p>
          <a:p>
            <a:endParaRPr lang="nl-NL" b="0" dirty="0"/>
          </a:p>
          <a:p>
            <a:r>
              <a:rPr lang="nl-NL" b="0" dirty="0"/>
              <a:t>De Peel                        Stewart </a:t>
            </a:r>
            <a:r>
              <a:rPr lang="nl-NL" b="0" dirty="0" err="1"/>
              <a:t>Adriaansen</a:t>
            </a:r>
            <a:endParaRPr lang="nl-NL" b="0" dirty="0"/>
          </a:p>
          <a:p>
            <a:endParaRPr lang="nl-NL" b="0" dirty="0"/>
          </a:p>
          <a:p>
            <a:r>
              <a:rPr lang="nl-NL" b="0" dirty="0"/>
              <a:t> </a:t>
            </a:r>
          </a:p>
          <a:p>
            <a:endParaRPr lang="nl-NL" b="0" dirty="0"/>
          </a:p>
          <a:p>
            <a:r>
              <a:rPr lang="nl-NL" b="0" dirty="0"/>
              <a:t>De uitnodigingen zijn ondertussen doorgestuurd naar de betrokken medewerkers hierboven genoemd.</a:t>
            </a:r>
          </a:p>
          <a:p>
            <a:endParaRPr lang="nl-NL" b="0" dirty="0"/>
          </a:p>
          <a:p>
            <a:r>
              <a:rPr lang="nl-NL" b="0" dirty="0"/>
              <a:t>Ik zal nog checken of ze bezwaar hebben tegen het delen van hun telefoonnummers.</a:t>
            </a:r>
          </a:p>
          <a:p>
            <a:endParaRPr lang="nl-NL" b="0" dirty="0"/>
          </a:p>
          <a:p>
            <a:r>
              <a:rPr lang="nl-NL" b="0" dirty="0"/>
              <a:t> </a:t>
            </a:r>
          </a:p>
          <a:p>
            <a:endParaRPr lang="nl-NL" b="0"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89FC22-FC71-4225-8C1F-5F10FC10D5D2}" type="slidenum">
              <a:rPr kumimoji="0" lang="nl-NL" sz="1200" b="0" i="0" u="none" strike="noStrike" kern="1200" cap="none" spc="0" normalizeH="0" baseline="0" noProof="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nl-NL"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636114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dirty="0"/>
              <a:t> De namen van de activiteiten klinken wellicht wat juridisch en abstract. Ze zijn bedoeld om de (vlieg)veiligheid te kunnen borgen.</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89FC22-FC71-4225-8C1F-5F10FC10D5D2}" type="slidenum">
              <a:rPr kumimoji="0" lang="nl-NL" sz="1200" b="0" i="0" u="none" strike="noStrike" kern="1200" cap="none" spc="0" normalizeH="0" baseline="0" noProof="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nl-NL"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88698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voettekst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Eventuele voettekst</a:t>
            </a:r>
          </a:p>
        </p:txBody>
      </p:sp>
      <p:sp>
        <p:nvSpPr>
          <p:cNvPr id="5" name="Tijdelijke aanduiding voor dianumm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C98DC9-4F28-4B39-8B6E-408133FC78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1656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0" fontAlgn="base" latinLnBrk="0" hangingPunct="0">
              <a:lnSpc>
                <a:spcPct val="110000"/>
              </a:lnSpc>
              <a:spcBef>
                <a:spcPct val="0"/>
              </a:spcBef>
              <a:spcAft>
                <a:spcPct val="0"/>
              </a:spcAft>
              <a:buClrTx/>
              <a:buSzTx/>
              <a:buFontTx/>
              <a:buNone/>
              <a:tabLst/>
              <a:defRPr/>
            </a:pPr>
            <a:r>
              <a:rPr lang="nl-NL" sz="1000" dirty="0"/>
              <a:t> </a:t>
            </a:r>
          </a:p>
          <a:p>
            <a:endParaRPr lang="nl-NL" dirty="0"/>
          </a:p>
        </p:txBody>
      </p:sp>
      <p:sp>
        <p:nvSpPr>
          <p:cNvPr id="4" name="Tijdelijke aanduiding voor voettekst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Eventuele voettekst</a:t>
            </a:r>
          </a:p>
        </p:txBody>
      </p:sp>
      <p:sp>
        <p:nvSpPr>
          <p:cNvPr id="5" name="Tijdelijke aanduiding voor dianumm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C98DC9-4F28-4B39-8B6E-408133FC78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4826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voettekst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Eventuele voettekst</a:t>
            </a:r>
          </a:p>
        </p:txBody>
      </p:sp>
      <p:sp>
        <p:nvSpPr>
          <p:cNvPr id="5" name="Tijdelijke aanduiding voor dianumm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C98DC9-4F28-4B39-8B6E-408133FC78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5349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0" fontAlgn="base" latinLnBrk="0" hangingPunct="0">
              <a:lnSpc>
                <a:spcPct val="110000"/>
              </a:lnSpc>
              <a:spcBef>
                <a:spcPct val="0"/>
              </a:spcBef>
              <a:spcAft>
                <a:spcPct val="0"/>
              </a:spcAft>
              <a:buClrTx/>
              <a:buSzTx/>
              <a:buFontTx/>
              <a:buNone/>
              <a:tabLst/>
              <a:defRPr/>
            </a:pPr>
            <a:endParaRPr lang="nl-NL" sz="1000" dirty="0"/>
          </a:p>
          <a:p>
            <a:endParaRPr lang="nl-NL" dirty="0"/>
          </a:p>
        </p:txBody>
      </p:sp>
      <p:sp>
        <p:nvSpPr>
          <p:cNvPr id="4" name="Tijdelijke aanduiding voor voettekst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Eventuele voettekst</a:t>
            </a:r>
          </a:p>
        </p:txBody>
      </p:sp>
      <p:sp>
        <p:nvSpPr>
          <p:cNvPr id="5" name="Tijdelijke aanduiding voor dianumm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C98DC9-4F28-4B39-8B6E-408133FC78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6960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Wij</a:t>
            </a:r>
            <a:r>
              <a:rPr lang="en-US" dirty="0"/>
              <a:t> </a:t>
            </a:r>
            <a:r>
              <a:rPr lang="en-US" dirty="0" err="1"/>
              <a:t>moeten</a:t>
            </a:r>
            <a:r>
              <a:rPr lang="en-US" dirty="0"/>
              <a:t> </a:t>
            </a:r>
            <a:r>
              <a:rPr lang="en-US" dirty="0" err="1"/>
              <a:t>hierbij</a:t>
            </a:r>
            <a:r>
              <a:rPr lang="en-US" dirty="0"/>
              <a:t> </a:t>
            </a:r>
            <a:r>
              <a:rPr lang="en-US" dirty="0" err="1"/>
              <a:t>o.a</a:t>
            </a:r>
            <a:r>
              <a:rPr lang="en-US" dirty="0"/>
              <a:t>. </a:t>
            </a:r>
            <a:r>
              <a:rPr lang="en-US" dirty="0" err="1"/>
              <a:t>rekening</a:t>
            </a:r>
            <a:r>
              <a:rPr lang="en-US" dirty="0"/>
              <a:t> </a:t>
            </a:r>
            <a:r>
              <a:rPr lang="en-US" dirty="0" err="1"/>
              <a:t>houden</a:t>
            </a:r>
            <a:r>
              <a:rPr lang="en-US" dirty="0"/>
              <a:t> met </a:t>
            </a:r>
            <a:r>
              <a:rPr lang="en-US" dirty="0" err="1"/>
              <a:t>munitie</a:t>
            </a:r>
            <a:r>
              <a:rPr lang="en-US" dirty="0"/>
              <a:t> </a:t>
            </a:r>
            <a:r>
              <a:rPr lang="en-US" dirty="0" err="1"/>
              <a:t>opslag</a:t>
            </a:r>
            <a:r>
              <a:rPr lang="en-US" dirty="0"/>
              <a:t> </a:t>
            </a:r>
            <a:r>
              <a:rPr lang="en-US" dirty="0" err="1"/>
              <a:t>en</a:t>
            </a:r>
            <a:r>
              <a:rPr lang="en-US" baseline="0" dirty="0"/>
              <a:t> de </a:t>
            </a:r>
            <a:r>
              <a:rPr lang="en-US" baseline="0" dirty="0" err="1"/>
              <a:t>veiligheidscirkels</a:t>
            </a:r>
            <a:r>
              <a:rPr lang="en-US" baseline="0" dirty="0"/>
              <a:t> die </a:t>
            </a:r>
            <a:r>
              <a:rPr lang="en-US" baseline="0" dirty="0" err="1"/>
              <a:t>daarbij</a:t>
            </a:r>
            <a:r>
              <a:rPr lang="en-US" baseline="0" dirty="0"/>
              <a:t> </a:t>
            </a:r>
            <a:r>
              <a:rPr lang="en-US" baseline="0" dirty="0" err="1"/>
              <a:t>gelden</a:t>
            </a:r>
            <a:r>
              <a:rPr lang="en-US" baseline="0" dirty="0"/>
              <a:t>. </a:t>
            </a:r>
          </a:p>
          <a:p>
            <a:endParaRPr lang="en-US" baseline="0" dirty="0"/>
          </a:p>
          <a:p>
            <a:r>
              <a:rPr lang="en-US" baseline="0" dirty="0" err="1"/>
              <a:t>En</a:t>
            </a:r>
            <a:r>
              <a:rPr lang="en-US" baseline="0" dirty="0"/>
              <a:t> </a:t>
            </a:r>
            <a:r>
              <a:rPr lang="en-US" baseline="0" dirty="0" err="1"/>
              <a:t>verder</a:t>
            </a:r>
            <a:r>
              <a:rPr lang="en-US" baseline="0" dirty="0"/>
              <a:t> </a:t>
            </a:r>
            <a:r>
              <a:rPr lang="en-US" baseline="0" dirty="0" err="1"/>
              <a:t>moeten</a:t>
            </a:r>
            <a:r>
              <a:rPr lang="en-US" baseline="0" dirty="0"/>
              <a:t> </a:t>
            </a:r>
            <a:r>
              <a:rPr lang="en-US" baseline="0" dirty="0" err="1"/>
              <a:t>wij</a:t>
            </a:r>
            <a:r>
              <a:rPr lang="en-US" baseline="0" dirty="0"/>
              <a:t> </a:t>
            </a:r>
            <a:r>
              <a:rPr lang="en-US" baseline="0" dirty="0" err="1"/>
              <a:t>rekening</a:t>
            </a:r>
            <a:r>
              <a:rPr lang="en-US" baseline="0" dirty="0"/>
              <a:t> </a:t>
            </a:r>
            <a:r>
              <a:rPr lang="en-US" baseline="0" dirty="0" err="1"/>
              <a:t>houden</a:t>
            </a:r>
            <a:r>
              <a:rPr lang="en-US" baseline="0" dirty="0"/>
              <a:t> met de </a:t>
            </a:r>
            <a:r>
              <a:rPr lang="en-US" baseline="0" dirty="0" err="1"/>
              <a:t>voor</a:t>
            </a:r>
            <a:r>
              <a:rPr lang="en-US" baseline="0" dirty="0"/>
              <a:t> </a:t>
            </a:r>
            <a:r>
              <a:rPr lang="en-US" baseline="0" dirty="0" err="1"/>
              <a:t>ons</a:t>
            </a:r>
            <a:r>
              <a:rPr lang="en-US" baseline="0" dirty="0"/>
              <a:t> </a:t>
            </a:r>
            <a:r>
              <a:rPr lang="en-US" baseline="0" dirty="0" err="1"/>
              <a:t>geldende</a:t>
            </a:r>
            <a:r>
              <a:rPr lang="en-US" baseline="0" dirty="0"/>
              <a:t> </a:t>
            </a:r>
            <a:r>
              <a:rPr lang="en-US" baseline="0" dirty="0" err="1"/>
              <a:t>geluidsnormen</a:t>
            </a:r>
            <a:r>
              <a:rPr lang="en-US" baseline="0" dirty="0"/>
              <a:t> in </a:t>
            </a:r>
            <a:r>
              <a:rPr lang="en-US" baseline="0" dirty="0" err="1"/>
              <a:t>relatie</a:t>
            </a:r>
            <a:r>
              <a:rPr lang="en-US" baseline="0" dirty="0"/>
              <a:t> tot </a:t>
            </a:r>
            <a:r>
              <a:rPr lang="en-US" baseline="0" dirty="0" err="1"/>
              <a:t>industrie</a:t>
            </a:r>
            <a:r>
              <a:rPr lang="en-US" baseline="0" dirty="0"/>
              <a:t> </a:t>
            </a:r>
            <a:r>
              <a:rPr lang="en-US" baseline="0" dirty="0" err="1"/>
              <a:t>en</a:t>
            </a:r>
            <a:r>
              <a:rPr lang="en-US" baseline="0" dirty="0"/>
              <a:t> </a:t>
            </a:r>
            <a:r>
              <a:rPr lang="en-US" baseline="0" dirty="0" err="1"/>
              <a:t>bebouwing</a:t>
            </a:r>
            <a:r>
              <a:rPr lang="en-US" baseline="0" dirty="0"/>
              <a:t> / </a:t>
            </a:r>
            <a:r>
              <a:rPr lang="en-US" baseline="0" dirty="0" err="1"/>
              <a:t>natuur</a:t>
            </a:r>
            <a:r>
              <a:rPr lang="en-US" baseline="0" dirty="0"/>
              <a:t>. Bv </a:t>
            </a:r>
            <a:r>
              <a:rPr lang="en-US" baseline="0" dirty="0" err="1"/>
              <a:t>schietgeluid</a:t>
            </a:r>
            <a:r>
              <a:rPr lang="en-US" baseline="0" dirty="0"/>
              <a:t>, </a:t>
            </a:r>
            <a:r>
              <a:rPr lang="en-US" baseline="0" dirty="0" err="1"/>
              <a:t>explosiegeluid</a:t>
            </a:r>
            <a:r>
              <a:rPr lang="en-US" baseline="0" dirty="0"/>
              <a:t>, </a:t>
            </a:r>
            <a:r>
              <a:rPr lang="en-US" baseline="0" dirty="0" err="1"/>
              <a:t>mechanisch</a:t>
            </a:r>
            <a:r>
              <a:rPr lang="en-US" baseline="0" dirty="0"/>
              <a:t> in Haven, </a:t>
            </a:r>
            <a:r>
              <a:rPr lang="en-US" baseline="0" dirty="0" err="1"/>
              <a:t>vlieggeluid</a:t>
            </a:r>
            <a:r>
              <a:rPr lang="en-US" baseline="0" dirty="0"/>
              <a:t> </a:t>
            </a:r>
            <a:r>
              <a:rPr lang="en-US" baseline="0" dirty="0" err="1"/>
              <a:t>rondom</a:t>
            </a:r>
            <a:r>
              <a:rPr lang="en-US" baseline="0" dirty="0"/>
              <a:t> </a:t>
            </a:r>
            <a:r>
              <a:rPr lang="en-US" baseline="0" dirty="0" err="1"/>
              <a:t>vliegbases</a:t>
            </a:r>
            <a:endParaRPr lang="nl-NL" dirty="0"/>
          </a:p>
        </p:txBody>
      </p:sp>
      <p:sp>
        <p:nvSpPr>
          <p:cNvPr id="4" name="Tijdelijke aanduiding voor voettekst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Eventuele voettekst</a:t>
            </a:r>
          </a:p>
        </p:txBody>
      </p:sp>
      <p:sp>
        <p:nvSpPr>
          <p:cNvPr id="5" name="Tijdelijke aanduiding voor dianumm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C98DC9-4F28-4B39-8B6E-408133FC78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9687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696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AAB6035-115A-7F4D-966D-A174921C2B9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7071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AAB6035-115A-7F4D-966D-A174921C2B9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4149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AAB6035-115A-7F4D-966D-A174921C2B9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982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PB wordt nog uitgelegd.</a:t>
            </a:r>
          </a:p>
        </p:txBody>
      </p:sp>
      <p:sp>
        <p:nvSpPr>
          <p:cNvPr id="4" name="Tijdelijke aanduiding voor dianumm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AAB6035-115A-7F4D-966D-A174921C2B9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685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Eventuele voettekst</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C98DC9-4F28-4B39-8B6E-408133FC78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3046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dirty="0"/>
              <a:t> De namen van de activiteiten klinken wellicht wat juridisch en abstract. Ze zijn bedoeld om de (vlieg)veiligheid te kunnen borgen.</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89FC22-FC71-4225-8C1F-5F10FC10D5D2}" type="slidenum">
              <a:rPr kumimoji="0" lang="nl-NL" sz="1200" b="0" i="0" u="none" strike="noStrike" kern="1200" cap="none" spc="0" normalizeH="0" baseline="0" noProof="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252853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89FC22-FC71-4225-8C1F-5F10FC10D5D2}" type="slidenum">
              <a:rPr kumimoji="0" lang="nl-NL" sz="1200" b="0" i="0" u="none" strike="noStrike" kern="1200" cap="none" spc="0" normalizeH="0" baseline="0" noProof="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6088818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0.jpg"/><Relationship Id="rId1" Type="http://schemas.openxmlformats.org/officeDocument/2006/relationships/slideMaster" Target="../slideMasters/slideMaster6.xml"/><Relationship Id="rId4" Type="http://schemas.openxmlformats.org/officeDocument/2006/relationships/image" Target="../media/image18.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0.jpg"/><Relationship Id="rId1" Type="http://schemas.openxmlformats.org/officeDocument/2006/relationships/slideMaster" Target="../slideMasters/slideMaster6.xml"/><Relationship Id="rId4" Type="http://schemas.openxmlformats.org/officeDocument/2006/relationships/image" Target="../media/image18.jp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8.jp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7.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0.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0.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el">
    <p:bg>
      <p:bgPr>
        <a:solidFill>
          <a:schemeClr val="bg1"/>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126CAFB3-B952-5E41-8366-D28F5BBD163D}"/>
              </a:ext>
            </a:extLst>
          </p:cNvPr>
          <p:cNvSpPr/>
          <p:nvPr userDrawn="1"/>
        </p:nvSpPr>
        <p:spPr>
          <a:xfrm>
            <a:off x="251" y="892799"/>
            <a:ext cx="12208683" cy="5609601"/>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pic>
        <p:nvPicPr>
          <p:cNvPr id="7" name="Afbeelding 6">
            <a:extLst>
              <a:ext uri="{FF2B5EF4-FFF2-40B4-BE49-F238E27FC236}">
                <a16:creationId xmlns:a16="http://schemas.microsoft.com/office/drawing/2014/main" id="{10E62FF2-996E-EE4F-8AD3-63F8BA2B3C9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el 1"/>
          <p:cNvSpPr>
            <a:spLocks noGrp="1"/>
          </p:cNvSpPr>
          <p:nvPr>
            <p:ph type="ctrTitle"/>
          </p:nvPr>
        </p:nvSpPr>
        <p:spPr>
          <a:xfrm>
            <a:off x="6356144" y="1171764"/>
            <a:ext cx="5353512" cy="1235234"/>
          </a:xfrm>
        </p:spPr>
        <p:txBody>
          <a:bodyPr anchor="t"/>
          <a:lstStyle>
            <a:lvl1pPr algn="l">
              <a:defRPr b="1">
                <a:solidFill>
                  <a:schemeClr val="bg1"/>
                </a:solidFill>
              </a:defRPr>
            </a:lvl1pPr>
          </a:lstStyle>
          <a:p>
            <a:r>
              <a:rPr lang="nl-NL"/>
              <a:t>Klik om de stijl te bewerken</a:t>
            </a:r>
            <a:endParaRPr lang="nl-NL" dirty="0"/>
          </a:p>
        </p:txBody>
      </p:sp>
      <p:sp>
        <p:nvSpPr>
          <p:cNvPr id="3" name="Subtitel 2"/>
          <p:cNvSpPr>
            <a:spLocks noGrp="1"/>
          </p:cNvSpPr>
          <p:nvPr>
            <p:ph type="subTitle" idx="1" hasCustomPrompt="1"/>
          </p:nvPr>
        </p:nvSpPr>
        <p:spPr>
          <a:xfrm>
            <a:off x="6356145" y="3424048"/>
            <a:ext cx="5171671"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sp>
        <p:nvSpPr>
          <p:cNvPr id="17" name="Tijdelijke aanduiding voor tekst 16"/>
          <p:cNvSpPr>
            <a:spLocks noGrp="1"/>
          </p:cNvSpPr>
          <p:nvPr>
            <p:ph type="body" sz="quarter" idx="11" hasCustomPrompt="1"/>
          </p:nvPr>
        </p:nvSpPr>
        <p:spPr>
          <a:xfrm>
            <a:off x="6356351" y="5402697"/>
            <a:ext cx="5171016"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10" name="Tekstvak 9">
            <a:extLst>
              <a:ext uri="{FF2B5EF4-FFF2-40B4-BE49-F238E27FC236}">
                <a16:creationId xmlns:a16="http://schemas.microsoft.com/office/drawing/2014/main" id="{6C38CDB2-3601-9440-8755-F766D2452C38}"/>
              </a:ext>
            </a:extLst>
          </p:cNvPr>
          <p:cNvSpPr txBox="1"/>
          <p:nvPr userDrawn="1"/>
        </p:nvSpPr>
        <p:spPr>
          <a:xfrm>
            <a:off x="2022231" y="325315"/>
            <a:ext cx="184731" cy="369332"/>
          </a:xfrm>
          <a:prstGeom prst="rect">
            <a:avLst/>
          </a:prstGeom>
          <a:noFill/>
        </p:spPr>
        <p:txBody>
          <a:bodyPr wrap="none" rtlCol="0">
            <a:spAutoFit/>
          </a:bodyPr>
          <a:lstStyle/>
          <a:p>
            <a:endParaRPr lang="nl-NL" dirty="0"/>
          </a:p>
        </p:txBody>
      </p:sp>
    </p:spTree>
    <p:extLst>
      <p:ext uri="{BB962C8B-B14F-4D97-AF65-F5344CB8AC3E}">
        <p14:creationId xmlns:p14="http://schemas.microsoft.com/office/powerpoint/2010/main" val="419752537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F3612BFF-8B8D-A445-BE85-25A4D5787366}"/>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2" name="Titel 1"/>
          <p:cNvSpPr>
            <a:spLocks noGrp="1"/>
          </p:cNvSpPr>
          <p:nvPr>
            <p:ph type="title"/>
          </p:nvPr>
        </p:nvSpPr>
        <p:spPr/>
        <p:txBody>
          <a:body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601134" y="1811338"/>
            <a:ext cx="10964333"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a:t>Tekststijl van het model bewerken</a:t>
            </a:r>
          </a:p>
        </p:txBody>
      </p:sp>
    </p:spTree>
    <p:extLst>
      <p:ext uri="{BB962C8B-B14F-4D97-AF65-F5344CB8AC3E}">
        <p14:creationId xmlns:p14="http://schemas.microsoft.com/office/powerpoint/2010/main" val="2219930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eeld met infoblok">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0" hasCustomPrompt="1"/>
          </p:nvPr>
        </p:nvSpPr>
        <p:spPr>
          <a:xfrm>
            <a:off x="0" y="1"/>
            <a:ext cx="12192000" cy="5348816"/>
          </a:xfrm>
        </p:spPr>
        <p:txBody>
          <a:bodyPr lIns="576000" tIns="540000"/>
          <a:lstStyle>
            <a:lvl1pPr marL="0" indent="0">
              <a:buFontTx/>
              <a:buNone/>
              <a:defRPr/>
            </a:lvl1pPr>
          </a:lstStyle>
          <a:p>
            <a:r>
              <a:rPr lang="nl-NL" dirty="0"/>
              <a:t>Hier afbeelding invoegen</a:t>
            </a:r>
          </a:p>
        </p:txBody>
      </p:sp>
      <p:sp>
        <p:nvSpPr>
          <p:cNvPr id="18" name="Content Placeholder 2"/>
          <p:cNvSpPr>
            <a:spLocks noGrp="1"/>
          </p:cNvSpPr>
          <p:nvPr userDrawn="1">
            <p:ph idx="1" hasCustomPrompt="1"/>
          </p:nvPr>
        </p:nvSpPr>
        <p:spPr>
          <a:xfrm>
            <a:off x="768351" y="3909054"/>
            <a:ext cx="10655300" cy="1439765"/>
          </a:xfrm>
          <a:solidFill>
            <a:schemeClr val="accent2"/>
          </a:solidFill>
        </p:spPr>
        <p:txBody>
          <a:bodyPr lIns="108000" tIns="108000" rIns="108000" bIns="108000">
            <a:normAutofit/>
          </a:bodyPr>
          <a:lstStyle>
            <a:lvl1pPr marL="228594" marR="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sz="2667" baseline="0"/>
            </a:lvl1pPr>
            <a:lvl2pPr>
              <a:lnSpc>
                <a:spcPct val="90000"/>
              </a:lnSpc>
              <a:defRPr sz="2667" baseline="0"/>
            </a:lvl2pPr>
            <a:lvl3pPr>
              <a:lnSpc>
                <a:spcPct val="90000"/>
              </a:lnSpc>
              <a:defRPr sz="2667" baseline="0"/>
            </a:lvl3pPr>
            <a:lvl4pPr>
              <a:defRPr sz="2667" baseline="0"/>
            </a:lvl4pPr>
            <a:lvl5pPr>
              <a:defRPr sz="2667" baseline="0"/>
            </a:lvl5pPr>
          </a:lstStyle>
          <a:p>
            <a:pPr lvl="0"/>
            <a:r>
              <a:rPr lang="nl-NL" dirty="0"/>
              <a:t>Klik om tekst toe te voegen</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nl-NL" dirty="0"/>
              <a:t>Klik om tekst toe te voegen</a:t>
            </a:r>
          </a:p>
          <a:p>
            <a:pPr marL="228594" marR="0" lvl="0" indent="-228594"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lang="nl-NL" dirty="0"/>
              <a:t>Klik om tekst toe te voegen</a:t>
            </a:r>
          </a:p>
        </p:txBody>
      </p:sp>
      <p:sp>
        <p:nvSpPr>
          <p:cNvPr id="22" name="Tijdelijke aanduiding voor voettekst 1"/>
          <p:cNvSpPr>
            <a:spLocks noGrp="1"/>
          </p:cNvSpPr>
          <p:nvPr userDrawn="1">
            <p:ph type="ftr" sz="quarter" idx="11"/>
          </p:nvPr>
        </p:nvSpPr>
        <p:spPr>
          <a:xfrm>
            <a:off x="768350" y="5925278"/>
            <a:ext cx="9840151" cy="501341"/>
          </a:xfrm>
          <a:prstGeom prst="rect">
            <a:avLst/>
          </a:prstGeom>
        </p:spPr>
        <p:txBody>
          <a:bodyPr vert="horz" lIns="0" tIns="0" rIns="0" bIns="0" rtlCol="0" anchor="t" anchorCtr="0"/>
          <a:lstStyle>
            <a:lvl1pPr algn="l">
              <a:defRPr sz="1600" baseline="0">
                <a:solidFill>
                  <a:schemeClr val="tx1"/>
                </a:solidFill>
                <a:latin typeface="Arial" charset="0"/>
              </a:defRPr>
            </a:lvl1pPr>
          </a:lstStyle>
          <a:p>
            <a:r>
              <a:rPr lang="nl-NL"/>
              <a:t>U kunt deze subtitel aanpassen via ‘Invoegen’ in het menu item ‘Koptekst en voettekst’</a:t>
            </a:r>
            <a:endParaRPr lang="nl-NL" dirty="0"/>
          </a:p>
        </p:txBody>
      </p:sp>
      <p:sp>
        <p:nvSpPr>
          <p:cNvPr id="23" name="Tijdelijke aanduiding voor voettekst 1"/>
          <p:cNvSpPr txBox="1">
            <a:spLocks/>
          </p:cNvSpPr>
          <p:nvPr userDrawn="1"/>
        </p:nvSpPr>
        <p:spPr>
          <a:xfrm>
            <a:off x="10608499" y="5925278"/>
            <a:ext cx="815151" cy="501341"/>
          </a:xfrm>
          <a:prstGeom prst="rect">
            <a:avLst/>
          </a:prstGeom>
        </p:spPr>
        <p:txBody>
          <a:bodyPr vert="horz" lIns="0" tIns="0" rIns="0" bIns="0" rtlCol="0" anchor="t" anchorCtr="0"/>
          <a:lstStyle>
            <a:defPPr>
              <a:defRPr lang="nl-NL"/>
            </a:defPPr>
            <a:lvl1pPr marL="0" algn="l" defTabSz="685800" rtl="0" eaLnBrk="1" latinLnBrk="0" hangingPunct="1">
              <a:defRPr sz="1200" kern="1200" baseline="0">
                <a:solidFill>
                  <a:schemeClr val="tx1"/>
                </a:solidFill>
                <a:latin typeface="Arial"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2C4680AE-594F-F745-8AB4-5ED4CA057D96}" type="slidenum">
              <a:rPr lang="nl-NL" sz="1600" smtClean="0"/>
              <a:pPr algn="r"/>
              <a:t>‹nr.›</a:t>
            </a:fld>
            <a:endParaRPr lang="nl-NL" sz="1600" dirty="0"/>
          </a:p>
        </p:txBody>
      </p:sp>
      <p:sp>
        <p:nvSpPr>
          <p:cNvPr id="26" name="Tekstvak 25"/>
          <p:cNvSpPr txBox="1"/>
          <p:nvPr/>
        </p:nvSpPr>
        <p:spPr>
          <a:xfrm>
            <a:off x="-1584853" y="740834"/>
            <a:ext cx="1500431" cy="5311903"/>
          </a:xfrm>
          <a:prstGeom prst="rect">
            <a:avLst/>
          </a:prstGeom>
          <a:noFill/>
        </p:spPr>
        <p:txBody>
          <a:bodyPr wrap="square" lIns="0" tIns="0" rIns="0" bIns="0" rtlCol="0">
            <a:spAutoFit/>
          </a:bodyPr>
          <a:lstStyle/>
          <a:p>
            <a:pPr marL="120648" indent="-120648">
              <a:tabLst/>
            </a:pPr>
            <a:r>
              <a:rPr lang="nl-NL" sz="933" b="1" baseline="0" dirty="0">
                <a:latin typeface="Arial" charset="0"/>
              </a:rPr>
              <a:t>Afbeelding wijzigen</a:t>
            </a:r>
          </a:p>
          <a:p>
            <a:pPr marL="120648" indent="-120648">
              <a:buAutoNum type="arabicPeriod"/>
              <a:tabLst/>
            </a:pPr>
            <a:r>
              <a:rPr lang="nl-NL" sz="933" baseline="0" dirty="0">
                <a:latin typeface="Arial" charset="0"/>
              </a:rPr>
              <a:t>Klik op de afbeelding</a:t>
            </a:r>
          </a:p>
          <a:p>
            <a:pPr marL="120648" indent="-120648">
              <a:buAutoNum type="arabicPeriod"/>
              <a:tabLst/>
            </a:pPr>
            <a:r>
              <a:rPr lang="nl-NL" sz="933" baseline="0" dirty="0">
                <a:latin typeface="Arial" charset="0"/>
              </a:rPr>
              <a:t>Rechtermuisknop</a:t>
            </a:r>
            <a:br>
              <a:rPr lang="nl-NL" sz="933" baseline="0" dirty="0">
                <a:latin typeface="Arial" charset="0"/>
              </a:rPr>
            </a:br>
            <a:r>
              <a:rPr lang="nl-NL" sz="933" u="sng" baseline="0" dirty="0">
                <a:latin typeface="Arial" charset="0"/>
              </a:rPr>
              <a:t>Afbeelding wijzigen…</a:t>
            </a:r>
          </a:p>
          <a:p>
            <a:pPr marL="120648" indent="-120648">
              <a:buAutoNum type="arabicPeriod"/>
              <a:tabLst/>
            </a:pPr>
            <a:r>
              <a:rPr lang="nl-NL" sz="933" baseline="0" dirty="0">
                <a:latin typeface="Arial" charset="0"/>
              </a:rPr>
              <a:t>Nieuw beeld toewijzen</a:t>
            </a:r>
            <a:br>
              <a:rPr lang="nl-NL" sz="933" baseline="0" dirty="0">
                <a:latin typeface="Arial" charset="0"/>
              </a:rPr>
            </a:br>
            <a:endParaRPr lang="nl-NL" sz="933" baseline="0" dirty="0">
              <a:latin typeface="Arial" charset="0"/>
            </a:endParaRPr>
          </a:p>
          <a:p>
            <a:pPr marL="120648" indent="-120648">
              <a:tabLst/>
            </a:pPr>
            <a:r>
              <a:rPr lang="nl-NL" sz="933" b="1" baseline="0" dirty="0">
                <a:latin typeface="Arial" charset="0"/>
              </a:rPr>
              <a:t>Positie in kader wijzigen</a:t>
            </a:r>
          </a:p>
          <a:p>
            <a:pPr marL="120648" indent="-120648">
              <a:buAutoNum type="arabicPeriod"/>
              <a:tabLst/>
            </a:pPr>
            <a:r>
              <a:rPr lang="nl-NL" sz="933" baseline="0" dirty="0">
                <a:latin typeface="Arial" charset="0"/>
              </a:rPr>
              <a:t>Ga op afbeelding staan</a:t>
            </a:r>
          </a:p>
          <a:p>
            <a:pPr marL="120648" indent="-120648">
              <a:buAutoNum type="arabicPeriod"/>
              <a:tabLst/>
            </a:pPr>
            <a:r>
              <a:rPr lang="nl-NL" sz="933" baseline="0" dirty="0">
                <a:latin typeface="Arial" charset="0"/>
              </a:rPr>
              <a:t>Rechtermuisknop</a:t>
            </a:r>
            <a:br>
              <a:rPr lang="nl-NL" sz="933" baseline="0" dirty="0">
                <a:latin typeface="Arial" charset="0"/>
              </a:rPr>
            </a:br>
            <a:r>
              <a:rPr lang="nl-NL" sz="933" u="sng" baseline="0" dirty="0">
                <a:latin typeface="Arial" charset="0"/>
              </a:rPr>
              <a:t>Afbeelding opmaken…</a:t>
            </a:r>
          </a:p>
          <a:p>
            <a:pPr marL="120648" indent="-120648">
              <a:buAutoNum type="arabicPeriod"/>
              <a:tabLst/>
            </a:pPr>
            <a:r>
              <a:rPr lang="nl-NL" sz="933" baseline="0" dirty="0">
                <a:latin typeface="Arial" charset="0"/>
              </a:rPr>
              <a:t>Klik op afbeelding</a:t>
            </a:r>
            <a:br>
              <a:rPr lang="nl-NL" sz="933" baseline="0" dirty="0">
                <a:latin typeface="Arial" charset="0"/>
              </a:rPr>
            </a:br>
            <a:r>
              <a:rPr lang="nl-NL" sz="933" u="sng" baseline="0" dirty="0">
                <a:latin typeface="Arial" charset="0"/>
              </a:rPr>
              <a:t>Bijsnijden</a:t>
            </a:r>
            <a:r>
              <a:rPr lang="nl-NL" sz="933" baseline="0" dirty="0">
                <a:latin typeface="Arial" charset="0"/>
              </a:rPr>
              <a:t> &gt;</a:t>
            </a:r>
            <a:br>
              <a:rPr lang="nl-NL" sz="933" baseline="0" dirty="0">
                <a:latin typeface="Arial" charset="0"/>
              </a:rPr>
            </a:br>
            <a:r>
              <a:rPr lang="nl-NL" sz="933" u="sng" baseline="0" dirty="0">
                <a:latin typeface="Arial" charset="0"/>
              </a:rPr>
              <a:t>Afbeeldingspositie</a:t>
            </a:r>
            <a:br>
              <a:rPr lang="nl-NL" sz="933" baseline="0" dirty="0">
                <a:latin typeface="Arial" charset="0"/>
              </a:rPr>
            </a:br>
            <a:r>
              <a:rPr lang="nl-NL" sz="933" u="sng" baseline="0" dirty="0">
                <a:latin typeface="Arial" charset="0"/>
              </a:rPr>
              <a:t>Verschuiving X of Y</a:t>
            </a:r>
          </a:p>
          <a:p>
            <a:pPr marL="120648" indent="-120648">
              <a:buAutoNum type="arabicPeriod"/>
              <a:tabLst/>
            </a:pPr>
            <a:endParaRPr lang="nl-NL" sz="933" u="sng" baseline="0" dirty="0">
              <a:latin typeface="Arial" charset="0"/>
            </a:endParaRPr>
          </a:p>
          <a:p>
            <a:pPr marL="120648" indent="-120648">
              <a:tabLst/>
            </a:pPr>
            <a:r>
              <a:rPr lang="nl-NL" sz="933" b="1" baseline="0" dirty="0">
                <a:latin typeface="Arial" charset="0"/>
              </a:rPr>
              <a:t>Schikken</a:t>
            </a:r>
            <a:endParaRPr lang="nl-NL" sz="933" b="0" u="sng" baseline="0" dirty="0">
              <a:latin typeface="Arial" charset="0"/>
            </a:endParaRPr>
          </a:p>
          <a:p>
            <a:pPr marL="8466" indent="-8466">
              <a:tabLst/>
            </a:pPr>
            <a:r>
              <a:rPr lang="nl-NL" sz="933" u="none" baseline="0" dirty="0">
                <a:latin typeface="Arial" charset="0"/>
              </a:rPr>
              <a:t>Onder start vindt u </a:t>
            </a:r>
          </a:p>
          <a:p>
            <a:pPr marL="8466" indent="-8466">
              <a:tabLst/>
            </a:pPr>
            <a:r>
              <a:rPr lang="nl-NL" sz="933" u="none" baseline="0" dirty="0">
                <a:latin typeface="Arial" charset="0"/>
              </a:rPr>
              <a:t>deze knop (ook </a:t>
            </a:r>
            <a:br>
              <a:rPr lang="nl-NL" sz="933" u="none" baseline="0" dirty="0">
                <a:latin typeface="Arial" charset="0"/>
              </a:rPr>
            </a:br>
            <a:r>
              <a:rPr lang="nl-NL" sz="933" u="none" baseline="0" dirty="0">
                <a:latin typeface="Arial" charset="0"/>
              </a:rPr>
              <a:t>onder het menu). U kunt hiermee objecten naar voren of naar achter plaatsen en/of eenvoudig uitlijnen.</a:t>
            </a:r>
          </a:p>
          <a:p>
            <a:pPr marL="8466" indent="-8466">
              <a:tabLst/>
            </a:pPr>
            <a:endParaRPr lang="nl-NL" sz="933" u="none" baseline="0" dirty="0">
              <a:latin typeface="Arial" charset="0"/>
            </a:endParaRPr>
          </a:p>
          <a:p>
            <a:pPr marL="120648" indent="-120648">
              <a:tabLst/>
            </a:pPr>
            <a:r>
              <a:rPr lang="nl-NL" sz="933" b="1" baseline="0" dirty="0">
                <a:latin typeface="Arial" charset="0"/>
              </a:rPr>
              <a:t>Derde kleur toewijzen</a:t>
            </a:r>
          </a:p>
          <a:p>
            <a:pPr marL="120648" indent="-120648">
              <a:buAutoNum type="arabicPeriod"/>
              <a:tabLst/>
            </a:pPr>
            <a:r>
              <a:rPr lang="nl-NL" sz="933" baseline="0" dirty="0">
                <a:latin typeface="Arial" charset="0"/>
              </a:rPr>
              <a:t>Klik op het vlak dat een andere kleur moet</a:t>
            </a:r>
            <a:r>
              <a:rPr lang="nl-NL" sz="933" dirty="0">
                <a:latin typeface="Arial" charset="0"/>
              </a:rPr>
              <a:t> </a:t>
            </a:r>
            <a:r>
              <a:rPr lang="nl-NL" sz="933" baseline="0" dirty="0">
                <a:latin typeface="Arial" charset="0"/>
              </a:rPr>
              <a:t>krijgen</a:t>
            </a:r>
          </a:p>
          <a:p>
            <a:pPr marL="120648" indent="-120648">
              <a:buAutoNum type="arabicPeriod"/>
              <a:tabLst/>
            </a:pPr>
            <a:r>
              <a:rPr lang="nl-NL" sz="933" baseline="0" dirty="0">
                <a:latin typeface="Arial" charset="0"/>
              </a:rPr>
              <a:t>Klik op </a:t>
            </a:r>
            <a:r>
              <a:rPr lang="nl-NL" sz="933" u="sng" baseline="0" dirty="0">
                <a:latin typeface="Arial" charset="0"/>
              </a:rPr>
              <a:t>Opvullen van vorm</a:t>
            </a:r>
          </a:p>
          <a:p>
            <a:pPr marL="120648" indent="-120648">
              <a:buAutoNum type="arabicPeriod"/>
              <a:tabLst/>
            </a:pPr>
            <a:r>
              <a:rPr lang="nl-NL" sz="933" dirty="0">
                <a:latin typeface="Arial" charset="0"/>
              </a:rPr>
              <a:t>K</a:t>
            </a:r>
            <a:r>
              <a:rPr lang="nl-NL" sz="933" baseline="0" dirty="0">
                <a:latin typeface="Arial" charset="0"/>
              </a:rPr>
              <a:t>lik op </a:t>
            </a:r>
            <a:r>
              <a:rPr lang="nl-NL" sz="933" u="sng" baseline="0" dirty="0">
                <a:latin typeface="Arial" charset="0"/>
              </a:rPr>
              <a:t>Meer opvulkleuren</a:t>
            </a:r>
            <a:endParaRPr lang="nl-NL" sz="933" dirty="0">
              <a:latin typeface="Arial" charset="0"/>
            </a:endParaRPr>
          </a:p>
          <a:p>
            <a:pPr marL="120648" indent="-120648">
              <a:buAutoNum type="arabicPeriod"/>
              <a:tabLst/>
            </a:pPr>
            <a:r>
              <a:rPr lang="nl-NL" sz="933" dirty="0">
                <a:latin typeface="Arial" charset="0"/>
              </a:rPr>
              <a:t>Kies tab </a:t>
            </a:r>
            <a:r>
              <a:rPr lang="nl-NL" sz="933" u="sng" dirty="0">
                <a:latin typeface="Arial" charset="0"/>
              </a:rPr>
              <a:t>Aangepast</a:t>
            </a:r>
          </a:p>
          <a:p>
            <a:pPr marL="120648" indent="-120648">
              <a:buAutoNum type="arabicPeriod"/>
              <a:tabLst/>
            </a:pPr>
            <a:r>
              <a:rPr lang="nl-NL" sz="933" baseline="0" dirty="0">
                <a:latin typeface="Arial" charset="0"/>
              </a:rPr>
              <a:t>Vul de RGB-waarde</a:t>
            </a:r>
            <a:r>
              <a:rPr lang="nl-NL" sz="933" dirty="0">
                <a:latin typeface="Arial" charset="0"/>
              </a:rPr>
              <a:t> in van een van de voorgestelde kleuren</a:t>
            </a:r>
            <a:r>
              <a:rPr lang="nl-NL" sz="933" baseline="0" dirty="0">
                <a:latin typeface="Arial" charset="0"/>
              </a:rPr>
              <a:t> op Tools en tips-pagina</a:t>
            </a:r>
            <a:endParaRPr lang="nl-NL" sz="933" dirty="0">
              <a:latin typeface="Arial" charset="0"/>
            </a:endParaRPr>
          </a:p>
          <a:p>
            <a:pPr marL="120648" indent="-120648">
              <a:buAutoNum type="arabicPeriod"/>
              <a:tabLst/>
            </a:pPr>
            <a:r>
              <a:rPr lang="nl-NL" sz="933" baseline="0" dirty="0">
                <a:latin typeface="Arial" charset="0"/>
              </a:rPr>
              <a:t>Klik op OK</a:t>
            </a:r>
          </a:p>
          <a:p>
            <a:pPr marL="8466" indent="-8466">
              <a:tabLst/>
            </a:pPr>
            <a:endParaRPr lang="nl-NL" sz="933" baseline="0" dirty="0">
              <a:latin typeface="Arial" charset="0"/>
            </a:endParaRPr>
          </a:p>
        </p:txBody>
      </p:sp>
      <p:pic>
        <p:nvPicPr>
          <p:cNvPr id="27" name="Afbeelding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98" y="2896056"/>
            <a:ext cx="306827" cy="375011"/>
          </a:xfrm>
          <a:prstGeom prst="rect">
            <a:avLst/>
          </a:prstGeom>
        </p:spPr>
      </p:pic>
      <p:grpSp>
        <p:nvGrpSpPr>
          <p:cNvPr id="28" name="Groeperen 27"/>
          <p:cNvGrpSpPr/>
          <p:nvPr/>
        </p:nvGrpSpPr>
        <p:grpSpPr>
          <a:xfrm>
            <a:off x="-1584853" y="5637245"/>
            <a:ext cx="1500431" cy="749419"/>
            <a:chOff x="4782929" y="4335401"/>
            <a:chExt cx="1125323" cy="562064"/>
          </a:xfrm>
        </p:grpSpPr>
        <p:pic>
          <p:nvPicPr>
            <p:cNvPr id="29" name="Afbeelding 28"/>
            <p:cNvPicPr>
              <a:picLocks noChangeAspect="1"/>
            </p:cNvPicPr>
            <p:nvPr/>
          </p:nvPicPr>
          <p:blipFill rotWithShape="1">
            <a:blip r:embed="rId3">
              <a:extLst>
                <a:ext uri="{28A0092B-C50C-407E-A947-70E740481C1C}">
                  <a14:useLocalDpi xmlns:a14="http://schemas.microsoft.com/office/drawing/2010/main" val="0"/>
                </a:ext>
              </a:extLst>
            </a:blip>
            <a:srcRect l="6069" t="21802" r="2900" b="-6396"/>
            <a:stretch/>
          </p:blipFill>
          <p:spPr>
            <a:xfrm>
              <a:off x="4782929" y="4447336"/>
              <a:ext cx="1125323" cy="450129"/>
            </a:xfrm>
            <a:prstGeom prst="rect">
              <a:avLst/>
            </a:prstGeom>
          </p:spPr>
        </p:pic>
        <p:cxnSp>
          <p:nvCxnSpPr>
            <p:cNvPr id="30" name="Rechte verbindingslijn 29"/>
            <p:cNvCxnSpPr/>
            <p:nvPr/>
          </p:nvCxnSpPr>
          <p:spPr>
            <a:xfrm flipV="1">
              <a:off x="5519530" y="4335401"/>
              <a:ext cx="0" cy="216024"/>
            </a:xfrm>
            <a:prstGeom prst="line">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4" name="Tekstvak 13"/>
          <p:cNvSpPr txBox="1"/>
          <p:nvPr userDrawn="1"/>
        </p:nvSpPr>
        <p:spPr>
          <a:xfrm>
            <a:off x="12261370" y="5349214"/>
            <a:ext cx="1227452" cy="430695"/>
          </a:xfrm>
          <a:prstGeom prst="rect">
            <a:avLst/>
          </a:prstGeom>
          <a:noFill/>
        </p:spPr>
        <p:txBody>
          <a:bodyPr wrap="square" lIns="0" tIns="0" rIns="0" bIns="0" rtlCol="0">
            <a:spAutoFit/>
          </a:bodyPr>
          <a:lstStyle/>
          <a:p>
            <a:pPr marL="120648" indent="-120648">
              <a:tabLst/>
            </a:pPr>
            <a:r>
              <a:rPr lang="nl-NL" sz="933" b="1" u="none" baseline="0" dirty="0">
                <a:solidFill>
                  <a:srgbClr val="C00000"/>
                </a:solidFill>
                <a:latin typeface="Arial" charset="0"/>
              </a:rPr>
              <a:t>Ruimte onder deze </a:t>
            </a:r>
          </a:p>
          <a:p>
            <a:pPr marL="120648" indent="-120648">
              <a:tabLst/>
            </a:pPr>
            <a:r>
              <a:rPr lang="nl-NL" sz="933" b="1" u="none" baseline="0" dirty="0">
                <a:solidFill>
                  <a:srgbClr val="C00000"/>
                </a:solidFill>
                <a:latin typeface="Arial" charset="0"/>
              </a:rPr>
              <a:t>hulplijn vrij houden </a:t>
            </a:r>
          </a:p>
          <a:p>
            <a:pPr marL="120648" indent="-120648">
              <a:tabLst/>
            </a:pPr>
            <a:r>
              <a:rPr lang="nl-NL" sz="933" b="1" u="none" baseline="0" dirty="0">
                <a:solidFill>
                  <a:srgbClr val="C00000"/>
                </a:solidFill>
                <a:latin typeface="Arial" charset="0"/>
              </a:rPr>
              <a:t>voor subtitel</a:t>
            </a:r>
            <a:endParaRPr lang="nl-NL" sz="933" baseline="0" dirty="0">
              <a:latin typeface="Arial" charset="0"/>
            </a:endParaRPr>
          </a:p>
        </p:txBody>
      </p:sp>
    </p:spTree>
    <p:extLst>
      <p:ext uri="{BB962C8B-B14F-4D97-AF65-F5344CB8AC3E}">
        <p14:creationId xmlns:p14="http://schemas.microsoft.com/office/powerpoint/2010/main" val="40034809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Afbeelding met toelicht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8350" y="740833"/>
            <a:ext cx="4414837" cy="1151468"/>
          </a:xfrm>
          <a:prstGeom prst="rect">
            <a:avLst/>
          </a:prstGeom>
        </p:spPr>
        <p:txBody>
          <a:bodyPr lIns="0" tIns="0" rIns="108000" bIns="0" anchor="t" anchorCtr="0"/>
          <a:lstStyle>
            <a:lvl1pPr>
              <a:defRPr sz="3200" baseline="0"/>
            </a:lvl1pPr>
          </a:lstStyle>
          <a:p>
            <a:r>
              <a:rPr lang="nl-NL" dirty="0"/>
              <a:t>Klik om titel van de dia toe te voegen</a:t>
            </a:r>
            <a:endParaRPr lang="en-US" dirty="0"/>
          </a:p>
        </p:txBody>
      </p:sp>
      <p:sp>
        <p:nvSpPr>
          <p:cNvPr id="3" name="Picture Placeholder 2"/>
          <p:cNvSpPr>
            <a:spLocks noGrp="1" noChangeAspect="1"/>
          </p:cNvSpPr>
          <p:nvPr>
            <p:ph type="pic" idx="1"/>
          </p:nvPr>
        </p:nvSpPr>
        <p:spPr>
          <a:xfrm>
            <a:off x="5183187" y="-2"/>
            <a:ext cx="7008813" cy="5348819"/>
          </a:xfrm>
        </p:spPr>
        <p:txBody>
          <a:bodyPr lIns="0" tIns="540000" rIns="0" bIns="0" anchor="t">
            <a:normAutofit/>
          </a:bodyPr>
          <a:lstStyle>
            <a:lvl1pPr marL="0" indent="0">
              <a:buNone/>
              <a:defRPr sz="2667" baseline="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32" name="Tijdelijke aanduiding voor voettekst 1"/>
          <p:cNvSpPr>
            <a:spLocks noGrp="1"/>
          </p:cNvSpPr>
          <p:nvPr userDrawn="1">
            <p:ph type="ftr" sz="quarter" idx="10"/>
          </p:nvPr>
        </p:nvSpPr>
        <p:spPr>
          <a:xfrm>
            <a:off x="768350" y="5925278"/>
            <a:ext cx="9840151" cy="501341"/>
          </a:xfrm>
          <a:prstGeom prst="rect">
            <a:avLst/>
          </a:prstGeom>
        </p:spPr>
        <p:txBody>
          <a:bodyPr vert="horz" lIns="0" tIns="0" rIns="0" bIns="0" rtlCol="0" anchor="t" anchorCtr="0"/>
          <a:lstStyle>
            <a:lvl1pPr algn="l">
              <a:defRPr sz="1600" baseline="0">
                <a:solidFill>
                  <a:schemeClr val="tx1"/>
                </a:solidFill>
                <a:latin typeface="Arial" charset="0"/>
              </a:defRPr>
            </a:lvl1pPr>
          </a:lstStyle>
          <a:p>
            <a:r>
              <a:rPr lang="nl-NL"/>
              <a:t>U kunt deze subtitel aanpassen via ‘Invoegen’ in het menu item ‘Koptekst en voettekst’</a:t>
            </a:r>
            <a:endParaRPr lang="nl-NL" dirty="0"/>
          </a:p>
        </p:txBody>
      </p:sp>
      <p:sp>
        <p:nvSpPr>
          <p:cNvPr id="33" name="Tijdelijke aanduiding voor voettekst 1"/>
          <p:cNvSpPr txBox="1">
            <a:spLocks/>
          </p:cNvSpPr>
          <p:nvPr userDrawn="1"/>
        </p:nvSpPr>
        <p:spPr>
          <a:xfrm>
            <a:off x="10608499" y="5925278"/>
            <a:ext cx="815151" cy="501341"/>
          </a:xfrm>
          <a:prstGeom prst="rect">
            <a:avLst/>
          </a:prstGeom>
        </p:spPr>
        <p:txBody>
          <a:bodyPr vert="horz" lIns="0" tIns="0" rIns="0" bIns="0" rtlCol="0" anchor="t" anchorCtr="0"/>
          <a:lstStyle>
            <a:defPPr>
              <a:defRPr lang="nl-NL"/>
            </a:defPPr>
            <a:lvl1pPr marL="0" algn="l" defTabSz="685800" rtl="0" eaLnBrk="1" latinLnBrk="0" hangingPunct="1">
              <a:defRPr sz="1200" kern="1200" baseline="0">
                <a:solidFill>
                  <a:schemeClr val="tx1"/>
                </a:solidFill>
                <a:latin typeface="Arial"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2C4680AE-594F-F745-8AB4-5ED4CA057D96}" type="slidenum">
              <a:rPr lang="nl-NL" sz="1600" smtClean="0"/>
              <a:pPr algn="r"/>
              <a:t>‹nr.›</a:t>
            </a:fld>
            <a:endParaRPr lang="nl-NL" sz="1600" dirty="0"/>
          </a:p>
        </p:txBody>
      </p:sp>
      <p:sp>
        <p:nvSpPr>
          <p:cNvPr id="31" name="Content Placeholder 2"/>
          <p:cNvSpPr>
            <a:spLocks noGrp="1"/>
          </p:cNvSpPr>
          <p:nvPr userDrawn="1">
            <p:ph idx="11" hasCustomPrompt="1"/>
          </p:nvPr>
        </p:nvSpPr>
        <p:spPr>
          <a:xfrm>
            <a:off x="773411" y="1892299"/>
            <a:ext cx="4407076" cy="3456519"/>
          </a:xfrm>
        </p:spPr>
        <p:txBody>
          <a:bodyPr lIns="0" tIns="0" rIns="108000" bIns="0">
            <a:normAutofit/>
          </a:bodyPr>
          <a:lstStyle>
            <a:lvl1pPr marL="228594" marR="0" indent="-22859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sz="2667" baseline="0"/>
            </a:lvl1pPr>
            <a:lvl2pPr>
              <a:spcBef>
                <a:spcPts val="0"/>
              </a:spcBef>
              <a:defRPr sz="2400" baseline="0"/>
            </a:lvl2pPr>
            <a:lvl3pPr>
              <a:spcBef>
                <a:spcPts val="0"/>
              </a:spcBef>
              <a:defRPr sz="2133" baseline="0"/>
            </a:lvl3pPr>
            <a:lvl4pPr>
              <a:spcBef>
                <a:spcPts val="0"/>
              </a:spcBef>
              <a:defRPr sz="1867" baseline="0"/>
            </a:lvl4pPr>
            <a:lvl5pPr>
              <a:spcBef>
                <a:spcPts val="0"/>
              </a:spcBef>
              <a:defRPr sz="1600" baseline="0"/>
            </a:lvl5pPr>
          </a:lstStyle>
          <a:p>
            <a:pPr lvl="0"/>
            <a:r>
              <a:rPr lang="nl-NL" dirty="0"/>
              <a:t>Klik om tekst toe te voegen</a:t>
            </a:r>
          </a:p>
          <a:p>
            <a:pPr lvl="1"/>
            <a:r>
              <a:rPr lang="nl-NL" dirty="0"/>
              <a:t>Klik om tekst toe te voegen</a:t>
            </a:r>
          </a:p>
          <a:p>
            <a:pPr lvl="2"/>
            <a:r>
              <a:rPr lang="nl-NL" dirty="0"/>
              <a:t>Klik om tekst toe te voegen</a:t>
            </a:r>
          </a:p>
          <a:p>
            <a:pPr lvl="3"/>
            <a:r>
              <a:rPr lang="nl-NL" dirty="0"/>
              <a:t>Klik om tekst toe te voegen</a:t>
            </a:r>
          </a:p>
          <a:p>
            <a:pPr lvl="4"/>
            <a:r>
              <a:rPr lang="nl-NL" dirty="0"/>
              <a:t>Klik om tekst toe te voegen</a:t>
            </a:r>
          </a:p>
        </p:txBody>
      </p:sp>
      <p:sp>
        <p:nvSpPr>
          <p:cNvPr id="18" name="Tekstvak 17"/>
          <p:cNvSpPr txBox="1"/>
          <p:nvPr/>
        </p:nvSpPr>
        <p:spPr>
          <a:xfrm>
            <a:off x="-1584853" y="740834"/>
            <a:ext cx="1500431" cy="5311903"/>
          </a:xfrm>
          <a:prstGeom prst="rect">
            <a:avLst/>
          </a:prstGeom>
          <a:noFill/>
        </p:spPr>
        <p:txBody>
          <a:bodyPr wrap="square" lIns="0" tIns="0" rIns="0" bIns="0" rtlCol="0">
            <a:spAutoFit/>
          </a:bodyPr>
          <a:lstStyle/>
          <a:p>
            <a:pPr marL="120648" indent="-120648">
              <a:tabLst/>
            </a:pPr>
            <a:r>
              <a:rPr lang="nl-NL" sz="933" b="1" baseline="0" dirty="0">
                <a:latin typeface="Arial" charset="0"/>
              </a:rPr>
              <a:t>Afbeelding wijzigen</a:t>
            </a:r>
          </a:p>
          <a:p>
            <a:pPr marL="120648" indent="-120648">
              <a:buAutoNum type="arabicPeriod"/>
              <a:tabLst/>
            </a:pPr>
            <a:r>
              <a:rPr lang="nl-NL" sz="933" baseline="0" dirty="0">
                <a:latin typeface="Arial" charset="0"/>
              </a:rPr>
              <a:t>Klik op de afbeelding</a:t>
            </a:r>
          </a:p>
          <a:p>
            <a:pPr marL="120648" indent="-120648">
              <a:buAutoNum type="arabicPeriod"/>
              <a:tabLst/>
            </a:pPr>
            <a:r>
              <a:rPr lang="nl-NL" sz="933" baseline="0" dirty="0">
                <a:latin typeface="Arial" charset="0"/>
              </a:rPr>
              <a:t>Rechtermuisknop</a:t>
            </a:r>
            <a:br>
              <a:rPr lang="nl-NL" sz="933" baseline="0" dirty="0">
                <a:latin typeface="Arial" charset="0"/>
              </a:rPr>
            </a:br>
            <a:r>
              <a:rPr lang="nl-NL" sz="933" u="sng" baseline="0" dirty="0">
                <a:latin typeface="Arial" charset="0"/>
              </a:rPr>
              <a:t>Afbeelding wijzigen…</a:t>
            </a:r>
          </a:p>
          <a:p>
            <a:pPr marL="120648" indent="-120648">
              <a:buAutoNum type="arabicPeriod"/>
              <a:tabLst/>
            </a:pPr>
            <a:r>
              <a:rPr lang="nl-NL" sz="933" baseline="0" dirty="0">
                <a:latin typeface="Arial" charset="0"/>
              </a:rPr>
              <a:t>Nieuw beeld toewijzen</a:t>
            </a:r>
            <a:br>
              <a:rPr lang="nl-NL" sz="933" baseline="0" dirty="0">
                <a:latin typeface="Arial" charset="0"/>
              </a:rPr>
            </a:br>
            <a:endParaRPr lang="nl-NL" sz="933" baseline="0" dirty="0">
              <a:latin typeface="Arial" charset="0"/>
            </a:endParaRPr>
          </a:p>
          <a:p>
            <a:pPr marL="120648" indent="-120648">
              <a:tabLst/>
            </a:pPr>
            <a:r>
              <a:rPr lang="nl-NL" sz="933" b="1" baseline="0" dirty="0">
                <a:latin typeface="Arial" charset="0"/>
              </a:rPr>
              <a:t>Positie in kader wijzigen</a:t>
            </a:r>
          </a:p>
          <a:p>
            <a:pPr marL="120648" indent="-120648">
              <a:buAutoNum type="arabicPeriod"/>
              <a:tabLst/>
            </a:pPr>
            <a:r>
              <a:rPr lang="nl-NL" sz="933" baseline="0" dirty="0">
                <a:latin typeface="Arial" charset="0"/>
              </a:rPr>
              <a:t>Ga op afbeelding staan</a:t>
            </a:r>
          </a:p>
          <a:p>
            <a:pPr marL="120648" indent="-120648">
              <a:buAutoNum type="arabicPeriod"/>
              <a:tabLst/>
            </a:pPr>
            <a:r>
              <a:rPr lang="nl-NL" sz="933" baseline="0" dirty="0">
                <a:latin typeface="Arial" charset="0"/>
              </a:rPr>
              <a:t>Rechtermuisknop</a:t>
            </a:r>
            <a:br>
              <a:rPr lang="nl-NL" sz="933" baseline="0" dirty="0">
                <a:latin typeface="Arial" charset="0"/>
              </a:rPr>
            </a:br>
            <a:r>
              <a:rPr lang="nl-NL" sz="933" u="sng" baseline="0" dirty="0">
                <a:latin typeface="Arial" charset="0"/>
              </a:rPr>
              <a:t>Afbeelding opmaken…</a:t>
            </a:r>
          </a:p>
          <a:p>
            <a:pPr marL="120648" indent="-120648">
              <a:buAutoNum type="arabicPeriod"/>
              <a:tabLst/>
            </a:pPr>
            <a:r>
              <a:rPr lang="nl-NL" sz="933" baseline="0" dirty="0">
                <a:latin typeface="Arial" charset="0"/>
              </a:rPr>
              <a:t>Klik op afbeelding</a:t>
            </a:r>
            <a:br>
              <a:rPr lang="nl-NL" sz="933" baseline="0" dirty="0">
                <a:latin typeface="Arial" charset="0"/>
              </a:rPr>
            </a:br>
            <a:r>
              <a:rPr lang="nl-NL" sz="933" u="sng" baseline="0" dirty="0">
                <a:latin typeface="Arial" charset="0"/>
              </a:rPr>
              <a:t>Bijsnijden</a:t>
            </a:r>
            <a:r>
              <a:rPr lang="nl-NL" sz="933" baseline="0" dirty="0">
                <a:latin typeface="Arial" charset="0"/>
              </a:rPr>
              <a:t> &gt;</a:t>
            </a:r>
            <a:br>
              <a:rPr lang="nl-NL" sz="933" baseline="0" dirty="0">
                <a:latin typeface="Arial" charset="0"/>
              </a:rPr>
            </a:br>
            <a:r>
              <a:rPr lang="nl-NL" sz="933" u="sng" baseline="0" dirty="0">
                <a:latin typeface="Arial" charset="0"/>
              </a:rPr>
              <a:t>Afbeeldingspositie</a:t>
            </a:r>
            <a:br>
              <a:rPr lang="nl-NL" sz="933" baseline="0" dirty="0">
                <a:latin typeface="Arial" charset="0"/>
              </a:rPr>
            </a:br>
            <a:r>
              <a:rPr lang="nl-NL" sz="933" u="sng" baseline="0" dirty="0">
                <a:latin typeface="Arial" charset="0"/>
              </a:rPr>
              <a:t>Verschuiving X of Y</a:t>
            </a:r>
          </a:p>
          <a:p>
            <a:pPr marL="120648" indent="-120648">
              <a:buAutoNum type="arabicPeriod"/>
              <a:tabLst/>
            </a:pPr>
            <a:endParaRPr lang="nl-NL" sz="933" u="sng" baseline="0" dirty="0">
              <a:latin typeface="Arial" charset="0"/>
            </a:endParaRPr>
          </a:p>
          <a:p>
            <a:pPr marL="120648" indent="-120648">
              <a:tabLst/>
            </a:pPr>
            <a:r>
              <a:rPr lang="nl-NL" sz="933" b="1" baseline="0" dirty="0">
                <a:latin typeface="Arial" charset="0"/>
              </a:rPr>
              <a:t>Schikken</a:t>
            </a:r>
            <a:endParaRPr lang="nl-NL" sz="933" b="0" u="sng" baseline="0" dirty="0">
              <a:latin typeface="Arial" charset="0"/>
            </a:endParaRPr>
          </a:p>
          <a:p>
            <a:pPr marL="8466" indent="-8466">
              <a:tabLst/>
            </a:pPr>
            <a:r>
              <a:rPr lang="nl-NL" sz="933" u="none" baseline="0" dirty="0">
                <a:latin typeface="Arial" charset="0"/>
              </a:rPr>
              <a:t>Onder start vindt u </a:t>
            </a:r>
          </a:p>
          <a:p>
            <a:pPr marL="8466" indent="-8466">
              <a:tabLst/>
            </a:pPr>
            <a:r>
              <a:rPr lang="nl-NL" sz="933" u="none" baseline="0" dirty="0">
                <a:latin typeface="Arial" charset="0"/>
              </a:rPr>
              <a:t>deze knop (ook </a:t>
            </a:r>
            <a:br>
              <a:rPr lang="nl-NL" sz="933" u="none" baseline="0" dirty="0">
                <a:latin typeface="Arial" charset="0"/>
              </a:rPr>
            </a:br>
            <a:r>
              <a:rPr lang="nl-NL" sz="933" u="none" baseline="0" dirty="0">
                <a:latin typeface="Arial" charset="0"/>
              </a:rPr>
              <a:t>onder het menu). U kunt hiermee objecten naar voren of naar achter plaatsen en/of eenvoudig uitlijnen.</a:t>
            </a:r>
          </a:p>
          <a:p>
            <a:pPr marL="8466" indent="-8466">
              <a:tabLst/>
            </a:pPr>
            <a:endParaRPr lang="nl-NL" sz="933" u="none" baseline="0" dirty="0">
              <a:latin typeface="Arial" charset="0"/>
            </a:endParaRPr>
          </a:p>
          <a:p>
            <a:pPr marL="120648" indent="-120648">
              <a:tabLst/>
            </a:pPr>
            <a:r>
              <a:rPr lang="nl-NL" sz="933" b="1" baseline="0" dirty="0">
                <a:latin typeface="Arial" charset="0"/>
              </a:rPr>
              <a:t>Derde kleur toewijzen</a:t>
            </a:r>
          </a:p>
          <a:p>
            <a:pPr marL="120648" indent="-120648">
              <a:buAutoNum type="arabicPeriod"/>
              <a:tabLst/>
            </a:pPr>
            <a:r>
              <a:rPr lang="nl-NL" sz="933" baseline="0" dirty="0">
                <a:latin typeface="Arial" charset="0"/>
              </a:rPr>
              <a:t>Klik op het vlak dat een andere kleur moet</a:t>
            </a:r>
            <a:r>
              <a:rPr lang="nl-NL" sz="933" dirty="0">
                <a:latin typeface="Arial" charset="0"/>
              </a:rPr>
              <a:t> </a:t>
            </a:r>
            <a:r>
              <a:rPr lang="nl-NL" sz="933" baseline="0" dirty="0">
                <a:latin typeface="Arial" charset="0"/>
              </a:rPr>
              <a:t>krijgen</a:t>
            </a:r>
          </a:p>
          <a:p>
            <a:pPr marL="120648" indent="-120648">
              <a:buAutoNum type="arabicPeriod"/>
              <a:tabLst/>
            </a:pPr>
            <a:r>
              <a:rPr lang="nl-NL" sz="933" baseline="0" dirty="0">
                <a:latin typeface="Arial" charset="0"/>
              </a:rPr>
              <a:t>Klik op </a:t>
            </a:r>
            <a:r>
              <a:rPr lang="nl-NL" sz="933" u="sng" baseline="0" dirty="0">
                <a:latin typeface="Arial" charset="0"/>
              </a:rPr>
              <a:t>Opvullen van vorm</a:t>
            </a:r>
          </a:p>
          <a:p>
            <a:pPr marL="120648" indent="-120648">
              <a:buAutoNum type="arabicPeriod"/>
              <a:tabLst/>
            </a:pPr>
            <a:r>
              <a:rPr lang="nl-NL" sz="933" dirty="0">
                <a:latin typeface="Arial" charset="0"/>
              </a:rPr>
              <a:t>K</a:t>
            </a:r>
            <a:r>
              <a:rPr lang="nl-NL" sz="933" baseline="0" dirty="0">
                <a:latin typeface="Arial" charset="0"/>
              </a:rPr>
              <a:t>lik op </a:t>
            </a:r>
            <a:r>
              <a:rPr lang="nl-NL" sz="933" u="sng" baseline="0" dirty="0">
                <a:latin typeface="Arial" charset="0"/>
              </a:rPr>
              <a:t>Meer opvulkleuren</a:t>
            </a:r>
            <a:endParaRPr lang="nl-NL" sz="933" dirty="0">
              <a:latin typeface="Arial" charset="0"/>
            </a:endParaRPr>
          </a:p>
          <a:p>
            <a:pPr marL="120648" indent="-120648">
              <a:buAutoNum type="arabicPeriod"/>
              <a:tabLst/>
            </a:pPr>
            <a:r>
              <a:rPr lang="nl-NL" sz="933" dirty="0">
                <a:latin typeface="Arial" charset="0"/>
              </a:rPr>
              <a:t>Kies tab </a:t>
            </a:r>
            <a:r>
              <a:rPr lang="nl-NL" sz="933" u="sng" dirty="0">
                <a:latin typeface="Arial" charset="0"/>
              </a:rPr>
              <a:t>Aangepast</a:t>
            </a:r>
          </a:p>
          <a:p>
            <a:pPr marL="120648" indent="-120648">
              <a:buAutoNum type="arabicPeriod"/>
              <a:tabLst/>
            </a:pPr>
            <a:r>
              <a:rPr lang="nl-NL" sz="933" baseline="0" dirty="0">
                <a:latin typeface="Arial" charset="0"/>
              </a:rPr>
              <a:t>Vul de RGB-waarde</a:t>
            </a:r>
            <a:r>
              <a:rPr lang="nl-NL" sz="933" dirty="0">
                <a:latin typeface="Arial" charset="0"/>
              </a:rPr>
              <a:t> in van een van de voorgestelde kleuren</a:t>
            </a:r>
            <a:r>
              <a:rPr lang="nl-NL" sz="933" baseline="0" dirty="0">
                <a:latin typeface="Arial" charset="0"/>
              </a:rPr>
              <a:t> op Tools en tips-pagina</a:t>
            </a:r>
            <a:endParaRPr lang="nl-NL" sz="933" dirty="0">
              <a:latin typeface="Arial" charset="0"/>
            </a:endParaRPr>
          </a:p>
          <a:p>
            <a:pPr marL="120648" indent="-120648">
              <a:buAutoNum type="arabicPeriod"/>
              <a:tabLst/>
            </a:pPr>
            <a:r>
              <a:rPr lang="nl-NL" sz="933" baseline="0" dirty="0">
                <a:latin typeface="Arial" charset="0"/>
              </a:rPr>
              <a:t>Klik op OK</a:t>
            </a:r>
          </a:p>
          <a:p>
            <a:pPr marL="8466" indent="-8466">
              <a:tabLst/>
            </a:pPr>
            <a:endParaRPr lang="nl-NL" sz="933" baseline="0" dirty="0">
              <a:latin typeface="Arial" charset="0"/>
            </a:endParaRPr>
          </a:p>
        </p:txBody>
      </p:sp>
      <p:pic>
        <p:nvPicPr>
          <p:cNvPr id="34" name="Afbeelding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98" y="2896056"/>
            <a:ext cx="306827" cy="375011"/>
          </a:xfrm>
          <a:prstGeom prst="rect">
            <a:avLst/>
          </a:prstGeom>
        </p:spPr>
      </p:pic>
      <p:grpSp>
        <p:nvGrpSpPr>
          <p:cNvPr id="37" name="Groeperen 36"/>
          <p:cNvGrpSpPr/>
          <p:nvPr/>
        </p:nvGrpSpPr>
        <p:grpSpPr>
          <a:xfrm>
            <a:off x="-1584853" y="5637245"/>
            <a:ext cx="1500431" cy="749419"/>
            <a:chOff x="4782929" y="4335401"/>
            <a:chExt cx="1125323" cy="562064"/>
          </a:xfrm>
        </p:grpSpPr>
        <p:pic>
          <p:nvPicPr>
            <p:cNvPr id="38" name="Afbeelding 37"/>
            <p:cNvPicPr>
              <a:picLocks noChangeAspect="1"/>
            </p:cNvPicPr>
            <p:nvPr/>
          </p:nvPicPr>
          <p:blipFill rotWithShape="1">
            <a:blip r:embed="rId3">
              <a:extLst>
                <a:ext uri="{28A0092B-C50C-407E-A947-70E740481C1C}">
                  <a14:useLocalDpi xmlns:a14="http://schemas.microsoft.com/office/drawing/2010/main" val="0"/>
                </a:ext>
              </a:extLst>
            </a:blip>
            <a:srcRect l="6069" t="21802" r="2900" b="-6396"/>
            <a:stretch/>
          </p:blipFill>
          <p:spPr>
            <a:xfrm>
              <a:off x="4782929" y="4447336"/>
              <a:ext cx="1125323" cy="450129"/>
            </a:xfrm>
            <a:prstGeom prst="rect">
              <a:avLst/>
            </a:prstGeom>
          </p:spPr>
        </p:pic>
        <p:cxnSp>
          <p:nvCxnSpPr>
            <p:cNvPr id="39" name="Rechte verbindingslijn 38"/>
            <p:cNvCxnSpPr/>
            <p:nvPr/>
          </p:nvCxnSpPr>
          <p:spPr>
            <a:xfrm flipV="1">
              <a:off x="5519530" y="4335401"/>
              <a:ext cx="0" cy="216024"/>
            </a:xfrm>
            <a:prstGeom prst="line">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4" name="Tekstvak 13"/>
          <p:cNvSpPr txBox="1"/>
          <p:nvPr userDrawn="1"/>
        </p:nvSpPr>
        <p:spPr>
          <a:xfrm>
            <a:off x="12261370" y="5349214"/>
            <a:ext cx="1227452" cy="430695"/>
          </a:xfrm>
          <a:prstGeom prst="rect">
            <a:avLst/>
          </a:prstGeom>
          <a:noFill/>
        </p:spPr>
        <p:txBody>
          <a:bodyPr wrap="square" lIns="0" tIns="0" rIns="0" bIns="0" rtlCol="0">
            <a:spAutoFit/>
          </a:bodyPr>
          <a:lstStyle/>
          <a:p>
            <a:pPr marL="120648" indent="-120648">
              <a:tabLst/>
            </a:pPr>
            <a:r>
              <a:rPr lang="nl-NL" sz="933" b="1" u="none" baseline="0" dirty="0">
                <a:solidFill>
                  <a:srgbClr val="C00000"/>
                </a:solidFill>
                <a:latin typeface="Arial" charset="0"/>
              </a:rPr>
              <a:t>Ruimte onder deze </a:t>
            </a:r>
          </a:p>
          <a:p>
            <a:pPr marL="120648" indent="-120648">
              <a:tabLst/>
            </a:pPr>
            <a:r>
              <a:rPr lang="nl-NL" sz="933" b="1" u="none" baseline="0" dirty="0">
                <a:solidFill>
                  <a:srgbClr val="C00000"/>
                </a:solidFill>
                <a:latin typeface="Arial" charset="0"/>
              </a:rPr>
              <a:t>hulplijn vrij houden </a:t>
            </a:r>
          </a:p>
          <a:p>
            <a:pPr marL="120648" indent="-120648">
              <a:tabLst/>
            </a:pPr>
            <a:r>
              <a:rPr lang="nl-NL" sz="933" b="1" u="none" baseline="0" dirty="0">
                <a:solidFill>
                  <a:srgbClr val="C00000"/>
                </a:solidFill>
                <a:latin typeface="Arial" charset="0"/>
              </a:rPr>
              <a:t>voor subtitel</a:t>
            </a:r>
            <a:endParaRPr lang="nl-NL" sz="933" baseline="0" dirty="0">
              <a:latin typeface="Arial" charset="0"/>
            </a:endParaRPr>
          </a:p>
        </p:txBody>
      </p:sp>
    </p:spTree>
    <p:extLst>
      <p:ext uri="{BB962C8B-B14F-4D97-AF65-F5344CB8AC3E}">
        <p14:creationId xmlns:p14="http://schemas.microsoft.com/office/powerpoint/2010/main" val="26421560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Voorstellen spreker">
    <p:spTree>
      <p:nvGrpSpPr>
        <p:cNvPr id="1" name=""/>
        <p:cNvGrpSpPr/>
        <p:nvPr/>
      </p:nvGrpSpPr>
      <p:grpSpPr>
        <a:xfrm>
          <a:off x="0" y="0"/>
          <a:ext cx="0" cy="0"/>
          <a:chOff x="0" y="0"/>
          <a:chExt cx="0" cy="0"/>
        </a:xfrm>
      </p:grpSpPr>
      <p:sp>
        <p:nvSpPr>
          <p:cNvPr id="5" name="Rechthoek 4"/>
          <p:cNvSpPr/>
          <p:nvPr userDrawn="1"/>
        </p:nvSpPr>
        <p:spPr>
          <a:xfrm>
            <a:off x="768351" y="740832"/>
            <a:ext cx="5327648" cy="46079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 name="Title 1"/>
          <p:cNvSpPr>
            <a:spLocks noGrp="1"/>
          </p:cNvSpPr>
          <p:nvPr>
            <p:ph type="title" hasCustomPrompt="1"/>
          </p:nvPr>
        </p:nvSpPr>
        <p:spPr>
          <a:xfrm>
            <a:off x="768351" y="740833"/>
            <a:ext cx="5327648" cy="1151468"/>
          </a:xfrm>
          <a:prstGeom prst="rect">
            <a:avLst/>
          </a:prstGeom>
        </p:spPr>
        <p:txBody>
          <a:bodyPr lIns="288000" tIns="180000" rIns="0" bIns="0" anchor="t" anchorCtr="0"/>
          <a:lstStyle>
            <a:lvl1pPr>
              <a:defRPr sz="3200"/>
            </a:lvl1pPr>
          </a:lstStyle>
          <a:p>
            <a:r>
              <a:rPr lang="nl-NL" dirty="0"/>
              <a:t>Klik om titel van de dia toe te voegen</a:t>
            </a:r>
            <a:endParaRPr lang="en-US" dirty="0"/>
          </a:p>
        </p:txBody>
      </p:sp>
      <p:sp>
        <p:nvSpPr>
          <p:cNvPr id="3" name="Picture Placeholder 2"/>
          <p:cNvSpPr>
            <a:spLocks noGrp="1" noChangeAspect="1"/>
          </p:cNvSpPr>
          <p:nvPr>
            <p:ph type="pic" idx="1"/>
          </p:nvPr>
        </p:nvSpPr>
        <p:spPr>
          <a:xfrm>
            <a:off x="6096000" y="740833"/>
            <a:ext cx="5327651" cy="4607985"/>
          </a:xfrm>
        </p:spPr>
        <p:txBody>
          <a:bodyPr lIns="0" tIns="0" rIns="0" bIns="0" anchor="t">
            <a:normAutofit/>
          </a:bodyPr>
          <a:lstStyle>
            <a:lvl1pPr marL="0" indent="0">
              <a:buNone/>
              <a:defRPr sz="2667" baseline="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hasCustomPrompt="1"/>
          </p:nvPr>
        </p:nvSpPr>
        <p:spPr>
          <a:xfrm>
            <a:off x="768350" y="1892302"/>
            <a:ext cx="5327649" cy="3456517"/>
          </a:xfrm>
        </p:spPr>
        <p:txBody>
          <a:bodyPr lIns="288000" tIns="0" rIns="0" bIns="0">
            <a:normAutofit/>
          </a:bodyPr>
          <a:lstStyle>
            <a:lvl1pPr marL="239178" marR="0" indent="-239178"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2667" baseline="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dirty="0"/>
              <a:t>Klik om tekst toe te voegen</a:t>
            </a:r>
          </a:p>
          <a:p>
            <a:pPr lvl="0"/>
            <a:endParaRPr lang="nl-NL" dirty="0"/>
          </a:p>
        </p:txBody>
      </p:sp>
      <p:sp>
        <p:nvSpPr>
          <p:cNvPr id="32" name="Tijdelijke aanduiding voor voettekst 1"/>
          <p:cNvSpPr>
            <a:spLocks noGrp="1"/>
          </p:cNvSpPr>
          <p:nvPr userDrawn="1">
            <p:ph type="ftr" sz="quarter" idx="10"/>
          </p:nvPr>
        </p:nvSpPr>
        <p:spPr>
          <a:xfrm>
            <a:off x="768350" y="5925278"/>
            <a:ext cx="9840151" cy="501341"/>
          </a:xfrm>
          <a:prstGeom prst="rect">
            <a:avLst/>
          </a:prstGeom>
        </p:spPr>
        <p:txBody>
          <a:bodyPr vert="horz" lIns="0" tIns="0" rIns="0" bIns="0" rtlCol="0" anchor="t" anchorCtr="0"/>
          <a:lstStyle>
            <a:lvl1pPr algn="l">
              <a:defRPr sz="1600" baseline="0">
                <a:solidFill>
                  <a:schemeClr val="tx1"/>
                </a:solidFill>
                <a:latin typeface="Arial" charset="0"/>
              </a:defRPr>
            </a:lvl1pPr>
          </a:lstStyle>
          <a:p>
            <a:r>
              <a:rPr lang="nl-NL"/>
              <a:t>U kunt deze subtitel aanpassen via ‘Invoegen’ in het menu item ‘Koptekst en voettekst’</a:t>
            </a:r>
            <a:endParaRPr lang="nl-NL" dirty="0"/>
          </a:p>
        </p:txBody>
      </p:sp>
      <p:sp>
        <p:nvSpPr>
          <p:cNvPr id="33" name="Tijdelijke aanduiding voor voettekst 1"/>
          <p:cNvSpPr txBox="1">
            <a:spLocks/>
          </p:cNvSpPr>
          <p:nvPr userDrawn="1"/>
        </p:nvSpPr>
        <p:spPr>
          <a:xfrm>
            <a:off x="10608499" y="5925278"/>
            <a:ext cx="815151" cy="501341"/>
          </a:xfrm>
          <a:prstGeom prst="rect">
            <a:avLst/>
          </a:prstGeom>
        </p:spPr>
        <p:txBody>
          <a:bodyPr vert="horz" lIns="0" tIns="0" rIns="0" bIns="0" rtlCol="0" anchor="t" anchorCtr="0"/>
          <a:lstStyle>
            <a:defPPr>
              <a:defRPr lang="nl-NL"/>
            </a:defPPr>
            <a:lvl1pPr marL="0" algn="l" defTabSz="685800" rtl="0" eaLnBrk="1" latinLnBrk="0" hangingPunct="1">
              <a:defRPr sz="1200" kern="1200" baseline="0">
                <a:solidFill>
                  <a:schemeClr val="tx1"/>
                </a:solidFill>
                <a:latin typeface="Arial"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2C4680AE-594F-F745-8AB4-5ED4CA057D96}" type="slidenum">
              <a:rPr lang="nl-NL" sz="1600" smtClean="0"/>
              <a:pPr algn="r"/>
              <a:t>‹nr.›</a:t>
            </a:fld>
            <a:endParaRPr lang="nl-NL" sz="1600" dirty="0"/>
          </a:p>
        </p:txBody>
      </p:sp>
      <p:sp>
        <p:nvSpPr>
          <p:cNvPr id="27" name="Tekstvak 26"/>
          <p:cNvSpPr txBox="1"/>
          <p:nvPr/>
        </p:nvSpPr>
        <p:spPr>
          <a:xfrm>
            <a:off x="-1584853" y="740834"/>
            <a:ext cx="1500431" cy="5311903"/>
          </a:xfrm>
          <a:prstGeom prst="rect">
            <a:avLst/>
          </a:prstGeom>
          <a:noFill/>
        </p:spPr>
        <p:txBody>
          <a:bodyPr wrap="square" lIns="0" tIns="0" rIns="0" bIns="0" rtlCol="0">
            <a:spAutoFit/>
          </a:bodyPr>
          <a:lstStyle/>
          <a:p>
            <a:pPr marL="120648" indent="-120648">
              <a:tabLst/>
            </a:pPr>
            <a:r>
              <a:rPr lang="nl-NL" sz="933" b="1" baseline="0" dirty="0">
                <a:latin typeface="Arial" charset="0"/>
              </a:rPr>
              <a:t>Afbeelding wijzigen</a:t>
            </a:r>
          </a:p>
          <a:p>
            <a:pPr marL="120648" indent="-120648">
              <a:buAutoNum type="arabicPeriod"/>
              <a:tabLst/>
            </a:pPr>
            <a:r>
              <a:rPr lang="nl-NL" sz="933" baseline="0" dirty="0">
                <a:latin typeface="Arial" charset="0"/>
              </a:rPr>
              <a:t>Klik op de afbeelding</a:t>
            </a:r>
          </a:p>
          <a:p>
            <a:pPr marL="120648" indent="-120648">
              <a:buAutoNum type="arabicPeriod"/>
              <a:tabLst/>
            </a:pPr>
            <a:r>
              <a:rPr lang="nl-NL" sz="933" baseline="0" dirty="0">
                <a:latin typeface="Arial" charset="0"/>
              </a:rPr>
              <a:t>Rechtermuisknop</a:t>
            </a:r>
            <a:br>
              <a:rPr lang="nl-NL" sz="933" baseline="0" dirty="0">
                <a:latin typeface="Arial" charset="0"/>
              </a:rPr>
            </a:br>
            <a:r>
              <a:rPr lang="nl-NL" sz="933" u="sng" baseline="0" dirty="0">
                <a:latin typeface="Arial" charset="0"/>
              </a:rPr>
              <a:t>Afbeelding wijzigen…</a:t>
            </a:r>
          </a:p>
          <a:p>
            <a:pPr marL="120648" indent="-120648">
              <a:buAutoNum type="arabicPeriod"/>
              <a:tabLst/>
            </a:pPr>
            <a:r>
              <a:rPr lang="nl-NL" sz="933" baseline="0" dirty="0">
                <a:latin typeface="Arial" charset="0"/>
              </a:rPr>
              <a:t>Nieuw beeld toewijzen</a:t>
            </a:r>
            <a:br>
              <a:rPr lang="nl-NL" sz="933" baseline="0" dirty="0">
                <a:latin typeface="Arial" charset="0"/>
              </a:rPr>
            </a:br>
            <a:endParaRPr lang="nl-NL" sz="933" baseline="0" dirty="0">
              <a:latin typeface="Arial" charset="0"/>
            </a:endParaRPr>
          </a:p>
          <a:p>
            <a:pPr marL="120648" indent="-120648">
              <a:tabLst/>
            </a:pPr>
            <a:r>
              <a:rPr lang="nl-NL" sz="933" b="1" baseline="0" dirty="0">
                <a:latin typeface="Arial" charset="0"/>
              </a:rPr>
              <a:t>Positie in kader wijzigen</a:t>
            </a:r>
          </a:p>
          <a:p>
            <a:pPr marL="120648" indent="-120648">
              <a:buAutoNum type="arabicPeriod"/>
              <a:tabLst/>
            </a:pPr>
            <a:r>
              <a:rPr lang="nl-NL" sz="933" baseline="0" dirty="0">
                <a:latin typeface="Arial" charset="0"/>
              </a:rPr>
              <a:t>Ga op afbeelding staan</a:t>
            </a:r>
          </a:p>
          <a:p>
            <a:pPr marL="120648" indent="-120648">
              <a:buAutoNum type="arabicPeriod"/>
              <a:tabLst/>
            </a:pPr>
            <a:r>
              <a:rPr lang="nl-NL" sz="933" baseline="0" dirty="0">
                <a:latin typeface="Arial" charset="0"/>
              </a:rPr>
              <a:t>Rechtermuisknop</a:t>
            </a:r>
            <a:br>
              <a:rPr lang="nl-NL" sz="933" baseline="0" dirty="0">
                <a:latin typeface="Arial" charset="0"/>
              </a:rPr>
            </a:br>
            <a:r>
              <a:rPr lang="nl-NL" sz="933" u="sng" baseline="0" dirty="0">
                <a:latin typeface="Arial" charset="0"/>
              </a:rPr>
              <a:t>Afbeelding opmaken…</a:t>
            </a:r>
          </a:p>
          <a:p>
            <a:pPr marL="120648" indent="-120648">
              <a:buAutoNum type="arabicPeriod"/>
              <a:tabLst/>
            </a:pPr>
            <a:r>
              <a:rPr lang="nl-NL" sz="933" baseline="0" dirty="0">
                <a:latin typeface="Arial" charset="0"/>
              </a:rPr>
              <a:t>Klik op afbeelding</a:t>
            </a:r>
            <a:br>
              <a:rPr lang="nl-NL" sz="933" baseline="0" dirty="0">
                <a:latin typeface="Arial" charset="0"/>
              </a:rPr>
            </a:br>
            <a:r>
              <a:rPr lang="nl-NL" sz="933" u="sng" baseline="0" dirty="0">
                <a:latin typeface="Arial" charset="0"/>
              </a:rPr>
              <a:t>Bijsnijden</a:t>
            </a:r>
            <a:r>
              <a:rPr lang="nl-NL" sz="933" baseline="0" dirty="0">
                <a:latin typeface="Arial" charset="0"/>
              </a:rPr>
              <a:t> &gt;</a:t>
            </a:r>
            <a:br>
              <a:rPr lang="nl-NL" sz="933" baseline="0" dirty="0">
                <a:latin typeface="Arial" charset="0"/>
              </a:rPr>
            </a:br>
            <a:r>
              <a:rPr lang="nl-NL" sz="933" u="sng" baseline="0" dirty="0">
                <a:latin typeface="Arial" charset="0"/>
              </a:rPr>
              <a:t>Afbeeldingspositie</a:t>
            </a:r>
            <a:br>
              <a:rPr lang="nl-NL" sz="933" baseline="0" dirty="0">
                <a:latin typeface="Arial" charset="0"/>
              </a:rPr>
            </a:br>
            <a:r>
              <a:rPr lang="nl-NL" sz="933" u="sng" baseline="0" dirty="0">
                <a:latin typeface="Arial" charset="0"/>
              </a:rPr>
              <a:t>Verschuiving X of Y</a:t>
            </a:r>
          </a:p>
          <a:p>
            <a:pPr marL="120648" indent="-120648">
              <a:buAutoNum type="arabicPeriod"/>
              <a:tabLst/>
            </a:pPr>
            <a:endParaRPr lang="nl-NL" sz="933" u="sng" baseline="0" dirty="0">
              <a:latin typeface="Arial" charset="0"/>
            </a:endParaRPr>
          </a:p>
          <a:p>
            <a:pPr marL="120648" indent="-120648">
              <a:tabLst/>
            </a:pPr>
            <a:r>
              <a:rPr lang="nl-NL" sz="933" b="1" baseline="0" dirty="0">
                <a:latin typeface="Arial" charset="0"/>
              </a:rPr>
              <a:t>Schikken</a:t>
            </a:r>
            <a:endParaRPr lang="nl-NL" sz="933" b="0" u="sng" baseline="0" dirty="0">
              <a:latin typeface="Arial" charset="0"/>
            </a:endParaRPr>
          </a:p>
          <a:p>
            <a:pPr marL="8466" indent="-8466">
              <a:tabLst/>
            </a:pPr>
            <a:r>
              <a:rPr lang="nl-NL" sz="933" u="none" baseline="0" dirty="0">
                <a:latin typeface="Arial" charset="0"/>
              </a:rPr>
              <a:t>Onder start vindt u </a:t>
            </a:r>
          </a:p>
          <a:p>
            <a:pPr marL="8466" indent="-8466">
              <a:tabLst/>
            </a:pPr>
            <a:r>
              <a:rPr lang="nl-NL" sz="933" u="none" baseline="0" dirty="0">
                <a:latin typeface="Arial" charset="0"/>
              </a:rPr>
              <a:t>deze knop (ook </a:t>
            </a:r>
            <a:br>
              <a:rPr lang="nl-NL" sz="933" u="none" baseline="0" dirty="0">
                <a:latin typeface="Arial" charset="0"/>
              </a:rPr>
            </a:br>
            <a:r>
              <a:rPr lang="nl-NL" sz="933" u="none" baseline="0" dirty="0">
                <a:latin typeface="Arial" charset="0"/>
              </a:rPr>
              <a:t>onder het menu). U kunt hiermee objecten naar voren of naar achter plaatsen en/of eenvoudig uitlijnen.</a:t>
            </a:r>
          </a:p>
          <a:p>
            <a:pPr marL="8466" indent="-8466">
              <a:tabLst/>
            </a:pPr>
            <a:endParaRPr lang="nl-NL" sz="933" u="none" baseline="0" dirty="0">
              <a:latin typeface="Arial" charset="0"/>
            </a:endParaRPr>
          </a:p>
          <a:p>
            <a:pPr marL="120648" indent="-120648">
              <a:tabLst/>
            </a:pPr>
            <a:r>
              <a:rPr lang="nl-NL" sz="933" b="1" baseline="0" dirty="0">
                <a:latin typeface="Arial" charset="0"/>
              </a:rPr>
              <a:t>Derde kleur toewijzen</a:t>
            </a:r>
          </a:p>
          <a:p>
            <a:pPr marL="120648" indent="-120648">
              <a:buAutoNum type="arabicPeriod"/>
              <a:tabLst/>
            </a:pPr>
            <a:r>
              <a:rPr lang="nl-NL" sz="933" baseline="0" dirty="0">
                <a:latin typeface="Arial" charset="0"/>
              </a:rPr>
              <a:t>Klik op het vlak dat een andere kleur moet</a:t>
            </a:r>
            <a:r>
              <a:rPr lang="nl-NL" sz="933" dirty="0">
                <a:latin typeface="Arial" charset="0"/>
              </a:rPr>
              <a:t> </a:t>
            </a:r>
            <a:r>
              <a:rPr lang="nl-NL" sz="933" baseline="0" dirty="0">
                <a:latin typeface="Arial" charset="0"/>
              </a:rPr>
              <a:t>krijgen</a:t>
            </a:r>
          </a:p>
          <a:p>
            <a:pPr marL="120648" indent="-120648">
              <a:buAutoNum type="arabicPeriod"/>
              <a:tabLst/>
            </a:pPr>
            <a:r>
              <a:rPr lang="nl-NL" sz="933" baseline="0" dirty="0">
                <a:latin typeface="Arial" charset="0"/>
              </a:rPr>
              <a:t>Klik op </a:t>
            </a:r>
            <a:r>
              <a:rPr lang="nl-NL" sz="933" u="sng" baseline="0" dirty="0">
                <a:latin typeface="Arial" charset="0"/>
              </a:rPr>
              <a:t>Opvullen van vorm</a:t>
            </a:r>
          </a:p>
          <a:p>
            <a:pPr marL="120648" indent="-120648">
              <a:buAutoNum type="arabicPeriod"/>
              <a:tabLst/>
            </a:pPr>
            <a:r>
              <a:rPr lang="nl-NL" sz="933" dirty="0">
                <a:latin typeface="Arial" charset="0"/>
              </a:rPr>
              <a:t>K</a:t>
            </a:r>
            <a:r>
              <a:rPr lang="nl-NL" sz="933" baseline="0" dirty="0">
                <a:latin typeface="Arial" charset="0"/>
              </a:rPr>
              <a:t>lik op </a:t>
            </a:r>
            <a:r>
              <a:rPr lang="nl-NL" sz="933" u="sng" baseline="0" dirty="0">
                <a:latin typeface="Arial" charset="0"/>
              </a:rPr>
              <a:t>Meer opvulkleuren</a:t>
            </a:r>
            <a:endParaRPr lang="nl-NL" sz="933" dirty="0">
              <a:latin typeface="Arial" charset="0"/>
            </a:endParaRPr>
          </a:p>
          <a:p>
            <a:pPr marL="120648" indent="-120648">
              <a:buAutoNum type="arabicPeriod"/>
              <a:tabLst/>
            </a:pPr>
            <a:r>
              <a:rPr lang="nl-NL" sz="933" dirty="0">
                <a:latin typeface="Arial" charset="0"/>
              </a:rPr>
              <a:t>Kies tab </a:t>
            </a:r>
            <a:r>
              <a:rPr lang="nl-NL" sz="933" u="sng" dirty="0">
                <a:latin typeface="Arial" charset="0"/>
              </a:rPr>
              <a:t>Aangepast</a:t>
            </a:r>
          </a:p>
          <a:p>
            <a:pPr marL="120648" indent="-120648">
              <a:buAutoNum type="arabicPeriod"/>
              <a:tabLst/>
            </a:pPr>
            <a:r>
              <a:rPr lang="nl-NL" sz="933" baseline="0" dirty="0">
                <a:latin typeface="Arial" charset="0"/>
              </a:rPr>
              <a:t>Vul de RGB-waarde</a:t>
            </a:r>
            <a:r>
              <a:rPr lang="nl-NL" sz="933" dirty="0">
                <a:latin typeface="Arial" charset="0"/>
              </a:rPr>
              <a:t> in van een van de voorgestelde kleuren</a:t>
            </a:r>
            <a:r>
              <a:rPr lang="nl-NL" sz="933" baseline="0" dirty="0">
                <a:latin typeface="Arial" charset="0"/>
              </a:rPr>
              <a:t> op Tools en tips-pagina</a:t>
            </a:r>
            <a:endParaRPr lang="nl-NL" sz="933" dirty="0">
              <a:latin typeface="Arial" charset="0"/>
            </a:endParaRPr>
          </a:p>
          <a:p>
            <a:pPr marL="120648" indent="-120648">
              <a:buAutoNum type="arabicPeriod"/>
              <a:tabLst/>
            </a:pPr>
            <a:r>
              <a:rPr lang="nl-NL" sz="933" baseline="0" dirty="0">
                <a:latin typeface="Arial" charset="0"/>
              </a:rPr>
              <a:t>Klik op OK</a:t>
            </a:r>
          </a:p>
          <a:p>
            <a:pPr marL="8466" indent="-8466">
              <a:tabLst/>
            </a:pPr>
            <a:endParaRPr lang="nl-NL" sz="933" baseline="0" dirty="0">
              <a:latin typeface="Arial" charset="0"/>
            </a:endParaRPr>
          </a:p>
        </p:txBody>
      </p:sp>
      <p:pic>
        <p:nvPicPr>
          <p:cNvPr id="29" name="Afbeelding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98" y="2896056"/>
            <a:ext cx="306827" cy="375011"/>
          </a:xfrm>
          <a:prstGeom prst="rect">
            <a:avLst/>
          </a:prstGeom>
        </p:spPr>
      </p:pic>
      <p:grpSp>
        <p:nvGrpSpPr>
          <p:cNvPr id="31" name="Groeperen 30"/>
          <p:cNvGrpSpPr/>
          <p:nvPr/>
        </p:nvGrpSpPr>
        <p:grpSpPr>
          <a:xfrm>
            <a:off x="-1584853" y="5637245"/>
            <a:ext cx="1500431" cy="749419"/>
            <a:chOff x="4782929" y="4335401"/>
            <a:chExt cx="1125323" cy="562064"/>
          </a:xfrm>
        </p:grpSpPr>
        <p:pic>
          <p:nvPicPr>
            <p:cNvPr id="34" name="Afbeelding 33"/>
            <p:cNvPicPr>
              <a:picLocks noChangeAspect="1"/>
            </p:cNvPicPr>
            <p:nvPr/>
          </p:nvPicPr>
          <p:blipFill rotWithShape="1">
            <a:blip r:embed="rId3">
              <a:extLst>
                <a:ext uri="{28A0092B-C50C-407E-A947-70E740481C1C}">
                  <a14:useLocalDpi xmlns:a14="http://schemas.microsoft.com/office/drawing/2010/main" val="0"/>
                </a:ext>
              </a:extLst>
            </a:blip>
            <a:srcRect l="6069" t="21802" r="2900" b="-6396"/>
            <a:stretch/>
          </p:blipFill>
          <p:spPr>
            <a:xfrm>
              <a:off x="4782929" y="4447336"/>
              <a:ext cx="1125323" cy="450129"/>
            </a:xfrm>
            <a:prstGeom prst="rect">
              <a:avLst/>
            </a:prstGeom>
          </p:spPr>
        </p:pic>
        <p:cxnSp>
          <p:nvCxnSpPr>
            <p:cNvPr id="35" name="Rechte verbindingslijn 34"/>
            <p:cNvCxnSpPr/>
            <p:nvPr/>
          </p:nvCxnSpPr>
          <p:spPr>
            <a:xfrm flipV="1">
              <a:off x="5519530" y="4335401"/>
              <a:ext cx="0" cy="216024"/>
            </a:xfrm>
            <a:prstGeom prst="line">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5" name="Tekstvak 14"/>
          <p:cNvSpPr txBox="1"/>
          <p:nvPr userDrawn="1"/>
        </p:nvSpPr>
        <p:spPr>
          <a:xfrm>
            <a:off x="12261370" y="5349214"/>
            <a:ext cx="1227452" cy="430695"/>
          </a:xfrm>
          <a:prstGeom prst="rect">
            <a:avLst/>
          </a:prstGeom>
          <a:noFill/>
        </p:spPr>
        <p:txBody>
          <a:bodyPr wrap="square" lIns="0" tIns="0" rIns="0" bIns="0" rtlCol="0">
            <a:spAutoFit/>
          </a:bodyPr>
          <a:lstStyle/>
          <a:p>
            <a:pPr marL="120648" indent="-120648">
              <a:tabLst/>
            </a:pPr>
            <a:r>
              <a:rPr lang="nl-NL" sz="933" b="1" u="none" baseline="0" dirty="0">
                <a:solidFill>
                  <a:srgbClr val="C00000"/>
                </a:solidFill>
                <a:latin typeface="Arial" charset="0"/>
              </a:rPr>
              <a:t>Ruimte onder deze </a:t>
            </a:r>
          </a:p>
          <a:p>
            <a:pPr marL="120648" indent="-120648">
              <a:tabLst/>
            </a:pPr>
            <a:r>
              <a:rPr lang="nl-NL" sz="933" b="1" u="none" baseline="0" dirty="0">
                <a:solidFill>
                  <a:srgbClr val="C00000"/>
                </a:solidFill>
                <a:latin typeface="Arial" charset="0"/>
              </a:rPr>
              <a:t>hulplijn vrij houden </a:t>
            </a:r>
          </a:p>
          <a:p>
            <a:pPr marL="120648" indent="-120648">
              <a:tabLst/>
            </a:pPr>
            <a:r>
              <a:rPr lang="nl-NL" sz="933" b="1" u="none" baseline="0" dirty="0">
                <a:solidFill>
                  <a:srgbClr val="C00000"/>
                </a:solidFill>
                <a:latin typeface="Arial" charset="0"/>
              </a:rPr>
              <a:t>voor subtitel</a:t>
            </a:r>
            <a:endParaRPr lang="nl-NL" sz="933" baseline="0" dirty="0">
              <a:latin typeface="Arial" charset="0"/>
            </a:endParaRPr>
          </a:p>
        </p:txBody>
      </p:sp>
    </p:spTree>
    <p:extLst>
      <p:ext uri="{BB962C8B-B14F-4D97-AF65-F5344CB8AC3E}">
        <p14:creationId xmlns:p14="http://schemas.microsoft.com/office/powerpoint/2010/main" val="33787422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eelde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67377" y="740833"/>
            <a:ext cx="5280000" cy="4607984"/>
          </a:xfrm>
        </p:spPr>
        <p:txBody>
          <a:bodyPr lIns="0" tIns="0" rIns="0" bIns="0" anchor="t">
            <a:normAutofit/>
          </a:bodyPr>
          <a:lstStyle>
            <a:lvl1pPr marL="0" indent="0">
              <a:lnSpc>
                <a:spcPts val="2267"/>
              </a:lnSpc>
              <a:buNone/>
              <a:defRPr sz="2133" baseline="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31" name="Picture Placeholder 2"/>
          <p:cNvSpPr>
            <a:spLocks noGrp="1"/>
          </p:cNvSpPr>
          <p:nvPr userDrawn="1">
            <p:ph type="pic" idx="10"/>
          </p:nvPr>
        </p:nvSpPr>
        <p:spPr>
          <a:xfrm>
            <a:off x="6143651" y="740833"/>
            <a:ext cx="5280000" cy="4607984"/>
          </a:xfrm>
        </p:spPr>
        <p:txBody>
          <a:bodyPr lIns="0" tIns="0" rIns="0" bIns="0" anchor="t">
            <a:normAutofit/>
          </a:bodyPr>
          <a:lstStyle>
            <a:lvl1pPr marL="0" indent="0">
              <a:lnSpc>
                <a:spcPts val="2267"/>
              </a:lnSpc>
              <a:buNone/>
              <a:defRPr sz="2133" baseline="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33" name="Tijdelijke aanduiding voor voettekst 1"/>
          <p:cNvSpPr>
            <a:spLocks noGrp="1"/>
          </p:cNvSpPr>
          <p:nvPr userDrawn="1">
            <p:ph type="ftr" sz="quarter" idx="11"/>
          </p:nvPr>
        </p:nvSpPr>
        <p:spPr>
          <a:xfrm>
            <a:off x="768350" y="5925278"/>
            <a:ext cx="9840151" cy="501341"/>
          </a:xfrm>
          <a:prstGeom prst="rect">
            <a:avLst/>
          </a:prstGeom>
        </p:spPr>
        <p:txBody>
          <a:bodyPr vert="horz" lIns="0" tIns="0" rIns="0" bIns="0" rtlCol="0" anchor="t" anchorCtr="0"/>
          <a:lstStyle>
            <a:lvl1pPr algn="l">
              <a:defRPr sz="1600" baseline="0">
                <a:solidFill>
                  <a:schemeClr val="tx1"/>
                </a:solidFill>
                <a:latin typeface="Arial" charset="0"/>
              </a:defRPr>
            </a:lvl1pPr>
          </a:lstStyle>
          <a:p>
            <a:r>
              <a:rPr lang="nl-NL"/>
              <a:t>U kunt deze subtitel aanpassen via ‘Invoegen’ in het menu item ‘Koptekst en voettekst’</a:t>
            </a:r>
            <a:endParaRPr lang="nl-NL" dirty="0"/>
          </a:p>
        </p:txBody>
      </p:sp>
      <p:sp>
        <p:nvSpPr>
          <p:cNvPr id="34" name="Tijdelijke aanduiding voor voettekst 1"/>
          <p:cNvSpPr txBox="1">
            <a:spLocks/>
          </p:cNvSpPr>
          <p:nvPr userDrawn="1"/>
        </p:nvSpPr>
        <p:spPr>
          <a:xfrm>
            <a:off x="10608499" y="5925278"/>
            <a:ext cx="815151" cy="501341"/>
          </a:xfrm>
          <a:prstGeom prst="rect">
            <a:avLst/>
          </a:prstGeom>
        </p:spPr>
        <p:txBody>
          <a:bodyPr vert="horz" lIns="0" tIns="0" rIns="0" bIns="0" rtlCol="0" anchor="t" anchorCtr="0"/>
          <a:lstStyle>
            <a:defPPr>
              <a:defRPr lang="nl-NL"/>
            </a:defPPr>
            <a:lvl1pPr marL="0" algn="l" defTabSz="685800" rtl="0" eaLnBrk="1" latinLnBrk="0" hangingPunct="1">
              <a:defRPr sz="1200" kern="1200" baseline="0">
                <a:solidFill>
                  <a:schemeClr val="tx1"/>
                </a:solidFill>
                <a:latin typeface="Arial"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2C4680AE-594F-F745-8AB4-5ED4CA057D96}" type="slidenum">
              <a:rPr lang="nl-NL" sz="1600" smtClean="0"/>
              <a:pPr algn="r"/>
              <a:t>‹nr.›</a:t>
            </a:fld>
            <a:endParaRPr lang="nl-NL" sz="1600" dirty="0"/>
          </a:p>
        </p:txBody>
      </p:sp>
      <p:sp>
        <p:nvSpPr>
          <p:cNvPr id="17" name="Tekstvak 16"/>
          <p:cNvSpPr txBox="1"/>
          <p:nvPr/>
        </p:nvSpPr>
        <p:spPr>
          <a:xfrm>
            <a:off x="-1584853" y="740834"/>
            <a:ext cx="1500431" cy="5311903"/>
          </a:xfrm>
          <a:prstGeom prst="rect">
            <a:avLst/>
          </a:prstGeom>
          <a:noFill/>
        </p:spPr>
        <p:txBody>
          <a:bodyPr wrap="square" lIns="0" tIns="0" rIns="0" bIns="0" rtlCol="0">
            <a:spAutoFit/>
          </a:bodyPr>
          <a:lstStyle/>
          <a:p>
            <a:pPr marL="120648" indent="-120648">
              <a:tabLst/>
            </a:pPr>
            <a:r>
              <a:rPr lang="nl-NL" sz="933" b="1" baseline="0" dirty="0">
                <a:latin typeface="Arial" charset="0"/>
              </a:rPr>
              <a:t>Afbeelding wijzigen</a:t>
            </a:r>
          </a:p>
          <a:p>
            <a:pPr marL="120648" indent="-120648">
              <a:buAutoNum type="arabicPeriod"/>
              <a:tabLst/>
            </a:pPr>
            <a:r>
              <a:rPr lang="nl-NL" sz="933" baseline="0" dirty="0">
                <a:latin typeface="Arial" charset="0"/>
              </a:rPr>
              <a:t>Klik op de afbeelding</a:t>
            </a:r>
          </a:p>
          <a:p>
            <a:pPr marL="120648" indent="-120648">
              <a:buAutoNum type="arabicPeriod"/>
              <a:tabLst/>
            </a:pPr>
            <a:r>
              <a:rPr lang="nl-NL" sz="933" baseline="0" dirty="0">
                <a:latin typeface="Arial" charset="0"/>
              </a:rPr>
              <a:t>Rechtermuisknop</a:t>
            </a:r>
            <a:br>
              <a:rPr lang="nl-NL" sz="933" baseline="0" dirty="0">
                <a:latin typeface="Arial" charset="0"/>
              </a:rPr>
            </a:br>
            <a:r>
              <a:rPr lang="nl-NL" sz="933" u="sng" baseline="0" dirty="0">
                <a:latin typeface="Arial" charset="0"/>
              </a:rPr>
              <a:t>Afbeelding wijzigen…</a:t>
            </a:r>
          </a:p>
          <a:p>
            <a:pPr marL="120648" indent="-120648">
              <a:buAutoNum type="arabicPeriod"/>
              <a:tabLst/>
            </a:pPr>
            <a:r>
              <a:rPr lang="nl-NL" sz="933" baseline="0" dirty="0">
                <a:latin typeface="Arial" charset="0"/>
              </a:rPr>
              <a:t>Nieuw beeld toewijzen</a:t>
            </a:r>
            <a:br>
              <a:rPr lang="nl-NL" sz="933" baseline="0" dirty="0">
                <a:latin typeface="Arial" charset="0"/>
              </a:rPr>
            </a:br>
            <a:endParaRPr lang="nl-NL" sz="933" baseline="0" dirty="0">
              <a:latin typeface="Arial" charset="0"/>
            </a:endParaRPr>
          </a:p>
          <a:p>
            <a:pPr marL="120648" indent="-120648">
              <a:tabLst/>
            </a:pPr>
            <a:r>
              <a:rPr lang="nl-NL" sz="933" b="1" baseline="0" dirty="0">
                <a:latin typeface="Arial" charset="0"/>
              </a:rPr>
              <a:t>Positie in kader wijzigen</a:t>
            </a:r>
          </a:p>
          <a:p>
            <a:pPr marL="120648" indent="-120648">
              <a:buAutoNum type="arabicPeriod"/>
              <a:tabLst/>
            </a:pPr>
            <a:r>
              <a:rPr lang="nl-NL" sz="933" baseline="0" dirty="0">
                <a:latin typeface="Arial" charset="0"/>
              </a:rPr>
              <a:t>Ga op afbeelding staan</a:t>
            </a:r>
          </a:p>
          <a:p>
            <a:pPr marL="120648" indent="-120648">
              <a:buAutoNum type="arabicPeriod"/>
              <a:tabLst/>
            </a:pPr>
            <a:r>
              <a:rPr lang="nl-NL" sz="933" baseline="0" dirty="0">
                <a:latin typeface="Arial" charset="0"/>
              </a:rPr>
              <a:t>Rechtermuisknop</a:t>
            </a:r>
            <a:br>
              <a:rPr lang="nl-NL" sz="933" baseline="0" dirty="0">
                <a:latin typeface="Arial" charset="0"/>
              </a:rPr>
            </a:br>
            <a:r>
              <a:rPr lang="nl-NL" sz="933" u="sng" baseline="0" dirty="0">
                <a:latin typeface="Arial" charset="0"/>
              </a:rPr>
              <a:t>Afbeelding opmaken…</a:t>
            </a:r>
          </a:p>
          <a:p>
            <a:pPr marL="120648" indent="-120648">
              <a:buAutoNum type="arabicPeriod"/>
              <a:tabLst/>
            </a:pPr>
            <a:r>
              <a:rPr lang="nl-NL" sz="933" baseline="0" dirty="0">
                <a:latin typeface="Arial" charset="0"/>
              </a:rPr>
              <a:t>Klik op afbeelding</a:t>
            </a:r>
            <a:br>
              <a:rPr lang="nl-NL" sz="933" baseline="0" dirty="0">
                <a:latin typeface="Arial" charset="0"/>
              </a:rPr>
            </a:br>
            <a:r>
              <a:rPr lang="nl-NL" sz="933" u="sng" baseline="0" dirty="0">
                <a:latin typeface="Arial" charset="0"/>
              </a:rPr>
              <a:t>Bijsnijden</a:t>
            </a:r>
            <a:r>
              <a:rPr lang="nl-NL" sz="933" baseline="0" dirty="0">
                <a:latin typeface="Arial" charset="0"/>
              </a:rPr>
              <a:t> &gt;</a:t>
            </a:r>
            <a:br>
              <a:rPr lang="nl-NL" sz="933" baseline="0" dirty="0">
                <a:latin typeface="Arial" charset="0"/>
              </a:rPr>
            </a:br>
            <a:r>
              <a:rPr lang="nl-NL" sz="933" u="sng" baseline="0" dirty="0">
                <a:latin typeface="Arial" charset="0"/>
              </a:rPr>
              <a:t>Afbeeldingspositie</a:t>
            </a:r>
            <a:br>
              <a:rPr lang="nl-NL" sz="933" baseline="0" dirty="0">
                <a:latin typeface="Arial" charset="0"/>
              </a:rPr>
            </a:br>
            <a:r>
              <a:rPr lang="nl-NL" sz="933" u="sng" baseline="0" dirty="0">
                <a:latin typeface="Arial" charset="0"/>
              </a:rPr>
              <a:t>Verschuiving X of Y</a:t>
            </a:r>
          </a:p>
          <a:p>
            <a:pPr marL="120648" indent="-120648">
              <a:buAutoNum type="arabicPeriod"/>
              <a:tabLst/>
            </a:pPr>
            <a:endParaRPr lang="nl-NL" sz="933" u="sng" baseline="0" dirty="0">
              <a:latin typeface="Arial" charset="0"/>
            </a:endParaRPr>
          </a:p>
          <a:p>
            <a:pPr marL="120648" indent="-120648">
              <a:tabLst/>
            </a:pPr>
            <a:r>
              <a:rPr lang="nl-NL" sz="933" b="1" baseline="0" dirty="0">
                <a:latin typeface="Arial" charset="0"/>
              </a:rPr>
              <a:t>Schikken</a:t>
            </a:r>
            <a:endParaRPr lang="nl-NL" sz="933" b="0" u="sng" baseline="0" dirty="0">
              <a:latin typeface="Arial" charset="0"/>
            </a:endParaRPr>
          </a:p>
          <a:p>
            <a:pPr marL="8466" indent="-8466">
              <a:tabLst/>
            </a:pPr>
            <a:r>
              <a:rPr lang="nl-NL" sz="933" u="none" baseline="0" dirty="0">
                <a:latin typeface="Arial" charset="0"/>
              </a:rPr>
              <a:t>Onder start vindt u </a:t>
            </a:r>
          </a:p>
          <a:p>
            <a:pPr marL="8466" indent="-8466">
              <a:tabLst/>
            </a:pPr>
            <a:r>
              <a:rPr lang="nl-NL" sz="933" u="none" baseline="0" dirty="0">
                <a:latin typeface="Arial" charset="0"/>
              </a:rPr>
              <a:t>deze knop (ook </a:t>
            </a:r>
            <a:br>
              <a:rPr lang="nl-NL" sz="933" u="none" baseline="0" dirty="0">
                <a:latin typeface="Arial" charset="0"/>
              </a:rPr>
            </a:br>
            <a:r>
              <a:rPr lang="nl-NL" sz="933" u="none" baseline="0" dirty="0">
                <a:latin typeface="Arial" charset="0"/>
              </a:rPr>
              <a:t>onder het menu). U kunt hiermee objecten naar voren of naar achter plaatsen en/of eenvoudig uitlijnen.</a:t>
            </a:r>
          </a:p>
          <a:p>
            <a:pPr marL="8466" indent="-8466">
              <a:tabLst/>
            </a:pPr>
            <a:endParaRPr lang="nl-NL" sz="933" u="none" baseline="0" dirty="0">
              <a:latin typeface="Arial" charset="0"/>
            </a:endParaRPr>
          </a:p>
          <a:p>
            <a:pPr marL="120648" indent="-120648">
              <a:tabLst/>
            </a:pPr>
            <a:r>
              <a:rPr lang="nl-NL" sz="933" b="1" baseline="0" dirty="0">
                <a:latin typeface="Arial" charset="0"/>
              </a:rPr>
              <a:t>Derde kleur toewijzen</a:t>
            </a:r>
          </a:p>
          <a:p>
            <a:pPr marL="120648" indent="-120648">
              <a:buAutoNum type="arabicPeriod"/>
              <a:tabLst/>
            </a:pPr>
            <a:r>
              <a:rPr lang="nl-NL" sz="933" baseline="0" dirty="0">
                <a:latin typeface="Arial" charset="0"/>
              </a:rPr>
              <a:t>Klik op het vlak dat een andere kleur moet</a:t>
            </a:r>
            <a:r>
              <a:rPr lang="nl-NL" sz="933" dirty="0">
                <a:latin typeface="Arial" charset="0"/>
              </a:rPr>
              <a:t> </a:t>
            </a:r>
            <a:r>
              <a:rPr lang="nl-NL" sz="933" baseline="0" dirty="0">
                <a:latin typeface="Arial" charset="0"/>
              </a:rPr>
              <a:t>krijgen</a:t>
            </a:r>
          </a:p>
          <a:p>
            <a:pPr marL="120648" indent="-120648">
              <a:buAutoNum type="arabicPeriod"/>
              <a:tabLst/>
            </a:pPr>
            <a:r>
              <a:rPr lang="nl-NL" sz="933" baseline="0" dirty="0">
                <a:latin typeface="Arial" charset="0"/>
              </a:rPr>
              <a:t>Klik op </a:t>
            </a:r>
            <a:r>
              <a:rPr lang="nl-NL" sz="933" u="sng" baseline="0" dirty="0">
                <a:latin typeface="Arial" charset="0"/>
              </a:rPr>
              <a:t>Opvullen van vorm</a:t>
            </a:r>
          </a:p>
          <a:p>
            <a:pPr marL="120648" indent="-120648">
              <a:buAutoNum type="arabicPeriod"/>
              <a:tabLst/>
            </a:pPr>
            <a:r>
              <a:rPr lang="nl-NL" sz="933" dirty="0">
                <a:latin typeface="Arial" charset="0"/>
              </a:rPr>
              <a:t>K</a:t>
            </a:r>
            <a:r>
              <a:rPr lang="nl-NL" sz="933" baseline="0" dirty="0">
                <a:latin typeface="Arial" charset="0"/>
              </a:rPr>
              <a:t>lik op </a:t>
            </a:r>
            <a:r>
              <a:rPr lang="nl-NL" sz="933" u="sng" baseline="0" dirty="0">
                <a:latin typeface="Arial" charset="0"/>
              </a:rPr>
              <a:t>Meer opvulkleuren</a:t>
            </a:r>
            <a:endParaRPr lang="nl-NL" sz="933" dirty="0">
              <a:latin typeface="Arial" charset="0"/>
            </a:endParaRPr>
          </a:p>
          <a:p>
            <a:pPr marL="120648" indent="-120648">
              <a:buAutoNum type="arabicPeriod"/>
              <a:tabLst/>
            </a:pPr>
            <a:r>
              <a:rPr lang="nl-NL" sz="933" dirty="0">
                <a:latin typeface="Arial" charset="0"/>
              </a:rPr>
              <a:t>Kies tab </a:t>
            </a:r>
            <a:r>
              <a:rPr lang="nl-NL" sz="933" u="sng" dirty="0">
                <a:latin typeface="Arial" charset="0"/>
              </a:rPr>
              <a:t>Aangepast</a:t>
            </a:r>
          </a:p>
          <a:p>
            <a:pPr marL="120648" indent="-120648">
              <a:buAutoNum type="arabicPeriod"/>
              <a:tabLst/>
            </a:pPr>
            <a:r>
              <a:rPr lang="nl-NL" sz="933" baseline="0" dirty="0">
                <a:latin typeface="Arial" charset="0"/>
              </a:rPr>
              <a:t>Vul de RGB-waarde</a:t>
            </a:r>
            <a:r>
              <a:rPr lang="nl-NL" sz="933" dirty="0">
                <a:latin typeface="Arial" charset="0"/>
              </a:rPr>
              <a:t> in van een van de voorgestelde kleuren</a:t>
            </a:r>
            <a:r>
              <a:rPr lang="nl-NL" sz="933" baseline="0" dirty="0">
                <a:latin typeface="Arial" charset="0"/>
              </a:rPr>
              <a:t> op Tools en tips-pagina</a:t>
            </a:r>
            <a:endParaRPr lang="nl-NL" sz="933" dirty="0">
              <a:latin typeface="Arial" charset="0"/>
            </a:endParaRPr>
          </a:p>
          <a:p>
            <a:pPr marL="120648" indent="-120648">
              <a:buAutoNum type="arabicPeriod"/>
              <a:tabLst/>
            </a:pPr>
            <a:r>
              <a:rPr lang="nl-NL" sz="933" baseline="0" dirty="0">
                <a:latin typeface="Arial" charset="0"/>
              </a:rPr>
              <a:t>Klik op OK</a:t>
            </a:r>
          </a:p>
          <a:p>
            <a:pPr marL="8466" indent="-8466">
              <a:tabLst/>
            </a:pPr>
            <a:endParaRPr lang="nl-NL" sz="933" baseline="0" dirty="0">
              <a:latin typeface="Arial" charset="0"/>
            </a:endParaRPr>
          </a:p>
        </p:txBody>
      </p:sp>
      <p:pic>
        <p:nvPicPr>
          <p:cNvPr id="18" name="Afbeelding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98" y="2896056"/>
            <a:ext cx="306827" cy="375011"/>
          </a:xfrm>
          <a:prstGeom prst="rect">
            <a:avLst/>
          </a:prstGeom>
        </p:spPr>
      </p:pic>
      <p:grpSp>
        <p:nvGrpSpPr>
          <p:cNvPr id="27" name="Groeperen 26"/>
          <p:cNvGrpSpPr/>
          <p:nvPr/>
        </p:nvGrpSpPr>
        <p:grpSpPr>
          <a:xfrm>
            <a:off x="-1584853" y="5637245"/>
            <a:ext cx="1500431" cy="749419"/>
            <a:chOff x="4782929" y="4335401"/>
            <a:chExt cx="1125323" cy="562064"/>
          </a:xfrm>
        </p:grpSpPr>
        <p:pic>
          <p:nvPicPr>
            <p:cNvPr id="29" name="Afbeelding 28"/>
            <p:cNvPicPr>
              <a:picLocks noChangeAspect="1"/>
            </p:cNvPicPr>
            <p:nvPr/>
          </p:nvPicPr>
          <p:blipFill rotWithShape="1">
            <a:blip r:embed="rId3">
              <a:extLst>
                <a:ext uri="{28A0092B-C50C-407E-A947-70E740481C1C}">
                  <a14:useLocalDpi xmlns:a14="http://schemas.microsoft.com/office/drawing/2010/main" val="0"/>
                </a:ext>
              </a:extLst>
            </a:blip>
            <a:srcRect l="6069" t="21802" r="2900" b="-6396"/>
            <a:stretch/>
          </p:blipFill>
          <p:spPr>
            <a:xfrm>
              <a:off x="4782929" y="4447336"/>
              <a:ext cx="1125323" cy="450129"/>
            </a:xfrm>
            <a:prstGeom prst="rect">
              <a:avLst/>
            </a:prstGeom>
          </p:spPr>
        </p:pic>
        <p:cxnSp>
          <p:nvCxnSpPr>
            <p:cNvPr id="32" name="Rechte verbindingslijn 31"/>
            <p:cNvCxnSpPr/>
            <p:nvPr/>
          </p:nvCxnSpPr>
          <p:spPr>
            <a:xfrm flipV="1">
              <a:off x="5519530" y="4335401"/>
              <a:ext cx="0" cy="216024"/>
            </a:xfrm>
            <a:prstGeom prst="line">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3" name="Tekstvak 12"/>
          <p:cNvSpPr txBox="1"/>
          <p:nvPr userDrawn="1"/>
        </p:nvSpPr>
        <p:spPr>
          <a:xfrm>
            <a:off x="12261370" y="5349214"/>
            <a:ext cx="1227452" cy="430695"/>
          </a:xfrm>
          <a:prstGeom prst="rect">
            <a:avLst/>
          </a:prstGeom>
          <a:noFill/>
        </p:spPr>
        <p:txBody>
          <a:bodyPr wrap="square" lIns="0" tIns="0" rIns="0" bIns="0" rtlCol="0">
            <a:spAutoFit/>
          </a:bodyPr>
          <a:lstStyle/>
          <a:p>
            <a:pPr marL="120648" indent="-120648">
              <a:tabLst/>
            </a:pPr>
            <a:r>
              <a:rPr lang="nl-NL" sz="933" b="1" u="none" baseline="0" dirty="0">
                <a:solidFill>
                  <a:srgbClr val="C00000"/>
                </a:solidFill>
                <a:latin typeface="Arial" charset="0"/>
              </a:rPr>
              <a:t>Ruimte onder deze </a:t>
            </a:r>
          </a:p>
          <a:p>
            <a:pPr marL="120648" indent="-120648">
              <a:tabLst/>
            </a:pPr>
            <a:r>
              <a:rPr lang="nl-NL" sz="933" b="1" u="none" baseline="0" dirty="0">
                <a:solidFill>
                  <a:srgbClr val="C00000"/>
                </a:solidFill>
                <a:latin typeface="Arial" charset="0"/>
              </a:rPr>
              <a:t>hulplijn vrij houden </a:t>
            </a:r>
          </a:p>
          <a:p>
            <a:pPr marL="120648" indent="-120648">
              <a:tabLst/>
            </a:pPr>
            <a:r>
              <a:rPr lang="nl-NL" sz="933" b="1" u="none" baseline="0" dirty="0">
                <a:solidFill>
                  <a:srgbClr val="C00000"/>
                </a:solidFill>
                <a:latin typeface="Arial" charset="0"/>
              </a:rPr>
              <a:t>voor subtitel</a:t>
            </a:r>
            <a:endParaRPr lang="nl-NL" sz="933" baseline="0" dirty="0">
              <a:latin typeface="Arial" charset="0"/>
            </a:endParaRPr>
          </a:p>
        </p:txBody>
      </p:sp>
    </p:spTree>
    <p:extLst>
      <p:ext uri="{BB962C8B-B14F-4D97-AF65-F5344CB8AC3E}">
        <p14:creationId xmlns:p14="http://schemas.microsoft.com/office/powerpoint/2010/main" val="32457663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eelden met titel">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67377" y="1892300"/>
            <a:ext cx="5280000" cy="3456517"/>
          </a:xfrm>
        </p:spPr>
        <p:txBody>
          <a:bodyPr lIns="0" tIns="0" rIns="0" bIns="0" anchor="t">
            <a:normAutofit/>
          </a:bodyPr>
          <a:lstStyle>
            <a:lvl1pPr marL="0" indent="0">
              <a:lnSpc>
                <a:spcPts val="2267"/>
              </a:lnSpc>
              <a:buNone/>
              <a:defRPr sz="2133" baseline="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31" name="Picture Placeholder 2"/>
          <p:cNvSpPr>
            <a:spLocks noGrp="1"/>
          </p:cNvSpPr>
          <p:nvPr userDrawn="1">
            <p:ph type="pic" idx="10"/>
          </p:nvPr>
        </p:nvSpPr>
        <p:spPr>
          <a:xfrm>
            <a:off x="6143651" y="1892300"/>
            <a:ext cx="5280000" cy="3456517"/>
          </a:xfrm>
        </p:spPr>
        <p:txBody>
          <a:bodyPr lIns="0" tIns="0" rIns="0" bIns="0" anchor="t">
            <a:normAutofit/>
          </a:bodyPr>
          <a:lstStyle>
            <a:lvl1pPr marL="0" indent="0">
              <a:lnSpc>
                <a:spcPts val="2267"/>
              </a:lnSpc>
              <a:buNone/>
              <a:defRPr sz="2133" baseline="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33" name="Tijdelijke aanduiding voor voettekst 1"/>
          <p:cNvSpPr>
            <a:spLocks noGrp="1"/>
          </p:cNvSpPr>
          <p:nvPr userDrawn="1">
            <p:ph type="ftr" sz="quarter" idx="11"/>
          </p:nvPr>
        </p:nvSpPr>
        <p:spPr>
          <a:xfrm>
            <a:off x="768350" y="5925278"/>
            <a:ext cx="9840151" cy="501341"/>
          </a:xfrm>
          <a:prstGeom prst="rect">
            <a:avLst/>
          </a:prstGeom>
        </p:spPr>
        <p:txBody>
          <a:bodyPr vert="horz" lIns="0" tIns="0" rIns="0" bIns="0" rtlCol="0" anchor="t" anchorCtr="0"/>
          <a:lstStyle>
            <a:lvl1pPr algn="l">
              <a:defRPr sz="1600" baseline="0">
                <a:solidFill>
                  <a:schemeClr val="tx1"/>
                </a:solidFill>
                <a:latin typeface="Arial" charset="0"/>
              </a:defRPr>
            </a:lvl1pPr>
          </a:lstStyle>
          <a:p>
            <a:r>
              <a:rPr lang="nl-NL"/>
              <a:t>U kunt deze subtitel aanpassen via ‘Invoegen’ in het menu item ‘Koptekst en voettekst’</a:t>
            </a:r>
            <a:endParaRPr lang="nl-NL" dirty="0"/>
          </a:p>
        </p:txBody>
      </p:sp>
      <p:sp>
        <p:nvSpPr>
          <p:cNvPr id="34" name="Tijdelijke aanduiding voor voettekst 1"/>
          <p:cNvSpPr txBox="1">
            <a:spLocks/>
          </p:cNvSpPr>
          <p:nvPr userDrawn="1"/>
        </p:nvSpPr>
        <p:spPr>
          <a:xfrm>
            <a:off x="10608499" y="5925278"/>
            <a:ext cx="815151" cy="501341"/>
          </a:xfrm>
          <a:prstGeom prst="rect">
            <a:avLst/>
          </a:prstGeom>
        </p:spPr>
        <p:txBody>
          <a:bodyPr vert="horz" lIns="0" tIns="0" rIns="0" bIns="0" rtlCol="0" anchor="t" anchorCtr="0"/>
          <a:lstStyle>
            <a:defPPr>
              <a:defRPr lang="nl-NL"/>
            </a:defPPr>
            <a:lvl1pPr marL="0" algn="l" defTabSz="685800" rtl="0" eaLnBrk="1" latinLnBrk="0" hangingPunct="1">
              <a:defRPr sz="1200" kern="1200" baseline="0">
                <a:solidFill>
                  <a:schemeClr val="tx1"/>
                </a:solidFill>
                <a:latin typeface="Arial"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2C4680AE-594F-F745-8AB4-5ED4CA057D96}" type="slidenum">
              <a:rPr lang="nl-NL" sz="1600" smtClean="0"/>
              <a:pPr algn="r"/>
              <a:t>‹nr.›</a:t>
            </a:fld>
            <a:endParaRPr lang="nl-NL" sz="1600" dirty="0"/>
          </a:p>
        </p:txBody>
      </p:sp>
      <p:sp>
        <p:nvSpPr>
          <p:cNvPr id="2" name="Titel 1"/>
          <p:cNvSpPr>
            <a:spLocks noGrp="1"/>
          </p:cNvSpPr>
          <p:nvPr userDrawn="1">
            <p:ph type="title" hasCustomPrompt="1"/>
          </p:nvPr>
        </p:nvSpPr>
        <p:spPr>
          <a:xfrm>
            <a:off x="768351" y="740833"/>
            <a:ext cx="10655299" cy="1151467"/>
          </a:xfrm>
        </p:spPr>
        <p:txBody>
          <a:bodyPr/>
          <a:lstStyle>
            <a:lvl1pPr>
              <a:defRPr baseline="0"/>
            </a:lvl1pPr>
          </a:lstStyle>
          <a:p>
            <a:r>
              <a:rPr lang="nl-NL" dirty="0"/>
              <a:t>Klik om titel van de dia toe te voegen</a:t>
            </a:r>
          </a:p>
        </p:txBody>
      </p:sp>
      <p:sp>
        <p:nvSpPr>
          <p:cNvPr id="18" name="Tekstvak 17"/>
          <p:cNvSpPr txBox="1"/>
          <p:nvPr/>
        </p:nvSpPr>
        <p:spPr>
          <a:xfrm>
            <a:off x="-1584853" y="740834"/>
            <a:ext cx="1500431" cy="5311903"/>
          </a:xfrm>
          <a:prstGeom prst="rect">
            <a:avLst/>
          </a:prstGeom>
          <a:noFill/>
        </p:spPr>
        <p:txBody>
          <a:bodyPr wrap="square" lIns="0" tIns="0" rIns="0" bIns="0" rtlCol="0">
            <a:spAutoFit/>
          </a:bodyPr>
          <a:lstStyle/>
          <a:p>
            <a:pPr marL="120648" indent="-120648">
              <a:tabLst/>
            </a:pPr>
            <a:r>
              <a:rPr lang="nl-NL" sz="933" b="1" baseline="0" dirty="0">
                <a:latin typeface="Arial" charset="0"/>
              </a:rPr>
              <a:t>Afbeelding wijzigen</a:t>
            </a:r>
          </a:p>
          <a:p>
            <a:pPr marL="120648" indent="-120648">
              <a:buAutoNum type="arabicPeriod"/>
              <a:tabLst/>
            </a:pPr>
            <a:r>
              <a:rPr lang="nl-NL" sz="933" baseline="0" dirty="0">
                <a:latin typeface="Arial" charset="0"/>
              </a:rPr>
              <a:t>Klik op de afbeelding</a:t>
            </a:r>
          </a:p>
          <a:p>
            <a:pPr marL="120648" indent="-120648">
              <a:buAutoNum type="arabicPeriod"/>
              <a:tabLst/>
            </a:pPr>
            <a:r>
              <a:rPr lang="nl-NL" sz="933" baseline="0" dirty="0">
                <a:latin typeface="Arial" charset="0"/>
              </a:rPr>
              <a:t>Rechtermuisknop</a:t>
            </a:r>
            <a:br>
              <a:rPr lang="nl-NL" sz="933" baseline="0" dirty="0">
                <a:latin typeface="Arial" charset="0"/>
              </a:rPr>
            </a:br>
            <a:r>
              <a:rPr lang="nl-NL" sz="933" u="sng" baseline="0" dirty="0">
                <a:latin typeface="Arial" charset="0"/>
              </a:rPr>
              <a:t>Afbeelding wijzigen…</a:t>
            </a:r>
          </a:p>
          <a:p>
            <a:pPr marL="120648" indent="-120648">
              <a:buAutoNum type="arabicPeriod"/>
              <a:tabLst/>
            </a:pPr>
            <a:r>
              <a:rPr lang="nl-NL" sz="933" baseline="0" dirty="0">
                <a:latin typeface="Arial" charset="0"/>
              </a:rPr>
              <a:t>Nieuw beeld toewijzen</a:t>
            </a:r>
            <a:br>
              <a:rPr lang="nl-NL" sz="933" baseline="0" dirty="0">
                <a:latin typeface="Arial" charset="0"/>
              </a:rPr>
            </a:br>
            <a:endParaRPr lang="nl-NL" sz="933" baseline="0" dirty="0">
              <a:latin typeface="Arial" charset="0"/>
            </a:endParaRPr>
          </a:p>
          <a:p>
            <a:pPr marL="120648" indent="-120648">
              <a:tabLst/>
            </a:pPr>
            <a:r>
              <a:rPr lang="nl-NL" sz="933" b="1" baseline="0" dirty="0">
                <a:latin typeface="Arial" charset="0"/>
              </a:rPr>
              <a:t>Positie in kader wijzigen</a:t>
            </a:r>
          </a:p>
          <a:p>
            <a:pPr marL="120648" indent="-120648">
              <a:buAutoNum type="arabicPeriod"/>
              <a:tabLst/>
            </a:pPr>
            <a:r>
              <a:rPr lang="nl-NL" sz="933" baseline="0" dirty="0">
                <a:latin typeface="Arial" charset="0"/>
              </a:rPr>
              <a:t>Ga op afbeelding staan</a:t>
            </a:r>
          </a:p>
          <a:p>
            <a:pPr marL="120648" indent="-120648">
              <a:buAutoNum type="arabicPeriod"/>
              <a:tabLst/>
            </a:pPr>
            <a:r>
              <a:rPr lang="nl-NL" sz="933" baseline="0" dirty="0">
                <a:latin typeface="Arial" charset="0"/>
              </a:rPr>
              <a:t>Rechtermuisknop</a:t>
            </a:r>
            <a:br>
              <a:rPr lang="nl-NL" sz="933" baseline="0" dirty="0">
                <a:latin typeface="Arial" charset="0"/>
              </a:rPr>
            </a:br>
            <a:r>
              <a:rPr lang="nl-NL" sz="933" u="sng" baseline="0" dirty="0">
                <a:latin typeface="Arial" charset="0"/>
              </a:rPr>
              <a:t>Afbeelding opmaken…</a:t>
            </a:r>
          </a:p>
          <a:p>
            <a:pPr marL="120648" indent="-120648">
              <a:buAutoNum type="arabicPeriod"/>
              <a:tabLst/>
            </a:pPr>
            <a:r>
              <a:rPr lang="nl-NL" sz="933" baseline="0" dirty="0">
                <a:latin typeface="Arial" charset="0"/>
              </a:rPr>
              <a:t>Klik op afbeelding</a:t>
            </a:r>
            <a:br>
              <a:rPr lang="nl-NL" sz="933" baseline="0" dirty="0">
                <a:latin typeface="Arial" charset="0"/>
              </a:rPr>
            </a:br>
            <a:r>
              <a:rPr lang="nl-NL" sz="933" u="sng" baseline="0" dirty="0">
                <a:latin typeface="Arial" charset="0"/>
              </a:rPr>
              <a:t>Bijsnijden</a:t>
            </a:r>
            <a:r>
              <a:rPr lang="nl-NL" sz="933" baseline="0" dirty="0">
                <a:latin typeface="Arial" charset="0"/>
              </a:rPr>
              <a:t> &gt;</a:t>
            </a:r>
            <a:br>
              <a:rPr lang="nl-NL" sz="933" baseline="0" dirty="0">
                <a:latin typeface="Arial" charset="0"/>
              </a:rPr>
            </a:br>
            <a:r>
              <a:rPr lang="nl-NL" sz="933" u="sng" baseline="0" dirty="0">
                <a:latin typeface="Arial" charset="0"/>
              </a:rPr>
              <a:t>Afbeeldingspositie</a:t>
            </a:r>
            <a:br>
              <a:rPr lang="nl-NL" sz="933" baseline="0" dirty="0">
                <a:latin typeface="Arial" charset="0"/>
              </a:rPr>
            </a:br>
            <a:r>
              <a:rPr lang="nl-NL" sz="933" u="sng" baseline="0" dirty="0">
                <a:latin typeface="Arial" charset="0"/>
              </a:rPr>
              <a:t>Verschuiving X of Y</a:t>
            </a:r>
          </a:p>
          <a:p>
            <a:pPr marL="120648" indent="-120648">
              <a:buAutoNum type="arabicPeriod"/>
              <a:tabLst/>
            </a:pPr>
            <a:endParaRPr lang="nl-NL" sz="933" u="sng" baseline="0" dirty="0">
              <a:latin typeface="Arial" charset="0"/>
            </a:endParaRPr>
          </a:p>
          <a:p>
            <a:pPr marL="120648" indent="-120648">
              <a:tabLst/>
            </a:pPr>
            <a:r>
              <a:rPr lang="nl-NL" sz="933" b="1" baseline="0" dirty="0">
                <a:latin typeface="Arial" charset="0"/>
              </a:rPr>
              <a:t>Schikken</a:t>
            </a:r>
            <a:endParaRPr lang="nl-NL" sz="933" b="0" u="sng" baseline="0" dirty="0">
              <a:latin typeface="Arial" charset="0"/>
            </a:endParaRPr>
          </a:p>
          <a:p>
            <a:pPr marL="8466" indent="-8466">
              <a:tabLst/>
            </a:pPr>
            <a:r>
              <a:rPr lang="nl-NL" sz="933" u="none" baseline="0" dirty="0">
                <a:latin typeface="Arial" charset="0"/>
              </a:rPr>
              <a:t>Onder start vindt u </a:t>
            </a:r>
          </a:p>
          <a:p>
            <a:pPr marL="8466" indent="-8466">
              <a:tabLst/>
            </a:pPr>
            <a:r>
              <a:rPr lang="nl-NL" sz="933" u="none" baseline="0" dirty="0">
                <a:latin typeface="Arial" charset="0"/>
              </a:rPr>
              <a:t>deze knop (ook </a:t>
            </a:r>
            <a:br>
              <a:rPr lang="nl-NL" sz="933" u="none" baseline="0" dirty="0">
                <a:latin typeface="Arial" charset="0"/>
              </a:rPr>
            </a:br>
            <a:r>
              <a:rPr lang="nl-NL" sz="933" u="none" baseline="0" dirty="0">
                <a:latin typeface="Arial" charset="0"/>
              </a:rPr>
              <a:t>onder het menu). U kunt hiermee objecten naar voren of naar achter plaatsen en/of eenvoudig uitlijnen.</a:t>
            </a:r>
          </a:p>
          <a:p>
            <a:pPr marL="8466" indent="-8466">
              <a:tabLst/>
            </a:pPr>
            <a:endParaRPr lang="nl-NL" sz="933" u="none" baseline="0" dirty="0">
              <a:latin typeface="Arial" charset="0"/>
            </a:endParaRPr>
          </a:p>
          <a:p>
            <a:pPr marL="120648" indent="-120648">
              <a:tabLst/>
            </a:pPr>
            <a:r>
              <a:rPr lang="nl-NL" sz="933" b="1" baseline="0" dirty="0">
                <a:latin typeface="Arial" charset="0"/>
              </a:rPr>
              <a:t>Derde kleur toewijzen</a:t>
            </a:r>
          </a:p>
          <a:p>
            <a:pPr marL="120648" indent="-120648">
              <a:buAutoNum type="arabicPeriod"/>
              <a:tabLst/>
            </a:pPr>
            <a:r>
              <a:rPr lang="nl-NL" sz="933" baseline="0" dirty="0">
                <a:latin typeface="Arial" charset="0"/>
              </a:rPr>
              <a:t>Klik op het vlak dat een andere kleur moet</a:t>
            </a:r>
            <a:r>
              <a:rPr lang="nl-NL" sz="933" dirty="0">
                <a:latin typeface="Arial" charset="0"/>
              </a:rPr>
              <a:t> </a:t>
            </a:r>
            <a:r>
              <a:rPr lang="nl-NL" sz="933" baseline="0" dirty="0">
                <a:latin typeface="Arial" charset="0"/>
              </a:rPr>
              <a:t>krijgen</a:t>
            </a:r>
          </a:p>
          <a:p>
            <a:pPr marL="120648" indent="-120648">
              <a:buAutoNum type="arabicPeriod"/>
              <a:tabLst/>
            </a:pPr>
            <a:r>
              <a:rPr lang="nl-NL" sz="933" baseline="0" dirty="0">
                <a:latin typeface="Arial" charset="0"/>
              </a:rPr>
              <a:t>Klik op </a:t>
            </a:r>
            <a:r>
              <a:rPr lang="nl-NL" sz="933" u="sng" baseline="0" dirty="0">
                <a:latin typeface="Arial" charset="0"/>
              </a:rPr>
              <a:t>Opvullen van vorm</a:t>
            </a:r>
          </a:p>
          <a:p>
            <a:pPr marL="120648" indent="-120648">
              <a:buAutoNum type="arabicPeriod"/>
              <a:tabLst/>
            </a:pPr>
            <a:r>
              <a:rPr lang="nl-NL" sz="933" dirty="0">
                <a:latin typeface="Arial" charset="0"/>
              </a:rPr>
              <a:t>K</a:t>
            </a:r>
            <a:r>
              <a:rPr lang="nl-NL" sz="933" baseline="0" dirty="0">
                <a:latin typeface="Arial" charset="0"/>
              </a:rPr>
              <a:t>lik op </a:t>
            </a:r>
            <a:r>
              <a:rPr lang="nl-NL" sz="933" u="sng" baseline="0" dirty="0">
                <a:latin typeface="Arial" charset="0"/>
              </a:rPr>
              <a:t>Meer opvulkleuren</a:t>
            </a:r>
            <a:endParaRPr lang="nl-NL" sz="933" dirty="0">
              <a:latin typeface="Arial" charset="0"/>
            </a:endParaRPr>
          </a:p>
          <a:p>
            <a:pPr marL="120648" indent="-120648">
              <a:buAutoNum type="arabicPeriod"/>
              <a:tabLst/>
            </a:pPr>
            <a:r>
              <a:rPr lang="nl-NL" sz="933" dirty="0">
                <a:latin typeface="Arial" charset="0"/>
              </a:rPr>
              <a:t>Kies tab </a:t>
            </a:r>
            <a:r>
              <a:rPr lang="nl-NL" sz="933" u="sng" dirty="0">
                <a:latin typeface="Arial" charset="0"/>
              </a:rPr>
              <a:t>Aangepast</a:t>
            </a:r>
          </a:p>
          <a:p>
            <a:pPr marL="120648" indent="-120648">
              <a:buAutoNum type="arabicPeriod"/>
              <a:tabLst/>
            </a:pPr>
            <a:r>
              <a:rPr lang="nl-NL" sz="933" baseline="0" dirty="0">
                <a:latin typeface="Arial" charset="0"/>
              </a:rPr>
              <a:t>Vul de RGB-waarde</a:t>
            </a:r>
            <a:r>
              <a:rPr lang="nl-NL" sz="933" dirty="0">
                <a:latin typeface="Arial" charset="0"/>
              </a:rPr>
              <a:t> in van een van de voorgestelde kleuren</a:t>
            </a:r>
            <a:r>
              <a:rPr lang="nl-NL" sz="933" baseline="0" dirty="0">
                <a:latin typeface="Arial" charset="0"/>
              </a:rPr>
              <a:t> op Tools en tips-pagina</a:t>
            </a:r>
            <a:endParaRPr lang="nl-NL" sz="933" dirty="0">
              <a:latin typeface="Arial" charset="0"/>
            </a:endParaRPr>
          </a:p>
          <a:p>
            <a:pPr marL="120648" indent="-120648">
              <a:buAutoNum type="arabicPeriod"/>
              <a:tabLst/>
            </a:pPr>
            <a:r>
              <a:rPr lang="nl-NL" sz="933" baseline="0" dirty="0">
                <a:latin typeface="Arial" charset="0"/>
              </a:rPr>
              <a:t>Klik op OK</a:t>
            </a:r>
          </a:p>
          <a:p>
            <a:pPr marL="8466" indent="-8466">
              <a:tabLst/>
            </a:pPr>
            <a:endParaRPr lang="nl-NL" sz="933" baseline="0" dirty="0">
              <a:latin typeface="Arial" charset="0"/>
            </a:endParaRPr>
          </a:p>
        </p:txBody>
      </p:sp>
      <p:pic>
        <p:nvPicPr>
          <p:cNvPr id="27" name="Afbeelding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98" y="2896056"/>
            <a:ext cx="306827" cy="375011"/>
          </a:xfrm>
          <a:prstGeom prst="rect">
            <a:avLst/>
          </a:prstGeom>
        </p:spPr>
      </p:pic>
      <p:sp>
        <p:nvSpPr>
          <p:cNvPr id="14" name="Tekstvak 13"/>
          <p:cNvSpPr txBox="1"/>
          <p:nvPr userDrawn="1"/>
        </p:nvSpPr>
        <p:spPr>
          <a:xfrm>
            <a:off x="12261370" y="5349214"/>
            <a:ext cx="1227452" cy="430695"/>
          </a:xfrm>
          <a:prstGeom prst="rect">
            <a:avLst/>
          </a:prstGeom>
          <a:noFill/>
        </p:spPr>
        <p:txBody>
          <a:bodyPr wrap="square" lIns="0" tIns="0" rIns="0" bIns="0" rtlCol="0">
            <a:spAutoFit/>
          </a:bodyPr>
          <a:lstStyle/>
          <a:p>
            <a:pPr marL="120648" indent="-120648">
              <a:tabLst/>
            </a:pPr>
            <a:r>
              <a:rPr lang="nl-NL" sz="933" b="1" u="none" baseline="0" dirty="0">
                <a:solidFill>
                  <a:srgbClr val="C00000"/>
                </a:solidFill>
                <a:latin typeface="Arial" charset="0"/>
              </a:rPr>
              <a:t>Ruimte onder deze </a:t>
            </a:r>
          </a:p>
          <a:p>
            <a:pPr marL="120648" indent="-120648">
              <a:tabLst/>
            </a:pPr>
            <a:r>
              <a:rPr lang="nl-NL" sz="933" b="1" u="none" baseline="0" dirty="0">
                <a:solidFill>
                  <a:srgbClr val="C00000"/>
                </a:solidFill>
                <a:latin typeface="Arial" charset="0"/>
              </a:rPr>
              <a:t>hulplijn vrij houden </a:t>
            </a:r>
          </a:p>
          <a:p>
            <a:pPr marL="120648" indent="-120648">
              <a:tabLst/>
            </a:pPr>
            <a:r>
              <a:rPr lang="nl-NL" sz="933" b="1" u="none" baseline="0" dirty="0">
                <a:solidFill>
                  <a:srgbClr val="C00000"/>
                </a:solidFill>
                <a:latin typeface="Arial" charset="0"/>
              </a:rPr>
              <a:t>voor subtitel</a:t>
            </a:r>
            <a:endParaRPr lang="nl-NL" sz="933" baseline="0" dirty="0">
              <a:latin typeface="Arial" charset="0"/>
            </a:endParaRPr>
          </a:p>
        </p:txBody>
      </p:sp>
      <p:grpSp>
        <p:nvGrpSpPr>
          <p:cNvPr id="15" name="Groeperen 14"/>
          <p:cNvGrpSpPr/>
          <p:nvPr userDrawn="1"/>
        </p:nvGrpSpPr>
        <p:grpSpPr>
          <a:xfrm>
            <a:off x="-1584853" y="5637245"/>
            <a:ext cx="1500431" cy="749419"/>
            <a:chOff x="4782929" y="4335401"/>
            <a:chExt cx="1125323" cy="562064"/>
          </a:xfrm>
        </p:grpSpPr>
        <p:pic>
          <p:nvPicPr>
            <p:cNvPr id="16" name="Afbeelding 15"/>
            <p:cNvPicPr>
              <a:picLocks noChangeAspect="1"/>
            </p:cNvPicPr>
            <p:nvPr/>
          </p:nvPicPr>
          <p:blipFill rotWithShape="1">
            <a:blip r:embed="rId3">
              <a:extLst>
                <a:ext uri="{28A0092B-C50C-407E-A947-70E740481C1C}">
                  <a14:useLocalDpi xmlns:a14="http://schemas.microsoft.com/office/drawing/2010/main" val="0"/>
                </a:ext>
              </a:extLst>
            </a:blip>
            <a:srcRect l="6069" t="21802" r="2900" b="-6396"/>
            <a:stretch/>
          </p:blipFill>
          <p:spPr>
            <a:xfrm>
              <a:off x="4782929" y="4447336"/>
              <a:ext cx="1125323" cy="450129"/>
            </a:xfrm>
            <a:prstGeom prst="rect">
              <a:avLst/>
            </a:prstGeom>
          </p:spPr>
        </p:pic>
        <p:cxnSp>
          <p:nvCxnSpPr>
            <p:cNvPr id="19" name="Rechte verbindingslijn 18"/>
            <p:cNvCxnSpPr/>
            <p:nvPr/>
          </p:nvCxnSpPr>
          <p:spPr>
            <a:xfrm flipV="1">
              <a:off x="5519530" y="4335401"/>
              <a:ext cx="0" cy="216024"/>
            </a:xfrm>
            <a:prstGeom prst="line">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455877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eeldenreeks">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67380" y="740833"/>
            <a:ext cx="3465600" cy="2256000"/>
          </a:xfrm>
        </p:spPr>
        <p:txBody>
          <a:bodyPr lIns="0" tIns="0" rIns="0" bIns="0" anchor="t">
            <a:normAutofit/>
          </a:bodyPr>
          <a:lstStyle>
            <a:lvl1pPr marL="0" indent="0">
              <a:lnSpc>
                <a:spcPts val="2267"/>
              </a:lnSpc>
              <a:buNone/>
              <a:defRPr sz="2133" baseline="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33" name="Picture Placeholder 2"/>
          <p:cNvSpPr>
            <a:spLocks noGrp="1"/>
          </p:cNvSpPr>
          <p:nvPr userDrawn="1">
            <p:ph type="pic" idx="10"/>
          </p:nvPr>
        </p:nvSpPr>
        <p:spPr>
          <a:xfrm>
            <a:off x="7958051" y="740833"/>
            <a:ext cx="3465600" cy="2256000"/>
          </a:xfrm>
        </p:spPr>
        <p:txBody>
          <a:bodyPr lIns="0" tIns="0" rIns="0" bIns="0" anchor="t">
            <a:normAutofit/>
          </a:bodyPr>
          <a:lstStyle>
            <a:lvl1pPr marL="0" indent="0">
              <a:lnSpc>
                <a:spcPts val="2267"/>
              </a:lnSpc>
              <a:buNone/>
              <a:defRPr sz="2133" baseline="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34" name="Picture Placeholder 2"/>
          <p:cNvSpPr>
            <a:spLocks noGrp="1"/>
          </p:cNvSpPr>
          <p:nvPr userDrawn="1">
            <p:ph type="pic" idx="11"/>
          </p:nvPr>
        </p:nvSpPr>
        <p:spPr>
          <a:xfrm>
            <a:off x="4362716" y="740833"/>
            <a:ext cx="3465600" cy="2256000"/>
          </a:xfrm>
        </p:spPr>
        <p:txBody>
          <a:bodyPr lIns="0" tIns="0" rIns="0" bIns="0" anchor="t">
            <a:normAutofit/>
          </a:bodyPr>
          <a:lstStyle>
            <a:lvl1pPr marL="0" indent="0">
              <a:lnSpc>
                <a:spcPts val="2267"/>
              </a:lnSpc>
              <a:buNone/>
              <a:defRPr sz="2133" baseline="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35" name="Picture Placeholder 2"/>
          <p:cNvSpPr>
            <a:spLocks noGrp="1"/>
          </p:cNvSpPr>
          <p:nvPr userDrawn="1">
            <p:ph type="pic" idx="12"/>
          </p:nvPr>
        </p:nvSpPr>
        <p:spPr>
          <a:xfrm>
            <a:off x="767380" y="3092817"/>
            <a:ext cx="3465600" cy="2256000"/>
          </a:xfrm>
        </p:spPr>
        <p:txBody>
          <a:bodyPr lIns="0" tIns="0" rIns="0" bIns="0" anchor="t">
            <a:normAutofit/>
          </a:bodyPr>
          <a:lstStyle>
            <a:lvl1pPr marL="0" indent="0">
              <a:lnSpc>
                <a:spcPts val="2267"/>
              </a:lnSpc>
              <a:buNone/>
              <a:defRPr sz="2133" baseline="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36" name="Picture Placeholder 2"/>
          <p:cNvSpPr>
            <a:spLocks noGrp="1"/>
          </p:cNvSpPr>
          <p:nvPr userDrawn="1">
            <p:ph type="pic" idx="13"/>
          </p:nvPr>
        </p:nvSpPr>
        <p:spPr>
          <a:xfrm>
            <a:off x="7958051" y="3092817"/>
            <a:ext cx="3465600" cy="2256000"/>
          </a:xfrm>
        </p:spPr>
        <p:txBody>
          <a:bodyPr lIns="0" tIns="0" rIns="0" bIns="0" anchor="t">
            <a:normAutofit/>
          </a:bodyPr>
          <a:lstStyle>
            <a:lvl1pPr marL="0" indent="0">
              <a:lnSpc>
                <a:spcPts val="2267"/>
              </a:lnSpc>
              <a:buNone/>
              <a:defRPr sz="2133" baseline="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37" name="Picture Placeholder 2"/>
          <p:cNvSpPr>
            <a:spLocks noGrp="1"/>
          </p:cNvSpPr>
          <p:nvPr userDrawn="1">
            <p:ph type="pic" idx="14"/>
          </p:nvPr>
        </p:nvSpPr>
        <p:spPr>
          <a:xfrm>
            <a:off x="4362716" y="3092817"/>
            <a:ext cx="3465600" cy="2256000"/>
          </a:xfrm>
        </p:spPr>
        <p:txBody>
          <a:bodyPr lIns="0" tIns="0" rIns="0" bIns="0" anchor="t">
            <a:normAutofit/>
          </a:bodyPr>
          <a:lstStyle>
            <a:lvl1pPr marL="0" indent="0">
              <a:lnSpc>
                <a:spcPts val="2267"/>
              </a:lnSpc>
              <a:buNone/>
              <a:defRPr sz="2133" baseline="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32" name="Tijdelijke aanduiding voor voettekst 1"/>
          <p:cNvSpPr>
            <a:spLocks noGrp="1"/>
          </p:cNvSpPr>
          <p:nvPr userDrawn="1">
            <p:ph type="ftr" sz="quarter" idx="15"/>
          </p:nvPr>
        </p:nvSpPr>
        <p:spPr>
          <a:xfrm>
            <a:off x="768350" y="5925278"/>
            <a:ext cx="9840151" cy="501341"/>
          </a:xfrm>
          <a:prstGeom prst="rect">
            <a:avLst/>
          </a:prstGeom>
        </p:spPr>
        <p:txBody>
          <a:bodyPr vert="horz" lIns="0" tIns="0" rIns="0" bIns="0" rtlCol="0" anchor="t" anchorCtr="0"/>
          <a:lstStyle>
            <a:lvl1pPr algn="l">
              <a:defRPr sz="1600" baseline="0">
                <a:solidFill>
                  <a:schemeClr val="tx1"/>
                </a:solidFill>
                <a:latin typeface="Arial" charset="0"/>
              </a:defRPr>
            </a:lvl1pPr>
          </a:lstStyle>
          <a:p>
            <a:r>
              <a:rPr lang="nl-NL"/>
              <a:t>U kunt deze subtitel aanpassen via ‘Invoegen’ in het menu item ‘Koptekst en voettekst’</a:t>
            </a:r>
            <a:endParaRPr lang="nl-NL" dirty="0"/>
          </a:p>
        </p:txBody>
      </p:sp>
      <p:sp>
        <p:nvSpPr>
          <p:cNvPr id="38" name="Tijdelijke aanduiding voor voettekst 1"/>
          <p:cNvSpPr txBox="1">
            <a:spLocks/>
          </p:cNvSpPr>
          <p:nvPr userDrawn="1"/>
        </p:nvSpPr>
        <p:spPr>
          <a:xfrm>
            <a:off x="10608499" y="5925278"/>
            <a:ext cx="815151" cy="501341"/>
          </a:xfrm>
          <a:prstGeom prst="rect">
            <a:avLst/>
          </a:prstGeom>
        </p:spPr>
        <p:txBody>
          <a:bodyPr vert="horz" lIns="0" tIns="0" rIns="0" bIns="0" rtlCol="0" anchor="t" anchorCtr="0"/>
          <a:lstStyle>
            <a:defPPr>
              <a:defRPr lang="nl-NL"/>
            </a:defPPr>
            <a:lvl1pPr marL="0" algn="l" defTabSz="685800" rtl="0" eaLnBrk="1" latinLnBrk="0" hangingPunct="1">
              <a:defRPr sz="1200" kern="1200" baseline="0">
                <a:solidFill>
                  <a:schemeClr val="tx1"/>
                </a:solidFill>
                <a:latin typeface="Arial"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2C4680AE-594F-F745-8AB4-5ED4CA057D96}" type="slidenum">
              <a:rPr lang="nl-NL" sz="1600" smtClean="0"/>
              <a:pPr algn="r"/>
              <a:t>‹nr.›</a:t>
            </a:fld>
            <a:endParaRPr lang="nl-NL" sz="1600" dirty="0"/>
          </a:p>
        </p:txBody>
      </p:sp>
      <p:grpSp>
        <p:nvGrpSpPr>
          <p:cNvPr id="27" name="Groeperen 26"/>
          <p:cNvGrpSpPr/>
          <p:nvPr userDrawn="1"/>
        </p:nvGrpSpPr>
        <p:grpSpPr>
          <a:xfrm>
            <a:off x="-1584853" y="740834"/>
            <a:ext cx="1500431" cy="5645830"/>
            <a:chOff x="-1188640" y="555625"/>
            <a:chExt cx="1125323" cy="4234373"/>
          </a:xfrm>
        </p:grpSpPr>
        <p:sp>
          <p:nvSpPr>
            <p:cNvPr id="29" name="Tekstvak 28"/>
            <p:cNvSpPr txBox="1"/>
            <p:nvPr/>
          </p:nvSpPr>
          <p:spPr>
            <a:xfrm>
              <a:off x="-1188640" y="555625"/>
              <a:ext cx="1125323" cy="3983927"/>
            </a:xfrm>
            <a:prstGeom prst="rect">
              <a:avLst/>
            </a:prstGeom>
            <a:noFill/>
          </p:spPr>
          <p:txBody>
            <a:bodyPr wrap="square" lIns="0" tIns="0" rIns="0" bIns="0" rtlCol="0">
              <a:spAutoFit/>
            </a:bodyPr>
            <a:lstStyle/>
            <a:p>
              <a:pPr marL="120648" indent="-120648">
                <a:tabLst/>
              </a:pPr>
              <a:r>
                <a:rPr lang="nl-NL" sz="933" b="1" baseline="0" dirty="0">
                  <a:latin typeface="Arial" charset="0"/>
                </a:rPr>
                <a:t>Afbeelding wijzigen</a:t>
              </a:r>
            </a:p>
            <a:p>
              <a:pPr marL="120648" indent="-120648">
                <a:buAutoNum type="arabicPeriod"/>
                <a:tabLst/>
              </a:pPr>
              <a:r>
                <a:rPr lang="nl-NL" sz="933" baseline="0" dirty="0">
                  <a:latin typeface="Arial" charset="0"/>
                </a:rPr>
                <a:t>Klik op de afbeelding</a:t>
              </a:r>
            </a:p>
            <a:p>
              <a:pPr marL="120648" indent="-120648">
                <a:buAutoNum type="arabicPeriod"/>
                <a:tabLst/>
              </a:pPr>
              <a:r>
                <a:rPr lang="nl-NL" sz="933" baseline="0" dirty="0">
                  <a:latin typeface="Arial" charset="0"/>
                </a:rPr>
                <a:t>Rechtermuisknop</a:t>
              </a:r>
              <a:br>
                <a:rPr lang="nl-NL" sz="933" baseline="0" dirty="0">
                  <a:latin typeface="Arial" charset="0"/>
                </a:rPr>
              </a:br>
              <a:r>
                <a:rPr lang="nl-NL" sz="933" u="sng" baseline="0" dirty="0">
                  <a:latin typeface="Arial" charset="0"/>
                </a:rPr>
                <a:t>Afbeelding wijzigen…</a:t>
              </a:r>
            </a:p>
            <a:p>
              <a:pPr marL="120648" indent="-120648">
                <a:buAutoNum type="arabicPeriod"/>
                <a:tabLst/>
              </a:pPr>
              <a:r>
                <a:rPr lang="nl-NL" sz="933" baseline="0" dirty="0">
                  <a:latin typeface="Arial" charset="0"/>
                </a:rPr>
                <a:t>Nieuw beeld toewijzen</a:t>
              </a:r>
              <a:br>
                <a:rPr lang="nl-NL" sz="933" baseline="0" dirty="0">
                  <a:latin typeface="Arial" charset="0"/>
                </a:rPr>
              </a:br>
              <a:endParaRPr lang="nl-NL" sz="933" baseline="0" dirty="0">
                <a:latin typeface="Arial" charset="0"/>
              </a:endParaRPr>
            </a:p>
            <a:p>
              <a:pPr marL="120648" indent="-120648">
                <a:tabLst/>
              </a:pPr>
              <a:r>
                <a:rPr lang="nl-NL" sz="933" b="1" baseline="0" dirty="0">
                  <a:latin typeface="Arial" charset="0"/>
                </a:rPr>
                <a:t>Positie in kader wijzigen</a:t>
              </a:r>
            </a:p>
            <a:p>
              <a:pPr marL="120648" indent="-120648">
                <a:buAutoNum type="arabicPeriod"/>
                <a:tabLst/>
              </a:pPr>
              <a:r>
                <a:rPr lang="nl-NL" sz="933" baseline="0" dirty="0">
                  <a:latin typeface="Arial" charset="0"/>
                </a:rPr>
                <a:t>Ga op afbeelding staan</a:t>
              </a:r>
            </a:p>
            <a:p>
              <a:pPr marL="120648" indent="-120648">
                <a:buAutoNum type="arabicPeriod"/>
                <a:tabLst/>
              </a:pPr>
              <a:r>
                <a:rPr lang="nl-NL" sz="933" baseline="0" dirty="0">
                  <a:latin typeface="Arial" charset="0"/>
                </a:rPr>
                <a:t>Rechtermuisknop</a:t>
              </a:r>
              <a:br>
                <a:rPr lang="nl-NL" sz="933" baseline="0" dirty="0">
                  <a:latin typeface="Arial" charset="0"/>
                </a:rPr>
              </a:br>
              <a:r>
                <a:rPr lang="nl-NL" sz="933" u="sng" baseline="0" dirty="0">
                  <a:latin typeface="Arial" charset="0"/>
                </a:rPr>
                <a:t>Afbeelding opmaken…</a:t>
              </a:r>
            </a:p>
            <a:p>
              <a:pPr marL="120648" indent="-120648">
                <a:buAutoNum type="arabicPeriod"/>
                <a:tabLst/>
              </a:pPr>
              <a:r>
                <a:rPr lang="nl-NL" sz="933" baseline="0" dirty="0">
                  <a:latin typeface="Arial" charset="0"/>
                </a:rPr>
                <a:t>Klik op afbeelding</a:t>
              </a:r>
              <a:br>
                <a:rPr lang="nl-NL" sz="933" baseline="0" dirty="0">
                  <a:latin typeface="Arial" charset="0"/>
                </a:rPr>
              </a:br>
              <a:r>
                <a:rPr lang="nl-NL" sz="933" u="sng" baseline="0" dirty="0">
                  <a:latin typeface="Arial" charset="0"/>
                </a:rPr>
                <a:t>Bijsnijden</a:t>
              </a:r>
              <a:r>
                <a:rPr lang="nl-NL" sz="933" baseline="0" dirty="0">
                  <a:latin typeface="Arial" charset="0"/>
                </a:rPr>
                <a:t> &gt;</a:t>
              </a:r>
              <a:br>
                <a:rPr lang="nl-NL" sz="933" baseline="0" dirty="0">
                  <a:latin typeface="Arial" charset="0"/>
                </a:rPr>
              </a:br>
              <a:r>
                <a:rPr lang="nl-NL" sz="933" u="sng" baseline="0" dirty="0">
                  <a:latin typeface="Arial" charset="0"/>
                </a:rPr>
                <a:t>Afbeeldingspositie</a:t>
              </a:r>
              <a:br>
                <a:rPr lang="nl-NL" sz="933" baseline="0" dirty="0">
                  <a:latin typeface="Arial" charset="0"/>
                </a:rPr>
              </a:br>
              <a:r>
                <a:rPr lang="nl-NL" sz="933" u="sng" baseline="0" dirty="0">
                  <a:latin typeface="Arial" charset="0"/>
                </a:rPr>
                <a:t>Verschuiving X of Y</a:t>
              </a:r>
            </a:p>
            <a:p>
              <a:pPr marL="120648" indent="-120648">
                <a:buAutoNum type="arabicPeriod"/>
                <a:tabLst/>
              </a:pPr>
              <a:endParaRPr lang="nl-NL" sz="933" u="sng" baseline="0" dirty="0">
                <a:latin typeface="Arial" charset="0"/>
              </a:endParaRPr>
            </a:p>
            <a:p>
              <a:pPr marL="120648" indent="-120648">
                <a:tabLst/>
              </a:pPr>
              <a:r>
                <a:rPr lang="nl-NL" sz="933" b="1" baseline="0" dirty="0">
                  <a:latin typeface="Arial" charset="0"/>
                </a:rPr>
                <a:t>Schikken</a:t>
              </a:r>
              <a:endParaRPr lang="nl-NL" sz="933" b="0" u="sng" baseline="0" dirty="0">
                <a:latin typeface="Arial" charset="0"/>
              </a:endParaRPr>
            </a:p>
            <a:p>
              <a:pPr marL="8466" indent="-8466">
                <a:tabLst/>
              </a:pPr>
              <a:r>
                <a:rPr lang="nl-NL" sz="933" u="none" baseline="0" dirty="0">
                  <a:latin typeface="Arial" charset="0"/>
                </a:rPr>
                <a:t>Onder start vindt u </a:t>
              </a:r>
            </a:p>
            <a:p>
              <a:pPr marL="8466" indent="-8466">
                <a:tabLst/>
              </a:pPr>
              <a:r>
                <a:rPr lang="nl-NL" sz="933" u="none" baseline="0" dirty="0">
                  <a:latin typeface="Arial" charset="0"/>
                </a:rPr>
                <a:t>deze knop (ook </a:t>
              </a:r>
              <a:br>
                <a:rPr lang="nl-NL" sz="933" u="none" baseline="0" dirty="0">
                  <a:latin typeface="Arial" charset="0"/>
                </a:rPr>
              </a:br>
              <a:r>
                <a:rPr lang="nl-NL" sz="933" u="none" baseline="0" dirty="0">
                  <a:latin typeface="Arial" charset="0"/>
                </a:rPr>
                <a:t>onder het menu). U kunt hiermee objecten naar voren of naar achter plaatsen en/of eenvoudig uitlijnen.</a:t>
              </a:r>
            </a:p>
            <a:p>
              <a:pPr marL="8466" indent="-8466">
                <a:tabLst/>
              </a:pPr>
              <a:endParaRPr lang="nl-NL" sz="933" u="none" baseline="0" dirty="0">
                <a:latin typeface="Arial" charset="0"/>
              </a:endParaRPr>
            </a:p>
            <a:p>
              <a:pPr marL="120648" indent="-120648">
                <a:tabLst/>
              </a:pPr>
              <a:r>
                <a:rPr lang="nl-NL" sz="933" b="1" baseline="0" dirty="0">
                  <a:latin typeface="Arial" charset="0"/>
                </a:rPr>
                <a:t>Derde kleur toewijzen</a:t>
              </a:r>
            </a:p>
            <a:p>
              <a:pPr marL="120648" indent="-120648">
                <a:buAutoNum type="arabicPeriod"/>
                <a:tabLst/>
              </a:pPr>
              <a:r>
                <a:rPr lang="nl-NL" sz="933" baseline="0" dirty="0">
                  <a:latin typeface="Arial" charset="0"/>
                </a:rPr>
                <a:t>Klik op het vlak dat een andere kleur moet</a:t>
              </a:r>
              <a:r>
                <a:rPr lang="nl-NL" sz="933" dirty="0">
                  <a:latin typeface="Arial" charset="0"/>
                </a:rPr>
                <a:t> </a:t>
              </a:r>
              <a:r>
                <a:rPr lang="nl-NL" sz="933" baseline="0" dirty="0">
                  <a:latin typeface="Arial" charset="0"/>
                </a:rPr>
                <a:t>krijgen</a:t>
              </a:r>
            </a:p>
            <a:p>
              <a:pPr marL="120648" indent="-120648">
                <a:buAutoNum type="arabicPeriod"/>
                <a:tabLst/>
              </a:pPr>
              <a:r>
                <a:rPr lang="nl-NL" sz="933" baseline="0" dirty="0">
                  <a:latin typeface="Arial" charset="0"/>
                </a:rPr>
                <a:t>Klik op </a:t>
              </a:r>
              <a:r>
                <a:rPr lang="nl-NL" sz="933" u="sng" baseline="0" dirty="0">
                  <a:latin typeface="Arial" charset="0"/>
                </a:rPr>
                <a:t>Opvullen van vorm</a:t>
              </a:r>
            </a:p>
            <a:p>
              <a:pPr marL="120648" indent="-120648">
                <a:buAutoNum type="arabicPeriod"/>
                <a:tabLst/>
              </a:pPr>
              <a:r>
                <a:rPr lang="nl-NL" sz="933" dirty="0">
                  <a:latin typeface="Arial" charset="0"/>
                </a:rPr>
                <a:t>K</a:t>
              </a:r>
              <a:r>
                <a:rPr lang="nl-NL" sz="933" baseline="0" dirty="0">
                  <a:latin typeface="Arial" charset="0"/>
                </a:rPr>
                <a:t>lik op </a:t>
              </a:r>
              <a:r>
                <a:rPr lang="nl-NL" sz="933" u="sng" baseline="0" dirty="0">
                  <a:latin typeface="Arial" charset="0"/>
                </a:rPr>
                <a:t>Meer opvulkleuren</a:t>
              </a:r>
              <a:endParaRPr lang="nl-NL" sz="933" dirty="0">
                <a:latin typeface="Arial" charset="0"/>
              </a:endParaRPr>
            </a:p>
            <a:p>
              <a:pPr marL="120648" indent="-120648">
                <a:buAutoNum type="arabicPeriod"/>
                <a:tabLst/>
              </a:pPr>
              <a:r>
                <a:rPr lang="nl-NL" sz="933" dirty="0">
                  <a:latin typeface="Arial" charset="0"/>
                </a:rPr>
                <a:t>Kies tab </a:t>
              </a:r>
              <a:r>
                <a:rPr lang="nl-NL" sz="933" u="sng" dirty="0">
                  <a:latin typeface="Arial" charset="0"/>
                </a:rPr>
                <a:t>Aangepast</a:t>
              </a:r>
            </a:p>
            <a:p>
              <a:pPr marL="120648" indent="-120648">
                <a:buAutoNum type="arabicPeriod"/>
                <a:tabLst/>
              </a:pPr>
              <a:r>
                <a:rPr lang="nl-NL" sz="933" baseline="0" dirty="0">
                  <a:latin typeface="Arial" charset="0"/>
                </a:rPr>
                <a:t>Vul de RGB-waarde</a:t>
              </a:r>
              <a:r>
                <a:rPr lang="nl-NL" sz="933" dirty="0">
                  <a:latin typeface="Arial" charset="0"/>
                </a:rPr>
                <a:t> in van een van de voorgestelde kleuren</a:t>
              </a:r>
              <a:r>
                <a:rPr lang="nl-NL" sz="933" baseline="0" dirty="0">
                  <a:latin typeface="Arial" charset="0"/>
                </a:rPr>
                <a:t> op Tools en tips-pagina</a:t>
              </a:r>
              <a:endParaRPr lang="nl-NL" sz="933" dirty="0">
                <a:latin typeface="Arial" charset="0"/>
              </a:endParaRPr>
            </a:p>
            <a:p>
              <a:pPr marL="120648" indent="-120648">
                <a:buAutoNum type="arabicPeriod"/>
                <a:tabLst/>
              </a:pPr>
              <a:r>
                <a:rPr lang="nl-NL" sz="933" baseline="0" dirty="0">
                  <a:latin typeface="Arial" charset="0"/>
                </a:rPr>
                <a:t>Klik op OK</a:t>
              </a:r>
            </a:p>
            <a:p>
              <a:pPr marL="8466" indent="-8466">
                <a:tabLst/>
              </a:pPr>
              <a:endParaRPr lang="nl-NL" sz="933" baseline="0" dirty="0">
                <a:latin typeface="Arial" charset="0"/>
              </a:endParaRPr>
            </a:p>
          </p:txBody>
        </p:sp>
        <p:pic>
          <p:nvPicPr>
            <p:cNvPr id="31" name="Afbeelding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73" y="2172042"/>
              <a:ext cx="230120" cy="281258"/>
            </a:xfrm>
            <a:prstGeom prst="rect">
              <a:avLst/>
            </a:prstGeom>
          </p:spPr>
        </p:pic>
        <p:grpSp>
          <p:nvGrpSpPr>
            <p:cNvPr id="39" name="Groeperen 38"/>
            <p:cNvGrpSpPr/>
            <p:nvPr/>
          </p:nvGrpSpPr>
          <p:grpSpPr>
            <a:xfrm>
              <a:off x="-1188640" y="4227934"/>
              <a:ext cx="1125323" cy="562064"/>
              <a:chOff x="4782929" y="4212406"/>
              <a:chExt cx="1125323" cy="562064"/>
            </a:xfrm>
          </p:grpSpPr>
          <p:pic>
            <p:nvPicPr>
              <p:cNvPr id="40" name="Afbeelding 39"/>
              <p:cNvPicPr>
                <a:picLocks noChangeAspect="1"/>
              </p:cNvPicPr>
              <p:nvPr/>
            </p:nvPicPr>
            <p:blipFill rotWithShape="1">
              <a:blip r:embed="rId3">
                <a:extLst>
                  <a:ext uri="{28A0092B-C50C-407E-A947-70E740481C1C}">
                    <a14:useLocalDpi xmlns:a14="http://schemas.microsoft.com/office/drawing/2010/main" val="0"/>
                  </a:ext>
                </a:extLst>
              </a:blip>
              <a:srcRect l="6069" t="21802" r="2900" b="-6396"/>
              <a:stretch/>
            </p:blipFill>
            <p:spPr>
              <a:xfrm>
                <a:off x="4782929" y="4324341"/>
                <a:ext cx="1125323" cy="450129"/>
              </a:xfrm>
              <a:prstGeom prst="rect">
                <a:avLst/>
              </a:prstGeom>
            </p:spPr>
          </p:pic>
          <p:cxnSp>
            <p:nvCxnSpPr>
              <p:cNvPr id="41" name="Rechte verbindingslijn 40"/>
              <p:cNvCxnSpPr/>
              <p:nvPr/>
            </p:nvCxnSpPr>
            <p:spPr>
              <a:xfrm flipV="1">
                <a:off x="5519530" y="4212406"/>
                <a:ext cx="0" cy="216024"/>
              </a:xfrm>
              <a:prstGeom prst="line">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grpSp>
      <p:sp>
        <p:nvSpPr>
          <p:cNvPr id="17" name="Tekstvak 16"/>
          <p:cNvSpPr txBox="1"/>
          <p:nvPr userDrawn="1"/>
        </p:nvSpPr>
        <p:spPr>
          <a:xfrm>
            <a:off x="12261370" y="5349214"/>
            <a:ext cx="1227452" cy="430695"/>
          </a:xfrm>
          <a:prstGeom prst="rect">
            <a:avLst/>
          </a:prstGeom>
          <a:noFill/>
        </p:spPr>
        <p:txBody>
          <a:bodyPr wrap="square" lIns="0" tIns="0" rIns="0" bIns="0" rtlCol="0">
            <a:spAutoFit/>
          </a:bodyPr>
          <a:lstStyle/>
          <a:p>
            <a:pPr marL="120648" indent="-120648">
              <a:tabLst/>
            </a:pPr>
            <a:r>
              <a:rPr lang="nl-NL" sz="933" b="1" u="none" baseline="0" dirty="0">
                <a:solidFill>
                  <a:srgbClr val="C00000"/>
                </a:solidFill>
                <a:latin typeface="Arial" charset="0"/>
              </a:rPr>
              <a:t>Ruimte onder deze </a:t>
            </a:r>
          </a:p>
          <a:p>
            <a:pPr marL="120648" indent="-120648">
              <a:tabLst/>
            </a:pPr>
            <a:r>
              <a:rPr lang="nl-NL" sz="933" b="1" u="none" baseline="0" dirty="0">
                <a:solidFill>
                  <a:srgbClr val="C00000"/>
                </a:solidFill>
                <a:latin typeface="Arial" charset="0"/>
              </a:rPr>
              <a:t>hulplijn vrij houden </a:t>
            </a:r>
          </a:p>
          <a:p>
            <a:pPr marL="120648" indent="-120648">
              <a:tabLst/>
            </a:pPr>
            <a:r>
              <a:rPr lang="nl-NL" sz="933" b="1" u="none" baseline="0" dirty="0">
                <a:solidFill>
                  <a:srgbClr val="C00000"/>
                </a:solidFill>
                <a:latin typeface="Arial" charset="0"/>
              </a:rPr>
              <a:t>voor subtitel</a:t>
            </a:r>
            <a:endParaRPr lang="nl-NL" sz="933" baseline="0" dirty="0">
              <a:latin typeface="Arial" charset="0"/>
            </a:endParaRPr>
          </a:p>
        </p:txBody>
      </p:sp>
    </p:spTree>
    <p:extLst>
      <p:ext uri="{BB962C8B-B14F-4D97-AF65-F5344CB8AC3E}">
        <p14:creationId xmlns:p14="http://schemas.microsoft.com/office/powerpoint/2010/main" val="18443973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eeldenreeks met titel">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67380" y="1892300"/>
            <a:ext cx="3465600" cy="1680000"/>
          </a:xfrm>
        </p:spPr>
        <p:txBody>
          <a:bodyPr lIns="0" tIns="0" rIns="0" bIns="0" anchor="t">
            <a:normAutofit/>
          </a:bodyPr>
          <a:lstStyle>
            <a:lvl1pPr marL="0" indent="0">
              <a:lnSpc>
                <a:spcPts val="2267"/>
              </a:lnSpc>
              <a:buNone/>
              <a:defRPr sz="2133" baseline="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33" name="Picture Placeholder 2"/>
          <p:cNvSpPr>
            <a:spLocks noGrp="1"/>
          </p:cNvSpPr>
          <p:nvPr userDrawn="1">
            <p:ph type="pic" idx="10"/>
          </p:nvPr>
        </p:nvSpPr>
        <p:spPr>
          <a:xfrm>
            <a:off x="7958051" y="1892300"/>
            <a:ext cx="3465600" cy="1680000"/>
          </a:xfrm>
        </p:spPr>
        <p:txBody>
          <a:bodyPr lIns="0" tIns="0" rIns="0" bIns="0" anchor="t">
            <a:normAutofit/>
          </a:bodyPr>
          <a:lstStyle>
            <a:lvl1pPr marL="0" indent="0">
              <a:lnSpc>
                <a:spcPts val="2267"/>
              </a:lnSpc>
              <a:buNone/>
              <a:defRPr sz="2133" baseline="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34" name="Picture Placeholder 2"/>
          <p:cNvSpPr>
            <a:spLocks noGrp="1"/>
          </p:cNvSpPr>
          <p:nvPr userDrawn="1">
            <p:ph type="pic" idx="11"/>
          </p:nvPr>
        </p:nvSpPr>
        <p:spPr>
          <a:xfrm>
            <a:off x="4362716" y="1892300"/>
            <a:ext cx="3465600" cy="1680000"/>
          </a:xfrm>
        </p:spPr>
        <p:txBody>
          <a:bodyPr lIns="0" tIns="0" rIns="0" bIns="0" anchor="t">
            <a:normAutofit/>
          </a:bodyPr>
          <a:lstStyle>
            <a:lvl1pPr marL="0" indent="0">
              <a:lnSpc>
                <a:spcPts val="2267"/>
              </a:lnSpc>
              <a:buNone/>
              <a:defRPr sz="2133" baseline="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35" name="Picture Placeholder 2"/>
          <p:cNvSpPr>
            <a:spLocks noGrp="1"/>
          </p:cNvSpPr>
          <p:nvPr userDrawn="1">
            <p:ph type="pic" idx="12"/>
          </p:nvPr>
        </p:nvSpPr>
        <p:spPr>
          <a:xfrm>
            <a:off x="767380" y="3669213"/>
            <a:ext cx="3465600" cy="1680000"/>
          </a:xfrm>
        </p:spPr>
        <p:txBody>
          <a:bodyPr lIns="0" tIns="0" rIns="0" bIns="0" anchor="t">
            <a:normAutofit/>
          </a:bodyPr>
          <a:lstStyle>
            <a:lvl1pPr marL="0" indent="0">
              <a:lnSpc>
                <a:spcPts val="2267"/>
              </a:lnSpc>
              <a:buNone/>
              <a:defRPr sz="2133" baseline="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36" name="Picture Placeholder 2"/>
          <p:cNvSpPr>
            <a:spLocks noGrp="1"/>
          </p:cNvSpPr>
          <p:nvPr userDrawn="1">
            <p:ph type="pic" idx="13"/>
          </p:nvPr>
        </p:nvSpPr>
        <p:spPr>
          <a:xfrm>
            <a:off x="7958051" y="3669213"/>
            <a:ext cx="3465600" cy="1680000"/>
          </a:xfrm>
        </p:spPr>
        <p:txBody>
          <a:bodyPr lIns="0" tIns="0" rIns="0" bIns="0" anchor="t">
            <a:normAutofit/>
          </a:bodyPr>
          <a:lstStyle>
            <a:lvl1pPr marL="0" indent="0">
              <a:lnSpc>
                <a:spcPts val="2267"/>
              </a:lnSpc>
              <a:buNone/>
              <a:defRPr sz="2133" baseline="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37" name="Picture Placeholder 2"/>
          <p:cNvSpPr>
            <a:spLocks noGrp="1"/>
          </p:cNvSpPr>
          <p:nvPr userDrawn="1">
            <p:ph type="pic" idx="14"/>
          </p:nvPr>
        </p:nvSpPr>
        <p:spPr>
          <a:xfrm>
            <a:off x="4362716" y="3669213"/>
            <a:ext cx="3465600" cy="1680000"/>
          </a:xfrm>
        </p:spPr>
        <p:txBody>
          <a:bodyPr lIns="0" tIns="0" rIns="0" bIns="0" anchor="t">
            <a:normAutofit/>
          </a:bodyPr>
          <a:lstStyle>
            <a:lvl1pPr marL="0" indent="0">
              <a:lnSpc>
                <a:spcPts val="2267"/>
              </a:lnSpc>
              <a:buNone/>
              <a:defRPr sz="2133" baseline="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32" name="Tijdelijke aanduiding voor voettekst 1"/>
          <p:cNvSpPr>
            <a:spLocks noGrp="1"/>
          </p:cNvSpPr>
          <p:nvPr userDrawn="1">
            <p:ph type="ftr" sz="quarter" idx="15"/>
          </p:nvPr>
        </p:nvSpPr>
        <p:spPr>
          <a:xfrm>
            <a:off x="768350" y="5925278"/>
            <a:ext cx="9840151" cy="501341"/>
          </a:xfrm>
          <a:prstGeom prst="rect">
            <a:avLst/>
          </a:prstGeom>
        </p:spPr>
        <p:txBody>
          <a:bodyPr vert="horz" lIns="0" tIns="0" rIns="0" bIns="0" rtlCol="0" anchor="t" anchorCtr="0"/>
          <a:lstStyle>
            <a:lvl1pPr algn="l">
              <a:defRPr sz="1600" baseline="0">
                <a:solidFill>
                  <a:schemeClr val="tx1"/>
                </a:solidFill>
                <a:latin typeface="Arial" charset="0"/>
              </a:defRPr>
            </a:lvl1pPr>
          </a:lstStyle>
          <a:p>
            <a:r>
              <a:rPr lang="nl-NL"/>
              <a:t>U kunt deze subtitel aanpassen via ‘Invoegen’ in het menu item ‘Koptekst en voettekst’</a:t>
            </a:r>
            <a:endParaRPr lang="nl-NL" dirty="0"/>
          </a:p>
        </p:txBody>
      </p:sp>
      <p:sp>
        <p:nvSpPr>
          <p:cNvPr id="38" name="Tijdelijke aanduiding voor voettekst 1"/>
          <p:cNvSpPr txBox="1">
            <a:spLocks/>
          </p:cNvSpPr>
          <p:nvPr userDrawn="1"/>
        </p:nvSpPr>
        <p:spPr>
          <a:xfrm>
            <a:off x="10608499" y="5925278"/>
            <a:ext cx="815151" cy="501341"/>
          </a:xfrm>
          <a:prstGeom prst="rect">
            <a:avLst/>
          </a:prstGeom>
        </p:spPr>
        <p:txBody>
          <a:bodyPr vert="horz" lIns="0" tIns="0" rIns="0" bIns="0" rtlCol="0" anchor="t" anchorCtr="0"/>
          <a:lstStyle>
            <a:defPPr>
              <a:defRPr lang="nl-NL"/>
            </a:defPPr>
            <a:lvl1pPr marL="0" algn="l" defTabSz="685800" rtl="0" eaLnBrk="1" latinLnBrk="0" hangingPunct="1">
              <a:defRPr sz="1200" kern="1200" baseline="0">
                <a:solidFill>
                  <a:schemeClr val="tx1"/>
                </a:solidFill>
                <a:latin typeface="Arial"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2C4680AE-594F-F745-8AB4-5ED4CA057D96}" type="slidenum">
              <a:rPr lang="nl-NL" sz="1600" smtClean="0"/>
              <a:pPr algn="r"/>
              <a:t>‹nr.›</a:t>
            </a:fld>
            <a:endParaRPr lang="nl-NL" sz="1600" dirty="0"/>
          </a:p>
        </p:txBody>
      </p:sp>
      <p:sp>
        <p:nvSpPr>
          <p:cNvPr id="2" name="Titel 1"/>
          <p:cNvSpPr>
            <a:spLocks noGrp="1"/>
          </p:cNvSpPr>
          <p:nvPr userDrawn="1">
            <p:ph type="title" hasCustomPrompt="1"/>
          </p:nvPr>
        </p:nvSpPr>
        <p:spPr>
          <a:xfrm>
            <a:off x="768351" y="740833"/>
            <a:ext cx="10655299" cy="1151467"/>
          </a:xfrm>
        </p:spPr>
        <p:txBody>
          <a:bodyPr/>
          <a:lstStyle/>
          <a:p>
            <a:r>
              <a:rPr lang="nl-NL" dirty="0"/>
              <a:t>Klik om titel van de dia toe te voegen</a:t>
            </a:r>
          </a:p>
        </p:txBody>
      </p:sp>
      <p:sp>
        <p:nvSpPr>
          <p:cNvPr id="29" name="Tekstvak 28"/>
          <p:cNvSpPr txBox="1"/>
          <p:nvPr/>
        </p:nvSpPr>
        <p:spPr>
          <a:xfrm>
            <a:off x="-1584853" y="740834"/>
            <a:ext cx="1500431" cy="5311903"/>
          </a:xfrm>
          <a:prstGeom prst="rect">
            <a:avLst/>
          </a:prstGeom>
          <a:noFill/>
        </p:spPr>
        <p:txBody>
          <a:bodyPr wrap="square" lIns="0" tIns="0" rIns="0" bIns="0" rtlCol="0">
            <a:spAutoFit/>
          </a:bodyPr>
          <a:lstStyle/>
          <a:p>
            <a:pPr marL="120648" indent="-120648">
              <a:tabLst/>
            </a:pPr>
            <a:r>
              <a:rPr lang="nl-NL" sz="933" b="1" baseline="0" dirty="0">
                <a:latin typeface="Arial" charset="0"/>
              </a:rPr>
              <a:t>Afbeelding wijzigen</a:t>
            </a:r>
          </a:p>
          <a:p>
            <a:pPr marL="120648" indent="-120648">
              <a:buAutoNum type="arabicPeriod"/>
              <a:tabLst/>
            </a:pPr>
            <a:r>
              <a:rPr lang="nl-NL" sz="933" baseline="0" dirty="0">
                <a:latin typeface="Arial" charset="0"/>
              </a:rPr>
              <a:t>Klik op de afbeelding</a:t>
            </a:r>
          </a:p>
          <a:p>
            <a:pPr marL="120648" indent="-120648">
              <a:buAutoNum type="arabicPeriod"/>
              <a:tabLst/>
            </a:pPr>
            <a:r>
              <a:rPr lang="nl-NL" sz="933" baseline="0" dirty="0">
                <a:latin typeface="Arial" charset="0"/>
              </a:rPr>
              <a:t>Rechtermuisknop</a:t>
            </a:r>
            <a:br>
              <a:rPr lang="nl-NL" sz="933" baseline="0" dirty="0">
                <a:latin typeface="Arial" charset="0"/>
              </a:rPr>
            </a:br>
            <a:r>
              <a:rPr lang="nl-NL" sz="933" u="sng" baseline="0" dirty="0">
                <a:latin typeface="Arial" charset="0"/>
              </a:rPr>
              <a:t>Afbeelding wijzigen…</a:t>
            </a:r>
          </a:p>
          <a:p>
            <a:pPr marL="120648" indent="-120648">
              <a:buAutoNum type="arabicPeriod"/>
              <a:tabLst/>
            </a:pPr>
            <a:r>
              <a:rPr lang="nl-NL" sz="933" baseline="0" dirty="0">
                <a:latin typeface="Arial" charset="0"/>
              </a:rPr>
              <a:t>Nieuw beeld toewijzen</a:t>
            </a:r>
            <a:br>
              <a:rPr lang="nl-NL" sz="933" baseline="0" dirty="0">
                <a:latin typeface="Arial" charset="0"/>
              </a:rPr>
            </a:br>
            <a:endParaRPr lang="nl-NL" sz="933" baseline="0" dirty="0">
              <a:latin typeface="Arial" charset="0"/>
            </a:endParaRPr>
          </a:p>
          <a:p>
            <a:pPr marL="120648" indent="-120648">
              <a:tabLst/>
            </a:pPr>
            <a:r>
              <a:rPr lang="nl-NL" sz="933" b="1" baseline="0" dirty="0">
                <a:latin typeface="Arial" charset="0"/>
              </a:rPr>
              <a:t>Positie in kader wijzigen</a:t>
            </a:r>
          </a:p>
          <a:p>
            <a:pPr marL="120648" indent="-120648">
              <a:buAutoNum type="arabicPeriod"/>
              <a:tabLst/>
            </a:pPr>
            <a:r>
              <a:rPr lang="nl-NL" sz="933" baseline="0" dirty="0">
                <a:latin typeface="Arial" charset="0"/>
              </a:rPr>
              <a:t>Ga op afbeelding staan</a:t>
            </a:r>
          </a:p>
          <a:p>
            <a:pPr marL="120648" indent="-120648">
              <a:buAutoNum type="arabicPeriod"/>
              <a:tabLst/>
            </a:pPr>
            <a:r>
              <a:rPr lang="nl-NL" sz="933" baseline="0" dirty="0">
                <a:latin typeface="Arial" charset="0"/>
              </a:rPr>
              <a:t>Rechtermuisknop</a:t>
            </a:r>
            <a:br>
              <a:rPr lang="nl-NL" sz="933" baseline="0" dirty="0">
                <a:latin typeface="Arial" charset="0"/>
              </a:rPr>
            </a:br>
            <a:r>
              <a:rPr lang="nl-NL" sz="933" u="sng" baseline="0" dirty="0">
                <a:latin typeface="Arial" charset="0"/>
              </a:rPr>
              <a:t>Afbeelding opmaken…</a:t>
            </a:r>
          </a:p>
          <a:p>
            <a:pPr marL="120648" indent="-120648">
              <a:buAutoNum type="arabicPeriod"/>
              <a:tabLst/>
            </a:pPr>
            <a:r>
              <a:rPr lang="nl-NL" sz="933" baseline="0" dirty="0">
                <a:latin typeface="Arial" charset="0"/>
              </a:rPr>
              <a:t>Klik op afbeelding</a:t>
            </a:r>
            <a:br>
              <a:rPr lang="nl-NL" sz="933" baseline="0" dirty="0">
                <a:latin typeface="Arial" charset="0"/>
              </a:rPr>
            </a:br>
            <a:r>
              <a:rPr lang="nl-NL" sz="933" u="sng" baseline="0" dirty="0">
                <a:latin typeface="Arial" charset="0"/>
              </a:rPr>
              <a:t>Bijsnijden</a:t>
            </a:r>
            <a:r>
              <a:rPr lang="nl-NL" sz="933" baseline="0" dirty="0">
                <a:latin typeface="Arial" charset="0"/>
              </a:rPr>
              <a:t> &gt;</a:t>
            </a:r>
            <a:br>
              <a:rPr lang="nl-NL" sz="933" baseline="0" dirty="0">
                <a:latin typeface="Arial" charset="0"/>
              </a:rPr>
            </a:br>
            <a:r>
              <a:rPr lang="nl-NL" sz="933" u="sng" baseline="0" dirty="0">
                <a:latin typeface="Arial" charset="0"/>
              </a:rPr>
              <a:t>Afbeeldingspositie</a:t>
            </a:r>
            <a:br>
              <a:rPr lang="nl-NL" sz="933" baseline="0" dirty="0">
                <a:latin typeface="Arial" charset="0"/>
              </a:rPr>
            </a:br>
            <a:r>
              <a:rPr lang="nl-NL" sz="933" u="sng" baseline="0" dirty="0">
                <a:latin typeface="Arial" charset="0"/>
              </a:rPr>
              <a:t>Verschuiving X of Y</a:t>
            </a:r>
          </a:p>
          <a:p>
            <a:pPr marL="120648" indent="-120648">
              <a:buAutoNum type="arabicPeriod"/>
              <a:tabLst/>
            </a:pPr>
            <a:endParaRPr lang="nl-NL" sz="933" u="sng" baseline="0" dirty="0">
              <a:latin typeface="Arial" charset="0"/>
            </a:endParaRPr>
          </a:p>
          <a:p>
            <a:pPr marL="120648" indent="-120648">
              <a:tabLst/>
            </a:pPr>
            <a:r>
              <a:rPr lang="nl-NL" sz="933" b="1" baseline="0" dirty="0">
                <a:latin typeface="Arial" charset="0"/>
              </a:rPr>
              <a:t>Schikken</a:t>
            </a:r>
            <a:endParaRPr lang="nl-NL" sz="933" b="0" u="sng" baseline="0" dirty="0">
              <a:latin typeface="Arial" charset="0"/>
            </a:endParaRPr>
          </a:p>
          <a:p>
            <a:pPr marL="8466" indent="-8466">
              <a:tabLst/>
            </a:pPr>
            <a:r>
              <a:rPr lang="nl-NL" sz="933" u="none" baseline="0" dirty="0">
                <a:latin typeface="Arial" charset="0"/>
              </a:rPr>
              <a:t>Onder start vindt u </a:t>
            </a:r>
          </a:p>
          <a:p>
            <a:pPr marL="8466" indent="-8466">
              <a:tabLst/>
            </a:pPr>
            <a:r>
              <a:rPr lang="nl-NL" sz="933" u="none" baseline="0" dirty="0">
                <a:latin typeface="Arial" charset="0"/>
              </a:rPr>
              <a:t>deze knop (ook </a:t>
            </a:r>
            <a:br>
              <a:rPr lang="nl-NL" sz="933" u="none" baseline="0" dirty="0">
                <a:latin typeface="Arial" charset="0"/>
              </a:rPr>
            </a:br>
            <a:r>
              <a:rPr lang="nl-NL" sz="933" u="none" baseline="0" dirty="0">
                <a:latin typeface="Arial" charset="0"/>
              </a:rPr>
              <a:t>onder het menu). U kunt hiermee objecten naar voren of naar achter plaatsen en/of eenvoudig uitlijnen.</a:t>
            </a:r>
          </a:p>
          <a:p>
            <a:pPr marL="8466" indent="-8466">
              <a:tabLst/>
            </a:pPr>
            <a:endParaRPr lang="nl-NL" sz="933" u="none" baseline="0" dirty="0">
              <a:latin typeface="Arial" charset="0"/>
            </a:endParaRPr>
          </a:p>
          <a:p>
            <a:pPr marL="120648" indent="-120648">
              <a:tabLst/>
            </a:pPr>
            <a:r>
              <a:rPr lang="nl-NL" sz="933" b="1" baseline="0" dirty="0">
                <a:latin typeface="Arial" charset="0"/>
              </a:rPr>
              <a:t>Derde kleur toewijzen</a:t>
            </a:r>
          </a:p>
          <a:p>
            <a:pPr marL="120648" indent="-120648">
              <a:buAutoNum type="arabicPeriod"/>
              <a:tabLst/>
            </a:pPr>
            <a:r>
              <a:rPr lang="nl-NL" sz="933" baseline="0" dirty="0">
                <a:latin typeface="Arial" charset="0"/>
              </a:rPr>
              <a:t>Klik op het vlak dat een andere kleur moet</a:t>
            </a:r>
            <a:r>
              <a:rPr lang="nl-NL" sz="933" dirty="0">
                <a:latin typeface="Arial" charset="0"/>
              </a:rPr>
              <a:t> </a:t>
            </a:r>
            <a:r>
              <a:rPr lang="nl-NL" sz="933" baseline="0" dirty="0">
                <a:latin typeface="Arial" charset="0"/>
              </a:rPr>
              <a:t>krijgen</a:t>
            </a:r>
          </a:p>
          <a:p>
            <a:pPr marL="120648" indent="-120648">
              <a:buAutoNum type="arabicPeriod"/>
              <a:tabLst/>
            </a:pPr>
            <a:r>
              <a:rPr lang="nl-NL" sz="933" baseline="0" dirty="0">
                <a:latin typeface="Arial" charset="0"/>
              </a:rPr>
              <a:t>Klik op </a:t>
            </a:r>
            <a:r>
              <a:rPr lang="nl-NL" sz="933" u="sng" baseline="0" dirty="0">
                <a:latin typeface="Arial" charset="0"/>
              </a:rPr>
              <a:t>Opvullen van vorm</a:t>
            </a:r>
          </a:p>
          <a:p>
            <a:pPr marL="120648" indent="-120648">
              <a:buAutoNum type="arabicPeriod"/>
              <a:tabLst/>
            </a:pPr>
            <a:r>
              <a:rPr lang="nl-NL" sz="933" dirty="0">
                <a:latin typeface="Arial" charset="0"/>
              </a:rPr>
              <a:t>K</a:t>
            </a:r>
            <a:r>
              <a:rPr lang="nl-NL" sz="933" baseline="0" dirty="0">
                <a:latin typeface="Arial" charset="0"/>
              </a:rPr>
              <a:t>lik op </a:t>
            </a:r>
            <a:r>
              <a:rPr lang="nl-NL" sz="933" u="sng" baseline="0" dirty="0">
                <a:latin typeface="Arial" charset="0"/>
              </a:rPr>
              <a:t>Meer opvulkleuren</a:t>
            </a:r>
            <a:endParaRPr lang="nl-NL" sz="933" dirty="0">
              <a:latin typeface="Arial" charset="0"/>
            </a:endParaRPr>
          </a:p>
          <a:p>
            <a:pPr marL="120648" indent="-120648">
              <a:buAutoNum type="arabicPeriod"/>
              <a:tabLst/>
            </a:pPr>
            <a:r>
              <a:rPr lang="nl-NL" sz="933" dirty="0">
                <a:latin typeface="Arial" charset="0"/>
              </a:rPr>
              <a:t>Kies tab </a:t>
            </a:r>
            <a:r>
              <a:rPr lang="nl-NL" sz="933" u="sng" dirty="0">
                <a:latin typeface="Arial" charset="0"/>
              </a:rPr>
              <a:t>Aangepast</a:t>
            </a:r>
          </a:p>
          <a:p>
            <a:pPr marL="120648" indent="-120648">
              <a:buAutoNum type="arabicPeriod"/>
              <a:tabLst/>
            </a:pPr>
            <a:r>
              <a:rPr lang="nl-NL" sz="933" baseline="0" dirty="0">
                <a:latin typeface="Arial" charset="0"/>
              </a:rPr>
              <a:t>Vul de RGB-waarde</a:t>
            </a:r>
            <a:r>
              <a:rPr lang="nl-NL" sz="933" dirty="0">
                <a:latin typeface="Arial" charset="0"/>
              </a:rPr>
              <a:t> in van een van de voorgestelde kleuren</a:t>
            </a:r>
            <a:r>
              <a:rPr lang="nl-NL" sz="933" baseline="0" dirty="0">
                <a:latin typeface="Arial" charset="0"/>
              </a:rPr>
              <a:t> op Tools en tips-pagina</a:t>
            </a:r>
            <a:endParaRPr lang="nl-NL" sz="933" dirty="0">
              <a:latin typeface="Arial" charset="0"/>
            </a:endParaRPr>
          </a:p>
          <a:p>
            <a:pPr marL="120648" indent="-120648">
              <a:buAutoNum type="arabicPeriod"/>
              <a:tabLst/>
            </a:pPr>
            <a:r>
              <a:rPr lang="nl-NL" sz="933" baseline="0" dirty="0">
                <a:latin typeface="Arial" charset="0"/>
              </a:rPr>
              <a:t>Klik op OK</a:t>
            </a:r>
          </a:p>
          <a:p>
            <a:pPr marL="8466" indent="-8466">
              <a:tabLst/>
            </a:pPr>
            <a:endParaRPr lang="nl-NL" sz="933" baseline="0" dirty="0">
              <a:latin typeface="Arial" charset="0"/>
            </a:endParaRPr>
          </a:p>
        </p:txBody>
      </p:sp>
      <p:pic>
        <p:nvPicPr>
          <p:cNvPr id="31" name="Afbeelding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98" y="2896056"/>
            <a:ext cx="306827" cy="375011"/>
          </a:xfrm>
          <a:prstGeom prst="rect">
            <a:avLst/>
          </a:prstGeom>
        </p:spPr>
      </p:pic>
      <p:grpSp>
        <p:nvGrpSpPr>
          <p:cNvPr id="39" name="Groeperen 38"/>
          <p:cNvGrpSpPr/>
          <p:nvPr/>
        </p:nvGrpSpPr>
        <p:grpSpPr>
          <a:xfrm>
            <a:off x="-1584853" y="5637245"/>
            <a:ext cx="1500431" cy="749419"/>
            <a:chOff x="4782929" y="4335401"/>
            <a:chExt cx="1125323" cy="562064"/>
          </a:xfrm>
        </p:grpSpPr>
        <p:pic>
          <p:nvPicPr>
            <p:cNvPr id="40" name="Afbeelding 39"/>
            <p:cNvPicPr>
              <a:picLocks noChangeAspect="1"/>
            </p:cNvPicPr>
            <p:nvPr/>
          </p:nvPicPr>
          <p:blipFill rotWithShape="1">
            <a:blip r:embed="rId3">
              <a:extLst>
                <a:ext uri="{28A0092B-C50C-407E-A947-70E740481C1C}">
                  <a14:useLocalDpi xmlns:a14="http://schemas.microsoft.com/office/drawing/2010/main" val="0"/>
                </a:ext>
              </a:extLst>
            </a:blip>
            <a:srcRect l="6069" t="21802" r="2900" b="-6396"/>
            <a:stretch/>
          </p:blipFill>
          <p:spPr>
            <a:xfrm>
              <a:off x="4782929" y="4447336"/>
              <a:ext cx="1125323" cy="450129"/>
            </a:xfrm>
            <a:prstGeom prst="rect">
              <a:avLst/>
            </a:prstGeom>
          </p:spPr>
        </p:pic>
        <p:cxnSp>
          <p:nvCxnSpPr>
            <p:cNvPr id="41" name="Rechte verbindingslijn 40"/>
            <p:cNvCxnSpPr/>
            <p:nvPr/>
          </p:nvCxnSpPr>
          <p:spPr>
            <a:xfrm flipV="1">
              <a:off x="5519530" y="4335401"/>
              <a:ext cx="0" cy="216024"/>
            </a:xfrm>
            <a:prstGeom prst="line">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8" name="Tekstvak 17"/>
          <p:cNvSpPr txBox="1"/>
          <p:nvPr userDrawn="1"/>
        </p:nvSpPr>
        <p:spPr>
          <a:xfrm>
            <a:off x="12261370" y="5349214"/>
            <a:ext cx="1227452" cy="430695"/>
          </a:xfrm>
          <a:prstGeom prst="rect">
            <a:avLst/>
          </a:prstGeom>
          <a:noFill/>
        </p:spPr>
        <p:txBody>
          <a:bodyPr wrap="square" lIns="0" tIns="0" rIns="0" bIns="0" rtlCol="0">
            <a:spAutoFit/>
          </a:bodyPr>
          <a:lstStyle/>
          <a:p>
            <a:pPr marL="120648" indent="-120648">
              <a:tabLst/>
            </a:pPr>
            <a:r>
              <a:rPr lang="nl-NL" sz="933" b="1" u="none" baseline="0" dirty="0">
                <a:solidFill>
                  <a:srgbClr val="C00000"/>
                </a:solidFill>
                <a:latin typeface="Arial" charset="0"/>
              </a:rPr>
              <a:t>Ruimte onder deze </a:t>
            </a:r>
          </a:p>
          <a:p>
            <a:pPr marL="120648" indent="-120648">
              <a:tabLst/>
            </a:pPr>
            <a:r>
              <a:rPr lang="nl-NL" sz="933" b="1" u="none" baseline="0" dirty="0">
                <a:solidFill>
                  <a:srgbClr val="C00000"/>
                </a:solidFill>
                <a:latin typeface="Arial" charset="0"/>
              </a:rPr>
              <a:t>hulplijn vrij houden </a:t>
            </a:r>
          </a:p>
          <a:p>
            <a:pPr marL="120648" indent="-120648">
              <a:tabLst/>
            </a:pPr>
            <a:r>
              <a:rPr lang="nl-NL" sz="933" b="1" u="none" baseline="0" dirty="0">
                <a:solidFill>
                  <a:srgbClr val="C00000"/>
                </a:solidFill>
                <a:latin typeface="Arial" charset="0"/>
              </a:rPr>
              <a:t>voor subtitel</a:t>
            </a:r>
            <a:endParaRPr lang="nl-NL" sz="933" baseline="0" dirty="0">
              <a:latin typeface="Arial" charset="0"/>
            </a:endParaRPr>
          </a:p>
        </p:txBody>
      </p:sp>
    </p:spTree>
    <p:extLst>
      <p:ext uri="{BB962C8B-B14F-4D97-AF65-F5344CB8AC3E}">
        <p14:creationId xmlns:p14="http://schemas.microsoft.com/office/powerpoint/2010/main" val="12427121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Obje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68351" y="740834"/>
            <a:ext cx="10655300" cy="4607985"/>
          </a:xfrm>
        </p:spPr>
        <p:txBody>
          <a:bodyPr lIns="0" tIns="0" rIns="0" bIns="0">
            <a:normAutofit/>
          </a:bodyPr>
          <a:lstStyle>
            <a:lvl1pPr marL="228594" marR="0" indent="-22859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sz="2667" baseline="0"/>
            </a:lvl1pPr>
            <a:lvl2pPr>
              <a:defRPr sz="2400" baseline="0"/>
            </a:lvl2pPr>
            <a:lvl3pPr>
              <a:defRPr sz="2133" baseline="0"/>
            </a:lvl3pPr>
            <a:lvl4pPr>
              <a:defRPr sz="1867" baseline="0"/>
            </a:lvl4pPr>
            <a:lvl5pPr>
              <a:defRPr sz="1600" baseline="0"/>
            </a:lvl5pPr>
          </a:lstStyle>
          <a:p>
            <a:pPr lvl="0"/>
            <a:r>
              <a:rPr lang="nl-NL" dirty="0"/>
              <a:t>Klik om tekst toe te voegen</a:t>
            </a:r>
          </a:p>
          <a:p>
            <a:pPr lvl="1"/>
            <a:r>
              <a:rPr lang="nl-NL" dirty="0"/>
              <a:t>Klik om tekst toe te voegen</a:t>
            </a:r>
          </a:p>
          <a:p>
            <a:pPr lvl="2"/>
            <a:r>
              <a:rPr lang="nl-NL" dirty="0"/>
              <a:t>Klik om tekst toe te voegen</a:t>
            </a:r>
          </a:p>
          <a:p>
            <a:pPr lvl="3"/>
            <a:r>
              <a:rPr lang="nl-NL" dirty="0"/>
              <a:t>Klik om tekst toe te voegen</a:t>
            </a:r>
          </a:p>
          <a:p>
            <a:pPr lvl="4"/>
            <a:r>
              <a:rPr lang="nl-NL" dirty="0"/>
              <a:t>Klik om tekst toe te voegen</a:t>
            </a:r>
          </a:p>
        </p:txBody>
      </p:sp>
      <p:sp>
        <p:nvSpPr>
          <p:cNvPr id="19" name="Tijdelijke aanduiding voor voettekst 1"/>
          <p:cNvSpPr>
            <a:spLocks noGrp="1"/>
          </p:cNvSpPr>
          <p:nvPr userDrawn="1">
            <p:ph type="ftr" sz="quarter" idx="10"/>
          </p:nvPr>
        </p:nvSpPr>
        <p:spPr>
          <a:xfrm>
            <a:off x="768350" y="5925278"/>
            <a:ext cx="9840151" cy="501341"/>
          </a:xfrm>
          <a:prstGeom prst="rect">
            <a:avLst/>
          </a:prstGeom>
        </p:spPr>
        <p:txBody>
          <a:bodyPr vert="horz" lIns="0" tIns="0" rIns="0" bIns="0" rtlCol="0" anchor="t" anchorCtr="0"/>
          <a:lstStyle>
            <a:lvl1pPr algn="l">
              <a:defRPr sz="1600" baseline="0">
                <a:solidFill>
                  <a:schemeClr val="tx1"/>
                </a:solidFill>
                <a:latin typeface="Arial" charset="0"/>
              </a:defRPr>
            </a:lvl1pPr>
          </a:lstStyle>
          <a:p>
            <a:r>
              <a:rPr lang="nl-NL"/>
              <a:t>U kunt deze subtitel aanpassen via ‘Invoegen’ in het menu item ‘Koptekst en voettekst’</a:t>
            </a:r>
            <a:endParaRPr lang="nl-NL" dirty="0"/>
          </a:p>
        </p:txBody>
      </p:sp>
      <p:sp>
        <p:nvSpPr>
          <p:cNvPr id="20" name="Tijdelijke aanduiding voor voettekst 1"/>
          <p:cNvSpPr txBox="1">
            <a:spLocks/>
          </p:cNvSpPr>
          <p:nvPr userDrawn="1"/>
        </p:nvSpPr>
        <p:spPr>
          <a:xfrm>
            <a:off x="10608499" y="5925278"/>
            <a:ext cx="815151" cy="501341"/>
          </a:xfrm>
          <a:prstGeom prst="rect">
            <a:avLst/>
          </a:prstGeom>
        </p:spPr>
        <p:txBody>
          <a:bodyPr vert="horz" lIns="0" tIns="0" rIns="0" bIns="0" rtlCol="0" anchor="t" anchorCtr="0"/>
          <a:lstStyle>
            <a:defPPr>
              <a:defRPr lang="nl-NL"/>
            </a:defPPr>
            <a:lvl1pPr marL="0" algn="l" defTabSz="685800" rtl="0" eaLnBrk="1" latinLnBrk="0" hangingPunct="1">
              <a:defRPr sz="1200" kern="1200" baseline="0">
                <a:solidFill>
                  <a:schemeClr val="tx1"/>
                </a:solidFill>
                <a:latin typeface="Arial"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2C4680AE-594F-F745-8AB4-5ED4CA057D96}" type="slidenum">
              <a:rPr lang="nl-NL" sz="1600" smtClean="0"/>
              <a:pPr algn="r"/>
              <a:t>‹nr.›</a:t>
            </a:fld>
            <a:endParaRPr lang="nl-NL" sz="1600" dirty="0"/>
          </a:p>
        </p:txBody>
      </p:sp>
      <p:sp>
        <p:nvSpPr>
          <p:cNvPr id="13" name="Tekstvak 12"/>
          <p:cNvSpPr txBox="1"/>
          <p:nvPr/>
        </p:nvSpPr>
        <p:spPr>
          <a:xfrm>
            <a:off x="-1584853" y="740834"/>
            <a:ext cx="1500431" cy="5311903"/>
          </a:xfrm>
          <a:prstGeom prst="rect">
            <a:avLst/>
          </a:prstGeom>
          <a:noFill/>
        </p:spPr>
        <p:txBody>
          <a:bodyPr wrap="square" lIns="0" tIns="0" rIns="0" bIns="0" rtlCol="0">
            <a:spAutoFit/>
          </a:bodyPr>
          <a:lstStyle/>
          <a:p>
            <a:pPr marL="120648" indent="-120648">
              <a:tabLst/>
            </a:pPr>
            <a:r>
              <a:rPr lang="nl-NL" sz="933" b="1" baseline="0" dirty="0">
                <a:latin typeface="Arial" charset="0"/>
              </a:rPr>
              <a:t>Afbeelding wijzigen</a:t>
            </a:r>
          </a:p>
          <a:p>
            <a:pPr marL="120648" indent="-120648">
              <a:buAutoNum type="arabicPeriod"/>
              <a:tabLst/>
            </a:pPr>
            <a:r>
              <a:rPr lang="nl-NL" sz="933" baseline="0" dirty="0">
                <a:latin typeface="Arial" charset="0"/>
              </a:rPr>
              <a:t>Klik op de afbeelding</a:t>
            </a:r>
          </a:p>
          <a:p>
            <a:pPr marL="120648" indent="-120648">
              <a:buAutoNum type="arabicPeriod"/>
              <a:tabLst/>
            </a:pPr>
            <a:r>
              <a:rPr lang="nl-NL" sz="933" baseline="0" dirty="0">
                <a:latin typeface="Arial" charset="0"/>
              </a:rPr>
              <a:t>Rechtermuisknop</a:t>
            </a:r>
            <a:br>
              <a:rPr lang="nl-NL" sz="933" baseline="0" dirty="0">
                <a:latin typeface="Arial" charset="0"/>
              </a:rPr>
            </a:br>
            <a:r>
              <a:rPr lang="nl-NL" sz="933" u="sng" baseline="0" dirty="0">
                <a:latin typeface="Arial" charset="0"/>
              </a:rPr>
              <a:t>Afbeelding wijzigen…</a:t>
            </a:r>
          </a:p>
          <a:p>
            <a:pPr marL="120648" indent="-120648">
              <a:buAutoNum type="arabicPeriod"/>
              <a:tabLst/>
            </a:pPr>
            <a:r>
              <a:rPr lang="nl-NL" sz="933" baseline="0" dirty="0">
                <a:latin typeface="Arial" charset="0"/>
              </a:rPr>
              <a:t>Nieuw beeld toewijzen</a:t>
            </a:r>
            <a:br>
              <a:rPr lang="nl-NL" sz="933" baseline="0" dirty="0">
                <a:latin typeface="Arial" charset="0"/>
              </a:rPr>
            </a:br>
            <a:endParaRPr lang="nl-NL" sz="933" baseline="0" dirty="0">
              <a:latin typeface="Arial" charset="0"/>
            </a:endParaRPr>
          </a:p>
          <a:p>
            <a:pPr marL="120648" indent="-120648">
              <a:tabLst/>
            </a:pPr>
            <a:r>
              <a:rPr lang="nl-NL" sz="933" b="1" baseline="0" dirty="0">
                <a:latin typeface="Arial" charset="0"/>
              </a:rPr>
              <a:t>Positie in kader wijzigen</a:t>
            </a:r>
          </a:p>
          <a:p>
            <a:pPr marL="120648" indent="-120648">
              <a:buAutoNum type="arabicPeriod"/>
              <a:tabLst/>
            </a:pPr>
            <a:r>
              <a:rPr lang="nl-NL" sz="933" baseline="0" dirty="0">
                <a:latin typeface="Arial" charset="0"/>
              </a:rPr>
              <a:t>Ga op afbeelding staan</a:t>
            </a:r>
          </a:p>
          <a:p>
            <a:pPr marL="120648" indent="-120648">
              <a:buAutoNum type="arabicPeriod"/>
              <a:tabLst/>
            </a:pPr>
            <a:r>
              <a:rPr lang="nl-NL" sz="933" baseline="0" dirty="0">
                <a:latin typeface="Arial" charset="0"/>
              </a:rPr>
              <a:t>Rechtermuisknop</a:t>
            </a:r>
            <a:br>
              <a:rPr lang="nl-NL" sz="933" baseline="0" dirty="0">
                <a:latin typeface="Arial" charset="0"/>
              </a:rPr>
            </a:br>
            <a:r>
              <a:rPr lang="nl-NL" sz="933" u="sng" baseline="0" dirty="0">
                <a:latin typeface="Arial" charset="0"/>
              </a:rPr>
              <a:t>Afbeelding opmaken…</a:t>
            </a:r>
          </a:p>
          <a:p>
            <a:pPr marL="120648" indent="-120648">
              <a:buAutoNum type="arabicPeriod"/>
              <a:tabLst/>
            </a:pPr>
            <a:r>
              <a:rPr lang="nl-NL" sz="933" baseline="0" dirty="0">
                <a:latin typeface="Arial" charset="0"/>
              </a:rPr>
              <a:t>Klik op afbeelding</a:t>
            </a:r>
            <a:br>
              <a:rPr lang="nl-NL" sz="933" baseline="0" dirty="0">
                <a:latin typeface="Arial" charset="0"/>
              </a:rPr>
            </a:br>
            <a:r>
              <a:rPr lang="nl-NL" sz="933" u="sng" baseline="0" dirty="0">
                <a:latin typeface="Arial" charset="0"/>
              </a:rPr>
              <a:t>Bijsnijden</a:t>
            </a:r>
            <a:r>
              <a:rPr lang="nl-NL" sz="933" baseline="0" dirty="0">
                <a:latin typeface="Arial" charset="0"/>
              </a:rPr>
              <a:t> &gt;</a:t>
            </a:r>
            <a:br>
              <a:rPr lang="nl-NL" sz="933" baseline="0" dirty="0">
                <a:latin typeface="Arial" charset="0"/>
              </a:rPr>
            </a:br>
            <a:r>
              <a:rPr lang="nl-NL" sz="933" u="sng" baseline="0" dirty="0">
                <a:latin typeface="Arial" charset="0"/>
              </a:rPr>
              <a:t>Afbeeldingspositie</a:t>
            </a:r>
            <a:br>
              <a:rPr lang="nl-NL" sz="933" baseline="0" dirty="0">
                <a:latin typeface="Arial" charset="0"/>
              </a:rPr>
            </a:br>
            <a:r>
              <a:rPr lang="nl-NL" sz="933" u="sng" baseline="0" dirty="0">
                <a:latin typeface="Arial" charset="0"/>
              </a:rPr>
              <a:t>Verschuiving X of Y</a:t>
            </a:r>
          </a:p>
          <a:p>
            <a:pPr marL="120648" indent="-120648">
              <a:buAutoNum type="arabicPeriod"/>
              <a:tabLst/>
            </a:pPr>
            <a:endParaRPr lang="nl-NL" sz="933" u="sng" baseline="0" dirty="0">
              <a:latin typeface="Arial" charset="0"/>
            </a:endParaRPr>
          </a:p>
          <a:p>
            <a:pPr marL="120648" indent="-120648">
              <a:tabLst/>
            </a:pPr>
            <a:r>
              <a:rPr lang="nl-NL" sz="933" b="1" baseline="0" dirty="0">
                <a:latin typeface="Arial" charset="0"/>
              </a:rPr>
              <a:t>Schikken</a:t>
            </a:r>
            <a:endParaRPr lang="nl-NL" sz="933" b="0" u="sng" baseline="0" dirty="0">
              <a:latin typeface="Arial" charset="0"/>
            </a:endParaRPr>
          </a:p>
          <a:p>
            <a:pPr marL="8466" indent="-8466">
              <a:tabLst/>
            </a:pPr>
            <a:r>
              <a:rPr lang="nl-NL" sz="933" u="none" baseline="0" dirty="0">
                <a:latin typeface="Arial" charset="0"/>
              </a:rPr>
              <a:t>Onder start vindt u </a:t>
            </a:r>
          </a:p>
          <a:p>
            <a:pPr marL="8466" indent="-8466">
              <a:tabLst/>
            </a:pPr>
            <a:r>
              <a:rPr lang="nl-NL" sz="933" u="none" baseline="0" dirty="0">
                <a:latin typeface="Arial" charset="0"/>
              </a:rPr>
              <a:t>deze knop (ook </a:t>
            </a:r>
            <a:br>
              <a:rPr lang="nl-NL" sz="933" u="none" baseline="0" dirty="0">
                <a:latin typeface="Arial" charset="0"/>
              </a:rPr>
            </a:br>
            <a:r>
              <a:rPr lang="nl-NL" sz="933" u="none" baseline="0" dirty="0">
                <a:latin typeface="Arial" charset="0"/>
              </a:rPr>
              <a:t>onder het menu). U kunt hiermee objecten naar voren of naar achter plaatsen en/of eenvoudig uitlijnen.</a:t>
            </a:r>
          </a:p>
          <a:p>
            <a:pPr marL="8466" indent="-8466">
              <a:tabLst/>
            </a:pPr>
            <a:endParaRPr lang="nl-NL" sz="933" u="none" baseline="0" dirty="0">
              <a:latin typeface="Arial" charset="0"/>
            </a:endParaRPr>
          </a:p>
          <a:p>
            <a:pPr marL="120648" indent="-120648">
              <a:tabLst/>
            </a:pPr>
            <a:r>
              <a:rPr lang="nl-NL" sz="933" b="1" baseline="0" dirty="0">
                <a:latin typeface="Arial" charset="0"/>
              </a:rPr>
              <a:t>Derde kleur toewijzen</a:t>
            </a:r>
          </a:p>
          <a:p>
            <a:pPr marL="120648" indent="-120648">
              <a:buAutoNum type="arabicPeriod"/>
              <a:tabLst/>
            </a:pPr>
            <a:r>
              <a:rPr lang="nl-NL" sz="933" baseline="0" dirty="0">
                <a:latin typeface="Arial" charset="0"/>
              </a:rPr>
              <a:t>Klik op het vlak dat een andere kleur moet</a:t>
            </a:r>
            <a:r>
              <a:rPr lang="nl-NL" sz="933" dirty="0">
                <a:latin typeface="Arial" charset="0"/>
              </a:rPr>
              <a:t> </a:t>
            </a:r>
            <a:r>
              <a:rPr lang="nl-NL" sz="933" baseline="0" dirty="0">
                <a:latin typeface="Arial" charset="0"/>
              </a:rPr>
              <a:t>krijgen</a:t>
            </a:r>
          </a:p>
          <a:p>
            <a:pPr marL="120648" indent="-120648">
              <a:buAutoNum type="arabicPeriod"/>
              <a:tabLst/>
            </a:pPr>
            <a:r>
              <a:rPr lang="nl-NL" sz="933" baseline="0" dirty="0">
                <a:latin typeface="Arial" charset="0"/>
              </a:rPr>
              <a:t>Klik op </a:t>
            </a:r>
            <a:r>
              <a:rPr lang="nl-NL" sz="933" u="sng" baseline="0" dirty="0">
                <a:latin typeface="Arial" charset="0"/>
              </a:rPr>
              <a:t>Opvullen van vorm</a:t>
            </a:r>
          </a:p>
          <a:p>
            <a:pPr marL="120648" indent="-120648">
              <a:buAutoNum type="arabicPeriod"/>
              <a:tabLst/>
            </a:pPr>
            <a:r>
              <a:rPr lang="nl-NL" sz="933" dirty="0">
                <a:latin typeface="Arial" charset="0"/>
              </a:rPr>
              <a:t>K</a:t>
            </a:r>
            <a:r>
              <a:rPr lang="nl-NL" sz="933" baseline="0" dirty="0">
                <a:latin typeface="Arial" charset="0"/>
              </a:rPr>
              <a:t>lik op </a:t>
            </a:r>
            <a:r>
              <a:rPr lang="nl-NL" sz="933" u="sng" baseline="0" dirty="0">
                <a:latin typeface="Arial" charset="0"/>
              </a:rPr>
              <a:t>Meer opvulkleuren</a:t>
            </a:r>
            <a:endParaRPr lang="nl-NL" sz="933" dirty="0">
              <a:latin typeface="Arial" charset="0"/>
            </a:endParaRPr>
          </a:p>
          <a:p>
            <a:pPr marL="120648" indent="-120648">
              <a:buAutoNum type="arabicPeriod"/>
              <a:tabLst/>
            </a:pPr>
            <a:r>
              <a:rPr lang="nl-NL" sz="933" dirty="0">
                <a:latin typeface="Arial" charset="0"/>
              </a:rPr>
              <a:t>Kies tab </a:t>
            </a:r>
            <a:r>
              <a:rPr lang="nl-NL" sz="933" u="sng" dirty="0">
                <a:latin typeface="Arial" charset="0"/>
              </a:rPr>
              <a:t>Aangepast</a:t>
            </a:r>
          </a:p>
          <a:p>
            <a:pPr marL="120648" indent="-120648">
              <a:buAutoNum type="arabicPeriod"/>
              <a:tabLst/>
            </a:pPr>
            <a:r>
              <a:rPr lang="nl-NL" sz="933" baseline="0" dirty="0">
                <a:latin typeface="Arial" charset="0"/>
              </a:rPr>
              <a:t>Vul de RGB-waarde</a:t>
            </a:r>
            <a:r>
              <a:rPr lang="nl-NL" sz="933" dirty="0">
                <a:latin typeface="Arial" charset="0"/>
              </a:rPr>
              <a:t> in van een van de voorgestelde kleuren</a:t>
            </a:r>
            <a:r>
              <a:rPr lang="nl-NL" sz="933" baseline="0" dirty="0">
                <a:latin typeface="Arial" charset="0"/>
              </a:rPr>
              <a:t> op Tools en tips-pagina</a:t>
            </a:r>
            <a:endParaRPr lang="nl-NL" sz="933" dirty="0">
              <a:latin typeface="Arial" charset="0"/>
            </a:endParaRPr>
          </a:p>
          <a:p>
            <a:pPr marL="120648" indent="-120648">
              <a:buAutoNum type="arabicPeriod"/>
              <a:tabLst/>
            </a:pPr>
            <a:r>
              <a:rPr lang="nl-NL" sz="933" baseline="0" dirty="0">
                <a:latin typeface="Arial" charset="0"/>
              </a:rPr>
              <a:t>Klik op OK</a:t>
            </a:r>
          </a:p>
          <a:p>
            <a:pPr marL="8466" indent="-8466">
              <a:tabLst/>
            </a:pPr>
            <a:endParaRPr lang="nl-NL" sz="933" baseline="0" dirty="0">
              <a:latin typeface="Arial" charset="0"/>
            </a:endParaRPr>
          </a:p>
        </p:txBody>
      </p:sp>
      <p:pic>
        <p:nvPicPr>
          <p:cNvPr id="15" name="Afbeelding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98" y="2896056"/>
            <a:ext cx="306827" cy="375011"/>
          </a:xfrm>
          <a:prstGeom prst="rect">
            <a:avLst/>
          </a:prstGeom>
        </p:spPr>
      </p:pic>
      <p:grpSp>
        <p:nvGrpSpPr>
          <p:cNvPr id="17" name="Groeperen 16"/>
          <p:cNvGrpSpPr/>
          <p:nvPr/>
        </p:nvGrpSpPr>
        <p:grpSpPr>
          <a:xfrm>
            <a:off x="-1584853" y="5637245"/>
            <a:ext cx="1500431" cy="749419"/>
            <a:chOff x="4782929" y="4335401"/>
            <a:chExt cx="1125323" cy="562064"/>
          </a:xfrm>
        </p:grpSpPr>
        <p:pic>
          <p:nvPicPr>
            <p:cNvPr id="18" name="Afbeelding 17"/>
            <p:cNvPicPr>
              <a:picLocks noChangeAspect="1"/>
            </p:cNvPicPr>
            <p:nvPr/>
          </p:nvPicPr>
          <p:blipFill rotWithShape="1">
            <a:blip r:embed="rId3">
              <a:extLst>
                <a:ext uri="{28A0092B-C50C-407E-A947-70E740481C1C}">
                  <a14:useLocalDpi xmlns:a14="http://schemas.microsoft.com/office/drawing/2010/main" val="0"/>
                </a:ext>
              </a:extLst>
            </a:blip>
            <a:srcRect l="6069" t="21802" r="2900" b="-6396"/>
            <a:stretch/>
          </p:blipFill>
          <p:spPr>
            <a:xfrm>
              <a:off x="4782929" y="4447336"/>
              <a:ext cx="1125323" cy="450129"/>
            </a:xfrm>
            <a:prstGeom prst="rect">
              <a:avLst/>
            </a:prstGeom>
          </p:spPr>
        </p:pic>
        <p:cxnSp>
          <p:nvCxnSpPr>
            <p:cNvPr id="22" name="Rechte verbindingslijn 21"/>
            <p:cNvCxnSpPr/>
            <p:nvPr/>
          </p:nvCxnSpPr>
          <p:spPr>
            <a:xfrm flipV="1">
              <a:off x="5519530" y="4335401"/>
              <a:ext cx="0" cy="216024"/>
            </a:xfrm>
            <a:prstGeom prst="line">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4" name="Tekstvak 13"/>
          <p:cNvSpPr txBox="1"/>
          <p:nvPr userDrawn="1"/>
        </p:nvSpPr>
        <p:spPr>
          <a:xfrm>
            <a:off x="12261370" y="5349214"/>
            <a:ext cx="1227452" cy="430695"/>
          </a:xfrm>
          <a:prstGeom prst="rect">
            <a:avLst/>
          </a:prstGeom>
          <a:noFill/>
        </p:spPr>
        <p:txBody>
          <a:bodyPr wrap="square" lIns="0" tIns="0" rIns="0" bIns="0" rtlCol="0">
            <a:spAutoFit/>
          </a:bodyPr>
          <a:lstStyle/>
          <a:p>
            <a:pPr marL="120648" indent="-120648">
              <a:tabLst/>
            </a:pPr>
            <a:r>
              <a:rPr lang="nl-NL" sz="933" b="1" u="none" baseline="0" dirty="0">
                <a:solidFill>
                  <a:srgbClr val="C00000"/>
                </a:solidFill>
                <a:latin typeface="Arial" charset="0"/>
              </a:rPr>
              <a:t>Ruimte onder deze </a:t>
            </a:r>
          </a:p>
          <a:p>
            <a:pPr marL="120648" indent="-120648">
              <a:tabLst/>
            </a:pPr>
            <a:r>
              <a:rPr lang="nl-NL" sz="933" b="1" u="none" baseline="0" dirty="0">
                <a:solidFill>
                  <a:srgbClr val="C00000"/>
                </a:solidFill>
                <a:latin typeface="Arial" charset="0"/>
              </a:rPr>
              <a:t>hulplijn vrij houden </a:t>
            </a:r>
          </a:p>
          <a:p>
            <a:pPr marL="120648" indent="-120648">
              <a:tabLst/>
            </a:pPr>
            <a:r>
              <a:rPr lang="nl-NL" sz="933" b="1" u="none" baseline="0" dirty="0">
                <a:solidFill>
                  <a:srgbClr val="C00000"/>
                </a:solidFill>
                <a:latin typeface="Arial" charset="0"/>
              </a:rPr>
              <a:t>voor subtitel</a:t>
            </a:r>
            <a:endParaRPr lang="nl-NL" sz="933" baseline="0" dirty="0">
              <a:latin typeface="Arial" charset="0"/>
            </a:endParaRPr>
          </a:p>
        </p:txBody>
      </p:sp>
    </p:spTree>
    <p:extLst>
      <p:ext uri="{BB962C8B-B14F-4D97-AF65-F5344CB8AC3E}">
        <p14:creationId xmlns:p14="http://schemas.microsoft.com/office/powerpoint/2010/main" val="19216577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Object met toelicht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8350" y="740833"/>
            <a:ext cx="4350159" cy="1151468"/>
          </a:xfrm>
          <a:prstGeom prst="rect">
            <a:avLst/>
          </a:prstGeom>
        </p:spPr>
        <p:txBody>
          <a:bodyPr lIns="0" tIns="0" rIns="0" bIns="0" anchor="t" anchorCtr="0"/>
          <a:lstStyle>
            <a:lvl1pPr>
              <a:defRPr sz="3200"/>
            </a:lvl1pPr>
          </a:lstStyle>
          <a:p>
            <a:r>
              <a:rPr lang="nl-NL" dirty="0"/>
              <a:t>Klik om titel van de dia toe te voegen</a:t>
            </a:r>
            <a:endParaRPr lang="en-US" dirty="0"/>
          </a:p>
        </p:txBody>
      </p:sp>
      <p:sp>
        <p:nvSpPr>
          <p:cNvPr id="3" name="Content Placeholder 2"/>
          <p:cNvSpPr>
            <a:spLocks noGrp="1"/>
          </p:cNvSpPr>
          <p:nvPr>
            <p:ph idx="1" hasCustomPrompt="1"/>
          </p:nvPr>
        </p:nvSpPr>
        <p:spPr>
          <a:xfrm>
            <a:off x="5327915" y="740835"/>
            <a:ext cx="6095735" cy="4607984"/>
          </a:xfrm>
        </p:spPr>
        <p:txBody>
          <a:bodyPr lIns="0" tIns="0" rIns="0" bIns="0">
            <a:normAutofit/>
          </a:bodyPr>
          <a:lstStyle>
            <a:lvl1pPr marL="228594" marR="0" indent="-22859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sz="2667" baseline="0"/>
            </a:lvl1pPr>
            <a:lvl2pPr>
              <a:defRPr sz="2400" baseline="0"/>
            </a:lvl2pPr>
            <a:lvl3pPr>
              <a:defRPr sz="2133" baseline="0"/>
            </a:lvl3pPr>
            <a:lvl4pPr>
              <a:defRPr sz="1867" baseline="0"/>
            </a:lvl4pPr>
            <a:lvl5pPr>
              <a:defRPr sz="1600" baseline="0"/>
            </a:lvl5pPr>
            <a:lvl6pPr>
              <a:defRPr sz="2000"/>
            </a:lvl6pPr>
            <a:lvl7pPr>
              <a:defRPr sz="2000"/>
            </a:lvl7pPr>
            <a:lvl8pPr>
              <a:defRPr sz="2000"/>
            </a:lvl8pPr>
            <a:lvl9pPr>
              <a:defRPr sz="2000"/>
            </a:lvl9pPr>
          </a:lstStyle>
          <a:p>
            <a:pPr lvl="0"/>
            <a:r>
              <a:rPr lang="nl-NL" dirty="0"/>
              <a:t>Klik om tekst toe te voegen</a:t>
            </a:r>
          </a:p>
          <a:p>
            <a:pPr lvl="1"/>
            <a:r>
              <a:rPr lang="nl-NL" dirty="0"/>
              <a:t>Klik om tekst toe te voegen</a:t>
            </a:r>
          </a:p>
          <a:p>
            <a:pPr lvl="2"/>
            <a:r>
              <a:rPr lang="nl-NL" dirty="0"/>
              <a:t>Klik om tekst toe te voegen</a:t>
            </a:r>
          </a:p>
          <a:p>
            <a:pPr lvl="3"/>
            <a:r>
              <a:rPr lang="nl-NL" dirty="0"/>
              <a:t>Klik om tekst toe te voegen</a:t>
            </a:r>
          </a:p>
          <a:p>
            <a:pPr lvl="4"/>
            <a:r>
              <a:rPr lang="nl-NL" dirty="0"/>
              <a:t>Klik om tekst toe te voegen</a:t>
            </a:r>
          </a:p>
        </p:txBody>
      </p:sp>
      <p:sp>
        <p:nvSpPr>
          <p:cNvPr id="29" name="Tijdelijke aanduiding voor voettekst 1"/>
          <p:cNvSpPr>
            <a:spLocks noGrp="1"/>
          </p:cNvSpPr>
          <p:nvPr>
            <p:ph type="ftr" sz="quarter" idx="10"/>
          </p:nvPr>
        </p:nvSpPr>
        <p:spPr>
          <a:xfrm>
            <a:off x="768350" y="5925278"/>
            <a:ext cx="9840151" cy="501341"/>
          </a:xfrm>
          <a:prstGeom prst="rect">
            <a:avLst/>
          </a:prstGeom>
        </p:spPr>
        <p:txBody>
          <a:bodyPr vert="horz" lIns="0" tIns="0" rIns="0" bIns="0" rtlCol="0" anchor="t" anchorCtr="0"/>
          <a:lstStyle>
            <a:lvl1pPr algn="l">
              <a:defRPr sz="1600" baseline="0">
                <a:solidFill>
                  <a:schemeClr val="tx1"/>
                </a:solidFill>
                <a:latin typeface="Arial" charset="0"/>
              </a:defRPr>
            </a:lvl1pPr>
          </a:lstStyle>
          <a:p>
            <a:r>
              <a:rPr lang="nl-NL"/>
              <a:t>U kunt deze subtitel aanpassen via ‘Invoegen’ in het menu item ‘Koptekst en voettekst’</a:t>
            </a:r>
            <a:endParaRPr lang="nl-NL" dirty="0"/>
          </a:p>
        </p:txBody>
      </p:sp>
      <p:sp>
        <p:nvSpPr>
          <p:cNvPr id="30" name="Tijdelijke aanduiding voor voettekst 1"/>
          <p:cNvSpPr txBox="1">
            <a:spLocks/>
          </p:cNvSpPr>
          <p:nvPr userDrawn="1"/>
        </p:nvSpPr>
        <p:spPr>
          <a:xfrm>
            <a:off x="10608499" y="5925278"/>
            <a:ext cx="815151" cy="501341"/>
          </a:xfrm>
          <a:prstGeom prst="rect">
            <a:avLst/>
          </a:prstGeom>
        </p:spPr>
        <p:txBody>
          <a:bodyPr vert="horz" lIns="0" tIns="0" rIns="0" bIns="0" rtlCol="0" anchor="t" anchorCtr="0"/>
          <a:lstStyle>
            <a:defPPr>
              <a:defRPr lang="nl-NL"/>
            </a:defPPr>
            <a:lvl1pPr marL="0" algn="l" defTabSz="685800" rtl="0" eaLnBrk="1" latinLnBrk="0" hangingPunct="1">
              <a:defRPr sz="1200" kern="1200" baseline="0">
                <a:solidFill>
                  <a:schemeClr val="tx1"/>
                </a:solidFill>
                <a:latin typeface="Arial"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2C4680AE-594F-F745-8AB4-5ED4CA057D96}" type="slidenum">
              <a:rPr lang="nl-NL" sz="1600" smtClean="0"/>
              <a:pPr algn="r"/>
              <a:t>‹nr.›</a:t>
            </a:fld>
            <a:endParaRPr lang="nl-NL" sz="1600" dirty="0"/>
          </a:p>
        </p:txBody>
      </p:sp>
      <p:sp>
        <p:nvSpPr>
          <p:cNvPr id="28" name="Content Placeholder 2"/>
          <p:cNvSpPr>
            <a:spLocks noGrp="1"/>
          </p:cNvSpPr>
          <p:nvPr>
            <p:ph idx="11" hasCustomPrompt="1"/>
          </p:nvPr>
        </p:nvSpPr>
        <p:spPr>
          <a:xfrm>
            <a:off x="768352" y="1892301"/>
            <a:ext cx="4350157" cy="3456519"/>
          </a:xfrm>
        </p:spPr>
        <p:txBody>
          <a:bodyPr lIns="0" tIns="0" rIns="0" bIns="0">
            <a:normAutofit/>
          </a:bodyPr>
          <a:lstStyle>
            <a:lvl1pPr marL="228594" marR="0" indent="-22859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sz="2667" baseline="0"/>
            </a:lvl1pPr>
            <a:lvl2pPr>
              <a:spcBef>
                <a:spcPts val="0"/>
              </a:spcBef>
              <a:defRPr sz="2400" baseline="0"/>
            </a:lvl2pPr>
            <a:lvl3pPr>
              <a:spcBef>
                <a:spcPts val="0"/>
              </a:spcBef>
              <a:defRPr sz="2133" baseline="0"/>
            </a:lvl3pPr>
            <a:lvl4pPr>
              <a:spcBef>
                <a:spcPts val="0"/>
              </a:spcBef>
              <a:defRPr sz="1867" baseline="0"/>
            </a:lvl4pPr>
            <a:lvl5pPr>
              <a:spcBef>
                <a:spcPts val="0"/>
              </a:spcBef>
              <a:defRPr sz="1600" baseline="0"/>
            </a:lvl5pPr>
          </a:lstStyle>
          <a:p>
            <a:pPr lvl="0"/>
            <a:r>
              <a:rPr lang="nl-NL" dirty="0"/>
              <a:t>Klik om tekst toe te voegen</a:t>
            </a:r>
          </a:p>
          <a:p>
            <a:pPr lvl="1"/>
            <a:r>
              <a:rPr lang="nl-NL" dirty="0"/>
              <a:t>Klik om tekst toe te voegen</a:t>
            </a:r>
          </a:p>
          <a:p>
            <a:pPr lvl="2"/>
            <a:r>
              <a:rPr lang="nl-NL" dirty="0"/>
              <a:t>Klik om tekst toe te voegen</a:t>
            </a:r>
          </a:p>
          <a:p>
            <a:pPr lvl="3"/>
            <a:r>
              <a:rPr lang="nl-NL" dirty="0"/>
              <a:t>Klik om tekst toe te voegen</a:t>
            </a:r>
          </a:p>
          <a:p>
            <a:pPr lvl="4"/>
            <a:r>
              <a:rPr lang="nl-NL" dirty="0"/>
              <a:t>Klik om tekst toe te voegen</a:t>
            </a:r>
          </a:p>
        </p:txBody>
      </p:sp>
      <p:sp>
        <p:nvSpPr>
          <p:cNvPr id="18" name="Tekstvak 17"/>
          <p:cNvSpPr txBox="1"/>
          <p:nvPr userDrawn="1"/>
        </p:nvSpPr>
        <p:spPr>
          <a:xfrm>
            <a:off x="-1584853" y="740831"/>
            <a:ext cx="1492117" cy="1579215"/>
          </a:xfrm>
          <a:prstGeom prst="rect">
            <a:avLst/>
          </a:prstGeom>
          <a:noFill/>
        </p:spPr>
        <p:txBody>
          <a:bodyPr wrap="square" lIns="0" tIns="0" rIns="0" bIns="0" rtlCol="0">
            <a:spAutoFit/>
          </a:bodyPr>
          <a:lstStyle/>
          <a:p>
            <a:pPr marL="120648" indent="-120648">
              <a:tabLst/>
            </a:pPr>
            <a:r>
              <a:rPr lang="nl-NL" sz="933" b="1" dirty="0">
                <a:latin typeface="Arial" charset="0"/>
              </a:rPr>
              <a:t>Grafiektype wijzigen</a:t>
            </a:r>
            <a:endParaRPr lang="nl-NL" sz="933" b="1" baseline="0" dirty="0">
              <a:latin typeface="Arial" charset="0"/>
            </a:endParaRPr>
          </a:p>
          <a:p>
            <a:pPr marL="120648" indent="-120648">
              <a:buAutoNum type="arabicPeriod"/>
              <a:tabLst/>
            </a:pPr>
            <a:r>
              <a:rPr lang="nl-NL" sz="933" baseline="0" dirty="0">
                <a:latin typeface="Arial" charset="0"/>
              </a:rPr>
              <a:t>Klik met rechtermuisknop</a:t>
            </a:r>
            <a:br>
              <a:rPr lang="nl-NL" sz="933" baseline="0" dirty="0">
                <a:latin typeface="Arial" charset="0"/>
              </a:rPr>
            </a:br>
            <a:r>
              <a:rPr lang="nl-NL" sz="933" baseline="0" dirty="0">
                <a:latin typeface="Arial" charset="0"/>
              </a:rPr>
              <a:t>op</a:t>
            </a:r>
            <a:r>
              <a:rPr lang="nl-NL" sz="933" dirty="0">
                <a:latin typeface="Arial" charset="0"/>
              </a:rPr>
              <a:t> de grafiek</a:t>
            </a:r>
            <a:endParaRPr lang="nl-NL" sz="933" baseline="0" dirty="0">
              <a:latin typeface="Arial" charset="0"/>
            </a:endParaRPr>
          </a:p>
          <a:p>
            <a:pPr marL="120648" indent="-120648">
              <a:buAutoNum type="arabicPeriod"/>
              <a:tabLst/>
            </a:pPr>
            <a:r>
              <a:rPr lang="nl-NL" sz="933" baseline="0" dirty="0">
                <a:latin typeface="Arial" charset="0"/>
              </a:rPr>
              <a:t>klik op </a:t>
            </a:r>
            <a:r>
              <a:rPr lang="nl-NL" sz="933" u="sng" baseline="0" dirty="0">
                <a:latin typeface="Arial" charset="0"/>
              </a:rPr>
              <a:t>Ander type  grafiekreeks</a:t>
            </a:r>
          </a:p>
          <a:p>
            <a:pPr marL="120648" indent="-120648">
              <a:buAutoNum type="arabicPeriod"/>
              <a:tabLst/>
            </a:pPr>
            <a:endParaRPr lang="nl-NL" sz="933" u="sng" dirty="0">
              <a:latin typeface="Arial" charset="0"/>
            </a:endParaRPr>
          </a:p>
          <a:p>
            <a:pPr marL="120648" indent="-120648">
              <a:tabLst/>
            </a:pPr>
            <a:r>
              <a:rPr lang="nl-NL" sz="933" b="1" dirty="0">
                <a:latin typeface="Arial" charset="0"/>
              </a:rPr>
              <a:t>Grafiekgegevens wijzigen</a:t>
            </a:r>
          </a:p>
          <a:p>
            <a:pPr marL="120648" indent="-120648">
              <a:buAutoNum type="arabicPeriod"/>
              <a:tabLst/>
            </a:pPr>
            <a:r>
              <a:rPr lang="nl-NL" sz="933" dirty="0">
                <a:latin typeface="Arial" charset="0"/>
              </a:rPr>
              <a:t>Klik met rechtermuisknop</a:t>
            </a:r>
            <a:br>
              <a:rPr lang="nl-NL" sz="933" dirty="0">
                <a:latin typeface="Arial" charset="0"/>
              </a:rPr>
            </a:br>
            <a:r>
              <a:rPr lang="nl-NL" sz="933" dirty="0">
                <a:latin typeface="Arial" charset="0"/>
              </a:rPr>
              <a:t>op de grafiek</a:t>
            </a:r>
          </a:p>
          <a:p>
            <a:pPr marL="120648" indent="-120648">
              <a:buAutoNum type="arabicPeriod"/>
              <a:tabLst/>
            </a:pPr>
            <a:r>
              <a:rPr lang="nl-NL" sz="933" dirty="0">
                <a:latin typeface="Arial" charset="0"/>
              </a:rPr>
              <a:t>klik op </a:t>
            </a:r>
            <a:r>
              <a:rPr lang="nl-NL" sz="933" u="sng" dirty="0">
                <a:latin typeface="Arial" charset="0"/>
              </a:rPr>
              <a:t>Gegevens bewerken in Excel</a:t>
            </a:r>
            <a:endParaRPr lang="nl-NL" sz="933" b="1" u="sng" dirty="0">
              <a:latin typeface="Arial" charset="0"/>
            </a:endParaRPr>
          </a:p>
        </p:txBody>
      </p:sp>
      <p:sp>
        <p:nvSpPr>
          <p:cNvPr id="31" name="Tekstvak 30"/>
          <p:cNvSpPr txBox="1"/>
          <p:nvPr/>
        </p:nvSpPr>
        <p:spPr>
          <a:xfrm>
            <a:off x="-1584853" y="2458004"/>
            <a:ext cx="1500431" cy="3158429"/>
          </a:xfrm>
          <a:prstGeom prst="rect">
            <a:avLst/>
          </a:prstGeom>
          <a:noFill/>
        </p:spPr>
        <p:txBody>
          <a:bodyPr wrap="square" lIns="0" tIns="0" rIns="0" bIns="0" rtlCol="0">
            <a:spAutoFit/>
          </a:bodyPr>
          <a:lstStyle/>
          <a:p>
            <a:pPr marL="120648" indent="-120648">
              <a:tabLst/>
            </a:pPr>
            <a:r>
              <a:rPr lang="nl-NL" sz="933" b="1" baseline="0" dirty="0">
                <a:latin typeface="Arial" charset="0"/>
              </a:rPr>
              <a:t>Schikken</a:t>
            </a:r>
            <a:endParaRPr lang="nl-NL" sz="933" b="0" u="sng" baseline="0" dirty="0">
              <a:latin typeface="Arial" charset="0"/>
            </a:endParaRPr>
          </a:p>
          <a:p>
            <a:pPr marL="8466" indent="-8466">
              <a:tabLst/>
            </a:pPr>
            <a:r>
              <a:rPr lang="nl-NL" sz="933" u="none" baseline="0" dirty="0">
                <a:latin typeface="Arial" charset="0"/>
              </a:rPr>
              <a:t>Onder start vindt u </a:t>
            </a:r>
          </a:p>
          <a:p>
            <a:pPr marL="8466" indent="-8466">
              <a:tabLst/>
            </a:pPr>
            <a:r>
              <a:rPr lang="nl-NL" sz="933" u="none" baseline="0" dirty="0">
                <a:latin typeface="Arial" charset="0"/>
              </a:rPr>
              <a:t>deze knop (ook </a:t>
            </a:r>
            <a:br>
              <a:rPr lang="nl-NL" sz="933" u="none" baseline="0" dirty="0">
                <a:latin typeface="Arial" charset="0"/>
              </a:rPr>
            </a:br>
            <a:r>
              <a:rPr lang="nl-NL" sz="933" u="none" baseline="0" dirty="0">
                <a:latin typeface="Arial" charset="0"/>
              </a:rPr>
              <a:t>onder het menu). U kunt hiermee objecten naar voren of naar achter plaatsen en/of eenvoudig uitlijnen.</a:t>
            </a:r>
          </a:p>
          <a:p>
            <a:pPr marL="8466" indent="-8466">
              <a:tabLst/>
            </a:pPr>
            <a:endParaRPr lang="nl-NL" sz="933" u="none" baseline="0" dirty="0">
              <a:latin typeface="Arial" charset="0"/>
            </a:endParaRPr>
          </a:p>
          <a:p>
            <a:pPr marL="120648" indent="-120648">
              <a:tabLst/>
            </a:pPr>
            <a:r>
              <a:rPr lang="nl-NL" sz="933" b="1" baseline="0" dirty="0">
                <a:latin typeface="Arial" charset="0"/>
              </a:rPr>
              <a:t>Derde kleur toewijzen</a:t>
            </a:r>
          </a:p>
          <a:p>
            <a:pPr marL="120648" indent="-120648">
              <a:buAutoNum type="arabicPeriod"/>
              <a:tabLst/>
            </a:pPr>
            <a:r>
              <a:rPr lang="nl-NL" sz="933" baseline="0" dirty="0">
                <a:latin typeface="Arial" charset="0"/>
              </a:rPr>
              <a:t>Klik op het vlak dat een andere kleur moet</a:t>
            </a:r>
            <a:r>
              <a:rPr lang="nl-NL" sz="933" dirty="0">
                <a:latin typeface="Arial" charset="0"/>
              </a:rPr>
              <a:t> </a:t>
            </a:r>
            <a:r>
              <a:rPr lang="nl-NL" sz="933" baseline="0" dirty="0">
                <a:latin typeface="Arial" charset="0"/>
              </a:rPr>
              <a:t>krijgen</a:t>
            </a:r>
          </a:p>
          <a:p>
            <a:pPr marL="120648" indent="-120648">
              <a:buAutoNum type="arabicPeriod"/>
              <a:tabLst/>
            </a:pPr>
            <a:r>
              <a:rPr lang="nl-NL" sz="933" baseline="0" dirty="0">
                <a:latin typeface="Arial" charset="0"/>
              </a:rPr>
              <a:t>Klik op </a:t>
            </a:r>
            <a:r>
              <a:rPr lang="nl-NL" sz="933" u="sng" baseline="0" dirty="0">
                <a:latin typeface="Arial" charset="0"/>
              </a:rPr>
              <a:t>Opvullen van vorm</a:t>
            </a:r>
          </a:p>
          <a:p>
            <a:pPr marL="120648" indent="-120648">
              <a:buAutoNum type="arabicPeriod"/>
              <a:tabLst/>
            </a:pPr>
            <a:r>
              <a:rPr lang="nl-NL" sz="933" dirty="0">
                <a:latin typeface="Arial" charset="0"/>
              </a:rPr>
              <a:t>K</a:t>
            </a:r>
            <a:r>
              <a:rPr lang="nl-NL" sz="933" baseline="0" dirty="0">
                <a:latin typeface="Arial" charset="0"/>
              </a:rPr>
              <a:t>lik op </a:t>
            </a:r>
            <a:r>
              <a:rPr lang="nl-NL" sz="933" u="sng" baseline="0" dirty="0">
                <a:latin typeface="Arial" charset="0"/>
              </a:rPr>
              <a:t>Meer opvulkleuren</a:t>
            </a:r>
            <a:endParaRPr lang="nl-NL" sz="933" dirty="0">
              <a:latin typeface="Arial" charset="0"/>
            </a:endParaRPr>
          </a:p>
          <a:p>
            <a:pPr marL="120648" indent="-120648">
              <a:buAutoNum type="arabicPeriod"/>
              <a:tabLst/>
            </a:pPr>
            <a:r>
              <a:rPr lang="nl-NL" sz="933" dirty="0">
                <a:latin typeface="Arial" charset="0"/>
              </a:rPr>
              <a:t>Kies tab </a:t>
            </a:r>
            <a:r>
              <a:rPr lang="nl-NL" sz="933" u="sng" dirty="0">
                <a:latin typeface="Arial" charset="0"/>
              </a:rPr>
              <a:t>Aangepast</a:t>
            </a:r>
          </a:p>
          <a:p>
            <a:pPr marL="120648" indent="-120648">
              <a:buAutoNum type="arabicPeriod"/>
              <a:tabLst/>
            </a:pPr>
            <a:r>
              <a:rPr lang="nl-NL" sz="933" baseline="0" dirty="0">
                <a:latin typeface="Arial" charset="0"/>
              </a:rPr>
              <a:t>Vul de RGB-waarde</a:t>
            </a:r>
            <a:r>
              <a:rPr lang="nl-NL" sz="933" dirty="0">
                <a:latin typeface="Arial" charset="0"/>
              </a:rPr>
              <a:t> in van een van de voorgestelde kleuren</a:t>
            </a:r>
            <a:r>
              <a:rPr lang="nl-NL" sz="933" baseline="0" dirty="0">
                <a:latin typeface="Arial" charset="0"/>
              </a:rPr>
              <a:t> op Tools en tips-pagina</a:t>
            </a:r>
            <a:endParaRPr lang="nl-NL" sz="933" dirty="0">
              <a:latin typeface="Arial" charset="0"/>
            </a:endParaRPr>
          </a:p>
          <a:p>
            <a:pPr marL="120648" indent="-120648">
              <a:buAutoNum type="arabicPeriod"/>
              <a:tabLst/>
            </a:pPr>
            <a:r>
              <a:rPr lang="nl-NL" sz="933" baseline="0" dirty="0">
                <a:latin typeface="Arial" charset="0"/>
              </a:rPr>
              <a:t>Klik op OK</a:t>
            </a:r>
          </a:p>
          <a:p>
            <a:pPr marL="8466" indent="-8466">
              <a:tabLst/>
            </a:pPr>
            <a:endParaRPr lang="nl-NL" sz="933" baseline="0" dirty="0">
              <a:latin typeface="Arial" charset="0"/>
            </a:endParaRPr>
          </a:p>
        </p:txBody>
      </p:sp>
      <p:pic>
        <p:nvPicPr>
          <p:cNvPr id="32" name="Afbeelding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98" y="2458004"/>
            <a:ext cx="306827" cy="375011"/>
          </a:xfrm>
          <a:prstGeom prst="rect">
            <a:avLst/>
          </a:prstGeom>
        </p:spPr>
      </p:pic>
      <p:grpSp>
        <p:nvGrpSpPr>
          <p:cNvPr id="33" name="Groeperen 32"/>
          <p:cNvGrpSpPr/>
          <p:nvPr/>
        </p:nvGrpSpPr>
        <p:grpSpPr>
          <a:xfrm>
            <a:off x="-1584853" y="5253203"/>
            <a:ext cx="1500431" cy="749419"/>
            <a:chOff x="4782929" y="4335401"/>
            <a:chExt cx="1125323" cy="562064"/>
          </a:xfrm>
        </p:grpSpPr>
        <p:pic>
          <p:nvPicPr>
            <p:cNvPr id="34" name="Afbeelding 33"/>
            <p:cNvPicPr>
              <a:picLocks noChangeAspect="1"/>
            </p:cNvPicPr>
            <p:nvPr/>
          </p:nvPicPr>
          <p:blipFill rotWithShape="1">
            <a:blip r:embed="rId3">
              <a:extLst>
                <a:ext uri="{28A0092B-C50C-407E-A947-70E740481C1C}">
                  <a14:useLocalDpi xmlns:a14="http://schemas.microsoft.com/office/drawing/2010/main" val="0"/>
                </a:ext>
              </a:extLst>
            </a:blip>
            <a:srcRect l="6069" t="21802" r="2900" b="-6396"/>
            <a:stretch/>
          </p:blipFill>
          <p:spPr>
            <a:xfrm>
              <a:off x="4782929" y="4447336"/>
              <a:ext cx="1125323" cy="450129"/>
            </a:xfrm>
            <a:prstGeom prst="rect">
              <a:avLst/>
            </a:prstGeom>
          </p:spPr>
        </p:pic>
        <p:cxnSp>
          <p:nvCxnSpPr>
            <p:cNvPr id="35" name="Rechte verbindingslijn 34"/>
            <p:cNvCxnSpPr/>
            <p:nvPr/>
          </p:nvCxnSpPr>
          <p:spPr>
            <a:xfrm flipV="1">
              <a:off x="5519530" y="4335401"/>
              <a:ext cx="0" cy="216024"/>
            </a:xfrm>
            <a:prstGeom prst="line">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6" name="Tekstvak 15"/>
          <p:cNvSpPr txBox="1"/>
          <p:nvPr userDrawn="1"/>
        </p:nvSpPr>
        <p:spPr>
          <a:xfrm>
            <a:off x="12261370" y="5349214"/>
            <a:ext cx="1227452" cy="430695"/>
          </a:xfrm>
          <a:prstGeom prst="rect">
            <a:avLst/>
          </a:prstGeom>
          <a:noFill/>
        </p:spPr>
        <p:txBody>
          <a:bodyPr wrap="square" lIns="0" tIns="0" rIns="0" bIns="0" rtlCol="0">
            <a:spAutoFit/>
          </a:bodyPr>
          <a:lstStyle/>
          <a:p>
            <a:pPr marL="120648" indent="-120648">
              <a:tabLst/>
            </a:pPr>
            <a:r>
              <a:rPr lang="nl-NL" sz="933" b="1" u="none" baseline="0" dirty="0">
                <a:solidFill>
                  <a:srgbClr val="C00000"/>
                </a:solidFill>
                <a:latin typeface="Arial" charset="0"/>
              </a:rPr>
              <a:t>Ruimte onder deze </a:t>
            </a:r>
          </a:p>
          <a:p>
            <a:pPr marL="120648" indent="-120648">
              <a:tabLst/>
            </a:pPr>
            <a:r>
              <a:rPr lang="nl-NL" sz="933" b="1" u="none" baseline="0" dirty="0">
                <a:solidFill>
                  <a:srgbClr val="C00000"/>
                </a:solidFill>
                <a:latin typeface="Arial" charset="0"/>
              </a:rPr>
              <a:t>hulplijn vrij houden </a:t>
            </a:r>
          </a:p>
          <a:p>
            <a:pPr marL="120648" indent="-120648">
              <a:tabLst/>
            </a:pPr>
            <a:r>
              <a:rPr lang="nl-NL" sz="933" b="1" u="none" baseline="0" dirty="0">
                <a:solidFill>
                  <a:srgbClr val="C00000"/>
                </a:solidFill>
                <a:latin typeface="Arial" charset="0"/>
              </a:rPr>
              <a:t>voor subtitel</a:t>
            </a:r>
            <a:endParaRPr lang="nl-NL" sz="933" baseline="0" dirty="0">
              <a:latin typeface="Arial" charset="0"/>
            </a:endParaRPr>
          </a:p>
        </p:txBody>
      </p:sp>
    </p:spTree>
    <p:extLst>
      <p:ext uri="{BB962C8B-B14F-4D97-AF65-F5344CB8AC3E}">
        <p14:creationId xmlns:p14="http://schemas.microsoft.com/office/powerpoint/2010/main" val="5537935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Object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8351" y="740831"/>
            <a:ext cx="10655300" cy="1151469"/>
          </a:xfrm>
          <a:prstGeom prst="rect">
            <a:avLst/>
          </a:prstGeom>
        </p:spPr>
        <p:txBody>
          <a:bodyPr lIns="0" tIns="0" rIns="0" bIns="0" anchor="t" anchorCtr="0"/>
          <a:lstStyle>
            <a:lvl1pPr>
              <a:defRPr b="1" baseline="0"/>
            </a:lvl1pPr>
          </a:lstStyle>
          <a:p>
            <a:r>
              <a:rPr lang="nl-NL" dirty="0"/>
              <a:t>Klik om titel van de dia toe te voegen</a:t>
            </a:r>
            <a:endParaRPr lang="en-US" dirty="0"/>
          </a:p>
        </p:txBody>
      </p:sp>
      <p:sp>
        <p:nvSpPr>
          <p:cNvPr id="3" name="Content Placeholder 2"/>
          <p:cNvSpPr>
            <a:spLocks noGrp="1"/>
          </p:cNvSpPr>
          <p:nvPr>
            <p:ph sz="half" idx="1" hasCustomPrompt="1"/>
          </p:nvPr>
        </p:nvSpPr>
        <p:spPr>
          <a:xfrm>
            <a:off x="768352" y="1892300"/>
            <a:ext cx="5327649" cy="3456517"/>
          </a:xfrm>
        </p:spPr>
        <p:txBody>
          <a:bodyPr lIns="0" tIns="0" rIns="108000" bIns="0"/>
          <a:lstStyle>
            <a:lvl1pPr marL="228594" marR="0" indent="-22859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lvl1pPr>
          </a:lstStyle>
          <a:p>
            <a:pPr lvl="0"/>
            <a:r>
              <a:rPr lang="nl-NL" dirty="0"/>
              <a:t>Klik om tekst toe te voegen</a:t>
            </a:r>
          </a:p>
          <a:p>
            <a:pPr lvl="1"/>
            <a:r>
              <a:rPr lang="nl-NL" dirty="0"/>
              <a:t>Klik om tekst toe te voegen</a:t>
            </a:r>
          </a:p>
          <a:p>
            <a:pPr lvl="2"/>
            <a:r>
              <a:rPr lang="nl-NL" dirty="0"/>
              <a:t>Klik om tekst toe te voegen</a:t>
            </a:r>
          </a:p>
          <a:p>
            <a:pPr lvl="3"/>
            <a:r>
              <a:rPr lang="nl-NL" dirty="0"/>
              <a:t>Klik om tekst toe te voegen</a:t>
            </a:r>
          </a:p>
          <a:p>
            <a:pPr lvl="4"/>
            <a:r>
              <a:rPr lang="nl-NL" dirty="0"/>
              <a:t>Klik om tekst toe te voegen</a:t>
            </a:r>
          </a:p>
        </p:txBody>
      </p:sp>
      <p:sp>
        <p:nvSpPr>
          <p:cNvPr id="4" name="Content Placeholder 3"/>
          <p:cNvSpPr>
            <a:spLocks noGrp="1"/>
          </p:cNvSpPr>
          <p:nvPr>
            <p:ph sz="half" idx="2" hasCustomPrompt="1"/>
          </p:nvPr>
        </p:nvSpPr>
        <p:spPr>
          <a:xfrm>
            <a:off x="6096000" y="1892300"/>
            <a:ext cx="5327651" cy="3456517"/>
          </a:xfrm>
        </p:spPr>
        <p:txBody>
          <a:bodyPr lIns="108000" tIns="0" rIns="0" bIns="0"/>
          <a:lstStyle>
            <a:lvl1pPr marL="228594" marR="0" indent="-22859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lvl1pPr>
          </a:lstStyle>
          <a:p>
            <a:pPr lvl="0"/>
            <a:r>
              <a:rPr lang="nl-NL" dirty="0"/>
              <a:t>Klik om tekst toe te voegen</a:t>
            </a:r>
          </a:p>
          <a:p>
            <a:pPr lvl="1"/>
            <a:r>
              <a:rPr lang="nl-NL" dirty="0"/>
              <a:t>Klik om tekst toe te voegen</a:t>
            </a:r>
          </a:p>
          <a:p>
            <a:pPr lvl="2"/>
            <a:r>
              <a:rPr lang="nl-NL" dirty="0"/>
              <a:t>Klik om tekst toe te voegen</a:t>
            </a:r>
          </a:p>
          <a:p>
            <a:pPr lvl="3"/>
            <a:r>
              <a:rPr lang="nl-NL" dirty="0"/>
              <a:t>Klik om tekst toe te voegen</a:t>
            </a:r>
          </a:p>
          <a:p>
            <a:pPr lvl="4"/>
            <a:r>
              <a:rPr lang="nl-NL" dirty="0"/>
              <a:t>Klik om tekst toe te voegen</a:t>
            </a:r>
          </a:p>
        </p:txBody>
      </p:sp>
      <p:pic>
        <p:nvPicPr>
          <p:cNvPr id="29" name="Afbeelding 2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432704" y="22767"/>
            <a:ext cx="8979496" cy="6835643"/>
          </a:xfrm>
          <a:prstGeom prst="rect">
            <a:avLst/>
          </a:prstGeom>
          <a:ln>
            <a:solidFill>
              <a:schemeClr val="accent1"/>
            </a:solidFill>
          </a:ln>
        </p:spPr>
      </p:pic>
      <p:sp>
        <p:nvSpPr>
          <p:cNvPr id="32" name="Tijdelijke aanduiding voor voettekst 1"/>
          <p:cNvSpPr>
            <a:spLocks noGrp="1"/>
          </p:cNvSpPr>
          <p:nvPr>
            <p:ph type="ftr" sz="quarter" idx="10"/>
          </p:nvPr>
        </p:nvSpPr>
        <p:spPr>
          <a:xfrm>
            <a:off x="768350" y="5925278"/>
            <a:ext cx="9840151" cy="501341"/>
          </a:xfrm>
          <a:prstGeom prst="rect">
            <a:avLst/>
          </a:prstGeom>
        </p:spPr>
        <p:txBody>
          <a:bodyPr vert="horz" lIns="0" tIns="0" rIns="0" bIns="0" rtlCol="0" anchor="t" anchorCtr="0"/>
          <a:lstStyle>
            <a:lvl1pPr algn="l">
              <a:defRPr sz="1600" baseline="0">
                <a:solidFill>
                  <a:schemeClr val="tx1"/>
                </a:solidFill>
                <a:latin typeface="Arial" charset="0"/>
              </a:defRPr>
            </a:lvl1pPr>
          </a:lstStyle>
          <a:p>
            <a:r>
              <a:rPr lang="nl-NL"/>
              <a:t>U kunt deze subtitel aanpassen via ‘Invoegen’ in het menu item ‘Koptekst en voettekst’</a:t>
            </a:r>
            <a:endParaRPr lang="nl-NL" dirty="0"/>
          </a:p>
        </p:txBody>
      </p:sp>
      <p:sp>
        <p:nvSpPr>
          <p:cNvPr id="33" name="Tijdelijke aanduiding voor voettekst 1"/>
          <p:cNvSpPr txBox="1">
            <a:spLocks/>
          </p:cNvSpPr>
          <p:nvPr userDrawn="1"/>
        </p:nvSpPr>
        <p:spPr>
          <a:xfrm>
            <a:off x="10608499" y="5925278"/>
            <a:ext cx="815151" cy="501341"/>
          </a:xfrm>
          <a:prstGeom prst="rect">
            <a:avLst/>
          </a:prstGeom>
        </p:spPr>
        <p:txBody>
          <a:bodyPr vert="horz" lIns="0" tIns="0" rIns="0" bIns="0" rtlCol="0" anchor="t" anchorCtr="0"/>
          <a:lstStyle>
            <a:defPPr>
              <a:defRPr lang="nl-NL"/>
            </a:defPPr>
            <a:lvl1pPr marL="0" algn="l" defTabSz="685800" rtl="0" eaLnBrk="1" latinLnBrk="0" hangingPunct="1">
              <a:defRPr sz="1200" kern="1200" baseline="0">
                <a:solidFill>
                  <a:schemeClr val="tx1"/>
                </a:solidFill>
                <a:latin typeface="Arial"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2C4680AE-594F-F745-8AB4-5ED4CA057D96}" type="slidenum">
              <a:rPr lang="nl-NL" sz="1600" smtClean="0"/>
              <a:pPr algn="r"/>
              <a:t>‹nr.›</a:t>
            </a:fld>
            <a:endParaRPr lang="nl-NL" sz="1600" dirty="0"/>
          </a:p>
        </p:txBody>
      </p:sp>
      <p:sp>
        <p:nvSpPr>
          <p:cNvPr id="20" name="Tekstvak 19"/>
          <p:cNvSpPr txBox="1"/>
          <p:nvPr userDrawn="1"/>
        </p:nvSpPr>
        <p:spPr>
          <a:xfrm>
            <a:off x="-1584853" y="740831"/>
            <a:ext cx="1492117" cy="1579215"/>
          </a:xfrm>
          <a:prstGeom prst="rect">
            <a:avLst/>
          </a:prstGeom>
          <a:noFill/>
        </p:spPr>
        <p:txBody>
          <a:bodyPr wrap="square" lIns="0" tIns="0" rIns="0" bIns="0" rtlCol="0">
            <a:spAutoFit/>
          </a:bodyPr>
          <a:lstStyle/>
          <a:p>
            <a:pPr marL="120648" indent="-120648">
              <a:tabLst/>
            </a:pPr>
            <a:r>
              <a:rPr lang="nl-NL" sz="933" b="1" dirty="0">
                <a:latin typeface="Arial" charset="0"/>
              </a:rPr>
              <a:t>Grafiektype wijzigen</a:t>
            </a:r>
            <a:endParaRPr lang="nl-NL" sz="933" b="1" baseline="0" dirty="0">
              <a:latin typeface="Arial" charset="0"/>
            </a:endParaRPr>
          </a:p>
          <a:p>
            <a:pPr marL="120648" indent="-120648">
              <a:buAutoNum type="arabicPeriod"/>
              <a:tabLst/>
            </a:pPr>
            <a:r>
              <a:rPr lang="nl-NL" sz="933" baseline="0" dirty="0">
                <a:latin typeface="Arial" charset="0"/>
              </a:rPr>
              <a:t>Klik met rechtermuisknop</a:t>
            </a:r>
            <a:br>
              <a:rPr lang="nl-NL" sz="933" baseline="0" dirty="0">
                <a:latin typeface="Arial" charset="0"/>
              </a:rPr>
            </a:br>
            <a:r>
              <a:rPr lang="nl-NL" sz="933" baseline="0" dirty="0">
                <a:latin typeface="Arial" charset="0"/>
              </a:rPr>
              <a:t>op</a:t>
            </a:r>
            <a:r>
              <a:rPr lang="nl-NL" sz="933" dirty="0">
                <a:latin typeface="Arial" charset="0"/>
              </a:rPr>
              <a:t> de grafiek</a:t>
            </a:r>
            <a:endParaRPr lang="nl-NL" sz="933" baseline="0" dirty="0">
              <a:latin typeface="Arial" charset="0"/>
            </a:endParaRPr>
          </a:p>
          <a:p>
            <a:pPr marL="120648" indent="-120648">
              <a:buAutoNum type="arabicPeriod"/>
              <a:tabLst/>
            </a:pPr>
            <a:r>
              <a:rPr lang="nl-NL" sz="933" baseline="0" dirty="0">
                <a:latin typeface="Arial" charset="0"/>
              </a:rPr>
              <a:t>klik op </a:t>
            </a:r>
            <a:r>
              <a:rPr lang="nl-NL" sz="933" u="sng" baseline="0" dirty="0">
                <a:latin typeface="Arial" charset="0"/>
              </a:rPr>
              <a:t>Ander type  grafiekreeks</a:t>
            </a:r>
          </a:p>
          <a:p>
            <a:pPr marL="120648" indent="-120648">
              <a:buAutoNum type="arabicPeriod"/>
              <a:tabLst/>
            </a:pPr>
            <a:endParaRPr lang="nl-NL" sz="933" u="sng" dirty="0">
              <a:latin typeface="Arial" charset="0"/>
            </a:endParaRPr>
          </a:p>
          <a:p>
            <a:pPr marL="120648" indent="-120648">
              <a:tabLst/>
            </a:pPr>
            <a:r>
              <a:rPr lang="nl-NL" sz="933" b="1" dirty="0">
                <a:latin typeface="Arial" charset="0"/>
              </a:rPr>
              <a:t>Grafiekgegevens wijzigen</a:t>
            </a:r>
          </a:p>
          <a:p>
            <a:pPr marL="120648" indent="-120648">
              <a:buAutoNum type="arabicPeriod"/>
              <a:tabLst/>
            </a:pPr>
            <a:r>
              <a:rPr lang="nl-NL" sz="933" dirty="0">
                <a:latin typeface="Arial" charset="0"/>
              </a:rPr>
              <a:t>Klik met rechtermuisknop</a:t>
            </a:r>
            <a:br>
              <a:rPr lang="nl-NL" sz="933" dirty="0">
                <a:latin typeface="Arial" charset="0"/>
              </a:rPr>
            </a:br>
            <a:r>
              <a:rPr lang="nl-NL" sz="933" dirty="0">
                <a:latin typeface="Arial" charset="0"/>
              </a:rPr>
              <a:t>op de grafiek</a:t>
            </a:r>
          </a:p>
          <a:p>
            <a:pPr marL="120648" indent="-120648">
              <a:buAutoNum type="arabicPeriod"/>
              <a:tabLst/>
            </a:pPr>
            <a:r>
              <a:rPr lang="nl-NL" sz="933" dirty="0">
                <a:latin typeface="Arial" charset="0"/>
              </a:rPr>
              <a:t>klik op </a:t>
            </a:r>
            <a:r>
              <a:rPr lang="nl-NL" sz="933" u="sng" dirty="0">
                <a:latin typeface="Arial" charset="0"/>
              </a:rPr>
              <a:t>Gegevens bewerken in Excel</a:t>
            </a:r>
            <a:endParaRPr lang="nl-NL" sz="933" b="1" u="sng" dirty="0">
              <a:latin typeface="Arial" charset="0"/>
            </a:endParaRPr>
          </a:p>
        </p:txBody>
      </p:sp>
      <p:sp>
        <p:nvSpPr>
          <p:cNvPr id="34" name="Tekstvak 33"/>
          <p:cNvSpPr txBox="1"/>
          <p:nvPr/>
        </p:nvSpPr>
        <p:spPr>
          <a:xfrm>
            <a:off x="-1584853" y="2458004"/>
            <a:ext cx="1500431" cy="3158429"/>
          </a:xfrm>
          <a:prstGeom prst="rect">
            <a:avLst/>
          </a:prstGeom>
          <a:noFill/>
        </p:spPr>
        <p:txBody>
          <a:bodyPr wrap="square" lIns="0" tIns="0" rIns="0" bIns="0" rtlCol="0">
            <a:spAutoFit/>
          </a:bodyPr>
          <a:lstStyle/>
          <a:p>
            <a:pPr marL="120648" indent="-120648">
              <a:tabLst/>
            </a:pPr>
            <a:r>
              <a:rPr lang="nl-NL" sz="933" b="1" baseline="0" dirty="0">
                <a:latin typeface="Arial" charset="0"/>
              </a:rPr>
              <a:t>Schikken</a:t>
            </a:r>
            <a:endParaRPr lang="nl-NL" sz="933" b="0" u="sng" baseline="0" dirty="0">
              <a:latin typeface="Arial" charset="0"/>
            </a:endParaRPr>
          </a:p>
          <a:p>
            <a:pPr marL="8466" indent="-8466">
              <a:tabLst/>
            </a:pPr>
            <a:r>
              <a:rPr lang="nl-NL" sz="933" u="none" baseline="0" dirty="0">
                <a:latin typeface="Arial" charset="0"/>
              </a:rPr>
              <a:t>Onder start vindt u </a:t>
            </a:r>
          </a:p>
          <a:p>
            <a:pPr marL="8466" indent="-8466">
              <a:tabLst/>
            </a:pPr>
            <a:r>
              <a:rPr lang="nl-NL" sz="933" u="none" baseline="0" dirty="0">
                <a:latin typeface="Arial" charset="0"/>
              </a:rPr>
              <a:t>deze knop (ook </a:t>
            </a:r>
            <a:br>
              <a:rPr lang="nl-NL" sz="933" u="none" baseline="0" dirty="0">
                <a:latin typeface="Arial" charset="0"/>
              </a:rPr>
            </a:br>
            <a:r>
              <a:rPr lang="nl-NL" sz="933" u="none" baseline="0" dirty="0">
                <a:latin typeface="Arial" charset="0"/>
              </a:rPr>
              <a:t>onder het menu). U kunt hiermee objecten naar voren of naar achter plaatsen en/of eenvoudig uitlijnen.</a:t>
            </a:r>
          </a:p>
          <a:p>
            <a:pPr marL="8466" indent="-8466">
              <a:tabLst/>
            </a:pPr>
            <a:endParaRPr lang="nl-NL" sz="933" u="none" baseline="0" dirty="0">
              <a:latin typeface="Arial" charset="0"/>
            </a:endParaRPr>
          </a:p>
          <a:p>
            <a:pPr marL="120648" indent="-120648">
              <a:tabLst/>
            </a:pPr>
            <a:r>
              <a:rPr lang="nl-NL" sz="933" b="1" baseline="0" dirty="0">
                <a:latin typeface="Arial" charset="0"/>
              </a:rPr>
              <a:t>Derde kleur toewijzen</a:t>
            </a:r>
          </a:p>
          <a:p>
            <a:pPr marL="120648" indent="-120648">
              <a:buAutoNum type="arabicPeriod"/>
              <a:tabLst/>
            </a:pPr>
            <a:r>
              <a:rPr lang="nl-NL" sz="933" baseline="0" dirty="0">
                <a:latin typeface="Arial" charset="0"/>
              </a:rPr>
              <a:t>Klik op het vlak dat een andere kleur moet</a:t>
            </a:r>
            <a:r>
              <a:rPr lang="nl-NL" sz="933" dirty="0">
                <a:latin typeface="Arial" charset="0"/>
              </a:rPr>
              <a:t> </a:t>
            </a:r>
            <a:r>
              <a:rPr lang="nl-NL" sz="933" baseline="0" dirty="0">
                <a:latin typeface="Arial" charset="0"/>
              </a:rPr>
              <a:t>krijgen</a:t>
            </a:r>
          </a:p>
          <a:p>
            <a:pPr marL="120648" indent="-120648">
              <a:buAutoNum type="arabicPeriod"/>
              <a:tabLst/>
            </a:pPr>
            <a:r>
              <a:rPr lang="nl-NL" sz="933" baseline="0" dirty="0">
                <a:latin typeface="Arial" charset="0"/>
              </a:rPr>
              <a:t>Klik op </a:t>
            </a:r>
            <a:r>
              <a:rPr lang="nl-NL" sz="933" u="sng" baseline="0" dirty="0">
                <a:latin typeface="Arial" charset="0"/>
              </a:rPr>
              <a:t>Opvullen van vorm</a:t>
            </a:r>
          </a:p>
          <a:p>
            <a:pPr marL="120648" indent="-120648">
              <a:buAutoNum type="arabicPeriod"/>
              <a:tabLst/>
            </a:pPr>
            <a:r>
              <a:rPr lang="nl-NL" sz="933" dirty="0">
                <a:latin typeface="Arial" charset="0"/>
              </a:rPr>
              <a:t>K</a:t>
            </a:r>
            <a:r>
              <a:rPr lang="nl-NL" sz="933" baseline="0" dirty="0">
                <a:latin typeface="Arial" charset="0"/>
              </a:rPr>
              <a:t>lik op </a:t>
            </a:r>
            <a:r>
              <a:rPr lang="nl-NL" sz="933" u="sng" baseline="0" dirty="0">
                <a:latin typeface="Arial" charset="0"/>
              </a:rPr>
              <a:t>Meer opvulkleuren</a:t>
            </a:r>
            <a:endParaRPr lang="nl-NL" sz="933" dirty="0">
              <a:latin typeface="Arial" charset="0"/>
            </a:endParaRPr>
          </a:p>
          <a:p>
            <a:pPr marL="120648" indent="-120648">
              <a:buAutoNum type="arabicPeriod"/>
              <a:tabLst/>
            </a:pPr>
            <a:r>
              <a:rPr lang="nl-NL" sz="933" dirty="0">
                <a:latin typeface="Arial" charset="0"/>
              </a:rPr>
              <a:t>Kies tab </a:t>
            </a:r>
            <a:r>
              <a:rPr lang="nl-NL" sz="933" u="sng" dirty="0">
                <a:latin typeface="Arial" charset="0"/>
              </a:rPr>
              <a:t>Aangepast</a:t>
            </a:r>
          </a:p>
          <a:p>
            <a:pPr marL="120648" indent="-120648">
              <a:buAutoNum type="arabicPeriod"/>
              <a:tabLst/>
            </a:pPr>
            <a:r>
              <a:rPr lang="nl-NL" sz="933" baseline="0" dirty="0">
                <a:latin typeface="Arial" charset="0"/>
              </a:rPr>
              <a:t>Vul de RGB-waarde</a:t>
            </a:r>
            <a:r>
              <a:rPr lang="nl-NL" sz="933" dirty="0">
                <a:latin typeface="Arial" charset="0"/>
              </a:rPr>
              <a:t> in van een van de voorgestelde kleuren</a:t>
            </a:r>
            <a:r>
              <a:rPr lang="nl-NL" sz="933" baseline="0" dirty="0">
                <a:latin typeface="Arial" charset="0"/>
              </a:rPr>
              <a:t> op Tools en tips-pagina</a:t>
            </a:r>
            <a:endParaRPr lang="nl-NL" sz="933" dirty="0">
              <a:latin typeface="Arial" charset="0"/>
            </a:endParaRPr>
          </a:p>
          <a:p>
            <a:pPr marL="120648" indent="-120648">
              <a:buAutoNum type="arabicPeriod"/>
              <a:tabLst/>
            </a:pPr>
            <a:r>
              <a:rPr lang="nl-NL" sz="933" baseline="0" dirty="0">
                <a:latin typeface="Arial" charset="0"/>
              </a:rPr>
              <a:t>Klik op OK</a:t>
            </a:r>
          </a:p>
          <a:p>
            <a:pPr marL="8466" indent="-8466">
              <a:tabLst/>
            </a:pPr>
            <a:endParaRPr lang="nl-NL" sz="933" baseline="0" dirty="0">
              <a:latin typeface="Arial" charset="0"/>
            </a:endParaRPr>
          </a:p>
        </p:txBody>
      </p:sp>
      <p:pic>
        <p:nvPicPr>
          <p:cNvPr id="35" name="Afbeelding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98" y="2458004"/>
            <a:ext cx="306827" cy="375011"/>
          </a:xfrm>
          <a:prstGeom prst="rect">
            <a:avLst/>
          </a:prstGeom>
        </p:spPr>
      </p:pic>
      <p:grpSp>
        <p:nvGrpSpPr>
          <p:cNvPr id="36" name="Groeperen 35"/>
          <p:cNvGrpSpPr/>
          <p:nvPr/>
        </p:nvGrpSpPr>
        <p:grpSpPr>
          <a:xfrm>
            <a:off x="-1584853" y="5253203"/>
            <a:ext cx="1500431" cy="749419"/>
            <a:chOff x="4782929" y="4335401"/>
            <a:chExt cx="1125323" cy="562064"/>
          </a:xfrm>
        </p:grpSpPr>
        <p:pic>
          <p:nvPicPr>
            <p:cNvPr id="37" name="Afbeelding 36"/>
            <p:cNvPicPr>
              <a:picLocks noChangeAspect="1"/>
            </p:cNvPicPr>
            <p:nvPr/>
          </p:nvPicPr>
          <p:blipFill rotWithShape="1">
            <a:blip r:embed="rId4">
              <a:extLst>
                <a:ext uri="{28A0092B-C50C-407E-A947-70E740481C1C}">
                  <a14:useLocalDpi xmlns:a14="http://schemas.microsoft.com/office/drawing/2010/main" val="0"/>
                </a:ext>
              </a:extLst>
            </a:blip>
            <a:srcRect l="6069" t="21802" r="2900" b="-6396"/>
            <a:stretch/>
          </p:blipFill>
          <p:spPr>
            <a:xfrm>
              <a:off x="4782929" y="4447336"/>
              <a:ext cx="1125323" cy="450129"/>
            </a:xfrm>
            <a:prstGeom prst="rect">
              <a:avLst/>
            </a:prstGeom>
          </p:spPr>
        </p:pic>
        <p:cxnSp>
          <p:nvCxnSpPr>
            <p:cNvPr id="38" name="Rechte verbindingslijn 37"/>
            <p:cNvCxnSpPr/>
            <p:nvPr/>
          </p:nvCxnSpPr>
          <p:spPr>
            <a:xfrm flipV="1">
              <a:off x="5519530" y="4335401"/>
              <a:ext cx="0" cy="216024"/>
            </a:xfrm>
            <a:prstGeom prst="line">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7" name="Tekstvak 16"/>
          <p:cNvSpPr txBox="1"/>
          <p:nvPr userDrawn="1"/>
        </p:nvSpPr>
        <p:spPr>
          <a:xfrm>
            <a:off x="12261370" y="5349214"/>
            <a:ext cx="1227452" cy="430695"/>
          </a:xfrm>
          <a:prstGeom prst="rect">
            <a:avLst/>
          </a:prstGeom>
          <a:noFill/>
        </p:spPr>
        <p:txBody>
          <a:bodyPr wrap="square" lIns="0" tIns="0" rIns="0" bIns="0" rtlCol="0">
            <a:spAutoFit/>
          </a:bodyPr>
          <a:lstStyle/>
          <a:p>
            <a:pPr marL="120648" indent="-120648">
              <a:tabLst/>
            </a:pPr>
            <a:r>
              <a:rPr lang="nl-NL" sz="933" b="1" u="none" baseline="0" dirty="0">
                <a:solidFill>
                  <a:srgbClr val="C00000"/>
                </a:solidFill>
                <a:latin typeface="Arial" charset="0"/>
              </a:rPr>
              <a:t>Ruimte onder deze </a:t>
            </a:r>
          </a:p>
          <a:p>
            <a:pPr marL="120648" indent="-120648">
              <a:tabLst/>
            </a:pPr>
            <a:r>
              <a:rPr lang="nl-NL" sz="933" b="1" u="none" baseline="0" dirty="0">
                <a:solidFill>
                  <a:srgbClr val="C00000"/>
                </a:solidFill>
                <a:latin typeface="Arial" charset="0"/>
              </a:rPr>
              <a:t>hulplijn vrij houden </a:t>
            </a:r>
          </a:p>
          <a:p>
            <a:pPr marL="120648" indent="-120648">
              <a:tabLst/>
            </a:pPr>
            <a:r>
              <a:rPr lang="nl-NL" sz="933" b="1" u="none" baseline="0" dirty="0">
                <a:solidFill>
                  <a:srgbClr val="C00000"/>
                </a:solidFill>
                <a:latin typeface="Arial" charset="0"/>
              </a:rPr>
              <a:t>voor subtitel</a:t>
            </a:r>
            <a:endParaRPr lang="nl-NL" sz="933" baseline="0" dirty="0">
              <a:latin typeface="Arial" charset="0"/>
            </a:endParaRPr>
          </a:p>
        </p:txBody>
      </p:sp>
      <p:sp>
        <p:nvSpPr>
          <p:cNvPr id="10" name="Tijdelijke aanduiding voor tekst 9"/>
          <p:cNvSpPr>
            <a:spLocks noGrp="1"/>
          </p:cNvSpPr>
          <p:nvPr>
            <p:ph type="body" sz="quarter" idx="12" hasCustomPrompt="1"/>
          </p:nvPr>
        </p:nvSpPr>
        <p:spPr>
          <a:xfrm>
            <a:off x="6096000" y="4670400"/>
            <a:ext cx="5327651" cy="745840"/>
          </a:xfrm>
        </p:spPr>
        <p:txBody>
          <a:bodyPr anchor="b" anchorCtr="0">
            <a:noAutofit/>
          </a:bodyPr>
          <a:lstStyle>
            <a:lvl1pPr marL="0" indent="0" algn="ctr">
              <a:buFontTx/>
              <a:buNone/>
              <a:defRPr sz="2133" baseline="0"/>
            </a:lvl1pPr>
            <a:lvl2pPr>
              <a:defRPr sz="2133" baseline="0"/>
            </a:lvl2pPr>
            <a:lvl3pPr>
              <a:defRPr sz="2133" baseline="0"/>
            </a:lvl3pPr>
            <a:lvl4pPr>
              <a:defRPr sz="2133" baseline="0"/>
            </a:lvl4pPr>
            <a:lvl5pPr>
              <a:defRPr sz="2133" baseline="0"/>
            </a:lvl5pPr>
          </a:lstStyle>
          <a:p>
            <a:pPr lvl="0"/>
            <a:r>
              <a:rPr lang="nl-NL" dirty="0"/>
              <a:t>Klik om tekst toe te voegen</a:t>
            </a:r>
          </a:p>
        </p:txBody>
      </p:sp>
    </p:spTree>
    <p:extLst>
      <p:ext uri="{BB962C8B-B14F-4D97-AF65-F5344CB8AC3E}">
        <p14:creationId xmlns:p14="http://schemas.microsoft.com/office/powerpoint/2010/main" val="3511100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C9F7C79B-7513-0040-807E-BCD64B44B924}"/>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2" name="Titel 1"/>
          <p:cNvSpPr>
            <a:spLocks noGrp="1"/>
          </p:cNvSpPr>
          <p:nvPr>
            <p:ph type="title"/>
          </p:nvPr>
        </p:nvSpPr>
        <p:spPr/>
        <p:txBody>
          <a:body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590551" y="1811338"/>
            <a:ext cx="59383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a:t>Tekststijl van het model bewerken</a:t>
            </a:r>
          </a:p>
        </p:txBody>
      </p:sp>
      <p:sp>
        <p:nvSpPr>
          <p:cNvPr id="7" name="Tijdelijke aanduiding voor afbeelding 6"/>
          <p:cNvSpPr>
            <a:spLocks noGrp="1"/>
          </p:cNvSpPr>
          <p:nvPr>
            <p:ph type="pic" sz="quarter" idx="13"/>
          </p:nvPr>
        </p:nvSpPr>
        <p:spPr>
          <a:xfrm>
            <a:off x="6915151" y="1811338"/>
            <a:ext cx="4658783" cy="4300538"/>
          </a:xfrm>
        </p:spPr>
        <p:txBody>
          <a:bodyPr/>
          <a:lstStyle/>
          <a:p>
            <a:r>
              <a:rPr lang="nl-NL"/>
              <a:t>Klik op het pictogram als u een afbeelding wilt toevoegen</a:t>
            </a:r>
            <a:endParaRPr lang="nl-NL" dirty="0"/>
          </a:p>
        </p:txBody>
      </p:sp>
    </p:spTree>
    <p:extLst>
      <p:ext uri="{BB962C8B-B14F-4D97-AF65-F5344CB8AC3E}">
        <p14:creationId xmlns:p14="http://schemas.microsoft.com/office/powerpoint/2010/main" val="21811877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Objecten met toelicht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8350" y="740832"/>
            <a:ext cx="10655300" cy="1151464"/>
          </a:xfrm>
          <a:prstGeom prst="rect">
            <a:avLst/>
          </a:prstGeom>
        </p:spPr>
        <p:txBody>
          <a:bodyPr lIns="0" tIns="0" rIns="0" bIns="0" anchor="t" anchorCtr="0"/>
          <a:lstStyle>
            <a:lvl1pPr>
              <a:defRPr baseline="0"/>
            </a:lvl1pPr>
          </a:lstStyle>
          <a:p>
            <a:r>
              <a:rPr lang="nl-NL" dirty="0"/>
              <a:t>Klik om titel van de dia toe te voegen</a:t>
            </a:r>
            <a:endParaRPr lang="en-US" dirty="0"/>
          </a:p>
        </p:txBody>
      </p:sp>
      <p:sp>
        <p:nvSpPr>
          <p:cNvPr id="3" name="Text Placeholder 2"/>
          <p:cNvSpPr>
            <a:spLocks noGrp="1"/>
          </p:cNvSpPr>
          <p:nvPr>
            <p:ph type="body" idx="1" hasCustomPrompt="1"/>
          </p:nvPr>
        </p:nvSpPr>
        <p:spPr>
          <a:xfrm>
            <a:off x="768352" y="1892300"/>
            <a:ext cx="5327649" cy="1153585"/>
          </a:xfrm>
        </p:spPr>
        <p:txBody>
          <a:bodyPr lIns="0" tIns="0" rIns="0" bIns="0" anchor="t" anchorCtr="0">
            <a:normAutofit/>
          </a:bodyPr>
          <a:lstStyle>
            <a:lvl1pPr marL="0" indent="0">
              <a:buNone/>
              <a:defRPr sz="2667" b="1" baseline="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a:t>Klik om tekst toe te voegen</a:t>
            </a:r>
          </a:p>
        </p:txBody>
      </p:sp>
      <p:sp>
        <p:nvSpPr>
          <p:cNvPr id="4" name="Content Placeholder 3"/>
          <p:cNvSpPr>
            <a:spLocks noGrp="1"/>
          </p:cNvSpPr>
          <p:nvPr>
            <p:ph sz="half" idx="2" hasCustomPrompt="1"/>
          </p:nvPr>
        </p:nvSpPr>
        <p:spPr>
          <a:xfrm>
            <a:off x="768352" y="3045884"/>
            <a:ext cx="5327649" cy="2302933"/>
          </a:xfrm>
        </p:spPr>
        <p:txBody>
          <a:bodyPr lIns="0" tIns="0" rIns="108000" bIns="0"/>
          <a:lstStyle>
            <a:lvl1pPr marL="228594" marR="0" indent="-22859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lvl1pPr>
          </a:lstStyle>
          <a:p>
            <a:pPr lvl="0"/>
            <a:r>
              <a:rPr lang="nl-NL" dirty="0"/>
              <a:t>Klik om tekst toe te voegen</a:t>
            </a:r>
          </a:p>
          <a:p>
            <a:pPr lvl="1"/>
            <a:r>
              <a:rPr lang="nl-NL" dirty="0"/>
              <a:t>Klik om tekst toe te voegen</a:t>
            </a:r>
          </a:p>
          <a:p>
            <a:pPr lvl="2"/>
            <a:r>
              <a:rPr lang="nl-NL" dirty="0"/>
              <a:t>Klik om tekst toe te voegen</a:t>
            </a:r>
          </a:p>
          <a:p>
            <a:pPr lvl="3"/>
            <a:r>
              <a:rPr lang="nl-NL" dirty="0"/>
              <a:t>Klik om tekst toe te voegen</a:t>
            </a:r>
          </a:p>
          <a:p>
            <a:pPr lvl="4"/>
            <a:r>
              <a:rPr lang="nl-NL" dirty="0"/>
              <a:t>Klik om tekst toe te voegen</a:t>
            </a:r>
          </a:p>
        </p:txBody>
      </p:sp>
      <p:sp>
        <p:nvSpPr>
          <p:cNvPr id="5" name="Text Placeholder 4"/>
          <p:cNvSpPr>
            <a:spLocks noGrp="1"/>
          </p:cNvSpPr>
          <p:nvPr>
            <p:ph type="body" sz="quarter" idx="3" hasCustomPrompt="1"/>
          </p:nvPr>
        </p:nvSpPr>
        <p:spPr>
          <a:xfrm>
            <a:off x="6096000" y="1892298"/>
            <a:ext cx="5327651" cy="1153585"/>
          </a:xfrm>
        </p:spPr>
        <p:txBody>
          <a:bodyPr lIns="108000" tIns="0" rIns="0" bIns="0" anchor="t" anchorCtr="0">
            <a:normAutofit/>
          </a:bodyPr>
          <a:lstStyle>
            <a:lvl1pPr marL="0" indent="0">
              <a:buNone/>
              <a:defRPr sz="2667" b="1" baseline="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a:t>Klik om tekst toe te voegen</a:t>
            </a:r>
          </a:p>
        </p:txBody>
      </p:sp>
      <p:sp>
        <p:nvSpPr>
          <p:cNvPr id="6" name="Content Placeholder 5"/>
          <p:cNvSpPr>
            <a:spLocks noGrp="1"/>
          </p:cNvSpPr>
          <p:nvPr>
            <p:ph sz="quarter" idx="4" hasCustomPrompt="1"/>
          </p:nvPr>
        </p:nvSpPr>
        <p:spPr>
          <a:xfrm>
            <a:off x="6096000" y="3045884"/>
            <a:ext cx="5327651" cy="2302933"/>
          </a:xfrm>
        </p:spPr>
        <p:txBody>
          <a:bodyPr lIns="108000" tIns="0" rIns="0" bIns="0"/>
          <a:lstStyle>
            <a:lvl1pPr marL="228594" marR="0" indent="-22859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lvl1pPr>
          </a:lstStyle>
          <a:p>
            <a:pPr lvl="0"/>
            <a:r>
              <a:rPr lang="nl-NL" dirty="0"/>
              <a:t>Klik om tekst toe te voegen</a:t>
            </a:r>
          </a:p>
          <a:p>
            <a:pPr lvl="1"/>
            <a:r>
              <a:rPr lang="nl-NL" dirty="0"/>
              <a:t>Klik om tekst toe te voegen</a:t>
            </a:r>
          </a:p>
          <a:p>
            <a:pPr lvl="2"/>
            <a:r>
              <a:rPr lang="nl-NL" dirty="0"/>
              <a:t>Klik om tekst toe te voegen</a:t>
            </a:r>
          </a:p>
          <a:p>
            <a:pPr lvl="3"/>
            <a:r>
              <a:rPr lang="nl-NL" dirty="0"/>
              <a:t>Klik om tekst toe te voegen</a:t>
            </a:r>
          </a:p>
          <a:p>
            <a:pPr lvl="4"/>
            <a:r>
              <a:rPr lang="nl-NL" dirty="0"/>
              <a:t>Klik om tekst toe te voegen</a:t>
            </a:r>
          </a:p>
        </p:txBody>
      </p:sp>
      <p:pic>
        <p:nvPicPr>
          <p:cNvPr id="33" name="Afbeelding 3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432704" y="22767"/>
            <a:ext cx="8979496" cy="6835643"/>
          </a:xfrm>
          <a:prstGeom prst="rect">
            <a:avLst/>
          </a:prstGeom>
          <a:ln>
            <a:solidFill>
              <a:schemeClr val="accent1"/>
            </a:solidFill>
          </a:ln>
        </p:spPr>
      </p:pic>
      <p:sp>
        <p:nvSpPr>
          <p:cNvPr id="34" name="Tijdelijke aanduiding voor voettekst 1"/>
          <p:cNvSpPr txBox="1">
            <a:spLocks/>
          </p:cNvSpPr>
          <p:nvPr userDrawn="1"/>
        </p:nvSpPr>
        <p:spPr>
          <a:xfrm>
            <a:off x="10608499" y="5925278"/>
            <a:ext cx="815151" cy="501341"/>
          </a:xfrm>
          <a:prstGeom prst="rect">
            <a:avLst/>
          </a:prstGeom>
        </p:spPr>
        <p:txBody>
          <a:bodyPr vert="horz" lIns="0" tIns="0" rIns="0" bIns="0" rtlCol="0" anchor="t" anchorCtr="0"/>
          <a:lstStyle>
            <a:defPPr>
              <a:defRPr lang="nl-NL"/>
            </a:defPPr>
            <a:lvl1pPr marL="0" algn="l" defTabSz="685800" rtl="0" eaLnBrk="1" latinLnBrk="0" hangingPunct="1">
              <a:defRPr sz="1200" kern="1200" baseline="0">
                <a:solidFill>
                  <a:schemeClr val="tx1"/>
                </a:solidFill>
                <a:latin typeface="Arial"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2C4680AE-594F-F745-8AB4-5ED4CA057D96}" type="slidenum">
              <a:rPr lang="nl-NL" sz="1600" smtClean="0"/>
              <a:pPr algn="r"/>
              <a:t>‹nr.›</a:t>
            </a:fld>
            <a:endParaRPr lang="nl-NL" sz="1600" dirty="0"/>
          </a:p>
        </p:txBody>
      </p:sp>
      <p:sp>
        <p:nvSpPr>
          <p:cNvPr id="35" name="Tijdelijke aanduiding voor voettekst 1"/>
          <p:cNvSpPr>
            <a:spLocks noGrp="1"/>
          </p:cNvSpPr>
          <p:nvPr>
            <p:ph type="ftr" sz="quarter" idx="10"/>
          </p:nvPr>
        </p:nvSpPr>
        <p:spPr>
          <a:xfrm>
            <a:off x="768350" y="5925278"/>
            <a:ext cx="9840151" cy="501341"/>
          </a:xfrm>
          <a:prstGeom prst="rect">
            <a:avLst/>
          </a:prstGeom>
        </p:spPr>
        <p:txBody>
          <a:bodyPr vert="horz" lIns="0" tIns="0" rIns="0" bIns="0" rtlCol="0" anchor="t" anchorCtr="0"/>
          <a:lstStyle>
            <a:lvl1pPr algn="l">
              <a:defRPr sz="1600" baseline="0">
                <a:solidFill>
                  <a:schemeClr val="tx1"/>
                </a:solidFill>
                <a:latin typeface="Arial" charset="0"/>
              </a:defRPr>
            </a:lvl1pPr>
          </a:lstStyle>
          <a:p>
            <a:r>
              <a:rPr lang="nl-NL"/>
              <a:t>U kunt deze subtitel aanpassen via ‘Invoegen’ in het menu item ‘Koptekst en voettekst’</a:t>
            </a:r>
            <a:endParaRPr lang="nl-NL" dirty="0"/>
          </a:p>
        </p:txBody>
      </p:sp>
      <p:sp>
        <p:nvSpPr>
          <p:cNvPr id="21" name="Tekstvak 20"/>
          <p:cNvSpPr txBox="1"/>
          <p:nvPr userDrawn="1"/>
        </p:nvSpPr>
        <p:spPr>
          <a:xfrm>
            <a:off x="-1584853" y="740831"/>
            <a:ext cx="1492117" cy="1579215"/>
          </a:xfrm>
          <a:prstGeom prst="rect">
            <a:avLst/>
          </a:prstGeom>
          <a:noFill/>
        </p:spPr>
        <p:txBody>
          <a:bodyPr wrap="square" lIns="0" tIns="0" rIns="0" bIns="0" rtlCol="0">
            <a:spAutoFit/>
          </a:bodyPr>
          <a:lstStyle/>
          <a:p>
            <a:pPr marL="120648" indent="-120648">
              <a:tabLst/>
            </a:pPr>
            <a:r>
              <a:rPr lang="nl-NL" sz="933" b="1" dirty="0">
                <a:latin typeface="Arial" charset="0"/>
              </a:rPr>
              <a:t>Grafiektype wijzigen</a:t>
            </a:r>
            <a:endParaRPr lang="nl-NL" sz="933" b="1" baseline="0" dirty="0">
              <a:latin typeface="Arial" charset="0"/>
            </a:endParaRPr>
          </a:p>
          <a:p>
            <a:pPr marL="120648" indent="-120648">
              <a:buAutoNum type="arabicPeriod"/>
              <a:tabLst/>
            </a:pPr>
            <a:r>
              <a:rPr lang="nl-NL" sz="933" baseline="0" dirty="0">
                <a:latin typeface="Arial" charset="0"/>
              </a:rPr>
              <a:t>Klik met rechtermuisknop</a:t>
            </a:r>
            <a:br>
              <a:rPr lang="nl-NL" sz="933" baseline="0" dirty="0">
                <a:latin typeface="Arial" charset="0"/>
              </a:rPr>
            </a:br>
            <a:r>
              <a:rPr lang="nl-NL" sz="933" baseline="0" dirty="0">
                <a:latin typeface="Arial" charset="0"/>
              </a:rPr>
              <a:t>op</a:t>
            </a:r>
            <a:r>
              <a:rPr lang="nl-NL" sz="933" dirty="0">
                <a:latin typeface="Arial" charset="0"/>
              </a:rPr>
              <a:t> de grafiek</a:t>
            </a:r>
            <a:endParaRPr lang="nl-NL" sz="933" baseline="0" dirty="0">
              <a:latin typeface="Arial" charset="0"/>
            </a:endParaRPr>
          </a:p>
          <a:p>
            <a:pPr marL="120648" indent="-120648">
              <a:buAutoNum type="arabicPeriod"/>
              <a:tabLst/>
            </a:pPr>
            <a:r>
              <a:rPr lang="nl-NL" sz="933" baseline="0" dirty="0">
                <a:latin typeface="Arial" charset="0"/>
              </a:rPr>
              <a:t>klik op </a:t>
            </a:r>
            <a:r>
              <a:rPr lang="nl-NL" sz="933" u="sng" baseline="0" dirty="0">
                <a:latin typeface="Arial" charset="0"/>
              </a:rPr>
              <a:t>Ander type  grafiekreeks</a:t>
            </a:r>
          </a:p>
          <a:p>
            <a:pPr marL="120648" indent="-120648">
              <a:buAutoNum type="arabicPeriod"/>
              <a:tabLst/>
            </a:pPr>
            <a:endParaRPr lang="nl-NL" sz="933" u="sng" dirty="0">
              <a:latin typeface="Arial" charset="0"/>
            </a:endParaRPr>
          </a:p>
          <a:p>
            <a:pPr marL="120648" indent="-120648">
              <a:tabLst/>
            </a:pPr>
            <a:r>
              <a:rPr lang="nl-NL" sz="933" b="1" dirty="0">
                <a:latin typeface="Arial" charset="0"/>
              </a:rPr>
              <a:t>Grafiekgegevens wijzigen</a:t>
            </a:r>
          </a:p>
          <a:p>
            <a:pPr marL="120648" indent="-120648">
              <a:buAutoNum type="arabicPeriod"/>
              <a:tabLst/>
            </a:pPr>
            <a:r>
              <a:rPr lang="nl-NL" sz="933" dirty="0">
                <a:latin typeface="Arial" charset="0"/>
              </a:rPr>
              <a:t>Klik met rechtermuisknop</a:t>
            </a:r>
            <a:br>
              <a:rPr lang="nl-NL" sz="933" dirty="0">
                <a:latin typeface="Arial" charset="0"/>
              </a:rPr>
            </a:br>
            <a:r>
              <a:rPr lang="nl-NL" sz="933" dirty="0">
                <a:latin typeface="Arial" charset="0"/>
              </a:rPr>
              <a:t>op de grafiek</a:t>
            </a:r>
          </a:p>
          <a:p>
            <a:pPr marL="120648" indent="-120648">
              <a:buAutoNum type="arabicPeriod"/>
              <a:tabLst/>
            </a:pPr>
            <a:r>
              <a:rPr lang="nl-NL" sz="933" dirty="0">
                <a:latin typeface="Arial" charset="0"/>
              </a:rPr>
              <a:t>klik op </a:t>
            </a:r>
            <a:r>
              <a:rPr lang="nl-NL" sz="933" u="sng" dirty="0">
                <a:latin typeface="Arial" charset="0"/>
              </a:rPr>
              <a:t>Gegevens bewerken in Excel</a:t>
            </a:r>
            <a:endParaRPr lang="nl-NL" sz="933" b="1" u="sng" dirty="0">
              <a:latin typeface="Arial" charset="0"/>
            </a:endParaRPr>
          </a:p>
        </p:txBody>
      </p:sp>
      <p:sp>
        <p:nvSpPr>
          <p:cNvPr id="36" name="Tekstvak 35"/>
          <p:cNvSpPr txBox="1"/>
          <p:nvPr/>
        </p:nvSpPr>
        <p:spPr>
          <a:xfrm>
            <a:off x="-1584853" y="2458004"/>
            <a:ext cx="1500431" cy="3158429"/>
          </a:xfrm>
          <a:prstGeom prst="rect">
            <a:avLst/>
          </a:prstGeom>
          <a:noFill/>
        </p:spPr>
        <p:txBody>
          <a:bodyPr wrap="square" lIns="0" tIns="0" rIns="0" bIns="0" rtlCol="0">
            <a:spAutoFit/>
          </a:bodyPr>
          <a:lstStyle/>
          <a:p>
            <a:pPr marL="120648" indent="-120648">
              <a:tabLst/>
            </a:pPr>
            <a:r>
              <a:rPr lang="nl-NL" sz="933" b="1" baseline="0" dirty="0">
                <a:latin typeface="Arial" charset="0"/>
              </a:rPr>
              <a:t>Schikken</a:t>
            </a:r>
            <a:endParaRPr lang="nl-NL" sz="933" b="0" u="sng" baseline="0" dirty="0">
              <a:latin typeface="Arial" charset="0"/>
            </a:endParaRPr>
          </a:p>
          <a:p>
            <a:pPr marL="8466" indent="-8466">
              <a:tabLst/>
            </a:pPr>
            <a:r>
              <a:rPr lang="nl-NL" sz="933" u="none" baseline="0" dirty="0">
                <a:latin typeface="Arial" charset="0"/>
              </a:rPr>
              <a:t>Onder start vindt u </a:t>
            </a:r>
          </a:p>
          <a:p>
            <a:pPr marL="8466" indent="-8466">
              <a:tabLst/>
            </a:pPr>
            <a:r>
              <a:rPr lang="nl-NL" sz="933" u="none" baseline="0" dirty="0">
                <a:latin typeface="Arial" charset="0"/>
              </a:rPr>
              <a:t>deze knop (ook </a:t>
            </a:r>
            <a:br>
              <a:rPr lang="nl-NL" sz="933" u="none" baseline="0" dirty="0">
                <a:latin typeface="Arial" charset="0"/>
              </a:rPr>
            </a:br>
            <a:r>
              <a:rPr lang="nl-NL" sz="933" u="none" baseline="0" dirty="0">
                <a:latin typeface="Arial" charset="0"/>
              </a:rPr>
              <a:t>onder het menu). U kunt hiermee objecten naar voren of naar achter plaatsen en/of eenvoudig uitlijnen.</a:t>
            </a:r>
          </a:p>
          <a:p>
            <a:pPr marL="8466" indent="-8466">
              <a:tabLst/>
            </a:pPr>
            <a:endParaRPr lang="nl-NL" sz="933" u="none" baseline="0" dirty="0">
              <a:latin typeface="Arial" charset="0"/>
            </a:endParaRPr>
          </a:p>
          <a:p>
            <a:pPr marL="120648" indent="-120648">
              <a:tabLst/>
            </a:pPr>
            <a:r>
              <a:rPr lang="nl-NL" sz="933" b="1" baseline="0" dirty="0">
                <a:latin typeface="Arial" charset="0"/>
              </a:rPr>
              <a:t>Derde kleur toewijzen</a:t>
            </a:r>
          </a:p>
          <a:p>
            <a:pPr marL="120648" indent="-120648">
              <a:buAutoNum type="arabicPeriod"/>
              <a:tabLst/>
            </a:pPr>
            <a:r>
              <a:rPr lang="nl-NL" sz="933" baseline="0" dirty="0">
                <a:latin typeface="Arial" charset="0"/>
              </a:rPr>
              <a:t>Klik op het vlak dat een andere kleur moet</a:t>
            </a:r>
            <a:r>
              <a:rPr lang="nl-NL" sz="933" dirty="0">
                <a:latin typeface="Arial" charset="0"/>
              </a:rPr>
              <a:t> </a:t>
            </a:r>
            <a:r>
              <a:rPr lang="nl-NL" sz="933" baseline="0" dirty="0">
                <a:latin typeface="Arial" charset="0"/>
              </a:rPr>
              <a:t>krijgen</a:t>
            </a:r>
          </a:p>
          <a:p>
            <a:pPr marL="120648" indent="-120648">
              <a:buAutoNum type="arabicPeriod"/>
              <a:tabLst/>
            </a:pPr>
            <a:r>
              <a:rPr lang="nl-NL" sz="933" baseline="0" dirty="0">
                <a:latin typeface="Arial" charset="0"/>
              </a:rPr>
              <a:t>Klik op </a:t>
            </a:r>
            <a:r>
              <a:rPr lang="nl-NL" sz="933" u="sng" baseline="0" dirty="0">
                <a:latin typeface="Arial" charset="0"/>
              </a:rPr>
              <a:t>Opvullen van vorm</a:t>
            </a:r>
          </a:p>
          <a:p>
            <a:pPr marL="120648" indent="-120648">
              <a:buAutoNum type="arabicPeriod"/>
              <a:tabLst/>
            </a:pPr>
            <a:r>
              <a:rPr lang="nl-NL" sz="933" dirty="0">
                <a:latin typeface="Arial" charset="0"/>
              </a:rPr>
              <a:t>K</a:t>
            </a:r>
            <a:r>
              <a:rPr lang="nl-NL" sz="933" baseline="0" dirty="0">
                <a:latin typeface="Arial" charset="0"/>
              </a:rPr>
              <a:t>lik op </a:t>
            </a:r>
            <a:r>
              <a:rPr lang="nl-NL" sz="933" u="sng" baseline="0" dirty="0">
                <a:latin typeface="Arial" charset="0"/>
              </a:rPr>
              <a:t>Meer opvulkleuren</a:t>
            </a:r>
            <a:endParaRPr lang="nl-NL" sz="933" dirty="0">
              <a:latin typeface="Arial" charset="0"/>
            </a:endParaRPr>
          </a:p>
          <a:p>
            <a:pPr marL="120648" indent="-120648">
              <a:buAutoNum type="arabicPeriod"/>
              <a:tabLst/>
            </a:pPr>
            <a:r>
              <a:rPr lang="nl-NL" sz="933" dirty="0">
                <a:latin typeface="Arial" charset="0"/>
              </a:rPr>
              <a:t>Kies tab </a:t>
            </a:r>
            <a:r>
              <a:rPr lang="nl-NL" sz="933" u="sng" dirty="0">
                <a:latin typeface="Arial" charset="0"/>
              </a:rPr>
              <a:t>Aangepast</a:t>
            </a:r>
          </a:p>
          <a:p>
            <a:pPr marL="120648" indent="-120648">
              <a:buAutoNum type="arabicPeriod"/>
              <a:tabLst/>
            </a:pPr>
            <a:r>
              <a:rPr lang="nl-NL" sz="933" baseline="0" dirty="0">
                <a:latin typeface="Arial" charset="0"/>
              </a:rPr>
              <a:t>Vul de RGB-waarde</a:t>
            </a:r>
            <a:r>
              <a:rPr lang="nl-NL" sz="933" dirty="0">
                <a:latin typeface="Arial" charset="0"/>
              </a:rPr>
              <a:t> in van een van de voorgestelde kleuren</a:t>
            </a:r>
            <a:r>
              <a:rPr lang="nl-NL" sz="933" baseline="0" dirty="0">
                <a:latin typeface="Arial" charset="0"/>
              </a:rPr>
              <a:t> op Tools en tips-pagina</a:t>
            </a:r>
            <a:endParaRPr lang="nl-NL" sz="933" dirty="0">
              <a:latin typeface="Arial" charset="0"/>
            </a:endParaRPr>
          </a:p>
          <a:p>
            <a:pPr marL="120648" indent="-120648">
              <a:buAutoNum type="arabicPeriod"/>
              <a:tabLst/>
            </a:pPr>
            <a:r>
              <a:rPr lang="nl-NL" sz="933" baseline="0" dirty="0">
                <a:latin typeface="Arial" charset="0"/>
              </a:rPr>
              <a:t>Klik op OK</a:t>
            </a:r>
          </a:p>
          <a:p>
            <a:pPr marL="8466" indent="-8466">
              <a:tabLst/>
            </a:pPr>
            <a:endParaRPr lang="nl-NL" sz="933" baseline="0" dirty="0">
              <a:latin typeface="Arial" charset="0"/>
            </a:endParaRPr>
          </a:p>
        </p:txBody>
      </p:sp>
      <p:pic>
        <p:nvPicPr>
          <p:cNvPr id="37" name="Afbeelding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98" y="2458004"/>
            <a:ext cx="306827" cy="375011"/>
          </a:xfrm>
          <a:prstGeom prst="rect">
            <a:avLst/>
          </a:prstGeom>
        </p:spPr>
      </p:pic>
      <p:grpSp>
        <p:nvGrpSpPr>
          <p:cNvPr id="38" name="Groeperen 37"/>
          <p:cNvGrpSpPr/>
          <p:nvPr/>
        </p:nvGrpSpPr>
        <p:grpSpPr>
          <a:xfrm>
            <a:off x="-1584853" y="5253203"/>
            <a:ext cx="1500431" cy="749419"/>
            <a:chOff x="4782929" y="4335401"/>
            <a:chExt cx="1125323" cy="562064"/>
          </a:xfrm>
        </p:grpSpPr>
        <p:pic>
          <p:nvPicPr>
            <p:cNvPr id="39" name="Afbeelding 38"/>
            <p:cNvPicPr>
              <a:picLocks noChangeAspect="1"/>
            </p:cNvPicPr>
            <p:nvPr/>
          </p:nvPicPr>
          <p:blipFill rotWithShape="1">
            <a:blip r:embed="rId4">
              <a:extLst>
                <a:ext uri="{28A0092B-C50C-407E-A947-70E740481C1C}">
                  <a14:useLocalDpi xmlns:a14="http://schemas.microsoft.com/office/drawing/2010/main" val="0"/>
                </a:ext>
              </a:extLst>
            </a:blip>
            <a:srcRect l="6069" t="21802" r="2900" b="-6396"/>
            <a:stretch/>
          </p:blipFill>
          <p:spPr>
            <a:xfrm>
              <a:off x="4782929" y="4447336"/>
              <a:ext cx="1125323" cy="450129"/>
            </a:xfrm>
            <a:prstGeom prst="rect">
              <a:avLst/>
            </a:prstGeom>
          </p:spPr>
        </p:pic>
        <p:cxnSp>
          <p:nvCxnSpPr>
            <p:cNvPr id="40" name="Rechte verbindingslijn 39"/>
            <p:cNvCxnSpPr/>
            <p:nvPr/>
          </p:nvCxnSpPr>
          <p:spPr>
            <a:xfrm flipV="1">
              <a:off x="5519530" y="4335401"/>
              <a:ext cx="0" cy="216024"/>
            </a:xfrm>
            <a:prstGeom prst="line">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9" name="Tekstvak 18"/>
          <p:cNvSpPr txBox="1"/>
          <p:nvPr userDrawn="1"/>
        </p:nvSpPr>
        <p:spPr>
          <a:xfrm>
            <a:off x="12261370" y="5349214"/>
            <a:ext cx="1227452" cy="430695"/>
          </a:xfrm>
          <a:prstGeom prst="rect">
            <a:avLst/>
          </a:prstGeom>
          <a:noFill/>
        </p:spPr>
        <p:txBody>
          <a:bodyPr wrap="square" lIns="0" tIns="0" rIns="0" bIns="0" rtlCol="0">
            <a:spAutoFit/>
          </a:bodyPr>
          <a:lstStyle/>
          <a:p>
            <a:pPr marL="120648" indent="-120648">
              <a:tabLst/>
            </a:pPr>
            <a:r>
              <a:rPr lang="nl-NL" sz="933" b="1" u="none" baseline="0" dirty="0">
                <a:solidFill>
                  <a:srgbClr val="C00000"/>
                </a:solidFill>
                <a:latin typeface="Arial" charset="0"/>
              </a:rPr>
              <a:t>Ruimte onder deze </a:t>
            </a:r>
          </a:p>
          <a:p>
            <a:pPr marL="120648" indent="-120648">
              <a:tabLst/>
            </a:pPr>
            <a:r>
              <a:rPr lang="nl-NL" sz="933" b="1" u="none" baseline="0" dirty="0">
                <a:solidFill>
                  <a:srgbClr val="C00000"/>
                </a:solidFill>
                <a:latin typeface="Arial" charset="0"/>
              </a:rPr>
              <a:t>hulplijn vrij houden </a:t>
            </a:r>
          </a:p>
          <a:p>
            <a:pPr marL="120648" indent="-120648">
              <a:tabLst/>
            </a:pPr>
            <a:r>
              <a:rPr lang="nl-NL" sz="933" b="1" u="none" baseline="0" dirty="0">
                <a:solidFill>
                  <a:srgbClr val="C00000"/>
                </a:solidFill>
                <a:latin typeface="Arial" charset="0"/>
              </a:rPr>
              <a:t>voor subtitel</a:t>
            </a:r>
            <a:endParaRPr lang="nl-NL" sz="933" baseline="0" dirty="0">
              <a:latin typeface="Arial" charset="0"/>
            </a:endParaRPr>
          </a:p>
        </p:txBody>
      </p:sp>
    </p:spTree>
    <p:extLst>
      <p:ext uri="{BB962C8B-B14F-4D97-AF65-F5344CB8AC3E}">
        <p14:creationId xmlns:p14="http://schemas.microsoft.com/office/powerpoint/2010/main" val="34386889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Object aflopend">
    <p:spTree>
      <p:nvGrpSpPr>
        <p:cNvPr id="1" name=""/>
        <p:cNvGrpSpPr/>
        <p:nvPr/>
      </p:nvGrpSpPr>
      <p:grpSpPr>
        <a:xfrm>
          <a:off x="0" y="0"/>
          <a:ext cx="0" cy="0"/>
          <a:chOff x="0" y="0"/>
          <a:chExt cx="0" cy="0"/>
        </a:xfrm>
      </p:grpSpPr>
      <p:sp>
        <p:nvSpPr>
          <p:cNvPr id="28" name="Tijdelijke aanduiding voor voettekst 1"/>
          <p:cNvSpPr>
            <a:spLocks noGrp="1"/>
          </p:cNvSpPr>
          <p:nvPr>
            <p:ph type="ftr" sz="quarter" idx="10"/>
          </p:nvPr>
        </p:nvSpPr>
        <p:spPr>
          <a:xfrm>
            <a:off x="768350" y="5925278"/>
            <a:ext cx="9840151" cy="501341"/>
          </a:xfrm>
          <a:prstGeom prst="rect">
            <a:avLst/>
          </a:prstGeom>
        </p:spPr>
        <p:txBody>
          <a:bodyPr vert="horz" lIns="0" tIns="0" rIns="0" bIns="0" rtlCol="0" anchor="t" anchorCtr="0"/>
          <a:lstStyle>
            <a:lvl1pPr algn="l">
              <a:defRPr sz="1600" baseline="0">
                <a:solidFill>
                  <a:schemeClr val="tx1"/>
                </a:solidFill>
                <a:latin typeface="Arial" charset="0"/>
              </a:defRPr>
            </a:lvl1pPr>
          </a:lstStyle>
          <a:p>
            <a:r>
              <a:rPr lang="nl-NL"/>
              <a:t>U kunt deze subtitel aanpassen via ‘Invoegen’ in het menu item ‘Koptekst en voettekst’</a:t>
            </a:r>
            <a:endParaRPr lang="nl-NL" dirty="0"/>
          </a:p>
        </p:txBody>
      </p:sp>
      <p:sp>
        <p:nvSpPr>
          <p:cNvPr id="29" name="Tijdelijke aanduiding voor voettekst 1"/>
          <p:cNvSpPr txBox="1">
            <a:spLocks/>
          </p:cNvSpPr>
          <p:nvPr userDrawn="1"/>
        </p:nvSpPr>
        <p:spPr>
          <a:xfrm>
            <a:off x="10608499" y="5925278"/>
            <a:ext cx="815151" cy="501341"/>
          </a:xfrm>
          <a:prstGeom prst="rect">
            <a:avLst/>
          </a:prstGeom>
        </p:spPr>
        <p:txBody>
          <a:bodyPr vert="horz" lIns="0" tIns="0" rIns="0" bIns="0" rtlCol="0" anchor="t" anchorCtr="0"/>
          <a:lstStyle>
            <a:defPPr>
              <a:defRPr lang="nl-NL"/>
            </a:defPPr>
            <a:lvl1pPr marL="0" algn="l" defTabSz="685800" rtl="0" eaLnBrk="1" latinLnBrk="0" hangingPunct="1">
              <a:defRPr sz="1200" kern="1200" baseline="0">
                <a:solidFill>
                  <a:schemeClr val="tx1"/>
                </a:solidFill>
                <a:latin typeface="Arial"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2C4680AE-594F-F745-8AB4-5ED4CA057D96}" type="slidenum">
              <a:rPr lang="nl-NL" sz="1600" smtClean="0"/>
              <a:pPr algn="r"/>
              <a:t>‹nr.›</a:t>
            </a:fld>
            <a:endParaRPr lang="nl-NL" sz="1600" dirty="0"/>
          </a:p>
        </p:txBody>
      </p:sp>
      <p:sp>
        <p:nvSpPr>
          <p:cNvPr id="27" name="Content Placeholder 2"/>
          <p:cNvSpPr>
            <a:spLocks noGrp="1"/>
          </p:cNvSpPr>
          <p:nvPr>
            <p:ph idx="1" hasCustomPrompt="1"/>
          </p:nvPr>
        </p:nvSpPr>
        <p:spPr>
          <a:xfrm>
            <a:off x="0" y="-4233"/>
            <a:ext cx="12192000" cy="6862233"/>
          </a:xfrm>
        </p:spPr>
        <p:txBody>
          <a:bodyPr lIns="0" tIns="540000" rIns="0" bIns="0">
            <a:normAutofit/>
          </a:bodyPr>
          <a:lstStyle>
            <a:lvl1pPr marL="1130272" marR="0" indent="-230394" algn="l" defTabSz="914377" rtl="0" eaLnBrk="1" fontAlgn="auto" latinLnBrk="0" hangingPunct="1">
              <a:lnSpc>
                <a:spcPct val="100000"/>
              </a:lnSpc>
              <a:spcBef>
                <a:spcPts val="0"/>
              </a:spcBef>
              <a:spcAft>
                <a:spcPts val="0"/>
              </a:spcAft>
              <a:buClrTx/>
              <a:buSzTx/>
              <a:buFont typeface="Arial" panose="020B0604020202020204" pitchFamily="34" charset="0"/>
              <a:buChar char="•"/>
              <a:tabLst>
                <a:tab pos="1583960" algn="l"/>
              </a:tabLst>
              <a:defRPr sz="2667" baseline="0"/>
            </a:lvl1pPr>
            <a:lvl2pPr marL="1430831" indent="-230394">
              <a:tabLst/>
              <a:defRPr sz="2400" baseline="0"/>
            </a:lvl2pPr>
            <a:lvl3pPr marL="1720808" indent="-230394">
              <a:tabLst/>
              <a:defRPr sz="2133" baseline="0"/>
            </a:lvl3pPr>
            <a:lvl4pPr marL="1964218" indent="-230394">
              <a:tabLst/>
              <a:defRPr sz="1867" baseline="0"/>
            </a:lvl4pPr>
            <a:lvl5pPr marL="2311342" indent="-230394">
              <a:tabLst/>
              <a:defRPr sz="1600" baseline="0"/>
            </a:lvl5pPr>
          </a:lstStyle>
          <a:p>
            <a:pPr lvl="0"/>
            <a:r>
              <a:rPr lang="nl-NL" dirty="0"/>
              <a:t>Klik om tekst toe te voegen</a:t>
            </a:r>
          </a:p>
          <a:p>
            <a:pPr lvl="1"/>
            <a:r>
              <a:rPr lang="nl-NL" dirty="0"/>
              <a:t>Klik om tekst toe te voegen</a:t>
            </a:r>
          </a:p>
          <a:p>
            <a:pPr lvl="2"/>
            <a:r>
              <a:rPr lang="nl-NL" dirty="0"/>
              <a:t>Klik om tekst toe te voegen</a:t>
            </a:r>
          </a:p>
          <a:p>
            <a:pPr lvl="3"/>
            <a:r>
              <a:rPr lang="nl-NL" dirty="0"/>
              <a:t>Klik om tekst toe te voegen</a:t>
            </a:r>
          </a:p>
          <a:p>
            <a:pPr lvl="4"/>
            <a:r>
              <a:rPr lang="nl-NL" dirty="0"/>
              <a:t>Klik om tekst toe te voegen</a:t>
            </a:r>
          </a:p>
        </p:txBody>
      </p:sp>
      <p:sp>
        <p:nvSpPr>
          <p:cNvPr id="21" name="Tekstvak 20"/>
          <p:cNvSpPr txBox="1"/>
          <p:nvPr userDrawn="1"/>
        </p:nvSpPr>
        <p:spPr>
          <a:xfrm>
            <a:off x="-1584853" y="740831"/>
            <a:ext cx="1492117" cy="1579215"/>
          </a:xfrm>
          <a:prstGeom prst="rect">
            <a:avLst/>
          </a:prstGeom>
          <a:noFill/>
        </p:spPr>
        <p:txBody>
          <a:bodyPr wrap="square" lIns="0" tIns="0" rIns="0" bIns="0" rtlCol="0">
            <a:spAutoFit/>
          </a:bodyPr>
          <a:lstStyle/>
          <a:p>
            <a:pPr marL="120648" indent="-120648">
              <a:tabLst/>
            </a:pPr>
            <a:r>
              <a:rPr lang="nl-NL" sz="933" b="1" dirty="0">
                <a:latin typeface="Arial" charset="0"/>
              </a:rPr>
              <a:t>Grafiektype wijzigen</a:t>
            </a:r>
            <a:endParaRPr lang="nl-NL" sz="933" b="1" baseline="0" dirty="0">
              <a:latin typeface="Arial" charset="0"/>
            </a:endParaRPr>
          </a:p>
          <a:p>
            <a:pPr marL="120648" indent="-120648">
              <a:buAutoNum type="arabicPeriod"/>
              <a:tabLst/>
            </a:pPr>
            <a:r>
              <a:rPr lang="nl-NL" sz="933" baseline="0" dirty="0">
                <a:latin typeface="Arial" charset="0"/>
              </a:rPr>
              <a:t>Klik met rechtermuisknop</a:t>
            </a:r>
            <a:br>
              <a:rPr lang="nl-NL" sz="933" baseline="0" dirty="0">
                <a:latin typeface="Arial" charset="0"/>
              </a:rPr>
            </a:br>
            <a:r>
              <a:rPr lang="nl-NL" sz="933" baseline="0" dirty="0">
                <a:latin typeface="Arial" charset="0"/>
              </a:rPr>
              <a:t>op</a:t>
            </a:r>
            <a:r>
              <a:rPr lang="nl-NL" sz="933" dirty="0">
                <a:latin typeface="Arial" charset="0"/>
              </a:rPr>
              <a:t> de grafiek</a:t>
            </a:r>
            <a:endParaRPr lang="nl-NL" sz="933" baseline="0" dirty="0">
              <a:latin typeface="Arial" charset="0"/>
            </a:endParaRPr>
          </a:p>
          <a:p>
            <a:pPr marL="120648" indent="-120648">
              <a:buAutoNum type="arabicPeriod"/>
              <a:tabLst/>
            </a:pPr>
            <a:r>
              <a:rPr lang="nl-NL" sz="933" baseline="0" dirty="0">
                <a:latin typeface="Arial" charset="0"/>
              </a:rPr>
              <a:t>klik op </a:t>
            </a:r>
            <a:r>
              <a:rPr lang="nl-NL" sz="933" u="sng" baseline="0" dirty="0">
                <a:latin typeface="Arial" charset="0"/>
              </a:rPr>
              <a:t>Ander type  grafiekreeks</a:t>
            </a:r>
          </a:p>
          <a:p>
            <a:pPr marL="120648" indent="-120648">
              <a:buAutoNum type="arabicPeriod"/>
              <a:tabLst/>
            </a:pPr>
            <a:endParaRPr lang="nl-NL" sz="933" u="sng" dirty="0">
              <a:latin typeface="Arial" charset="0"/>
            </a:endParaRPr>
          </a:p>
          <a:p>
            <a:pPr marL="120648" indent="-120648">
              <a:tabLst/>
            </a:pPr>
            <a:r>
              <a:rPr lang="nl-NL" sz="933" b="1" dirty="0">
                <a:latin typeface="Arial" charset="0"/>
              </a:rPr>
              <a:t>Grafiekgegevens wijzigen</a:t>
            </a:r>
          </a:p>
          <a:p>
            <a:pPr marL="120648" indent="-120648">
              <a:buAutoNum type="arabicPeriod"/>
              <a:tabLst/>
            </a:pPr>
            <a:r>
              <a:rPr lang="nl-NL" sz="933" dirty="0">
                <a:latin typeface="Arial" charset="0"/>
              </a:rPr>
              <a:t>Klik met rechtermuisknop</a:t>
            </a:r>
            <a:br>
              <a:rPr lang="nl-NL" sz="933" dirty="0">
                <a:latin typeface="Arial" charset="0"/>
              </a:rPr>
            </a:br>
            <a:r>
              <a:rPr lang="nl-NL" sz="933" dirty="0">
                <a:latin typeface="Arial" charset="0"/>
              </a:rPr>
              <a:t>op de grafiek</a:t>
            </a:r>
          </a:p>
          <a:p>
            <a:pPr marL="120648" indent="-120648">
              <a:buAutoNum type="arabicPeriod"/>
              <a:tabLst/>
            </a:pPr>
            <a:r>
              <a:rPr lang="nl-NL" sz="933" dirty="0">
                <a:latin typeface="Arial" charset="0"/>
              </a:rPr>
              <a:t>klik op </a:t>
            </a:r>
            <a:r>
              <a:rPr lang="nl-NL" sz="933" u="sng" dirty="0">
                <a:latin typeface="Arial" charset="0"/>
              </a:rPr>
              <a:t>Gegevens bewerken in Excel</a:t>
            </a:r>
            <a:endParaRPr lang="nl-NL" sz="933" b="1" u="sng" dirty="0">
              <a:latin typeface="Arial" charset="0"/>
            </a:endParaRPr>
          </a:p>
        </p:txBody>
      </p:sp>
      <p:sp>
        <p:nvSpPr>
          <p:cNvPr id="31" name="Tekstvak 30"/>
          <p:cNvSpPr txBox="1"/>
          <p:nvPr/>
        </p:nvSpPr>
        <p:spPr>
          <a:xfrm>
            <a:off x="-1584853" y="2458004"/>
            <a:ext cx="1500431" cy="3158429"/>
          </a:xfrm>
          <a:prstGeom prst="rect">
            <a:avLst/>
          </a:prstGeom>
          <a:noFill/>
        </p:spPr>
        <p:txBody>
          <a:bodyPr wrap="square" lIns="0" tIns="0" rIns="0" bIns="0" rtlCol="0">
            <a:spAutoFit/>
          </a:bodyPr>
          <a:lstStyle/>
          <a:p>
            <a:pPr marL="120648" indent="-120648">
              <a:tabLst/>
            </a:pPr>
            <a:r>
              <a:rPr lang="nl-NL" sz="933" b="1" baseline="0" dirty="0">
                <a:latin typeface="Arial" charset="0"/>
              </a:rPr>
              <a:t>Schikken</a:t>
            </a:r>
            <a:endParaRPr lang="nl-NL" sz="933" b="0" u="sng" baseline="0" dirty="0">
              <a:latin typeface="Arial" charset="0"/>
            </a:endParaRPr>
          </a:p>
          <a:p>
            <a:pPr marL="8466" indent="-8466">
              <a:tabLst/>
            </a:pPr>
            <a:r>
              <a:rPr lang="nl-NL" sz="933" u="none" baseline="0" dirty="0">
                <a:latin typeface="Arial" charset="0"/>
              </a:rPr>
              <a:t>Onder start vindt u </a:t>
            </a:r>
          </a:p>
          <a:p>
            <a:pPr marL="8466" indent="-8466">
              <a:tabLst/>
            </a:pPr>
            <a:r>
              <a:rPr lang="nl-NL" sz="933" u="none" baseline="0" dirty="0">
                <a:latin typeface="Arial" charset="0"/>
              </a:rPr>
              <a:t>deze knop (ook </a:t>
            </a:r>
            <a:br>
              <a:rPr lang="nl-NL" sz="933" u="none" baseline="0" dirty="0">
                <a:latin typeface="Arial" charset="0"/>
              </a:rPr>
            </a:br>
            <a:r>
              <a:rPr lang="nl-NL" sz="933" u="none" baseline="0" dirty="0">
                <a:latin typeface="Arial" charset="0"/>
              </a:rPr>
              <a:t>onder het menu). U kunt hiermee objecten naar voren of naar achter plaatsen en/of eenvoudig uitlijnen.</a:t>
            </a:r>
          </a:p>
          <a:p>
            <a:pPr marL="8466" indent="-8466">
              <a:tabLst/>
            </a:pPr>
            <a:endParaRPr lang="nl-NL" sz="933" u="none" baseline="0" dirty="0">
              <a:latin typeface="Arial" charset="0"/>
            </a:endParaRPr>
          </a:p>
          <a:p>
            <a:pPr marL="120648" indent="-120648">
              <a:tabLst/>
            </a:pPr>
            <a:r>
              <a:rPr lang="nl-NL" sz="933" b="1" baseline="0" dirty="0">
                <a:latin typeface="Arial" charset="0"/>
              </a:rPr>
              <a:t>Derde kleur toewijzen</a:t>
            </a:r>
          </a:p>
          <a:p>
            <a:pPr marL="120648" indent="-120648">
              <a:buAutoNum type="arabicPeriod"/>
              <a:tabLst/>
            </a:pPr>
            <a:r>
              <a:rPr lang="nl-NL" sz="933" baseline="0" dirty="0">
                <a:latin typeface="Arial" charset="0"/>
              </a:rPr>
              <a:t>Klik op het vlak dat een andere kleur moet</a:t>
            </a:r>
            <a:r>
              <a:rPr lang="nl-NL" sz="933" dirty="0">
                <a:latin typeface="Arial" charset="0"/>
              </a:rPr>
              <a:t> </a:t>
            </a:r>
            <a:r>
              <a:rPr lang="nl-NL" sz="933" baseline="0" dirty="0">
                <a:latin typeface="Arial" charset="0"/>
              </a:rPr>
              <a:t>krijgen</a:t>
            </a:r>
          </a:p>
          <a:p>
            <a:pPr marL="120648" indent="-120648">
              <a:buAutoNum type="arabicPeriod"/>
              <a:tabLst/>
            </a:pPr>
            <a:r>
              <a:rPr lang="nl-NL" sz="933" baseline="0" dirty="0">
                <a:latin typeface="Arial" charset="0"/>
              </a:rPr>
              <a:t>Klik op </a:t>
            </a:r>
            <a:r>
              <a:rPr lang="nl-NL" sz="933" u="sng" baseline="0" dirty="0">
                <a:latin typeface="Arial" charset="0"/>
              </a:rPr>
              <a:t>Opvullen van vorm</a:t>
            </a:r>
          </a:p>
          <a:p>
            <a:pPr marL="120648" indent="-120648">
              <a:buAutoNum type="arabicPeriod"/>
              <a:tabLst/>
            </a:pPr>
            <a:r>
              <a:rPr lang="nl-NL" sz="933" dirty="0">
                <a:latin typeface="Arial" charset="0"/>
              </a:rPr>
              <a:t>K</a:t>
            </a:r>
            <a:r>
              <a:rPr lang="nl-NL" sz="933" baseline="0" dirty="0">
                <a:latin typeface="Arial" charset="0"/>
              </a:rPr>
              <a:t>lik op </a:t>
            </a:r>
            <a:r>
              <a:rPr lang="nl-NL" sz="933" u="sng" baseline="0" dirty="0">
                <a:latin typeface="Arial" charset="0"/>
              </a:rPr>
              <a:t>Meer opvulkleuren</a:t>
            </a:r>
            <a:endParaRPr lang="nl-NL" sz="933" dirty="0">
              <a:latin typeface="Arial" charset="0"/>
            </a:endParaRPr>
          </a:p>
          <a:p>
            <a:pPr marL="120648" indent="-120648">
              <a:buAutoNum type="arabicPeriod"/>
              <a:tabLst/>
            </a:pPr>
            <a:r>
              <a:rPr lang="nl-NL" sz="933" dirty="0">
                <a:latin typeface="Arial" charset="0"/>
              </a:rPr>
              <a:t>Kies tab </a:t>
            </a:r>
            <a:r>
              <a:rPr lang="nl-NL" sz="933" u="sng" dirty="0">
                <a:latin typeface="Arial" charset="0"/>
              </a:rPr>
              <a:t>Aangepast</a:t>
            </a:r>
          </a:p>
          <a:p>
            <a:pPr marL="120648" indent="-120648">
              <a:buAutoNum type="arabicPeriod"/>
              <a:tabLst/>
            </a:pPr>
            <a:r>
              <a:rPr lang="nl-NL" sz="933" baseline="0" dirty="0">
                <a:latin typeface="Arial" charset="0"/>
              </a:rPr>
              <a:t>Vul de RGB-waarde</a:t>
            </a:r>
            <a:r>
              <a:rPr lang="nl-NL" sz="933" dirty="0">
                <a:latin typeface="Arial" charset="0"/>
              </a:rPr>
              <a:t> in van een van de voorgestelde kleuren</a:t>
            </a:r>
            <a:r>
              <a:rPr lang="nl-NL" sz="933" baseline="0" dirty="0">
                <a:latin typeface="Arial" charset="0"/>
              </a:rPr>
              <a:t> op Tools en tips-pagina</a:t>
            </a:r>
            <a:endParaRPr lang="nl-NL" sz="933" dirty="0">
              <a:latin typeface="Arial" charset="0"/>
            </a:endParaRPr>
          </a:p>
          <a:p>
            <a:pPr marL="120648" indent="-120648">
              <a:buAutoNum type="arabicPeriod"/>
              <a:tabLst/>
            </a:pPr>
            <a:r>
              <a:rPr lang="nl-NL" sz="933" baseline="0" dirty="0">
                <a:latin typeface="Arial" charset="0"/>
              </a:rPr>
              <a:t>Klik op OK</a:t>
            </a:r>
          </a:p>
          <a:p>
            <a:pPr marL="8466" indent="-8466">
              <a:tabLst/>
            </a:pPr>
            <a:endParaRPr lang="nl-NL" sz="933" baseline="0" dirty="0">
              <a:latin typeface="Arial" charset="0"/>
            </a:endParaRPr>
          </a:p>
        </p:txBody>
      </p:sp>
      <p:pic>
        <p:nvPicPr>
          <p:cNvPr id="32" name="Afbeelding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98" y="2458004"/>
            <a:ext cx="306827" cy="375011"/>
          </a:xfrm>
          <a:prstGeom prst="rect">
            <a:avLst/>
          </a:prstGeom>
        </p:spPr>
      </p:pic>
      <p:grpSp>
        <p:nvGrpSpPr>
          <p:cNvPr id="33" name="Groeperen 32"/>
          <p:cNvGrpSpPr/>
          <p:nvPr/>
        </p:nvGrpSpPr>
        <p:grpSpPr>
          <a:xfrm>
            <a:off x="-1584853" y="5253203"/>
            <a:ext cx="1500431" cy="749419"/>
            <a:chOff x="4782929" y="4335401"/>
            <a:chExt cx="1125323" cy="562064"/>
          </a:xfrm>
        </p:grpSpPr>
        <p:pic>
          <p:nvPicPr>
            <p:cNvPr id="34" name="Afbeelding 33"/>
            <p:cNvPicPr>
              <a:picLocks noChangeAspect="1"/>
            </p:cNvPicPr>
            <p:nvPr/>
          </p:nvPicPr>
          <p:blipFill rotWithShape="1">
            <a:blip r:embed="rId3">
              <a:extLst>
                <a:ext uri="{28A0092B-C50C-407E-A947-70E740481C1C}">
                  <a14:useLocalDpi xmlns:a14="http://schemas.microsoft.com/office/drawing/2010/main" val="0"/>
                </a:ext>
              </a:extLst>
            </a:blip>
            <a:srcRect l="6069" t="21802" r="2900" b="-6396"/>
            <a:stretch/>
          </p:blipFill>
          <p:spPr>
            <a:xfrm>
              <a:off x="4782929" y="4447336"/>
              <a:ext cx="1125323" cy="450129"/>
            </a:xfrm>
            <a:prstGeom prst="rect">
              <a:avLst/>
            </a:prstGeom>
          </p:spPr>
        </p:pic>
        <p:cxnSp>
          <p:nvCxnSpPr>
            <p:cNvPr id="35" name="Rechte verbindingslijn 34"/>
            <p:cNvCxnSpPr/>
            <p:nvPr/>
          </p:nvCxnSpPr>
          <p:spPr>
            <a:xfrm flipV="1">
              <a:off x="5519530" y="4335401"/>
              <a:ext cx="0" cy="216024"/>
            </a:xfrm>
            <a:prstGeom prst="line">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4" name="Tekstvak 13"/>
          <p:cNvSpPr txBox="1"/>
          <p:nvPr userDrawn="1"/>
        </p:nvSpPr>
        <p:spPr>
          <a:xfrm>
            <a:off x="12261370" y="5349214"/>
            <a:ext cx="1227452" cy="430695"/>
          </a:xfrm>
          <a:prstGeom prst="rect">
            <a:avLst/>
          </a:prstGeom>
          <a:noFill/>
        </p:spPr>
        <p:txBody>
          <a:bodyPr wrap="square" lIns="0" tIns="0" rIns="0" bIns="0" rtlCol="0">
            <a:spAutoFit/>
          </a:bodyPr>
          <a:lstStyle/>
          <a:p>
            <a:pPr marL="120648" indent="-120648">
              <a:tabLst/>
            </a:pPr>
            <a:r>
              <a:rPr lang="nl-NL" sz="933" b="1" u="none" baseline="0" dirty="0">
                <a:solidFill>
                  <a:srgbClr val="C00000"/>
                </a:solidFill>
                <a:latin typeface="Arial" charset="0"/>
              </a:rPr>
              <a:t>Ruimte onder deze </a:t>
            </a:r>
          </a:p>
          <a:p>
            <a:pPr marL="120648" indent="-120648">
              <a:tabLst/>
            </a:pPr>
            <a:r>
              <a:rPr lang="nl-NL" sz="933" b="1" u="none" baseline="0" dirty="0">
                <a:solidFill>
                  <a:srgbClr val="C00000"/>
                </a:solidFill>
                <a:latin typeface="Arial" charset="0"/>
              </a:rPr>
              <a:t>hulplijn vrij houden </a:t>
            </a:r>
          </a:p>
          <a:p>
            <a:pPr marL="120648" indent="-120648">
              <a:tabLst/>
            </a:pPr>
            <a:r>
              <a:rPr lang="nl-NL" sz="933" b="1" u="none" baseline="0" dirty="0">
                <a:solidFill>
                  <a:srgbClr val="C00000"/>
                </a:solidFill>
                <a:latin typeface="Arial" charset="0"/>
              </a:rPr>
              <a:t>voor subtitel</a:t>
            </a:r>
            <a:endParaRPr lang="nl-NL" sz="933" baseline="0" dirty="0">
              <a:latin typeface="Arial" charset="0"/>
            </a:endParaRPr>
          </a:p>
        </p:txBody>
      </p:sp>
    </p:spTree>
    <p:extLst>
      <p:ext uri="{BB962C8B-B14F-4D97-AF65-F5344CB8AC3E}">
        <p14:creationId xmlns:p14="http://schemas.microsoft.com/office/powerpoint/2010/main" val="21923062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Film">
    <p:spTree>
      <p:nvGrpSpPr>
        <p:cNvPr id="1" name=""/>
        <p:cNvGrpSpPr/>
        <p:nvPr/>
      </p:nvGrpSpPr>
      <p:grpSpPr>
        <a:xfrm>
          <a:off x="0" y="0"/>
          <a:ext cx="0" cy="0"/>
          <a:chOff x="0" y="0"/>
          <a:chExt cx="0" cy="0"/>
        </a:xfrm>
      </p:grpSpPr>
      <p:sp>
        <p:nvSpPr>
          <p:cNvPr id="16" name="Tijdelijke aanduiding voor media 15"/>
          <p:cNvSpPr>
            <a:spLocks noGrp="1"/>
          </p:cNvSpPr>
          <p:nvPr>
            <p:ph type="media" sz="quarter" idx="10" hasCustomPrompt="1"/>
          </p:nvPr>
        </p:nvSpPr>
        <p:spPr>
          <a:xfrm>
            <a:off x="0" y="0"/>
            <a:ext cx="12192000" cy="6858000"/>
          </a:xfrm>
        </p:spPr>
        <p:txBody>
          <a:bodyPr lIns="576000" tIns="1404000"/>
          <a:lstStyle>
            <a:lvl1pPr marL="1837221" indent="-1837221">
              <a:tabLst/>
              <a:defRPr baseline="0"/>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Klik om film in te voegen</a:t>
            </a:r>
          </a:p>
        </p:txBody>
      </p:sp>
      <p:sp>
        <p:nvSpPr>
          <p:cNvPr id="15" name="Title 1"/>
          <p:cNvSpPr>
            <a:spLocks noGrp="1"/>
          </p:cNvSpPr>
          <p:nvPr>
            <p:ph type="title" hasCustomPrompt="1"/>
          </p:nvPr>
        </p:nvSpPr>
        <p:spPr>
          <a:xfrm>
            <a:off x="768351" y="740833"/>
            <a:ext cx="10655300" cy="1151467"/>
          </a:xfrm>
          <a:prstGeom prst="rect">
            <a:avLst/>
          </a:prstGeom>
        </p:spPr>
        <p:txBody>
          <a:bodyPr lIns="0" tIns="0" rIns="0" bIns="0" anchor="t" anchorCtr="0">
            <a:normAutofit/>
          </a:bodyPr>
          <a:lstStyle>
            <a:lvl1pPr>
              <a:defRPr sz="3200" baseline="0"/>
            </a:lvl1pPr>
          </a:lstStyle>
          <a:p>
            <a:r>
              <a:rPr lang="nl-NL" dirty="0"/>
              <a:t>Klik om titel van de filmclip toe te voegen</a:t>
            </a:r>
            <a:endParaRPr lang="en-US" dirty="0"/>
          </a:p>
        </p:txBody>
      </p:sp>
      <p:sp>
        <p:nvSpPr>
          <p:cNvPr id="18" name="Tekstvak 17"/>
          <p:cNvSpPr txBox="1"/>
          <p:nvPr userDrawn="1"/>
        </p:nvSpPr>
        <p:spPr>
          <a:xfrm>
            <a:off x="-1584000" y="740833"/>
            <a:ext cx="1471493" cy="2009909"/>
          </a:xfrm>
          <a:prstGeom prst="rect">
            <a:avLst/>
          </a:prstGeom>
          <a:noFill/>
        </p:spPr>
        <p:txBody>
          <a:bodyPr wrap="square" lIns="0" tIns="0" rIns="0" bIns="0" rtlCol="0">
            <a:spAutoFit/>
          </a:bodyPr>
          <a:lstStyle/>
          <a:p>
            <a:pPr marL="8466" indent="-8466">
              <a:tabLst/>
            </a:pPr>
            <a:r>
              <a:rPr lang="nl-NL" sz="933" b="1" baseline="0" dirty="0">
                <a:latin typeface="Arial" charset="0"/>
              </a:rPr>
              <a:t>Video automatisch laten afspelen</a:t>
            </a:r>
          </a:p>
          <a:p>
            <a:pPr marL="120648" indent="-120648">
              <a:buAutoNum type="arabicPeriod"/>
              <a:tabLst/>
            </a:pPr>
            <a:r>
              <a:rPr lang="nl-NL" sz="933" baseline="0" dirty="0">
                <a:latin typeface="Arial" charset="0"/>
              </a:rPr>
              <a:t>Klik op venster </a:t>
            </a:r>
            <a:r>
              <a:rPr lang="nl-NL" sz="933" u="sng" baseline="0" dirty="0">
                <a:latin typeface="Arial" charset="0"/>
              </a:rPr>
              <a:t>Animaties</a:t>
            </a:r>
          </a:p>
          <a:p>
            <a:pPr marL="120648" indent="-120648">
              <a:buAutoNum type="arabicPeriod"/>
              <a:tabLst/>
            </a:pPr>
            <a:r>
              <a:rPr lang="nl-NL" sz="933" baseline="0" dirty="0">
                <a:latin typeface="Arial" charset="0"/>
              </a:rPr>
              <a:t>Ga naar deelvenster </a:t>
            </a:r>
            <a:r>
              <a:rPr lang="nl-NL" sz="933" u="sng" baseline="0" dirty="0">
                <a:latin typeface="Arial" charset="0"/>
              </a:rPr>
              <a:t>Animatie</a:t>
            </a:r>
          </a:p>
          <a:p>
            <a:pPr marL="120648" indent="-120648">
              <a:buAutoNum type="arabicPeriod"/>
              <a:tabLst/>
            </a:pPr>
            <a:r>
              <a:rPr lang="nl-NL" sz="933" baseline="0" dirty="0" err="1">
                <a:latin typeface="Arial" charset="0"/>
              </a:rPr>
              <a:t>Dubbelkik</a:t>
            </a:r>
            <a:r>
              <a:rPr lang="nl-NL" sz="933" baseline="0" dirty="0">
                <a:latin typeface="Arial" charset="0"/>
              </a:rPr>
              <a:t> op </a:t>
            </a:r>
            <a:r>
              <a:rPr lang="nl-NL" sz="933" u="sng" baseline="0" dirty="0">
                <a:latin typeface="Arial" charset="0"/>
              </a:rPr>
              <a:t>Afspelen</a:t>
            </a:r>
          </a:p>
          <a:p>
            <a:pPr marL="120648" indent="-120648">
              <a:buAutoNum type="arabicPeriod"/>
              <a:tabLst/>
            </a:pPr>
            <a:endParaRPr lang="nl-NL" sz="933" baseline="0" dirty="0">
              <a:latin typeface="Arial" charset="0"/>
            </a:endParaRPr>
          </a:p>
          <a:p>
            <a:pPr marL="0" indent="0">
              <a:buFontTx/>
              <a:buNone/>
              <a:tabLst/>
            </a:pPr>
            <a:r>
              <a:rPr lang="nl-NL" sz="933" baseline="0" dirty="0">
                <a:latin typeface="Arial" charset="0"/>
              </a:rPr>
              <a:t>De film zal bij de eerste klik starten met afspelen.</a:t>
            </a:r>
          </a:p>
          <a:p>
            <a:pPr marL="0" indent="0">
              <a:buFontTx/>
              <a:buNone/>
              <a:tabLst/>
            </a:pPr>
            <a:r>
              <a:rPr lang="nl-NL" sz="933" baseline="0" dirty="0">
                <a:latin typeface="Arial" charset="0"/>
              </a:rPr>
              <a:t>Onderbreken, terug- en </a:t>
            </a:r>
            <a:r>
              <a:rPr lang="nl-NL" sz="933" baseline="0" dirty="0" err="1">
                <a:latin typeface="Arial" charset="0"/>
              </a:rPr>
              <a:t>vooruitspoelen</a:t>
            </a:r>
            <a:r>
              <a:rPr lang="nl-NL" sz="933" baseline="0" dirty="0">
                <a:latin typeface="Arial" charset="0"/>
              </a:rPr>
              <a:t> doet u met behulp van het controlepanel tijdens de presentatie. </a:t>
            </a:r>
          </a:p>
        </p:txBody>
      </p:sp>
      <p:sp>
        <p:nvSpPr>
          <p:cNvPr id="9" name="Tekstvak 8"/>
          <p:cNvSpPr txBox="1"/>
          <p:nvPr/>
        </p:nvSpPr>
        <p:spPr>
          <a:xfrm>
            <a:off x="-1584853" y="2852936"/>
            <a:ext cx="1407959" cy="1148520"/>
          </a:xfrm>
          <a:prstGeom prst="rect">
            <a:avLst/>
          </a:prstGeom>
          <a:noFill/>
        </p:spPr>
        <p:txBody>
          <a:bodyPr wrap="square" lIns="0" tIns="0" rIns="0" bIns="0" rtlCol="0">
            <a:spAutoFit/>
          </a:bodyPr>
          <a:lstStyle/>
          <a:p>
            <a:pPr marL="120648" indent="-120648">
              <a:tabLst/>
            </a:pPr>
            <a:r>
              <a:rPr lang="nl-NL" sz="933" b="1" baseline="0" dirty="0">
                <a:latin typeface="Arial" charset="0"/>
              </a:rPr>
              <a:t>Schikken</a:t>
            </a:r>
            <a:endParaRPr lang="nl-NL" sz="933" b="0" u="sng" baseline="0" dirty="0">
              <a:latin typeface="Arial" charset="0"/>
            </a:endParaRPr>
          </a:p>
          <a:p>
            <a:pPr marL="8466" indent="-8466">
              <a:tabLst/>
            </a:pPr>
            <a:r>
              <a:rPr lang="nl-NL" sz="933" u="none" baseline="0" dirty="0">
                <a:latin typeface="Arial" charset="0"/>
              </a:rPr>
              <a:t>Onder start vindt u </a:t>
            </a:r>
          </a:p>
          <a:p>
            <a:pPr marL="8466" indent="-8466">
              <a:tabLst/>
            </a:pPr>
            <a:r>
              <a:rPr lang="nl-NL" sz="933" u="none" baseline="0" dirty="0">
                <a:latin typeface="Arial" charset="0"/>
              </a:rPr>
              <a:t>deze knop (ook </a:t>
            </a:r>
            <a:br>
              <a:rPr lang="nl-NL" sz="933" u="none" baseline="0" dirty="0">
                <a:latin typeface="Arial" charset="0"/>
              </a:rPr>
            </a:br>
            <a:r>
              <a:rPr lang="nl-NL" sz="933" u="none" baseline="0" dirty="0">
                <a:latin typeface="Arial" charset="0"/>
              </a:rPr>
              <a:t>onder het menu). U kunt hiermee objecten naar voren of naar achter plaatsen en/of eenvoudig uitlijnen.</a:t>
            </a:r>
            <a:endParaRPr lang="nl-NL" sz="933" baseline="0" dirty="0">
              <a:latin typeface="Arial" charset="0"/>
            </a:endParaRPr>
          </a:p>
        </p:txBody>
      </p:sp>
      <p:pic>
        <p:nvPicPr>
          <p:cNvPr id="11" name="Afbeelding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098" y="2852936"/>
            <a:ext cx="306827" cy="375011"/>
          </a:xfrm>
          <a:prstGeom prst="rect">
            <a:avLst/>
          </a:prstGeom>
        </p:spPr>
      </p:pic>
      <p:sp>
        <p:nvSpPr>
          <p:cNvPr id="12" name="Tekstvak 11"/>
          <p:cNvSpPr txBox="1"/>
          <p:nvPr userDrawn="1"/>
        </p:nvSpPr>
        <p:spPr>
          <a:xfrm>
            <a:off x="12261370" y="5349214"/>
            <a:ext cx="1227452" cy="430695"/>
          </a:xfrm>
          <a:prstGeom prst="rect">
            <a:avLst/>
          </a:prstGeom>
          <a:noFill/>
        </p:spPr>
        <p:txBody>
          <a:bodyPr wrap="square" lIns="0" tIns="0" rIns="0" bIns="0" rtlCol="0">
            <a:spAutoFit/>
          </a:bodyPr>
          <a:lstStyle/>
          <a:p>
            <a:pPr marL="120648" indent="-120648">
              <a:tabLst/>
            </a:pPr>
            <a:r>
              <a:rPr lang="nl-NL" sz="933" b="1" u="none" baseline="0" dirty="0">
                <a:solidFill>
                  <a:srgbClr val="C00000"/>
                </a:solidFill>
                <a:latin typeface="Arial" charset="0"/>
              </a:rPr>
              <a:t>Ruimte onder deze </a:t>
            </a:r>
          </a:p>
          <a:p>
            <a:pPr marL="120648" indent="-120648">
              <a:tabLst/>
            </a:pPr>
            <a:r>
              <a:rPr lang="nl-NL" sz="933" b="1" u="none" baseline="0" dirty="0">
                <a:solidFill>
                  <a:srgbClr val="C00000"/>
                </a:solidFill>
                <a:latin typeface="Arial" charset="0"/>
              </a:rPr>
              <a:t>hulplijn vrij houden </a:t>
            </a:r>
          </a:p>
          <a:p>
            <a:pPr marL="120648" indent="-120648">
              <a:tabLst/>
            </a:pPr>
            <a:r>
              <a:rPr lang="nl-NL" sz="933" b="1" u="none" baseline="0" dirty="0">
                <a:solidFill>
                  <a:srgbClr val="C00000"/>
                </a:solidFill>
                <a:latin typeface="Arial" charset="0"/>
              </a:rPr>
              <a:t>voor subtitel</a:t>
            </a:r>
            <a:endParaRPr lang="nl-NL" sz="933" baseline="0" dirty="0">
              <a:latin typeface="Arial" charset="0"/>
            </a:endParaRPr>
          </a:p>
        </p:txBody>
      </p:sp>
    </p:spTree>
    <p:extLst>
      <p:ext uri="{BB962C8B-B14F-4D97-AF65-F5344CB8AC3E}">
        <p14:creationId xmlns:p14="http://schemas.microsoft.com/office/powerpoint/2010/main" val="162038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sp>
        <p:nvSpPr>
          <p:cNvPr id="4" name="Tekstvak 3"/>
          <p:cNvSpPr txBox="1"/>
          <p:nvPr userDrawn="1"/>
        </p:nvSpPr>
        <p:spPr>
          <a:xfrm>
            <a:off x="12261370" y="5349213"/>
            <a:ext cx="1227452" cy="430695"/>
          </a:xfrm>
          <a:prstGeom prst="rect">
            <a:avLst/>
          </a:prstGeom>
          <a:noFill/>
        </p:spPr>
        <p:txBody>
          <a:bodyPr wrap="square" lIns="0" tIns="0" rIns="0" bIns="0" rtlCol="0">
            <a:spAutoFit/>
          </a:bodyPr>
          <a:lstStyle/>
          <a:p>
            <a:pPr marL="120648" indent="-120648">
              <a:tabLst/>
            </a:pPr>
            <a:r>
              <a:rPr lang="nl-NL" sz="933" b="1" u="none" baseline="0" dirty="0">
                <a:solidFill>
                  <a:srgbClr val="C00000"/>
                </a:solidFill>
                <a:latin typeface="Arial" charset="0"/>
              </a:rPr>
              <a:t>Ruimte onder deze </a:t>
            </a:r>
          </a:p>
          <a:p>
            <a:pPr marL="120648" indent="-120648">
              <a:tabLst/>
            </a:pPr>
            <a:r>
              <a:rPr lang="nl-NL" sz="933" b="1" u="none" baseline="0" dirty="0">
                <a:solidFill>
                  <a:srgbClr val="C00000"/>
                </a:solidFill>
                <a:latin typeface="Arial" charset="0"/>
              </a:rPr>
              <a:t>hulplijn vrij houden </a:t>
            </a:r>
          </a:p>
          <a:p>
            <a:pPr marL="120648" indent="-120648">
              <a:tabLst/>
            </a:pPr>
            <a:r>
              <a:rPr lang="nl-NL" sz="933" b="1" u="none" baseline="0" dirty="0">
                <a:solidFill>
                  <a:srgbClr val="C00000"/>
                </a:solidFill>
                <a:latin typeface="Arial" charset="0"/>
              </a:rPr>
              <a:t>voor logo of subtitel</a:t>
            </a:r>
            <a:endParaRPr lang="nl-NL" sz="933" baseline="0" dirty="0">
              <a:latin typeface="Arial" charset="0"/>
            </a:endParaRPr>
          </a:p>
        </p:txBody>
      </p:sp>
    </p:spTree>
    <p:extLst>
      <p:ext uri="{BB962C8B-B14F-4D97-AF65-F5344CB8AC3E}">
        <p14:creationId xmlns:p14="http://schemas.microsoft.com/office/powerpoint/2010/main" val="415125026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Object blanco">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68351" y="740834"/>
            <a:ext cx="10655300" cy="4607985"/>
          </a:xfrm>
        </p:spPr>
        <p:txBody>
          <a:bodyPr lIns="0" tIns="0" rIns="0" bIns="0">
            <a:normAutofit/>
          </a:bodyPr>
          <a:lstStyle>
            <a:lvl1pPr marL="228594" marR="0" indent="-22859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sz="2667" baseline="0"/>
            </a:lvl1pPr>
            <a:lvl2pPr>
              <a:defRPr sz="2400" baseline="0"/>
            </a:lvl2pPr>
            <a:lvl3pPr marL="715415" marR="0" indent="-234945" algn="l" defTabSz="914377" rtl="0" eaLnBrk="1" fontAlgn="auto" latinLnBrk="0" hangingPunct="1">
              <a:lnSpc>
                <a:spcPts val="3333"/>
              </a:lnSpc>
              <a:spcBef>
                <a:spcPts val="0"/>
              </a:spcBef>
              <a:spcAft>
                <a:spcPts val="0"/>
              </a:spcAft>
              <a:buClrTx/>
              <a:buSzTx/>
              <a:buFont typeface="Arial" panose="020B0604020202020204" pitchFamily="34" charset="0"/>
              <a:buChar char="•"/>
              <a:tabLst/>
              <a:defRPr sz="2133" baseline="0"/>
            </a:lvl3pPr>
            <a:lvl4pPr>
              <a:defRPr sz="1867" baseline="0"/>
            </a:lvl4pPr>
            <a:lvl5pPr>
              <a:defRPr sz="1600" baseline="0"/>
            </a:lvl5pPr>
          </a:lstStyle>
          <a:p>
            <a:pPr lvl="0"/>
            <a:r>
              <a:rPr lang="nl-NL" dirty="0"/>
              <a:t>Klik om tekst toe te voegen</a:t>
            </a:r>
          </a:p>
          <a:p>
            <a:pPr lvl="1"/>
            <a:r>
              <a:rPr lang="nl-NL" dirty="0"/>
              <a:t>Klik om tekst toe te voegen</a:t>
            </a:r>
          </a:p>
          <a:p>
            <a:pPr lvl="2"/>
            <a:r>
              <a:rPr lang="nl-NL" dirty="0"/>
              <a:t>Klik om tekst toe te voegen</a:t>
            </a:r>
          </a:p>
          <a:p>
            <a:pPr lvl="3"/>
            <a:r>
              <a:rPr lang="nl-NL" dirty="0"/>
              <a:t>Klik om tekst toe te voegen</a:t>
            </a:r>
          </a:p>
          <a:p>
            <a:pPr lvl="4"/>
            <a:r>
              <a:rPr lang="nl-NL" dirty="0"/>
              <a:t>Klik om tekst toe te voegen</a:t>
            </a:r>
          </a:p>
          <a:p>
            <a:pPr marL="228594" marR="0" lvl="0" indent="-228594" algn="l" defTabSz="914377" rtl="0" eaLnBrk="1" fontAlgn="auto" latinLnBrk="0" hangingPunct="1">
              <a:lnSpc>
                <a:spcPts val="3333"/>
              </a:lnSpc>
              <a:spcBef>
                <a:spcPts val="0"/>
              </a:spcBef>
              <a:spcAft>
                <a:spcPts val="0"/>
              </a:spcAft>
              <a:buClrTx/>
              <a:buSzTx/>
              <a:buFont typeface="Arial" panose="020B0604020202020204" pitchFamily="34" charset="0"/>
              <a:buNone/>
              <a:tabLst/>
              <a:defRPr/>
            </a:pPr>
            <a:endParaRPr lang="nl-NL" dirty="0"/>
          </a:p>
        </p:txBody>
      </p:sp>
      <p:sp>
        <p:nvSpPr>
          <p:cNvPr id="10" name="Tijdelijke aanduiding voor voettekst 1"/>
          <p:cNvSpPr>
            <a:spLocks noGrp="1"/>
          </p:cNvSpPr>
          <p:nvPr>
            <p:ph type="ftr" sz="quarter" idx="10"/>
          </p:nvPr>
        </p:nvSpPr>
        <p:spPr>
          <a:xfrm>
            <a:off x="768350" y="5925278"/>
            <a:ext cx="9840151" cy="501341"/>
          </a:xfrm>
          <a:prstGeom prst="rect">
            <a:avLst/>
          </a:prstGeom>
        </p:spPr>
        <p:txBody>
          <a:bodyPr vert="horz" lIns="0" tIns="0" rIns="0" bIns="0" rtlCol="0" anchor="t" anchorCtr="0"/>
          <a:lstStyle>
            <a:lvl1pPr algn="l">
              <a:defRPr sz="1600" baseline="0">
                <a:solidFill>
                  <a:schemeClr val="tx1"/>
                </a:solidFill>
                <a:latin typeface="Arial" charset="0"/>
              </a:defRPr>
            </a:lvl1pPr>
          </a:lstStyle>
          <a:p>
            <a:r>
              <a:rPr lang="nl-NL"/>
              <a:t>U kunt deze subtitel aanpassen via ‘Invoegen’ in het menu item ‘Koptekst en voettekst’</a:t>
            </a:r>
            <a:endParaRPr lang="nl-NL" dirty="0"/>
          </a:p>
        </p:txBody>
      </p:sp>
      <p:sp>
        <p:nvSpPr>
          <p:cNvPr id="13" name="Tijdelijke aanduiding voor voettekst 1"/>
          <p:cNvSpPr txBox="1">
            <a:spLocks/>
          </p:cNvSpPr>
          <p:nvPr userDrawn="1"/>
        </p:nvSpPr>
        <p:spPr>
          <a:xfrm>
            <a:off x="10608499" y="5925278"/>
            <a:ext cx="815151" cy="501341"/>
          </a:xfrm>
          <a:prstGeom prst="rect">
            <a:avLst/>
          </a:prstGeom>
        </p:spPr>
        <p:txBody>
          <a:bodyPr vert="horz" lIns="0" tIns="0" rIns="0" bIns="0" rtlCol="0" anchor="t" anchorCtr="0"/>
          <a:lstStyle>
            <a:defPPr>
              <a:defRPr lang="nl-NL"/>
            </a:defPPr>
            <a:lvl1pPr marL="0" algn="l" defTabSz="685800" rtl="0" eaLnBrk="1" latinLnBrk="0" hangingPunct="1">
              <a:defRPr sz="1200" kern="1200" baseline="0">
                <a:solidFill>
                  <a:schemeClr val="tx1"/>
                </a:solidFill>
                <a:latin typeface="Arial"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2C4680AE-594F-F745-8AB4-5ED4CA057D96}" type="slidenum">
              <a:rPr lang="nl-NL" sz="1600" smtClean="0"/>
              <a:pPr algn="r"/>
              <a:t>‹nr.›</a:t>
            </a:fld>
            <a:endParaRPr lang="nl-NL" sz="1600" dirty="0"/>
          </a:p>
        </p:txBody>
      </p:sp>
      <p:sp>
        <p:nvSpPr>
          <p:cNvPr id="12" name="Tekstvak 11"/>
          <p:cNvSpPr txBox="1"/>
          <p:nvPr userDrawn="1"/>
        </p:nvSpPr>
        <p:spPr>
          <a:xfrm>
            <a:off x="-1584853" y="740834"/>
            <a:ext cx="1500431" cy="5311903"/>
          </a:xfrm>
          <a:prstGeom prst="rect">
            <a:avLst/>
          </a:prstGeom>
          <a:noFill/>
        </p:spPr>
        <p:txBody>
          <a:bodyPr wrap="square" lIns="0" tIns="0" rIns="0" bIns="0" rtlCol="0">
            <a:spAutoFit/>
          </a:bodyPr>
          <a:lstStyle/>
          <a:p>
            <a:pPr marL="120648" indent="-120648">
              <a:tabLst/>
            </a:pPr>
            <a:r>
              <a:rPr lang="nl-NL" sz="933" b="1" baseline="0" dirty="0">
                <a:latin typeface="Arial" charset="0"/>
              </a:rPr>
              <a:t>Afbeelding wijzigen</a:t>
            </a:r>
          </a:p>
          <a:p>
            <a:pPr marL="120648" indent="-120648">
              <a:buAutoNum type="arabicPeriod"/>
              <a:tabLst/>
            </a:pPr>
            <a:r>
              <a:rPr lang="nl-NL" sz="933" baseline="0" dirty="0">
                <a:latin typeface="Arial" charset="0"/>
              </a:rPr>
              <a:t>Klik op de afbeelding</a:t>
            </a:r>
          </a:p>
          <a:p>
            <a:pPr marL="120648" indent="-120648">
              <a:buAutoNum type="arabicPeriod"/>
              <a:tabLst/>
            </a:pPr>
            <a:r>
              <a:rPr lang="nl-NL" sz="933" baseline="0" dirty="0">
                <a:latin typeface="Arial" charset="0"/>
              </a:rPr>
              <a:t>Rechtermuisknop</a:t>
            </a:r>
            <a:br>
              <a:rPr lang="nl-NL" sz="933" baseline="0" dirty="0">
                <a:latin typeface="Arial" charset="0"/>
              </a:rPr>
            </a:br>
            <a:r>
              <a:rPr lang="nl-NL" sz="933" u="sng" baseline="0" dirty="0">
                <a:latin typeface="Arial" charset="0"/>
              </a:rPr>
              <a:t>Afbeelding wijzigen…</a:t>
            </a:r>
          </a:p>
          <a:p>
            <a:pPr marL="120648" indent="-120648">
              <a:buAutoNum type="arabicPeriod"/>
              <a:tabLst/>
            </a:pPr>
            <a:r>
              <a:rPr lang="nl-NL" sz="933" baseline="0" dirty="0">
                <a:latin typeface="Arial" charset="0"/>
              </a:rPr>
              <a:t>Nieuw beeld toewijzen</a:t>
            </a:r>
            <a:br>
              <a:rPr lang="nl-NL" sz="933" baseline="0" dirty="0">
                <a:latin typeface="Arial" charset="0"/>
              </a:rPr>
            </a:br>
            <a:endParaRPr lang="nl-NL" sz="933" baseline="0" dirty="0">
              <a:latin typeface="Arial" charset="0"/>
            </a:endParaRPr>
          </a:p>
          <a:p>
            <a:pPr marL="120648" indent="-120648">
              <a:tabLst/>
            </a:pPr>
            <a:r>
              <a:rPr lang="nl-NL" sz="933" b="1" baseline="0" dirty="0">
                <a:latin typeface="Arial" charset="0"/>
              </a:rPr>
              <a:t>Positie in kader wijzigen</a:t>
            </a:r>
          </a:p>
          <a:p>
            <a:pPr marL="120648" indent="-120648">
              <a:buAutoNum type="arabicPeriod"/>
              <a:tabLst/>
            </a:pPr>
            <a:r>
              <a:rPr lang="nl-NL" sz="933" baseline="0" dirty="0">
                <a:latin typeface="Arial" charset="0"/>
              </a:rPr>
              <a:t>Ga op afbeelding staan</a:t>
            </a:r>
          </a:p>
          <a:p>
            <a:pPr marL="120648" indent="-120648">
              <a:buAutoNum type="arabicPeriod"/>
              <a:tabLst/>
            </a:pPr>
            <a:r>
              <a:rPr lang="nl-NL" sz="933" baseline="0" dirty="0">
                <a:latin typeface="Arial" charset="0"/>
              </a:rPr>
              <a:t>Rechtermuisknop</a:t>
            </a:r>
            <a:br>
              <a:rPr lang="nl-NL" sz="933" baseline="0" dirty="0">
                <a:latin typeface="Arial" charset="0"/>
              </a:rPr>
            </a:br>
            <a:r>
              <a:rPr lang="nl-NL" sz="933" u="sng" baseline="0" dirty="0">
                <a:latin typeface="Arial" charset="0"/>
              </a:rPr>
              <a:t>Afbeelding opmaken…</a:t>
            </a:r>
          </a:p>
          <a:p>
            <a:pPr marL="120648" indent="-120648">
              <a:buAutoNum type="arabicPeriod"/>
              <a:tabLst/>
            </a:pPr>
            <a:r>
              <a:rPr lang="nl-NL" sz="933" baseline="0" dirty="0">
                <a:latin typeface="Arial" charset="0"/>
              </a:rPr>
              <a:t>Klik op afbeelding</a:t>
            </a:r>
            <a:br>
              <a:rPr lang="nl-NL" sz="933" baseline="0" dirty="0">
                <a:latin typeface="Arial" charset="0"/>
              </a:rPr>
            </a:br>
            <a:r>
              <a:rPr lang="nl-NL" sz="933" u="sng" baseline="0" dirty="0">
                <a:latin typeface="Arial" charset="0"/>
              </a:rPr>
              <a:t>Bijsnijden</a:t>
            </a:r>
            <a:r>
              <a:rPr lang="nl-NL" sz="933" baseline="0" dirty="0">
                <a:latin typeface="Arial" charset="0"/>
              </a:rPr>
              <a:t> &gt;</a:t>
            </a:r>
            <a:br>
              <a:rPr lang="nl-NL" sz="933" baseline="0" dirty="0">
                <a:latin typeface="Arial" charset="0"/>
              </a:rPr>
            </a:br>
            <a:r>
              <a:rPr lang="nl-NL" sz="933" u="sng" baseline="0" dirty="0">
                <a:latin typeface="Arial" charset="0"/>
              </a:rPr>
              <a:t>Afbeeldingspositie</a:t>
            </a:r>
            <a:br>
              <a:rPr lang="nl-NL" sz="933" baseline="0" dirty="0">
                <a:latin typeface="Arial" charset="0"/>
              </a:rPr>
            </a:br>
            <a:r>
              <a:rPr lang="nl-NL" sz="933" u="sng" baseline="0" dirty="0">
                <a:latin typeface="Arial" charset="0"/>
              </a:rPr>
              <a:t>Verschuiving X of Y</a:t>
            </a:r>
          </a:p>
          <a:p>
            <a:pPr marL="120648" indent="-120648">
              <a:buAutoNum type="arabicPeriod"/>
              <a:tabLst/>
            </a:pPr>
            <a:endParaRPr lang="nl-NL" sz="933" u="sng" baseline="0" dirty="0">
              <a:latin typeface="Arial" charset="0"/>
            </a:endParaRPr>
          </a:p>
          <a:p>
            <a:pPr marL="120648" indent="-120648">
              <a:tabLst/>
            </a:pPr>
            <a:r>
              <a:rPr lang="nl-NL" sz="933" b="1" baseline="0" dirty="0">
                <a:latin typeface="Arial" charset="0"/>
              </a:rPr>
              <a:t>Schikken</a:t>
            </a:r>
            <a:endParaRPr lang="nl-NL" sz="933" b="0" u="sng" baseline="0" dirty="0">
              <a:latin typeface="Arial" charset="0"/>
            </a:endParaRPr>
          </a:p>
          <a:p>
            <a:pPr marL="8466" indent="-8466">
              <a:tabLst/>
            </a:pPr>
            <a:r>
              <a:rPr lang="nl-NL" sz="933" u="none" baseline="0" dirty="0">
                <a:latin typeface="Arial" charset="0"/>
              </a:rPr>
              <a:t>Onder start vindt u </a:t>
            </a:r>
          </a:p>
          <a:p>
            <a:pPr marL="8466" indent="-8466">
              <a:tabLst/>
            </a:pPr>
            <a:r>
              <a:rPr lang="nl-NL" sz="933" u="none" baseline="0" dirty="0">
                <a:latin typeface="Arial" charset="0"/>
              </a:rPr>
              <a:t>deze knop (ook </a:t>
            </a:r>
            <a:br>
              <a:rPr lang="nl-NL" sz="933" u="none" baseline="0" dirty="0">
                <a:latin typeface="Arial" charset="0"/>
              </a:rPr>
            </a:br>
            <a:r>
              <a:rPr lang="nl-NL" sz="933" u="none" baseline="0" dirty="0">
                <a:latin typeface="Arial" charset="0"/>
              </a:rPr>
              <a:t>onder het menu). U kunt hiermee objecten naar voren of naar achter plaatsen en/of eenvoudig uitlijnen.</a:t>
            </a:r>
          </a:p>
          <a:p>
            <a:pPr marL="8466" indent="-8466">
              <a:tabLst/>
            </a:pPr>
            <a:endParaRPr lang="nl-NL" sz="933" u="none" baseline="0" dirty="0">
              <a:latin typeface="Arial" charset="0"/>
            </a:endParaRPr>
          </a:p>
          <a:p>
            <a:pPr marL="120648" indent="-120648">
              <a:tabLst/>
            </a:pPr>
            <a:r>
              <a:rPr lang="nl-NL" sz="933" b="1" baseline="0" dirty="0">
                <a:latin typeface="Arial" charset="0"/>
              </a:rPr>
              <a:t>Derde kleur toewijzen</a:t>
            </a:r>
          </a:p>
          <a:p>
            <a:pPr marL="120648" indent="-120648">
              <a:buAutoNum type="arabicPeriod"/>
              <a:tabLst/>
            </a:pPr>
            <a:r>
              <a:rPr lang="nl-NL" sz="933" baseline="0" dirty="0">
                <a:latin typeface="Arial" charset="0"/>
              </a:rPr>
              <a:t>Klik op het vlak dat een andere kleur moet</a:t>
            </a:r>
            <a:r>
              <a:rPr lang="nl-NL" sz="933" dirty="0">
                <a:latin typeface="Arial" charset="0"/>
              </a:rPr>
              <a:t> </a:t>
            </a:r>
            <a:r>
              <a:rPr lang="nl-NL" sz="933" baseline="0" dirty="0">
                <a:latin typeface="Arial" charset="0"/>
              </a:rPr>
              <a:t>krijgen</a:t>
            </a:r>
          </a:p>
          <a:p>
            <a:pPr marL="120648" indent="-120648">
              <a:buAutoNum type="arabicPeriod"/>
              <a:tabLst/>
            </a:pPr>
            <a:r>
              <a:rPr lang="nl-NL" sz="933" baseline="0" dirty="0">
                <a:latin typeface="Arial" charset="0"/>
              </a:rPr>
              <a:t>Klik op </a:t>
            </a:r>
            <a:r>
              <a:rPr lang="nl-NL" sz="933" u="sng" baseline="0" dirty="0">
                <a:latin typeface="Arial" charset="0"/>
              </a:rPr>
              <a:t>Opvullen van vorm</a:t>
            </a:r>
          </a:p>
          <a:p>
            <a:pPr marL="120648" indent="-120648">
              <a:buAutoNum type="arabicPeriod"/>
              <a:tabLst/>
            </a:pPr>
            <a:r>
              <a:rPr lang="nl-NL" sz="933" dirty="0">
                <a:latin typeface="Arial" charset="0"/>
              </a:rPr>
              <a:t>K</a:t>
            </a:r>
            <a:r>
              <a:rPr lang="nl-NL" sz="933" baseline="0" dirty="0">
                <a:latin typeface="Arial" charset="0"/>
              </a:rPr>
              <a:t>lik op </a:t>
            </a:r>
            <a:r>
              <a:rPr lang="nl-NL" sz="933" u="sng" baseline="0" dirty="0">
                <a:latin typeface="Arial" charset="0"/>
              </a:rPr>
              <a:t>Meer opvulkleuren</a:t>
            </a:r>
            <a:endParaRPr lang="nl-NL" sz="933" dirty="0">
              <a:latin typeface="Arial" charset="0"/>
            </a:endParaRPr>
          </a:p>
          <a:p>
            <a:pPr marL="120648" indent="-120648">
              <a:buAutoNum type="arabicPeriod"/>
              <a:tabLst/>
            </a:pPr>
            <a:r>
              <a:rPr lang="nl-NL" sz="933" dirty="0">
                <a:latin typeface="Arial" charset="0"/>
              </a:rPr>
              <a:t>Kies tab </a:t>
            </a:r>
            <a:r>
              <a:rPr lang="nl-NL" sz="933" u="sng" dirty="0">
                <a:latin typeface="Arial" charset="0"/>
              </a:rPr>
              <a:t>Aangepast</a:t>
            </a:r>
          </a:p>
          <a:p>
            <a:pPr marL="120648" indent="-120648">
              <a:buAutoNum type="arabicPeriod"/>
              <a:tabLst/>
            </a:pPr>
            <a:r>
              <a:rPr lang="nl-NL" sz="933" baseline="0" dirty="0">
                <a:latin typeface="Arial" charset="0"/>
              </a:rPr>
              <a:t>Vul de RGB-waarde</a:t>
            </a:r>
            <a:r>
              <a:rPr lang="nl-NL" sz="933" dirty="0">
                <a:latin typeface="Arial" charset="0"/>
              </a:rPr>
              <a:t> in van een van de voorgestelde kleuren</a:t>
            </a:r>
            <a:r>
              <a:rPr lang="nl-NL" sz="933" baseline="0" dirty="0">
                <a:latin typeface="Arial" charset="0"/>
              </a:rPr>
              <a:t> op Tools en tips-pagina</a:t>
            </a:r>
            <a:endParaRPr lang="nl-NL" sz="933" dirty="0">
              <a:latin typeface="Arial" charset="0"/>
            </a:endParaRPr>
          </a:p>
          <a:p>
            <a:pPr marL="120648" indent="-120648">
              <a:buAutoNum type="arabicPeriod"/>
              <a:tabLst/>
            </a:pPr>
            <a:r>
              <a:rPr lang="nl-NL" sz="933" baseline="0" dirty="0">
                <a:latin typeface="Arial" charset="0"/>
              </a:rPr>
              <a:t>Klik op OK</a:t>
            </a:r>
          </a:p>
          <a:p>
            <a:pPr marL="8466" indent="-8466">
              <a:tabLst/>
            </a:pPr>
            <a:endParaRPr lang="nl-NL" sz="933" baseline="0" dirty="0">
              <a:latin typeface="Arial" charset="0"/>
            </a:endParaRPr>
          </a:p>
        </p:txBody>
      </p:sp>
      <p:grpSp>
        <p:nvGrpSpPr>
          <p:cNvPr id="7" name="Groeperen 6"/>
          <p:cNvGrpSpPr/>
          <p:nvPr userDrawn="1"/>
        </p:nvGrpSpPr>
        <p:grpSpPr>
          <a:xfrm>
            <a:off x="-1584853" y="5655912"/>
            <a:ext cx="1500431" cy="749419"/>
            <a:chOff x="4782929" y="4335401"/>
            <a:chExt cx="1125323" cy="562064"/>
          </a:xfrm>
        </p:grpSpPr>
        <p:pic>
          <p:nvPicPr>
            <p:cNvPr id="8" name="Afbeelding 7"/>
            <p:cNvPicPr>
              <a:picLocks noChangeAspect="1"/>
            </p:cNvPicPr>
            <p:nvPr/>
          </p:nvPicPr>
          <p:blipFill rotWithShape="1">
            <a:blip r:embed="rId2">
              <a:extLst>
                <a:ext uri="{28A0092B-C50C-407E-A947-70E740481C1C}">
                  <a14:useLocalDpi xmlns:a14="http://schemas.microsoft.com/office/drawing/2010/main" val="0"/>
                </a:ext>
              </a:extLst>
            </a:blip>
            <a:srcRect l="6069" t="21802" r="2900" b="-6396"/>
            <a:stretch/>
          </p:blipFill>
          <p:spPr>
            <a:xfrm>
              <a:off x="4782929" y="4447336"/>
              <a:ext cx="1125323" cy="450129"/>
            </a:xfrm>
            <a:prstGeom prst="rect">
              <a:avLst/>
            </a:prstGeom>
          </p:spPr>
        </p:pic>
        <p:cxnSp>
          <p:nvCxnSpPr>
            <p:cNvPr id="9" name="Rechte verbindingslijn 8"/>
            <p:cNvCxnSpPr/>
            <p:nvPr/>
          </p:nvCxnSpPr>
          <p:spPr>
            <a:xfrm flipV="1">
              <a:off x="5519530" y="4335401"/>
              <a:ext cx="0" cy="216024"/>
            </a:xfrm>
            <a:prstGeom prst="line">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pic>
        <p:nvPicPr>
          <p:cNvPr id="11" name="Afbeelding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8098" y="2896056"/>
            <a:ext cx="306827" cy="375011"/>
          </a:xfrm>
          <a:prstGeom prst="rect">
            <a:avLst/>
          </a:prstGeom>
        </p:spPr>
      </p:pic>
      <p:sp>
        <p:nvSpPr>
          <p:cNvPr id="14" name="Tekstvak 13"/>
          <p:cNvSpPr txBox="1"/>
          <p:nvPr userDrawn="1"/>
        </p:nvSpPr>
        <p:spPr>
          <a:xfrm>
            <a:off x="12261370" y="5349214"/>
            <a:ext cx="1227452" cy="430695"/>
          </a:xfrm>
          <a:prstGeom prst="rect">
            <a:avLst/>
          </a:prstGeom>
          <a:noFill/>
        </p:spPr>
        <p:txBody>
          <a:bodyPr wrap="square" lIns="0" tIns="0" rIns="0" bIns="0" rtlCol="0">
            <a:spAutoFit/>
          </a:bodyPr>
          <a:lstStyle/>
          <a:p>
            <a:pPr marL="120648" indent="-120648">
              <a:tabLst/>
            </a:pPr>
            <a:r>
              <a:rPr lang="nl-NL" sz="933" b="1" u="none" baseline="0" dirty="0">
                <a:solidFill>
                  <a:srgbClr val="C00000"/>
                </a:solidFill>
                <a:latin typeface="Arial" charset="0"/>
              </a:rPr>
              <a:t>Ruimte onder deze </a:t>
            </a:r>
          </a:p>
          <a:p>
            <a:pPr marL="120648" indent="-120648">
              <a:tabLst/>
            </a:pPr>
            <a:r>
              <a:rPr lang="nl-NL" sz="933" b="1" u="none" baseline="0" dirty="0">
                <a:solidFill>
                  <a:srgbClr val="C00000"/>
                </a:solidFill>
                <a:latin typeface="Arial" charset="0"/>
              </a:rPr>
              <a:t>hulplijn vrij houden </a:t>
            </a:r>
          </a:p>
          <a:p>
            <a:pPr marL="120648" indent="-120648">
              <a:tabLst/>
            </a:pPr>
            <a:r>
              <a:rPr lang="nl-NL" sz="933" b="1" u="none" baseline="0" dirty="0">
                <a:solidFill>
                  <a:srgbClr val="C00000"/>
                </a:solidFill>
                <a:latin typeface="Arial" charset="0"/>
              </a:rPr>
              <a:t>voor subtitel</a:t>
            </a:r>
            <a:endParaRPr lang="nl-NL" sz="933" baseline="0" dirty="0">
              <a:latin typeface="Arial" charset="0"/>
            </a:endParaRPr>
          </a:p>
        </p:txBody>
      </p:sp>
    </p:spTree>
    <p:extLst>
      <p:ext uri="{BB962C8B-B14F-4D97-AF65-F5344CB8AC3E}">
        <p14:creationId xmlns:p14="http://schemas.microsoft.com/office/powerpoint/2010/main" val="142161398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Einddia">
    <p:spTree>
      <p:nvGrpSpPr>
        <p:cNvPr id="1" name=""/>
        <p:cNvGrpSpPr/>
        <p:nvPr/>
      </p:nvGrpSpPr>
      <p:grpSpPr>
        <a:xfrm>
          <a:off x="0" y="0"/>
          <a:ext cx="0" cy="0"/>
          <a:chOff x="0" y="0"/>
          <a:chExt cx="0" cy="0"/>
        </a:xfrm>
      </p:grpSpPr>
      <p:pic>
        <p:nvPicPr>
          <p:cNvPr id="22" name="Afbeelding 21"/>
          <p:cNvPicPr>
            <a:picLocks noChangeAspect="1"/>
          </p:cNvPicPr>
          <p:nvPr userDrawn="1"/>
        </p:nvPicPr>
        <p:blipFill rotWithShape="1">
          <a:blip r:embed="rId2">
            <a:extLst>
              <a:ext uri="{28A0092B-C50C-407E-A947-70E740481C1C}">
                <a14:useLocalDpi xmlns:a14="http://schemas.microsoft.com/office/drawing/2010/main" val="0"/>
              </a:ext>
            </a:extLst>
          </a:blip>
          <a:srcRect l="1237" r="20193"/>
          <a:stretch/>
        </p:blipFill>
        <p:spPr>
          <a:xfrm>
            <a:off x="0" y="5868877"/>
            <a:ext cx="12192000" cy="920496"/>
          </a:xfrm>
          <a:prstGeom prst="rect">
            <a:avLst/>
          </a:prstGeom>
        </p:spPr>
      </p:pic>
      <p:sp>
        <p:nvSpPr>
          <p:cNvPr id="5" name="Rechthoek 4"/>
          <p:cNvSpPr/>
          <p:nvPr userDrawn="1"/>
        </p:nvSpPr>
        <p:spPr>
          <a:xfrm>
            <a:off x="768351" y="740832"/>
            <a:ext cx="5327648" cy="46079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 name="Title 1"/>
          <p:cNvSpPr>
            <a:spLocks noGrp="1"/>
          </p:cNvSpPr>
          <p:nvPr>
            <p:ph type="title" hasCustomPrompt="1"/>
          </p:nvPr>
        </p:nvSpPr>
        <p:spPr>
          <a:xfrm>
            <a:off x="768351" y="740833"/>
            <a:ext cx="5327648" cy="1151468"/>
          </a:xfrm>
          <a:prstGeom prst="rect">
            <a:avLst/>
          </a:prstGeom>
        </p:spPr>
        <p:txBody>
          <a:bodyPr lIns="288000" tIns="180000" rIns="0" bIns="0" anchor="t" anchorCtr="0"/>
          <a:lstStyle>
            <a:lvl1pPr>
              <a:defRPr sz="3200"/>
            </a:lvl1pPr>
          </a:lstStyle>
          <a:p>
            <a:r>
              <a:rPr lang="nl-NL" dirty="0"/>
              <a:t>Klik om titel van de dia toe te voegen</a:t>
            </a:r>
            <a:endParaRPr lang="en-US" dirty="0"/>
          </a:p>
        </p:txBody>
      </p:sp>
      <p:sp>
        <p:nvSpPr>
          <p:cNvPr id="3" name="Picture Placeholder 2"/>
          <p:cNvSpPr>
            <a:spLocks noGrp="1" noChangeAspect="1"/>
          </p:cNvSpPr>
          <p:nvPr>
            <p:ph type="pic" idx="1"/>
          </p:nvPr>
        </p:nvSpPr>
        <p:spPr>
          <a:xfrm>
            <a:off x="6096000" y="740833"/>
            <a:ext cx="5327651" cy="4607985"/>
          </a:xfrm>
        </p:spPr>
        <p:txBody>
          <a:bodyPr lIns="0" tIns="0" rIns="0" bIns="0" anchor="t">
            <a:normAutofit/>
          </a:bodyPr>
          <a:lstStyle>
            <a:lvl1pPr marL="0" indent="0">
              <a:buNone/>
              <a:defRPr sz="2667" baseline="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hasCustomPrompt="1"/>
          </p:nvPr>
        </p:nvSpPr>
        <p:spPr>
          <a:xfrm>
            <a:off x="768350" y="1892302"/>
            <a:ext cx="5327649" cy="3456517"/>
          </a:xfrm>
        </p:spPr>
        <p:txBody>
          <a:bodyPr lIns="288000" tIns="0" rIns="0" bIns="0">
            <a:normAutofit/>
          </a:bodyPr>
          <a:lstStyle>
            <a:lvl1pPr marL="0" indent="0">
              <a:spcBef>
                <a:spcPts val="0"/>
              </a:spcBef>
              <a:buNone/>
              <a:defRPr sz="2667" baseline="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dirty="0"/>
              <a:t>Klik om tekst toe te voegen</a:t>
            </a:r>
          </a:p>
        </p:txBody>
      </p:sp>
      <p:sp>
        <p:nvSpPr>
          <p:cNvPr id="30" name="Tekstvak 29"/>
          <p:cNvSpPr txBox="1"/>
          <p:nvPr userDrawn="1"/>
        </p:nvSpPr>
        <p:spPr>
          <a:xfrm>
            <a:off x="12261370" y="5349214"/>
            <a:ext cx="1227452" cy="430695"/>
          </a:xfrm>
          <a:prstGeom prst="rect">
            <a:avLst/>
          </a:prstGeom>
          <a:noFill/>
        </p:spPr>
        <p:txBody>
          <a:bodyPr wrap="square" lIns="0" tIns="0" rIns="0" bIns="0" rtlCol="0">
            <a:spAutoFit/>
          </a:bodyPr>
          <a:lstStyle/>
          <a:p>
            <a:pPr marL="120648" indent="-120648">
              <a:tabLst/>
            </a:pPr>
            <a:r>
              <a:rPr lang="nl-NL" sz="933" b="1" u="none" baseline="0" dirty="0">
                <a:solidFill>
                  <a:srgbClr val="C00000"/>
                </a:solidFill>
                <a:latin typeface="Arial" charset="0"/>
              </a:rPr>
              <a:t>Ruimte onder deze </a:t>
            </a:r>
          </a:p>
          <a:p>
            <a:pPr marL="120648" indent="-120648">
              <a:tabLst/>
            </a:pPr>
            <a:r>
              <a:rPr lang="nl-NL" sz="933" b="1" u="none" baseline="0" dirty="0">
                <a:solidFill>
                  <a:srgbClr val="C00000"/>
                </a:solidFill>
                <a:latin typeface="Arial" charset="0"/>
              </a:rPr>
              <a:t>hulplijn vrij houden </a:t>
            </a:r>
          </a:p>
          <a:p>
            <a:pPr marL="120648" indent="-120648">
              <a:tabLst/>
            </a:pPr>
            <a:r>
              <a:rPr lang="nl-NL" sz="933" b="1" u="none" baseline="0" dirty="0">
                <a:solidFill>
                  <a:srgbClr val="C00000"/>
                </a:solidFill>
                <a:latin typeface="Arial" charset="0"/>
              </a:rPr>
              <a:t>voor logo</a:t>
            </a:r>
            <a:endParaRPr lang="nl-NL" sz="933" baseline="0" dirty="0">
              <a:latin typeface="Arial" charset="0"/>
            </a:endParaRPr>
          </a:p>
        </p:txBody>
      </p:sp>
      <p:sp>
        <p:nvSpPr>
          <p:cNvPr id="31" name="Tijdelijke aanduiding voor voettekst 1"/>
          <p:cNvSpPr txBox="1">
            <a:spLocks/>
          </p:cNvSpPr>
          <p:nvPr userDrawn="1"/>
        </p:nvSpPr>
        <p:spPr>
          <a:xfrm>
            <a:off x="10608499" y="5925278"/>
            <a:ext cx="815151" cy="501341"/>
          </a:xfrm>
          <a:prstGeom prst="rect">
            <a:avLst/>
          </a:prstGeom>
        </p:spPr>
        <p:txBody>
          <a:bodyPr vert="horz" lIns="0" tIns="0" rIns="0" bIns="0" rtlCol="0" anchor="t" anchorCtr="0"/>
          <a:lstStyle>
            <a:defPPr>
              <a:defRPr lang="nl-NL"/>
            </a:defPPr>
            <a:lvl1pPr marL="0" algn="l" defTabSz="685800" rtl="0" eaLnBrk="1" latinLnBrk="0" hangingPunct="1">
              <a:defRPr sz="1200" kern="1200" baseline="0">
                <a:solidFill>
                  <a:schemeClr val="tx1"/>
                </a:solidFill>
                <a:latin typeface="Arial"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2C4680AE-594F-F745-8AB4-5ED4CA057D96}" type="slidenum">
              <a:rPr lang="nl-NL" sz="1600" smtClean="0"/>
              <a:pPr algn="r"/>
              <a:t>‹nr.›</a:t>
            </a:fld>
            <a:endParaRPr lang="nl-NL" sz="1600" dirty="0"/>
          </a:p>
        </p:txBody>
      </p:sp>
      <p:sp>
        <p:nvSpPr>
          <p:cNvPr id="32" name="Tekstvak 31"/>
          <p:cNvSpPr txBox="1"/>
          <p:nvPr userDrawn="1"/>
        </p:nvSpPr>
        <p:spPr>
          <a:xfrm>
            <a:off x="-1584853" y="740834"/>
            <a:ext cx="1500431" cy="5311903"/>
          </a:xfrm>
          <a:prstGeom prst="rect">
            <a:avLst/>
          </a:prstGeom>
          <a:noFill/>
        </p:spPr>
        <p:txBody>
          <a:bodyPr wrap="square" lIns="0" tIns="0" rIns="0" bIns="0" rtlCol="0">
            <a:spAutoFit/>
          </a:bodyPr>
          <a:lstStyle/>
          <a:p>
            <a:pPr marL="120648" indent="-120648">
              <a:tabLst/>
            </a:pPr>
            <a:r>
              <a:rPr lang="nl-NL" sz="933" b="1" baseline="0" dirty="0">
                <a:latin typeface="Arial" charset="0"/>
              </a:rPr>
              <a:t>Afbeelding wijzigen</a:t>
            </a:r>
          </a:p>
          <a:p>
            <a:pPr marL="120648" indent="-120648">
              <a:buAutoNum type="arabicPeriod"/>
              <a:tabLst/>
            </a:pPr>
            <a:r>
              <a:rPr lang="nl-NL" sz="933" baseline="0" dirty="0">
                <a:latin typeface="Arial" charset="0"/>
              </a:rPr>
              <a:t>Klik op de afbeelding</a:t>
            </a:r>
          </a:p>
          <a:p>
            <a:pPr marL="120648" indent="-120648">
              <a:buAutoNum type="arabicPeriod"/>
              <a:tabLst/>
            </a:pPr>
            <a:r>
              <a:rPr lang="nl-NL" sz="933" baseline="0" dirty="0">
                <a:latin typeface="Arial" charset="0"/>
              </a:rPr>
              <a:t>Rechtermuisknop</a:t>
            </a:r>
            <a:br>
              <a:rPr lang="nl-NL" sz="933" baseline="0" dirty="0">
                <a:latin typeface="Arial" charset="0"/>
              </a:rPr>
            </a:br>
            <a:r>
              <a:rPr lang="nl-NL" sz="933" u="sng" baseline="0" dirty="0">
                <a:latin typeface="Arial" charset="0"/>
              </a:rPr>
              <a:t>Afbeelding wijzigen…</a:t>
            </a:r>
          </a:p>
          <a:p>
            <a:pPr marL="120648" indent="-120648">
              <a:buAutoNum type="arabicPeriod"/>
              <a:tabLst/>
            </a:pPr>
            <a:r>
              <a:rPr lang="nl-NL" sz="933" baseline="0" dirty="0">
                <a:latin typeface="Arial" charset="0"/>
              </a:rPr>
              <a:t>Nieuw beeld toewijzen</a:t>
            </a:r>
            <a:br>
              <a:rPr lang="nl-NL" sz="933" baseline="0" dirty="0">
                <a:latin typeface="Arial" charset="0"/>
              </a:rPr>
            </a:br>
            <a:endParaRPr lang="nl-NL" sz="933" baseline="0" dirty="0">
              <a:latin typeface="Arial" charset="0"/>
            </a:endParaRPr>
          </a:p>
          <a:p>
            <a:pPr marL="120648" indent="-120648">
              <a:tabLst/>
            </a:pPr>
            <a:r>
              <a:rPr lang="nl-NL" sz="933" b="1" baseline="0" dirty="0">
                <a:latin typeface="Arial" charset="0"/>
              </a:rPr>
              <a:t>Positie in kader wijzigen</a:t>
            </a:r>
          </a:p>
          <a:p>
            <a:pPr marL="120648" indent="-120648">
              <a:buAutoNum type="arabicPeriod"/>
              <a:tabLst/>
            </a:pPr>
            <a:r>
              <a:rPr lang="nl-NL" sz="933" baseline="0" dirty="0">
                <a:latin typeface="Arial" charset="0"/>
              </a:rPr>
              <a:t>Ga op afbeelding staan</a:t>
            </a:r>
          </a:p>
          <a:p>
            <a:pPr marL="120648" indent="-120648">
              <a:buAutoNum type="arabicPeriod"/>
              <a:tabLst/>
            </a:pPr>
            <a:r>
              <a:rPr lang="nl-NL" sz="933" baseline="0" dirty="0">
                <a:latin typeface="Arial" charset="0"/>
              </a:rPr>
              <a:t>Rechtermuisknop</a:t>
            </a:r>
            <a:br>
              <a:rPr lang="nl-NL" sz="933" baseline="0" dirty="0">
                <a:latin typeface="Arial" charset="0"/>
              </a:rPr>
            </a:br>
            <a:r>
              <a:rPr lang="nl-NL" sz="933" u="sng" baseline="0" dirty="0">
                <a:latin typeface="Arial" charset="0"/>
              </a:rPr>
              <a:t>Afbeelding opmaken…</a:t>
            </a:r>
          </a:p>
          <a:p>
            <a:pPr marL="120648" indent="-120648">
              <a:buAutoNum type="arabicPeriod"/>
              <a:tabLst/>
            </a:pPr>
            <a:r>
              <a:rPr lang="nl-NL" sz="933" baseline="0" dirty="0">
                <a:latin typeface="Arial" charset="0"/>
              </a:rPr>
              <a:t>Klik op afbeelding</a:t>
            </a:r>
            <a:br>
              <a:rPr lang="nl-NL" sz="933" baseline="0" dirty="0">
                <a:latin typeface="Arial" charset="0"/>
              </a:rPr>
            </a:br>
            <a:r>
              <a:rPr lang="nl-NL" sz="933" u="sng" baseline="0" dirty="0">
                <a:latin typeface="Arial" charset="0"/>
              </a:rPr>
              <a:t>Bijsnijden</a:t>
            </a:r>
            <a:r>
              <a:rPr lang="nl-NL" sz="933" baseline="0" dirty="0">
                <a:latin typeface="Arial" charset="0"/>
              </a:rPr>
              <a:t> &gt;</a:t>
            </a:r>
            <a:br>
              <a:rPr lang="nl-NL" sz="933" baseline="0" dirty="0">
                <a:latin typeface="Arial" charset="0"/>
              </a:rPr>
            </a:br>
            <a:r>
              <a:rPr lang="nl-NL" sz="933" u="sng" baseline="0" dirty="0">
                <a:latin typeface="Arial" charset="0"/>
              </a:rPr>
              <a:t>Afbeeldingspositie</a:t>
            </a:r>
            <a:br>
              <a:rPr lang="nl-NL" sz="933" baseline="0" dirty="0">
                <a:latin typeface="Arial" charset="0"/>
              </a:rPr>
            </a:br>
            <a:r>
              <a:rPr lang="nl-NL" sz="933" u="sng" baseline="0" dirty="0">
                <a:latin typeface="Arial" charset="0"/>
              </a:rPr>
              <a:t>Verschuiving X of Y</a:t>
            </a:r>
          </a:p>
          <a:p>
            <a:pPr marL="120648" indent="-120648">
              <a:buAutoNum type="arabicPeriod"/>
              <a:tabLst/>
            </a:pPr>
            <a:endParaRPr lang="nl-NL" sz="933" u="sng" baseline="0" dirty="0">
              <a:latin typeface="Arial" charset="0"/>
            </a:endParaRPr>
          </a:p>
          <a:p>
            <a:pPr marL="120648" indent="-120648">
              <a:tabLst/>
            </a:pPr>
            <a:r>
              <a:rPr lang="nl-NL" sz="933" b="1" baseline="0" dirty="0">
                <a:latin typeface="Arial" charset="0"/>
              </a:rPr>
              <a:t>Schikken</a:t>
            </a:r>
            <a:endParaRPr lang="nl-NL" sz="933" b="0" u="sng" baseline="0" dirty="0">
              <a:latin typeface="Arial" charset="0"/>
            </a:endParaRPr>
          </a:p>
          <a:p>
            <a:pPr marL="8466" indent="-8466">
              <a:tabLst/>
            </a:pPr>
            <a:r>
              <a:rPr lang="nl-NL" sz="933" u="none" baseline="0" dirty="0">
                <a:latin typeface="Arial" charset="0"/>
              </a:rPr>
              <a:t>Onder start vindt u </a:t>
            </a:r>
          </a:p>
          <a:p>
            <a:pPr marL="8466" indent="-8466">
              <a:tabLst/>
            </a:pPr>
            <a:r>
              <a:rPr lang="nl-NL" sz="933" u="none" baseline="0" dirty="0">
                <a:latin typeface="Arial" charset="0"/>
              </a:rPr>
              <a:t>deze knop (ook </a:t>
            </a:r>
            <a:br>
              <a:rPr lang="nl-NL" sz="933" u="none" baseline="0" dirty="0">
                <a:latin typeface="Arial" charset="0"/>
              </a:rPr>
            </a:br>
            <a:r>
              <a:rPr lang="nl-NL" sz="933" u="none" baseline="0" dirty="0">
                <a:latin typeface="Arial" charset="0"/>
              </a:rPr>
              <a:t>onder het menu). U kunt hiermee objecten naar voren of naar achter plaatsen en/of eenvoudig uitlijnen.</a:t>
            </a:r>
          </a:p>
          <a:p>
            <a:pPr marL="8466" indent="-8466">
              <a:tabLst/>
            </a:pPr>
            <a:endParaRPr lang="nl-NL" sz="933" u="none" baseline="0" dirty="0">
              <a:latin typeface="Arial" charset="0"/>
            </a:endParaRPr>
          </a:p>
          <a:p>
            <a:pPr marL="120648" indent="-120648">
              <a:tabLst/>
            </a:pPr>
            <a:r>
              <a:rPr lang="nl-NL" sz="933" b="1" baseline="0" dirty="0">
                <a:latin typeface="Arial" charset="0"/>
              </a:rPr>
              <a:t>Derde kleur toewijzen</a:t>
            </a:r>
          </a:p>
          <a:p>
            <a:pPr marL="120648" indent="-120648">
              <a:buAutoNum type="arabicPeriod"/>
              <a:tabLst/>
            </a:pPr>
            <a:r>
              <a:rPr lang="nl-NL" sz="933" baseline="0" dirty="0">
                <a:latin typeface="Arial" charset="0"/>
              </a:rPr>
              <a:t>Klik op het vlak dat een andere kleur moet</a:t>
            </a:r>
            <a:r>
              <a:rPr lang="nl-NL" sz="933" dirty="0">
                <a:latin typeface="Arial" charset="0"/>
              </a:rPr>
              <a:t> </a:t>
            </a:r>
            <a:r>
              <a:rPr lang="nl-NL" sz="933" baseline="0" dirty="0">
                <a:latin typeface="Arial" charset="0"/>
              </a:rPr>
              <a:t>krijgen</a:t>
            </a:r>
          </a:p>
          <a:p>
            <a:pPr marL="120648" indent="-120648">
              <a:buAutoNum type="arabicPeriod"/>
              <a:tabLst/>
            </a:pPr>
            <a:r>
              <a:rPr lang="nl-NL" sz="933" baseline="0" dirty="0">
                <a:latin typeface="Arial" charset="0"/>
              </a:rPr>
              <a:t>Klik op </a:t>
            </a:r>
            <a:r>
              <a:rPr lang="nl-NL" sz="933" u="sng" baseline="0" dirty="0">
                <a:latin typeface="Arial" charset="0"/>
              </a:rPr>
              <a:t>Opvullen van vorm</a:t>
            </a:r>
          </a:p>
          <a:p>
            <a:pPr marL="120648" indent="-120648">
              <a:buAutoNum type="arabicPeriod"/>
              <a:tabLst/>
            </a:pPr>
            <a:r>
              <a:rPr lang="nl-NL" sz="933" dirty="0">
                <a:latin typeface="Arial" charset="0"/>
              </a:rPr>
              <a:t>K</a:t>
            </a:r>
            <a:r>
              <a:rPr lang="nl-NL" sz="933" baseline="0" dirty="0">
                <a:latin typeface="Arial" charset="0"/>
              </a:rPr>
              <a:t>lik op </a:t>
            </a:r>
            <a:r>
              <a:rPr lang="nl-NL" sz="933" u="sng" baseline="0" dirty="0">
                <a:latin typeface="Arial" charset="0"/>
              </a:rPr>
              <a:t>Meer opvulkleuren</a:t>
            </a:r>
            <a:endParaRPr lang="nl-NL" sz="933" dirty="0">
              <a:latin typeface="Arial" charset="0"/>
            </a:endParaRPr>
          </a:p>
          <a:p>
            <a:pPr marL="120648" indent="-120648">
              <a:buAutoNum type="arabicPeriod"/>
              <a:tabLst/>
            </a:pPr>
            <a:r>
              <a:rPr lang="nl-NL" sz="933" dirty="0">
                <a:latin typeface="Arial" charset="0"/>
              </a:rPr>
              <a:t>Kies tab </a:t>
            </a:r>
            <a:r>
              <a:rPr lang="nl-NL" sz="933" u="sng" dirty="0">
                <a:latin typeface="Arial" charset="0"/>
              </a:rPr>
              <a:t>Aangepast</a:t>
            </a:r>
          </a:p>
          <a:p>
            <a:pPr marL="120648" indent="-120648">
              <a:buAutoNum type="arabicPeriod"/>
              <a:tabLst/>
            </a:pPr>
            <a:r>
              <a:rPr lang="nl-NL" sz="933" baseline="0" dirty="0">
                <a:latin typeface="Arial" charset="0"/>
              </a:rPr>
              <a:t>Vul de RGB-waarde</a:t>
            </a:r>
            <a:r>
              <a:rPr lang="nl-NL" sz="933" dirty="0">
                <a:latin typeface="Arial" charset="0"/>
              </a:rPr>
              <a:t> in van een van de voorgestelde kleuren</a:t>
            </a:r>
            <a:r>
              <a:rPr lang="nl-NL" sz="933" baseline="0" dirty="0">
                <a:latin typeface="Arial" charset="0"/>
              </a:rPr>
              <a:t> op Tools en tips-pagina</a:t>
            </a:r>
            <a:endParaRPr lang="nl-NL" sz="933" dirty="0">
              <a:latin typeface="Arial" charset="0"/>
            </a:endParaRPr>
          </a:p>
          <a:p>
            <a:pPr marL="120648" indent="-120648">
              <a:buAutoNum type="arabicPeriod"/>
              <a:tabLst/>
            </a:pPr>
            <a:r>
              <a:rPr lang="nl-NL" sz="933" baseline="0" dirty="0">
                <a:latin typeface="Arial" charset="0"/>
              </a:rPr>
              <a:t>Klik op OK</a:t>
            </a:r>
          </a:p>
          <a:p>
            <a:pPr marL="8466" indent="-8466">
              <a:tabLst/>
            </a:pPr>
            <a:endParaRPr lang="nl-NL" sz="933" baseline="0" dirty="0">
              <a:latin typeface="Arial" charset="0"/>
            </a:endParaRPr>
          </a:p>
        </p:txBody>
      </p:sp>
      <p:grpSp>
        <p:nvGrpSpPr>
          <p:cNvPr id="18" name="Groeperen 17"/>
          <p:cNvGrpSpPr/>
          <p:nvPr userDrawn="1"/>
        </p:nvGrpSpPr>
        <p:grpSpPr>
          <a:xfrm>
            <a:off x="-1584853" y="5655912"/>
            <a:ext cx="1500431" cy="749419"/>
            <a:chOff x="4782929" y="4335401"/>
            <a:chExt cx="1125323" cy="562064"/>
          </a:xfrm>
        </p:grpSpPr>
        <p:pic>
          <p:nvPicPr>
            <p:cNvPr id="19" name="Afbeelding 18"/>
            <p:cNvPicPr>
              <a:picLocks noChangeAspect="1"/>
            </p:cNvPicPr>
            <p:nvPr/>
          </p:nvPicPr>
          <p:blipFill rotWithShape="1">
            <a:blip r:embed="rId3">
              <a:extLst>
                <a:ext uri="{28A0092B-C50C-407E-A947-70E740481C1C}">
                  <a14:useLocalDpi xmlns:a14="http://schemas.microsoft.com/office/drawing/2010/main" val="0"/>
                </a:ext>
              </a:extLst>
            </a:blip>
            <a:srcRect l="6069" t="21802" r="2900" b="-6396"/>
            <a:stretch/>
          </p:blipFill>
          <p:spPr>
            <a:xfrm>
              <a:off x="4782929" y="4447336"/>
              <a:ext cx="1125323" cy="450129"/>
            </a:xfrm>
            <a:prstGeom prst="rect">
              <a:avLst/>
            </a:prstGeom>
          </p:spPr>
        </p:pic>
        <p:cxnSp>
          <p:nvCxnSpPr>
            <p:cNvPr id="20" name="Rechte verbindingslijn 19"/>
            <p:cNvCxnSpPr/>
            <p:nvPr/>
          </p:nvCxnSpPr>
          <p:spPr>
            <a:xfrm flipV="1">
              <a:off x="5519530" y="4335401"/>
              <a:ext cx="0" cy="216024"/>
            </a:xfrm>
            <a:prstGeom prst="line">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pic>
        <p:nvPicPr>
          <p:cNvPr id="21" name="Afbeelding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8098" y="2896056"/>
            <a:ext cx="306827" cy="375011"/>
          </a:xfrm>
          <a:prstGeom prst="rect">
            <a:avLst/>
          </a:prstGeom>
        </p:spPr>
      </p:pic>
    </p:spTree>
    <p:extLst>
      <p:ext uri="{BB962C8B-B14F-4D97-AF65-F5344CB8AC3E}">
        <p14:creationId xmlns:p14="http://schemas.microsoft.com/office/powerpoint/2010/main" val="3216800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059EE069-E041-7D4E-AF5F-769655BE0B20}"/>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19"/>
            <a:ext cx="12192000" cy="1486045"/>
          </a:xfrm>
        </p:spPr>
        <p:txBody>
          <a:bodyPr>
            <a:normAutofit/>
          </a:bodyPr>
          <a:lstStyle>
            <a:lvl1pPr>
              <a:defRPr sz="1400"/>
            </a:lvl1pPr>
          </a:lstStyle>
          <a:p>
            <a:r>
              <a:rPr lang="nl-NL"/>
              <a:t>Klik op het pictogram als u een afbeelding wilt toevoegen</a:t>
            </a:r>
            <a:endParaRPr lang="nl-NL" dirty="0"/>
          </a:p>
        </p:txBody>
      </p:sp>
      <p:sp>
        <p:nvSpPr>
          <p:cNvPr id="7" name="Titel 1"/>
          <p:cNvSpPr>
            <a:spLocks noGrp="1"/>
          </p:cNvSpPr>
          <p:nvPr>
            <p:ph type="title"/>
          </p:nvPr>
        </p:nvSpPr>
        <p:spPr>
          <a:xfrm>
            <a:off x="601133" y="1169391"/>
            <a:ext cx="10972800" cy="663123"/>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609600" y="1811338"/>
            <a:ext cx="10964333"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404677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8CC9E27-A66F-9947-B318-08B7BF55BA15}"/>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601133" y="4078830"/>
            <a:ext cx="5187672" cy="2053685"/>
          </a:xfrm>
        </p:spPr>
        <p:txBody>
          <a:bodyPr>
            <a:normAutofit/>
          </a:bodyPr>
          <a:lstStyle>
            <a:lvl1pPr>
              <a:defRPr sz="1400"/>
            </a:lvl1pPr>
          </a:lstStyle>
          <a:p>
            <a:r>
              <a:rPr lang="nl-NL"/>
              <a:t>Klik op het pictogram als u een afbeelding wilt toevoegen</a:t>
            </a:r>
            <a:endParaRPr lang="nl-NL" dirty="0"/>
          </a:p>
        </p:txBody>
      </p:sp>
      <p:sp>
        <p:nvSpPr>
          <p:cNvPr id="7" name="Titel 1"/>
          <p:cNvSpPr>
            <a:spLocks noGrp="1"/>
          </p:cNvSpPr>
          <p:nvPr>
            <p:ph type="title"/>
          </p:nvPr>
        </p:nvSpPr>
        <p:spPr>
          <a:xfrm>
            <a:off x="601133" y="1169391"/>
            <a:ext cx="10972800" cy="663123"/>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601133" y="1811339"/>
            <a:ext cx="109728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afbeelding 5"/>
          <p:cNvSpPr>
            <a:spLocks noGrp="1"/>
          </p:cNvSpPr>
          <p:nvPr>
            <p:ph type="pic" sz="quarter" idx="14"/>
          </p:nvPr>
        </p:nvSpPr>
        <p:spPr>
          <a:xfrm>
            <a:off x="6386261" y="4078830"/>
            <a:ext cx="5187672" cy="2053685"/>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816870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B9C7D7F-C5E1-0140-BB57-0FBAD6675830}"/>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6390192" y="1805083"/>
            <a:ext cx="5187672" cy="2053685"/>
          </a:xfrm>
        </p:spPr>
        <p:txBody>
          <a:bodyPr>
            <a:normAutofit/>
          </a:bodyPr>
          <a:lstStyle>
            <a:lvl1pPr>
              <a:defRPr sz="1400"/>
            </a:lvl1pPr>
          </a:lstStyle>
          <a:p>
            <a:r>
              <a:rPr lang="nl-NL"/>
              <a:t>Klik op het pictogram als u een afbeelding wilt toevoegen</a:t>
            </a:r>
            <a:endParaRPr lang="nl-NL" dirty="0"/>
          </a:p>
        </p:txBody>
      </p:sp>
      <p:sp>
        <p:nvSpPr>
          <p:cNvPr id="7" name="Titel 1"/>
          <p:cNvSpPr>
            <a:spLocks noGrp="1"/>
          </p:cNvSpPr>
          <p:nvPr>
            <p:ph type="title"/>
          </p:nvPr>
        </p:nvSpPr>
        <p:spPr>
          <a:xfrm>
            <a:off x="601133" y="1169391"/>
            <a:ext cx="10972800" cy="663123"/>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609600" y="1811339"/>
            <a:ext cx="5262747"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afbeelding 5"/>
          <p:cNvSpPr>
            <a:spLocks noGrp="1"/>
          </p:cNvSpPr>
          <p:nvPr>
            <p:ph type="pic" sz="quarter" idx="14"/>
          </p:nvPr>
        </p:nvSpPr>
        <p:spPr>
          <a:xfrm>
            <a:off x="6386261" y="4078830"/>
            <a:ext cx="5187672" cy="2053685"/>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2165758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C3BE2A5B-4D60-474A-9000-DB2D4E891825}"/>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2" name="Titel 1"/>
          <p:cNvSpPr>
            <a:spLocks noGrp="1"/>
          </p:cNvSpPr>
          <p:nvPr>
            <p:ph type="title"/>
          </p:nvPr>
        </p:nvSpPr>
        <p:spPr>
          <a:xfrm>
            <a:off x="601133" y="1169391"/>
            <a:ext cx="4981736" cy="663123"/>
          </a:xfrm>
        </p:spPr>
        <p:txBody>
          <a:body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609600" y="2182862"/>
            <a:ext cx="4973269"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afbeelding 6"/>
          <p:cNvSpPr>
            <a:spLocks noGrp="1"/>
          </p:cNvSpPr>
          <p:nvPr>
            <p:ph type="pic" sz="quarter" idx="14"/>
          </p:nvPr>
        </p:nvSpPr>
        <p:spPr>
          <a:xfrm>
            <a:off x="6089652" y="1160463"/>
            <a:ext cx="5646689" cy="4972051"/>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1818760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2C612CF5-18B5-914F-B3E0-D3BD0CF3F514}"/>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9" name="Tijdelijke aanduiding voor afbeelding 8"/>
          <p:cNvSpPr>
            <a:spLocks noGrp="1"/>
          </p:cNvSpPr>
          <p:nvPr>
            <p:ph type="pic" sz="quarter" idx="13"/>
          </p:nvPr>
        </p:nvSpPr>
        <p:spPr>
          <a:xfrm>
            <a:off x="1926167" y="1168400"/>
            <a:ext cx="8326197" cy="4159250"/>
          </a:xfrm>
        </p:spPr>
        <p:txBody>
          <a:bodyPr>
            <a:normAutofit/>
          </a:bodyPr>
          <a:lstStyle>
            <a:lvl1pPr>
              <a:defRPr sz="1400"/>
            </a:lvl1pPr>
          </a:lstStyle>
          <a:p>
            <a:r>
              <a:rPr lang="nl-NL"/>
              <a:t>Klik op het pictogram als u een afbeelding wilt toevoegen</a:t>
            </a:r>
            <a:endParaRPr lang="nl-NL" dirty="0"/>
          </a:p>
        </p:txBody>
      </p:sp>
      <p:sp>
        <p:nvSpPr>
          <p:cNvPr id="2" name="Titel 1"/>
          <p:cNvSpPr>
            <a:spLocks noGrp="1"/>
          </p:cNvSpPr>
          <p:nvPr>
            <p:ph type="title"/>
          </p:nvPr>
        </p:nvSpPr>
        <p:spPr>
          <a:xfrm>
            <a:off x="1926937" y="5384244"/>
            <a:ext cx="8325427" cy="519333"/>
          </a:xfrm>
        </p:spPr>
        <p:txBody>
          <a:bodyPr>
            <a:normAutofit/>
          </a:bodyPr>
          <a:lstStyle>
            <a:lvl1pPr>
              <a:defRPr sz="2000"/>
            </a:lvl1p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926167" y="5765368"/>
            <a:ext cx="8326967"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a:t>Tekststijl van het model bewerken</a:t>
            </a:r>
          </a:p>
        </p:txBody>
      </p:sp>
    </p:spTree>
    <p:extLst>
      <p:ext uri="{BB962C8B-B14F-4D97-AF65-F5344CB8AC3E}">
        <p14:creationId xmlns:p14="http://schemas.microsoft.com/office/powerpoint/2010/main" val="1078953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1D9D6F7E-172C-1F44-81E6-052D9B58844C}"/>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9" name="Tijdelijke aanduiding voor afbeelding 8"/>
          <p:cNvSpPr>
            <a:spLocks noGrp="1"/>
          </p:cNvSpPr>
          <p:nvPr>
            <p:ph type="pic" sz="quarter" idx="13"/>
          </p:nvPr>
        </p:nvSpPr>
        <p:spPr>
          <a:xfrm>
            <a:off x="1926166" y="1168400"/>
            <a:ext cx="3892743" cy="4159250"/>
          </a:xfrm>
        </p:spPr>
        <p:txBody>
          <a:bodyPr>
            <a:normAutofit/>
          </a:bodyPr>
          <a:lstStyle>
            <a:lvl1pPr>
              <a:defRPr sz="1400"/>
            </a:lvl1pPr>
          </a:lstStyle>
          <a:p>
            <a:r>
              <a:rPr lang="nl-NL"/>
              <a:t>Klik op het pictogram als u een afbeelding wilt toevoegen</a:t>
            </a:r>
            <a:endParaRPr lang="nl-NL" dirty="0"/>
          </a:p>
        </p:txBody>
      </p:sp>
      <p:sp>
        <p:nvSpPr>
          <p:cNvPr id="2" name="Titel 1"/>
          <p:cNvSpPr>
            <a:spLocks noGrp="1"/>
          </p:cNvSpPr>
          <p:nvPr>
            <p:ph type="title"/>
          </p:nvPr>
        </p:nvSpPr>
        <p:spPr>
          <a:xfrm>
            <a:off x="1926937" y="5384244"/>
            <a:ext cx="8325427" cy="519333"/>
          </a:xfrm>
        </p:spPr>
        <p:txBody>
          <a:bodyPr>
            <a:normAutofit/>
          </a:bodyPr>
          <a:lstStyle>
            <a:lvl1pPr>
              <a:defRPr sz="2000"/>
            </a:lvl1p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926167" y="5765368"/>
            <a:ext cx="8326967"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a:t>Tekststijl van het model bewerken</a:t>
            </a:r>
          </a:p>
        </p:txBody>
      </p:sp>
      <p:sp>
        <p:nvSpPr>
          <p:cNvPr id="8" name="Tijdelijke aanduiding voor afbeelding 8"/>
          <p:cNvSpPr>
            <a:spLocks noGrp="1"/>
          </p:cNvSpPr>
          <p:nvPr>
            <p:ph type="pic" sz="quarter" idx="14"/>
          </p:nvPr>
        </p:nvSpPr>
        <p:spPr>
          <a:xfrm>
            <a:off x="6342303" y="1160463"/>
            <a:ext cx="3910061" cy="4159250"/>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3665215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en-US"/>
              <a:t>Click to edit Master title style</a:t>
            </a:r>
            <a:endParaRPr lang="nl-NL" dirty="0"/>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pic>
        <p:nvPicPr>
          <p:cNvPr id="5" name="Afbeelding 4" descr="ROx_BEELDMERK_Logo_2_RGB_pos-op-wit.png"/>
          <p:cNvPicPr>
            <a:picLocks noChangeAspect="1"/>
          </p:cNvPicPr>
          <p:nvPr/>
        </p:nvPicPr>
        <p:blipFill>
          <a:blip r:embed="rId2" cstate="print"/>
          <a:stretch>
            <a:fillRect/>
          </a:stretch>
        </p:blipFill>
        <p:spPr>
          <a:xfrm>
            <a:off x="0" y="0"/>
            <a:ext cx="12192000" cy="1783080"/>
          </a:xfrm>
          <a:prstGeom prst="rect">
            <a:avLst/>
          </a:prstGeom>
        </p:spPr>
      </p:pic>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endParaRPr lang="nl-NL"/>
          </a:p>
        </p:txBody>
      </p:sp>
      <p:sp>
        <p:nvSpPr>
          <p:cNvPr id="7"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36E3F829-C651-4DA3-A989-563642CD6415}" type="slidenum">
              <a:rPr lang="nl-NL" smtClean="0"/>
              <a:t>‹nr.›</a:t>
            </a:fld>
            <a:endParaRPr lang="nl-NL"/>
          </a:p>
        </p:txBody>
      </p:sp>
    </p:spTree>
    <p:extLst>
      <p:ext uri="{BB962C8B-B14F-4D97-AF65-F5344CB8AC3E}">
        <p14:creationId xmlns:p14="http://schemas.microsoft.com/office/powerpoint/2010/main" val="275193480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en-US"/>
              <a:t>Click icon to add picture</a:t>
            </a:r>
            <a:endParaRPr lang="nl-NL"/>
          </a:p>
        </p:txBody>
      </p:sp>
      <p:sp>
        <p:nvSpPr>
          <p:cNvPr id="16" name="Rechthoek 15"/>
          <p:cNvSpPr/>
          <p:nvPr/>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36E3F829-C651-4DA3-A989-563642CD6415}" type="slidenum">
              <a:rPr lang="nl-NL" smtClean="0"/>
              <a:t>‹nr.›</a:t>
            </a:fld>
            <a:endParaRPr lang="nl-NL"/>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en-US"/>
              <a:t>Click to edit Master title style</a:t>
            </a:r>
            <a:endParaRPr lang="nl-NL" dirty="0"/>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pic>
        <p:nvPicPr>
          <p:cNvPr id="11" name="Afbeelding 10" descr="ROx_BEELDMERK_Logo_2_RGB_pos-op-wit.png"/>
          <p:cNvPicPr>
            <a:picLocks noChangeAspect="1"/>
          </p:cNvPicPr>
          <p:nvPr/>
        </p:nvPicPr>
        <p:blipFill>
          <a:blip r:embed="rId3" cstate="print"/>
          <a:stretch>
            <a:fillRect/>
          </a:stretch>
        </p:blipFill>
        <p:spPr>
          <a:xfrm>
            <a:off x="0" y="0"/>
            <a:ext cx="12192000" cy="1783080"/>
          </a:xfrm>
          <a:prstGeom prst="rect">
            <a:avLst/>
          </a:prstGeom>
        </p:spPr>
      </p:pic>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endParaRPr lang="nl-NL"/>
          </a:p>
        </p:txBody>
      </p:sp>
    </p:spTree>
    <p:extLst>
      <p:ext uri="{BB962C8B-B14F-4D97-AF65-F5344CB8AC3E}">
        <p14:creationId xmlns:p14="http://schemas.microsoft.com/office/powerpoint/2010/main" val="660206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el">
    <p:bg>
      <p:bgPr>
        <a:solidFill>
          <a:schemeClr val="bg1"/>
        </a:solidFill>
        <a:effectLst/>
      </p:bgPr>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CAF4B903-1467-C34F-9567-8E31016B8910}"/>
              </a:ext>
            </a:extLst>
          </p:cNvPr>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pic>
        <p:nvPicPr>
          <p:cNvPr id="7" name="Afbeelding 6">
            <a:extLst>
              <a:ext uri="{FF2B5EF4-FFF2-40B4-BE49-F238E27FC236}">
                <a16:creationId xmlns:a16="http://schemas.microsoft.com/office/drawing/2014/main" id="{10E62FF2-996E-EE4F-8AD3-63F8BA2B3C9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el 1"/>
          <p:cNvSpPr>
            <a:spLocks noGrp="1"/>
          </p:cNvSpPr>
          <p:nvPr>
            <p:ph type="ctrTitle"/>
          </p:nvPr>
        </p:nvSpPr>
        <p:spPr>
          <a:xfrm>
            <a:off x="6356144" y="1171764"/>
            <a:ext cx="5353512" cy="1235234"/>
          </a:xfrm>
        </p:spPr>
        <p:txBody>
          <a:bodyPr anchor="t"/>
          <a:lstStyle>
            <a:lvl1pPr algn="l">
              <a:defRPr b="1">
                <a:solidFill>
                  <a:schemeClr val="bg1"/>
                </a:solidFill>
              </a:defRPr>
            </a:lvl1pPr>
          </a:lstStyle>
          <a:p>
            <a:r>
              <a:rPr lang="nl-NL"/>
              <a:t>Klik om de stijl te bewerken</a:t>
            </a:r>
            <a:endParaRPr lang="nl-NL" dirty="0"/>
          </a:p>
        </p:txBody>
      </p:sp>
      <p:sp>
        <p:nvSpPr>
          <p:cNvPr id="3" name="Subtitel 2"/>
          <p:cNvSpPr>
            <a:spLocks noGrp="1"/>
          </p:cNvSpPr>
          <p:nvPr>
            <p:ph type="subTitle" idx="1" hasCustomPrompt="1"/>
          </p:nvPr>
        </p:nvSpPr>
        <p:spPr>
          <a:xfrm>
            <a:off x="6356145" y="3424048"/>
            <a:ext cx="5171671"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sp>
        <p:nvSpPr>
          <p:cNvPr id="17" name="Tijdelijke aanduiding voor tekst 16"/>
          <p:cNvSpPr>
            <a:spLocks noGrp="1"/>
          </p:cNvSpPr>
          <p:nvPr>
            <p:ph type="body" sz="quarter" idx="11" hasCustomPrompt="1"/>
          </p:nvPr>
        </p:nvSpPr>
        <p:spPr>
          <a:xfrm>
            <a:off x="6356351" y="5402697"/>
            <a:ext cx="5171016"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10" name="Tekstvak 9">
            <a:extLst>
              <a:ext uri="{FF2B5EF4-FFF2-40B4-BE49-F238E27FC236}">
                <a16:creationId xmlns:a16="http://schemas.microsoft.com/office/drawing/2014/main" id="{6C38CDB2-3601-9440-8755-F766D2452C38}"/>
              </a:ext>
            </a:extLst>
          </p:cNvPr>
          <p:cNvSpPr txBox="1"/>
          <p:nvPr userDrawn="1"/>
        </p:nvSpPr>
        <p:spPr>
          <a:xfrm>
            <a:off x="2022231" y="325315"/>
            <a:ext cx="184731" cy="369332"/>
          </a:xfrm>
          <a:prstGeom prst="rect">
            <a:avLst/>
          </a:prstGeom>
          <a:noFill/>
        </p:spPr>
        <p:txBody>
          <a:bodyPr wrap="none" rtlCol="0">
            <a:spAutoFit/>
          </a:bodyPr>
          <a:lstStyle/>
          <a:p>
            <a:endParaRPr lang="nl-NL" dirty="0"/>
          </a:p>
        </p:txBody>
      </p:sp>
      <p:pic>
        <p:nvPicPr>
          <p:cNvPr id="8" name="Afbeelding 7">
            <a:extLst>
              <a:ext uri="{FF2B5EF4-FFF2-40B4-BE49-F238E27FC236}">
                <a16:creationId xmlns:a16="http://schemas.microsoft.com/office/drawing/2014/main" id="{22DC3BBA-D385-EF47-B9A6-F185736EA7F7}"/>
              </a:ext>
            </a:extLst>
          </p:cNvPr>
          <p:cNvPicPr>
            <a:picLocks noChangeAspect="1"/>
          </p:cNvPicPr>
          <p:nvPr userDrawn="1"/>
        </p:nvPicPr>
        <p:blipFill rotWithShape="1">
          <a:blip r:embed="rId3"/>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229349296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eldia verticaal">
    <p:spTree>
      <p:nvGrpSpPr>
        <p:cNvPr id="1" name=""/>
        <p:cNvGrpSpPr/>
        <p:nvPr/>
      </p:nvGrpSpPr>
      <p:grpSpPr>
        <a:xfrm>
          <a:off x="0" y="0"/>
          <a:ext cx="0" cy="0"/>
          <a:chOff x="0" y="0"/>
          <a:chExt cx="0" cy="0"/>
        </a:xfrm>
      </p:grpSpPr>
      <p:sp>
        <p:nvSpPr>
          <p:cNvPr id="13" name="Rechthoek 12"/>
          <p:cNvSpPr/>
          <p:nvPr/>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36E3F829-C651-4DA3-A989-563642CD6415}" type="slidenum">
              <a:rPr lang="nl-NL" smtClean="0"/>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en-US"/>
              <a:t>Click to edit Master title style</a:t>
            </a:r>
            <a:endParaRPr lang="nl-NL" dirty="0"/>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pic>
        <p:nvPicPr>
          <p:cNvPr id="10" name="Afbeelding 9" descr="ROx_BEELDMERK_Logo_2_RGB_pos-op-wit.png"/>
          <p:cNvPicPr>
            <a:picLocks noChangeAspect="1"/>
          </p:cNvPicPr>
          <p:nvPr/>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39165624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eldia horizontaal">
    <p:spTree>
      <p:nvGrpSpPr>
        <p:cNvPr id="1" name=""/>
        <p:cNvGrpSpPr/>
        <p:nvPr/>
      </p:nvGrpSpPr>
      <p:grpSpPr>
        <a:xfrm>
          <a:off x="0" y="0"/>
          <a:ext cx="0" cy="0"/>
          <a:chOff x="0" y="0"/>
          <a:chExt cx="0" cy="0"/>
        </a:xfrm>
      </p:grpSpPr>
      <p:sp>
        <p:nvSpPr>
          <p:cNvPr id="6" name="Rechthoek 5"/>
          <p:cNvSpPr/>
          <p:nvPr/>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en-US"/>
              <a:t>Click to edit Master title style</a:t>
            </a:r>
            <a:endParaRPr lang="nl-NL" dirty="0"/>
          </a:p>
        </p:txBody>
      </p:sp>
      <p:pic>
        <p:nvPicPr>
          <p:cNvPr id="7" name="Afbeelding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36E3F829-C651-4DA3-A989-563642CD6415}" type="slidenum">
              <a:rPr lang="nl-NL" smtClean="0"/>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pic>
        <p:nvPicPr>
          <p:cNvPr id="11" name="Afbeelding 10" descr="ROx_BEELDMERK_Logo_2_RGB_pos-op-wit.png"/>
          <p:cNvPicPr>
            <a:picLocks noChangeAspect="1"/>
          </p:cNvPicPr>
          <p:nvPr/>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5655414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Inhoudsopgave">
    <p:spTree>
      <p:nvGrpSpPr>
        <p:cNvPr id="1" name=""/>
        <p:cNvGrpSpPr/>
        <p:nvPr/>
      </p:nvGrpSpPr>
      <p:grpSpPr>
        <a:xfrm>
          <a:off x="0" y="0"/>
          <a:ext cx="0" cy="0"/>
          <a:chOff x="0" y="0"/>
          <a:chExt cx="0" cy="0"/>
        </a:xfrm>
      </p:grpSpPr>
      <p:sp>
        <p:nvSpPr>
          <p:cNvPr id="7" name="Rechthoek 6"/>
          <p:cNvSpPr/>
          <p:nvPr/>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en-US"/>
              <a:t>Click to edit Master title style</a:t>
            </a:r>
            <a:endParaRPr lang="nl-NL" dirty="0"/>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en-US"/>
              <a:t>Click to edit Master text styles</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en-US"/>
              <a:t>Click to edit Master text styles</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en-US"/>
              <a:t>Click to edit Master text styles</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en-US"/>
              <a:t>Click to edit Master text styles</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en-US"/>
              <a:t>Click to edit Master text styles</a:t>
            </a:r>
          </a:p>
        </p:txBody>
      </p:sp>
      <p:sp>
        <p:nvSpPr>
          <p:cNvPr id="18" name="Tijdelijke aanduiding voor dianummer 17"/>
          <p:cNvSpPr>
            <a:spLocks noGrp="1"/>
          </p:cNvSpPr>
          <p:nvPr>
            <p:ph type="sldNum" sz="quarter" idx="22"/>
          </p:nvPr>
        </p:nvSpPr>
        <p:spPr/>
        <p:txBody>
          <a:bodyPr/>
          <a:lstStyle/>
          <a:p>
            <a:fld id="{36E3F829-C651-4DA3-A989-563642CD6415}" type="slidenum">
              <a:rPr lang="nl-NL" smtClean="0"/>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endParaRPr lang="nl-NL"/>
          </a:p>
        </p:txBody>
      </p:sp>
      <p:pic>
        <p:nvPicPr>
          <p:cNvPr id="28" name="Afbeelding 27" descr="RO_vervolgpagina_Logo_2_RGB_pos__aangepast.png"/>
          <p:cNvPicPr>
            <a:picLocks noChangeAspect="1"/>
          </p:cNvPicPr>
          <p:nvPr/>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635576311"/>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nhoudsopgave met afbeelding">
    <p:spTree>
      <p:nvGrpSpPr>
        <p:cNvPr id="1" name=""/>
        <p:cNvGrpSpPr/>
        <p:nvPr/>
      </p:nvGrpSpPr>
      <p:grpSpPr>
        <a:xfrm>
          <a:off x="0" y="0"/>
          <a:ext cx="0" cy="0"/>
          <a:chOff x="0" y="0"/>
          <a:chExt cx="0" cy="0"/>
        </a:xfrm>
      </p:grpSpPr>
      <p:sp>
        <p:nvSpPr>
          <p:cNvPr id="5" name="Rechthoek 4"/>
          <p:cNvSpPr/>
          <p:nvPr/>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en-US"/>
              <a:t>Click to edit Master title style</a:t>
            </a:r>
            <a:endParaRPr lang="nl-NL" dirty="0"/>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36E3F829-C651-4DA3-A989-563642CD6415}" type="slidenum">
              <a:rPr lang="nl-NL" smtClean="0"/>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endParaRPr lang="nl-NL"/>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en-US"/>
              <a:t>Click icon to add picture</a:t>
            </a:r>
            <a:endParaRPr lang="nl-NL"/>
          </a:p>
        </p:txBody>
      </p:sp>
      <p:pic>
        <p:nvPicPr>
          <p:cNvPr id="10" name="Afbeelding 9" descr="RO_vervolgpagina_Logo_2_RGB_pos__aangepast.png"/>
          <p:cNvPicPr>
            <a:picLocks noChangeAspect="1"/>
          </p:cNvPicPr>
          <p:nvPr/>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6A3CE9D-FB2B-49E3-B471-A7E48324FFB0}"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 juli 2024</a:t>
            </a:fld>
            <a:r>
              <a:rPr kumimoji="0" lang="en-US" sz="1050" b="0" i="0" u="none" strike="noStrike" kern="1200" cap="none" spc="0" normalizeH="0" baseline="0" noProof="0">
                <a:ln>
                  <a:noFill/>
                </a:ln>
                <a:solidFill>
                  <a:schemeClr val="bg1"/>
                </a:solidFill>
                <a:effectLst/>
                <a:uLnTx/>
                <a:uFillTx/>
                <a:latin typeface="+mn-lt"/>
                <a:ea typeface="+mn-ea"/>
                <a:cs typeface="+mn-cs"/>
              </a:rPr>
              <a:t> | Voettekst</a:t>
            </a:r>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4952826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ectiekop">
    <p:spTree>
      <p:nvGrpSpPr>
        <p:cNvPr id="1" name=""/>
        <p:cNvGrpSpPr/>
        <p:nvPr/>
      </p:nvGrpSpPr>
      <p:grpSpPr>
        <a:xfrm>
          <a:off x="0" y="0"/>
          <a:ext cx="0" cy="0"/>
          <a:chOff x="0" y="0"/>
          <a:chExt cx="0" cy="0"/>
        </a:xfrm>
      </p:grpSpPr>
      <p:sp>
        <p:nvSpPr>
          <p:cNvPr id="7" name="Rechthoek 6"/>
          <p:cNvSpPr/>
          <p:nvPr/>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en-US"/>
              <a:t>Click to edit Master title style</a:t>
            </a:r>
            <a:endParaRPr lang="nl-NL" dirty="0"/>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sp>
        <p:nvSpPr>
          <p:cNvPr id="13" name="Tijdelijke aanduiding voor dianummer 12"/>
          <p:cNvSpPr>
            <a:spLocks noGrp="1"/>
          </p:cNvSpPr>
          <p:nvPr>
            <p:ph type="sldNum" sz="quarter" idx="16"/>
          </p:nvPr>
        </p:nvSpPr>
        <p:spPr/>
        <p:txBody>
          <a:bodyPr/>
          <a:lstStyle/>
          <a:p>
            <a:fld id="{36E3F829-C651-4DA3-A989-563642CD6415}" type="slidenum">
              <a:rPr lang="nl-NL" smtClean="0"/>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endParaRPr lang="nl-NL"/>
          </a:p>
        </p:txBody>
      </p:sp>
      <p:pic>
        <p:nvPicPr>
          <p:cNvPr id="11" name="Afbeelding 10" descr="RO_vervolgpagina_Logo_2_RGB_pos__aangepast.png"/>
          <p:cNvPicPr>
            <a:picLocks noChangeAspect="1"/>
          </p:cNvPicPr>
          <p:nvPr/>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417041842"/>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en-US"/>
              <a:t>Click to edit Master title style</a:t>
            </a:r>
            <a:endParaRPr lang="nl-NL"/>
          </a:p>
        </p:txBody>
      </p:sp>
      <p:sp>
        <p:nvSpPr>
          <p:cNvPr id="16" name="Tijdelijke aanduiding voor dianummer 15"/>
          <p:cNvSpPr>
            <a:spLocks noGrp="1"/>
          </p:cNvSpPr>
          <p:nvPr>
            <p:ph type="sldNum" sz="quarter" idx="12"/>
          </p:nvPr>
        </p:nvSpPr>
        <p:spPr/>
        <p:txBody>
          <a:bodyPr/>
          <a:lstStyle/>
          <a:p>
            <a:fld id="{36E3F829-C651-4DA3-A989-563642CD6415}" type="slidenum">
              <a:rPr lang="nl-NL" smtClean="0"/>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spTree>
    <p:extLst>
      <p:ext uri="{BB962C8B-B14F-4D97-AF65-F5344CB8AC3E}">
        <p14:creationId xmlns:p14="http://schemas.microsoft.com/office/powerpoint/2010/main" val="2732158426"/>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tel 9"/>
          <p:cNvSpPr>
            <a:spLocks noGrp="1"/>
          </p:cNvSpPr>
          <p:nvPr>
            <p:ph type="title"/>
          </p:nvPr>
        </p:nvSpPr>
        <p:spPr/>
        <p:txBody>
          <a:bodyPr/>
          <a:lstStyle/>
          <a:p>
            <a:r>
              <a:rPr lang="en-US"/>
              <a:t>Click to edit Master title style</a:t>
            </a:r>
            <a:endParaRPr lang="nl-NL" dirty="0"/>
          </a:p>
        </p:txBody>
      </p:sp>
      <p:sp>
        <p:nvSpPr>
          <p:cNvPr id="18" name="Tijdelijke aanduiding voor dianummer 17"/>
          <p:cNvSpPr>
            <a:spLocks noGrp="1"/>
          </p:cNvSpPr>
          <p:nvPr>
            <p:ph type="sldNum" sz="quarter" idx="12"/>
          </p:nvPr>
        </p:nvSpPr>
        <p:spPr/>
        <p:txBody>
          <a:bodyPr/>
          <a:lstStyle/>
          <a:p>
            <a:fld id="{36E3F829-C651-4DA3-A989-563642CD6415}" type="slidenum">
              <a:rPr lang="nl-NL" smtClean="0"/>
              <a:t>‹nr.›</a:t>
            </a:fld>
            <a:endParaRPr lang="nl-NL"/>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spTree>
    <p:extLst>
      <p:ext uri="{BB962C8B-B14F-4D97-AF65-F5344CB8AC3E}">
        <p14:creationId xmlns:p14="http://schemas.microsoft.com/office/powerpoint/2010/main" val="1493990105"/>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en-US"/>
              <a:t>Click to edit Master title style</a:t>
            </a:r>
            <a:endParaRPr lang="nl-NL"/>
          </a:p>
        </p:txBody>
      </p:sp>
      <p:sp>
        <p:nvSpPr>
          <p:cNvPr id="15" name="Tijdelijke aanduiding voor dianummer 14"/>
          <p:cNvSpPr>
            <a:spLocks noGrp="1"/>
          </p:cNvSpPr>
          <p:nvPr>
            <p:ph type="sldNum" sz="quarter" idx="12"/>
          </p:nvPr>
        </p:nvSpPr>
        <p:spPr/>
        <p:txBody>
          <a:bodyPr/>
          <a:lstStyle/>
          <a:p>
            <a:fld id="{36E3F829-C651-4DA3-A989-563642CD6415}" type="slidenum">
              <a:rPr lang="nl-NL" smtClean="0"/>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spTree>
    <p:extLst>
      <p:ext uri="{BB962C8B-B14F-4D97-AF65-F5344CB8AC3E}">
        <p14:creationId xmlns:p14="http://schemas.microsoft.com/office/powerpoint/2010/main" val="37885614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dirty="0"/>
          </a:p>
        </p:txBody>
      </p:sp>
      <p:sp>
        <p:nvSpPr>
          <p:cNvPr id="14" name="Tijdelijke aanduiding voor dianummer 13"/>
          <p:cNvSpPr>
            <a:spLocks noGrp="1"/>
          </p:cNvSpPr>
          <p:nvPr>
            <p:ph type="sldNum" sz="quarter" idx="12"/>
          </p:nvPr>
        </p:nvSpPr>
        <p:spPr/>
        <p:txBody>
          <a:bodyPr/>
          <a:lstStyle/>
          <a:p>
            <a:fld id="{36E3F829-C651-4DA3-A989-563642CD6415}" type="slidenum">
              <a:rPr lang="nl-NL" smtClean="0"/>
              <a:t>‹nr.›</a:t>
            </a:fld>
            <a:endParaRPr lang="nl-NL"/>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spTree>
    <p:extLst>
      <p:ext uri="{BB962C8B-B14F-4D97-AF65-F5344CB8AC3E}">
        <p14:creationId xmlns:p14="http://schemas.microsoft.com/office/powerpoint/2010/main" val="19669024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36E3F829-C651-4DA3-A989-563642CD6415}" type="slidenum">
              <a:rPr lang="nl-NL" smtClean="0"/>
              <a:t>‹nr.›</a:t>
            </a:fld>
            <a:endParaRPr lang="nl-NL"/>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spTree>
    <p:extLst>
      <p:ext uri="{BB962C8B-B14F-4D97-AF65-F5344CB8AC3E}">
        <p14:creationId xmlns:p14="http://schemas.microsoft.com/office/powerpoint/2010/main" val="847271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el">
    <p:bg>
      <p:bgPr>
        <a:solidFill>
          <a:schemeClr val="bg1"/>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17CBC099-CCD2-3C47-AD87-7F5EFB280463}"/>
              </a:ext>
            </a:extLst>
          </p:cNvPr>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sp>
        <p:nvSpPr>
          <p:cNvPr id="2" name="Titel 1"/>
          <p:cNvSpPr>
            <a:spLocks noGrp="1"/>
          </p:cNvSpPr>
          <p:nvPr>
            <p:ph type="ctrTitle"/>
          </p:nvPr>
        </p:nvSpPr>
        <p:spPr>
          <a:xfrm>
            <a:off x="6356144" y="1171764"/>
            <a:ext cx="5353512" cy="1235234"/>
          </a:xfrm>
        </p:spPr>
        <p:txBody>
          <a:bodyPr anchor="t"/>
          <a:lstStyle>
            <a:lvl1pPr algn="l">
              <a:defRPr b="1">
                <a:solidFill>
                  <a:schemeClr val="bg1"/>
                </a:solidFill>
              </a:defRPr>
            </a:lvl1pPr>
          </a:lstStyle>
          <a:p>
            <a:r>
              <a:rPr lang="nl-NL"/>
              <a:t>Klik om de stijl te bewerken</a:t>
            </a:r>
            <a:endParaRPr lang="nl-NL" dirty="0"/>
          </a:p>
        </p:txBody>
      </p:sp>
      <p:sp>
        <p:nvSpPr>
          <p:cNvPr id="3" name="Subtitel 2"/>
          <p:cNvSpPr>
            <a:spLocks noGrp="1"/>
          </p:cNvSpPr>
          <p:nvPr>
            <p:ph type="subTitle" idx="1" hasCustomPrompt="1"/>
          </p:nvPr>
        </p:nvSpPr>
        <p:spPr>
          <a:xfrm>
            <a:off x="6356145" y="3424048"/>
            <a:ext cx="5171671"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sp>
        <p:nvSpPr>
          <p:cNvPr id="17" name="Tijdelijke aanduiding voor tekst 16"/>
          <p:cNvSpPr>
            <a:spLocks noGrp="1"/>
          </p:cNvSpPr>
          <p:nvPr>
            <p:ph type="body" sz="quarter" idx="11" hasCustomPrompt="1"/>
          </p:nvPr>
        </p:nvSpPr>
        <p:spPr>
          <a:xfrm>
            <a:off x="6356351" y="5402697"/>
            <a:ext cx="5171016"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10" name="Tekstvak 9">
            <a:extLst>
              <a:ext uri="{FF2B5EF4-FFF2-40B4-BE49-F238E27FC236}">
                <a16:creationId xmlns:a16="http://schemas.microsoft.com/office/drawing/2014/main" id="{6C38CDB2-3601-9440-8755-F766D2452C38}"/>
              </a:ext>
            </a:extLst>
          </p:cNvPr>
          <p:cNvSpPr txBox="1"/>
          <p:nvPr userDrawn="1"/>
        </p:nvSpPr>
        <p:spPr>
          <a:xfrm>
            <a:off x="2022231" y="325315"/>
            <a:ext cx="184731" cy="369332"/>
          </a:xfrm>
          <a:prstGeom prst="rect">
            <a:avLst/>
          </a:prstGeom>
          <a:noFill/>
        </p:spPr>
        <p:txBody>
          <a:bodyPr wrap="none" rtlCol="0">
            <a:spAutoFit/>
          </a:bodyPr>
          <a:lstStyle/>
          <a:p>
            <a:endParaRPr lang="nl-NL" dirty="0"/>
          </a:p>
        </p:txBody>
      </p:sp>
      <p:pic>
        <p:nvPicPr>
          <p:cNvPr id="13" name="Afbeelding 12">
            <a:extLst>
              <a:ext uri="{FF2B5EF4-FFF2-40B4-BE49-F238E27FC236}">
                <a16:creationId xmlns:a16="http://schemas.microsoft.com/office/drawing/2014/main" id="{E77F28CE-3807-4F4B-962D-474278733B72}"/>
              </a:ext>
            </a:extLst>
          </p:cNvPr>
          <p:cNvPicPr>
            <a:picLocks noChangeAspect="1"/>
          </p:cNvPicPr>
          <p:nvPr userDrawn="1"/>
        </p:nvPicPr>
        <p:blipFill rotWithShape="1">
          <a:blip r:embed="rId2"/>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84639218"/>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dirty="0"/>
              <a:t>Klik </a:t>
            </a:r>
            <a:r>
              <a:rPr lang="nl-NL"/>
              <a:t>om tekst of beeld toe te voegen</a:t>
            </a:r>
            <a:endParaRPr lang="nl-NL" dirty="0"/>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p:cNvSpPr>
            <a:spLocks noGrp="1"/>
          </p:cNvSpPr>
          <p:nvPr>
            <p:ph type="title"/>
          </p:nvPr>
        </p:nvSpPr>
        <p:spPr>
          <a:xfrm>
            <a:off x="635000" y="1052513"/>
            <a:ext cx="5003800" cy="948047"/>
          </a:xfrm>
        </p:spPr>
        <p:txBody>
          <a:bodyPr/>
          <a:lstStyle/>
          <a:p>
            <a:r>
              <a:rPr lang="en-US"/>
              <a:t>Click to edit Master title style</a:t>
            </a:r>
            <a:endParaRPr lang="nl-NL" dirty="0"/>
          </a:p>
        </p:txBody>
      </p:sp>
      <p:sp>
        <p:nvSpPr>
          <p:cNvPr id="19" name="Tijdelijke aanduiding voor dianummer 18"/>
          <p:cNvSpPr>
            <a:spLocks noGrp="1"/>
          </p:cNvSpPr>
          <p:nvPr>
            <p:ph type="sldNum" sz="quarter" idx="16"/>
          </p:nvPr>
        </p:nvSpPr>
        <p:spPr/>
        <p:txBody>
          <a:bodyPr/>
          <a:lstStyle/>
          <a:p>
            <a:fld id="{36E3F829-C651-4DA3-A989-563642CD6415}" type="slidenum">
              <a:rPr lang="nl-NL" smtClean="0"/>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spTree>
    <p:extLst>
      <p:ext uri="{BB962C8B-B14F-4D97-AF65-F5344CB8AC3E}">
        <p14:creationId xmlns:p14="http://schemas.microsoft.com/office/powerpoint/2010/main" val="28992577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en-US"/>
              <a:t>Click to edit Master title style</a:t>
            </a:r>
            <a:endParaRPr lang="nl-NL" dirty="0"/>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36E3F829-C651-4DA3-A989-563642CD6415}" type="slidenum">
              <a:rPr lang="nl-NL" smtClean="0"/>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endParaRPr lang="nl-NL"/>
          </a:p>
        </p:txBody>
      </p:sp>
    </p:spTree>
    <p:extLst>
      <p:ext uri="{BB962C8B-B14F-4D97-AF65-F5344CB8AC3E}">
        <p14:creationId xmlns:p14="http://schemas.microsoft.com/office/powerpoint/2010/main" val="127373125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2"/>
                </a:solidFill>
              </a:defRPr>
            </a:lvl1pPr>
          </a:lstStyle>
          <a:p>
            <a:r>
              <a:rPr lang="en-US"/>
              <a:t>Click to edit Master title style</a:t>
            </a:r>
            <a:endParaRPr lang="nl-NL" dirty="0"/>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sp>
        <p:nvSpPr>
          <p:cNvPr id="8" name="Tijdelijke aanduiding voor dianummer 7"/>
          <p:cNvSpPr>
            <a:spLocks noGrp="1"/>
          </p:cNvSpPr>
          <p:nvPr>
            <p:ph type="sldNum" sz="quarter" idx="12"/>
          </p:nvPr>
        </p:nvSpPr>
        <p:spPr/>
        <p:txBody>
          <a:bodyPr/>
          <a:lstStyle/>
          <a:p>
            <a:fld id="{36E3F829-C651-4DA3-A989-563642CD6415}" type="slidenum">
              <a:rPr lang="nl-NL" smtClean="0"/>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spTree>
    <p:extLst>
      <p:ext uri="{BB962C8B-B14F-4D97-AF65-F5344CB8AC3E}">
        <p14:creationId xmlns:p14="http://schemas.microsoft.com/office/powerpoint/2010/main" val="7129337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ekstvlak A">
    <p:spTree>
      <p:nvGrpSpPr>
        <p:cNvPr id="1" name=""/>
        <p:cNvGrpSpPr/>
        <p:nvPr/>
      </p:nvGrpSpPr>
      <p:grpSpPr>
        <a:xfrm>
          <a:off x="0" y="0"/>
          <a:ext cx="0" cy="0"/>
          <a:chOff x="0" y="0"/>
          <a:chExt cx="0" cy="0"/>
        </a:xfrm>
      </p:grpSpPr>
      <p:sp>
        <p:nvSpPr>
          <p:cNvPr id="7" name="Rechthoek 6"/>
          <p:cNvSpPr/>
          <p:nvPr/>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a:solidFill>
                  <a:schemeClr val="tx2"/>
                </a:solidFill>
              </a:defRPr>
            </a:lvl1pPr>
          </a:lstStyle>
          <a:p>
            <a:r>
              <a:rPr lang="en-US"/>
              <a:t>Click to edit Master title style</a:t>
            </a:r>
            <a:endParaRPr lang="nl-NL" dirty="0"/>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36E3F829-C651-4DA3-A989-563642CD6415}" type="slidenum">
              <a:rPr lang="nl-NL" smtClean="0"/>
              <a:t>‹nr.›</a:t>
            </a:fld>
            <a:endParaRPr lang="nl-NL"/>
          </a:p>
        </p:txBody>
      </p:sp>
      <p:pic>
        <p:nvPicPr>
          <p:cNvPr id="12" name="Afbeelding 11" descr="RO_vervolgpagina_Logo_2_RGB_pos__aangepast.png"/>
          <p:cNvPicPr>
            <a:picLocks noChangeAspect="1"/>
          </p:cNvPicPr>
          <p:nvPr/>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7073510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ekstvlak B">
    <p:spTree>
      <p:nvGrpSpPr>
        <p:cNvPr id="1" name=""/>
        <p:cNvGrpSpPr/>
        <p:nvPr/>
      </p:nvGrpSpPr>
      <p:grpSpPr>
        <a:xfrm>
          <a:off x="0" y="0"/>
          <a:ext cx="0" cy="0"/>
          <a:chOff x="0" y="0"/>
          <a:chExt cx="0" cy="0"/>
        </a:xfrm>
      </p:grpSpPr>
      <p:sp>
        <p:nvSpPr>
          <p:cNvPr id="7" name="Rechthoek 6"/>
          <p:cNvSpPr/>
          <p:nvPr/>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en-US"/>
              <a:t>Click to edit Master title style</a:t>
            </a:r>
            <a:endParaRPr lang="nl-NL" dirty="0"/>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5" name="Tijdelijke aanduiding voor dianummer 14"/>
          <p:cNvSpPr>
            <a:spLocks noGrp="1"/>
          </p:cNvSpPr>
          <p:nvPr>
            <p:ph type="sldNum" sz="quarter" idx="13"/>
          </p:nvPr>
        </p:nvSpPr>
        <p:spPr/>
        <p:txBody>
          <a:bodyPr/>
          <a:lstStyle/>
          <a:p>
            <a:fld id="{36E3F829-C651-4DA3-A989-563642CD6415}" type="slidenum">
              <a:rPr lang="nl-NL" smtClean="0"/>
              <a:t>‹nr.›</a:t>
            </a:fld>
            <a:endParaRPr lang="nl-NL"/>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endParaRPr lang="nl-NL"/>
          </a:p>
        </p:txBody>
      </p:sp>
      <p:pic>
        <p:nvPicPr>
          <p:cNvPr id="12" name="Afbeelding 11" descr="RO_vervolgpagina_Logo_2_RGB_pos__aangepast.png"/>
          <p:cNvPicPr>
            <a:picLocks noChangeAspect="1"/>
          </p:cNvPicPr>
          <p:nvPr/>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074901302"/>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el 8"/>
          <p:cNvSpPr>
            <a:spLocks noGrp="1"/>
          </p:cNvSpPr>
          <p:nvPr>
            <p:ph type="title"/>
          </p:nvPr>
        </p:nvSpPr>
        <p:spPr>
          <a:xfrm>
            <a:off x="635000" y="1052513"/>
            <a:ext cx="5003800" cy="948047"/>
          </a:xfrm>
        </p:spPr>
        <p:txBody>
          <a:bodyPr/>
          <a:lstStyle/>
          <a:p>
            <a:r>
              <a:rPr lang="en-US"/>
              <a:t>Click to edit Master title style</a:t>
            </a:r>
            <a:endParaRPr lang="nl-NL" dirty="0"/>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en-US"/>
              <a:t>Click icon to add picture</a:t>
            </a:r>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36E3F829-C651-4DA3-A989-563642CD6415}" type="slidenum">
              <a:rPr lang="nl-NL" smtClean="0"/>
              <a:t>‹nr.›</a:t>
            </a:fld>
            <a:endParaRPr lang="nl-NL"/>
          </a:p>
        </p:txBody>
      </p:sp>
    </p:spTree>
    <p:extLst>
      <p:ext uri="{BB962C8B-B14F-4D97-AF65-F5344CB8AC3E}">
        <p14:creationId xmlns:p14="http://schemas.microsoft.com/office/powerpoint/2010/main" val="5921389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Afbeelding verticaal kleur">
    <p:spTree>
      <p:nvGrpSpPr>
        <p:cNvPr id="1" name=""/>
        <p:cNvGrpSpPr/>
        <p:nvPr/>
      </p:nvGrpSpPr>
      <p:grpSpPr>
        <a:xfrm>
          <a:off x="0" y="0"/>
          <a:ext cx="0" cy="0"/>
          <a:chOff x="0" y="0"/>
          <a:chExt cx="0" cy="0"/>
        </a:xfrm>
      </p:grpSpPr>
      <p:sp>
        <p:nvSpPr>
          <p:cNvPr id="7" name="Rechthoek 6"/>
          <p:cNvSpPr/>
          <p:nvPr/>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en-US"/>
              <a:t>Click to edit Master title style</a:t>
            </a:r>
            <a:endParaRPr lang="nl-NL" dirty="0"/>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36E3F829-C651-4DA3-A989-563642CD6415}" type="slidenum">
              <a:rPr lang="nl-NL" smtClean="0"/>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endParaRPr lang="nl-NL"/>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en-US"/>
              <a:t>Click icon to add picture</a:t>
            </a:r>
            <a:endParaRPr lang="nl-NL" dirty="0"/>
          </a:p>
        </p:txBody>
      </p:sp>
      <p:pic>
        <p:nvPicPr>
          <p:cNvPr id="14" name="Afbeelding 13" descr="RO_vervolgpagina_Logo_2_RGB_pos__aangepast.png"/>
          <p:cNvPicPr>
            <a:picLocks noChangeAspect="1"/>
          </p:cNvPicPr>
          <p:nvPr/>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4138929434"/>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2" name="Titel 1"/>
          <p:cNvSpPr>
            <a:spLocks noGrp="1"/>
          </p:cNvSpPr>
          <p:nvPr>
            <p:ph type="title"/>
          </p:nvPr>
        </p:nvSpPr>
        <p:spPr>
          <a:xfrm>
            <a:off x="635000" y="1051200"/>
            <a:ext cx="5003800" cy="948047"/>
          </a:xfrm>
        </p:spPr>
        <p:txBody>
          <a:bodyPr/>
          <a:lstStyle/>
          <a:p>
            <a:r>
              <a:rPr lang="en-US"/>
              <a:t>Click to edit Master title style</a:t>
            </a:r>
            <a:endParaRPr lang="nl-NL" dirty="0"/>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36E3F829-C651-4DA3-A989-563642CD6415}" type="slidenum">
              <a:rPr lang="nl-NL" smtClean="0"/>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en-US"/>
              <a:t>Click icon to add picture</a:t>
            </a:r>
            <a:endParaRPr lang="nl-NL" dirty="0"/>
          </a:p>
        </p:txBody>
      </p:sp>
      <p:sp>
        <p:nvSpPr>
          <p:cNvPr id="10" name="Tijdelijke aanduiding voor dianummer 14"/>
          <p:cNvSpPr txBox="1">
            <a:spLocks/>
          </p:cNvSpPr>
          <p:nvPr/>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50787504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ekst horizontaal A">
    <p:spTree>
      <p:nvGrpSpPr>
        <p:cNvPr id="1" name=""/>
        <p:cNvGrpSpPr/>
        <p:nvPr/>
      </p:nvGrpSpPr>
      <p:grpSpPr>
        <a:xfrm>
          <a:off x="0" y="0"/>
          <a:ext cx="0" cy="0"/>
          <a:chOff x="0" y="0"/>
          <a:chExt cx="0" cy="0"/>
        </a:xfrm>
      </p:grpSpPr>
      <p:sp>
        <p:nvSpPr>
          <p:cNvPr id="6" name="Rechthoek 5"/>
          <p:cNvSpPr/>
          <p:nvPr/>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en-US"/>
              <a:t>Click to edit Master title style</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1" name="Tijdelijke aanduiding voor dianummer 10"/>
          <p:cNvSpPr>
            <a:spLocks noGrp="1"/>
          </p:cNvSpPr>
          <p:nvPr>
            <p:ph type="sldNum" sz="quarter" idx="16"/>
          </p:nvPr>
        </p:nvSpPr>
        <p:spPr/>
        <p:txBody>
          <a:bodyPr/>
          <a:lstStyle/>
          <a:p>
            <a:fld id="{36E3F829-C651-4DA3-A989-563642CD6415}" type="slidenum">
              <a:rPr lang="nl-NL" smtClean="0"/>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pic>
        <p:nvPicPr>
          <p:cNvPr id="10" name="Afbeelding 9" descr="RO_vervolgpagina_Logo_2_RGB_pos__aangepast.png"/>
          <p:cNvPicPr>
            <a:picLocks noChangeAspect="1"/>
          </p:cNvPicPr>
          <p:nvPr/>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40902451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ekst horizontaal B">
    <p:spTree>
      <p:nvGrpSpPr>
        <p:cNvPr id="1" name=""/>
        <p:cNvGrpSpPr/>
        <p:nvPr/>
      </p:nvGrpSpPr>
      <p:grpSpPr>
        <a:xfrm>
          <a:off x="0" y="0"/>
          <a:ext cx="0" cy="0"/>
          <a:chOff x="0" y="0"/>
          <a:chExt cx="0" cy="0"/>
        </a:xfrm>
      </p:grpSpPr>
      <p:sp>
        <p:nvSpPr>
          <p:cNvPr id="6" name="Rechthoek 5"/>
          <p:cNvSpPr/>
          <p:nvPr/>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tx2"/>
                </a:solidFill>
              </a:defRPr>
            </a:lvl1pPr>
          </a:lstStyle>
          <a:p>
            <a:r>
              <a:rPr lang="en-US"/>
              <a:t>Click to edit Master title style</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36E3F829-C651-4DA3-A989-563642CD6415}" type="slidenum">
              <a:rPr lang="nl-NL" smtClean="0"/>
              <a:t>‹nr.›</a:t>
            </a:fld>
            <a:endParaRPr lang="nl-NL"/>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endParaRPr lang="nl-NL"/>
          </a:p>
        </p:txBody>
      </p:sp>
    </p:spTree>
    <p:extLst>
      <p:ext uri="{BB962C8B-B14F-4D97-AF65-F5344CB8AC3E}">
        <p14:creationId xmlns:p14="http://schemas.microsoft.com/office/powerpoint/2010/main" val="702929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Hoofdstuk + afb ">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3E99B19B-C344-0D42-81F4-64B43FAE8D5D}"/>
              </a:ext>
            </a:extLst>
          </p:cNvPr>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pic>
        <p:nvPicPr>
          <p:cNvPr id="6" name="Afbeelding 5">
            <a:extLst>
              <a:ext uri="{FF2B5EF4-FFF2-40B4-BE49-F238E27FC236}">
                <a16:creationId xmlns:a16="http://schemas.microsoft.com/office/drawing/2014/main" id="{D4AF8A1A-4A3E-584A-A9A1-B9AF37AAC0C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el 1"/>
          <p:cNvSpPr>
            <a:spLocks noGrp="1"/>
          </p:cNvSpPr>
          <p:nvPr>
            <p:ph type="ctrTitle" hasCustomPrompt="1"/>
          </p:nvPr>
        </p:nvSpPr>
        <p:spPr>
          <a:xfrm>
            <a:off x="6356144" y="1171764"/>
            <a:ext cx="5353512"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6356145" y="2413591"/>
            <a:ext cx="5171671"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11" name="Afbeelding 10">
            <a:extLst>
              <a:ext uri="{FF2B5EF4-FFF2-40B4-BE49-F238E27FC236}">
                <a16:creationId xmlns:a16="http://schemas.microsoft.com/office/drawing/2014/main" id="{4AE6D71D-11A7-9F49-9E1B-C6D812DC6BF3}"/>
              </a:ext>
            </a:extLst>
          </p:cNvPr>
          <p:cNvPicPr>
            <a:picLocks noChangeAspect="1"/>
          </p:cNvPicPr>
          <p:nvPr userDrawn="1"/>
        </p:nvPicPr>
        <p:blipFill rotWithShape="1">
          <a:blip r:embed="rId3"/>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25620518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Afbeelding horizontaal kleur">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en-US"/>
              <a:t>Click to edit Master title style</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36E3F829-C651-4DA3-A989-563642CD6415}" type="slidenum">
              <a:rPr lang="nl-NL" smtClean="0"/>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endParaRPr lang="nl-NL"/>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en-US"/>
              <a:t>Click icon to add picture</a:t>
            </a:r>
            <a:endParaRPr lang="nl-NL" dirty="0"/>
          </a:p>
        </p:txBody>
      </p:sp>
    </p:spTree>
    <p:extLst>
      <p:ext uri="{BB962C8B-B14F-4D97-AF65-F5344CB8AC3E}">
        <p14:creationId xmlns:p14="http://schemas.microsoft.com/office/powerpoint/2010/main" val="874118600"/>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en-US"/>
              <a:t>Click to edit Master title style</a:t>
            </a:r>
            <a:endParaRPr lang="nl-NL" dirty="0"/>
          </a:p>
        </p:txBody>
      </p:sp>
      <p:sp>
        <p:nvSpPr>
          <p:cNvPr id="11" name="Tijdelijke aanduiding voor dianummer 10"/>
          <p:cNvSpPr>
            <a:spLocks noGrp="1"/>
          </p:cNvSpPr>
          <p:nvPr>
            <p:ph type="sldNum" sz="quarter" idx="17"/>
          </p:nvPr>
        </p:nvSpPr>
        <p:spPr/>
        <p:txBody>
          <a:bodyPr/>
          <a:lstStyle/>
          <a:p>
            <a:fld id="{36E3F829-C651-4DA3-A989-563642CD6415}" type="slidenum">
              <a:rPr lang="nl-NL" smtClean="0"/>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en-US"/>
              <a:t>Click icon to add picture</a:t>
            </a:r>
            <a:endParaRPr lang="nl-NL" dirty="0"/>
          </a:p>
        </p:txBody>
      </p:sp>
    </p:spTree>
    <p:extLst>
      <p:ext uri="{BB962C8B-B14F-4D97-AF65-F5344CB8AC3E}">
        <p14:creationId xmlns:p14="http://schemas.microsoft.com/office/powerpoint/2010/main" val="3313816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Afbeelding hor. kleur zonder titel">
    <p:bg>
      <p:bgRef idx="1001">
        <a:schemeClr val="bg2"/>
      </p:bgRef>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36E3F829-C651-4DA3-A989-563642CD6415}" type="slidenum">
              <a:rPr lang="nl-NL" smtClean="0"/>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endParaRPr lang="nl-NL"/>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en-US"/>
              <a:t>Click icon to add picture</a:t>
            </a:r>
            <a:endParaRPr lang="nl-NL" dirty="0"/>
          </a:p>
        </p:txBody>
      </p:sp>
    </p:spTree>
    <p:extLst>
      <p:ext uri="{BB962C8B-B14F-4D97-AF65-F5344CB8AC3E}">
        <p14:creationId xmlns:p14="http://schemas.microsoft.com/office/powerpoint/2010/main" val="768368758"/>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0" name="Tijdelijke aanduiding voor dianummer 9"/>
          <p:cNvSpPr>
            <a:spLocks noGrp="1"/>
          </p:cNvSpPr>
          <p:nvPr>
            <p:ph type="sldNum" sz="quarter" idx="17"/>
          </p:nvPr>
        </p:nvSpPr>
        <p:spPr/>
        <p:txBody>
          <a:bodyPr/>
          <a:lstStyle/>
          <a:p>
            <a:fld id="{36E3F829-C651-4DA3-A989-563642CD6415}" type="slidenum">
              <a:rPr lang="nl-NL" smtClean="0"/>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en-US"/>
              <a:t>Click icon to add picture</a:t>
            </a:r>
            <a:endParaRPr lang="nl-NL" dirty="0"/>
          </a:p>
        </p:txBody>
      </p:sp>
    </p:spTree>
    <p:extLst>
      <p:ext uri="{BB962C8B-B14F-4D97-AF65-F5344CB8AC3E}">
        <p14:creationId xmlns:p14="http://schemas.microsoft.com/office/powerpoint/2010/main" val="18618505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en-US"/>
              <a:t>Click icon to add picture</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en-US"/>
              <a:t>Click to edit Master title style</a:t>
            </a:r>
            <a:endParaRPr lang="nl-NL" dirty="0"/>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36E3F829-C651-4DA3-A989-563642CD6415}" type="slidenum">
              <a:rPr lang="nl-NL" smtClean="0"/>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endParaRPr lang="nl-NL"/>
          </a:p>
        </p:txBody>
      </p:sp>
    </p:spTree>
    <p:extLst>
      <p:ext uri="{BB962C8B-B14F-4D97-AF65-F5344CB8AC3E}">
        <p14:creationId xmlns:p14="http://schemas.microsoft.com/office/powerpoint/2010/main" val="3910551403"/>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en-US"/>
              <a:t>Click icon to add picture</a:t>
            </a:r>
            <a:endParaRPr lang="nl-NL"/>
          </a:p>
        </p:txBody>
      </p:sp>
      <p:sp>
        <p:nvSpPr>
          <p:cNvPr id="9" name="Titel 8"/>
          <p:cNvSpPr>
            <a:spLocks noGrp="1"/>
          </p:cNvSpPr>
          <p:nvPr>
            <p:ph type="title"/>
          </p:nvPr>
        </p:nvSpPr>
        <p:spPr>
          <a:xfrm>
            <a:off x="634206" y="1051200"/>
            <a:ext cx="10924382" cy="946800"/>
          </a:xfrm>
        </p:spPr>
        <p:txBody>
          <a:bodyPr/>
          <a:lstStyle/>
          <a:p>
            <a:r>
              <a:rPr lang="en-US"/>
              <a:t>Click to edit Master title style</a:t>
            </a:r>
            <a:endParaRPr lang="nl-NL" dirty="0"/>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36E3F829-C651-4DA3-A989-563642CD6415}" type="slidenum">
              <a:rPr lang="nl-NL" smtClean="0"/>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endParaRPr lang="nl-NL"/>
          </a:p>
        </p:txBody>
      </p:sp>
    </p:spTree>
    <p:extLst>
      <p:ext uri="{BB962C8B-B14F-4D97-AF65-F5344CB8AC3E}">
        <p14:creationId xmlns:p14="http://schemas.microsoft.com/office/powerpoint/2010/main" val="4059841378"/>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en-US"/>
              <a:t>Click icon to add picture</a:t>
            </a:r>
            <a:endParaRPr lang="nl-NL" dirty="0"/>
          </a:p>
        </p:txBody>
      </p:sp>
    </p:spTree>
    <p:extLst>
      <p:ext uri="{BB962C8B-B14F-4D97-AF65-F5344CB8AC3E}">
        <p14:creationId xmlns:p14="http://schemas.microsoft.com/office/powerpoint/2010/main" val="37952289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en-US"/>
              <a:t>Click icon to add picture</a:t>
            </a:r>
            <a:endParaRPr lang="nl-NL" dirty="0"/>
          </a:p>
        </p:txBody>
      </p:sp>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en-US"/>
              <a:t>Click to edit Master title style</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en-US"/>
              <a:t>Click to edit Master text styles</a:t>
            </a:r>
          </a:p>
        </p:txBody>
      </p:sp>
      <p:pic>
        <p:nvPicPr>
          <p:cNvPr id="4" name="Afbeelding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39966376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en-US"/>
              <a:t>Click to edit Master title style</a:t>
            </a:r>
            <a:endParaRPr lang="nl-NL" dirty="0"/>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Tijdelijke aanduiding voor dianummer 11"/>
          <p:cNvSpPr>
            <a:spLocks noGrp="1"/>
          </p:cNvSpPr>
          <p:nvPr>
            <p:ph type="sldNum" sz="quarter" idx="16"/>
          </p:nvPr>
        </p:nvSpPr>
        <p:spPr/>
        <p:txBody>
          <a:bodyPr/>
          <a:lstStyle/>
          <a:p>
            <a:fld id="{36E3F829-C651-4DA3-A989-563642CD6415}" type="slidenum">
              <a:rPr lang="nl-NL" smtClean="0"/>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spTree>
    <p:extLst>
      <p:ext uri="{BB962C8B-B14F-4D97-AF65-F5344CB8AC3E}">
        <p14:creationId xmlns:p14="http://schemas.microsoft.com/office/powerpoint/2010/main" val="38557636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en-US"/>
              <a:t>Click to edit Master title style</a:t>
            </a:r>
            <a:endParaRPr lang="nl-NL"/>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 name="Tijdelijke aanduiding voor dianummer 12"/>
          <p:cNvSpPr>
            <a:spLocks noGrp="1"/>
          </p:cNvSpPr>
          <p:nvPr>
            <p:ph type="sldNum" sz="quarter" idx="18"/>
          </p:nvPr>
        </p:nvSpPr>
        <p:spPr/>
        <p:txBody>
          <a:bodyPr/>
          <a:lstStyle/>
          <a:p>
            <a:fld id="{36E3F829-C651-4DA3-A989-563642CD6415}" type="slidenum">
              <a:rPr lang="nl-NL" smtClean="0"/>
              <a:t>‹nr.›</a:t>
            </a:fld>
            <a:endParaRPr lang="nl-NL"/>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spTree>
    <p:extLst>
      <p:ext uri="{BB962C8B-B14F-4D97-AF65-F5344CB8AC3E}">
        <p14:creationId xmlns:p14="http://schemas.microsoft.com/office/powerpoint/2010/main" val="3901538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sp>
        <p:nvSpPr>
          <p:cNvPr id="2" name="Titel 1"/>
          <p:cNvSpPr>
            <a:spLocks noGrp="1"/>
          </p:cNvSpPr>
          <p:nvPr>
            <p:ph type="ctrTitle" hasCustomPrompt="1"/>
          </p:nvPr>
        </p:nvSpPr>
        <p:spPr>
          <a:xfrm>
            <a:off x="6356144" y="1171764"/>
            <a:ext cx="5353512"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6356145" y="2413591"/>
            <a:ext cx="5171671"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9" name="Afbeelding 8">
            <a:extLst>
              <a:ext uri="{FF2B5EF4-FFF2-40B4-BE49-F238E27FC236}">
                <a16:creationId xmlns:a16="http://schemas.microsoft.com/office/drawing/2014/main" id="{1EF75599-F1CF-3C43-89DE-9AFFD388489D}"/>
              </a:ext>
            </a:extLst>
          </p:cNvPr>
          <p:cNvPicPr>
            <a:picLocks noChangeAspect="1"/>
          </p:cNvPicPr>
          <p:nvPr userDrawn="1"/>
        </p:nvPicPr>
        <p:blipFill rotWithShape="1">
          <a:blip r:embed="rId2"/>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10147242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abel/grafiek verticaal">
    <p:spTree>
      <p:nvGrpSpPr>
        <p:cNvPr id="1" name=""/>
        <p:cNvGrpSpPr/>
        <p:nvPr/>
      </p:nvGrpSpPr>
      <p:grpSpPr>
        <a:xfrm>
          <a:off x="0" y="0"/>
          <a:ext cx="0" cy="0"/>
          <a:chOff x="0" y="0"/>
          <a:chExt cx="0" cy="0"/>
        </a:xfrm>
      </p:grpSpPr>
      <p:sp>
        <p:nvSpPr>
          <p:cNvPr id="7" name="Rechthoek 6"/>
          <p:cNvSpPr/>
          <p:nvPr/>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en-US"/>
              <a:t>Click to edit Master title style</a:t>
            </a:r>
            <a:endParaRPr lang="nl-NL" dirty="0"/>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36E3F829-C651-4DA3-A989-563642CD6415}" type="slidenum">
              <a:rPr lang="nl-NL" smtClean="0"/>
              <a:t>‹nr.›</a:t>
            </a:fld>
            <a:endParaRPr lang="nl-NL"/>
          </a:p>
        </p:txBody>
      </p:sp>
      <p:pic>
        <p:nvPicPr>
          <p:cNvPr id="14" name="Afbeelding 13" descr="RO_vervolgpagina_Logo_2_RGB_pos__aangepast.png"/>
          <p:cNvPicPr>
            <a:picLocks noChangeAspect="1"/>
          </p:cNvPicPr>
          <p:nvPr/>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3854179"/>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Contact A">
    <p:spTree>
      <p:nvGrpSpPr>
        <p:cNvPr id="1" name=""/>
        <p:cNvGrpSpPr/>
        <p:nvPr/>
      </p:nvGrpSpPr>
      <p:grpSpPr>
        <a:xfrm>
          <a:off x="0" y="0"/>
          <a:ext cx="0" cy="0"/>
          <a:chOff x="0" y="0"/>
          <a:chExt cx="0" cy="0"/>
        </a:xfrm>
      </p:grpSpPr>
      <p:sp>
        <p:nvSpPr>
          <p:cNvPr id="6" name="Rechthoek 5"/>
          <p:cNvSpPr/>
          <p:nvPr/>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en-US"/>
              <a:t>Click icon to add picture</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en-US"/>
              <a:t>Click icon to add picture</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en-US"/>
              <a:t>Click icon to add picture</a:t>
            </a:r>
            <a:endParaRPr lang="nl-NL" dirty="0"/>
          </a:p>
        </p:txBody>
      </p:sp>
      <p:sp>
        <p:nvSpPr>
          <p:cNvPr id="9" name="Tijdelijke aanduiding voor dianummer 8"/>
          <p:cNvSpPr>
            <a:spLocks noGrp="1"/>
          </p:cNvSpPr>
          <p:nvPr>
            <p:ph type="sldNum" sz="quarter" idx="24"/>
          </p:nvPr>
        </p:nvSpPr>
        <p:spPr/>
        <p:txBody>
          <a:bodyPr/>
          <a:lstStyle/>
          <a:p>
            <a:fld id="{36E3F829-C651-4DA3-A989-563642CD6415}" type="slidenum">
              <a:rPr lang="nl-NL" smtClean="0"/>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pic>
        <p:nvPicPr>
          <p:cNvPr id="13" name="Afbeelding 12" descr="ROx_BEELDMERK_Logo_2_RGB_pos-op-wit.png"/>
          <p:cNvPicPr>
            <a:picLocks noChangeAspect="1"/>
          </p:cNvPicPr>
          <p:nvPr/>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5809790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Contact B">
    <p:spTree>
      <p:nvGrpSpPr>
        <p:cNvPr id="1" name=""/>
        <p:cNvGrpSpPr/>
        <p:nvPr/>
      </p:nvGrpSpPr>
      <p:grpSpPr>
        <a:xfrm>
          <a:off x="0" y="0"/>
          <a:ext cx="0" cy="0"/>
          <a:chOff x="0" y="0"/>
          <a:chExt cx="0" cy="0"/>
        </a:xfrm>
      </p:grpSpPr>
      <p:sp>
        <p:nvSpPr>
          <p:cNvPr id="6" name="Rechthoek 5"/>
          <p:cNvSpPr/>
          <p:nvPr/>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en-US"/>
              <a:t>Click icon to add picture</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en-US"/>
              <a:t>Click icon to add picture</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en-US"/>
              <a:t>Click icon to add picture</a:t>
            </a:r>
            <a:endParaRPr lang="nl-NL" dirty="0"/>
          </a:p>
        </p:txBody>
      </p:sp>
      <p:sp>
        <p:nvSpPr>
          <p:cNvPr id="9" name="Tijdelijke aanduiding voor dianummer 8"/>
          <p:cNvSpPr>
            <a:spLocks noGrp="1"/>
          </p:cNvSpPr>
          <p:nvPr>
            <p:ph type="sldNum" sz="quarter" idx="24"/>
          </p:nvPr>
        </p:nvSpPr>
        <p:spPr/>
        <p:txBody>
          <a:bodyPr/>
          <a:lstStyle/>
          <a:p>
            <a:fld id="{36E3F829-C651-4DA3-A989-563642CD6415}" type="slidenum">
              <a:rPr lang="nl-NL" smtClean="0"/>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endParaRPr lang="nl-NL"/>
          </a:p>
        </p:txBody>
      </p:sp>
      <p:pic>
        <p:nvPicPr>
          <p:cNvPr id="13" name="Afbeelding 12" descr="ROx_BEELDMERK_Logo_2_RGB_pos-op-wit.png"/>
          <p:cNvPicPr>
            <a:picLocks noChangeAspect="1"/>
          </p:cNvPicPr>
          <p:nvPr/>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38626318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en-US"/>
              <a:t>Click icon to add picture</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en-US"/>
              <a:t>Click icon to add picture</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en-US"/>
              <a:t>Click icon to add picture</a:t>
            </a:r>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36E3F829-C651-4DA3-A989-563642CD6415}" type="slidenum">
              <a:rPr lang="nl-NL" smtClean="0"/>
              <a:t>‹nr.›</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endParaRPr lang="nl-NL"/>
          </a:p>
        </p:txBody>
      </p:sp>
      <p:pic>
        <p:nvPicPr>
          <p:cNvPr id="12" name="Afbeelding 11" descr="ROx_BEELDMERK_Logo_2_RGB_pos-op-wit.png"/>
          <p:cNvPicPr>
            <a:picLocks noChangeAspect="1"/>
          </p:cNvPicPr>
          <p:nvPr/>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3410119892"/>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6" name="Tijdelijke aanduiding voor tekst 5"/>
          <p:cNvSpPr>
            <a:spLocks noGrp="1"/>
          </p:cNvSpPr>
          <p:nvPr>
            <p:ph type="body" sz="quarter" idx="12"/>
          </p:nvPr>
        </p:nvSpPr>
        <p:spPr>
          <a:xfrm>
            <a:off x="601134" y="1811338"/>
            <a:ext cx="10964333"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a:t>Klik om de tekststijl van het model te bewerken</a:t>
            </a:r>
          </a:p>
        </p:txBody>
      </p:sp>
    </p:spTree>
    <p:extLst>
      <p:ext uri="{BB962C8B-B14F-4D97-AF65-F5344CB8AC3E}">
        <p14:creationId xmlns:p14="http://schemas.microsoft.com/office/powerpoint/2010/main" val="15225251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6" name="Tijdelijke aanduiding voor tekst 5"/>
          <p:cNvSpPr>
            <a:spLocks noGrp="1"/>
          </p:cNvSpPr>
          <p:nvPr>
            <p:ph type="body" sz="quarter" idx="12"/>
          </p:nvPr>
        </p:nvSpPr>
        <p:spPr>
          <a:xfrm>
            <a:off x="590551" y="1811338"/>
            <a:ext cx="59383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a:t>Klik om de tekststijl van het model te bewerken</a:t>
            </a:r>
          </a:p>
        </p:txBody>
      </p:sp>
      <p:sp>
        <p:nvSpPr>
          <p:cNvPr id="7" name="Tijdelijke aanduiding voor afbeelding 6"/>
          <p:cNvSpPr>
            <a:spLocks noGrp="1"/>
          </p:cNvSpPr>
          <p:nvPr>
            <p:ph type="pic" sz="quarter" idx="13"/>
          </p:nvPr>
        </p:nvSpPr>
        <p:spPr>
          <a:xfrm>
            <a:off x="6915151" y="1811338"/>
            <a:ext cx="4658783" cy="4300538"/>
          </a:xfrm>
        </p:spPr>
        <p:txBody>
          <a:bodyPr/>
          <a:lstStyle/>
          <a:p>
            <a:endParaRPr lang="nl-NL"/>
          </a:p>
        </p:txBody>
      </p:sp>
    </p:spTree>
    <p:extLst>
      <p:ext uri="{BB962C8B-B14F-4D97-AF65-F5344CB8AC3E}">
        <p14:creationId xmlns:p14="http://schemas.microsoft.com/office/powerpoint/2010/main" val="18750259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datum 4"/>
          <p:cNvSpPr>
            <a:spLocks noGrp="1"/>
          </p:cNvSpPr>
          <p:nvPr>
            <p:ph type="dt" sz="half" idx="10"/>
          </p:nvPr>
        </p:nvSpPr>
        <p:spPr/>
        <p:txBody>
          <a:bodyPr/>
          <a:lstStyle/>
          <a:p>
            <a:fld id="{CA953BDC-9EAE-49FE-9892-958C9F845175}" type="datetimeFigureOut">
              <a:rPr lang="de-DE" smtClean="0"/>
              <a:t>16.07.2024</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23865624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D5D01-49BF-D57D-60A5-DE2165097E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490E7156-46EE-BB14-7775-8E23E25314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1F4E9FC2-186C-E40E-C541-24EB414585EF}"/>
              </a:ext>
            </a:extLst>
          </p:cNvPr>
          <p:cNvSpPr>
            <a:spLocks noGrp="1"/>
          </p:cNvSpPr>
          <p:nvPr>
            <p:ph type="dt" sz="half" idx="10"/>
          </p:nvPr>
        </p:nvSpPr>
        <p:spPr/>
        <p:txBody>
          <a:bodyPr/>
          <a:lstStyle/>
          <a:p>
            <a:fld id="{2EE6E29F-C767-4A5C-969A-2D2D21C2A70C}" type="datetimeFigureOut">
              <a:rPr lang="nl-NL" smtClean="0"/>
              <a:t>16-7-2024</a:t>
            </a:fld>
            <a:endParaRPr lang="nl-NL"/>
          </a:p>
        </p:txBody>
      </p:sp>
      <p:sp>
        <p:nvSpPr>
          <p:cNvPr id="5" name="Footer Placeholder 4">
            <a:extLst>
              <a:ext uri="{FF2B5EF4-FFF2-40B4-BE49-F238E27FC236}">
                <a16:creationId xmlns:a16="http://schemas.microsoft.com/office/drawing/2014/main" id="{BADAC88C-F9B2-EF45-8A45-43C60A158565}"/>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90A12608-A7F0-E351-57AD-32A398ACAC4F}"/>
              </a:ext>
            </a:extLst>
          </p:cNvPr>
          <p:cNvSpPr>
            <a:spLocks noGrp="1"/>
          </p:cNvSpPr>
          <p:nvPr>
            <p:ph type="sldNum" sz="quarter" idx="12"/>
          </p:nvPr>
        </p:nvSpPr>
        <p:spPr/>
        <p:txBody>
          <a:bodyPr/>
          <a:lstStyle/>
          <a:p>
            <a:fld id="{25FD1D55-C608-444A-806A-DDCA7247DFB7}" type="slidenum">
              <a:rPr lang="nl-NL" smtClean="0"/>
              <a:t>‹nr.›</a:t>
            </a:fld>
            <a:endParaRPr lang="nl-NL"/>
          </a:p>
        </p:txBody>
      </p:sp>
    </p:spTree>
    <p:extLst>
      <p:ext uri="{BB962C8B-B14F-4D97-AF65-F5344CB8AC3E}">
        <p14:creationId xmlns:p14="http://schemas.microsoft.com/office/powerpoint/2010/main" val="2645466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7A453-6545-21DF-24F5-76854CCE8E48}"/>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E9A384F2-B823-350E-6312-DDA5A6CE30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CEB0F0B3-BB4E-3FE1-00BD-E52F5B5A765E}"/>
              </a:ext>
            </a:extLst>
          </p:cNvPr>
          <p:cNvSpPr>
            <a:spLocks noGrp="1"/>
          </p:cNvSpPr>
          <p:nvPr>
            <p:ph type="dt" sz="half" idx="10"/>
          </p:nvPr>
        </p:nvSpPr>
        <p:spPr/>
        <p:txBody>
          <a:bodyPr/>
          <a:lstStyle/>
          <a:p>
            <a:fld id="{2EE6E29F-C767-4A5C-969A-2D2D21C2A70C}" type="datetimeFigureOut">
              <a:rPr lang="nl-NL" smtClean="0"/>
              <a:t>16-7-2024</a:t>
            </a:fld>
            <a:endParaRPr lang="nl-NL"/>
          </a:p>
        </p:txBody>
      </p:sp>
      <p:sp>
        <p:nvSpPr>
          <p:cNvPr id="5" name="Footer Placeholder 4">
            <a:extLst>
              <a:ext uri="{FF2B5EF4-FFF2-40B4-BE49-F238E27FC236}">
                <a16:creationId xmlns:a16="http://schemas.microsoft.com/office/drawing/2014/main" id="{7328FE77-0560-2021-EB30-39AB9DC5858C}"/>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94F8A6AE-B734-28A6-BD80-25EE503792E0}"/>
              </a:ext>
            </a:extLst>
          </p:cNvPr>
          <p:cNvSpPr>
            <a:spLocks noGrp="1"/>
          </p:cNvSpPr>
          <p:nvPr>
            <p:ph type="sldNum" sz="quarter" idx="12"/>
          </p:nvPr>
        </p:nvSpPr>
        <p:spPr/>
        <p:txBody>
          <a:bodyPr/>
          <a:lstStyle/>
          <a:p>
            <a:fld id="{25FD1D55-C608-444A-806A-DDCA7247DFB7}" type="slidenum">
              <a:rPr lang="nl-NL" smtClean="0"/>
              <a:t>‹nr.›</a:t>
            </a:fld>
            <a:endParaRPr lang="nl-NL"/>
          </a:p>
        </p:txBody>
      </p:sp>
    </p:spTree>
    <p:extLst>
      <p:ext uri="{BB962C8B-B14F-4D97-AF65-F5344CB8AC3E}">
        <p14:creationId xmlns:p14="http://schemas.microsoft.com/office/powerpoint/2010/main" val="8572963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542C8-BE6A-85E8-51EB-369644CBDB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5A898D78-5D8C-5B8E-1E9B-024C6677C4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C554C1-2056-EB15-2C55-6EE1BC6684C3}"/>
              </a:ext>
            </a:extLst>
          </p:cNvPr>
          <p:cNvSpPr>
            <a:spLocks noGrp="1"/>
          </p:cNvSpPr>
          <p:nvPr>
            <p:ph type="dt" sz="half" idx="10"/>
          </p:nvPr>
        </p:nvSpPr>
        <p:spPr/>
        <p:txBody>
          <a:bodyPr/>
          <a:lstStyle/>
          <a:p>
            <a:fld id="{2EE6E29F-C767-4A5C-969A-2D2D21C2A70C}" type="datetimeFigureOut">
              <a:rPr lang="nl-NL" smtClean="0"/>
              <a:t>16-7-2024</a:t>
            </a:fld>
            <a:endParaRPr lang="nl-NL"/>
          </a:p>
        </p:txBody>
      </p:sp>
      <p:sp>
        <p:nvSpPr>
          <p:cNvPr id="5" name="Footer Placeholder 4">
            <a:extLst>
              <a:ext uri="{FF2B5EF4-FFF2-40B4-BE49-F238E27FC236}">
                <a16:creationId xmlns:a16="http://schemas.microsoft.com/office/drawing/2014/main" id="{0FC51F83-130C-0CA9-A5BE-25A85EA76D61}"/>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5F40578D-70B3-2884-6A3D-79F543E77460}"/>
              </a:ext>
            </a:extLst>
          </p:cNvPr>
          <p:cNvSpPr>
            <a:spLocks noGrp="1"/>
          </p:cNvSpPr>
          <p:nvPr>
            <p:ph type="sldNum" sz="quarter" idx="12"/>
          </p:nvPr>
        </p:nvSpPr>
        <p:spPr/>
        <p:txBody>
          <a:bodyPr/>
          <a:lstStyle/>
          <a:p>
            <a:fld id="{25FD1D55-C608-444A-806A-DDCA7247DFB7}" type="slidenum">
              <a:rPr lang="nl-NL" smtClean="0"/>
              <a:t>‹nr.›</a:t>
            </a:fld>
            <a:endParaRPr lang="nl-NL"/>
          </a:p>
        </p:txBody>
      </p:sp>
    </p:spTree>
    <p:extLst>
      <p:ext uri="{BB962C8B-B14F-4D97-AF65-F5344CB8AC3E}">
        <p14:creationId xmlns:p14="http://schemas.microsoft.com/office/powerpoint/2010/main" val="472364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356144" y="1171764"/>
            <a:ext cx="5353512"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6356145" y="2413591"/>
            <a:ext cx="5171671"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8" name="Afbeelding 7">
            <a:extLst>
              <a:ext uri="{FF2B5EF4-FFF2-40B4-BE49-F238E27FC236}">
                <a16:creationId xmlns:a16="http://schemas.microsoft.com/office/drawing/2014/main" id="{F6A851FF-3974-124A-B209-6F99BD08377F}"/>
              </a:ext>
            </a:extLst>
          </p:cNvPr>
          <p:cNvPicPr>
            <a:picLocks noChangeAspect="1"/>
          </p:cNvPicPr>
          <p:nvPr userDrawn="1"/>
        </p:nvPicPr>
        <p:blipFill rotWithShape="1">
          <a:blip r:embed="rId2"/>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4382738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6A4E5-4D0B-E43C-DB4E-1ADEE413ABEA}"/>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BB3A002B-ABD8-34D9-E750-84243FAB35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FAFAE9AE-2682-F031-E900-B1C1B502B7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E2106F67-8E07-597D-D312-FAE90B5BA994}"/>
              </a:ext>
            </a:extLst>
          </p:cNvPr>
          <p:cNvSpPr>
            <a:spLocks noGrp="1"/>
          </p:cNvSpPr>
          <p:nvPr>
            <p:ph type="dt" sz="half" idx="10"/>
          </p:nvPr>
        </p:nvSpPr>
        <p:spPr/>
        <p:txBody>
          <a:bodyPr/>
          <a:lstStyle/>
          <a:p>
            <a:fld id="{2EE6E29F-C767-4A5C-969A-2D2D21C2A70C}" type="datetimeFigureOut">
              <a:rPr lang="nl-NL" smtClean="0"/>
              <a:t>16-7-2024</a:t>
            </a:fld>
            <a:endParaRPr lang="nl-NL"/>
          </a:p>
        </p:txBody>
      </p:sp>
      <p:sp>
        <p:nvSpPr>
          <p:cNvPr id="6" name="Footer Placeholder 5">
            <a:extLst>
              <a:ext uri="{FF2B5EF4-FFF2-40B4-BE49-F238E27FC236}">
                <a16:creationId xmlns:a16="http://schemas.microsoft.com/office/drawing/2014/main" id="{FE8C71F2-1FCE-4369-4C9F-1267A529941B}"/>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3C6211F3-4505-BB02-A795-37DD52FF0D2B}"/>
              </a:ext>
            </a:extLst>
          </p:cNvPr>
          <p:cNvSpPr>
            <a:spLocks noGrp="1"/>
          </p:cNvSpPr>
          <p:nvPr>
            <p:ph type="sldNum" sz="quarter" idx="12"/>
          </p:nvPr>
        </p:nvSpPr>
        <p:spPr/>
        <p:txBody>
          <a:bodyPr/>
          <a:lstStyle/>
          <a:p>
            <a:fld id="{25FD1D55-C608-444A-806A-DDCA7247DFB7}" type="slidenum">
              <a:rPr lang="nl-NL" smtClean="0"/>
              <a:t>‹nr.›</a:t>
            </a:fld>
            <a:endParaRPr lang="nl-NL"/>
          </a:p>
        </p:txBody>
      </p:sp>
    </p:spTree>
    <p:extLst>
      <p:ext uri="{BB962C8B-B14F-4D97-AF65-F5344CB8AC3E}">
        <p14:creationId xmlns:p14="http://schemas.microsoft.com/office/powerpoint/2010/main" val="6708530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0739C-3C2F-3725-C9C9-472FE0B6D138}"/>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0D13ACA7-609E-A586-C93D-7DCE4565D9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4883F5-C021-2D58-CE53-8AF822E964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A45466A2-BC36-6A7D-1451-FE7843B5AF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7877DF-82CA-EF89-24DB-50A230EAD5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108F2DDD-70F5-BB80-2CE5-EA5016899CB7}"/>
              </a:ext>
            </a:extLst>
          </p:cNvPr>
          <p:cNvSpPr>
            <a:spLocks noGrp="1"/>
          </p:cNvSpPr>
          <p:nvPr>
            <p:ph type="dt" sz="half" idx="10"/>
          </p:nvPr>
        </p:nvSpPr>
        <p:spPr/>
        <p:txBody>
          <a:bodyPr/>
          <a:lstStyle/>
          <a:p>
            <a:fld id="{2EE6E29F-C767-4A5C-969A-2D2D21C2A70C}" type="datetimeFigureOut">
              <a:rPr lang="nl-NL" smtClean="0"/>
              <a:t>16-7-2024</a:t>
            </a:fld>
            <a:endParaRPr lang="nl-NL"/>
          </a:p>
        </p:txBody>
      </p:sp>
      <p:sp>
        <p:nvSpPr>
          <p:cNvPr id="8" name="Footer Placeholder 7">
            <a:extLst>
              <a:ext uri="{FF2B5EF4-FFF2-40B4-BE49-F238E27FC236}">
                <a16:creationId xmlns:a16="http://schemas.microsoft.com/office/drawing/2014/main" id="{0B800267-15F1-5A20-97EB-CDBAA6C9B1E9}"/>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9DA243DD-F846-B257-72C7-2FF10AC08F94}"/>
              </a:ext>
            </a:extLst>
          </p:cNvPr>
          <p:cNvSpPr>
            <a:spLocks noGrp="1"/>
          </p:cNvSpPr>
          <p:nvPr>
            <p:ph type="sldNum" sz="quarter" idx="12"/>
          </p:nvPr>
        </p:nvSpPr>
        <p:spPr/>
        <p:txBody>
          <a:bodyPr/>
          <a:lstStyle/>
          <a:p>
            <a:fld id="{25FD1D55-C608-444A-806A-DDCA7247DFB7}" type="slidenum">
              <a:rPr lang="nl-NL" smtClean="0"/>
              <a:t>‹nr.›</a:t>
            </a:fld>
            <a:endParaRPr lang="nl-NL"/>
          </a:p>
        </p:txBody>
      </p:sp>
    </p:spTree>
    <p:extLst>
      <p:ext uri="{BB962C8B-B14F-4D97-AF65-F5344CB8AC3E}">
        <p14:creationId xmlns:p14="http://schemas.microsoft.com/office/powerpoint/2010/main" val="14599964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86665-9433-8807-8647-1E2A2C74E239}"/>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07FAE6AC-799A-4D59-8002-4B3B598CEE18}"/>
              </a:ext>
            </a:extLst>
          </p:cNvPr>
          <p:cNvSpPr>
            <a:spLocks noGrp="1"/>
          </p:cNvSpPr>
          <p:nvPr>
            <p:ph type="dt" sz="half" idx="10"/>
          </p:nvPr>
        </p:nvSpPr>
        <p:spPr/>
        <p:txBody>
          <a:bodyPr/>
          <a:lstStyle/>
          <a:p>
            <a:fld id="{2EE6E29F-C767-4A5C-969A-2D2D21C2A70C}" type="datetimeFigureOut">
              <a:rPr lang="nl-NL" smtClean="0"/>
              <a:t>16-7-2024</a:t>
            </a:fld>
            <a:endParaRPr lang="nl-NL"/>
          </a:p>
        </p:txBody>
      </p:sp>
      <p:sp>
        <p:nvSpPr>
          <p:cNvPr id="4" name="Footer Placeholder 3">
            <a:extLst>
              <a:ext uri="{FF2B5EF4-FFF2-40B4-BE49-F238E27FC236}">
                <a16:creationId xmlns:a16="http://schemas.microsoft.com/office/drawing/2014/main" id="{8283F99B-E23E-F3CA-2750-984FE2FAF463}"/>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A11A20C4-0EAD-2A5B-3F88-96A5904591FD}"/>
              </a:ext>
            </a:extLst>
          </p:cNvPr>
          <p:cNvSpPr>
            <a:spLocks noGrp="1"/>
          </p:cNvSpPr>
          <p:nvPr>
            <p:ph type="sldNum" sz="quarter" idx="12"/>
          </p:nvPr>
        </p:nvSpPr>
        <p:spPr/>
        <p:txBody>
          <a:bodyPr/>
          <a:lstStyle/>
          <a:p>
            <a:fld id="{25FD1D55-C608-444A-806A-DDCA7247DFB7}" type="slidenum">
              <a:rPr lang="nl-NL" smtClean="0"/>
              <a:t>‹nr.›</a:t>
            </a:fld>
            <a:endParaRPr lang="nl-NL"/>
          </a:p>
        </p:txBody>
      </p:sp>
    </p:spTree>
    <p:extLst>
      <p:ext uri="{BB962C8B-B14F-4D97-AF65-F5344CB8AC3E}">
        <p14:creationId xmlns:p14="http://schemas.microsoft.com/office/powerpoint/2010/main" val="31799670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4046D4-123D-4AAE-233E-010C7DDFF9F1}"/>
              </a:ext>
            </a:extLst>
          </p:cNvPr>
          <p:cNvSpPr>
            <a:spLocks noGrp="1"/>
          </p:cNvSpPr>
          <p:nvPr>
            <p:ph type="dt" sz="half" idx="10"/>
          </p:nvPr>
        </p:nvSpPr>
        <p:spPr/>
        <p:txBody>
          <a:bodyPr/>
          <a:lstStyle/>
          <a:p>
            <a:fld id="{2EE6E29F-C767-4A5C-969A-2D2D21C2A70C}" type="datetimeFigureOut">
              <a:rPr lang="nl-NL" smtClean="0"/>
              <a:t>16-7-2024</a:t>
            </a:fld>
            <a:endParaRPr lang="nl-NL"/>
          </a:p>
        </p:txBody>
      </p:sp>
      <p:sp>
        <p:nvSpPr>
          <p:cNvPr id="3" name="Footer Placeholder 2">
            <a:extLst>
              <a:ext uri="{FF2B5EF4-FFF2-40B4-BE49-F238E27FC236}">
                <a16:creationId xmlns:a16="http://schemas.microsoft.com/office/drawing/2014/main" id="{DCB3F499-326A-6125-51E4-48F5F063860A}"/>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F98A87E7-F53E-6F79-EC75-F8BB05218207}"/>
              </a:ext>
            </a:extLst>
          </p:cNvPr>
          <p:cNvSpPr>
            <a:spLocks noGrp="1"/>
          </p:cNvSpPr>
          <p:nvPr>
            <p:ph type="sldNum" sz="quarter" idx="12"/>
          </p:nvPr>
        </p:nvSpPr>
        <p:spPr/>
        <p:txBody>
          <a:bodyPr/>
          <a:lstStyle/>
          <a:p>
            <a:fld id="{25FD1D55-C608-444A-806A-DDCA7247DFB7}" type="slidenum">
              <a:rPr lang="nl-NL" smtClean="0"/>
              <a:t>‹nr.›</a:t>
            </a:fld>
            <a:endParaRPr lang="nl-NL"/>
          </a:p>
        </p:txBody>
      </p:sp>
    </p:spTree>
    <p:extLst>
      <p:ext uri="{BB962C8B-B14F-4D97-AF65-F5344CB8AC3E}">
        <p14:creationId xmlns:p14="http://schemas.microsoft.com/office/powerpoint/2010/main" val="6339329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F2454-9672-B3E2-9B8D-60B3028657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B7FDD8AD-A813-B9D9-E182-3AAA39D209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568C6FAF-B7D2-2A27-A6A1-E228F80470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09A2DC-C124-EBE1-2599-E890A8355B98}"/>
              </a:ext>
            </a:extLst>
          </p:cNvPr>
          <p:cNvSpPr>
            <a:spLocks noGrp="1"/>
          </p:cNvSpPr>
          <p:nvPr>
            <p:ph type="dt" sz="half" idx="10"/>
          </p:nvPr>
        </p:nvSpPr>
        <p:spPr/>
        <p:txBody>
          <a:bodyPr/>
          <a:lstStyle/>
          <a:p>
            <a:fld id="{2EE6E29F-C767-4A5C-969A-2D2D21C2A70C}" type="datetimeFigureOut">
              <a:rPr lang="nl-NL" smtClean="0"/>
              <a:t>16-7-2024</a:t>
            </a:fld>
            <a:endParaRPr lang="nl-NL"/>
          </a:p>
        </p:txBody>
      </p:sp>
      <p:sp>
        <p:nvSpPr>
          <p:cNvPr id="6" name="Footer Placeholder 5">
            <a:extLst>
              <a:ext uri="{FF2B5EF4-FFF2-40B4-BE49-F238E27FC236}">
                <a16:creationId xmlns:a16="http://schemas.microsoft.com/office/drawing/2014/main" id="{A854F7BA-B409-F5CB-AB3F-537CD725A06D}"/>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20D01019-7E1A-440C-9027-7A7775BD54E0}"/>
              </a:ext>
            </a:extLst>
          </p:cNvPr>
          <p:cNvSpPr>
            <a:spLocks noGrp="1"/>
          </p:cNvSpPr>
          <p:nvPr>
            <p:ph type="sldNum" sz="quarter" idx="12"/>
          </p:nvPr>
        </p:nvSpPr>
        <p:spPr/>
        <p:txBody>
          <a:bodyPr/>
          <a:lstStyle/>
          <a:p>
            <a:fld id="{25FD1D55-C608-444A-806A-DDCA7247DFB7}" type="slidenum">
              <a:rPr lang="nl-NL" smtClean="0"/>
              <a:t>‹nr.›</a:t>
            </a:fld>
            <a:endParaRPr lang="nl-NL"/>
          </a:p>
        </p:txBody>
      </p:sp>
    </p:spTree>
    <p:extLst>
      <p:ext uri="{BB962C8B-B14F-4D97-AF65-F5344CB8AC3E}">
        <p14:creationId xmlns:p14="http://schemas.microsoft.com/office/powerpoint/2010/main" val="21419875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8A75C-95A4-1555-0A0B-38172E3C44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A7A8479C-CB48-A2C3-DBE5-28D1552536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622DE655-3AB4-49C9-00F7-E5CCEB9B3C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F43AA-0101-1752-DBA1-2F259CFC295E}"/>
              </a:ext>
            </a:extLst>
          </p:cNvPr>
          <p:cNvSpPr>
            <a:spLocks noGrp="1"/>
          </p:cNvSpPr>
          <p:nvPr>
            <p:ph type="dt" sz="half" idx="10"/>
          </p:nvPr>
        </p:nvSpPr>
        <p:spPr/>
        <p:txBody>
          <a:bodyPr/>
          <a:lstStyle/>
          <a:p>
            <a:fld id="{2EE6E29F-C767-4A5C-969A-2D2D21C2A70C}" type="datetimeFigureOut">
              <a:rPr lang="nl-NL" smtClean="0"/>
              <a:t>16-7-2024</a:t>
            </a:fld>
            <a:endParaRPr lang="nl-NL"/>
          </a:p>
        </p:txBody>
      </p:sp>
      <p:sp>
        <p:nvSpPr>
          <p:cNvPr id="6" name="Footer Placeholder 5">
            <a:extLst>
              <a:ext uri="{FF2B5EF4-FFF2-40B4-BE49-F238E27FC236}">
                <a16:creationId xmlns:a16="http://schemas.microsoft.com/office/drawing/2014/main" id="{07B84724-E8FC-6B7A-9CE9-324EBECF7315}"/>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C977A9E1-ED71-6183-6E8E-C364E1A247E5}"/>
              </a:ext>
            </a:extLst>
          </p:cNvPr>
          <p:cNvSpPr>
            <a:spLocks noGrp="1"/>
          </p:cNvSpPr>
          <p:nvPr>
            <p:ph type="sldNum" sz="quarter" idx="12"/>
          </p:nvPr>
        </p:nvSpPr>
        <p:spPr/>
        <p:txBody>
          <a:bodyPr/>
          <a:lstStyle/>
          <a:p>
            <a:fld id="{25FD1D55-C608-444A-806A-DDCA7247DFB7}" type="slidenum">
              <a:rPr lang="nl-NL" smtClean="0"/>
              <a:t>‹nr.›</a:t>
            </a:fld>
            <a:endParaRPr lang="nl-NL"/>
          </a:p>
        </p:txBody>
      </p:sp>
    </p:spTree>
    <p:extLst>
      <p:ext uri="{BB962C8B-B14F-4D97-AF65-F5344CB8AC3E}">
        <p14:creationId xmlns:p14="http://schemas.microsoft.com/office/powerpoint/2010/main" val="28768071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070BF-BCD0-D8EB-FF8F-0D23C8C3AD8B}"/>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BD663F2C-08A1-63A7-5D55-BA982489DB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6B89E43E-B67C-D228-8D1F-93629363D549}"/>
              </a:ext>
            </a:extLst>
          </p:cNvPr>
          <p:cNvSpPr>
            <a:spLocks noGrp="1"/>
          </p:cNvSpPr>
          <p:nvPr>
            <p:ph type="dt" sz="half" idx="10"/>
          </p:nvPr>
        </p:nvSpPr>
        <p:spPr/>
        <p:txBody>
          <a:bodyPr/>
          <a:lstStyle/>
          <a:p>
            <a:fld id="{2EE6E29F-C767-4A5C-969A-2D2D21C2A70C}" type="datetimeFigureOut">
              <a:rPr lang="nl-NL" smtClean="0"/>
              <a:t>16-7-2024</a:t>
            </a:fld>
            <a:endParaRPr lang="nl-NL"/>
          </a:p>
        </p:txBody>
      </p:sp>
      <p:sp>
        <p:nvSpPr>
          <p:cNvPr id="5" name="Footer Placeholder 4">
            <a:extLst>
              <a:ext uri="{FF2B5EF4-FFF2-40B4-BE49-F238E27FC236}">
                <a16:creationId xmlns:a16="http://schemas.microsoft.com/office/drawing/2014/main" id="{B573301C-D271-0A57-CFA9-910EEAC7CBC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15AA08FC-6294-3B8C-DDBA-9FE046C09BF9}"/>
              </a:ext>
            </a:extLst>
          </p:cNvPr>
          <p:cNvSpPr>
            <a:spLocks noGrp="1"/>
          </p:cNvSpPr>
          <p:nvPr>
            <p:ph type="sldNum" sz="quarter" idx="12"/>
          </p:nvPr>
        </p:nvSpPr>
        <p:spPr/>
        <p:txBody>
          <a:bodyPr/>
          <a:lstStyle/>
          <a:p>
            <a:fld id="{25FD1D55-C608-444A-806A-DDCA7247DFB7}" type="slidenum">
              <a:rPr lang="nl-NL" smtClean="0"/>
              <a:t>‹nr.›</a:t>
            </a:fld>
            <a:endParaRPr lang="nl-NL"/>
          </a:p>
        </p:txBody>
      </p:sp>
    </p:spTree>
    <p:extLst>
      <p:ext uri="{BB962C8B-B14F-4D97-AF65-F5344CB8AC3E}">
        <p14:creationId xmlns:p14="http://schemas.microsoft.com/office/powerpoint/2010/main" val="34790298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9E8519-15CC-4817-98F5-D1C9CF637E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46AD4FB3-B59C-84BA-CD41-818F28EF84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9DF4344C-9FFC-456B-D185-A57ADBF283D1}"/>
              </a:ext>
            </a:extLst>
          </p:cNvPr>
          <p:cNvSpPr>
            <a:spLocks noGrp="1"/>
          </p:cNvSpPr>
          <p:nvPr>
            <p:ph type="dt" sz="half" idx="10"/>
          </p:nvPr>
        </p:nvSpPr>
        <p:spPr/>
        <p:txBody>
          <a:bodyPr/>
          <a:lstStyle/>
          <a:p>
            <a:fld id="{2EE6E29F-C767-4A5C-969A-2D2D21C2A70C}" type="datetimeFigureOut">
              <a:rPr lang="nl-NL" smtClean="0"/>
              <a:t>16-7-2024</a:t>
            </a:fld>
            <a:endParaRPr lang="nl-NL"/>
          </a:p>
        </p:txBody>
      </p:sp>
      <p:sp>
        <p:nvSpPr>
          <p:cNvPr id="5" name="Footer Placeholder 4">
            <a:extLst>
              <a:ext uri="{FF2B5EF4-FFF2-40B4-BE49-F238E27FC236}">
                <a16:creationId xmlns:a16="http://schemas.microsoft.com/office/drawing/2014/main" id="{83D879AB-5157-ED63-F7FC-A11E04691125}"/>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5BEC934A-547A-B12B-FA8E-CCFC183E662B}"/>
              </a:ext>
            </a:extLst>
          </p:cNvPr>
          <p:cNvSpPr>
            <a:spLocks noGrp="1"/>
          </p:cNvSpPr>
          <p:nvPr>
            <p:ph type="sldNum" sz="quarter" idx="12"/>
          </p:nvPr>
        </p:nvSpPr>
        <p:spPr/>
        <p:txBody>
          <a:bodyPr/>
          <a:lstStyle/>
          <a:p>
            <a:fld id="{25FD1D55-C608-444A-806A-DDCA7247DFB7}" type="slidenum">
              <a:rPr lang="nl-NL" smtClean="0"/>
              <a:t>‹nr.›</a:t>
            </a:fld>
            <a:endParaRPr lang="nl-NL"/>
          </a:p>
        </p:txBody>
      </p:sp>
    </p:spTree>
    <p:extLst>
      <p:ext uri="{BB962C8B-B14F-4D97-AF65-F5344CB8AC3E}">
        <p14:creationId xmlns:p14="http://schemas.microsoft.com/office/powerpoint/2010/main" val="6718934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itel">
    <p:bg>
      <p:bgPr>
        <a:solidFill>
          <a:schemeClr val="bg1"/>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126CAFB3-B952-5E41-8366-D28F5BBD163D}"/>
              </a:ext>
            </a:extLst>
          </p:cNvPr>
          <p:cNvSpPr/>
          <p:nvPr userDrawn="1"/>
        </p:nvSpPr>
        <p:spPr>
          <a:xfrm>
            <a:off x="251" y="892799"/>
            <a:ext cx="12208683" cy="5609601"/>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pic>
        <p:nvPicPr>
          <p:cNvPr id="7" name="Afbeelding 6">
            <a:extLst>
              <a:ext uri="{FF2B5EF4-FFF2-40B4-BE49-F238E27FC236}">
                <a16:creationId xmlns:a16="http://schemas.microsoft.com/office/drawing/2014/main" id="{10E62FF2-996E-EE4F-8AD3-63F8BA2B3C9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el 1"/>
          <p:cNvSpPr>
            <a:spLocks noGrp="1"/>
          </p:cNvSpPr>
          <p:nvPr>
            <p:ph type="ctrTitle"/>
          </p:nvPr>
        </p:nvSpPr>
        <p:spPr>
          <a:xfrm>
            <a:off x="6356144" y="1171764"/>
            <a:ext cx="5353512" cy="1235234"/>
          </a:xfrm>
        </p:spPr>
        <p:txBody>
          <a:bodyPr anchor="t"/>
          <a:lstStyle>
            <a:lvl1pPr algn="l">
              <a:defRPr b="1">
                <a:solidFill>
                  <a:schemeClr val="bg1"/>
                </a:solidFill>
              </a:defRPr>
            </a:lvl1pPr>
          </a:lstStyle>
          <a:p>
            <a:r>
              <a:rPr lang="nl-NL"/>
              <a:t>Klik om de stijl te bewerken</a:t>
            </a:r>
            <a:endParaRPr lang="nl-NL" dirty="0"/>
          </a:p>
        </p:txBody>
      </p:sp>
      <p:sp>
        <p:nvSpPr>
          <p:cNvPr id="3" name="Subtitel 2"/>
          <p:cNvSpPr>
            <a:spLocks noGrp="1"/>
          </p:cNvSpPr>
          <p:nvPr>
            <p:ph type="subTitle" idx="1" hasCustomPrompt="1"/>
          </p:nvPr>
        </p:nvSpPr>
        <p:spPr>
          <a:xfrm>
            <a:off x="6356145" y="3424048"/>
            <a:ext cx="5171671"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sp>
        <p:nvSpPr>
          <p:cNvPr id="17" name="Tijdelijke aanduiding voor tekst 16"/>
          <p:cNvSpPr>
            <a:spLocks noGrp="1"/>
          </p:cNvSpPr>
          <p:nvPr>
            <p:ph type="body" sz="quarter" idx="11" hasCustomPrompt="1"/>
          </p:nvPr>
        </p:nvSpPr>
        <p:spPr>
          <a:xfrm>
            <a:off x="6356351" y="5402697"/>
            <a:ext cx="5171016"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10" name="Tekstvak 9">
            <a:extLst>
              <a:ext uri="{FF2B5EF4-FFF2-40B4-BE49-F238E27FC236}">
                <a16:creationId xmlns:a16="http://schemas.microsoft.com/office/drawing/2014/main" id="{6C38CDB2-3601-9440-8755-F766D2452C38}"/>
              </a:ext>
            </a:extLst>
          </p:cNvPr>
          <p:cNvSpPr txBox="1"/>
          <p:nvPr userDrawn="1"/>
        </p:nvSpPr>
        <p:spPr>
          <a:xfrm>
            <a:off x="2022231" y="325315"/>
            <a:ext cx="184731" cy="369332"/>
          </a:xfrm>
          <a:prstGeom prst="rect">
            <a:avLst/>
          </a:prstGeom>
          <a:noFill/>
        </p:spPr>
        <p:txBody>
          <a:bodyPr wrap="none" rtlCol="0">
            <a:spAutoFit/>
          </a:bodyPr>
          <a:lstStyle/>
          <a:p>
            <a:endParaRPr lang="nl-NL" dirty="0"/>
          </a:p>
        </p:txBody>
      </p:sp>
    </p:spTree>
    <p:extLst>
      <p:ext uri="{BB962C8B-B14F-4D97-AF65-F5344CB8AC3E}">
        <p14:creationId xmlns:p14="http://schemas.microsoft.com/office/powerpoint/2010/main" val="2779691217"/>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Titel">
    <p:bg>
      <p:bgPr>
        <a:solidFill>
          <a:schemeClr val="bg1"/>
        </a:solidFill>
        <a:effectLst/>
      </p:bgPr>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CAF4B903-1467-C34F-9567-8E31016B8910}"/>
              </a:ext>
            </a:extLst>
          </p:cNvPr>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pic>
        <p:nvPicPr>
          <p:cNvPr id="7" name="Afbeelding 6">
            <a:extLst>
              <a:ext uri="{FF2B5EF4-FFF2-40B4-BE49-F238E27FC236}">
                <a16:creationId xmlns:a16="http://schemas.microsoft.com/office/drawing/2014/main" id="{10E62FF2-996E-EE4F-8AD3-63F8BA2B3C9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el 1"/>
          <p:cNvSpPr>
            <a:spLocks noGrp="1"/>
          </p:cNvSpPr>
          <p:nvPr>
            <p:ph type="ctrTitle"/>
          </p:nvPr>
        </p:nvSpPr>
        <p:spPr>
          <a:xfrm>
            <a:off x="6356144" y="1171764"/>
            <a:ext cx="5353512" cy="1235234"/>
          </a:xfrm>
        </p:spPr>
        <p:txBody>
          <a:bodyPr anchor="t"/>
          <a:lstStyle>
            <a:lvl1pPr algn="l">
              <a:defRPr b="1">
                <a:solidFill>
                  <a:schemeClr val="bg1"/>
                </a:solidFill>
              </a:defRPr>
            </a:lvl1pPr>
          </a:lstStyle>
          <a:p>
            <a:r>
              <a:rPr lang="nl-NL"/>
              <a:t>Klik om de stijl te bewerken</a:t>
            </a:r>
            <a:endParaRPr lang="nl-NL" dirty="0"/>
          </a:p>
        </p:txBody>
      </p:sp>
      <p:sp>
        <p:nvSpPr>
          <p:cNvPr id="3" name="Subtitel 2"/>
          <p:cNvSpPr>
            <a:spLocks noGrp="1"/>
          </p:cNvSpPr>
          <p:nvPr>
            <p:ph type="subTitle" idx="1" hasCustomPrompt="1"/>
          </p:nvPr>
        </p:nvSpPr>
        <p:spPr>
          <a:xfrm>
            <a:off x="6356145" y="3424048"/>
            <a:ext cx="5171671"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sp>
        <p:nvSpPr>
          <p:cNvPr id="17" name="Tijdelijke aanduiding voor tekst 16"/>
          <p:cNvSpPr>
            <a:spLocks noGrp="1"/>
          </p:cNvSpPr>
          <p:nvPr>
            <p:ph type="body" sz="quarter" idx="11" hasCustomPrompt="1"/>
          </p:nvPr>
        </p:nvSpPr>
        <p:spPr>
          <a:xfrm>
            <a:off x="6356351" y="5402697"/>
            <a:ext cx="5171016"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10" name="Tekstvak 9">
            <a:extLst>
              <a:ext uri="{FF2B5EF4-FFF2-40B4-BE49-F238E27FC236}">
                <a16:creationId xmlns:a16="http://schemas.microsoft.com/office/drawing/2014/main" id="{6C38CDB2-3601-9440-8755-F766D2452C38}"/>
              </a:ext>
            </a:extLst>
          </p:cNvPr>
          <p:cNvSpPr txBox="1"/>
          <p:nvPr userDrawn="1"/>
        </p:nvSpPr>
        <p:spPr>
          <a:xfrm>
            <a:off x="2022231" y="325315"/>
            <a:ext cx="184731" cy="369332"/>
          </a:xfrm>
          <a:prstGeom prst="rect">
            <a:avLst/>
          </a:prstGeom>
          <a:noFill/>
        </p:spPr>
        <p:txBody>
          <a:bodyPr wrap="none" rtlCol="0">
            <a:spAutoFit/>
          </a:bodyPr>
          <a:lstStyle/>
          <a:p>
            <a:endParaRPr lang="nl-NL" dirty="0"/>
          </a:p>
        </p:txBody>
      </p:sp>
      <p:pic>
        <p:nvPicPr>
          <p:cNvPr id="8" name="Afbeelding 7">
            <a:extLst>
              <a:ext uri="{FF2B5EF4-FFF2-40B4-BE49-F238E27FC236}">
                <a16:creationId xmlns:a16="http://schemas.microsoft.com/office/drawing/2014/main" id="{22DC3BBA-D385-EF47-B9A6-F185736EA7F7}"/>
              </a:ext>
            </a:extLst>
          </p:cNvPr>
          <p:cNvPicPr>
            <a:picLocks noChangeAspect="1"/>
          </p:cNvPicPr>
          <p:nvPr userDrawn="1"/>
        </p:nvPicPr>
        <p:blipFill rotWithShape="1">
          <a:blip r:embed="rId3"/>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3605797302"/>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550" y="1171764"/>
            <a:ext cx="10954905"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590551" y="2413591"/>
            <a:ext cx="10954904"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sp>
        <p:nvSpPr>
          <p:cNvPr id="10" name="Rechthoek 9"/>
          <p:cNvSpPr/>
          <p:nvPr userDrawn="1"/>
        </p:nvSpPr>
        <p:spPr>
          <a:xfrm>
            <a:off x="-8342" y="6499852"/>
            <a:ext cx="12208683"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spTree>
    <p:extLst>
      <p:ext uri="{BB962C8B-B14F-4D97-AF65-F5344CB8AC3E}">
        <p14:creationId xmlns:p14="http://schemas.microsoft.com/office/powerpoint/2010/main" val="22591349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Titel">
    <p:bg>
      <p:bgPr>
        <a:solidFill>
          <a:schemeClr val="bg1"/>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17CBC099-CCD2-3C47-AD87-7F5EFB280463}"/>
              </a:ext>
            </a:extLst>
          </p:cNvPr>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sp>
        <p:nvSpPr>
          <p:cNvPr id="2" name="Titel 1"/>
          <p:cNvSpPr>
            <a:spLocks noGrp="1"/>
          </p:cNvSpPr>
          <p:nvPr>
            <p:ph type="ctrTitle"/>
          </p:nvPr>
        </p:nvSpPr>
        <p:spPr>
          <a:xfrm>
            <a:off x="6356144" y="1171764"/>
            <a:ext cx="5353512" cy="1235234"/>
          </a:xfrm>
        </p:spPr>
        <p:txBody>
          <a:bodyPr anchor="t"/>
          <a:lstStyle>
            <a:lvl1pPr algn="l">
              <a:defRPr b="1">
                <a:solidFill>
                  <a:schemeClr val="bg1"/>
                </a:solidFill>
              </a:defRPr>
            </a:lvl1pPr>
          </a:lstStyle>
          <a:p>
            <a:r>
              <a:rPr lang="nl-NL"/>
              <a:t>Klik om de stijl te bewerken</a:t>
            </a:r>
            <a:endParaRPr lang="nl-NL" dirty="0"/>
          </a:p>
        </p:txBody>
      </p:sp>
      <p:sp>
        <p:nvSpPr>
          <p:cNvPr id="3" name="Subtitel 2"/>
          <p:cNvSpPr>
            <a:spLocks noGrp="1"/>
          </p:cNvSpPr>
          <p:nvPr>
            <p:ph type="subTitle" idx="1" hasCustomPrompt="1"/>
          </p:nvPr>
        </p:nvSpPr>
        <p:spPr>
          <a:xfrm>
            <a:off x="6356145" y="3424048"/>
            <a:ext cx="5171671"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sp>
        <p:nvSpPr>
          <p:cNvPr id="17" name="Tijdelijke aanduiding voor tekst 16"/>
          <p:cNvSpPr>
            <a:spLocks noGrp="1"/>
          </p:cNvSpPr>
          <p:nvPr>
            <p:ph type="body" sz="quarter" idx="11" hasCustomPrompt="1"/>
          </p:nvPr>
        </p:nvSpPr>
        <p:spPr>
          <a:xfrm>
            <a:off x="6356351" y="5402697"/>
            <a:ext cx="5171016"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10" name="Tekstvak 9">
            <a:extLst>
              <a:ext uri="{FF2B5EF4-FFF2-40B4-BE49-F238E27FC236}">
                <a16:creationId xmlns:a16="http://schemas.microsoft.com/office/drawing/2014/main" id="{6C38CDB2-3601-9440-8755-F766D2452C38}"/>
              </a:ext>
            </a:extLst>
          </p:cNvPr>
          <p:cNvSpPr txBox="1"/>
          <p:nvPr userDrawn="1"/>
        </p:nvSpPr>
        <p:spPr>
          <a:xfrm>
            <a:off x="2022231" y="325315"/>
            <a:ext cx="184731" cy="369332"/>
          </a:xfrm>
          <a:prstGeom prst="rect">
            <a:avLst/>
          </a:prstGeom>
          <a:noFill/>
        </p:spPr>
        <p:txBody>
          <a:bodyPr wrap="none" rtlCol="0">
            <a:spAutoFit/>
          </a:bodyPr>
          <a:lstStyle/>
          <a:p>
            <a:endParaRPr lang="nl-NL" dirty="0"/>
          </a:p>
        </p:txBody>
      </p:sp>
      <p:pic>
        <p:nvPicPr>
          <p:cNvPr id="13" name="Afbeelding 12">
            <a:extLst>
              <a:ext uri="{FF2B5EF4-FFF2-40B4-BE49-F238E27FC236}">
                <a16:creationId xmlns:a16="http://schemas.microsoft.com/office/drawing/2014/main" id="{E77F28CE-3807-4F4B-962D-474278733B72}"/>
              </a:ext>
            </a:extLst>
          </p:cNvPr>
          <p:cNvPicPr>
            <a:picLocks noChangeAspect="1"/>
          </p:cNvPicPr>
          <p:nvPr userDrawn="1"/>
        </p:nvPicPr>
        <p:blipFill rotWithShape="1">
          <a:blip r:embed="rId2"/>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3157780772"/>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Hoofdstuk + afb ">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3E99B19B-C344-0D42-81F4-64B43FAE8D5D}"/>
              </a:ext>
            </a:extLst>
          </p:cNvPr>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pic>
        <p:nvPicPr>
          <p:cNvPr id="6" name="Afbeelding 5">
            <a:extLst>
              <a:ext uri="{FF2B5EF4-FFF2-40B4-BE49-F238E27FC236}">
                <a16:creationId xmlns:a16="http://schemas.microsoft.com/office/drawing/2014/main" id="{D4AF8A1A-4A3E-584A-A9A1-B9AF37AAC0C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el 1"/>
          <p:cNvSpPr>
            <a:spLocks noGrp="1"/>
          </p:cNvSpPr>
          <p:nvPr>
            <p:ph type="ctrTitle" hasCustomPrompt="1"/>
          </p:nvPr>
        </p:nvSpPr>
        <p:spPr>
          <a:xfrm>
            <a:off x="6356144" y="1171764"/>
            <a:ext cx="5353512"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6356145" y="2413591"/>
            <a:ext cx="5171671"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11" name="Afbeelding 10">
            <a:extLst>
              <a:ext uri="{FF2B5EF4-FFF2-40B4-BE49-F238E27FC236}">
                <a16:creationId xmlns:a16="http://schemas.microsoft.com/office/drawing/2014/main" id="{4AE6D71D-11A7-9F49-9E1B-C6D812DC6BF3}"/>
              </a:ext>
            </a:extLst>
          </p:cNvPr>
          <p:cNvPicPr>
            <a:picLocks noChangeAspect="1"/>
          </p:cNvPicPr>
          <p:nvPr userDrawn="1"/>
        </p:nvPicPr>
        <p:blipFill rotWithShape="1">
          <a:blip r:embed="rId3"/>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27639771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sp>
        <p:nvSpPr>
          <p:cNvPr id="2" name="Titel 1"/>
          <p:cNvSpPr>
            <a:spLocks noGrp="1"/>
          </p:cNvSpPr>
          <p:nvPr>
            <p:ph type="ctrTitle" hasCustomPrompt="1"/>
          </p:nvPr>
        </p:nvSpPr>
        <p:spPr>
          <a:xfrm>
            <a:off x="6356144" y="1171764"/>
            <a:ext cx="5353512"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6356145" y="2413591"/>
            <a:ext cx="5171671"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9" name="Afbeelding 8">
            <a:extLst>
              <a:ext uri="{FF2B5EF4-FFF2-40B4-BE49-F238E27FC236}">
                <a16:creationId xmlns:a16="http://schemas.microsoft.com/office/drawing/2014/main" id="{1EF75599-F1CF-3C43-89DE-9AFFD388489D}"/>
              </a:ext>
            </a:extLst>
          </p:cNvPr>
          <p:cNvPicPr>
            <a:picLocks noChangeAspect="1"/>
          </p:cNvPicPr>
          <p:nvPr userDrawn="1"/>
        </p:nvPicPr>
        <p:blipFill rotWithShape="1">
          <a:blip r:embed="rId2"/>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9172624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356144" y="1171764"/>
            <a:ext cx="5353512"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6356145" y="2413591"/>
            <a:ext cx="5171671"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8" name="Afbeelding 7">
            <a:extLst>
              <a:ext uri="{FF2B5EF4-FFF2-40B4-BE49-F238E27FC236}">
                <a16:creationId xmlns:a16="http://schemas.microsoft.com/office/drawing/2014/main" id="{F6A851FF-3974-124A-B209-6F99BD08377F}"/>
              </a:ext>
            </a:extLst>
          </p:cNvPr>
          <p:cNvPicPr>
            <a:picLocks noChangeAspect="1"/>
          </p:cNvPicPr>
          <p:nvPr userDrawn="1"/>
        </p:nvPicPr>
        <p:blipFill rotWithShape="1">
          <a:blip r:embed="rId2"/>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17907000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550" y="1171764"/>
            <a:ext cx="10954905"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590551" y="2413591"/>
            <a:ext cx="10954904"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sp>
        <p:nvSpPr>
          <p:cNvPr id="10" name="Rechthoek 9"/>
          <p:cNvSpPr/>
          <p:nvPr userDrawn="1"/>
        </p:nvSpPr>
        <p:spPr>
          <a:xfrm>
            <a:off x="-8342" y="6499852"/>
            <a:ext cx="12208683"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spTree>
    <p:extLst>
      <p:ext uri="{BB962C8B-B14F-4D97-AF65-F5344CB8AC3E}">
        <p14:creationId xmlns:p14="http://schemas.microsoft.com/office/powerpoint/2010/main" val="24972874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550" y="1171764"/>
            <a:ext cx="10954905"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590551" y="2413591"/>
            <a:ext cx="10954904"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sp>
        <p:nvSpPr>
          <p:cNvPr id="13" name="Rechthoek 12"/>
          <p:cNvSpPr/>
          <p:nvPr userDrawn="1"/>
        </p:nvSpPr>
        <p:spPr>
          <a:xfrm>
            <a:off x="0" y="6506109"/>
            <a:ext cx="12192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7" name="Rechthoek 6">
            <a:extLst>
              <a:ext uri="{FF2B5EF4-FFF2-40B4-BE49-F238E27FC236}">
                <a16:creationId xmlns:a16="http://schemas.microsoft.com/office/drawing/2014/main" id="{E18E1D89-AC64-E14C-A351-0097B0BA1A06}"/>
              </a:ext>
            </a:extLst>
          </p:cNvPr>
          <p:cNvSpPr/>
          <p:nvPr userDrawn="1"/>
        </p:nvSpPr>
        <p:spPr>
          <a:xfrm>
            <a:off x="251" y="892799"/>
            <a:ext cx="12208683" cy="5609601"/>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spTree>
    <p:extLst>
      <p:ext uri="{BB962C8B-B14F-4D97-AF65-F5344CB8AC3E}">
        <p14:creationId xmlns:p14="http://schemas.microsoft.com/office/powerpoint/2010/main" val="16298972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9D71E858-B10F-3F46-9281-6B6F1FFFB294}"/>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2" name="Titel 1"/>
          <p:cNvSpPr>
            <a:spLocks noGrp="1"/>
          </p:cNvSpPr>
          <p:nvPr>
            <p:ph type="title"/>
          </p:nvPr>
        </p:nvSpPr>
        <p:spPr/>
        <p:txBody>
          <a:body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601134" y="1811338"/>
            <a:ext cx="10964333"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1197477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F3612BFF-8B8D-A445-BE85-25A4D5787366}"/>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2" name="Titel 1"/>
          <p:cNvSpPr>
            <a:spLocks noGrp="1"/>
          </p:cNvSpPr>
          <p:nvPr>
            <p:ph type="title"/>
          </p:nvPr>
        </p:nvSpPr>
        <p:spPr/>
        <p:txBody>
          <a:body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601134" y="1811338"/>
            <a:ext cx="10964333"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a:t>Tekststijl van het model bewerken</a:t>
            </a:r>
          </a:p>
        </p:txBody>
      </p:sp>
    </p:spTree>
    <p:extLst>
      <p:ext uri="{BB962C8B-B14F-4D97-AF65-F5344CB8AC3E}">
        <p14:creationId xmlns:p14="http://schemas.microsoft.com/office/powerpoint/2010/main" val="37492425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C9F7C79B-7513-0040-807E-BCD64B44B924}"/>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2" name="Titel 1"/>
          <p:cNvSpPr>
            <a:spLocks noGrp="1"/>
          </p:cNvSpPr>
          <p:nvPr>
            <p:ph type="title"/>
          </p:nvPr>
        </p:nvSpPr>
        <p:spPr/>
        <p:txBody>
          <a:body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590551" y="1811338"/>
            <a:ext cx="59383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a:t>Tekststijl van het model bewerken</a:t>
            </a:r>
          </a:p>
        </p:txBody>
      </p:sp>
      <p:sp>
        <p:nvSpPr>
          <p:cNvPr id="7" name="Tijdelijke aanduiding voor afbeelding 6"/>
          <p:cNvSpPr>
            <a:spLocks noGrp="1"/>
          </p:cNvSpPr>
          <p:nvPr>
            <p:ph type="pic" sz="quarter" idx="13"/>
          </p:nvPr>
        </p:nvSpPr>
        <p:spPr>
          <a:xfrm>
            <a:off x="6915151" y="1811338"/>
            <a:ext cx="4658783" cy="4300538"/>
          </a:xfrm>
        </p:spPr>
        <p:txBody>
          <a:bodyPr/>
          <a:lstStyle/>
          <a:p>
            <a:r>
              <a:rPr lang="nl-NL"/>
              <a:t>Klik op het pictogram als u een afbeelding wilt toevoegen</a:t>
            </a:r>
            <a:endParaRPr lang="nl-NL" dirty="0"/>
          </a:p>
        </p:txBody>
      </p:sp>
    </p:spTree>
    <p:extLst>
      <p:ext uri="{BB962C8B-B14F-4D97-AF65-F5344CB8AC3E}">
        <p14:creationId xmlns:p14="http://schemas.microsoft.com/office/powerpoint/2010/main" val="24009250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059EE069-E041-7D4E-AF5F-769655BE0B20}"/>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19"/>
            <a:ext cx="12192000" cy="1486045"/>
          </a:xfrm>
        </p:spPr>
        <p:txBody>
          <a:bodyPr>
            <a:normAutofit/>
          </a:bodyPr>
          <a:lstStyle>
            <a:lvl1pPr>
              <a:defRPr sz="1400"/>
            </a:lvl1pPr>
          </a:lstStyle>
          <a:p>
            <a:r>
              <a:rPr lang="nl-NL"/>
              <a:t>Klik op het pictogram als u een afbeelding wilt toevoegen</a:t>
            </a:r>
            <a:endParaRPr lang="nl-NL" dirty="0"/>
          </a:p>
        </p:txBody>
      </p:sp>
      <p:sp>
        <p:nvSpPr>
          <p:cNvPr id="7" name="Titel 1"/>
          <p:cNvSpPr>
            <a:spLocks noGrp="1"/>
          </p:cNvSpPr>
          <p:nvPr>
            <p:ph type="title"/>
          </p:nvPr>
        </p:nvSpPr>
        <p:spPr>
          <a:xfrm>
            <a:off x="601133" y="1169391"/>
            <a:ext cx="10972800" cy="663123"/>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609600" y="1811338"/>
            <a:ext cx="10964333"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168420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550" y="1171764"/>
            <a:ext cx="10954905"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590551" y="2413591"/>
            <a:ext cx="10954904"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sp>
        <p:nvSpPr>
          <p:cNvPr id="13" name="Rechthoek 12"/>
          <p:cNvSpPr/>
          <p:nvPr userDrawn="1"/>
        </p:nvSpPr>
        <p:spPr>
          <a:xfrm>
            <a:off x="0" y="6506109"/>
            <a:ext cx="12192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7" name="Rechthoek 6">
            <a:extLst>
              <a:ext uri="{FF2B5EF4-FFF2-40B4-BE49-F238E27FC236}">
                <a16:creationId xmlns:a16="http://schemas.microsoft.com/office/drawing/2014/main" id="{E18E1D89-AC64-E14C-A351-0097B0BA1A06}"/>
              </a:ext>
            </a:extLst>
          </p:cNvPr>
          <p:cNvSpPr/>
          <p:nvPr userDrawn="1"/>
        </p:nvSpPr>
        <p:spPr>
          <a:xfrm>
            <a:off x="251" y="892799"/>
            <a:ext cx="12208683" cy="5609601"/>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spTree>
    <p:extLst>
      <p:ext uri="{BB962C8B-B14F-4D97-AF65-F5344CB8AC3E}">
        <p14:creationId xmlns:p14="http://schemas.microsoft.com/office/powerpoint/2010/main" val="27931270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8CC9E27-A66F-9947-B318-08B7BF55BA15}"/>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601133" y="4078830"/>
            <a:ext cx="5187672" cy="2053685"/>
          </a:xfrm>
        </p:spPr>
        <p:txBody>
          <a:bodyPr>
            <a:normAutofit/>
          </a:bodyPr>
          <a:lstStyle>
            <a:lvl1pPr>
              <a:defRPr sz="1400"/>
            </a:lvl1pPr>
          </a:lstStyle>
          <a:p>
            <a:r>
              <a:rPr lang="nl-NL"/>
              <a:t>Klik op het pictogram als u een afbeelding wilt toevoegen</a:t>
            </a:r>
            <a:endParaRPr lang="nl-NL" dirty="0"/>
          </a:p>
        </p:txBody>
      </p:sp>
      <p:sp>
        <p:nvSpPr>
          <p:cNvPr id="7" name="Titel 1"/>
          <p:cNvSpPr>
            <a:spLocks noGrp="1"/>
          </p:cNvSpPr>
          <p:nvPr>
            <p:ph type="title"/>
          </p:nvPr>
        </p:nvSpPr>
        <p:spPr>
          <a:xfrm>
            <a:off x="601133" y="1169391"/>
            <a:ext cx="10972800" cy="663123"/>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601133" y="1811339"/>
            <a:ext cx="109728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afbeelding 5"/>
          <p:cNvSpPr>
            <a:spLocks noGrp="1"/>
          </p:cNvSpPr>
          <p:nvPr>
            <p:ph type="pic" sz="quarter" idx="14"/>
          </p:nvPr>
        </p:nvSpPr>
        <p:spPr>
          <a:xfrm>
            <a:off x="6386261" y="4078830"/>
            <a:ext cx="5187672" cy="2053685"/>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31357937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B9C7D7F-C5E1-0140-BB57-0FBAD6675830}"/>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6390192" y="1805083"/>
            <a:ext cx="5187672" cy="2053685"/>
          </a:xfrm>
        </p:spPr>
        <p:txBody>
          <a:bodyPr>
            <a:normAutofit/>
          </a:bodyPr>
          <a:lstStyle>
            <a:lvl1pPr>
              <a:defRPr sz="1400"/>
            </a:lvl1pPr>
          </a:lstStyle>
          <a:p>
            <a:r>
              <a:rPr lang="nl-NL"/>
              <a:t>Klik op het pictogram als u een afbeelding wilt toevoegen</a:t>
            </a:r>
            <a:endParaRPr lang="nl-NL" dirty="0"/>
          </a:p>
        </p:txBody>
      </p:sp>
      <p:sp>
        <p:nvSpPr>
          <p:cNvPr id="7" name="Titel 1"/>
          <p:cNvSpPr>
            <a:spLocks noGrp="1"/>
          </p:cNvSpPr>
          <p:nvPr>
            <p:ph type="title"/>
          </p:nvPr>
        </p:nvSpPr>
        <p:spPr>
          <a:xfrm>
            <a:off x="601133" y="1169391"/>
            <a:ext cx="10972800" cy="663123"/>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609600" y="1811339"/>
            <a:ext cx="5262747"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afbeelding 5"/>
          <p:cNvSpPr>
            <a:spLocks noGrp="1"/>
          </p:cNvSpPr>
          <p:nvPr>
            <p:ph type="pic" sz="quarter" idx="14"/>
          </p:nvPr>
        </p:nvSpPr>
        <p:spPr>
          <a:xfrm>
            <a:off x="6386261" y="4078830"/>
            <a:ext cx="5187672" cy="2053685"/>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4787030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C3BE2A5B-4D60-474A-9000-DB2D4E891825}"/>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2" name="Titel 1"/>
          <p:cNvSpPr>
            <a:spLocks noGrp="1"/>
          </p:cNvSpPr>
          <p:nvPr>
            <p:ph type="title"/>
          </p:nvPr>
        </p:nvSpPr>
        <p:spPr>
          <a:xfrm>
            <a:off x="601133" y="1169391"/>
            <a:ext cx="4981736" cy="663123"/>
          </a:xfrm>
        </p:spPr>
        <p:txBody>
          <a:body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609600" y="2182862"/>
            <a:ext cx="4973269"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afbeelding 6"/>
          <p:cNvSpPr>
            <a:spLocks noGrp="1"/>
          </p:cNvSpPr>
          <p:nvPr>
            <p:ph type="pic" sz="quarter" idx="14"/>
          </p:nvPr>
        </p:nvSpPr>
        <p:spPr>
          <a:xfrm>
            <a:off x="6089652" y="1160463"/>
            <a:ext cx="5646689" cy="4972051"/>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13459019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2C612CF5-18B5-914F-B3E0-D3BD0CF3F514}"/>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9" name="Tijdelijke aanduiding voor afbeelding 8"/>
          <p:cNvSpPr>
            <a:spLocks noGrp="1"/>
          </p:cNvSpPr>
          <p:nvPr>
            <p:ph type="pic" sz="quarter" idx="13"/>
          </p:nvPr>
        </p:nvSpPr>
        <p:spPr>
          <a:xfrm>
            <a:off x="1926167" y="1168400"/>
            <a:ext cx="8326197" cy="4159250"/>
          </a:xfrm>
        </p:spPr>
        <p:txBody>
          <a:bodyPr>
            <a:normAutofit/>
          </a:bodyPr>
          <a:lstStyle>
            <a:lvl1pPr>
              <a:defRPr sz="1400"/>
            </a:lvl1pPr>
          </a:lstStyle>
          <a:p>
            <a:r>
              <a:rPr lang="nl-NL"/>
              <a:t>Klik op het pictogram als u een afbeelding wilt toevoegen</a:t>
            </a:r>
            <a:endParaRPr lang="nl-NL" dirty="0"/>
          </a:p>
        </p:txBody>
      </p:sp>
      <p:sp>
        <p:nvSpPr>
          <p:cNvPr id="2" name="Titel 1"/>
          <p:cNvSpPr>
            <a:spLocks noGrp="1"/>
          </p:cNvSpPr>
          <p:nvPr>
            <p:ph type="title"/>
          </p:nvPr>
        </p:nvSpPr>
        <p:spPr>
          <a:xfrm>
            <a:off x="1926937" y="5384244"/>
            <a:ext cx="8325427" cy="519333"/>
          </a:xfrm>
        </p:spPr>
        <p:txBody>
          <a:bodyPr>
            <a:normAutofit/>
          </a:bodyPr>
          <a:lstStyle>
            <a:lvl1pPr>
              <a:defRPr sz="2000"/>
            </a:lvl1p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926167" y="5765368"/>
            <a:ext cx="8326967"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a:t>Tekststijl van het model bewerken</a:t>
            </a:r>
          </a:p>
        </p:txBody>
      </p:sp>
    </p:spTree>
    <p:extLst>
      <p:ext uri="{BB962C8B-B14F-4D97-AF65-F5344CB8AC3E}">
        <p14:creationId xmlns:p14="http://schemas.microsoft.com/office/powerpoint/2010/main" val="5576607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1D9D6F7E-172C-1F44-81E6-052D9B58844C}"/>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9" name="Tijdelijke aanduiding voor afbeelding 8"/>
          <p:cNvSpPr>
            <a:spLocks noGrp="1"/>
          </p:cNvSpPr>
          <p:nvPr>
            <p:ph type="pic" sz="quarter" idx="13"/>
          </p:nvPr>
        </p:nvSpPr>
        <p:spPr>
          <a:xfrm>
            <a:off x="1926166" y="1168400"/>
            <a:ext cx="3892743" cy="4159250"/>
          </a:xfrm>
        </p:spPr>
        <p:txBody>
          <a:bodyPr>
            <a:normAutofit/>
          </a:bodyPr>
          <a:lstStyle>
            <a:lvl1pPr>
              <a:defRPr sz="1400"/>
            </a:lvl1pPr>
          </a:lstStyle>
          <a:p>
            <a:r>
              <a:rPr lang="nl-NL"/>
              <a:t>Klik op het pictogram als u een afbeelding wilt toevoegen</a:t>
            </a:r>
            <a:endParaRPr lang="nl-NL" dirty="0"/>
          </a:p>
        </p:txBody>
      </p:sp>
      <p:sp>
        <p:nvSpPr>
          <p:cNvPr id="2" name="Titel 1"/>
          <p:cNvSpPr>
            <a:spLocks noGrp="1"/>
          </p:cNvSpPr>
          <p:nvPr>
            <p:ph type="title"/>
          </p:nvPr>
        </p:nvSpPr>
        <p:spPr>
          <a:xfrm>
            <a:off x="1926937" y="5384244"/>
            <a:ext cx="8325427" cy="519333"/>
          </a:xfrm>
        </p:spPr>
        <p:txBody>
          <a:bodyPr>
            <a:normAutofit/>
          </a:bodyPr>
          <a:lstStyle>
            <a:lvl1pPr>
              <a:defRPr sz="2000"/>
            </a:lvl1p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926167" y="5765368"/>
            <a:ext cx="8326967"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a:t>Tekststijl van het model bewerken</a:t>
            </a:r>
          </a:p>
        </p:txBody>
      </p:sp>
      <p:sp>
        <p:nvSpPr>
          <p:cNvPr id="8" name="Tijdelijke aanduiding voor afbeelding 8"/>
          <p:cNvSpPr>
            <a:spLocks noGrp="1"/>
          </p:cNvSpPr>
          <p:nvPr>
            <p:ph type="pic" sz="quarter" idx="14"/>
          </p:nvPr>
        </p:nvSpPr>
        <p:spPr>
          <a:xfrm>
            <a:off x="6342303" y="1160463"/>
            <a:ext cx="3910061" cy="4159250"/>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7846732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Titeldia">
    <p:spTree>
      <p:nvGrpSpPr>
        <p:cNvPr id="1" name=""/>
        <p:cNvGrpSpPr/>
        <p:nvPr/>
      </p:nvGrpSpPr>
      <p:grpSpPr>
        <a:xfrm>
          <a:off x="0" y="0"/>
          <a:ext cx="0" cy="0"/>
          <a:chOff x="0" y="0"/>
          <a:chExt cx="0" cy="0"/>
        </a:xfrm>
      </p:grpSpPr>
      <p:sp>
        <p:nvSpPr>
          <p:cNvPr id="4" name="Rectangle 189" descr="Bar_Right"/>
          <p:cNvSpPr>
            <a:spLocks noChangeArrowheads="1"/>
          </p:cNvSpPr>
          <p:nvPr/>
        </p:nvSpPr>
        <p:spPr bwMode="auto">
          <a:xfrm>
            <a:off x="6096000" y="0"/>
            <a:ext cx="6096000" cy="6858000"/>
          </a:xfrm>
          <a:prstGeom prst="rect">
            <a:avLst/>
          </a:prstGeom>
          <a:solidFill>
            <a:srgbClr val="E17000"/>
          </a:solidFill>
          <a:ln>
            <a:noFill/>
          </a:ln>
          <a:effectLst/>
        </p:spPr>
        <p:txBody>
          <a:bodyPr wrap="none" lIns="0" tIns="0" rIns="0" bIns="0" anchor="ctr"/>
          <a:lstStyle/>
          <a:p>
            <a:pPr algn="ctr" eaLnBrk="0" hangingPunct="0">
              <a:spcBef>
                <a:spcPct val="50000"/>
              </a:spcBef>
              <a:defRPr/>
            </a:pPr>
            <a:endParaRPr lang="nl-NL" sz="2600">
              <a:solidFill>
                <a:schemeClr val="bg1"/>
              </a:solidFill>
            </a:endParaRPr>
          </a:p>
        </p:txBody>
      </p:sp>
      <p:sp>
        <p:nvSpPr>
          <p:cNvPr id="5" name="Rectangle 157"/>
          <p:cNvSpPr>
            <a:spLocks noChangeArrowheads="1"/>
          </p:cNvSpPr>
          <p:nvPr/>
        </p:nvSpPr>
        <p:spPr bwMode="auto">
          <a:xfrm>
            <a:off x="6578601" y="2474914"/>
            <a:ext cx="4798484" cy="942975"/>
          </a:xfrm>
          <a:prstGeom prst="rect">
            <a:avLst/>
          </a:prstGeom>
          <a:noFill/>
          <a:ln>
            <a:noFill/>
          </a:ln>
          <a:effectLst/>
        </p:spPr>
        <p:txBody>
          <a:bodyPr anchor="ctr"/>
          <a:lstStyle/>
          <a:p>
            <a:pPr eaLnBrk="0" hangingPunct="0">
              <a:defRPr/>
            </a:pPr>
            <a:endParaRPr lang="nl-NL" sz="2600">
              <a:solidFill>
                <a:schemeClr val="bg1"/>
              </a:solidFill>
            </a:endParaRPr>
          </a:p>
        </p:txBody>
      </p:sp>
      <p:sp>
        <p:nvSpPr>
          <p:cNvPr id="6" name="ZwarteBalk" hidden="1"/>
          <p:cNvSpPr>
            <a:spLocks noChangeArrowheads="1"/>
          </p:cNvSpPr>
          <p:nvPr/>
        </p:nvSpPr>
        <p:spPr bwMode="auto">
          <a:xfrm>
            <a:off x="11857568" y="0"/>
            <a:ext cx="334433" cy="6858000"/>
          </a:xfrm>
          <a:prstGeom prst="rect">
            <a:avLst/>
          </a:prstGeom>
          <a:solidFill>
            <a:srgbClr val="000000"/>
          </a:solidFill>
          <a:ln>
            <a:noFill/>
          </a:ln>
          <a:effectLst/>
        </p:spPr>
        <p:txBody>
          <a:bodyPr wrap="none" lIns="0" tIns="0" rIns="0" bIns="0" anchor="ctr"/>
          <a:lstStyle/>
          <a:p>
            <a:pPr eaLnBrk="0" hangingPunct="0">
              <a:spcBef>
                <a:spcPct val="50000"/>
              </a:spcBef>
              <a:defRPr/>
            </a:pPr>
            <a:endParaRPr lang="nl-NL" sz="2200"/>
          </a:p>
        </p:txBody>
      </p:sp>
      <p:sp>
        <p:nvSpPr>
          <p:cNvPr id="7" name="ZwarteB" descr="Bar_Classification"/>
          <p:cNvSpPr>
            <a:spLocks noChangeArrowheads="1"/>
          </p:cNvSpPr>
          <p:nvPr/>
        </p:nvSpPr>
        <p:spPr bwMode="auto">
          <a:xfrm>
            <a:off x="11857568" y="0"/>
            <a:ext cx="334433" cy="6858000"/>
          </a:xfrm>
          <a:prstGeom prst="rect">
            <a:avLst/>
          </a:prstGeom>
          <a:solidFill>
            <a:srgbClr val="000000"/>
          </a:solidFill>
          <a:ln>
            <a:noFill/>
          </a:ln>
          <a:effectLst/>
        </p:spPr>
        <p:txBody>
          <a:bodyPr wrap="none" lIns="0" tIns="0" rIns="0" bIns="0" anchor="ctr"/>
          <a:lstStyle/>
          <a:p>
            <a:pPr eaLnBrk="0" hangingPunct="0">
              <a:spcBef>
                <a:spcPct val="50000"/>
              </a:spcBef>
              <a:defRPr/>
            </a:pPr>
            <a:endParaRPr lang="nl-NL" sz="2200" dirty="0"/>
          </a:p>
        </p:txBody>
      </p:sp>
      <p:pic>
        <p:nvPicPr>
          <p:cNvPr id="9" name="LogoLandmacht" descr="Placeholder_Department"/>
          <p:cNvPicPr>
            <a:picLocks noChangeAspect="1" noChangeArrowheads="1"/>
          </p:cNvPicPr>
          <p:nvPr/>
        </p:nvPicPr>
        <p:blipFill>
          <a:blip r:embed="rId2" cstate="print"/>
          <a:srcRect/>
          <a:stretch>
            <a:fillRect/>
          </a:stretch>
        </p:blipFill>
        <p:spPr bwMode="auto">
          <a:xfrm>
            <a:off x="1523991" y="0"/>
            <a:ext cx="9144019" cy="2002540"/>
          </a:xfrm>
          <a:prstGeom prst="rect">
            <a:avLst/>
          </a:prstGeom>
          <a:noFill/>
          <a:ln w="9525">
            <a:noFill/>
            <a:miter lim="800000"/>
            <a:headEnd/>
            <a:tailEnd/>
          </a:ln>
        </p:spPr>
      </p:pic>
      <p:sp>
        <p:nvSpPr>
          <p:cNvPr id="10" name="RveBenaming"/>
          <p:cNvSpPr txBox="1">
            <a:spLocks noChangeArrowheads="1"/>
          </p:cNvSpPr>
          <p:nvPr userDrawn="1"/>
        </p:nvSpPr>
        <p:spPr bwMode="auto">
          <a:xfrm>
            <a:off x="6576485" y="5386389"/>
            <a:ext cx="5183716" cy="287337"/>
          </a:xfrm>
          <a:prstGeom prst="rect">
            <a:avLst/>
          </a:prstGeom>
          <a:noFill/>
          <a:ln>
            <a:noFill/>
          </a:ln>
          <a:effectLst/>
        </p:spPr>
        <p:txBody>
          <a:bodyPr lIns="90000" tIns="0" rIns="0" bIns="0" anchor="b"/>
          <a:lstStyle/>
          <a:p>
            <a:pPr eaLnBrk="0" hangingPunct="0">
              <a:spcBef>
                <a:spcPct val="50000"/>
              </a:spcBef>
              <a:defRPr/>
            </a:pPr>
            <a:r>
              <a:rPr lang="nl-NL" sz="1100" dirty="0">
                <a:solidFill>
                  <a:schemeClr val="bg1"/>
                </a:solidFill>
              </a:rPr>
              <a:t>Ministerie van Defensie</a:t>
            </a:r>
          </a:p>
        </p:txBody>
      </p:sp>
      <p:sp>
        <p:nvSpPr>
          <p:cNvPr id="11" name="Afdeling"/>
          <p:cNvSpPr txBox="1">
            <a:spLocks noChangeArrowheads="1"/>
          </p:cNvSpPr>
          <p:nvPr userDrawn="1"/>
        </p:nvSpPr>
        <p:spPr bwMode="auto">
          <a:xfrm>
            <a:off x="6576484" y="5746751"/>
            <a:ext cx="5181600" cy="201613"/>
          </a:xfrm>
          <a:prstGeom prst="rect">
            <a:avLst/>
          </a:prstGeom>
          <a:noFill/>
          <a:ln>
            <a:noFill/>
          </a:ln>
          <a:effectLst/>
        </p:spPr>
        <p:txBody>
          <a:bodyPr lIns="90000" tIns="0" rIns="0" bIns="0"/>
          <a:lstStyle/>
          <a:p>
            <a:pPr eaLnBrk="0" hangingPunct="0">
              <a:spcBef>
                <a:spcPct val="50000"/>
              </a:spcBef>
              <a:defRPr/>
            </a:pPr>
            <a:endParaRPr/>
          </a:p>
        </p:txBody>
      </p:sp>
      <p:sp>
        <p:nvSpPr>
          <p:cNvPr id="12" name="Auteur"/>
          <p:cNvSpPr txBox="1">
            <a:spLocks noChangeArrowheads="1"/>
          </p:cNvSpPr>
          <p:nvPr userDrawn="1"/>
        </p:nvSpPr>
        <p:spPr bwMode="auto">
          <a:xfrm>
            <a:off x="6576484" y="5949951"/>
            <a:ext cx="5181600" cy="201613"/>
          </a:xfrm>
          <a:prstGeom prst="rect">
            <a:avLst/>
          </a:prstGeom>
          <a:noFill/>
          <a:ln>
            <a:noFill/>
          </a:ln>
          <a:effectLst/>
        </p:spPr>
        <p:txBody>
          <a:bodyPr lIns="90000" tIns="0" rIns="0" bIns="0"/>
          <a:lstStyle/>
          <a:p>
            <a:pPr eaLnBrk="0" hangingPunct="0">
              <a:spcBef>
                <a:spcPct val="50000"/>
              </a:spcBef>
              <a:defRPr/>
            </a:pPr>
            <a:endParaRPr/>
          </a:p>
        </p:txBody>
      </p:sp>
      <p:sp>
        <p:nvSpPr>
          <p:cNvPr id="13" name="Functie"/>
          <p:cNvSpPr txBox="1">
            <a:spLocks noChangeArrowheads="1"/>
          </p:cNvSpPr>
          <p:nvPr userDrawn="1"/>
        </p:nvSpPr>
        <p:spPr bwMode="auto">
          <a:xfrm>
            <a:off x="6576484" y="6164264"/>
            <a:ext cx="5181600" cy="142875"/>
          </a:xfrm>
          <a:prstGeom prst="rect">
            <a:avLst/>
          </a:prstGeom>
          <a:noFill/>
          <a:ln>
            <a:noFill/>
          </a:ln>
          <a:effectLst/>
        </p:spPr>
        <p:txBody>
          <a:bodyPr lIns="90000" tIns="0" rIns="0" bIns="0"/>
          <a:lstStyle/>
          <a:p>
            <a:pPr eaLnBrk="0" hangingPunct="0">
              <a:spcBef>
                <a:spcPct val="50000"/>
              </a:spcBef>
              <a:defRPr/>
            </a:pPr>
            <a:endParaRPr/>
          </a:p>
        </p:txBody>
      </p:sp>
      <p:sp>
        <p:nvSpPr>
          <p:cNvPr id="7364" name="Rectangle 196"/>
          <p:cNvSpPr>
            <a:spLocks noGrp="1" noChangeArrowheads="1"/>
          </p:cNvSpPr>
          <p:nvPr>
            <p:ph type="ctrTitle"/>
          </p:nvPr>
        </p:nvSpPr>
        <p:spPr>
          <a:xfrm>
            <a:off x="6578601" y="1700213"/>
            <a:ext cx="4798484" cy="889000"/>
          </a:xfrm>
        </p:spPr>
        <p:txBody>
          <a:bodyPr lIns="90000" tIns="45720" rIns="90000" bIns="45720" anchor="b"/>
          <a:lstStyle>
            <a:lvl1pPr>
              <a:defRPr>
                <a:solidFill>
                  <a:schemeClr val="bg1"/>
                </a:solidFill>
              </a:defRPr>
            </a:lvl1pPr>
          </a:lstStyle>
          <a:p>
            <a:pPr lvl="0"/>
            <a:r>
              <a:rPr lang="en-US" noProof="0"/>
              <a:t>Click to edit Master title style</a:t>
            </a:r>
            <a:endParaRPr lang="nl-NL" noProof="0" dirty="0"/>
          </a:p>
        </p:txBody>
      </p:sp>
      <p:sp>
        <p:nvSpPr>
          <p:cNvPr id="7374" name="Rectangle 206"/>
          <p:cNvSpPr>
            <a:spLocks noGrp="1" noChangeArrowheads="1"/>
          </p:cNvSpPr>
          <p:nvPr>
            <p:ph type="subTitle" idx="1"/>
          </p:nvPr>
        </p:nvSpPr>
        <p:spPr>
          <a:xfrm>
            <a:off x="6578601" y="2781301"/>
            <a:ext cx="4798484" cy="2447925"/>
          </a:xfrm>
        </p:spPr>
        <p:txBody>
          <a:bodyPr lIns="91440" tIns="45720" rIns="91440" bIns="45720"/>
          <a:lstStyle>
            <a:lvl1pPr>
              <a:defRPr sz="2400">
                <a:solidFill>
                  <a:schemeClr val="bg1"/>
                </a:solidFill>
              </a:defRPr>
            </a:lvl1pPr>
          </a:lstStyle>
          <a:p>
            <a:pPr lvl="0"/>
            <a:r>
              <a:rPr lang="en-US" noProof="0"/>
              <a:t>Click to edit Master subtitle style</a:t>
            </a:r>
            <a:endParaRPr lang="nl-NL" noProof="0"/>
          </a:p>
        </p:txBody>
      </p:sp>
      <p:sp>
        <p:nvSpPr>
          <p:cNvPr id="14" name="Date Placeholder 1" descr="Date"/>
          <p:cNvSpPr>
            <a:spLocks noGrp="1"/>
          </p:cNvSpPr>
          <p:nvPr>
            <p:ph type="dt" sz="half" idx="10"/>
          </p:nvPr>
        </p:nvSpPr>
        <p:spPr>
          <a:xfrm>
            <a:off x="6580717" y="6469064"/>
            <a:ext cx="2218267" cy="365125"/>
          </a:xfrm>
        </p:spPr>
        <p:txBody>
          <a:bodyPr/>
          <a:lstStyle>
            <a:lvl1pPr algn="l">
              <a:defRPr sz="1100">
                <a:solidFill>
                  <a:schemeClr val="bg1"/>
                </a:solidFill>
              </a:defRPr>
            </a:lvl1pPr>
          </a:lstStyle>
          <a:p>
            <a:pPr>
              <a:defRPr/>
            </a:pPr>
            <a:fld id="{F41054F8-FBD4-42F6-BF6A-A58BB8CBC45E}" type="datetime4">
              <a:rPr lang="nl-NL"/>
              <a:pPr>
                <a:defRPr/>
              </a:pPr>
              <a:t>16 juli 2024</a:t>
            </a:fld>
            <a:endParaRPr lang="nl-NL" dirty="0"/>
          </a:p>
        </p:txBody>
      </p:sp>
      <p:sp>
        <p:nvSpPr>
          <p:cNvPr id="8" name="RubriceringEnMerking"/>
          <p:cNvSpPr txBox="1">
            <a:spLocks noChangeArrowheads="1"/>
          </p:cNvSpPr>
          <p:nvPr/>
        </p:nvSpPr>
        <p:spPr bwMode="auto">
          <a:xfrm rot="16200000">
            <a:off x="8595323" y="3261321"/>
            <a:ext cx="6858000" cy="335357"/>
          </a:xfrm>
          <a:prstGeom prst="rect">
            <a:avLst/>
          </a:prstGeom>
          <a:solidFill>
            <a:schemeClr val="tx1"/>
          </a:solidFill>
          <a:ln>
            <a:noFill/>
          </a:ln>
          <a:effectLst/>
        </p:spPr>
        <p:txBody>
          <a:bodyPr lIns="0" tIns="0" rIns="0" bIns="0" anchor="ctr" anchorCtr="0"/>
          <a:lstStyle/>
          <a:p>
            <a:pPr eaLnBrk="0" hangingPunct="0">
              <a:defRPr/>
            </a:pPr>
            <a:r>
              <a:rPr lang="nl-NL" sz="1100" b="1" dirty="0">
                <a:solidFill>
                  <a:schemeClr val="bg1"/>
                </a:solidFill>
              </a:rPr>
              <a:t>            Classification</a:t>
            </a:r>
            <a:endParaRPr lang="en-US" sz="1100" b="1" dirty="0">
              <a:solidFill>
                <a:schemeClr val="bg1"/>
              </a:solidFill>
            </a:endParaRPr>
          </a:p>
        </p:txBody>
      </p:sp>
    </p:spTree>
    <p:extLst>
      <p:ext uri="{BB962C8B-B14F-4D97-AF65-F5344CB8AC3E}">
        <p14:creationId xmlns:p14="http://schemas.microsoft.com/office/powerpoint/2010/main" val="18226763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4" name="Rectangle 189" descr="Bar_Right"/>
          <p:cNvSpPr>
            <a:spLocks noChangeArrowheads="1"/>
          </p:cNvSpPr>
          <p:nvPr/>
        </p:nvSpPr>
        <p:spPr bwMode="auto">
          <a:xfrm>
            <a:off x="6096000" y="0"/>
            <a:ext cx="6096000" cy="6858000"/>
          </a:xfrm>
          <a:prstGeom prst="rect">
            <a:avLst/>
          </a:prstGeom>
          <a:solidFill>
            <a:srgbClr val="E17000"/>
          </a:solidFill>
          <a:ln>
            <a:noFill/>
          </a:ln>
          <a:effectLst/>
        </p:spPr>
        <p:txBody>
          <a:bodyPr wrap="none" lIns="0" tIns="0" rIns="0" bIns="0" anchor="ctr"/>
          <a:lstStyle/>
          <a:p>
            <a:pPr algn="ctr" eaLnBrk="0" hangingPunct="0">
              <a:spcBef>
                <a:spcPct val="50000"/>
              </a:spcBef>
              <a:defRPr/>
            </a:pPr>
            <a:endParaRPr lang="nl-NL" sz="2600">
              <a:solidFill>
                <a:schemeClr val="bg1"/>
              </a:solidFill>
            </a:endParaRPr>
          </a:p>
        </p:txBody>
      </p:sp>
      <p:sp>
        <p:nvSpPr>
          <p:cNvPr id="5" name="Rectangle 157"/>
          <p:cNvSpPr>
            <a:spLocks noChangeArrowheads="1"/>
          </p:cNvSpPr>
          <p:nvPr/>
        </p:nvSpPr>
        <p:spPr bwMode="auto">
          <a:xfrm>
            <a:off x="6578601" y="2474914"/>
            <a:ext cx="4798484" cy="942975"/>
          </a:xfrm>
          <a:prstGeom prst="rect">
            <a:avLst/>
          </a:prstGeom>
          <a:noFill/>
          <a:ln>
            <a:noFill/>
          </a:ln>
          <a:effectLst/>
        </p:spPr>
        <p:txBody>
          <a:bodyPr anchor="ctr"/>
          <a:lstStyle/>
          <a:p>
            <a:pPr eaLnBrk="0" hangingPunct="0">
              <a:defRPr/>
            </a:pPr>
            <a:endParaRPr lang="nl-NL" sz="2600">
              <a:solidFill>
                <a:schemeClr val="bg1"/>
              </a:solidFill>
            </a:endParaRPr>
          </a:p>
        </p:txBody>
      </p:sp>
      <p:sp>
        <p:nvSpPr>
          <p:cNvPr id="6" name="ZwarteBalk" hidden="1"/>
          <p:cNvSpPr>
            <a:spLocks noChangeArrowheads="1"/>
          </p:cNvSpPr>
          <p:nvPr/>
        </p:nvSpPr>
        <p:spPr bwMode="auto">
          <a:xfrm>
            <a:off x="11857568" y="0"/>
            <a:ext cx="334433" cy="6858000"/>
          </a:xfrm>
          <a:prstGeom prst="rect">
            <a:avLst/>
          </a:prstGeom>
          <a:solidFill>
            <a:srgbClr val="000000"/>
          </a:solidFill>
          <a:ln>
            <a:noFill/>
          </a:ln>
          <a:effectLst/>
        </p:spPr>
        <p:txBody>
          <a:bodyPr wrap="none" lIns="0" tIns="0" rIns="0" bIns="0" anchor="ctr"/>
          <a:lstStyle/>
          <a:p>
            <a:pPr eaLnBrk="0" hangingPunct="0">
              <a:spcBef>
                <a:spcPct val="50000"/>
              </a:spcBef>
              <a:defRPr/>
            </a:pPr>
            <a:endParaRPr lang="nl-NL" sz="1800"/>
          </a:p>
        </p:txBody>
      </p:sp>
      <p:sp>
        <p:nvSpPr>
          <p:cNvPr id="7" name="ZwarteB" descr="Bar_Classification"/>
          <p:cNvSpPr>
            <a:spLocks noChangeArrowheads="1"/>
          </p:cNvSpPr>
          <p:nvPr/>
        </p:nvSpPr>
        <p:spPr bwMode="auto">
          <a:xfrm>
            <a:off x="11857568" y="0"/>
            <a:ext cx="334433" cy="6858000"/>
          </a:xfrm>
          <a:prstGeom prst="rect">
            <a:avLst/>
          </a:prstGeom>
          <a:solidFill>
            <a:srgbClr val="000000"/>
          </a:solidFill>
          <a:ln>
            <a:noFill/>
          </a:ln>
          <a:effectLst/>
        </p:spPr>
        <p:txBody>
          <a:bodyPr wrap="none" lIns="0" tIns="0" rIns="0" bIns="0" anchor="ctr"/>
          <a:lstStyle/>
          <a:p>
            <a:pPr eaLnBrk="0" hangingPunct="0">
              <a:spcBef>
                <a:spcPct val="50000"/>
              </a:spcBef>
              <a:defRPr/>
            </a:pPr>
            <a:endParaRPr lang="nl-NL" sz="1800"/>
          </a:p>
        </p:txBody>
      </p:sp>
      <p:pic>
        <p:nvPicPr>
          <p:cNvPr id="9" name="LogoLandmacht" descr="Placeholder_Department"/>
          <p:cNvPicPr>
            <a:picLocks noChangeAspect="1" noChangeArrowheads="1"/>
          </p:cNvPicPr>
          <p:nvPr/>
        </p:nvPicPr>
        <p:blipFill>
          <a:blip r:embed="rId2" cstate="print"/>
          <a:srcRect/>
          <a:stretch>
            <a:fillRect/>
          </a:stretch>
        </p:blipFill>
        <p:spPr bwMode="auto">
          <a:xfrm>
            <a:off x="0" y="0"/>
            <a:ext cx="12192000" cy="2001838"/>
          </a:xfrm>
          <a:prstGeom prst="rect">
            <a:avLst/>
          </a:prstGeom>
          <a:noFill/>
          <a:ln w="9525">
            <a:noFill/>
            <a:miter lim="800000"/>
            <a:headEnd/>
            <a:tailEnd/>
          </a:ln>
        </p:spPr>
      </p:pic>
      <p:sp>
        <p:nvSpPr>
          <p:cNvPr id="10" name="RveBenaming"/>
          <p:cNvSpPr txBox="1">
            <a:spLocks noChangeArrowheads="1"/>
          </p:cNvSpPr>
          <p:nvPr userDrawn="1"/>
        </p:nvSpPr>
        <p:spPr bwMode="auto">
          <a:xfrm>
            <a:off x="6576485" y="5386389"/>
            <a:ext cx="5183716" cy="287337"/>
          </a:xfrm>
          <a:prstGeom prst="rect">
            <a:avLst/>
          </a:prstGeom>
          <a:noFill/>
          <a:ln>
            <a:noFill/>
          </a:ln>
          <a:effectLst/>
        </p:spPr>
        <p:txBody>
          <a:bodyPr lIns="90000" tIns="0" rIns="0" bIns="0" anchor="b"/>
          <a:lstStyle/>
          <a:p>
            <a:pPr eaLnBrk="0" hangingPunct="0">
              <a:spcBef>
                <a:spcPct val="50000"/>
              </a:spcBef>
              <a:defRPr/>
            </a:pPr>
            <a:r>
              <a:rPr lang="nl-NL" sz="1100">
                <a:solidFill>
                  <a:schemeClr val="bg1"/>
                </a:solidFill>
              </a:rPr>
              <a:t>Ministerie van Defensie</a:t>
            </a:r>
          </a:p>
        </p:txBody>
      </p:sp>
      <p:sp>
        <p:nvSpPr>
          <p:cNvPr id="11" name="Afdeling"/>
          <p:cNvSpPr txBox="1">
            <a:spLocks noChangeArrowheads="1"/>
          </p:cNvSpPr>
          <p:nvPr userDrawn="1"/>
        </p:nvSpPr>
        <p:spPr bwMode="auto">
          <a:xfrm>
            <a:off x="6576484" y="5746751"/>
            <a:ext cx="5181600" cy="201613"/>
          </a:xfrm>
          <a:prstGeom prst="rect">
            <a:avLst/>
          </a:prstGeom>
          <a:noFill/>
          <a:ln>
            <a:noFill/>
          </a:ln>
          <a:effectLst/>
        </p:spPr>
        <p:txBody>
          <a:bodyPr lIns="90000" tIns="0" rIns="0" bIns="0"/>
          <a:lstStyle/>
          <a:p>
            <a:pPr eaLnBrk="0" hangingPunct="0">
              <a:spcBef>
                <a:spcPct val="50000"/>
              </a:spcBef>
              <a:defRPr/>
            </a:pPr>
            <a:r>
              <a:rPr lang="nl-NL" sz="1100">
                <a:solidFill>
                  <a:schemeClr val="bg1"/>
                </a:solidFill>
              </a:rPr>
              <a:t>HDBV</a:t>
            </a:r>
          </a:p>
        </p:txBody>
      </p:sp>
      <p:sp>
        <p:nvSpPr>
          <p:cNvPr id="12" name="Auteur"/>
          <p:cNvSpPr txBox="1">
            <a:spLocks noChangeArrowheads="1"/>
          </p:cNvSpPr>
          <p:nvPr userDrawn="1"/>
        </p:nvSpPr>
        <p:spPr bwMode="auto">
          <a:xfrm>
            <a:off x="6576053" y="5949951"/>
            <a:ext cx="5181600" cy="201613"/>
          </a:xfrm>
          <a:prstGeom prst="rect">
            <a:avLst/>
          </a:prstGeom>
          <a:noFill/>
          <a:ln>
            <a:noFill/>
          </a:ln>
          <a:effectLst/>
        </p:spPr>
        <p:txBody>
          <a:bodyPr lIns="90000" tIns="0" rIns="0" bIns="0"/>
          <a:lstStyle/>
          <a:p>
            <a:pPr eaLnBrk="0" hangingPunct="0">
              <a:spcBef>
                <a:spcPct val="50000"/>
              </a:spcBef>
              <a:defRPr/>
            </a:pPr>
            <a:r>
              <a:rPr lang="en-US" sz="1100">
                <a:solidFill>
                  <a:schemeClr val="bg1"/>
                </a:solidFill>
              </a:rPr>
              <a:t>Jan</a:t>
            </a:r>
            <a:r>
              <a:rPr lang="en-US" sz="1100" baseline="0">
                <a:solidFill>
                  <a:schemeClr val="bg1"/>
                </a:solidFill>
              </a:rPr>
              <a:t> Harmen Kiestra/Bart Oortwijn</a:t>
            </a:r>
            <a:endParaRPr lang="nl-NL" sz="1100">
              <a:solidFill>
                <a:schemeClr val="bg1"/>
              </a:solidFill>
            </a:endParaRPr>
          </a:p>
        </p:txBody>
      </p:sp>
      <p:sp>
        <p:nvSpPr>
          <p:cNvPr id="13" name="Functie"/>
          <p:cNvSpPr txBox="1">
            <a:spLocks noChangeArrowheads="1"/>
          </p:cNvSpPr>
          <p:nvPr userDrawn="1"/>
        </p:nvSpPr>
        <p:spPr bwMode="auto">
          <a:xfrm>
            <a:off x="6576484" y="6164264"/>
            <a:ext cx="5181600" cy="142875"/>
          </a:xfrm>
          <a:prstGeom prst="rect">
            <a:avLst/>
          </a:prstGeom>
          <a:noFill/>
          <a:ln>
            <a:noFill/>
          </a:ln>
          <a:effectLst/>
        </p:spPr>
        <p:txBody>
          <a:bodyPr lIns="90000" tIns="0" rIns="0" bIns="0"/>
          <a:lstStyle/>
          <a:p>
            <a:pPr eaLnBrk="0" hangingPunct="0">
              <a:spcBef>
                <a:spcPct val="50000"/>
              </a:spcBef>
              <a:defRPr/>
            </a:pPr>
            <a:endParaRPr sz="1800"/>
          </a:p>
        </p:txBody>
      </p:sp>
      <p:sp>
        <p:nvSpPr>
          <p:cNvPr id="7364" name="Rectangle 196"/>
          <p:cNvSpPr>
            <a:spLocks noGrp="1" noChangeArrowheads="1"/>
          </p:cNvSpPr>
          <p:nvPr>
            <p:ph type="ctrTitle"/>
          </p:nvPr>
        </p:nvSpPr>
        <p:spPr>
          <a:xfrm>
            <a:off x="6578601" y="1700213"/>
            <a:ext cx="4798484" cy="889000"/>
          </a:xfrm>
        </p:spPr>
        <p:txBody>
          <a:bodyPr lIns="90000" tIns="45720" rIns="90000" bIns="45720" anchor="b"/>
          <a:lstStyle>
            <a:lvl1pPr>
              <a:defRPr>
                <a:solidFill>
                  <a:schemeClr val="bg1"/>
                </a:solidFill>
              </a:defRPr>
            </a:lvl1pPr>
          </a:lstStyle>
          <a:p>
            <a:pPr lvl="0"/>
            <a:r>
              <a:rPr lang="nl-NL" noProof="0"/>
              <a:t>Klik om de stijl te bewerken</a:t>
            </a:r>
          </a:p>
        </p:txBody>
      </p:sp>
      <p:sp>
        <p:nvSpPr>
          <p:cNvPr id="7374" name="Rectangle 206"/>
          <p:cNvSpPr>
            <a:spLocks noGrp="1" noChangeArrowheads="1"/>
          </p:cNvSpPr>
          <p:nvPr>
            <p:ph type="subTitle" idx="1"/>
          </p:nvPr>
        </p:nvSpPr>
        <p:spPr>
          <a:xfrm>
            <a:off x="6578601" y="2781301"/>
            <a:ext cx="4798484" cy="2447925"/>
          </a:xfrm>
        </p:spPr>
        <p:txBody>
          <a:bodyPr lIns="91440" tIns="45720" rIns="91440" bIns="45720"/>
          <a:lstStyle>
            <a:lvl1pPr>
              <a:defRPr sz="2400">
                <a:solidFill>
                  <a:schemeClr val="bg1"/>
                </a:solidFill>
              </a:defRPr>
            </a:lvl1pPr>
          </a:lstStyle>
          <a:p>
            <a:pPr lvl="0"/>
            <a:r>
              <a:rPr lang="nl-NL" noProof="0"/>
              <a:t>Klik om de ondertitelstijl van het model te bewerken</a:t>
            </a:r>
          </a:p>
        </p:txBody>
      </p:sp>
      <p:sp>
        <p:nvSpPr>
          <p:cNvPr id="14" name="Date Placeholder 1" descr="Date"/>
          <p:cNvSpPr>
            <a:spLocks noGrp="1"/>
          </p:cNvSpPr>
          <p:nvPr>
            <p:ph type="dt" sz="half" idx="10"/>
          </p:nvPr>
        </p:nvSpPr>
        <p:spPr>
          <a:xfrm>
            <a:off x="6580717" y="6469064"/>
            <a:ext cx="2218267" cy="365125"/>
          </a:xfrm>
        </p:spPr>
        <p:txBody>
          <a:bodyPr/>
          <a:lstStyle>
            <a:lvl1pPr algn="l">
              <a:defRPr sz="1100">
                <a:solidFill>
                  <a:schemeClr val="bg1"/>
                </a:solidFill>
              </a:defRPr>
            </a:lvl1pPr>
          </a:lstStyle>
          <a:p>
            <a:pPr>
              <a:defRPr/>
            </a:pPr>
            <a:r>
              <a:rPr lang="nl-NL"/>
              <a:t>12 mei 2020</a:t>
            </a:r>
          </a:p>
        </p:txBody>
      </p:sp>
      <p:sp>
        <p:nvSpPr>
          <p:cNvPr id="8" name="RubriceringEnMerking"/>
          <p:cNvSpPr txBox="1">
            <a:spLocks noChangeArrowheads="1"/>
          </p:cNvSpPr>
          <p:nvPr/>
        </p:nvSpPr>
        <p:spPr bwMode="auto">
          <a:xfrm rot="16200000">
            <a:off x="8595323" y="3261321"/>
            <a:ext cx="6858000" cy="335357"/>
          </a:xfrm>
          <a:prstGeom prst="rect">
            <a:avLst/>
          </a:prstGeom>
          <a:solidFill>
            <a:schemeClr val="tx1"/>
          </a:solidFill>
          <a:ln>
            <a:noFill/>
          </a:ln>
          <a:effectLst/>
        </p:spPr>
        <p:txBody>
          <a:bodyPr lIns="0" tIns="0" rIns="0" bIns="0" anchor="ctr" anchorCtr="0"/>
          <a:lstStyle/>
          <a:p>
            <a:pPr eaLnBrk="0" hangingPunct="0">
              <a:defRPr/>
            </a:pPr>
            <a:r>
              <a:rPr lang="en-US" sz="1100" b="1">
                <a:solidFill>
                  <a:schemeClr val="bg1"/>
                </a:solidFill>
              </a:rPr>
              <a:t>            </a:t>
            </a:r>
          </a:p>
        </p:txBody>
      </p:sp>
    </p:spTree>
    <p:extLst>
      <p:ext uri="{BB962C8B-B14F-4D97-AF65-F5344CB8AC3E}">
        <p14:creationId xmlns:p14="http://schemas.microsoft.com/office/powerpoint/2010/main" val="36733537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1" descr="Date"/>
          <p:cNvSpPr>
            <a:spLocks noGrp="1"/>
          </p:cNvSpPr>
          <p:nvPr>
            <p:ph type="dt" sz="half" idx="10"/>
          </p:nvPr>
        </p:nvSpPr>
        <p:spPr/>
        <p:txBody>
          <a:bodyPr/>
          <a:lstStyle>
            <a:lvl1pPr>
              <a:defRPr/>
            </a:lvl1pPr>
          </a:lstStyle>
          <a:p>
            <a:pPr>
              <a:defRPr/>
            </a:pPr>
            <a:fld id="{D624F8E1-A2E8-4961-B4A2-F014D9CC6A95}" type="datetime4">
              <a:rPr lang="nl-NL"/>
              <a:pPr>
                <a:defRPr/>
              </a:pPr>
              <a:t>16 juli 2024</a:t>
            </a:fld>
            <a:endParaRPr lang="nl-NL"/>
          </a:p>
        </p:txBody>
      </p:sp>
    </p:spTree>
    <p:extLst>
      <p:ext uri="{BB962C8B-B14F-4D97-AF65-F5344CB8AC3E}">
        <p14:creationId xmlns:p14="http://schemas.microsoft.com/office/powerpoint/2010/main" val="27529948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615553"/>
          </a:xfrm>
        </p:spPr>
        <p:txBody>
          <a:bodyPr/>
          <a:lstStyle>
            <a:lvl1pPr algn="l">
              <a:defRPr sz="4000" b="1" cap="all"/>
            </a:lvl1pPr>
          </a:lstStyle>
          <a:p>
            <a:r>
              <a:rPr lang="nl-NL"/>
              <a:t>Klik om de stijl te bewerken</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Tekststijl van het model bewerken</a:t>
            </a:r>
          </a:p>
        </p:txBody>
      </p:sp>
      <p:sp>
        <p:nvSpPr>
          <p:cNvPr id="4" name="Date Placeholder 1" descr="Date"/>
          <p:cNvSpPr>
            <a:spLocks noGrp="1"/>
          </p:cNvSpPr>
          <p:nvPr>
            <p:ph type="dt" sz="half" idx="10"/>
          </p:nvPr>
        </p:nvSpPr>
        <p:spPr/>
        <p:txBody>
          <a:bodyPr/>
          <a:lstStyle>
            <a:lvl1pPr>
              <a:defRPr/>
            </a:lvl1pPr>
          </a:lstStyle>
          <a:p>
            <a:pPr>
              <a:defRPr/>
            </a:pPr>
            <a:fld id="{DEC83F28-1ECE-45F8-8503-8DCAA38E635A}" type="datetime4">
              <a:rPr lang="nl-NL"/>
              <a:pPr>
                <a:defRPr/>
              </a:pPr>
              <a:t>16 juli 2024</a:t>
            </a:fld>
            <a:endParaRPr lang="nl-NL"/>
          </a:p>
        </p:txBody>
      </p:sp>
    </p:spTree>
    <p:extLst>
      <p:ext uri="{BB962C8B-B14F-4D97-AF65-F5344CB8AC3E}">
        <p14:creationId xmlns:p14="http://schemas.microsoft.com/office/powerpoint/2010/main" val="22926516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p>
        </p:txBody>
      </p:sp>
      <p:sp>
        <p:nvSpPr>
          <p:cNvPr id="3" name="Content Placeholder 2"/>
          <p:cNvSpPr>
            <a:spLocks noGrp="1"/>
          </p:cNvSpPr>
          <p:nvPr>
            <p:ph sz="half" idx="1"/>
          </p:nvPr>
        </p:nvSpPr>
        <p:spPr>
          <a:xfrm>
            <a:off x="812800" y="1773238"/>
            <a:ext cx="5080000" cy="4246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Content Placeholder 3"/>
          <p:cNvSpPr>
            <a:spLocks noGrp="1"/>
          </p:cNvSpPr>
          <p:nvPr>
            <p:ph sz="half" idx="2"/>
          </p:nvPr>
        </p:nvSpPr>
        <p:spPr>
          <a:xfrm>
            <a:off x="6096000" y="1773238"/>
            <a:ext cx="5080000" cy="4246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Date Placeholder 1" descr="Date"/>
          <p:cNvSpPr>
            <a:spLocks noGrp="1"/>
          </p:cNvSpPr>
          <p:nvPr>
            <p:ph type="dt" sz="half" idx="10"/>
          </p:nvPr>
        </p:nvSpPr>
        <p:spPr/>
        <p:txBody>
          <a:bodyPr/>
          <a:lstStyle>
            <a:lvl1pPr>
              <a:defRPr/>
            </a:lvl1pPr>
          </a:lstStyle>
          <a:p>
            <a:pPr>
              <a:defRPr/>
            </a:pPr>
            <a:fld id="{1E38B173-C839-46E2-B359-2519204723B8}" type="datetime4">
              <a:rPr lang="nl-NL"/>
              <a:pPr>
                <a:defRPr/>
              </a:pPr>
              <a:t>16 juli 2024</a:t>
            </a:fld>
            <a:endParaRPr lang="nl-NL"/>
          </a:p>
        </p:txBody>
      </p:sp>
    </p:spTree>
    <p:extLst>
      <p:ext uri="{BB962C8B-B14F-4D97-AF65-F5344CB8AC3E}">
        <p14:creationId xmlns:p14="http://schemas.microsoft.com/office/powerpoint/2010/main" val="1518905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9D71E858-B10F-3F46-9281-6B6F1FFFB294}"/>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2" name="Titel 1"/>
          <p:cNvSpPr>
            <a:spLocks noGrp="1"/>
          </p:cNvSpPr>
          <p:nvPr>
            <p:ph type="title"/>
          </p:nvPr>
        </p:nvSpPr>
        <p:spPr/>
        <p:txBody>
          <a:body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601134" y="1811338"/>
            <a:ext cx="10964333"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3733722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09600" y="1124744"/>
            <a:ext cx="10972800" cy="400110"/>
          </a:xfrm>
        </p:spPr>
        <p:txBody>
          <a:bodyPr/>
          <a:lstStyle>
            <a:lvl1pPr>
              <a:defRPr/>
            </a:lvl1pPr>
          </a:lstStyle>
          <a:p>
            <a:r>
              <a:rPr lang="nl-NL"/>
              <a:t>Klik om de stijl te bewerken</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Date Placeholder 1" descr="Date"/>
          <p:cNvSpPr>
            <a:spLocks noGrp="1"/>
          </p:cNvSpPr>
          <p:nvPr>
            <p:ph type="dt" sz="half" idx="10"/>
          </p:nvPr>
        </p:nvSpPr>
        <p:spPr/>
        <p:txBody>
          <a:bodyPr/>
          <a:lstStyle>
            <a:lvl1pPr>
              <a:defRPr/>
            </a:lvl1pPr>
          </a:lstStyle>
          <a:p>
            <a:pPr>
              <a:defRPr/>
            </a:pPr>
            <a:fld id="{E3918DED-70D2-484B-A04D-3C9401595804}" type="datetime4">
              <a:rPr lang="nl-NL"/>
              <a:pPr>
                <a:defRPr/>
              </a:pPr>
              <a:t>16 juli 2024</a:t>
            </a:fld>
            <a:endParaRPr lang="nl-NL"/>
          </a:p>
        </p:txBody>
      </p:sp>
    </p:spTree>
    <p:extLst>
      <p:ext uri="{BB962C8B-B14F-4D97-AF65-F5344CB8AC3E}">
        <p14:creationId xmlns:p14="http://schemas.microsoft.com/office/powerpoint/2010/main" val="39270355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p>
        </p:txBody>
      </p:sp>
      <p:sp>
        <p:nvSpPr>
          <p:cNvPr id="3" name="Date Placeholder 1" descr="Date"/>
          <p:cNvSpPr>
            <a:spLocks noGrp="1"/>
          </p:cNvSpPr>
          <p:nvPr>
            <p:ph type="dt" sz="half" idx="10"/>
          </p:nvPr>
        </p:nvSpPr>
        <p:spPr/>
        <p:txBody>
          <a:bodyPr/>
          <a:lstStyle>
            <a:lvl1pPr>
              <a:defRPr/>
            </a:lvl1pPr>
          </a:lstStyle>
          <a:p>
            <a:pPr>
              <a:defRPr/>
            </a:pPr>
            <a:fld id="{7122B0CE-C6C7-436D-8CEF-0A1751D12FDE}" type="datetime4">
              <a:rPr lang="nl-NL"/>
              <a:pPr>
                <a:defRPr/>
              </a:pPr>
              <a:t>16 juli 2024</a:t>
            </a:fld>
            <a:endParaRPr lang="nl-NL"/>
          </a:p>
        </p:txBody>
      </p:sp>
    </p:spTree>
    <p:extLst>
      <p:ext uri="{BB962C8B-B14F-4D97-AF65-F5344CB8AC3E}">
        <p14:creationId xmlns:p14="http://schemas.microsoft.com/office/powerpoint/2010/main" val="16487259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descr="Date"/>
          <p:cNvSpPr>
            <a:spLocks noGrp="1"/>
          </p:cNvSpPr>
          <p:nvPr>
            <p:ph type="dt" sz="half" idx="10"/>
          </p:nvPr>
        </p:nvSpPr>
        <p:spPr/>
        <p:txBody>
          <a:bodyPr/>
          <a:lstStyle>
            <a:lvl1pPr>
              <a:defRPr/>
            </a:lvl1pPr>
          </a:lstStyle>
          <a:p>
            <a:pPr>
              <a:defRPr/>
            </a:pPr>
            <a:fld id="{56B3116A-2F65-4FA2-9EC4-D06607E58C0B}" type="datetime4">
              <a:rPr lang="nl-NL"/>
              <a:pPr>
                <a:defRPr/>
              </a:pPr>
              <a:t>16 juli 2024</a:t>
            </a:fld>
            <a:endParaRPr lang="nl-NL"/>
          </a:p>
        </p:txBody>
      </p:sp>
    </p:spTree>
    <p:extLst>
      <p:ext uri="{BB962C8B-B14F-4D97-AF65-F5344CB8AC3E}">
        <p14:creationId xmlns:p14="http://schemas.microsoft.com/office/powerpoint/2010/main" val="17147074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09601" y="1124744"/>
            <a:ext cx="4011084" cy="310356"/>
          </a:xfrm>
        </p:spPr>
        <p:txBody>
          <a:bodyPr anchor="b"/>
          <a:lstStyle>
            <a:lvl1pPr algn="l">
              <a:defRPr sz="2000" b="1"/>
            </a:lvl1pPr>
          </a:lstStyle>
          <a:p>
            <a:r>
              <a:rPr lang="nl-NL"/>
              <a:t>Klik om de stijl te bewerken</a:t>
            </a:r>
          </a:p>
        </p:txBody>
      </p:sp>
      <p:sp>
        <p:nvSpPr>
          <p:cNvPr id="3" name="Content Placeholder 2"/>
          <p:cNvSpPr>
            <a:spLocks noGrp="1"/>
          </p:cNvSpPr>
          <p:nvPr>
            <p:ph idx="1"/>
          </p:nvPr>
        </p:nvSpPr>
        <p:spPr>
          <a:xfrm>
            <a:off x="4766733" y="1124745"/>
            <a:ext cx="6815667" cy="50014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1" descr="Date"/>
          <p:cNvSpPr>
            <a:spLocks noGrp="1"/>
          </p:cNvSpPr>
          <p:nvPr>
            <p:ph type="dt" sz="half" idx="10"/>
          </p:nvPr>
        </p:nvSpPr>
        <p:spPr/>
        <p:txBody>
          <a:bodyPr/>
          <a:lstStyle>
            <a:lvl1pPr>
              <a:defRPr/>
            </a:lvl1pPr>
          </a:lstStyle>
          <a:p>
            <a:pPr>
              <a:defRPr/>
            </a:pPr>
            <a:fld id="{BCDEA74E-A4C5-4BBE-80EC-AA99846FCB01}" type="datetime4">
              <a:rPr lang="nl-NL"/>
              <a:pPr>
                <a:defRPr/>
              </a:pPr>
              <a:t>16 juli 2024</a:t>
            </a:fld>
            <a:endParaRPr lang="nl-NL"/>
          </a:p>
        </p:txBody>
      </p:sp>
    </p:spTree>
    <p:extLst>
      <p:ext uri="{BB962C8B-B14F-4D97-AF65-F5344CB8AC3E}">
        <p14:creationId xmlns:p14="http://schemas.microsoft.com/office/powerpoint/2010/main" val="24832272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389717" y="5059561"/>
            <a:ext cx="7315200" cy="307777"/>
          </a:xfrm>
        </p:spPr>
        <p:txBody>
          <a:bodyPr anchor="b"/>
          <a:lstStyle>
            <a:lvl1pPr algn="l">
              <a:defRPr sz="2000" b="1"/>
            </a:lvl1pPr>
          </a:lstStyle>
          <a:p>
            <a:r>
              <a:rPr lang="nl-NL"/>
              <a:t>Klik om de stijl te bewerken</a:t>
            </a:r>
          </a:p>
        </p:txBody>
      </p:sp>
      <p:sp>
        <p:nvSpPr>
          <p:cNvPr id="3" name="Picture Placeholder 2"/>
          <p:cNvSpPr>
            <a:spLocks noGrp="1"/>
          </p:cNvSpPr>
          <p:nvPr>
            <p:ph type="pic" idx="1"/>
          </p:nvPr>
        </p:nvSpPr>
        <p:spPr>
          <a:xfrm>
            <a:off x="2389717" y="1124744"/>
            <a:ext cx="7315200" cy="360283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1" descr="Date"/>
          <p:cNvSpPr>
            <a:spLocks noGrp="1"/>
          </p:cNvSpPr>
          <p:nvPr>
            <p:ph type="dt" sz="half" idx="10"/>
          </p:nvPr>
        </p:nvSpPr>
        <p:spPr/>
        <p:txBody>
          <a:bodyPr/>
          <a:lstStyle>
            <a:lvl1pPr>
              <a:defRPr/>
            </a:lvl1pPr>
          </a:lstStyle>
          <a:p>
            <a:pPr>
              <a:defRPr/>
            </a:pPr>
            <a:fld id="{FB89CDA0-5ECA-4F61-944A-2C4EEC3C44F5}" type="datetime4">
              <a:rPr lang="nl-NL"/>
              <a:pPr>
                <a:defRPr/>
              </a:pPr>
              <a:t>16 juli 2024</a:t>
            </a:fld>
            <a:endParaRPr lang="nl-NL"/>
          </a:p>
        </p:txBody>
      </p:sp>
    </p:spTree>
    <p:extLst>
      <p:ext uri="{BB962C8B-B14F-4D97-AF65-F5344CB8AC3E}">
        <p14:creationId xmlns:p14="http://schemas.microsoft.com/office/powerpoint/2010/main" val="1943982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1" descr="Date"/>
          <p:cNvSpPr>
            <a:spLocks noGrp="1"/>
          </p:cNvSpPr>
          <p:nvPr>
            <p:ph type="dt" sz="half" idx="10"/>
          </p:nvPr>
        </p:nvSpPr>
        <p:spPr/>
        <p:txBody>
          <a:bodyPr/>
          <a:lstStyle>
            <a:lvl1pPr>
              <a:defRPr/>
            </a:lvl1pPr>
          </a:lstStyle>
          <a:p>
            <a:pPr>
              <a:defRPr/>
            </a:pPr>
            <a:fld id="{B7C32C91-E9E3-4224-BBB3-D6578776AF3E}" type="datetime4">
              <a:rPr lang="nl-NL"/>
              <a:pPr>
                <a:defRPr/>
              </a:pPr>
              <a:t>16 juli 2024</a:t>
            </a:fld>
            <a:endParaRPr lang="nl-NL"/>
          </a:p>
        </p:txBody>
      </p:sp>
    </p:spTree>
    <p:extLst>
      <p:ext uri="{BB962C8B-B14F-4D97-AF65-F5344CB8AC3E}">
        <p14:creationId xmlns:p14="http://schemas.microsoft.com/office/powerpoint/2010/main" val="20771438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778007" y="1265238"/>
            <a:ext cx="400110" cy="4754562"/>
          </a:xfrm>
        </p:spPr>
        <p:txBody>
          <a:bodyPr vert="eaVert"/>
          <a:lstStyle/>
          <a:p>
            <a:r>
              <a:rPr lang="nl-NL"/>
              <a:t>Klik om de stijl te bewerken</a:t>
            </a:r>
          </a:p>
        </p:txBody>
      </p:sp>
      <p:sp>
        <p:nvSpPr>
          <p:cNvPr id="3" name="Vertical Text Placeholder 2"/>
          <p:cNvSpPr>
            <a:spLocks noGrp="1"/>
          </p:cNvSpPr>
          <p:nvPr>
            <p:ph type="body" orient="vert" idx="1"/>
          </p:nvPr>
        </p:nvSpPr>
        <p:spPr>
          <a:xfrm>
            <a:off x="812800" y="1265238"/>
            <a:ext cx="7571317" cy="4754562"/>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3864734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8351" y="4195822"/>
            <a:ext cx="10655300" cy="1151468"/>
          </a:xfrm>
          <a:prstGeom prst="rect">
            <a:avLst/>
          </a:prstGeom>
        </p:spPr>
        <p:txBody>
          <a:bodyPr lIns="0" tIns="72000" rIns="0" bIns="0" anchor="t" anchorCtr="0">
            <a:normAutofit/>
          </a:bodyPr>
          <a:lstStyle>
            <a:lvl1pPr algn="l">
              <a:lnSpc>
                <a:spcPct val="100000"/>
              </a:lnSpc>
              <a:defRPr sz="3200" b="1" i="0" baseline="0"/>
            </a:lvl1pPr>
          </a:lstStyle>
          <a:p>
            <a:r>
              <a:rPr lang="nl-NL" dirty="0"/>
              <a:t>Klik om titel van de presentatie toe te voegen</a:t>
            </a:r>
            <a:endParaRPr lang="en-US" dirty="0"/>
          </a:p>
        </p:txBody>
      </p:sp>
      <p:sp>
        <p:nvSpPr>
          <p:cNvPr id="3" name="Subtitle 2"/>
          <p:cNvSpPr>
            <a:spLocks noGrp="1"/>
          </p:cNvSpPr>
          <p:nvPr>
            <p:ph type="subTitle" idx="1" hasCustomPrompt="1"/>
          </p:nvPr>
        </p:nvSpPr>
        <p:spPr>
          <a:xfrm>
            <a:off x="768351" y="4803337"/>
            <a:ext cx="10655300" cy="545481"/>
          </a:xfrm>
        </p:spPr>
        <p:txBody>
          <a:bodyPr lIns="0" tIns="0" rIns="0" bIns="0">
            <a:normAutofit/>
          </a:bodyPr>
          <a:lstStyle>
            <a:lvl1pPr marL="0" indent="-118530" algn="l">
              <a:lnSpc>
                <a:spcPct val="100000"/>
              </a:lnSpc>
              <a:buNone/>
              <a:tabLst/>
              <a:defRPr sz="3200" baseline="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a:t>Klik om tekst toe te voegen</a:t>
            </a:r>
          </a:p>
        </p:txBody>
      </p:sp>
      <p:sp>
        <p:nvSpPr>
          <p:cNvPr id="4" name="Rechthoek 3"/>
          <p:cNvSpPr/>
          <p:nvPr userDrawn="1"/>
        </p:nvSpPr>
        <p:spPr>
          <a:xfrm>
            <a:off x="11423652" y="1"/>
            <a:ext cx="768349" cy="42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5" name="Tekstvak 14"/>
          <p:cNvSpPr txBox="1"/>
          <p:nvPr userDrawn="1"/>
        </p:nvSpPr>
        <p:spPr>
          <a:xfrm>
            <a:off x="12261370" y="5349214"/>
            <a:ext cx="1227452" cy="430695"/>
          </a:xfrm>
          <a:prstGeom prst="rect">
            <a:avLst/>
          </a:prstGeom>
          <a:noFill/>
        </p:spPr>
        <p:txBody>
          <a:bodyPr wrap="square" lIns="0" tIns="0" rIns="0" bIns="0" rtlCol="0">
            <a:spAutoFit/>
          </a:bodyPr>
          <a:lstStyle/>
          <a:p>
            <a:pPr marL="120648" indent="-120648">
              <a:tabLst/>
            </a:pPr>
            <a:r>
              <a:rPr lang="nl-NL" sz="933" b="1" u="none" baseline="0" dirty="0">
                <a:solidFill>
                  <a:srgbClr val="C00000"/>
                </a:solidFill>
                <a:latin typeface="Arial" charset="0"/>
              </a:rPr>
              <a:t>Ruimte onder deze </a:t>
            </a:r>
          </a:p>
          <a:p>
            <a:pPr marL="120648" indent="-120648">
              <a:tabLst/>
            </a:pPr>
            <a:r>
              <a:rPr lang="nl-NL" sz="933" b="1" u="none" baseline="0" dirty="0">
                <a:solidFill>
                  <a:srgbClr val="C00000"/>
                </a:solidFill>
                <a:latin typeface="Arial" charset="0"/>
              </a:rPr>
              <a:t>hulplijn vrij houden </a:t>
            </a:r>
          </a:p>
          <a:p>
            <a:pPr marL="120648" indent="-120648">
              <a:tabLst/>
            </a:pPr>
            <a:r>
              <a:rPr lang="nl-NL" sz="933" b="1" u="none" baseline="0" dirty="0">
                <a:solidFill>
                  <a:srgbClr val="C00000"/>
                </a:solidFill>
                <a:latin typeface="Arial" charset="0"/>
              </a:rPr>
              <a:t>voor logo</a:t>
            </a:r>
            <a:endParaRPr lang="nl-NL" sz="933" baseline="0" dirty="0">
              <a:latin typeface="Arial" charset="0"/>
            </a:endParaRPr>
          </a:p>
        </p:txBody>
      </p:sp>
      <p:sp>
        <p:nvSpPr>
          <p:cNvPr id="27" name="Tekstvak 26"/>
          <p:cNvSpPr txBox="1"/>
          <p:nvPr/>
        </p:nvSpPr>
        <p:spPr>
          <a:xfrm>
            <a:off x="-1584853" y="740834"/>
            <a:ext cx="1500431" cy="5311903"/>
          </a:xfrm>
          <a:prstGeom prst="rect">
            <a:avLst/>
          </a:prstGeom>
          <a:noFill/>
        </p:spPr>
        <p:txBody>
          <a:bodyPr wrap="square" lIns="0" tIns="0" rIns="0" bIns="0" rtlCol="0">
            <a:spAutoFit/>
          </a:bodyPr>
          <a:lstStyle/>
          <a:p>
            <a:pPr marL="120648" indent="-120648">
              <a:tabLst/>
            </a:pPr>
            <a:r>
              <a:rPr lang="nl-NL" sz="933" b="1" baseline="0" dirty="0">
                <a:latin typeface="Arial" charset="0"/>
              </a:rPr>
              <a:t>Afbeelding wijzigen</a:t>
            </a:r>
          </a:p>
          <a:p>
            <a:pPr marL="120648" indent="-120648">
              <a:buAutoNum type="arabicPeriod"/>
              <a:tabLst/>
            </a:pPr>
            <a:r>
              <a:rPr lang="nl-NL" sz="933" baseline="0" dirty="0">
                <a:latin typeface="Arial" charset="0"/>
              </a:rPr>
              <a:t>Klik op de afbeelding</a:t>
            </a:r>
          </a:p>
          <a:p>
            <a:pPr marL="120648" indent="-120648">
              <a:buAutoNum type="arabicPeriod"/>
              <a:tabLst/>
            </a:pPr>
            <a:r>
              <a:rPr lang="nl-NL" sz="933" baseline="0" dirty="0">
                <a:latin typeface="Arial" charset="0"/>
              </a:rPr>
              <a:t>Rechtermuisknop</a:t>
            </a:r>
            <a:br>
              <a:rPr lang="nl-NL" sz="933" baseline="0" dirty="0">
                <a:latin typeface="Arial" charset="0"/>
              </a:rPr>
            </a:br>
            <a:r>
              <a:rPr lang="nl-NL" sz="933" u="sng" baseline="0" dirty="0">
                <a:latin typeface="Arial" charset="0"/>
              </a:rPr>
              <a:t>Afbeelding wijzigen…</a:t>
            </a:r>
          </a:p>
          <a:p>
            <a:pPr marL="120648" indent="-120648">
              <a:buAutoNum type="arabicPeriod"/>
              <a:tabLst/>
            </a:pPr>
            <a:r>
              <a:rPr lang="nl-NL" sz="933" baseline="0" dirty="0">
                <a:latin typeface="Arial" charset="0"/>
              </a:rPr>
              <a:t>Nieuw beeld toewijzen</a:t>
            </a:r>
            <a:br>
              <a:rPr lang="nl-NL" sz="933" baseline="0" dirty="0">
                <a:latin typeface="Arial" charset="0"/>
              </a:rPr>
            </a:br>
            <a:endParaRPr lang="nl-NL" sz="933" baseline="0" dirty="0">
              <a:latin typeface="Arial" charset="0"/>
            </a:endParaRPr>
          </a:p>
          <a:p>
            <a:pPr marL="120648" indent="-120648">
              <a:tabLst/>
            </a:pPr>
            <a:r>
              <a:rPr lang="nl-NL" sz="933" b="1" baseline="0" dirty="0">
                <a:latin typeface="Arial" charset="0"/>
              </a:rPr>
              <a:t>Positie in kader wijzigen</a:t>
            </a:r>
          </a:p>
          <a:p>
            <a:pPr marL="120648" indent="-120648">
              <a:buAutoNum type="arabicPeriod"/>
              <a:tabLst/>
            </a:pPr>
            <a:r>
              <a:rPr lang="nl-NL" sz="933" baseline="0" dirty="0">
                <a:latin typeface="Arial" charset="0"/>
              </a:rPr>
              <a:t>Ga op afbeelding staan</a:t>
            </a:r>
          </a:p>
          <a:p>
            <a:pPr marL="120648" indent="-120648">
              <a:buAutoNum type="arabicPeriod"/>
              <a:tabLst/>
            </a:pPr>
            <a:r>
              <a:rPr lang="nl-NL" sz="933" baseline="0" dirty="0">
                <a:latin typeface="Arial" charset="0"/>
              </a:rPr>
              <a:t>Rechtermuisknop</a:t>
            </a:r>
            <a:br>
              <a:rPr lang="nl-NL" sz="933" baseline="0" dirty="0">
                <a:latin typeface="Arial" charset="0"/>
              </a:rPr>
            </a:br>
            <a:r>
              <a:rPr lang="nl-NL" sz="933" u="sng" baseline="0" dirty="0">
                <a:latin typeface="Arial" charset="0"/>
              </a:rPr>
              <a:t>Afbeelding opmaken…</a:t>
            </a:r>
          </a:p>
          <a:p>
            <a:pPr marL="120648" indent="-120648">
              <a:buAutoNum type="arabicPeriod"/>
              <a:tabLst/>
            </a:pPr>
            <a:r>
              <a:rPr lang="nl-NL" sz="933" baseline="0" dirty="0">
                <a:latin typeface="Arial" charset="0"/>
              </a:rPr>
              <a:t>Klik op afbeelding</a:t>
            </a:r>
            <a:br>
              <a:rPr lang="nl-NL" sz="933" baseline="0" dirty="0">
                <a:latin typeface="Arial" charset="0"/>
              </a:rPr>
            </a:br>
            <a:r>
              <a:rPr lang="nl-NL" sz="933" u="sng" baseline="0" dirty="0">
                <a:latin typeface="Arial" charset="0"/>
              </a:rPr>
              <a:t>Bijsnijden</a:t>
            </a:r>
            <a:r>
              <a:rPr lang="nl-NL" sz="933" baseline="0" dirty="0">
                <a:latin typeface="Arial" charset="0"/>
              </a:rPr>
              <a:t> &gt;</a:t>
            </a:r>
            <a:br>
              <a:rPr lang="nl-NL" sz="933" baseline="0" dirty="0">
                <a:latin typeface="Arial" charset="0"/>
              </a:rPr>
            </a:br>
            <a:r>
              <a:rPr lang="nl-NL" sz="933" u="sng" baseline="0" dirty="0">
                <a:latin typeface="Arial" charset="0"/>
              </a:rPr>
              <a:t>Afbeeldingspositie</a:t>
            </a:r>
            <a:br>
              <a:rPr lang="nl-NL" sz="933" baseline="0" dirty="0">
                <a:latin typeface="Arial" charset="0"/>
              </a:rPr>
            </a:br>
            <a:r>
              <a:rPr lang="nl-NL" sz="933" u="sng" baseline="0" dirty="0">
                <a:latin typeface="Arial" charset="0"/>
              </a:rPr>
              <a:t>Verschuiving X of Y</a:t>
            </a:r>
          </a:p>
          <a:p>
            <a:pPr marL="120648" indent="-120648">
              <a:buAutoNum type="arabicPeriod"/>
              <a:tabLst/>
            </a:pPr>
            <a:endParaRPr lang="nl-NL" sz="933" u="sng" baseline="0" dirty="0">
              <a:latin typeface="Arial" charset="0"/>
            </a:endParaRPr>
          </a:p>
          <a:p>
            <a:pPr marL="120648" indent="-120648">
              <a:tabLst/>
            </a:pPr>
            <a:r>
              <a:rPr lang="nl-NL" sz="933" b="1" baseline="0" dirty="0">
                <a:latin typeface="Arial" charset="0"/>
              </a:rPr>
              <a:t>Schikken</a:t>
            </a:r>
            <a:endParaRPr lang="nl-NL" sz="933" b="0" u="sng" baseline="0" dirty="0">
              <a:latin typeface="Arial" charset="0"/>
            </a:endParaRPr>
          </a:p>
          <a:p>
            <a:pPr marL="8466" indent="-8466">
              <a:tabLst/>
            </a:pPr>
            <a:r>
              <a:rPr lang="nl-NL" sz="933" u="none" baseline="0" dirty="0">
                <a:latin typeface="Arial" charset="0"/>
              </a:rPr>
              <a:t>Onder start vindt u </a:t>
            </a:r>
          </a:p>
          <a:p>
            <a:pPr marL="8466" indent="-8466">
              <a:tabLst/>
            </a:pPr>
            <a:r>
              <a:rPr lang="nl-NL" sz="933" u="none" baseline="0" dirty="0">
                <a:latin typeface="Arial" charset="0"/>
              </a:rPr>
              <a:t>deze knop (ook </a:t>
            </a:r>
            <a:br>
              <a:rPr lang="nl-NL" sz="933" u="none" baseline="0" dirty="0">
                <a:latin typeface="Arial" charset="0"/>
              </a:rPr>
            </a:br>
            <a:r>
              <a:rPr lang="nl-NL" sz="933" u="none" baseline="0" dirty="0">
                <a:latin typeface="Arial" charset="0"/>
              </a:rPr>
              <a:t>onder het menu). U kunt hiermee objecten naar voren of naar achter plaatsen en/of eenvoudig uitlijnen.</a:t>
            </a:r>
          </a:p>
          <a:p>
            <a:pPr marL="8466" indent="-8466">
              <a:tabLst/>
            </a:pPr>
            <a:endParaRPr lang="nl-NL" sz="933" u="none" baseline="0" dirty="0">
              <a:latin typeface="Arial" charset="0"/>
            </a:endParaRPr>
          </a:p>
          <a:p>
            <a:pPr marL="120648" indent="-120648">
              <a:tabLst/>
            </a:pPr>
            <a:r>
              <a:rPr lang="nl-NL" sz="933" b="1" baseline="0" dirty="0">
                <a:latin typeface="Arial" charset="0"/>
              </a:rPr>
              <a:t>Derde kleur toewijzen</a:t>
            </a:r>
          </a:p>
          <a:p>
            <a:pPr marL="120648" indent="-120648">
              <a:buAutoNum type="arabicPeriod"/>
              <a:tabLst/>
            </a:pPr>
            <a:r>
              <a:rPr lang="nl-NL" sz="933" baseline="0" dirty="0">
                <a:latin typeface="Arial" charset="0"/>
              </a:rPr>
              <a:t>Klik op het vlak dat een andere kleur moet</a:t>
            </a:r>
            <a:r>
              <a:rPr lang="nl-NL" sz="933" dirty="0">
                <a:latin typeface="Arial" charset="0"/>
              </a:rPr>
              <a:t> </a:t>
            </a:r>
            <a:r>
              <a:rPr lang="nl-NL" sz="933" baseline="0" dirty="0">
                <a:latin typeface="Arial" charset="0"/>
              </a:rPr>
              <a:t>krijgen</a:t>
            </a:r>
          </a:p>
          <a:p>
            <a:pPr marL="120648" indent="-120648">
              <a:buAutoNum type="arabicPeriod"/>
              <a:tabLst/>
            </a:pPr>
            <a:r>
              <a:rPr lang="nl-NL" sz="933" baseline="0" dirty="0">
                <a:latin typeface="Arial" charset="0"/>
              </a:rPr>
              <a:t>Klik op </a:t>
            </a:r>
            <a:r>
              <a:rPr lang="nl-NL" sz="933" u="sng" baseline="0" dirty="0">
                <a:latin typeface="Arial" charset="0"/>
              </a:rPr>
              <a:t>Opvullen van vorm</a:t>
            </a:r>
          </a:p>
          <a:p>
            <a:pPr marL="120648" indent="-120648">
              <a:buAutoNum type="arabicPeriod"/>
              <a:tabLst/>
            </a:pPr>
            <a:r>
              <a:rPr lang="nl-NL" sz="933" dirty="0">
                <a:latin typeface="Arial" charset="0"/>
              </a:rPr>
              <a:t>K</a:t>
            </a:r>
            <a:r>
              <a:rPr lang="nl-NL" sz="933" baseline="0" dirty="0">
                <a:latin typeface="Arial" charset="0"/>
              </a:rPr>
              <a:t>lik op </a:t>
            </a:r>
            <a:r>
              <a:rPr lang="nl-NL" sz="933" u="sng" baseline="0" dirty="0">
                <a:latin typeface="Arial" charset="0"/>
              </a:rPr>
              <a:t>Meer opvulkleuren</a:t>
            </a:r>
            <a:endParaRPr lang="nl-NL" sz="933" dirty="0">
              <a:latin typeface="Arial" charset="0"/>
            </a:endParaRPr>
          </a:p>
          <a:p>
            <a:pPr marL="120648" indent="-120648">
              <a:buAutoNum type="arabicPeriod"/>
              <a:tabLst/>
            </a:pPr>
            <a:r>
              <a:rPr lang="nl-NL" sz="933" dirty="0">
                <a:latin typeface="Arial" charset="0"/>
              </a:rPr>
              <a:t>Kies tab </a:t>
            </a:r>
            <a:r>
              <a:rPr lang="nl-NL" sz="933" u="sng" dirty="0">
                <a:latin typeface="Arial" charset="0"/>
              </a:rPr>
              <a:t>Aangepast</a:t>
            </a:r>
          </a:p>
          <a:p>
            <a:pPr marL="120648" indent="-120648">
              <a:buAutoNum type="arabicPeriod"/>
              <a:tabLst/>
            </a:pPr>
            <a:r>
              <a:rPr lang="nl-NL" sz="933" baseline="0" dirty="0">
                <a:latin typeface="Arial" charset="0"/>
              </a:rPr>
              <a:t>Vul de RGB-waarde</a:t>
            </a:r>
            <a:r>
              <a:rPr lang="nl-NL" sz="933" dirty="0">
                <a:latin typeface="Arial" charset="0"/>
              </a:rPr>
              <a:t> in van een van de voorgestelde kleuren</a:t>
            </a:r>
            <a:r>
              <a:rPr lang="nl-NL" sz="933" baseline="0" dirty="0">
                <a:latin typeface="Arial" charset="0"/>
              </a:rPr>
              <a:t> op Tools en tips-pagina</a:t>
            </a:r>
            <a:endParaRPr lang="nl-NL" sz="933" dirty="0">
              <a:latin typeface="Arial" charset="0"/>
            </a:endParaRPr>
          </a:p>
          <a:p>
            <a:pPr marL="120648" indent="-120648">
              <a:buAutoNum type="arabicPeriod"/>
              <a:tabLst/>
            </a:pPr>
            <a:r>
              <a:rPr lang="nl-NL" sz="933" baseline="0" dirty="0">
                <a:latin typeface="Arial" charset="0"/>
              </a:rPr>
              <a:t>Klik op OK</a:t>
            </a:r>
          </a:p>
          <a:p>
            <a:pPr marL="8466" indent="-8466">
              <a:tabLst/>
            </a:pPr>
            <a:endParaRPr lang="nl-NL" sz="933" baseline="0" dirty="0">
              <a:latin typeface="Arial" charset="0"/>
            </a:endParaRPr>
          </a:p>
        </p:txBody>
      </p:sp>
      <p:pic>
        <p:nvPicPr>
          <p:cNvPr id="28" name="Afbeelding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98" y="2896056"/>
            <a:ext cx="306827" cy="375011"/>
          </a:xfrm>
          <a:prstGeom prst="rect">
            <a:avLst/>
          </a:prstGeom>
        </p:spPr>
      </p:pic>
      <p:grpSp>
        <p:nvGrpSpPr>
          <p:cNvPr id="29" name="Groeperen 28"/>
          <p:cNvGrpSpPr/>
          <p:nvPr/>
        </p:nvGrpSpPr>
        <p:grpSpPr>
          <a:xfrm>
            <a:off x="-1584853" y="5637245"/>
            <a:ext cx="1500431" cy="749419"/>
            <a:chOff x="4782929" y="4335401"/>
            <a:chExt cx="1125323" cy="562064"/>
          </a:xfrm>
        </p:grpSpPr>
        <p:pic>
          <p:nvPicPr>
            <p:cNvPr id="30" name="Afbeelding 29"/>
            <p:cNvPicPr>
              <a:picLocks noChangeAspect="1"/>
            </p:cNvPicPr>
            <p:nvPr/>
          </p:nvPicPr>
          <p:blipFill rotWithShape="1">
            <a:blip r:embed="rId3">
              <a:extLst>
                <a:ext uri="{28A0092B-C50C-407E-A947-70E740481C1C}">
                  <a14:useLocalDpi xmlns:a14="http://schemas.microsoft.com/office/drawing/2010/main" val="0"/>
                </a:ext>
              </a:extLst>
            </a:blip>
            <a:srcRect l="6069" t="21802" r="2900" b="-6396"/>
            <a:stretch/>
          </p:blipFill>
          <p:spPr>
            <a:xfrm>
              <a:off x="4782929" y="4447336"/>
              <a:ext cx="1125323" cy="450129"/>
            </a:xfrm>
            <a:prstGeom prst="rect">
              <a:avLst/>
            </a:prstGeom>
          </p:spPr>
        </p:pic>
        <p:cxnSp>
          <p:nvCxnSpPr>
            <p:cNvPr id="31" name="Rechte verbindingslijn 30"/>
            <p:cNvCxnSpPr/>
            <p:nvPr/>
          </p:nvCxnSpPr>
          <p:spPr>
            <a:xfrm flipV="1">
              <a:off x="5519530" y="4335401"/>
              <a:ext cx="0" cy="216024"/>
            </a:xfrm>
            <a:prstGeom prst="line">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pic>
        <p:nvPicPr>
          <p:cNvPr id="18" name="Afbeelding 17"/>
          <p:cNvPicPr>
            <a:picLocks noChangeAspect="1"/>
          </p:cNvPicPr>
          <p:nvPr userDrawn="1"/>
        </p:nvPicPr>
        <p:blipFill rotWithShape="1">
          <a:blip r:embed="rId4">
            <a:extLst>
              <a:ext uri="{28A0092B-C50C-407E-A947-70E740481C1C}">
                <a14:useLocalDpi xmlns:a14="http://schemas.microsoft.com/office/drawing/2010/main" val="0"/>
              </a:ext>
            </a:extLst>
          </a:blip>
          <a:srcRect l="1237" r="20193"/>
          <a:stretch/>
        </p:blipFill>
        <p:spPr>
          <a:xfrm>
            <a:off x="0" y="5868877"/>
            <a:ext cx="12192000" cy="920496"/>
          </a:xfrm>
          <a:prstGeom prst="rect">
            <a:avLst/>
          </a:prstGeom>
        </p:spPr>
      </p:pic>
    </p:spTree>
    <p:extLst>
      <p:ext uri="{BB962C8B-B14F-4D97-AF65-F5344CB8AC3E}">
        <p14:creationId xmlns:p14="http://schemas.microsoft.com/office/powerpoint/2010/main" val="29622241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8351" y="740831"/>
            <a:ext cx="10655300" cy="1151469"/>
          </a:xfrm>
          <a:prstGeom prst="rect">
            <a:avLst/>
          </a:prstGeom>
        </p:spPr>
        <p:txBody>
          <a:bodyPr lIns="0" tIns="0" rIns="0" bIns="0" anchor="t" anchorCtr="0">
            <a:normAutofit/>
          </a:bodyPr>
          <a:lstStyle>
            <a:lvl1pPr>
              <a:defRPr sz="3200" b="1" baseline="0"/>
            </a:lvl1pPr>
          </a:lstStyle>
          <a:p>
            <a:r>
              <a:rPr lang="nl-NL" dirty="0"/>
              <a:t>Inhoudsopgave</a:t>
            </a:r>
            <a:endParaRPr lang="en-US" dirty="0"/>
          </a:p>
        </p:txBody>
      </p:sp>
      <p:sp>
        <p:nvSpPr>
          <p:cNvPr id="3" name="Content Placeholder 2"/>
          <p:cNvSpPr>
            <a:spLocks noGrp="1"/>
          </p:cNvSpPr>
          <p:nvPr>
            <p:ph idx="1" hasCustomPrompt="1"/>
          </p:nvPr>
        </p:nvSpPr>
        <p:spPr/>
        <p:txBody>
          <a:bodyPr lIns="0" tIns="0" rIns="0" bIns="0">
            <a:normAutofit/>
          </a:bodyPr>
          <a:lstStyle>
            <a:lvl1pPr>
              <a:spcBef>
                <a:spcPts val="0"/>
              </a:spcBef>
              <a:defRPr sz="2667" baseline="0"/>
            </a:lvl1pPr>
            <a:lvl2pPr>
              <a:spcBef>
                <a:spcPts val="0"/>
              </a:spcBef>
              <a:defRPr sz="2400" baseline="0"/>
            </a:lvl2pPr>
            <a:lvl3pPr>
              <a:spcBef>
                <a:spcPts val="0"/>
              </a:spcBef>
              <a:defRPr sz="2133" baseline="0"/>
            </a:lvl3pPr>
            <a:lvl4pPr>
              <a:spcBef>
                <a:spcPts val="0"/>
              </a:spcBef>
              <a:defRPr sz="1867" baseline="0"/>
            </a:lvl4pPr>
            <a:lvl5pPr>
              <a:spcBef>
                <a:spcPts val="0"/>
              </a:spcBef>
              <a:defRPr sz="1600" baseline="0"/>
            </a:lvl5pPr>
          </a:lstStyle>
          <a:p>
            <a:pPr lvl="0"/>
            <a:r>
              <a:rPr lang="nl-NL" dirty="0"/>
              <a:t>Onderwerp van de eerste dia   dia 1</a:t>
            </a:r>
          </a:p>
          <a:p>
            <a:pPr lvl="0"/>
            <a:r>
              <a:rPr lang="nl-NL" dirty="0"/>
              <a:t>Onderwerp van de tweede dia   dia 2</a:t>
            </a:r>
          </a:p>
          <a:p>
            <a:pPr lvl="0"/>
            <a:r>
              <a:rPr lang="nl-NL" dirty="0"/>
              <a:t>Onderwerp van de derde dia   dia 3</a:t>
            </a:r>
          </a:p>
          <a:p>
            <a:pPr lvl="1"/>
            <a:r>
              <a:rPr lang="nl-NL" dirty="0"/>
              <a:t>Onderwerp van de vierde dia   dia 4</a:t>
            </a:r>
          </a:p>
          <a:p>
            <a:pPr lvl="2"/>
            <a:r>
              <a:rPr lang="nl-NL" dirty="0"/>
              <a:t>Onderwerp van de vijfde dia   dia 5</a:t>
            </a:r>
          </a:p>
          <a:p>
            <a:pPr lvl="3"/>
            <a:r>
              <a:rPr lang="nl-NL" dirty="0"/>
              <a:t>Onderwerp van de zesde dia   dia 6</a:t>
            </a:r>
          </a:p>
          <a:p>
            <a:pPr lvl="4"/>
            <a:r>
              <a:rPr lang="nl-NL" dirty="0"/>
              <a:t>Tweede niveau</a:t>
            </a:r>
          </a:p>
        </p:txBody>
      </p:sp>
      <p:sp>
        <p:nvSpPr>
          <p:cNvPr id="13" name="Tekstvak 12"/>
          <p:cNvSpPr txBox="1"/>
          <p:nvPr userDrawn="1"/>
        </p:nvSpPr>
        <p:spPr>
          <a:xfrm>
            <a:off x="12261370" y="5349214"/>
            <a:ext cx="1227452" cy="430695"/>
          </a:xfrm>
          <a:prstGeom prst="rect">
            <a:avLst/>
          </a:prstGeom>
          <a:noFill/>
        </p:spPr>
        <p:txBody>
          <a:bodyPr wrap="square" lIns="0" tIns="0" rIns="0" bIns="0" rtlCol="0">
            <a:spAutoFit/>
          </a:bodyPr>
          <a:lstStyle/>
          <a:p>
            <a:pPr marL="120648" indent="-120648">
              <a:tabLst/>
            </a:pPr>
            <a:r>
              <a:rPr lang="nl-NL" sz="933" b="1" u="none" baseline="0" dirty="0">
                <a:solidFill>
                  <a:srgbClr val="C00000"/>
                </a:solidFill>
                <a:latin typeface="Arial" charset="0"/>
              </a:rPr>
              <a:t>Ruimte onder deze </a:t>
            </a:r>
          </a:p>
          <a:p>
            <a:pPr marL="120648" indent="-120648">
              <a:tabLst/>
            </a:pPr>
            <a:r>
              <a:rPr lang="nl-NL" sz="933" b="1" u="none" baseline="0" dirty="0">
                <a:solidFill>
                  <a:srgbClr val="C00000"/>
                </a:solidFill>
                <a:latin typeface="Arial" charset="0"/>
              </a:rPr>
              <a:t>hulplijn vrij houden </a:t>
            </a:r>
          </a:p>
          <a:p>
            <a:pPr marL="120648" indent="-120648">
              <a:tabLst/>
            </a:pPr>
            <a:r>
              <a:rPr lang="nl-NL" sz="933" b="1" u="none" baseline="0" dirty="0">
                <a:solidFill>
                  <a:srgbClr val="C00000"/>
                </a:solidFill>
                <a:latin typeface="Arial" charset="0"/>
              </a:rPr>
              <a:t>voor subtitel</a:t>
            </a:r>
            <a:endParaRPr lang="nl-NL" sz="933" baseline="0" dirty="0">
              <a:latin typeface="Arial" charset="0"/>
            </a:endParaRPr>
          </a:p>
        </p:txBody>
      </p:sp>
      <p:sp>
        <p:nvSpPr>
          <p:cNvPr id="24" name="Tijdelijke aanduiding voor voettekst 1"/>
          <p:cNvSpPr>
            <a:spLocks noGrp="1"/>
          </p:cNvSpPr>
          <p:nvPr userDrawn="1">
            <p:ph type="ftr" sz="quarter" idx="10"/>
          </p:nvPr>
        </p:nvSpPr>
        <p:spPr>
          <a:xfrm>
            <a:off x="768350" y="5925278"/>
            <a:ext cx="9840151" cy="501341"/>
          </a:xfrm>
          <a:prstGeom prst="rect">
            <a:avLst/>
          </a:prstGeom>
        </p:spPr>
        <p:txBody>
          <a:bodyPr vert="horz" lIns="0" tIns="0" rIns="0" bIns="0" rtlCol="0" anchor="t" anchorCtr="0"/>
          <a:lstStyle>
            <a:lvl1pPr algn="l">
              <a:defRPr sz="1600" baseline="0">
                <a:solidFill>
                  <a:schemeClr val="tx1"/>
                </a:solidFill>
                <a:latin typeface="Arial" charset="0"/>
              </a:defRPr>
            </a:lvl1pPr>
          </a:lstStyle>
          <a:p>
            <a:r>
              <a:rPr lang="nl-NL"/>
              <a:t>U kunt deze subtitel aanpassen via ‘Invoegen’ in het menu item ‘Koptekst en voettekst’</a:t>
            </a:r>
            <a:endParaRPr lang="nl-NL" dirty="0"/>
          </a:p>
        </p:txBody>
      </p:sp>
      <p:sp>
        <p:nvSpPr>
          <p:cNvPr id="25" name="Tijdelijke aanduiding voor voettekst 1"/>
          <p:cNvSpPr txBox="1">
            <a:spLocks/>
          </p:cNvSpPr>
          <p:nvPr userDrawn="1"/>
        </p:nvSpPr>
        <p:spPr>
          <a:xfrm>
            <a:off x="11137501" y="6501342"/>
            <a:ext cx="815151" cy="501341"/>
          </a:xfrm>
          <a:prstGeom prst="rect">
            <a:avLst/>
          </a:prstGeom>
        </p:spPr>
        <p:txBody>
          <a:bodyPr vert="horz" lIns="0" tIns="0" rIns="0" bIns="0" rtlCol="0" anchor="t" anchorCtr="0"/>
          <a:lstStyle>
            <a:defPPr>
              <a:defRPr lang="nl-NL"/>
            </a:defPPr>
            <a:lvl1pPr marL="0" algn="l" defTabSz="685800" rtl="0" eaLnBrk="1" latinLnBrk="0" hangingPunct="1">
              <a:defRPr sz="1200" kern="1200" baseline="0">
                <a:solidFill>
                  <a:schemeClr val="tx1"/>
                </a:solidFill>
                <a:latin typeface="Arial"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2C4680AE-594F-F745-8AB4-5ED4CA057D96}" type="slidenum">
              <a:rPr lang="nl-NL" sz="1333" smtClean="0"/>
              <a:pPr algn="r"/>
              <a:t>‹nr.›</a:t>
            </a:fld>
            <a:endParaRPr lang="nl-NL" sz="1333" dirty="0"/>
          </a:p>
        </p:txBody>
      </p:sp>
      <p:sp>
        <p:nvSpPr>
          <p:cNvPr id="22" name="Tekstvak 21"/>
          <p:cNvSpPr txBox="1"/>
          <p:nvPr/>
        </p:nvSpPr>
        <p:spPr>
          <a:xfrm>
            <a:off x="-1584853" y="740834"/>
            <a:ext cx="1500431" cy="5311903"/>
          </a:xfrm>
          <a:prstGeom prst="rect">
            <a:avLst/>
          </a:prstGeom>
          <a:noFill/>
        </p:spPr>
        <p:txBody>
          <a:bodyPr wrap="square" lIns="0" tIns="0" rIns="0" bIns="0" rtlCol="0">
            <a:spAutoFit/>
          </a:bodyPr>
          <a:lstStyle/>
          <a:p>
            <a:pPr marL="120648" indent="-120648">
              <a:tabLst/>
            </a:pPr>
            <a:r>
              <a:rPr lang="nl-NL" sz="933" b="1" baseline="0" dirty="0">
                <a:latin typeface="Arial" charset="0"/>
              </a:rPr>
              <a:t>Afbeelding wijzigen</a:t>
            </a:r>
          </a:p>
          <a:p>
            <a:pPr marL="120648" indent="-120648">
              <a:buAutoNum type="arabicPeriod"/>
              <a:tabLst/>
            </a:pPr>
            <a:r>
              <a:rPr lang="nl-NL" sz="933" baseline="0" dirty="0">
                <a:latin typeface="Arial" charset="0"/>
              </a:rPr>
              <a:t>Klik op de afbeelding</a:t>
            </a:r>
          </a:p>
          <a:p>
            <a:pPr marL="120648" indent="-120648">
              <a:buAutoNum type="arabicPeriod"/>
              <a:tabLst/>
            </a:pPr>
            <a:r>
              <a:rPr lang="nl-NL" sz="933" baseline="0" dirty="0">
                <a:latin typeface="Arial" charset="0"/>
              </a:rPr>
              <a:t>Rechtermuisknop</a:t>
            </a:r>
            <a:br>
              <a:rPr lang="nl-NL" sz="933" baseline="0" dirty="0">
                <a:latin typeface="Arial" charset="0"/>
              </a:rPr>
            </a:br>
            <a:r>
              <a:rPr lang="nl-NL" sz="933" u="sng" baseline="0" dirty="0">
                <a:latin typeface="Arial" charset="0"/>
              </a:rPr>
              <a:t>Afbeelding wijzigen…</a:t>
            </a:r>
          </a:p>
          <a:p>
            <a:pPr marL="120648" indent="-120648">
              <a:buAutoNum type="arabicPeriod"/>
              <a:tabLst/>
            </a:pPr>
            <a:r>
              <a:rPr lang="nl-NL" sz="933" baseline="0" dirty="0">
                <a:latin typeface="Arial" charset="0"/>
              </a:rPr>
              <a:t>Nieuw beeld toewijzen</a:t>
            </a:r>
            <a:br>
              <a:rPr lang="nl-NL" sz="933" baseline="0" dirty="0">
                <a:latin typeface="Arial" charset="0"/>
              </a:rPr>
            </a:br>
            <a:endParaRPr lang="nl-NL" sz="933" baseline="0" dirty="0">
              <a:latin typeface="Arial" charset="0"/>
            </a:endParaRPr>
          </a:p>
          <a:p>
            <a:pPr marL="120648" indent="-120648">
              <a:tabLst/>
            </a:pPr>
            <a:r>
              <a:rPr lang="nl-NL" sz="933" b="1" baseline="0" dirty="0">
                <a:latin typeface="Arial" charset="0"/>
              </a:rPr>
              <a:t>Positie in kader wijzigen</a:t>
            </a:r>
          </a:p>
          <a:p>
            <a:pPr marL="120648" indent="-120648">
              <a:buAutoNum type="arabicPeriod"/>
              <a:tabLst/>
            </a:pPr>
            <a:r>
              <a:rPr lang="nl-NL" sz="933" baseline="0" dirty="0">
                <a:latin typeface="Arial" charset="0"/>
              </a:rPr>
              <a:t>Ga op afbeelding staan</a:t>
            </a:r>
          </a:p>
          <a:p>
            <a:pPr marL="120648" indent="-120648">
              <a:buAutoNum type="arabicPeriod"/>
              <a:tabLst/>
            </a:pPr>
            <a:r>
              <a:rPr lang="nl-NL" sz="933" baseline="0" dirty="0">
                <a:latin typeface="Arial" charset="0"/>
              </a:rPr>
              <a:t>Rechtermuisknop</a:t>
            </a:r>
            <a:br>
              <a:rPr lang="nl-NL" sz="933" baseline="0" dirty="0">
                <a:latin typeface="Arial" charset="0"/>
              </a:rPr>
            </a:br>
            <a:r>
              <a:rPr lang="nl-NL" sz="933" u="sng" baseline="0" dirty="0">
                <a:latin typeface="Arial" charset="0"/>
              </a:rPr>
              <a:t>Afbeelding opmaken…</a:t>
            </a:r>
          </a:p>
          <a:p>
            <a:pPr marL="120648" indent="-120648">
              <a:buAutoNum type="arabicPeriod"/>
              <a:tabLst/>
            </a:pPr>
            <a:r>
              <a:rPr lang="nl-NL" sz="933" baseline="0" dirty="0">
                <a:latin typeface="Arial" charset="0"/>
              </a:rPr>
              <a:t>Klik op afbeelding</a:t>
            </a:r>
            <a:br>
              <a:rPr lang="nl-NL" sz="933" baseline="0" dirty="0">
                <a:latin typeface="Arial" charset="0"/>
              </a:rPr>
            </a:br>
            <a:r>
              <a:rPr lang="nl-NL" sz="933" u="sng" baseline="0" dirty="0">
                <a:latin typeface="Arial" charset="0"/>
              </a:rPr>
              <a:t>Bijsnijden</a:t>
            </a:r>
            <a:r>
              <a:rPr lang="nl-NL" sz="933" baseline="0" dirty="0">
                <a:latin typeface="Arial" charset="0"/>
              </a:rPr>
              <a:t> &gt;</a:t>
            </a:r>
            <a:br>
              <a:rPr lang="nl-NL" sz="933" baseline="0" dirty="0">
                <a:latin typeface="Arial" charset="0"/>
              </a:rPr>
            </a:br>
            <a:r>
              <a:rPr lang="nl-NL" sz="933" u="sng" baseline="0" dirty="0">
                <a:latin typeface="Arial" charset="0"/>
              </a:rPr>
              <a:t>Afbeeldingspositie</a:t>
            </a:r>
            <a:br>
              <a:rPr lang="nl-NL" sz="933" baseline="0" dirty="0">
                <a:latin typeface="Arial" charset="0"/>
              </a:rPr>
            </a:br>
            <a:r>
              <a:rPr lang="nl-NL" sz="933" u="sng" baseline="0" dirty="0">
                <a:latin typeface="Arial" charset="0"/>
              </a:rPr>
              <a:t>Verschuiving X of Y</a:t>
            </a:r>
          </a:p>
          <a:p>
            <a:pPr marL="120648" indent="-120648">
              <a:buAutoNum type="arabicPeriod"/>
              <a:tabLst/>
            </a:pPr>
            <a:endParaRPr lang="nl-NL" sz="933" u="sng" baseline="0" dirty="0">
              <a:latin typeface="Arial" charset="0"/>
            </a:endParaRPr>
          </a:p>
          <a:p>
            <a:pPr marL="120648" indent="-120648">
              <a:tabLst/>
            </a:pPr>
            <a:r>
              <a:rPr lang="nl-NL" sz="933" b="1" baseline="0" dirty="0">
                <a:latin typeface="Arial" charset="0"/>
              </a:rPr>
              <a:t>Schikken</a:t>
            </a:r>
            <a:endParaRPr lang="nl-NL" sz="933" b="0" u="sng" baseline="0" dirty="0">
              <a:latin typeface="Arial" charset="0"/>
            </a:endParaRPr>
          </a:p>
          <a:p>
            <a:pPr marL="8466" indent="-8466">
              <a:tabLst/>
            </a:pPr>
            <a:r>
              <a:rPr lang="nl-NL" sz="933" u="none" baseline="0" dirty="0">
                <a:latin typeface="Arial" charset="0"/>
              </a:rPr>
              <a:t>Onder start vindt u </a:t>
            </a:r>
          </a:p>
          <a:p>
            <a:pPr marL="8466" indent="-8466">
              <a:tabLst/>
            </a:pPr>
            <a:r>
              <a:rPr lang="nl-NL" sz="933" u="none" baseline="0" dirty="0">
                <a:latin typeface="Arial" charset="0"/>
              </a:rPr>
              <a:t>deze knop (ook </a:t>
            </a:r>
            <a:br>
              <a:rPr lang="nl-NL" sz="933" u="none" baseline="0" dirty="0">
                <a:latin typeface="Arial" charset="0"/>
              </a:rPr>
            </a:br>
            <a:r>
              <a:rPr lang="nl-NL" sz="933" u="none" baseline="0" dirty="0">
                <a:latin typeface="Arial" charset="0"/>
              </a:rPr>
              <a:t>onder het menu). U kunt hiermee objecten naar voren of naar achter plaatsen en/of eenvoudig uitlijnen.</a:t>
            </a:r>
          </a:p>
          <a:p>
            <a:pPr marL="8466" indent="-8466">
              <a:tabLst/>
            </a:pPr>
            <a:endParaRPr lang="nl-NL" sz="933" u="none" baseline="0" dirty="0">
              <a:latin typeface="Arial" charset="0"/>
            </a:endParaRPr>
          </a:p>
          <a:p>
            <a:pPr marL="120648" indent="-120648">
              <a:tabLst/>
            </a:pPr>
            <a:r>
              <a:rPr lang="nl-NL" sz="933" b="1" baseline="0" dirty="0">
                <a:latin typeface="Arial" charset="0"/>
              </a:rPr>
              <a:t>Derde kleur toewijzen</a:t>
            </a:r>
          </a:p>
          <a:p>
            <a:pPr marL="120648" indent="-120648">
              <a:buAutoNum type="arabicPeriod"/>
              <a:tabLst/>
            </a:pPr>
            <a:r>
              <a:rPr lang="nl-NL" sz="933" baseline="0" dirty="0">
                <a:latin typeface="Arial" charset="0"/>
              </a:rPr>
              <a:t>Klik op het vlak dat een andere kleur moet</a:t>
            </a:r>
            <a:r>
              <a:rPr lang="nl-NL" sz="933" dirty="0">
                <a:latin typeface="Arial" charset="0"/>
              </a:rPr>
              <a:t> </a:t>
            </a:r>
            <a:r>
              <a:rPr lang="nl-NL" sz="933" baseline="0" dirty="0">
                <a:latin typeface="Arial" charset="0"/>
              </a:rPr>
              <a:t>krijgen</a:t>
            </a:r>
          </a:p>
          <a:p>
            <a:pPr marL="120648" indent="-120648">
              <a:buAutoNum type="arabicPeriod"/>
              <a:tabLst/>
            </a:pPr>
            <a:r>
              <a:rPr lang="nl-NL" sz="933" baseline="0" dirty="0">
                <a:latin typeface="Arial" charset="0"/>
              </a:rPr>
              <a:t>Klik op </a:t>
            </a:r>
            <a:r>
              <a:rPr lang="nl-NL" sz="933" u="sng" baseline="0" dirty="0">
                <a:latin typeface="Arial" charset="0"/>
              </a:rPr>
              <a:t>Opvullen van vorm</a:t>
            </a:r>
          </a:p>
          <a:p>
            <a:pPr marL="120648" indent="-120648">
              <a:buAutoNum type="arabicPeriod"/>
              <a:tabLst/>
            </a:pPr>
            <a:r>
              <a:rPr lang="nl-NL" sz="933" dirty="0">
                <a:latin typeface="Arial" charset="0"/>
              </a:rPr>
              <a:t>K</a:t>
            </a:r>
            <a:r>
              <a:rPr lang="nl-NL" sz="933" baseline="0" dirty="0">
                <a:latin typeface="Arial" charset="0"/>
              </a:rPr>
              <a:t>lik op </a:t>
            </a:r>
            <a:r>
              <a:rPr lang="nl-NL" sz="933" u="sng" baseline="0" dirty="0">
                <a:latin typeface="Arial" charset="0"/>
              </a:rPr>
              <a:t>Meer opvulkleuren</a:t>
            </a:r>
            <a:endParaRPr lang="nl-NL" sz="933" dirty="0">
              <a:latin typeface="Arial" charset="0"/>
            </a:endParaRPr>
          </a:p>
          <a:p>
            <a:pPr marL="120648" indent="-120648">
              <a:buAutoNum type="arabicPeriod"/>
              <a:tabLst/>
            </a:pPr>
            <a:r>
              <a:rPr lang="nl-NL" sz="933" dirty="0">
                <a:latin typeface="Arial" charset="0"/>
              </a:rPr>
              <a:t>Kies tab </a:t>
            </a:r>
            <a:r>
              <a:rPr lang="nl-NL" sz="933" u="sng" dirty="0">
                <a:latin typeface="Arial" charset="0"/>
              </a:rPr>
              <a:t>Aangepast</a:t>
            </a:r>
          </a:p>
          <a:p>
            <a:pPr marL="120648" indent="-120648">
              <a:buAutoNum type="arabicPeriod"/>
              <a:tabLst/>
            </a:pPr>
            <a:r>
              <a:rPr lang="nl-NL" sz="933" baseline="0" dirty="0">
                <a:latin typeface="Arial" charset="0"/>
              </a:rPr>
              <a:t>Vul de RGB-waarde</a:t>
            </a:r>
            <a:r>
              <a:rPr lang="nl-NL" sz="933" dirty="0">
                <a:latin typeface="Arial" charset="0"/>
              </a:rPr>
              <a:t> in van een van de voorgestelde kleuren</a:t>
            </a:r>
            <a:r>
              <a:rPr lang="nl-NL" sz="933" baseline="0" dirty="0">
                <a:latin typeface="Arial" charset="0"/>
              </a:rPr>
              <a:t> op Tools en tips-pagina</a:t>
            </a:r>
            <a:endParaRPr lang="nl-NL" sz="933" dirty="0">
              <a:latin typeface="Arial" charset="0"/>
            </a:endParaRPr>
          </a:p>
          <a:p>
            <a:pPr marL="120648" indent="-120648">
              <a:buAutoNum type="arabicPeriod"/>
              <a:tabLst/>
            </a:pPr>
            <a:r>
              <a:rPr lang="nl-NL" sz="933" baseline="0" dirty="0">
                <a:latin typeface="Arial" charset="0"/>
              </a:rPr>
              <a:t>Klik op OK</a:t>
            </a:r>
          </a:p>
          <a:p>
            <a:pPr marL="8466" indent="-8466">
              <a:tabLst/>
            </a:pPr>
            <a:endParaRPr lang="nl-NL" sz="933" baseline="0" dirty="0">
              <a:latin typeface="Arial" charset="0"/>
            </a:endParaRPr>
          </a:p>
        </p:txBody>
      </p:sp>
      <p:pic>
        <p:nvPicPr>
          <p:cNvPr id="23" name="Afbeelding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98" y="2896056"/>
            <a:ext cx="306827" cy="375011"/>
          </a:xfrm>
          <a:prstGeom prst="rect">
            <a:avLst/>
          </a:prstGeom>
        </p:spPr>
      </p:pic>
      <p:grpSp>
        <p:nvGrpSpPr>
          <p:cNvPr id="26" name="Groeperen 25"/>
          <p:cNvGrpSpPr/>
          <p:nvPr/>
        </p:nvGrpSpPr>
        <p:grpSpPr>
          <a:xfrm>
            <a:off x="-1584853" y="5637245"/>
            <a:ext cx="1500431" cy="749419"/>
            <a:chOff x="4782929" y="4335401"/>
            <a:chExt cx="1125323" cy="562064"/>
          </a:xfrm>
        </p:grpSpPr>
        <p:pic>
          <p:nvPicPr>
            <p:cNvPr id="27" name="Afbeelding 26"/>
            <p:cNvPicPr>
              <a:picLocks noChangeAspect="1"/>
            </p:cNvPicPr>
            <p:nvPr/>
          </p:nvPicPr>
          <p:blipFill rotWithShape="1">
            <a:blip r:embed="rId3">
              <a:extLst>
                <a:ext uri="{28A0092B-C50C-407E-A947-70E740481C1C}">
                  <a14:useLocalDpi xmlns:a14="http://schemas.microsoft.com/office/drawing/2010/main" val="0"/>
                </a:ext>
              </a:extLst>
            </a:blip>
            <a:srcRect l="6069" t="21802" r="2900" b="-6396"/>
            <a:stretch/>
          </p:blipFill>
          <p:spPr>
            <a:xfrm>
              <a:off x="4782929" y="4447336"/>
              <a:ext cx="1125323" cy="450129"/>
            </a:xfrm>
            <a:prstGeom prst="rect">
              <a:avLst/>
            </a:prstGeom>
          </p:spPr>
        </p:pic>
        <p:cxnSp>
          <p:nvCxnSpPr>
            <p:cNvPr id="28" name="Rechte verbindingslijn 27"/>
            <p:cNvCxnSpPr/>
            <p:nvPr/>
          </p:nvCxnSpPr>
          <p:spPr>
            <a:xfrm flipV="1">
              <a:off x="5519530" y="4335401"/>
              <a:ext cx="0" cy="216024"/>
            </a:xfrm>
            <a:prstGeom prst="line">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179818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8351" y="740831"/>
            <a:ext cx="10655300" cy="1151469"/>
          </a:xfrm>
          <a:prstGeom prst="rect">
            <a:avLst/>
          </a:prstGeom>
        </p:spPr>
        <p:txBody>
          <a:bodyPr lIns="0" tIns="0" rIns="0" bIns="0" anchor="t" anchorCtr="0">
            <a:normAutofit/>
          </a:bodyPr>
          <a:lstStyle>
            <a:lvl1pPr>
              <a:defRPr sz="3200" b="1" baseline="0"/>
            </a:lvl1pPr>
          </a:lstStyle>
          <a:p>
            <a:r>
              <a:rPr lang="nl-NL" dirty="0"/>
              <a:t>Klik om titel van de dia toe te voegen</a:t>
            </a:r>
            <a:endParaRPr lang="en-US" dirty="0"/>
          </a:p>
        </p:txBody>
      </p:sp>
      <p:sp>
        <p:nvSpPr>
          <p:cNvPr id="3" name="Content Placeholder 2"/>
          <p:cNvSpPr>
            <a:spLocks noGrp="1"/>
          </p:cNvSpPr>
          <p:nvPr>
            <p:ph idx="1" hasCustomPrompt="1"/>
          </p:nvPr>
        </p:nvSpPr>
        <p:spPr/>
        <p:txBody>
          <a:bodyPr lIns="0" tIns="0" rIns="0" bIns="0">
            <a:normAutofit/>
          </a:bodyPr>
          <a:lstStyle>
            <a:lvl1pPr marL="228594" marR="0" indent="-22859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sz="2667" baseline="0"/>
            </a:lvl1pPr>
            <a:lvl2pPr>
              <a:spcBef>
                <a:spcPts val="0"/>
              </a:spcBef>
              <a:defRPr sz="2400" baseline="0"/>
            </a:lvl2pPr>
            <a:lvl3pPr>
              <a:spcBef>
                <a:spcPts val="0"/>
              </a:spcBef>
              <a:defRPr sz="2133" baseline="0"/>
            </a:lvl3pPr>
            <a:lvl4pPr>
              <a:spcBef>
                <a:spcPts val="0"/>
              </a:spcBef>
              <a:defRPr sz="1867" baseline="0"/>
            </a:lvl4pPr>
            <a:lvl5pPr>
              <a:spcBef>
                <a:spcPts val="0"/>
              </a:spcBef>
              <a:defRPr sz="1600" baseline="0"/>
            </a:lvl5pPr>
          </a:lstStyle>
          <a:p>
            <a:pPr lvl="0"/>
            <a:r>
              <a:rPr lang="nl-NL" dirty="0"/>
              <a:t>Klik om tekst toe te voegen</a:t>
            </a:r>
          </a:p>
          <a:p>
            <a:pPr lvl="1"/>
            <a:r>
              <a:rPr lang="nl-NL" dirty="0"/>
              <a:t>Klik om tekst toe te voegen</a:t>
            </a:r>
          </a:p>
          <a:p>
            <a:pPr lvl="2"/>
            <a:r>
              <a:rPr lang="nl-NL" dirty="0"/>
              <a:t>Klik om tekst toe te voegen</a:t>
            </a:r>
          </a:p>
          <a:p>
            <a:pPr lvl="3"/>
            <a:r>
              <a:rPr lang="nl-NL" dirty="0"/>
              <a:t>Klik om tekst toe te voegen</a:t>
            </a:r>
          </a:p>
          <a:p>
            <a:pPr lvl="4"/>
            <a:r>
              <a:rPr lang="nl-NL" dirty="0"/>
              <a:t>Klik om tekst toe te voegen</a:t>
            </a:r>
          </a:p>
        </p:txBody>
      </p:sp>
      <p:sp>
        <p:nvSpPr>
          <p:cNvPr id="24" name="Tijdelijke aanduiding voor voettekst 1"/>
          <p:cNvSpPr>
            <a:spLocks noGrp="1"/>
          </p:cNvSpPr>
          <p:nvPr userDrawn="1">
            <p:ph type="ftr" sz="quarter" idx="10"/>
          </p:nvPr>
        </p:nvSpPr>
        <p:spPr>
          <a:xfrm>
            <a:off x="768350" y="5925278"/>
            <a:ext cx="9840151" cy="501341"/>
          </a:xfrm>
          <a:prstGeom prst="rect">
            <a:avLst/>
          </a:prstGeom>
        </p:spPr>
        <p:txBody>
          <a:bodyPr vert="horz" lIns="0" tIns="0" rIns="0" bIns="0" rtlCol="0" anchor="t" anchorCtr="0"/>
          <a:lstStyle>
            <a:lvl1pPr algn="l">
              <a:defRPr sz="1600" baseline="0">
                <a:solidFill>
                  <a:schemeClr val="tx1"/>
                </a:solidFill>
                <a:latin typeface="Arial" charset="0"/>
              </a:defRPr>
            </a:lvl1pPr>
          </a:lstStyle>
          <a:p>
            <a:r>
              <a:rPr lang="nl-NL"/>
              <a:t>U kunt deze subtitel aanpassen via ‘Invoegen’ in het menu item ‘Koptekst en voettekst’</a:t>
            </a:r>
            <a:endParaRPr lang="nl-NL" dirty="0"/>
          </a:p>
        </p:txBody>
      </p:sp>
      <p:sp>
        <p:nvSpPr>
          <p:cNvPr id="25" name="Tijdelijke aanduiding voor voettekst 1"/>
          <p:cNvSpPr txBox="1">
            <a:spLocks/>
          </p:cNvSpPr>
          <p:nvPr userDrawn="1"/>
        </p:nvSpPr>
        <p:spPr>
          <a:xfrm>
            <a:off x="10608499" y="5925278"/>
            <a:ext cx="815151" cy="501341"/>
          </a:xfrm>
          <a:prstGeom prst="rect">
            <a:avLst/>
          </a:prstGeom>
        </p:spPr>
        <p:txBody>
          <a:bodyPr vert="horz" lIns="0" tIns="0" rIns="0" bIns="0" rtlCol="0" anchor="t" anchorCtr="0"/>
          <a:lstStyle>
            <a:defPPr>
              <a:defRPr lang="nl-NL"/>
            </a:defPPr>
            <a:lvl1pPr marL="0" algn="l" defTabSz="685800" rtl="0" eaLnBrk="1" latinLnBrk="0" hangingPunct="1">
              <a:defRPr sz="1200" kern="1200" baseline="0">
                <a:solidFill>
                  <a:schemeClr val="tx1"/>
                </a:solidFill>
                <a:latin typeface="Arial"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2C4680AE-594F-F745-8AB4-5ED4CA057D96}" type="slidenum">
              <a:rPr lang="nl-NL" sz="1600" smtClean="0"/>
              <a:pPr algn="r"/>
              <a:t>‹nr.›</a:t>
            </a:fld>
            <a:endParaRPr lang="nl-NL" sz="1600" dirty="0"/>
          </a:p>
        </p:txBody>
      </p:sp>
      <p:sp>
        <p:nvSpPr>
          <p:cNvPr id="22" name="Tekstvak 21"/>
          <p:cNvSpPr txBox="1"/>
          <p:nvPr/>
        </p:nvSpPr>
        <p:spPr>
          <a:xfrm>
            <a:off x="-1584853" y="740834"/>
            <a:ext cx="1500431" cy="5311903"/>
          </a:xfrm>
          <a:prstGeom prst="rect">
            <a:avLst/>
          </a:prstGeom>
          <a:noFill/>
        </p:spPr>
        <p:txBody>
          <a:bodyPr wrap="square" lIns="0" tIns="0" rIns="0" bIns="0" rtlCol="0">
            <a:spAutoFit/>
          </a:bodyPr>
          <a:lstStyle/>
          <a:p>
            <a:pPr marL="120648" indent="-120648">
              <a:tabLst/>
            </a:pPr>
            <a:r>
              <a:rPr lang="nl-NL" sz="933" b="1" baseline="0" dirty="0">
                <a:latin typeface="Arial" charset="0"/>
              </a:rPr>
              <a:t>Afbeelding wijzigen</a:t>
            </a:r>
          </a:p>
          <a:p>
            <a:pPr marL="120648" indent="-120648">
              <a:buAutoNum type="arabicPeriod"/>
              <a:tabLst/>
            </a:pPr>
            <a:r>
              <a:rPr lang="nl-NL" sz="933" baseline="0" dirty="0">
                <a:latin typeface="Arial" charset="0"/>
              </a:rPr>
              <a:t>Klik op de afbeelding</a:t>
            </a:r>
          </a:p>
          <a:p>
            <a:pPr marL="120648" indent="-120648">
              <a:buAutoNum type="arabicPeriod"/>
              <a:tabLst/>
            </a:pPr>
            <a:r>
              <a:rPr lang="nl-NL" sz="933" baseline="0" dirty="0">
                <a:latin typeface="Arial" charset="0"/>
              </a:rPr>
              <a:t>Rechtermuisknop</a:t>
            </a:r>
            <a:br>
              <a:rPr lang="nl-NL" sz="933" baseline="0" dirty="0">
                <a:latin typeface="Arial" charset="0"/>
              </a:rPr>
            </a:br>
            <a:r>
              <a:rPr lang="nl-NL" sz="933" u="sng" baseline="0" dirty="0">
                <a:latin typeface="Arial" charset="0"/>
              </a:rPr>
              <a:t>Afbeelding wijzigen…</a:t>
            </a:r>
          </a:p>
          <a:p>
            <a:pPr marL="120648" indent="-120648">
              <a:buAutoNum type="arabicPeriod"/>
              <a:tabLst/>
            </a:pPr>
            <a:r>
              <a:rPr lang="nl-NL" sz="933" baseline="0" dirty="0">
                <a:latin typeface="Arial" charset="0"/>
              </a:rPr>
              <a:t>Nieuw beeld toewijzen</a:t>
            </a:r>
            <a:br>
              <a:rPr lang="nl-NL" sz="933" baseline="0" dirty="0">
                <a:latin typeface="Arial" charset="0"/>
              </a:rPr>
            </a:br>
            <a:endParaRPr lang="nl-NL" sz="933" baseline="0" dirty="0">
              <a:latin typeface="Arial" charset="0"/>
            </a:endParaRPr>
          </a:p>
          <a:p>
            <a:pPr marL="120648" indent="-120648">
              <a:tabLst/>
            </a:pPr>
            <a:r>
              <a:rPr lang="nl-NL" sz="933" b="1" baseline="0" dirty="0">
                <a:latin typeface="Arial" charset="0"/>
              </a:rPr>
              <a:t>Positie in kader wijzigen</a:t>
            </a:r>
          </a:p>
          <a:p>
            <a:pPr marL="120648" indent="-120648">
              <a:buAutoNum type="arabicPeriod"/>
              <a:tabLst/>
            </a:pPr>
            <a:r>
              <a:rPr lang="nl-NL" sz="933" baseline="0" dirty="0">
                <a:latin typeface="Arial" charset="0"/>
              </a:rPr>
              <a:t>Ga op afbeelding staan</a:t>
            </a:r>
          </a:p>
          <a:p>
            <a:pPr marL="120648" indent="-120648">
              <a:buAutoNum type="arabicPeriod"/>
              <a:tabLst/>
            </a:pPr>
            <a:r>
              <a:rPr lang="nl-NL" sz="933" baseline="0" dirty="0">
                <a:latin typeface="Arial" charset="0"/>
              </a:rPr>
              <a:t>Rechtermuisknop</a:t>
            </a:r>
            <a:br>
              <a:rPr lang="nl-NL" sz="933" baseline="0" dirty="0">
                <a:latin typeface="Arial" charset="0"/>
              </a:rPr>
            </a:br>
            <a:r>
              <a:rPr lang="nl-NL" sz="933" u="sng" baseline="0" dirty="0">
                <a:latin typeface="Arial" charset="0"/>
              </a:rPr>
              <a:t>Afbeelding opmaken…</a:t>
            </a:r>
          </a:p>
          <a:p>
            <a:pPr marL="120648" indent="-120648">
              <a:buAutoNum type="arabicPeriod"/>
              <a:tabLst/>
            </a:pPr>
            <a:r>
              <a:rPr lang="nl-NL" sz="933" baseline="0" dirty="0">
                <a:latin typeface="Arial" charset="0"/>
              </a:rPr>
              <a:t>Klik op afbeelding</a:t>
            </a:r>
            <a:br>
              <a:rPr lang="nl-NL" sz="933" baseline="0" dirty="0">
                <a:latin typeface="Arial" charset="0"/>
              </a:rPr>
            </a:br>
            <a:r>
              <a:rPr lang="nl-NL" sz="933" u="sng" baseline="0" dirty="0">
                <a:latin typeface="Arial" charset="0"/>
              </a:rPr>
              <a:t>Bijsnijden</a:t>
            </a:r>
            <a:r>
              <a:rPr lang="nl-NL" sz="933" baseline="0" dirty="0">
                <a:latin typeface="Arial" charset="0"/>
              </a:rPr>
              <a:t> &gt;</a:t>
            </a:r>
            <a:br>
              <a:rPr lang="nl-NL" sz="933" baseline="0" dirty="0">
                <a:latin typeface="Arial" charset="0"/>
              </a:rPr>
            </a:br>
            <a:r>
              <a:rPr lang="nl-NL" sz="933" u="sng" baseline="0" dirty="0">
                <a:latin typeface="Arial" charset="0"/>
              </a:rPr>
              <a:t>Afbeeldingspositie</a:t>
            </a:r>
            <a:br>
              <a:rPr lang="nl-NL" sz="933" baseline="0" dirty="0">
                <a:latin typeface="Arial" charset="0"/>
              </a:rPr>
            </a:br>
            <a:r>
              <a:rPr lang="nl-NL" sz="933" u="sng" baseline="0" dirty="0">
                <a:latin typeface="Arial" charset="0"/>
              </a:rPr>
              <a:t>Verschuiving X of Y</a:t>
            </a:r>
          </a:p>
          <a:p>
            <a:pPr marL="120648" indent="-120648">
              <a:buAutoNum type="arabicPeriod"/>
              <a:tabLst/>
            </a:pPr>
            <a:endParaRPr lang="nl-NL" sz="933" u="sng" baseline="0" dirty="0">
              <a:latin typeface="Arial" charset="0"/>
            </a:endParaRPr>
          </a:p>
          <a:p>
            <a:pPr marL="120648" indent="-120648">
              <a:tabLst/>
            </a:pPr>
            <a:r>
              <a:rPr lang="nl-NL" sz="933" b="1" baseline="0" dirty="0">
                <a:latin typeface="Arial" charset="0"/>
              </a:rPr>
              <a:t>Schikken</a:t>
            </a:r>
            <a:endParaRPr lang="nl-NL" sz="933" b="0" u="sng" baseline="0" dirty="0">
              <a:latin typeface="Arial" charset="0"/>
            </a:endParaRPr>
          </a:p>
          <a:p>
            <a:pPr marL="8466" indent="-8466">
              <a:tabLst/>
            </a:pPr>
            <a:r>
              <a:rPr lang="nl-NL" sz="933" u="none" baseline="0" dirty="0">
                <a:latin typeface="Arial" charset="0"/>
              </a:rPr>
              <a:t>Onder start vindt u </a:t>
            </a:r>
          </a:p>
          <a:p>
            <a:pPr marL="8466" indent="-8466">
              <a:tabLst/>
            </a:pPr>
            <a:r>
              <a:rPr lang="nl-NL" sz="933" u="none" baseline="0" dirty="0">
                <a:latin typeface="Arial" charset="0"/>
              </a:rPr>
              <a:t>deze knop (ook </a:t>
            </a:r>
            <a:br>
              <a:rPr lang="nl-NL" sz="933" u="none" baseline="0" dirty="0">
                <a:latin typeface="Arial" charset="0"/>
              </a:rPr>
            </a:br>
            <a:r>
              <a:rPr lang="nl-NL" sz="933" u="none" baseline="0" dirty="0">
                <a:latin typeface="Arial" charset="0"/>
              </a:rPr>
              <a:t>onder het menu). U kunt hiermee objecten naar voren of naar achter plaatsen en/of eenvoudig uitlijnen.</a:t>
            </a:r>
          </a:p>
          <a:p>
            <a:pPr marL="8466" indent="-8466">
              <a:tabLst/>
            </a:pPr>
            <a:endParaRPr lang="nl-NL" sz="933" u="none" baseline="0" dirty="0">
              <a:latin typeface="Arial" charset="0"/>
            </a:endParaRPr>
          </a:p>
          <a:p>
            <a:pPr marL="120648" indent="-120648">
              <a:tabLst/>
            </a:pPr>
            <a:r>
              <a:rPr lang="nl-NL" sz="933" b="1" baseline="0" dirty="0">
                <a:latin typeface="Arial" charset="0"/>
              </a:rPr>
              <a:t>Derde kleur toewijzen</a:t>
            </a:r>
          </a:p>
          <a:p>
            <a:pPr marL="120648" indent="-120648">
              <a:buAutoNum type="arabicPeriod"/>
              <a:tabLst/>
            </a:pPr>
            <a:r>
              <a:rPr lang="nl-NL" sz="933" baseline="0" dirty="0">
                <a:latin typeface="Arial" charset="0"/>
              </a:rPr>
              <a:t>Klik op het vlak dat een andere kleur moet</a:t>
            </a:r>
            <a:r>
              <a:rPr lang="nl-NL" sz="933" dirty="0">
                <a:latin typeface="Arial" charset="0"/>
              </a:rPr>
              <a:t> </a:t>
            </a:r>
            <a:r>
              <a:rPr lang="nl-NL" sz="933" baseline="0" dirty="0">
                <a:latin typeface="Arial" charset="0"/>
              </a:rPr>
              <a:t>krijgen</a:t>
            </a:r>
          </a:p>
          <a:p>
            <a:pPr marL="120648" indent="-120648">
              <a:buAutoNum type="arabicPeriod"/>
              <a:tabLst/>
            </a:pPr>
            <a:r>
              <a:rPr lang="nl-NL" sz="933" baseline="0" dirty="0">
                <a:latin typeface="Arial" charset="0"/>
              </a:rPr>
              <a:t>Klik op </a:t>
            </a:r>
            <a:r>
              <a:rPr lang="nl-NL" sz="933" u="sng" baseline="0" dirty="0">
                <a:latin typeface="Arial" charset="0"/>
              </a:rPr>
              <a:t>Opvullen van vorm</a:t>
            </a:r>
          </a:p>
          <a:p>
            <a:pPr marL="120648" indent="-120648">
              <a:buAutoNum type="arabicPeriod"/>
              <a:tabLst/>
            </a:pPr>
            <a:r>
              <a:rPr lang="nl-NL" sz="933" dirty="0">
                <a:latin typeface="Arial" charset="0"/>
              </a:rPr>
              <a:t>K</a:t>
            </a:r>
            <a:r>
              <a:rPr lang="nl-NL" sz="933" baseline="0" dirty="0">
                <a:latin typeface="Arial" charset="0"/>
              </a:rPr>
              <a:t>lik op </a:t>
            </a:r>
            <a:r>
              <a:rPr lang="nl-NL" sz="933" u="sng" baseline="0" dirty="0">
                <a:latin typeface="Arial" charset="0"/>
              </a:rPr>
              <a:t>Meer opvulkleuren</a:t>
            </a:r>
            <a:endParaRPr lang="nl-NL" sz="933" dirty="0">
              <a:latin typeface="Arial" charset="0"/>
            </a:endParaRPr>
          </a:p>
          <a:p>
            <a:pPr marL="120648" indent="-120648">
              <a:buAutoNum type="arabicPeriod"/>
              <a:tabLst/>
            </a:pPr>
            <a:r>
              <a:rPr lang="nl-NL" sz="933" dirty="0">
                <a:latin typeface="Arial" charset="0"/>
              </a:rPr>
              <a:t>Kies tab </a:t>
            </a:r>
            <a:r>
              <a:rPr lang="nl-NL" sz="933" u="sng" dirty="0">
                <a:latin typeface="Arial" charset="0"/>
              </a:rPr>
              <a:t>Aangepast</a:t>
            </a:r>
          </a:p>
          <a:p>
            <a:pPr marL="120648" indent="-120648">
              <a:buAutoNum type="arabicPeriod"/>
              <a:tabLst/>
            </a:pPr>
            <a:r>
              <a:rPr lang="nl-NL" sz="933" baseline="0" dirty="0">
                <a:latin typeface="Arial" charset="0"/>
              </a:rPr>
              <a:t>Vul de RGB-waarde</a:t>
            </a:r>
            <a:r>
              <a:rPr lang="nl-NL" sz="933" dirty="0">
                <a:latin typeface="Arial" charset="0"/>
              </a:rPr>
              <a:t> in van een van de voorgestelde kleuren</a:t>
            </a:r>
            <a:r>
              <a:rPr lang="nl-NL" sz="933" baseline="0" dirty="0">
                <a:latin typeface="Arial" charset="0"/>
              </a:rPr>
              <a:t> op Tools en tips-pagina</a:t>
            </a:r>
            <a:endParaRPr lang="nl-NL" sz="933" dirty="0">
              <a:latin typeface="Arial" charset="0"/>
            </a:endParaRPr>
          </a:p>
          <a:p>
            <a:pPr marL="120648" indent="-120648">
              <a:buAutoNum type="arabicPeriod"/>
              <a:tabLst/>
            </a:pPr>
            <a:r>
              <a:rPr lang="nl-NL" sz="933" baseline="0" dirty="0">
                <a:latin typeface="Arial" charset="0"/>
              </a:rPr>
              <a:t>Klik op OK</a:t>
            </a:r>
          </a:p>
          <a:p>
            <a:pPr marL="8466" indent="-8466">
              <a:tabLst/>
            </a:pPr>
            <a:endParaRPr lang="nl-NL" sz="933" baseline="0" dirty="0">
              <a:latin typeface="Arial" charset="0"/>
            </a:endParaRPr>
          </a:p>
        </p:txBody>
      </p:sp>
      <p:pic>
        <p:nvPicPr>
          <p:cNvPr id="23" name="Afbeelding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98" y="2896056"/>
            <a:ext cx="306827" cy="375011"/>
          </a:xfrm>
          <a:prstGeom prst="rect">
            <a:avLst/>
          </a:prstGeom>
        </p:spPr>
      </p:pic>
      <p:grpSp>
        <p:nvGrpSpPr>
          <p:cNvPr id="26" name="Groeperen 25"/>
          <p:cNvGrpSpPr/>
          <p:nvPr/>
        </p:nvGrpSpPr>
        <p:grpSpPr>
          <a:xfrm>
            <a:off x="-1584853" y="5637245"/>
            <a:ext cx="1500431" cy="749419"/>
            <a:chOff x="4782929" y="4335401"/>
            <a:chExt cx="1125323" cy="562064"/>
          </a:xfrm>
        </p:grpSpPr>
        <p:pic>
          <p:nvPicPr>
            <p:cNvPr id="27" name="Afbeelding 26"/>
            <p:cNvPicPr>
              <a:picLocks noChangeAspect="1"/>
            </p:cNvPicPr>
            <p:nvPr/>
          </p:nvPicPr>
          <p:blipFill rotWithShape="1">
            <a:blip r:embed="rId3">
              <a:extLst>
                <a:ext uri="{28A0092B-C50C-407E-A947-70E740481C1C}">
                  <a14:useLocalDpi xmlns:a14="http://schemas.microsoft.com/office/drawing/2010/main" val="0"/>
                </a:ext>
              </a:extLst>
            </a:blip>
            <a:srcRect l="6069" t="21802" r="2900" b="-6396"/>
            <a:stretch/>
          </p:blipFill>
          <p:spPr>
            <a:xfrm>
              <a:off x="4782929" y="4447336"/>
              <a:ext cx="1125323" cy="450129"/>
            </a:xfrm>
            <a:prstGeom prst="rect">
              <a:avLst/>
            </a:prstGeom>
          </p:spPr>
        </p:pic>
        <p:cxnSp>
          <p:nvCxnSpPr>
            <p:cNvPr id="28" name="Rechte verbindingslijn 27"/>
            <p:cNvCxnSpPr/>
            <p:nvPr/>
          </p:nvCxnSpPr>
          <p:spPr>
            <a:xfrm flipV="1">
              <a:off x="5519530" y="4335401"/>
              <a:ext cx="0" cy="216024"/>
            </a:xfrm>
            <a:prstGeom prst="line">
              <a:avLst/>
            </a:prstGeom>
            <a:ln w="2222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4" name="Tekstvak 13"/>
          <p:cNvSpPr txBox="1"/>
          <p:nvPr userDrawn="1"/>
        </p:nvSpPr>
        <p:spPr>
          <a:xfrm>
            <a:off x="12261370" y="5349214"/>
            <a:ext cx="1227452" cy="430695"/>
          </a:xfrm>
          <a:prstGeom prst="rect">
            <a:avLst/>
          </a:prstGeom>
          <a:noFill/>
        </p:spPr>
        <p:txBody>
          <a:bodyPr wrap="square" lIns="0" tIns="0" rIns="0" bIns="0" rtlCol="0">
            <a:spAutoFit/>
          </a:bodyPr>
          <a:lstStyle/>
          <a:p>
            <a:pPr marL="120648" indent="-120648">
              <a:tabLst/>
            </a:pPr>
            <a:r>
              <a:rPr lang="nl-NL" sz="933" b="1" u="none" baseline="0" dirty="0">
                <a:solidFill>
                  <a:srgbClr val="C00000"/>
                </a:solidFill>
                <a:latin typeface="Arial" charset="0"/>
              </a:rPr>
              <a:t>Ruimte onder deze </a:t>
            </a:r>
          </a:p>
          <a:p>
            <a:pPr marL="120648" indent="-120648">
              <a:tabLst/>
            </a:pPr>
            <a:r>
              <a:rPr lang="nl-NL" sz="933" b="1" u="none" baseline="0" dirty="0">
                <a:solidFill>
                  <a:srgbClr val="C00000"/>
                </a:solidFill>
                <a:latin typeface="Arial" charset="0"/>
              </a:rPr>
              <a:t>hulplijn vrij houden </a:t>
            </a:r>
          </a:p>
          <a:p>
            <a:pPr marL="120648" indent="-120648">
              <a:tabLst/>
            </a:pPr>
            <a:r>
              <a:rPr lang="nl-NL" sz="933" b="1" u="none" baseline="0" dirty="0">
                <a:solidFill>
                  <a:srgbClr val="C00000"/>
                </a:solidFill>
                <a:latin typeface="Arial" charset="0"/>
              </a:rPr>
              <a:t>voor subtitel</a:t>
            </a:r>
            <a:endParaRPr lang="nl-NL" sz="933" baseline="0" dirty="0">
              <a:latin typeface="Arial" charset="0"/>
            </a:endParaRPr>
          </a:p>
        </p:txBody>
      </p:sp>
    </p:spTree>
    <p:extLst>
      <p:ext uri="{BB962C8B-B14F-4D97-AF65-F5344CB8AC3E}">
        <p14:creationId xmlns:p14="http://schemas.microsoft.com/office/powerpoint/2010/main" val="2193178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9" Type="http://schemas.openxmlformats.org/officeDocument/2006/relationships/slideLayout" Target="../slideLayouts/slideLayout56.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41"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40" Type="http://schemas.openxmlformats.org/officeDocument/2006/relationships/theme" Target="../theme/theme2.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8" Type="http://schemas.openxmlformats.org/officeDocument/2006/relationships/slideLayout" Target="../slideLayouts/slideLayout25.xml"/><Relationship Id="rId3" Type="http://schemas.openxmlformats.org/officeDocument/2006/relationships/slideLayout" Target="../slideLayouts/slideLayout20.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image" Target="../media/image1.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theme" Target="../theme/theme4.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image" Target="../media/image15.jpe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5.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3" Type="http://schemas.openxmlformats.org/officeDocument/2006/relationships/slideLayout" Target="../slideLayouts/slideLayout99.xml"/><Relationship Id="rId21" Type="http://schemas.openxmlformats.org/officeDocument/2006/relationships/tags" Target="../tags/tag1.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theme" Target="../theme/theme6.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image" Target="../media/image16.emf"/><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oleObject" Target="../embeddings/oleObject1.bin"/><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1133" y="1169391"/>
            <a:ext cx="109728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601133" y="1733121"/>
            <a:ext cx="11057212"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8891540" y="6506109"/>
            <a:ext cx="28448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t>16/7/24</a:t>
            </a:fld>
            <a:endParaRPr lang="nl-NL" dirty="0"/>
          </a:p>
        </p:txBody>
      </p:sp>
      <p:sp>
        <p:nvSpPr>
          <p:cNvPr id="11" name="Tijdelijke aanduiding voor voettekst 10"/>
          <p:cNvSpPr>
            <a:spLocks noGrp="1"/>
          </p:cNvSpPr>
          <p:nvPr>
            <p:ph type="ftr" sz="quarter" idx="3"/>
          </p:nvPr>
        </p:nvSpPr>
        <p:spPr>
          <a:xfrm>
            <a:off x="609600" y="6513085"/>
            <a:ext cx="38608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pic>
        <p:nvPicPr>
          <p:cNvPr id="5" name="Afbeelding 4">
            <a:extLst>
              <a:ext uri="{FF2B5EF4-FFF2-40B4-BE49-F238E27FC236}">
                <a16:creationId xmlns:a16="http://schemas.microsoft.com/office/drawing/2014/main" id="{45804278-0ED3-524C-8B87-AC1FCEE79A0D}"/>
              </a:ext>
            </a:extLst>
          </p:cNvPr>
          <p:cNvPicPr>
            <a:picLocks noChangeAspect="1"/>
          </p:cNvPicPr>
          <p:nvPr userDrawn="1"/>
        </p:nvPicPr>
        <p:blipFill>
          <a:blip r:embed="rId19"/>
          <a:stretch>
            <a:fillRect/>
          </a:stretch>
        </p:blipFill>
        <p:spPr>
          <a:xfrm>
            <a:off x="415288" y="73590"/>
            <a:ext cx="2709572" cy="788994"/>
          </a:xfrm>
          <a:prstGeom prst="rect">
            <a:avLst/>
          </a:prstGeom>
        </p:spPr>
      </p:pic>
    </p:spTree>
    <p:extLst>
      <p:ext uri="{BB962C8B-B14F-4D97-AF65-F5344CB8AC3E}">
        <p14:creationId xmlns:p14="http://schemas.microsoft.com/office/powerpoint/2010/main" val="4142678147"/>
      </p:ext>
    </p:extLst>
  </p:cSld>
  <p:clrMap bg1="lt1" tx1="dk1" bg2="lt2" tx2="dk2" accent1="accent1" accent2="accent2" accent3="accent3" accent4="accent4" accent5="accent5" accent6="accent6" hlink="hlink" folHlink="folHlink"/>
  <p:sldLayoutIdLst>
    <p:sldLayoutId id="2147483708" r:id="rId1"/>
    <p:sldLayoutId id="2147483710" r:id="rId2"/>
    <p:sldLayoutId id="2147483709" r:id="rId3"/>
    <p:sldLayoutId id="2147483711" r:id="rId4"/>
    <p:sldLayoutId id="2147483697" r:id="rId5"/>
    <p:sldLayoutId id="2147483700" r:id="rId6"/>
    <p:sldLayoutId id="2147483701" r:id="rId7"/>
    <p:sldLayoutId id="2147483702" r:id="rId8"/>
    <p:sldLayoutId id="2147483690" r:id="rId9"/>
    <p:sldLayoutId id="2147483695" r:id="rId10"/>
    <p:sldLayoutId id="2147483704" r:id="rId11"/>
    <p:sldLayoutId id="2147483691" r:id="rId12"/>
    <p:sldLayoutId id="2147483705" r:id="rId13"/>
    <p:sldLayoutId id="2147483706" r:id="rId14"/>
    <p:sldLayoutId id="2147483692" r:id="rId15"/>
    <p:sldLayoutId id="2147483693" r:id="rId16"/>
    <p:sldLayoutId id="2147483694" r:id="rId17"/>
  </p:sldLayoutIdLst>
  <p:hf sldNum="0" hdr="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36E3F829-C651-4DA3-A989-563642CD6415}" type="slidenum">
              <a:rPr lang="nl-NL" smtClean="0"/>
              <a:t>‹nr.›</a:t>
            </a:fld>
            <a:endParaRPr lang="nl-NL"/>
          </a:p>
        </p:txBody>
      </p:sp>
      <p:pic>
        <p:nvPicPr>
          <p:cNvPr id="8" name="Afbeelding 7" descr="RO_vervolgpagina_Logo_2_RGB_pos__aangepast.png"/>
          <p:cNvPicPr>
            <a:picLocks noChangeAspect="1"/>
          </p:cNvPicPr>
          <p:nvPr/>
        </p:nvPicPr>
        <p:blipFill>
          <a:blip r:embed="rId41"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21484753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 id="2147483742" r:id="rId30"/>
    <p:sldLayoutId id="2147483743" r:id="rId31"/>
    <p:sldLayoutId id="2147483744" r:id="rId32"/>
    <p:sldLayoutId id="2147483745" r:id="rId33"/>
    <p:sldLayoutId id="2147483746" r:id="rId34"/>
    <p:sldLayoutId id="2147483747" r:id="rId35"/>
    <p:sldLayoutId id="2147483748" r:id="rId36"/>
    <p:sldLayoutId id="2147483749" r:id="rId37"/>
    <p:sldLayoutId id="2147483750" r:id="rId38"/>
    <p:sldLayoutId id="2147483752" r:id="rId39"/>
  </p:sldLayoutIdLst>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AE1A10-0201-E17D-3A44-4E080C261F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51A59CE3-8AA9-519B-8D05-E92A2F5D68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F5B59734-2195-4049-09B7-0D73F19E68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E6E29F-C767-4A5C-969A-2D2D21C2A70C}" type="datetimeFigureOut">
              <a:rPr lang="nl-NL" smtClean="0"/>
              <a:t>16-7-2024</a:t>
            </a:fld>
            <a:endParaRPr lang="nl-NL"/>
          </a:p>
        </p:txBody>
      </p:sp>
      <p:sp>
        <p:nvSpPr>
          <p:cNvPr id="5" name="Footer Placeholder 4">
            <a:extLst>
              <a:ext uri="{FF2B5EF4-FFF2-40B4-BE49-F238E27FC236}">
                <a16:creationId xmlns:a16="http://schemas.microsoft.com/office/drawing/2014/main" id="{A764F359-8F1D-D35E-D68B-CBDAD59A20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B7DC4594-DF86-7743-9B0D-91296EBB76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FD1D55-C608-444A-806A-DDCA7247DFB7}" type="slidenum">
              <a:rPr lang="nl-NL" smtClean="0"/>
              <a:t>‹nr.›</a:t>
            </a:fld>
            <a:endParaRPr lang="nl-NL"/>
          </a:p>
        </p:txBody>
      </p:sp>
    </p:spTree>
    <p:extLst>
      <p:ext uri="{BB962C8B-B14F-4D97-AF65-F5344CB8AC3E}">
        <p14:creationId xmlns:p14="http://schemas.microsoft.com/office/powerpoint/2010/main" val="152864490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1133" y="1169391"/>
            <a:ext cx="109728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601133" y="1733121"/>
            <a:ext cx="11057212"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8891540" y="6506109"/>
            <a:ext cx="28448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t>16/7/24</a:t>
            </a:fld>
            <a:endParaRPr lang="nl-NL" dirty="0"/>
          </a:p>
        </p:txBody>
      </p:sp>
      <p:sp>
        <p:nvSpPr>
          <p:cNvPr id="11" name="Tijdelijke aanduiding voor voettekst 10"/>
          <p:cNvSpPr>
            <a:spLocks noGrp="1"/>
          </p:cNvSpPr>
          <p:nvPr>
            <p:ph type="ftr" sz="quarter" idx="3"/>
          </p:nvPr>
        </p:nvSpPr>
        <p:spPr>
          <a:xfrm>
            <a:off x="609600" y="6513085"/>
            <a:ext cx="38608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pic>
        <p:nvPicPr>
          <p:cNvPr id="5" name="Afbeelding 4">
            <a:extLst>
              <a:ext uri="{FF2B5EF4-FFF2-40B4-BE49-F238E27FC236}">
                <a16:creationId xmlns:a16="http://schemas.microsoft.com/office/drawing/2014/main" id="{45804278-0ED3-524C-8B87-AC1FCEE79A0D}"/>
              </a:ext>
            </a:extLst>
          </p:cNvPr>
          <p:cNvPicPr>
            <a:picLocks noChangeAspect="1"/>
          </p:cNvPicPr>
          <p:nvPr userDrawn="1"/>
        </p:nvPicPr>
        <p:blipFill>
          <a:blip r:embed="rId20"/>
          <a:stretch>
            <a:fillRect/>
          </a:stretch>
        </p:blipFill>
        <p:spPr>
          <a:xfrm>
            <a:off x="415288" y="73590"/>
            <a:ext cx="2709572" cy="788994"/>
          </a:xfrm>
          <a:prstGeom prst="rect">
            <a:avLst/>
          </a:prstGeom>
        </p:spPr>
      </p:pic>
    </p:spTree>
    <p:extLst>
      <p:ext uri="{BB962C8B-B14F-4D97-AF65-F5344CB8AC3E}">
        <p14:creationId xmlns:p14="http://schemas.microsoft.com/office/powerpoint/2010/main" val="1985645431"/>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Lst>
  <p:hf sldNum="0" hdr="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7" name="shpKleurvlakOnder" descr="Bar_Bottom"/>
          <p:cNvSpPr>
            <a:spLocks noChangeArrowheads="1"/>
          </p:cNvSpPr>
          <p:nvPr/>
        </p:nvSpPr>
        <p:spPr bwMode="auto">
          <a:xfrm>
            <a:off x="0" y="6318250"/>
            <a:ext cx="12192000" cy="539750"/>
          </a:xfrm>
          <a:prstGeom prst="rect">
            <a:avLst/>
          </a:prstGeom>
          <a:solidFill>
            <a:srgbClr val="E17000"/>
          </a:solidFill>
          <a:ln>
            <a:noFill/>
          </a:ln>
        </p:spPr>
        <p:txBody>
          <a:bodyPr anchor="ctr"/>
          <a:lstStyle/>
          <a:p>
            <a:pPr algn="ctr">
              <a:defRPr/>
            </a:pPr>
            <a:endParaRPr lang="nl-NL" sz="1800">
              <a:solidFill>
                <a:srgbClr val="FFFFFF"/>
              </a:solidFill>
              <a:cs typeface="Arial" charset="0"/>
            </a:endParaRPr>
          </a:p>
        </p:txBody>
      </p:sp>
      <p:sp>
        <p:nvSpPr>
          <p:cNvPr id="1027" name="Rectangle 46"/>
          <p:cNvSpPr>
            <a:spLocks noGrp="1" noChangeAspect="1" noChangeArrowheads="1"/>
          </p:cNvSpPr>
          <p:nvPr>
            <p:ph type="body" idx="1"/>
          </p:nvPr>
        </p:nvSpPr>
        <p:spPr bwMode="auto">
          <a:xfrm>
            <a:off x="812800" y="1773238"/>
            <a:ext cx="10363200" cy="42465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Klik om het opmaakprofiel van de modeltekst te bewerken</a:t>
            </a:r>
          </a:p>
          <a:p>
            <a:pPr lvl="1"/>
            <a:r>
              <a:rPr lang="en-US"/>
              <a:t> </a:t>
            </a:r>
          </a:p>
          <a:p>
            <a:pPr lvl="2"/>
            <a:r>
              <a:rPr lang="en-US"/>
              <a:t> </a:t>
            </a:r>
          </a:p>
          <a:p>
            <a:pPr lvl="3"/>
            <a:r>
              <a:rPr lang="en-US"/>
              <a:t> </a:t>
            </a:r>
          </a:p>
          <a:p>
            <a:pPr lvl="4"/>
            <a:r>
              <a:rPr lang="en-US"/>
              <a:t> </a:t>
            </a:r>
          </a:p>
        </p:txBody>
      </p:sp>
      <p:sp>
        <p:nvSpPr>
          <p:cNvPr id="1095" name="shpTekst" descr="Bar_Top"/>
          <p:cNvSpPr>
            <a:spLocks noChangeArrowheads="1"/>
          </p:cNvSpPr>
          <p:nvPr/>
        </p:nvSpPr>
        <p:spPr bwMode="auto">
          <a:xfrm>
            <a:off x="0" y="1"/>
            <a:ext cx="12192000" cy="1071563"/>
          </a:xfrm>
          <a:prstGeom prst="rect">
            <a:avLst/>
          </a:prstGeom>
          <a:solidFill>
            <a:srgbClr val="E17000"/>
          </a:solidFill>
          <a:ln>
            <a:noFill/>
          </a:ln>
        </p:spPr>
        <p:txBody>
          <a:bodyPr anchor="ctr"/>
          <a:lstStyle/>
          <a:p>
            <a:pPr algn="ctr">
              <a:defRPr/>
            </a:pPr>
            <a:endParaRPr lang="nl-NL" sz="1800">
              <a:solidFill>
                <a:srgbClr val="FFFFFF"/>
              </a:solidFill>
              <a:cs typeface="Arial" charset="0"/>
            </a:endParaRPr>
          </a:p>
        </p:txBody>
      </p:sp>
      <p:sp>
        <p:nvSpPr>
          <p:cNvPr id="1029" name="Rectangle 45"/>
          <p:cNvSpPr>
            <a:spLocks noGrp="1" noChangeArrowheads="1"/>
          </p:cNvSpPr>
          <p:nvPr>
            <p:ph type="title"/>
          </p:nvPr>
        </p:nvSpPr>
        <p:spPr bwMode="auto">
          <a:xfrm>
            <a:off x="814917" y="1265239"/>
            <a:ext cx="10363200" cy="39687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endParaRPr lang="nl-NL"/>
          </a:p>
        </p:txBody>
      </p:sp>
      <p:sp>
        <p:nvSpPr>
          <p:cNvPr id="1099" name="shpKleurvlakBoven"/>
          <p:cNvSpPr>
            <a:spLocks noChangeArrowheads="1"/>
          </p:cNvSpPr>
          <p:nvPr/>
        </p:nvSpPr>
        <p:spPr bwMode="auto">
          <a:xfrm>
            <a:off x="6000751" y="6308725"/>
            <a:ext cx="5552016" cy="287338"/>
          </a:xfrm>
          <a:prstGeom prst="rect">
            <a:avLst/>
          </a:prstGeom>
          <a:noFill/>
          <a:ln>
            <a:noFill/>
          </a:ln>
        </p:spPr>
        <p:txBody>
          <a:bodyPr/>
          <a:lstStyle/>
          <a:p>
            <a:pPr eaLnBrk="0" hangingPunct="0">
              <a:defRPr/>
            </a:pPr>
            <a:r>
              <a:rPr lang="nl-NL" sz="1100">
                <a:solidFill>
                  <a:schemeClr val="bg1"/>
                </a:solidFill>
                <a:cs typeface="Arial" charset="0"/>
              </a:rPr>
              <a:t>Ministerie van Defensie</a:t>
            </a:r>
          </a:p>
        </p:txBody>
      </p:sp>
      <p:sp>
        <p:nvSpPr>
          <p:cNvPr id="1100" name="shpBeeldmerk"/>
          <p:cNvSpPr>
            <a:spLocks noChangeArrowheads="1"/>
          </p:cNvSpPr>
          <p:nvPr/>
        </p:nvSpPr>
        <p:spPr bwMode="auto">
          <a:xfrm>
            <a:off x="516467" y="6362700"/>
            <a:ext cx="950384" cy="363538"/>
          </a:xfrm>
          <a:prstGeom prst="rect">
            <a:avLst/>
          </a:prstGeom>
          <a:noFill/>
          <a:ln>
            <a:noFill/>
          </a:ln>
        </p:spPr>
        <p:txBody>
          <a:bodyPr/>
          <a:lstStyle/>
          <a:p>
            <a:pPr eaLnBrk="0" hangingPunct="0">
              <a:defRPr/>
            </a:pPr>
            <a:fld id="{07382E3B-8403-45AB-A22D-980A32E9F913}" type="slidenum">
              <a:rPr lang="nl-NL" sz="1000">
                <a:solidFill>
                  <a:schemeClr val="bg1"/>
                </a:solidFill>
                <a:cs typeface="Arial" charset="0"/>
              </a:rPr>
              <a:pPr eaLnBrk="0" hangingPunct="0">
                <a:defRPr/>
              </a:pPr>
              <a:t>‹nr.›</a:t>
            </a:fld>
            <a:endParaRPr lang="nl-NL" sz="1000">
              <a:solidFill>
                <a:schemeClr val="bg1"/>
              </a:solidFill>
              <a:cs typeface="Arial" charset="0"/>
            </a:endParaRPr>
          </a:p>
        </p:txBody>
      </p:sp>
      <p:sp>
        <p:nvSpPr>
          <p:cNvPr id="1109" name="TitelSlide2"/>
          <p:cNvSpPr txBox="1">
            <a:spLocks noChangeArrowheads="1"/>
          </p:cNvSpPr>
          <p:nvPr/>
        </p:nvSpPr>
        <p:spPr bwMode="auto">
          <a:xfrm>
            <a:off x="6000751" y="6524625"/>
            <a:ext cx="3647016" cy="217488"/>
          </a:xfrm>
          <a:prstGeom prst="rect">
            <a:avLst/>
          </a:prstGeom>
          <a:noFill/>
          <a:ln>
            <a:noFill/>
          </a:ln>
          <a:effectLst/>
        </p:spPr>
        <p:txBody>
          <a:bodyPr lIns="90000" tIns="46800" rIns="90000" bIns="46800"/>
          <a:lstStyle/>
          <a:p>
            <a:pPr eaLnBrk="0" hangingPunct="0">
              <a:spcBef>
                <a:spcPct val="50000"/>
              </a:spcBef>
              <a:defRPr/>
            </a:pPr>
            <a:r>
              <a:rPr lang="nl-NL" sz="1100">
                <a:solidFill>
                  <a:schemeClr val="bg1"/>
                </a:solidFill>
              </a:rPr>
              <a:t>Implementatie omgevingswet</a:t>
            </a:r>
          </a:p>
        </p:txBody>
      </p:sp>
      <p:sp>
        <p:nvSpPr>
          <p:cNvPr id="1113" name="ZwarteBalk" hidden="1"/>
          <p:cNvSpPr>
            <a:spLocks noChangeArrowheads="1"/>
          </p:cNvSpPr>
          <p:nvPr/>
        </p:nvSpPr>
        <p:spPr bwMode="auto">
          <a:xfrm>
            <a:off x="11857568" y="0"/>
            <a:ext cx="334433" cy="6858000"/>
          </a:xfrm>
          <a:prstGeom prst="rect">
            <a:avLst/>
          </a:prstGeom>
          <a:solidFill>
            <a:srgbClr val="000000"/>
          </a:solidFill>
          <a:ln>
            <a:noFill/>
          </a:ln>
          <a:effectLst/>
        </p:spPr>
        <p:txBody>
          <a:bodyPr wrap="none" lIns="0" tIns="0" rIns="0" bIns="0" anchor="ctr"/>
          <a:lstStyle/>
          <a:p>
            <a:pPr eaLnBrk="0" hangingPunct="0">
              <a:spcBef>
                <a:spcPct val="50000"/>
              </a:spcBef>
              <a:defRPr/>
            </a:pPr>
            <a:endParaRPr lang="nl-NL" sz="1800"/>
          </a:p>
        </p:txBody>
      </p:sp>
      <p:sp>
        <p:nvSpPr>
          <p:cNvPr id="1118" name="ZwarteB" descr="Bar_Classification2"/>
          <p:cNvSpPr>
            <a:spLocks noChangeArrowheads="1"/>
          </p:cNvSpPr>
          <p:nvPr/>
        </p:nvSpPr>
        <p:spPr bwMode="auto">
          <a:xfrm>
            <a:off x="11857568" y="0"/>
            <a:ext cx="334433" cy="6858000"/>
          </a:xfrm>
          <a:prstGeom prst="rect">
            <a:avLst/>
          </a:prstGeom>
          <a:solidFill>
            <a:schemeClr val="tx1"/>
          </a:solidFill>
          <a:ln>
            <a:noFill/>
          </a:ln>
          <a:effectLst/>
        </p:spPr>
        <p:txBody>
          <a:bodyPr wrap="none" lIns="0" tIns="0" rIns="0" bIns="0" anchor="ctr"/>
          <a:lstStyle/>
          <a:p>
            <a:pPr eaLnBrk="0" hangingPunct="0">
              <a:spcBef>
                <a:spcPct val="50000"/>
              </a:spcBef>
              <a:defRPr/>
            </a:pPr>
            <a:endParaRPr lang="nl-NL" sz="1800"/>
          </a:p>
        </p:txBody>
      </p:sp>
      <p:sp>
        <p:nvSpPr>
          <p:cNvPr id="1116" name="RubriceringEnMerking" descr="Bar_Classification"/>
          <p:cNvSpPr txBox="1">
            <a:spLocks noChangeArrowheads="1"/>
          </p:cNvSpPr>
          <p:nvPr/>
        </p:nvSpPr>
        <p:spPr bwMode="auto">
          <a:xfrm rot="-5400000">
            <a:off x="8595321" y="3261319"/>
            <a:ext cx="6858000" cy="335360"/>
          </a:xfrm>
          <a:prstGeom prst="rect">
            <a:avLst/>
          </a:prstGeom>
          <a:solidFill>
            <a:schemeClr val="tx1"/>
          </a:solidFill>
          <a:ln>
            <a:noFill/>
          </a:ln>
          <a:effectLst/>
        </p:spPr>
        <p:txBody>
          <a:bodyPr lIns="0" tIns="0" rIns="0" bIns="0" anchor="ctr" anchorCtr="0"/>
          <a:lstStyle/>
          <a:p>
            <a:pPr eaLnBrk="0" hangingPunct="0">
              <a:defRPr/>
            </a:pPr>
            <a:r>
              <a:rPr lang="en-US" sz="1100" b="1">
                <a:solidFill>
                  <a:schemeClr val="bg1"/>
                </a:solidFill>
              </a:rPr>
              <a:t>            </a:t>
            </a:r>
          </a:p>
        </p:txBody>
      </p:sp>
      <p:pic>
        <p:nvPicPr>
          <p:cNvPr id="1036" name="LogoLandmacht" descr="Placeholder_Logo"/>
          <p:cNvPicPr>
            <a:picLocks noChangeArrowheads="1"/>
          </p:cNvPicPr>
          <p:nvPr/>
        </p:nvPicPr>
        <p:blipFill>
          <a:blip r:embed="rId13" cstate="print"/>
          <a:srcRect/>
          <a:stretch>
            <a:fillRect/>
          </a:stretch>
        </p:blipFill>
        <p:spPr bwMode="auto">
          <a:xfrm>
            <a:off x="5780618" y="1"/>
            <a:ext cx="586316" cy="849313"/>
          </a:xfrm>
          <a:prstGeom prst="rect">
            <a:avLst/>
          </a:prstGeom>
          <a:noFill/>
          <a:ln w="9525">
            <a:noFill/>
            <a:miter lim="800000"/>
            <a:headEnd/>
            <a:tailEnd/>
          </a:ln>
        </p:spPr>
      </p:pic>
      <p:sp>
        <p:nvSpPr>
          <p:cNvPr id="15" name="Date Placeholder 1" descr="Date"/>
          <p:cNvSpPr>
            <a:spLocks noGrp="1"/>
          </p:cNvSpPr>
          <p:nvPr>
            <p:ph type="dt" sz="half" idx="2"/>
          </p:nvPr>
        </p:nvSpPr>
        <p:spPr>
          <a:xfrm>
            <a:off x="9637185" y="6469064"/>
            <a:ext cx="2220383" cy="365125"/>
          </a:xfrm>
          <a:prstGeom prst="rect">
            <a:avLst/>
          </a:prstGeom>
        </p:spPr>
        <p:txBody>
          <a:bodyPr vert="horz" lIns="91440" tIns="45720" rIns="91440" bIns="45720" rtlCol="0" anchor="ctr"/>
          <a:lstStyle>
            <a:lvl1pPr algn="l" eaLnBrk="0" hangingPunct="0">
              <a:spcBef>
                <a:spcPct val="50000"/>
              </a:spcBef>
              <a:defRPr sz="1100">
                <a:solidFill>
                  <a:schemeClr val="bg1"/>
                </a:solidFill>
              </a:defRPr>
            </a:lvl1pPr>
          </a:lstStyle>
          <a:p>
            <a:pPr>
              <a:defRPr/>
            </a:pPr>
            <a:fld id="{96D8C42F-7154-4953-B071-224E4D212AE9}" type="datetime4">
              <a:rPr lang="nl-NL"/>
              <a:pPr>
                <a:defRPr/>
              </a:pPr>
              <a:t>16 juli 2024</a:t>
            </a:fld>
            <a:endParaRPr lang="nl-NL"/>
          </a:p>
        </p:txBody>
      </p:sp>
    </p:spTree>
    <p:extLst>
      <p:ext uri="{BB962C8B-B14F-4D97-AF65-F5344CB8AC3E}">
        <p14:creationId xmlns:p14="http://schemas.microsoft.com/office/powerpoint/2010/main" val="3785392428"/>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hf sldNum="0" hdr="0" ftr="0"/>
  <p:txStyles>
    <p:titleStyle>
      <a:lvl1pPr algn="l" rtl="0" eaLnBrk="1" fontAlgn="base" hangingPunct="1">
        <a:spcBef>
          <a:spcPct val="0"/>
        </a:spcBef>
        <a:spcAft>
          <a:spcPct val="0"/>
        </a:spcAft>
        <a:defRPr sz="2600">
          <a:solidFill>
            <a:srgbClr val="2494C5"/>
          </a:solidFill>
          <a:latin typeface="+mj-lt"/>
          <a:ea typeface="+mj-ea"/>
          <a:cs typeface="+mj-cs"/>
        </a:defRPr>
      </a:lvl1pPr>
      <a:lvl2pPr algn="l" rtl="0" eaLnBrk="1" fontAlgn="base" hangingPunct="1">
        <a:spcBef>
          <a:spcPct val="0"/>
        </a:spcBef>
        <a:spcAft>
          <a:spcPct val="0"/>
        </a:spcAft>
        <a:defRPr sz="2600">
          <a:solidFill>
            <a:srgbClr val="2494C5"/>
          </a:solidFill>
          <a:latin typeface="Verdana" pitchFamily="34" charset="0"/>
        </a:defRPr>
      </a:lvl2pPr>
      <a:lvl3pPr algn="l" rtl="0" eaLnBrk="1" fontAlgn="base" hangingPunct="1">
        <a:spcBef>
          <a:spcPct val="0"/>
        </a:spcBef>
        <a:spcAft>
          <a:spcPct val="0"/>
        </a:spcAft>
        <a:defRPr sz="2600">
          <a:solidFill>
            <a:srgbClr val="2494C5"/>
          </a:solidFill>
          <a:latin typeface="Verdana" pitchFamily="34" charset="0"/>
        </a:defRPr>
      </a:lvl3pPr>
      <a:lvl4pPr algn="l" rtl="0" eaLnBrk="1" fontAlgn="base" hangingPunct="1">
        <a:spcBef>
          <a:spcPct val="0"/>
        </a:spcBef>
        <a:spcAft>
          <a:spcPct val="0"/>
        </a:spcAft>
        <a:defRPr sz="2600">
          <a:solidFill>
            <a:srgbClr val="2494C5"/>
          </a:solidFill>
          <a:latin typeface="Verdana" pitchFamily="34" charset="0"/>
        </a:defRPr>
      </a:lvl4pPr>
      <a:lvl5pPr algn="l" rtl="0" eaLnBrk="1" fontAlgn="base" hangingPunct="1">
        <a:spcBef>
          <a:spcPct val="0"/>
        </a:spcBef>
        <a:spcAft>
          <a:spcPct val="0"/>
        </a:spcAft>
        <a:defRPr sz="2600">
          <a:solidFill>
            <a:srgbClr val="2494C5"/>
          </a:solidFill>
          <a:latin typeface="Verdana" pitchFamily="34" charset="0"/>
        </a:defRPr>
      </a:lvl5pPr>
      <a:lvl6pPr marL="457200" algn="l" rtl="0" eaLnBrk="1" fontAlgn="base" hangingPunct="1">
        <a:spcBef>
          <a:spcPct val="0"/>
        </a:spcBef>
        <a:spcAft>
          <a:spcPct val="0"/>
        </a:spcAft>
        <a:defRPr sz="2600">
          <a:solidFill>
            <a:srgbClr val="E17000"/>
          </a:solidFill>
          <a:latin typeface="Verdana" pitchFamily="34" charset="0"/>
        </a:defRPr>
      </a:lvl6pPr>
      <a:lvl7pPr marL="914400" algn="l" rtl="0" eaLnBrk="1" fontAlgn="base" hangingPunct="1">
        <a:spcBef>
          <a:spcPct val="0"/>
        </a:spcBef>
        <a:spcAft>
          <a:spcPct val="0"/>
        </a:spcAft>
        <a:defRPr sz="2600">
          <a:solidFill>
            <a:srgbClr val="E17000"/>
          </a:solidFill>
          <a:latin typeface="Verdana" pitchFamily="34" charset="0"/>
        </a:defRPr>
      </a:lvl7pPr>
      <a:lvl8pPr marL="1371600" algn="l" rtl="0" eaLnBrk="1" fontAlgn="base" hangingPunct="1">
        <a:spcBef>
          <a:spcPct val="0"/>
        </a:spcBef>
        <a:spcAft>
          <a:spcPct val="0"/>
        </a:spcAft>
        <a:defRPr sz="2600">
          <a:solidFill>
            <a:srgbClr val="E17000"/>
          </a:solidFill>
          <a:latin typeface="Verdana" pitchFamily="34" charset="0"/>
        </a:defRPr>
      </a:lvl8pPr>
      <a:lvl9pPr marL="1828800" algn="l" rtl="0" eaLnBrk="1" fontAlgn="base" hangingPunct="1">
        <a:spcBef>
          <a:spcPct val="0"/>
        </a:spcBef>
        <a:spcAft>
          <a:spcPct val="0"/>
        </a:spcAft>
        <a:defRPr sz="2600">
          <a:solidFill>
            <a:srgbClr val="E17000"/>
          </a:solidFill>
          <a:latin typeface="Verdana" pitchFamily="34" charset="0"/>
        </a:defRPr>
      </a:lvl9pPr>
    </p:titleStyle>
    <p:bodyStyle>
      <a:lvl1pPr algn="l" rtl="0" eaLnBrk="1" fontAlgn="base" hangingPunct="1">
        <a:spcBef>
          <a:spcPct val="5000"/>
        </a:spcBef>
        <a:spcAft>
          <a:spcPct val="0"/>
        </a:spcAft>
        <a:defRPr sz="2200">
          <a:solidFill>
            <a:srgbClr val="000000"/>
          </a:solidFill>
          <a:latin typeface="+mn-lt"/>
          <a:ea typeface="+mn-ea"/>
          <a:cs typeface="+mn-cs"/>
        </a:defRPr>
      </a:lvl1pPr>
      <a:lvl2pPr marL="374650" indent="-184150" algn="l" rtl="0" eaLnBrk="1" fontAlgn="base" hangingPunct="1">
        <a:spcBef>
          <a:spcPct val="5000"/>
        </a:spcBef>
        <a:spcAft>
          <a:spcPct val="0"/>
        </a:spcAft>
        <a:buChar char="•"/>
        <a:defRPr sz="2200">
          <a:solidFill>
            <a:srgbClr val="000000"/>
          </a:solidFill>
          <a:latin typeface="+mn-lt"/>
        </a:defRPr>
      </a:lvl2pPr>
      <a:lvl3pPr marL="622300" algn="l" rtl="0" eaLnBrk="1" fontAlgn="base" hangingPunct="1">
        <a:spcBef>
          <a:spcPct val="5000"/>
        </a:spcBef>
        <a:spcAft>
          <a:spcPct val="0"/>
        </a:spcAft>
        <a:buFont typeface="Verdana" pitchFamily="34" charset="0"/>
        <a:buChar char="–"/>
        <a:defRPr sz="2200">
          <a:solidFill>
            <a:srgbClr val="000000"/>
          </a:solidFill>
          <a:latin typeface="+mn-lt"/>
        </a:defRPr>
      </a:lvl3pPr>
      <a:lvl4pPr marL="1166813" indent="-177800" algn="l" rtl="0" eaLnBrk="1" fontAlgn="base" hangingPunct="1">
        <a:spcBef>
          <a:spcPct val="5000"/>
        </a:spcBef>
        <a:spcAft>
          <a:spcPct val="0"/>
        </a:spcAft>
        <a:buFont typeface="Verdana" pitchFamily="34" charset="0"/>
        <a:buChar char="›"/>
        <a:defRPr sz="2200">
          <a:solidFill>
            <a:srgbClr val="000000"/>
          </a:solidFill>
          <a:latin typeface="+mn-lt"/>
        </a:defRPr>
      </a:lvl4pPr>
      <a:lvl5pPr marL="1346200" algn="l" rtl="0" eaLnBrk="1" fontAlgn="base" hangingPunct="1">
        <a:spcBef>
          <a:spcPct val="5000"/>
        </a:spcBef>
        <a:spcAft>
          <a:spcPct val="0"/>
        </a:spcAft>
        <a:buFont typeface="Verdana" pitchFamily="34" charset="0"/>
        <a:buChar char="»"/>
        <a:defRPr sz="2200">
          <a:solidFill>
            <a:srgbClr val="000000"/>
          </a:solidFill>
          <a:latin typeface="+mn-lt"/>
        </a:defRPr>
      </a:lvl5pPr>
      <a:lvl6pPr marL="1803400" algn="l" rtl="0" eaLnBrk="1" fontAlgn="base" hangingPunct="1">
        <a:spcBef>
          <a:spcPct val="5000"/>
        </a:spcBef>
        <a:spcAft>
          <a:spcPct val="0"/>
        </a:spcAft>
        <a:buFont typeface="Verdana" pitchFamily="34" charset="0"/>
        <a:buChar char="»"/>
        <a:defRPr sz="2200">
          <a:solidFill>
            <a:srgbClr val="000000"/>
          </a:solidFill>
          <a:latin typeface="+mn-lt"/>
        </a:defRPr>
      </a:lvl6pPr>
      <a:lvl7pPr marL="2260600" algn="l" rtl="0" eaLnBrk="1" fontAlgn="base" hangingPunct="1">
        <a:spcBef>
          <a:spcPct val="5000"/>
        </a:spcBef>
        <a:spcAft>
          <a:spcPct val="0"/>
        </a:spcAft>
        <a:buFont typeface="Verdana" pitchFamily="34" charset="0"/>
        <a:buChar char="»"/>
        <a:defRPr sz="2200">
          <a:solidFill>
            <a:srgbClr val="000000"/>
          </a:solidFill>
          <a:latin typeface="+mn-lt"/>
        </a:defRPr>
      </a:lvl7pPr>
      <a:lvl8pPr marL="2717800" algn="l" rtl="0" eaLnBrk="1" fontAlgn="base" hangingPunct="1">
        <a:spcBef>
          <a:spcPct val="5000"/>
        </a:spcBef>
        <a:spcAft>
          <a:spcPct val="0"/>
        </a:spcAft>
        <a:buFont typeface="Verdana" pitchFamily="34" charset="0"/>
        <a:buChar char="»"/>
        <a:defRPr sz="2200">
          <a:solidFill>
            <a:srgbClr val="000000"/>
          </a:solidFill>
          <a:latin typeface="+mn-lt"/>
        </a:defRPr>
      </a:lvl8pPr>
      <a:lvl9pPr marL="3175000" algn="l" rtl="0" eaLnBrk="1" fontAlgn="base" hangingPunct="1">
        <a:spcBef>
          <a:spcPct val="5000"/>
        </a:spcBef>
        <a:spcAft>
          <a:spcPct val="0"/>
        </a:spcAft>
        <a:buFont typeface="Verdana" pitchFamily="34" charset="0"/>
        <a:buChar char="»"/>
        <a:defRPr sz="2200">
          <a:solidFill>
            <a:srgbClr val="000000"/>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F007593-74EB-B940-87F1-4627A964AB5D}"/>
              </a:ext>
            </a:extLst>
          </p:cNvPr>
          <p:cNvGraphicFramePr>
            <a:graphicFrameLocks noChangeAspect="1"/>
          </p:cNvGraphicFramePr>
          <p:nvPr userDrawn="1">
            <p:custDataLst>
              <p:tags r:id="rId21"/>
            </p:custDataLst>
            <p:extLst>
              <p:ext uri="{D42A27DB-BD31-4B8C-83A1-F6EECF244321}">
                <p14:modId xmlns:p14="http://schemas.microsoft.com/office/powerpoint/2010/main" val="1443396283"/>
              </p:ex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23" imgW="7772400" imgH="10058400" progId="TCLayout.ActiveDocument.1">
                  <p:embed/>
                </p:oleObj>
              </mc:Choice>
              <mc:Fallback>
                <p:oleObj name="think-cell Slide" r:id="rId23" imgW="7772400" imgH="10058400" progId="TCLayout.ActiveDocument.1">
                  <p:embed/>
                  <p:pic>
                    <p:nvPicPr>
                      <p:cNvPr id="6" name="Object 5" hidden="1">
                        <a:extLst>
                          <a:ext uri="{FF2B5EF4-FFF2-40B4-BE49-F238E27FC236}">
                            <a16:creationId xmlns:a16="http://schemas.microsoft.com/office/drawing/2014/main" id="{DF007593-74EB-B940-87F1-4627A964AB5D}"/>
                          </a:ext>
                        </a:extLst>
                      </p:cNvPr>
                      <p:cNvPicPr/>
                      <p:nvPr/>
                    </p:nvPicPr>
                    <p:blipFill>
                      <a:blip r:embed="rId24"/>
                      <a:stretch>
                        <a:fillRect/>
                      </a:stretch>
                    </p:blipFill>
                    <p:spPr>
                      <a:xfrm>
                        <a:off x="2118" y="2118"/>
                        <a:ext cx="2116" cy="2116"/>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D185FDB-9D11-854F-B6A5-F4F015F7C909}"/>
              </a:ext>
            </a:extLst>
          </p:cNvPr>
          <p:cNvSpPr/>
          <p:nvPr userDrawn="1">
            <p:custDataLst>
              <p:tags r:id="rId22"/>
            </p:custDataLst>
          </p:nvPr>
        </p:nvSpPr>
        <p:spPr>
          <a:xfrm>
            <a:off x="0" y="0"/>
            <a:ext cx="211667"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l-NL" sz="3200" b="1" i="0" baseline="0" dirty="0">
              <a:latin typeface="Arial" panose="020B0604020202020204" pitchFamily="34" charset="0"/>
              <a:ea typeface="+mj-ea"/>
              <a:sym typeface="Arial" panose="020B0604020202020204" pitchFamily="34" charset="0"/>
            </a:endParaRPr>
          </a:p>
        </p:txBody>
      </p:sp>
      <p:sp>
        <p:nvSpPr>
          <p:cNvPr id="3" name="Text Placeholder 2"/>
          <p:cNvSpPr>
            <a:spLocks noGrp="1"/>
          </p:cNvSpPr>
          <p:nvPr>
            <p:ph type="body" idx="1"/>
          </p:nvPr>
        </p:nvSpPr>
        <p:spPr>
          <a:xfrm>
            <a:off x="768351" y="1892301"/>
            <a:ext cx="10655300" cy="3456519"/>
          </a:xfrm>
          <a:prstGeom prst="rect">
            <a:avLst/>
          </a:prstGeom>
        </p:spPr>
        <p:txBody>
          <a:bodyPr vert="horz" lIns="0" tIns="0" rIns="0" bIns="0" rtlCol="0">
            <a:normAutofit/>
          </a:bodyPr>
          <a:lstStyle/>
          <a:p>
            <a:pPr lvl="0"/>
            <a:r>
              <a:rPr lang="nl-NL" dirty="0"/>
              <a:t>Klik om tekst toe te voegen</a:t>
            </a:r>
          </a:p>
          <a:p>
            <a:pPr lvl="1"/>
            <a:r>
              <a:rPr lang="nl-NL" dirty="0"/>
              <a:t>Klik om tekst toe te voegen</a:t>
            </a:r>
          </a:p>
          <a:p>
            <a:pPr lvl="2"/>
            <a:r>
              <a:rPr lang="nl-NL" dirty="0"/>
              <a:t>Klik om tekst toe te voegen</a:t>
            </a:r>
          </a:p>
          <a:p>
            <a:pPr lvl="3"/>
            <a:r>
              <a:rPr lang="nl-NL" dirty="0"/>
              <a:t>Klik om tekst toe te voegen</a:t>
            </a:r>
          </a:p>
          <a:p>
            <a:pPr lvl="4"/>
            <a:r>
              <a:rPr lang="nl-NL" dirty="0"/>
              <a:t>Klik om tekst toe te voegen</a:t>
            </a:r>
          </a:p>
        </p:txBody>
      </p:sp>
      <p:sp>
        <p:nvSpPr>
          <p:cNvPr id="4" name="Tijdelijke aanduiding voor titel 3"/>
          <p:cNvSpPr>
            <a:spLocks noGrp="1"/>
          </p:cNvSpPr>
          <p:nvPr>
            <p:ph type="title"/>
          </p:nvPr>
        </p:nvSpPr>
        <p:spPr>
          <a:xfrm>
            <a:off x="768351" y="740833"/>
            <a:ext cx="10655299" cy="1151467"/>
          </a:xfrm>
          <a:prstGeom prst="rect">
            <a:avLst/>
          </a:prstGeom>
        </p:spPr>
        <p:txBody>
          <a:bodyPr vert="horz" lIns="0" tIns="0" rIns="0" bIns="0" rtlCol="0" anchor="t" anchorCtr="0">
            <a:normAutofit/>
          </a:bodyPr>
          <a:lstStyle/>
          <a:p>
            <a:r>
              <a:rPr lang="nl-NL" dirty="0"/>
              <a:t>Klik om titel van de dia toe te voegen</a:t>
            </a:r>
          </a:p>
        </p:txBody>
      </p:sp>
      <p:sp>
        <p:nvSpPr>
          <p:cNvPr id="2" name="Tijdelijke aanduiding voor voettekst 1"/>
          <p:cNvSpPr>
            <a:spLocks noGrp="1"/>
          </p:cNvSpPr>
          <p:nvPr>
            <p:ph type="ftr" sz="quarter" idx="3"/>
          </p:nvPr>
        </p:nvSpPr>
        <p:spPr>
          <a:xfrm>
            <a:off x="768350" y="5925278"/>
            <a:ext cx="10655300" cy="366183"/>
          </a:xfrm>
          <a:prstGeom prst="rect">
            <a:avLst/>
          </a:prstGeom>
        </p:spPr>
        <p:txBody>
          <a:bodyPr vert="horz" lIns="0" tIns="0" rIns="0" bIns="0" rtlCol="0" anchor="t" anchorCtr="0"/>
          <a:lstStyle>
            <a:lvl1pPr algn="l">
              <a:defRPr sz="1600" baseline="0">
                <a:solidFill>
                  <a:schemeClr val="tx1"/>
                </a:solidFill>
                <a:latin typeface="Arial" charset="0"/>
              </a:defRPr>
            </a:lvl1pPr>
          </a:lstStyle>
          <a:p>
            <a:r>
              <a:rPr lang="nl-NL"/>
              <a:t>U kunt deze subtitel aanpassen via ‘Invoegen’ in het menu item ‘Koptekst en voettekst’</a:t>
            </a:r>
            <a:endParaRPr lang="nl-NL" dirty="0"/>
          </a:p>
        </p:txBody>
      </p:sp>
    </p:spTree>
    <p:extLst>
      <p:ext uri="{BB962C8B-B14F-4D97-AF65-F5344CB8AC3E}">
        <p14:creationId xmlns:p14="http://schemas.microsoft.com/office/powerpoint/2010/main" val="608876610"/>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Lst>
  <p:hf sldNum="0" hdr="0" dt="0"/>
  <p:txStyles>
    <p:titleStyle>
      <a:lvl1pPr algn="l" defTabSz="914377" rtl="0" eaLnBrk="1" latinLnBrk="0" hangingPunct="1">
        <a:lnSpc>
          <a:spcPct val="90000"/>
        </a:lnSpc>
        <a:spcBef>
          <a:spcPct val="0"/>
        </a:spcBef>
        <a:buNone/>
        <a:defRPr sz="3200" b="1" kern="1200" baseline="0">
          <a:solidFill>
            <a:schemeClr val="tx1"/>
          </a:solidFill>
          <a:latin typeface="Arial" charset="0"/>
          <a:ea typeface="+mj-ea"/>
          <a:cs typeface="+mj-cs"/>
        </a:defRPr>
      </a:lvl1pPr>
    </p:titleStyle>
    <p:bodyStyle>
      <a:lvl1pPr marL="239994" marR="0" indent="-24341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sz="2667" kern="1200" baseline="0">
          <a:solidFill>
            <a:schemeClr val="tx1"/>
          </a:solidFill>
          <a:latin typeface="Arial" charset="0"/>
          <a:ea typeface="+mn-ea"/>
          <a:cs typeface="+mn-cs"/>
        </a:defRPr>
      </a:lvl1pPr>
      <a:lvl2pPr marL="480472" indent="-239178" algn="l" defTabSz="914377" rtl="0" eaLnBrk="1" latinLnBrk="0" hangingPunct="1">
        <a:lnSpc>
          <a:spcPct val="100000"/>
        </a:lnSpc>
        <a:spcBef>
          <a:spcPts val="0"/>
        </a:spcBef>
        <a:buFont typeface="Arial" panose="020B0604020202020204" pitchFamily="34" charset="0"/>
        <a:buChar char="•"/>
        <a:tabLst/>
        <a:defRPr sz="2400" kern="1200" baseline="0">
          <a:solidFill>
            <a:schemeClr val="tx1"/>
          </a:solidFill>
          <a:latin typeface="Arial" charset="0"/>
          <a:ea typeface="+mn-ea"/>
          <a:cs typeface="+mn-cs"/>
        </a:defRPr>
      </a:lvl2pPr>
      <a:lvl3pPr marL="715415" indent="-234945" algn="l" defTabSz="914377" rtl="0" eaLnBrk="1" latinLnBrk="0" hangingPunct="1">
        <a:lnSpc>
          <a:spcPct val="100000"/>
        </a:lnSpc>
        <a:spcBef>
          <a:spcPts val="0"/>
        </a:spcBef>
        <a:buFont typeface="Arial" panose="020B0604020202020204" pitchFamily="34" charset="0"/>
        <a:buChar char="•"/>
        <a:tabLst/>
        <a:defRPr sz="2133" kern="1200" baseline="0">
          <a:solidFill>
            <a:schemeClr val="tx1"/>
          </a:solidFill>
          <a:latin typeface="Arial" charset="0"/>
          <a:ea typeface="+mn-ea"/>
          <a:cs typeface="+mn-cs"/>
        </a:defRPr>
      </a:lvl3pPr>
      <a:lvl4pPr marL="952476" indent="-237061" algn="l" defTabSz="914377" rtl="0" eaLnBrk="1" latinLnBrk="0" hangingPunct="1">
        <a:lnSpc>
          <a:spcPct val="100000"/>
        </a:lnSpc>
        <a:spcBef>
          <a:spcPts val="0"/>
        </a:spcBef>
        <a:buFont typeface="Arial" panose="020B0604020202020204" pitchFamily="34" charset="0"/>
        <a:buChar char="•"/>
        <a:tabLst/>
        <a:defRPr sz="1867" kern="1200" baseline="0">
          <a:solidFill>
            <a:schemeClr val="tx1"/>
          </a:solidFill>
          <a:latin typeface="Arial" charset="0"/>
          <a:ea typeface="+mn-ea"/>
          <a:cs typeface="+mn-cs"/>
        </a:defRPr>
      </a:lvl4pPr>
      <a:lvl5pPr marL="1189537" indent="-237061" algn="l" defTabSz="914377" rtl="0" eaLnBrk="1" latinLnBrk="0" hangingPunct="1">
        <a:lnSpc>
          <a:spcPct val="100000"/>
        </a:lnSpc>
        <a:spcBef>
          <a:spcPts val="0"/>
        </a:spcBef>
        <a:buFont typeface="Arial" panose="020B0604020202020204" pitchFamily="34" charset="0"/>
        <a:buChar char="•"/>
        <a:tabLst/>
        <a:defRPr sz="1600" kern="1200" baseline="0">
          <a:solidFill>
            <a:schemeClr val="tx1"/>
          </a:solidFill>
          <a:latin typeface="Arial"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2880">
          <p15:clr>
            <a:srgbClr val="F26B43"/>
          </p15:clr>
        </p15:guide>
        <p15:guide id="12" pos="363">
          <p15:clr>
            <a:srgbClr val="F26B43"/>
          </p15:clr>
        </p15:guide>
        <p15:guide id="13" pos="5397">
          <p15:clr>
            <a:srgbClr val="F26B43"/>
          </p15:clr>
        </p15:guide>
        <p15:guide id="14" orient="horz" pos="350">
          <p15:clr>
            <a:srgbClr val="F26B43"/>
          </p15:clr>
        </p15:guide>
        <p15:guide id="15" orient="horz" pos="894">
          <p15:clr>
            <a:srgbClr val="F26B43"/>
          </p15:clr>
        </p15:guide>
        <p15:guide id="16" orient="horz" pos="1439">
          <p15:clr>
            <a:srgbClr val="F26B43"/>
          </p15:clr>
        </p15:guide>
        <p15:guide id="17" orient="horz" pos="1983">
          <p15:clr>
            <a:srgbClr val="F26B43"/>
          </p15:clr>
        </p15:guide>
        <p15:guide id="18" orient="horz" pos="2527">
          <p15:clr>
            <a:srgbClr val="F26B43"/>
          </p15:clr>
        </p15:guide>
        <p15:guide id="19" orient="horz" pos="279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mailto:jos.dolstra@minbzk.nl" TargetMode="External"/><Relationship Id="rId2" Type="http://schemas.openxmlformats.org/officeDocument/2006/relationships/image" Target="../media/image31.png"/><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7.xml"/><Relationship Id="rId7" Type="http://schemas.openxmlformats.org/officeDocument/2006/relationships/image" Target="../media/image36.JP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5.emf"/><Relationship Id="rId5" Type="http://schemas.openxmlformats.org/officeDocument/2006/relationships/oleObject" Target="../embeddings/oleObject2.bin"/><Relationship Id="rId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7.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5.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2.xml.rels><?xml version="1.0" encoding="UTF-8" standalone="yes"?>
<Relationships xmlns="http://schemas.openxmlformats.org/package/2006/relationships"><Relationship Id="rId3" Type="http://schemas.openxmlformats.org/officeDocument/2006/relationships/hyperlink" Target="https://www.prorail.nl/samenwerken/vergunningen-aanvragen" TargetMode="External"/><Relationship Id="rId2" Type="http://schemas.openxmlformats.org/officeDocument/2006/relationships/hyperlink" Target="mailto:info.omgevingsvergunning@prorail.nl" TargetMode="External"/><Relationship Id="rId1" Type="http://schemas.openxmlformats.org/officeDocument/2006/relationships/slideLayout" Target="../slideLayouts/slideLayout97.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7.xml"/></Relationships>
</file>

<file path=ppt/slides/_rels/slide24.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png"/><Relationship Id="rId3" Type="http://schemas.openxmlformats.org/officeDocument/2006/relationships/image" Target="../media/image42.jpeg"/><Relationship Id="rId7" Type="http://schemas.openxmlformats.org/officeDocument/2006/relationships/image" Target="../media/image46.png"/><Relationship Id="rId12"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85.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png"/><Relationship Id="rId15" Type="http://schemas.openxmlformats.org/officeDocument/2006/relationships/image" Target="../media/image5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 Id="rId1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7.xml"/><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hyperlink" Target="https://www.arcgis.com/apps/webappviewer/index.html?id=8eaadfac232049849ad9841d35cd7451" TargetMode="External"/><Relationship Id="rId2" Type="http://schemas.openxmlformats.org/officeDocument/2006/relationships/notesSlide" Target="../notesSlides/notesSlide8.xml"/><Relationship Id="rId1" Type="http://schemas.openxmlformats.org/officeDocument/2006/relationships/slideLayout" Target="../slideLayouts/slideLayout8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87.xml"/></Relationships>
</file>

<file path=ppt/slides/_rels/slide28.xml.rels><?xml version="1.0" encoding="UTF-8" standalone="yes"?>
<Relationships xmlns="http://schemas.openxmlformats.org/package/2006/relationships"><Relationship Id="rId3" Type="http://schemas.openxmlformats.org/officeDocument/2006/relationships/hyperlink" Target="mailto:Postbus.RVB.Omgevingsmanagement@rijksoverheid.nl" TargetMode="External"/><Relationship Id="rId2" Type="http://schemas.openxmlformats.org/officeDocument/2006/relationships/notesSlide" Target="../notesSlides/notesSlide10.xml"/><Relationship Id="rId1" Type="http://schemas.openxmlformats.org/officeDocument/2006/relationships/slideLayout" Target="../slideLayouts/slideLayout87.xml"/><Relationship Id="rId6" Type="http://schemas.openxmlformats.org/officeDocument/2006/relationships/hyperlink" Target="https://iplo.nl/regelgeving/instrumenten/vergunningverlening-toezicht-handhaving/ministeries-uitvoeringsdiensten-vth-keten/ministerie-defensie/" TargetMode="External"/><Relationship Id="rId5" Type="http://schemas.openxmlformats.org/officeDocument/2006/relationships/hyperlink" Target="mailto:contact.vergunningen@mindef.nl" TargetMode="External"/><Relationship Id="rId4" Type="http://schemas.openxmlformats.org/officeDocument/2006/relationships/hyperlink" Target="mailto:Monica.Raatjes@rijksoverheid.n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87.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89.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93.xml"/></Relationships>
</file>

<file path=ppt/slides/_rels/slide32.xml.rels><?xml version="1.0" encoding="UTF-8" standalone="yes"?>
<Relationships xmlns="http://schemas.openxmlformats.org/package/2006/relationships"><Relationship Id="rId3" Type="http://schemas.openxmlformats.org/officeDocument/2006/relationships/hyperlink" Target="http://www.defensie.nl/ruimtevoordefensie" TargetMode="External"/><Relationship Id="rId2" Type="http://schemas.openxmlformats.org/officeDocument/2006/relationships/notesSlide" Target="../notesSlides/notesSlide14.xml"/><Relationship Id="rId1" Type="http://schemas.openxmlformats.org/officeDocument/2006/relationships/slideLayout" Target="../slideLayouts/slideLayout89.xm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93.xml"/><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6.xml"/><Relationship Id="rId1" Type="http://schemas.openxmlformats.org/officeDocument/2006/relationships/slideLayout" Target="../slideLayouts/slideLayout89.xml"/></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0.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54.xml"/><Relationship Id="rId4" Type="http://schemas.openxmlformats.org/officeDocument/2006/relationships/image" Target="../media/image24.jpg"/></Relationships>
</file>

<file path=ppt/slides/_rels/slide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0.png"/><Relationship Id="rId2" Type="http://schemas.openxmlformats.org/officeDocument/2006/relationships/diagramData" Target="../diagrams/data1.xml"/><Relationship Id="rId1" Type="http://schemas.openxmlformats.org/officeDocument/2006/relationships/slideLayout" Target="../slideLayouts/slideLayout5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ACA56F21-D6D6-7E41-BB94-C0B4E84965CB}"/>
              </a:ext>
            </a:extLst>
          </p:cNvPr>
          <p:cNvSpPr>
            <a:spLocks noGrp="1"/>
          </p:cNvSpPr>
          <p:nvPr>
            <p:ph type="body" sz="quarter" idx="11"/>
          </p:nvPr>
        </p:nvSpPr>
        <p:spPr/>
        <p:txBody>
          <a:bodyPr/>
          <a:lstStyle/>
          <a:p>
            <a:endParaRPr lang="nl-NL" dirty="0"/>
          </a:p>
        </p:txBody>
      </p:sp>
      <p:sp>
        <p:nvSpPr>
          <p:cNvPr id="3" name="Titel 2"/>
          <p:cNvSpPr>
            <a:spLocks noGrp="1"/>
          </p:cNvSpPr>
          <p:nvPr>
            <p:ph type="ctrTitle"/>
          </p:nvPr>
        </p:nvSpPr>
        <p:spPr/>
        <p:txBody>
          <a:bodyPr>
            <a:normAutofit fontScale="90000"/>
          </a:bodyPr>
          <a:lstStyle/>
          <a:p>
            <a:r>
              <a:rPr lang="nl-NL" dirty="0"/>
              <a:t>Decentrale overheden en Rijk als samenwerkingspartner bij VTH</a:t>
            </a:r>
            <a:br>
              <a:rPr lang="nl-NL" dirty="0"/>
            </a:br>
            <a:endParaRPr lang="nl-NL" dirty="0"/>
          </a:p>
        </p:txBody>
      </p:sp>
    </p:spTree>
    <p:extLst>
      <p:ext uri="{BB962C8B-B14F-4D97-AF65-F5344CB8AC3E}">
        <p14:creationId xmlns:p14="http://schemas.microsoft.com/office/powerpoint/2010/main" val="615856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1A801E-C9D9-1677-060C-7981941B924E}"/>
              </a:ext>
            </a:extLst>
          </p:cNvPr>
          <p:cNvSpPr>
            <a:spLocks noGrp="1"/>
          </p:cNvSpPr>
          <p:nvPr>
            <p:ph type="body" sz="quarter" idx="14"/>
          </p:nvPr>
        </p:nvSpPr>
        <p:spPr/>
        <p:txBody>
          <a:bodyPr/>
          <a:lstStyle/>
          <a:p>
            <a:endParaRPr lang="nl-NL"/>
          </a:p>
        </p:txBody>
      </p:sp>
      <p:sp>
        <p:nvSpPr>
          <p:cNvPr id="3" name="Title 2">
            <a:extLst>
              <a:ext uri="{FF2B5EF4-FFF2-40B4-BE49-F238E27FC236}">
                <a16:creationId xmlns:a16="http://schemas.microsoft.com/office/drawing/2014/main" id="{FD253083-6986-804D-6B30-6C6D67066801}"/>
              </a:ext>
            </a:extLst>
          </p:cNvPr>
          <p:cNvSpPr>
            <a:spLocks noGrp="1"/>
          </p:cNvSpPr>
          <p:nvPr>
            <p:ph type="title"/>
          </p:nvPr>
        </p:nvSpPr>
        <p:spPr/>
        <p:txBody>
          <a:bodyPr>
            <a:normAutofit fontScale="90000"/>
          </a:bodyPr>
          <a:lstStyle/>
          <a:p>
            <a:r>
              <a:rPr lang="nl-NL" dirty="0"/>
              <a:t>Handreiking</a:t>
            </a:r>
            <a:r>
              <a:rPr lang="nl-NL" baseline="0" dirty="0"/>
              <a:t> rijkspartijen</a:t>
            </a:r>
            <a:endParaRPr lang="nl-NL" dirty="0"/>
          </a:p>
        </p:txBody>
      </p:sp>
      <p:sp>
        <p:nvSpPr>
          <p:cNvPr id="4" name="Content Placeholder 3">
            <a:extLst>
              <a:ext uri="{FF2B5EF4-FFF2-40B4-BE49-F238E27FC236}">
                <a16:creationId xmlns:a16="http://schemas.microsoft.com/office/drawing/2014/main" id="{64397B9C-CFCD-CC3F-95EC-E101444915A3}"/>
              </a:ext>
            </a:extLst>
          </p:cNvPr>
          <p:cNvSpPr>
            <a:spLocks noGrp="1"/>
          </p:cNvSpPr>
          <p:nvPr>
            <p:ph sz="quarter" idx="19"/>
          </p:nvPr>
        </p:nvSpPr>
        <p:spPr/>
        <p:txBody>
          <a:bodyPr/>
          <a:lstStyle/>
          <a:p>
            <a:endParaRPr lang="nl-NL"/>
          </a:p>
        </p:txBody>
      </p:sp>
      <p:pic>
        <p:nvPicPr>
          <p:cNvPr id="6" name="Picture 5" descr="kaart van Nederland met kleine symbolen zoals trein, brug, snelweg, dorp, akker">
            <a:extLst>
              <a:ext uri="{FF2B5EF4-FFF2-40B4-BE49-F238E27FC236}">
                <a16:creationId xmlns:a16="http://schemas.microsoft.com/office/drawing/2014/main" id="{1B8A7F4E-23C5-89F7-981F-A429390A6B15}"/>
              </a:ext>
            </a:extLst>
          </p:cNvPr>
          <p:cNvPicPr>
            <a:picLocks noChangeAspect="1"/>
          </p:cNvPicPr>
          <p:nvPr/>
        </p:nvPicPr>
        <p:blipFill>
          <a:blip r:embed="rId2"/>
          <a:stretch>
            <a:fillRect/>
          </a:stretch>
        </p:blipFill>
        <p:spPr>
          <a:xfrm>
            <a:off x="0" y="669"/>
            <a:ext cx="12192000" cy="6856661"/>
          </a:xfrm>
          <a:prstGeom prst="rect">
            <a:avLst/>
          </a:prstGeom>
        </p:spPr>
      </p:pic>
      <p:sp>
        <p:nvSpPr>
          <p:cNvPr id="7" name="Tekstvak 6">
            <a:extLst>
              <a:ext uri="{FF2B5EF4-FFF2-40B4-BE49-F238E27FC236}">
                <a16:creationId xmlns:a16="http://schemas.microsoft.com/office/drawing/2014/main" id="{BDE29D34-3F1A-F5DF-4D29-8F781AFE138B}"/>
              </a:ext>
            </a:extLst>
          </p:cNvPr>
          <p:cNvSpPr txBox="1"/>
          <p:nvPr/>
        </p:nvSpPr>
        <p:spPr>
          <a:xfrm>
            <a:off x="6273800" y="776518"/>
            <a:ext cx="6158484"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Verdana"/>
                <a:ea typeface="+mn-ea"/>
                <a:cs typeface="+mn-cs"/>
              </a:rPr>
              <a:t>De handreiking vind je hier:</a:t>
            </a:r>
            <a:endParaRPr kumimoji="0" lang="nl-NL" sz="1800" b="0" i="0" u="none" strike="noStrike" kern="1200" cap="none" spc="0" normalizeH="0" baseline="0" noProof="0" dirty="0">
              <a:ln>
                <a:noFill/>
              </a:ln>
              <a:solidFill>
                <a:srgbClr val="000000"/>
              </a:solidFill>
              <a:effectLst/>
              <a:uLnTx/>
              <a:uFillTx/>
              <a:latin typeface="Verdana"/>
              <a:ea typeface="+mn-ea"/>
              <a:cs typeface="+mn-cs"/>
              <a:hlinkClick r:id="" action="ppaction://noactio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Verdana"/>
                <a:ea typeface="+mn-ea"/>
                <a:cs typeface="+mn-cs"/>
                <a:hlinkClick r:id="" action="ppaction://noaction"/>
              </a:rPr>
              <a:t>https://iplo.nl/nieuws/2024/geactualiseerde-vth-handreiking-rijkspartijen/</a:t>
            </a:r>
            <a:r>
              <a:rPr kumimoji="0" lang="nl-NL" sz="18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Verdana"/>
                <a:ea typeface="+mn-ea"/>
                <a:cs typeface="+mn-cs"/>
              </a:rPr>
              <a:t>Vragen/opmerkingen </a:t>
            </a:r>
            <a:r>
              <a:rPr kumimoji="0" lang="nl-NL" sz="1800" b="0" i="0" u="none" strike="noStrike" kern="1200" cap="none" spc="0" normalizeH="0" baseline="0" noProof="0" dirty="0" err="1">
                <a:ln>
                  <a:noFill/>
                </a:ln>
                <a:solidFill>
                  <a:srgbClr val="000000"/>
                </a:solidFill>
                <a:effectLst/>
                <a:uLnTx/>
                <a:uFillTx/>
                <a:latin typeface="Verdana"/>
                <a:ea typeface="+mn-ea"/>
                <a:cs typeface="+mn-cs"/>
              </a:rPr>
              <a:t>nav</a:t>
            </a:r>
            <a:r>
              <a:rPr kumimoji="0" lang="nl-NL" sz="1800" b="0" i="0" u="none" strike="noStrike" kern="1200" cap="none" spc="0" normalizeH="0" baseline="0" noProof="0" dirty="0">
                <a:ln>
                  <a:noFill/>
                </a:ln>
                <a:solidFill>
                  <a:srgbClr val="000000"/>
                </a:solidFill>
                <a:effectLst/>
                <a:uLnTx/>
                <a:uFillTx/>
                <a:latin typeface="Verdana"/>
                <a:ea typeface="+mn-ea"/>
                <a:cs typeface="+mn-cs"/>
              </a:rPr>
              <a:t> de handreiking?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Verdana"/>
                <a:ea typeface="+mn-ea"/>
                <a:cs typeface="+mn-cs"/>
              </a:rPr>
              <a:t>Mail naar </a:t>
            </a:r>
            <a:r>
              <a:rPr kumimoji="0" lang="nl-NL" sz="1800" b="0" i="0" u="none" strike="noStrike" kern="1200" cap="none" spc="0" normalizeH="0" baseline="0" noProof="0" dirty="0">
                <a:ln>
                  <a:noFill/>
                </a:ln>
                <a:solidFill>
                  <a:srgbClr val="000000"/>
                </a:solidFill>
                <a:effectLst/>
                <a:uLnTx/>
                <a:uFillTx/>
                <a:latin typeface="Verdana"/>
                <a:ea typeface="+mn-ea"/>
                <a:cs typeface="+mn-cs"/>
                <a:hlinkClick r:id="rId3"/>
              </a:rPr>
              <a:t>jos.dolstra@minbzk.nl</a:t>
            </a:r>
            <a:endParaRPr kumimoji="0" lang="nl-NL" sz="18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505213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een overzicht van de rijkspartijen: RCE, ILT, Min EZ, Prorail, defensie, RVO, RWS, Min BZK, Min LNV, NVWA">
            <a:extLst>
              <a:ext uri="{FF2B5EF4-FFF2-40B4-BE49-F238E27FC236}">
                <a16:creationId xmlns:a16="http://schemas.microsoft.com/office/drawing/2014/main" id="{45BA8CAD-6B69-AFAF-B799-D1F2EFD360A8}"/>
              </a:ext>
            </a:extLst>
          </p:cNvPr>
          <p:cNvPicPr>
            <a:picLocks noChangeAspect="1"/>
          </p:cNvPicPr>
          <p:nvPr/>
        </p:nvPicPr>
        <p:blipFill>
          <a:blip r:embed="rId2"/>
          <a:stretch>
            <a:fillRect/>
          </a:stretch>
        </p:blipFill>
        <p:spPr>
          <a:xfrm>
            <a:off x="0" y="92971"/>
            <a:ext cx="12192000" cy="6672057"/>
          </a:xfrm>
          <a:prstGeom prst="rect">
            <a:avLst/>
          </a:prstGeom>
        </p:spPr>
      </p:pic>
      <p:sp>
        <p:nvSpPr>
          <p:cNvPr id="2" name="Titel 1">
            <a:extLst>
              <a:ext uri="{FF2B5EF4-FFF2-40B4-BE49-F238E27FC236}">
                <a16:creationId xmlns:a16="http://schemas.microsoft.com/office/drawing/2014/main" id="{2CE27433-35BE-452F-45FF-0BDA7F0FA1C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nl-NL" dirty="0"/>
              <a:t>Overzicht rijkspartijen</a:t>
            </a:r>
          </a:p>
        </p:txBody>
      </p:sp>
    </p:spTree>
    <p:extLst>
      <p:ext uri="{BB962C8B-B14F-4D97-AF65-F5344CB8AC3E}">
        <p14:creationId xmlns:p14="http://schemas.microsoft.com/office/powerpoint/2010/main" val="802614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70E74E-C090-7F18-A192-10D666E931B5}"/>
              </a:ext>
            </a:extLst>
          </p:cNvPr>
          <p:cNvSpPr>
            <a:spLocks noGrp="1"/>
          </p:cNvSpPr>
          <p:nvPr>
            <p:ph type="ctrTitle"/>
          </p:nvPr>
        </p:nvSpPr>
        <p:spPr/>
        <p:txBody>
          <a:bodyPr/>
          <a:lstStyle/>
          <a:p>
            <a:r>
              <a:rPr lang="nl-NL" dirty="0"/>
              <a:t>Voorbeelden: Defensie en Prorail</a:t>
            </a:r>
          </a:p>
        </p:txBody>
      </p:sp>
      <p:pic>
        <p:nvPicPr>
          <p:cNvPr id="4" name="Afbeelding 3">
            <a:extLst>
              <a:ext uri="{FF2B5EF4-FFF2-40B4-BE49-F238E27FC236}">
                <a16:creationId xmlns:a16="http://schemas.microsoft.com/office/drawing/2014/main" id="{89866499-7D6C-2F89-7114-7200F9C8397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90551" y="2224514"/>
            <a:ext cx="5593433" cy="3549966"/>
          </a:xfrm>
          <a:prstGeom prst="rect">
            <a:avLst/>
          </a:prstGeom>
        </p:spPr>
      </p:pic>
      <p:pic>
        <p:nvPicPr>
          <p:cNvPr id="6" name="Afbeelding 5">
            <a:extLst>
              <a:ext uri="{FF2B5EF4-FFF2-40B4-BE49-F238E27FC236}">
                <a16:creationId xmlns:a16="http://schemas.microsoft.com/office/drawing/2014/main" id="{E00E393D-70D8-33E2-C7BE-6B79EA00DCF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18084" y="2224514"/>
            <a:ext cx="5323152" cy="3543946"/>
          </a:xfrm>
          <a:prstGeom prst="rect">
            <a:avLst/>
          </a:prstGeom>
        </p:spPr>
      </p:pic>
    </p:spTree>
    <p:extLst>
      <p:ext uri="{BB962C8B-B14F-4D97-AF65-F5344CB8AC3E}">
        <p14:creationId xmlns:p14="http://schemas.microsoft.com/office/powerpoint/2010/main" val="2751968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6ECC09B-B8DF-D14A-97AE-0198F89D1387}"/>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290936166"/>
              </p:ex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E6ECC09B-B8DF-D14A-97AE-0198F89D1387}"/>
                          </a:ext>
                        </a:extLst>
                      </p:cNvPr>
                      <p:cNvPicPr/>
                      <p:nvPr/>
                    </p:nvPicPr>
                    <p:blipFill>
                      <a:blip r:embed="rId6"/>
                      <a:stretch>
                        <a:fillRect/>
                      </a:stretch>
                    </p:blipFill>
                    <p:spPr>
                      <a:xfrm>
                        <a:off x="2118" y="2118"/>
                        <a:ext cx="2116" cy="2116"/>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312D6ABD-81E8-E949-B2B5-96882A4D05F9}"/>
              </a:ext>
              <a:ext uri="{C183D7F6-B498-43B3-948B-1728B52AA6E4}">
                <adec:decorative xmlns:adec="http://schemas.microsoft.com/office/drawing/2017/decorative" val="1"/>
              </a:ext>
            </a:extLst>
          </p:cNvPr>
          <p:cNvSpPr/>
          <p:nvPr>
            <p:custDataLst>
              <p:tags r:id="rId2"/>
            </p:custDataLst>
          </p:nvPr>
        </p:nvSpPr>
        <p:spPr>
          <a:xfrm>
            <a:off x="0" y="0"/>
            <a:ext cx="211667"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914377"/>
            <a:endParaRPr lang="nl-NL" sz="3200" b="1" dirty="0">
              <a:solidFill>
                <a:srgbClr val="FFFFFF"/>
              </a:solidFill>
              <a:latin typeface="Arial" panose="020B0604020202020204" pitchFamily="34" charset="0"/>
              <a:sym typeface="Arial" panose="020B0604020202020204" pitchFamily="34" charset="0"/>
            </a:endParaRPr>
          </a:p>
        </p:txBody>
      </p:sp>
      <p:sp>
        <p:nvSpPr>
          <p:cNvPr id="4" name="Titel 3"/>
          <p:cNvSpPr>
            <a:spLocks noGrp="1"/>
          </p:cNvSpPr>
          <p:nvPr>
            <p:ph type="ctrTitle"/>
          </p:nvPr>
        </p:nvSpPr>
        <p:spPr>
          <a:xfrm>
            <a:off x="768351" y="4712224"/>
            <a:ext cx="10655300" cy="1152128"/>
          </a:xfrm>
        </p:spPr>
        <p:txBody>
          <a:bodyPr>
            <a:normAutofit fontScale="90000"/>
          </a:bodyPr>
          <a:lstStyle/>
          <a:p>
            <a:r>
              <a:rPr lang="nl-NL" sz="9600" b="1" dirty="0">
                <a:solidFill>
                  <a:schemeClr val="tx1">
                    <a:lumMod val="75000"/>
                  </a:schemeClr>
                </a:solidFill>
              </a:rPr>
              <a:t>ProRail en de </a:t>
            </a:r>
            <a:r>
              <a:rPr lang="nl-NL" sz="3600" b="1" dirty="0">
                <a:solidFill>
                  <a:schemeClr val="tx1">
                    <a:lumMod val="75000"/>
                  </a:schemeClr>
                </a:solidFill>
              </a:rPr>
              <a:t>Omgevingswet</a:t>
            </a:r>
            <a:endParaRPr lang="nl-NL" sz="3600" dirty="0"/>
          </a:p>
        </p:txBody>
      </p:sp>
      <p:sp>
        <p:nvSpPr>
          <p:cNvPr id="5" name="Ondertitel 4"/>
          <p:cNvSpPr>
            <a:spLocks noGrp="1"/>
          </p:cNvSpPr>
          <p:nvPr>
            <p:ph type="subTitle" idx="1"/>
          </p:nvPr>
        </p:nvSpPr>
        <p:spPr>
          <a:xfrm>
            <a:off x="768351" y="4581128"/>
            <a:ext cx="10655300" cy="1374336"/>
          </a:xfrm>
        </p:spPr>
        <p:txBody>
          <a:bodyPr>
            <a:normAutofit fontScale="32500" lnSpcReduction="20000"/>
          </a:bodyPr>
          <a:lstStyle/>
          <a:p>
            <a:pPr algn="ctr"/>
            <a:endParaRPr lang="nl-NL" sz="9600" b="1" dirty="0">
              <a:solidFill>
                <a:schemeClr val="tx1">
                  <a:lumMod val="75000"/>
                </a:schemeClr>
              </a:solidFill>
            </a:endParaRPr>
          </a:p>
          <a:p>
            <a:pPr algn="ctr"/>
            <a:r>
              <a:rPr lang="nl-NL" sz="5867" b="1" dirty="0" err="1">
                <a:solidFill>
                  <a:schemeClr val="tx1">
                    <a:lumMod val="75000"/>
                  </a:schemeClr>
                </a:solidFill>
              </a:rPr>
              <a:t>Schakeldag</a:t>
            </a:r>
            <a:r>
              <a:rPr lang="nl-NL" sz="5867" b="1" dirty="0">
                <a:solidFill>
                  <a:schemeClr val="tx1">
                    <a:lumMod val="75000"/>
                  </a:schemeClr>
                </a:solidFill>
              </a:rPr>
              <a:t> 27 juni 2024</a:t>
            </a:r>
          </a:p>
          <a:p>
            <a:pPr algn="ctr"/>
            <a:endParaRPr lang="nl-NL" sz="9600" b="1" dirty="0"/>
          </a:p>
          <a:p>
            <a:pPr algn="ctr"/>
            <a:endParaRPr lang="nl-NL" sz="6400" b="1" dirty="0"/>
          </a:p>
          <a:p>
            <a:r>
              <a:rPr lang="nl-NL" dirty="0"/>
              <a:t>							</a:t>
            </a:r>
          </a:p>
        </p:txBody>
      </p:sp>
      <p:sp>
        <p:nvSpPr>
          <p:cNvPr id="7" name="Rechthoek 6">
            <a:extLst>
              <a:ext uri="{C183D7F6-B498-43B3-948B-1728B52AA6E4}">
                <adec:decorative xmlns:adec="http://schemas.microsoft.com/office/drawing/2017/decorative" val="1"/>
              </a:ext>
            </a:extLst>
          </p:cNvPr>
          <p:cNvSpPr/>
          <p:nvPr/>
        </p:nvSpPr>
        <p:spPr>
          <a:xfrm>
            <a:off x="11423652" y="1"/>
            <a:ext cx="768349" cy="42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a:solidFill>
                <a:srgbClr val="FFFFFF"/>
              </a:solidFill>
              <a:latin typeface="Arial" panose="020B0604020202020204"/>
            </a:endParaRPr>
          </a:p>
        </p:txBody>
      </p:sp>
      <p:pic>
        <p:nvPicPr>
          <p:cNvPr id="6" name="Picture 2" descr="Afbeelding met buitenshuis, spoor, spoorweg, gebouw&#10;&#10;Automatisch gegenereerde beschrijving">
            <a:extLst>
              <a:ext uri="{FF2B5EF4-FFF2-40B4-BE49-F238E27FC236}">
                <a16:creationId xmlns:a16="http://schemas.microsoft.com/office/drawing/2014/main" id="{D0620BB2-25BE-531B-C861-97158B66F00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9100" b="26872"/>
          <a:stretch/>
        </p:blipFill>
        <p:spPr bwMode="auto">
          <a:xfrm>
            <a:off x="-1" y="-1"/>
            <a:ext cx="12192001" cy="4482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1625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D5FD44-C613-4B89-A154-8BB281705F45}"/>
              </a:ext>
            </a:extLst>
          </p:cNvPr>
          <p:cNvSpPr>
            <a:spLocks noGrp="1"/>
          </p:cNvSpPr>
          <p:nvPr>
            <p:ph type="ctrTitle"/>
          </p:nvPr>
        </p:nvSpPr>
        <p:spPr>
          <a:xfrm>
            <a:off x="768351" y="356660"/>
            <a:ext cx="10655300" cy="768085"/>
          </a:xfrm>
        </p:spPr>
        <p:txBody>
          <a:bodyPr/>
          <a:lstStyle/>
          <a:p>
            <a:pPr algn="ctr"/>
            <a:r>
              <a:rPr lang="nl-NL" dirty="0"/>
              <a:t>Inhoud</a:t>
            </a:r>
          </a:p>
        </p:txBody>
      </p:sp>
      <p:sp>
        <p:nvSpPr>
          <p:cNvPr id="3" name="Ondertitel 2">
            <a:extLst>
              <a:ext uri="{FF2B5EF4-FFF2-40B4-BE49-F238E27FC236}">
                <a16:creationId xmlns:a16="http://schemas.microsoft.com/office/drawing/2014/main" id="{DE2C8BA5-ACB9-479B-BEDB-41FC3C22EBAB}"/>
              </a:ext>
            </a:extLst>
          </p:cNvPr>
          <p:cNvSpPr>
            <a:spLocks noGrp="1"/>
          </p:cNvSpPr>
          <p:nvPr>
            <p:ph type="subTitle" idx="1"/>
          </p:nvPr>
        </p:nvSpPr>
        <p:spPr>
          <a:xfrm>
            <a:off x="768351" y="932723"/>
            <a:ext cx="10655300" cy="4896544"/>
          </a:xfrm>
        </p:spPr>
        <p:txBody>
          <a:bodyPr>
            <a:normAutofit/>
          </a:bodyPr>
          <a:lstStyle/>
          <a:p>
            <a:pPr indent="0"/>
            <a:endParaRPr lang="nl-NL" sz="2000" dirty="0">
              <a:solidFill>
                <a:schemeClr val="tx1">
                  <a:lumMod val="75000"/>
                </a:schemeClr>
              </a:solidFill>
            </a:endParaRPr>
          </a:p>
          <a:p>
            <a:pPr marL="338658" indent="-457189">
              <a:buFont typeface="Arial" panose="020B0604020202020204" pitchFamily="34" charset="0"/>
              <a:buChar char="•"/>
            </a:pPr>
            <a:r>
              <a:rPr lang="nl-NL" sz="2000" dirty="0">
                <a:solidFill>
                  <a:schemeClr val="tx1">
                    <a:lumMod val="75000"/>
                  </a:schemeClr>
                </a:solidFill>
              </a:rPr>
              <a:t>ProRail als bevoegd gezag</a:t>
            </a:r>
          </a:p>
          <a:p>
            <a:pPr marL="338658" indent="-457189">
              <a:buFont typeface="Arial" panose="020B0604020202020204" pitchFamily="34" charset="0"/>
              <a:buChar char="•"/>
            </a:pPr>
            <a:r>
              <a:rPr lang="nl-NL" sz="2000" dirty="0">
                <a:solidFill>
                  <a:schemeClr val="tx1">
                    <a:lumMod val="75000"/>
                  </a:schemeClr>
                </a:solidFill>
              </a:rPr>
              <a:t>De vergunningplicht onder de Omgevingswet</a:t>
            </a:r>
          </a:p>
          <a:p>
            <a:pPr marL="338658" indent="-457189">
              <a:buFont typeface="Arial" panose="020B0604020202020204" pitchFamily="34" charset="0"/>
              <a:buChar char="•"/>
            </a:pPr>
            <a:r>
              <a:rPr lang="nl-NL" sz="2000" dirty="0">
                <a:solidFill>
                  <a:schemeClr val="tx1">
                    <a:lumMod val="75000"/>
                  </a:schemeClr>
                </a:solidFill>
              </a:rPr>
              <a:t>Proces vergunningaanvraag EA en MA </a:t>
            </a:r>
          </a:p>
          <a:p>
            <a:pPr marL="338658" indent="-457189">
              <a:buFont typeface="Arial" panose="020B0604020202020204" pitchFamily="34" charset="0"/>
              <a:buChar char="•"/>
            </a:pPr>
            <a:r>
              <a:rPr lang="nl-NL" sz="2000" dirty="0">
                <a:solidFill>
                  <a:schemeClr val="tx1">
                    <a:lumMod val="75000"/>
                  </a:schemeClr>
                </a:solidFill>
              </a:rPr>
              <a:t>Meldplicht</a:t>
            </a:r>
          </a:p>
          <a:p>
            <a:pPr marL="338658" indent="-457189">
              <a:buFont typeface="Arial" panose="020B0604020202020204" pitchFamily="34" charset="0"/>
              <a:buChar char="•"/>
            </a:pPr>
            <a:r>
              <a:rPr lang="nl-NL" sz="2000" dirty="0">
                <a:solidFill>
                  <a:schemeClr val="tx1">
                    <a:lumMod val="75000"/>
                  </a:schemeClr>
                </a:solidFill>
              </a:rPr>
              <a:t>Zorgplicht </a:t>
            </a:r>
          </a:p>
          <a:p>
            <a:pPr marL="338658" indent="-457189">
              <a:buFont typeface="Arial" panose="020B0604020202020204" pitchFamily="34" charset="0"/>
              <a:buChar char="•"/>
            </a:pPr>
            <a:r>
              <a:rPr lang="nl-NL" sz="2000" dirty="0">
                <a:solidFill>
                  <a:schemeClr val="tx1">
                    <a:lumMod val="75000"/>
                  </a:schemeClr>
                </a:solidFill>
              </a:rPr>
              <a:t>Toezicht en handhaving </a:t>
            </a:r>
          </a:p>
          <a:p>
            <a:pPr marL="338658" indent="-457189">
              <a:buFont typeface="Arial" panose="020B0604020202020204" pitchFamily="34" charset="0"/>
              <a:buChar char="•"/>
            </a:pPr>
            <a:r>
              <a:rPr lang="nl-NL" sz="2000" dirty="0">
                <a:solidFill>
                  <a:schemeClr val="tx1">
                    <a:lumMod val="75000"/>
                  </a:schemeClr>
                </a:solidFill>
              </a:rPr>
              <a:t>Communicatie </a:t>
            </a:r>
          </a:p>
          <a:p>
            <a:pPr marL="338658" indent="-457189">
              <a:buFont typeface="Arial" panose="020B0604020202020204" pitchFamily="34" charset="0"/>
              <a:buChar char="•"/>
            </a:pPr>
            <a:r>
              <a:rPr lang="nl-NL" sz="2000" dirty="0">
                <a:solidFill>
                  <a:schemeClr val="tx1">
                    <a:lumMod val="75000"/>
                  </a:schemeClr>
                </a:solidFill>
              </a:rPr>
              <a:t>Samenwerking </a:t>
            </a:r>
          </a:p>
          <a:p>
            <a:pPr marL="338658" indent="-457189">
              <a:buFont typeface="Arial" panose="020B0604020202020204" pitchFamily="34" charset="0"/>
              <a:buChar char="•"/>
            </a:pPr>
            <a:endParaRPr lang="nl-NL" dirty="0">
              <a:solidFill>
                <a:schemeClr val="tx1">
                  <a:lumMod val="75000"/>
                </a:schemeClr>
              </a:solidFill>
            </a:endParaRPr>
          </a:p>
          <a:p>
            <a:pPr marL="338658" indent="-457189">
              <a:buFont typeface="Arial" panose="020B0604020202020204" pitchFamily="34" charset="0"/>
              <a:buChar char="•"/>
            </a:pPr>
            <a:endParaRPr lang="nl-NL" dirty="0">
              <a:solidFill>
                <a:schemeClr val="tx1">
                  <a:lumMod val="75000"/>
                </a:schemeClr>
              </a:solidFill>
            </a:endParaRPr>
          </a:p>
          <a:p>
            <a:endParaRPr lang="nl-NL" dirty="0">
              <a:solidFill>
                <a:schemeClr val="tx1">
                  <a:lumMod val="75000"/>
                </a:schemeClr>
              </a:solidFill>
            </a:endParaRPr>
          </a:p>
        </p:txBody>
      </p:sp>
    </p:spTree>
    <p:extLst>
      <p:ext uri="{BB962C8B-B14F-4D97-AF65-F5344CB8AC3E}">
        <p14:creationId xmlns:p14="http://schemas.microsoft.com/office/powerpoint/2010/main" val="312809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D5FD44-C613-4B89-A154-8BB281705F45}"/>
              </a:ext>
            </a:extLst>
          </p:cNvPr>
          <p:cNvSpPr>
            <a:spLocks noGrp="1"/>
          </p:cNvSpPr>
          <p:nvPr>
            <p:ph type="title"/>
          </p:nvPr>
        </p:nvSpPr>
        <p:spPr>
          <a:xfrm>
            <a:off x="768349" y="740833"/>
            <a:ext cx="5519672" cy="1151468"/>
          </a:xfrm>
        </p:spPr>
        <p:txBody>
          <a:bodyPr anchor="t">
            <a:normAutofit/>
          </a:bodyPr>
          <a:lstStyle/>
          <a:p>
            <a:r>
              <a:rPr lang="nl-NL" dirty="0"/>
              <a:t>ProRail als bevoegd gezag</a:t>
            </a:r>
          </a:p>
        </p:txBody>
      </p:sp>
      <p:pic>
        <p:nvPicPr>
          <p:cNvPr id="5" name="Afbeelding 4" descr="Afbeelding met kaart, tekst, Plan&#10;&#10;Automatisch gegenereerde beschrijving">
            <a:extLst>
              <a:ext uri="{FF2B5EF4-FFF2-40B4-BE49-F238E27FC236}">
                <a16:creationId xmlns:a16="http://schemas.microsoft.com/office/drawing/2014/main" id="{829B35BB-33EA-6C9D-104D-A7B8379EB78D}"/>
              </a:ext>
            </a:extLst>
          </p:cNvPr>
          <p:cNvPicPr>
            <a:picLocks noChangeAspect="1"/>
          </p:cNvPicPr>
          <p:nvPr/>
        </p:nvPicPr>
        <p:blipFill>
          <a:blip r:embed="rId2"/>
          <a:stretch>
            <a:fillRect/>
          </a:stretch>
        </p:blipFill>
        <p:spPr>
          <a:xfrm>
            <a:off x="5974193" y="1668857"/>
            <a:ext cx="6095735" cy="3520287"/>
          </a:xfrm>
          <a:prstGeom prst="rect">
            <a:avLst/>
          </a:prstGeom>
          <a:noFill/>
        </p:spPr>
      </p:pic>
      <p:sp>
        <p:nvSpPr>
          <p:cNvPr id="10" name="Footer Placeholder 3">
            <a:extLst>
              <a:ext uri="{FF2B5EF4-FFF2-40B4-BE49-F238E27FC236}">
                <a16:creationId xmlns:a16="http://schemas.microsoft.com/office/drawing/2014/main" id="{F3EED28C-1F77-030C-1422-0ED0E732FDA0}"/>
              </a:ext>
            </a:extLst>
          </p:cNvPr>
          <p:cNvSpPr>
            <a:spLocks noGrp="1"/>
          </p:cNvSpPr>
          <p:nvPr>
            <p:ph type="ftr" sz="quarter" idx="10"/>
          </p:nvPr>
        </p:nvSpPr>
        <p:spPr>
          <a:xfrm>
            <a:off x="768350" y="5925278"/>
            <a:ext cx="9840151" cy="501341"/>
          </a:xfrm>
        </p:spPr>
        <p:txBody>
          <a:bodyPr/>
          <a:lstStyle/>
          <a:p>
            <a:pPr defTabSz="914377">
              <a:spcAft>
                <a:spcPts val="800"/>
              </a:spcAft>
            </a:pPr>
            <a:r>
              <a:rPr lang="nl-NL">
                <a:solidFill>
                  <a:srgbClr val="494949"/>
                </a:solidFill>
              </a:rPr>
              <a:t>U kunt deze subtitel aanpassen via ‘Invoegen’ in het menu item ‘Koptekst en voettekst’</a:t>
            </a:r>
          </a:p>
        </p:txBody>
      </p:sp>
      <p:sp>
        <p:nvSpPr>
          <p:cNvPr id="3" name="Ondertitel 2">
            <a:extLst>
              <a:ext uri="{FF2B5EF4-FFF2-40B4-BE49-F238E27FC236}">
                <a16:creationId xmlns:a16="http://schemas.microsoft.com/office/drawing/2014/main" id="{DE2C8BA5-ACB9-479B-BEDB-41FC3C22EBAB}"/>
              </a:ext>
            </a:extLst>
          </p:cNvPr>
          <p:cNvSpPr>
            <a:spLocks noGrp="1"/>
          </p:cNvSpPr>
          <p:nvPr>
            <p:ph idx="11"/>
          </p:nvPr>
        </p:nvSpPr>
        <p:spPr>
          <a:xfrm>
            <a:off x="11894" y="1892301"/>
            <a:ext cx="5892085" cy="3456519"/>
          </a:xfrm>
        </p:spPr>
        <p:txBody>
          <a:bodyPr>
            <a:normAutofit fontScale="92500" lnSpcReduction="20000"/>
          </a:bodyPr>
          <a:lstStyle/>
          <a:p>
            <a:pPr marL="590959" marR="51645" indent="0">
              <a:lnSpc>
                <a:spcPct val="90000"/>
              </a:lnSpc>
              <a:spcAft>
                <a:spcPts val="27"/>
              </a:spcAft>
            </a:pPr>
            <a:endParaRPr lang="nl-NL" sz="1733" dirty="0">
              <a:solidFill>
                <a:schemeClr val="tx1">
                  <a:lumMod val="75000"/>
                </a:schemeClr>
              </a:solidFill>
            </a:endParaRPr>
          </a:p>
          <a:p>
            <a:pPr marL="971949" marR="51645" indent="-380990">
              <a:lnSpc>
                <a:spcPct val="90000"/>
              </a:lnSpc>
              <a:spcAft>
                <a:spcPts val="27"/>
              </a:spcAft>
            </a:pPr>
            <a:r>
              <a:rPr lang="nl-NL" sz="2000" dirty="0">
                <a:solidFill>
                  <a:schemeClr val="tx1">
                    <a:lumMod val="75000"/>
                  </a:schemeClr>
                </a:solidFill>
              </a:rPr>
              <a:t>Artikel 4.12 lid 1 d onder 3 Ow Minister I&amp;W bevoegd gezag voor </a:t>
            </a:r>
            <a:r>
              <a:rPr lang="nl-NL" sz="2000" dirty="0" err="1">
                <a:solidFill>
                  <a:schemeClr val="tx1">
                    <a:lumMod val="75000"/>
                  </a:schemeClr>
                </a:solidFill>
              </a:rPr>
              <a:t>beperkingengebiedactiviteit</a:t>
            </a:r>
            <a:r>
              <a:rPr lang="nl-NL" sz="2000" dirty="0">
                <a:solidFill>
                  <a:schemeClr val="tx1">
                    <a:lumMod val="75000"/>
                  </a:schemeClr>
                </a:solidFill>
              </a:rPr>
              <a:t> hoofdspoorwegen     </a:t>
            </a:r>
          </a:p>
          <a:p>
            <a:pPr marL="590959" marR="51645" indent="0">
              <a:lnSpc>
                <a:spcPct val="90000"/>
              </a:lnSpc>
              <a:spcAft>
                <a:spcPts val="27"/>
              </a:spcAft>
              <a:buNone/>
            </a:pPr>
            <a:endParaRPr lang="nl-NL" sz="2000" dirty="0">
              <a:solidFill>
                <a:schemeClr val="tx1">
                  <a:lumMod val="75000"/>
                </a:schemeClr>
              </a:solidFill>
            </a:endParaRPr>
          </a:p>
          <a:p>
            <a:pPr marL="971949" marR="51645" indent="-380990">
              <a:lnSpc>
                <a:spcPct val="90000"/>
              </a:lnSpc>
              <a:spcAft>
                <a:spcPts val="27"/>
              </a:spcAft>
            </a:pPr>
            <a:r>
              <a:rPr lang="nl-NL" sz="2000" dirty="0">
                <a:solidFill>
                  <a:schemeClr val="tx1">
                    <a:lumMod val="75000"/>
                  </a:schemeClr>
                </a:solidFill>
              </a:rPr>
              <a:t>Bijzonder spoor Minister I&amp;W/ILT bevoegd gezag</a:t>
            </a:r>
          </a:p>
          <a:p>
            <a:pPr marL="590959" marR="51645" indent="0">
              <a:lnSpc>
                <a:spcPct val="90000"/>
              </a:lnSpc>
              <a:spcAft>
                <a:spcPts val="27"/>
              </a:spcAft>
              <a:buNone/>
            </a:pPr>
            <a:endParaRPr lang="nl-NL" sz="2000" dirty="0">
              <a:solidFill>
                <a:schemeClr val="tx1">
                  <a:lumMod val="75000"/>
                </a:schemeClr>
              </a:solidFill>
            </a:endParaRPr>
          </a:p>
          <a:p>
            <a:pPr marL="971949" marR="51645" indent="-380990">
              <a:lnSpc>
                <a:spcPct val="90000"/>
              </a:lnSpc>
              <a:spcAft>
                <a:spcPts val="27"/>
              </a:spcAft>
            </a:pPr>
            <a:r>
              <a:rPr lang="nl-NL" sz="2000" dirty="0">
                <a:solidFill>
                  <a:schemeClr val="tx1">
                    <a:lumMod val="75000"/>
                  </a:schemeClr>
                </a:solidFill>
              </a:rPr>
              <a:t>Enkelvoudige aanvraag (Minister I&amp;W/ ProRail bevoegd gezag)</a:t>
            </a:r>
          </a:p>
          <a:p>
            <a:pPr marL="590959" marR="51645" indent="0">
              <a:lnSpc>
                <a:spcPct val="90000"/>
              </a:lnSpc>
              <a:spcAft>
                <a:spcPts val="27"/>
              </a:spcAft>
              <a:buNone/>
            </a:pPr>
            <a:endParaRPr lang="nl-NL" sz="2000" dirty="0">
              <a:solidFill>
                <a:schemeClr val="tx1">
                  <a:lumMod val="75000"/>
                </a:schemeClr>
              </a:solidFill>
            </a:endParaRPr>
          </a:p>
          <a:p>
            <a:pPr marL="971949" marR="51645" indent="-380990">
              <a:lnSpc>
                <a:spcPct val="90000"/>
              </a:lnSpc>
              <a:spcAft>
                <a:spcPts val="27"/>
              </a:spcAft>
            </a:pPr>
            <a:r>
              <a:rPr lang="nl-NL" sz="2000" dirty="0">
                <a:solidFill>
                  <a:schemeClr val="tx1">
                    <a:lumMod val="75000"/>
                  </a:schemeClr>
                </a:solidFill>
              </a:rPr>
              <a:t>Meervoudige aanvraag (ander bevoegd gezag: Minister I&amp;W/ProRail geeft advies en instemming)</a:t>
            </a:r>
            <a:br>
              <a:rPr lang="nl-NL" sz="1867" dirty="0">
                <a:solidFill>
                  <a:schemeClr val="tx1">
                    <a:lumMod val="75000"/>
                  </a:schemeClr>
                </a:solidFill>
              </a:rPr>
            </a:br>
            <a:r>
              <a:rPr lang="nl-NL" sz="1867" dirty="0">
                <a:solidFill>
                  <a:schemeClr val="tx1">
                    <a:lumMod val="75000"/>
                  </a:schemeClr>
                </a:solidFill>
              </a:rPr>
              <a:t> </a:t>
            </a:r>
            <a:endParaRPr lang="nl-NL" sz="1867" b="1" dirty="0">
              <a:solidFill>
                <a:schemeClr val="tx1">
                  <a:lumMod val="75000"/>
                </a:schemeClr>
              </a:solidFill>
            </a:endParaRPr>
          </a:p>
        </p:txBody>
      </p:sp>
    </p:spTree>
    <p:extLst>
      <p:ext uri="{BB962C8B-B14F-4D97-AF65-F5344CB8AC3E}">
        <p14:creationId xmlns:p14="http://schemas.microsoft.com/office/powerpoint/2010/main" val="3376435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D5FD44-C613-4B89-A154-8BB281705F45}"/>
              </a:ext>
            </a:extLst>
          </p:cNvPr>
          <p:cNvSpPr>
            <a:spLocks noGrp="1"/>
          </p:cNvSpPr>
          <p:nvPr>
            <p:ph type="ctrTitle"/>
          </p:nvPr>
        </p:nvSpPr>
        <p:spPr>
          <a:xfrm>
            <a:off x="768351" y="164639"/>
            <a:ext cx="10655300" cy="672075"/>
          </a:xfrm>
        </p:spPr>
        <p:txBody>
          <a:bodyPr>
            <a:normAutofit/>
          </a:bodyPr>
          <a:lstStyle/>
          <a:p>
            <a:pPr algn="ctr"/>
            <a:r>
              <a:rPr lang="nl-NL" dirty="0"/>
              <a:t>De vergunningplicht onder de Omgevingswet </a:t>
            </a:r>
          </a:p>
        </p:txBody>
      </p:sp>
      <p:sp>
        <p:nvSpPr>
          <p:cNvPr id="3" name="Ondertitel 2">
            <a:extLst>
              <a:ext uri="{FF2B5EF4-FFF2-40B4-BE49-F238E27FC236}">
                <a16:creationId xmlns:a16="http://schemas.microsoft.com/office/drawing/2014/main" id="{DE2C8BA5-ACB9-479B-BEDB-41FC3C22EBAB}"/>
              </a:ext>
            </a:extLst>
          </p:cNvPr>
          <p:cNvSpPr>
            <a:spLocks noGrp="1"/>
          </p:cNvSpPr>
          <p:nvPr>
            <p:ph type="subTitle" idx="1"/>
          </p:nvPr>
        </p:nvSpPr>
        <p:spPr>
          <a:xfrm>
            <a:off x="1004671" y="1053420"/>
            <a:ext cx="9793087" cy="4800533"/>
          </a:xfrm>
        </p:spPr>
        <p:txBody>
          <a:bodyPr>
            <a:normAutofit/>
          </a:bodyPr>
          <a:lstStyle/>
          <a:p>
            <a:pPr marL="457189" indent="-457189">
              <a:buFont typeface="Arial" panose="020B0604020202020204" pitchFamily="34" charset="0"/>
              <a:buChar char="•"/>
            </a:pPr>
            <a:endParaRPr lang="nl-NL" sz="2000" dirty="0">
              <a:solidFill>
                <a:schemeClr val="tx1">
                  <a:lumMod val="75000"/>
                </a:schemeClr>
              </a:solidFill>
            </a:endParaRPr>
          </a:p>
          <a:p>
            <a:pPr marL="457189" indent="-457189">
              <a:buFont typeface="Arial" panose="020B0604020202020204" pitchFamily="34" charset="0"/>
              <a:buChar char="•"/>
            </a:pPr>
            <a:r>
              <a:rPr lang="nl-NL" sz="2000" dirty="0">
                <a:solidFill>
                  <a:schemeClr val="tx1">
                    <a:lumMod val="75000"/>
                  </a:schemeClr>
                </a:solidFill>
              </a:rPr>
              <a:t>Artikel 5.1 lid 2 sub 4 onder f Ow verboden zonder omgevingsvergunning een beperkingengebiedactiviteit hoofdspoorwegen te verrichten</a:t>
            </a:r>
          </a:p>
          <a:p>
            <a:pPr marL="457189" indent="-457189">
              <a:buFont typeface="Arial" panose="020B0604020202020204" pitchFamily="34" charset="0"/>
              <a:buChar char="•"/>
            </a:pPr>
            <a:endParaRPr lang="nl-NL" sz="2000" dirty="0">
              <a:solidFill>
                <a:schemeClr val="tx1">
                  <a:lumMod val="75000"/>
                </a:schemeClr>
              </a:solidFill>
            </a:endParaRPr>
          </a:p>
          <a:p>
            <a:pPr marL="457189" indent="-457189">
              <a:buFont typeface="Arial" panose="020B0604020202020204" pitchFamily="34" charset="0"/>
              <a:buChar char="•"/>
            </a:pPr>
            <a:r>
              <a:rPr lang="nl-NL" sz="2000" dirty="0">
                <a:solidFill>
                  <a:schemeClr val="tx1">
                    <a:lumMod val="75000"/>
                  </a:schemeClr>
                </a:solidFill>
              </a:rPr>
              <a:t>5.28 Ow beoordelingsregels (‘nieuw’ beoordelingskader): 8.2 </a:t>
            </a:r>
            <a:r>
              <a:rPr lang="nl-NL" sz="2000" dirty="0" err="1">
                <a:solidFill>
                  <a:schemeClr val="tx1">
                    <a:lumMod val="75000"/>
                  </a:schemeClr>
                </a:solidFill>
              </a:rPr>
              <a:t>Bkl</a:t>
            </a:r>
            <a:r>
              <a:rPr lang="nl-NL" sz="2000" dirty="0">
                <a:solidFill>
                  <a:schemeClr val="tx1">
                    <a:lumMod val="75000"/>
                  </a:schemeClr>
                </a:solidFill>
              </a:rPr>
              <a:t> en in Bal </a:t>
            </a:r>
            <a:r>
              <a:rPr lang="nl-NL" sz="2000" b="1" dirty="0">
                <a:solidFill>
                  <a:schemeClr val="tx1">
                    <a:lumMod val="75000"/>
                  </a:schemeClr>
                </a:solidFill>
              </a:rPr>
              <a:t>met het oog op het behoeden van de staat en werking van hoofdspoorwegen voor nadelige gevolgen van activiteiten op of rond die spoorwegen, </a:t>
            </a:r>
            <a:r>
              <a:rPr lang="nl-NL" sz="2000" dirty="0">
                <a:solidFill>
                  <a:schemeClr val="tx1">
                    <a:lumMod val="75000"/>
                  </a:schemeClr>
                </a:solidFill>
              </a:rPr>
              <a:t>waartoe ook het belang van verruiming of wijziging van die spoorwegen behoort</a:t>
            </a:r>
          </a:p>
          <a:p>
            <a:pPr indent="0"/>
            <a:endParaRPr lang="nl-NL" sz="2000" dirty="0">
              <a:solidFill>
                <a:schemeClr val="tx1">
                  <a:lumMod val="75000"/>
                </a:schemeClr>
              </a:solidFill>
            </a:endParaRPr>
          </a:p>
          <a:p>
            <a:pPr marL="380990" indent="-380990">
              <a:buFont typeface="Arial" panose="020B0604020202020204" pitchFamily="34" charset="0"/>
              <a:buChar char="•"/>
            </a:pPr>
            <a:r>
              <a:rPr lang="nl-NL" sz="2000" dirty="0">
                <a:solidFill>
                  <a:schemeClr val="tx1">
                    <a:lumMod val="75000"/>
                  </a:schemeClr>
                </a:solidFill>
              </a:rPr>
              <a:t>Art. 1.6 Ow jo. 9.8 Bal algemene en specifieke zorgplicht </a:t>
            </a:r>
          </a:p>
          <a:p>
            <a:pPr indent="0"/>
            <a:endParaRPr lang="nl-NL" sz="2000" dirty="0">
              <a:solidFill>
                <a:schemeClr val="tx1">
                  <a:lumMod val="75000"/>
                </a:schemeClr>
              </a:solidFill>
            </a:endParaRPr>
          </a:p>
          <a:p>
            <a:pPr marL="380990" indent="-380990">
              <a:buFont typeface="Arial" panose="020B0604020202020204" pitchFamily="34" charset="0"/>
              <a:buChar char="•"/>
            </a:pPr>
            <a:r>
              <a:rPr lang="nl-NL" sz="2000" dirty="0">
                <a:solidFill>
                  <a:schemeClr val="tx1">
                    <a:lumMod val="75000"/>
                  </a:schemeClr>
                </a:solidFill>
              </a:rPr>
              <a:t>art. 9.20 e.v. Bal: Aanwijzing van vergunningplichtig of melding / algemene regels</a:t>
            </a:r>
          </a:p>
          <a:p>
            <a:pPr indent="0"/>
            <a:r>
              <a:rPr lang="nl-NL" sz="2000" dirty="0">
                <a:solidFill>
                  <a:schemeClr val="tx1">
                    <a:lumMod val="75000"/>
                  </a:schemeClr>
                </a:solidFill>
              </a:rPr>
              <a:t>- gestuurde boringen</a:t>
            </a:r>
          </a:p>
          <a:p>
            <a:pPr indent="0"/>
            <a:r>
              <a:rPr lang="nl-NL" sz="2000" dirty="0">
                <a:solidFill>
                  <a:schemeClr val="tx1">
                    <a:lumMod val="75000"/>
                  </a:schemeClr>
                </a:solidFill>
              </a:rPr>
              <a:t>- kabels met kleine diameter</a:t>
            </a:r>
          </a:p>
        </p:txBody>
      </p:sp>
    </p:spTree>
    <p:extLst>
      <p:ext uri="{BB962C8B-B14F-4D97-AF65-F5344CB8AC3E}">
        <p14:creationId xmlns:p14="http://schemas.microsoft.com/office/powerpoint/2010/main" val="2065385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768351" y="740833"/>
            <a:ext cx="5327648" cy="1151468"/>
          </a:xfrm>
        </p:spPr>
        <p:txBody>
          <a:bodyPr anchor="t">
            <a:normAutofit fontScale="90000"/>
          </a:bodyPr>
          <a:lstStyle/>
          <a:p>
            <a:pPr algn="ctr"/>
            <a:r>
              <a:rPr lang="nl-NL" sz="2667" dirty="0">
                <a:solidFill>
                  <a:srgbClr val="C00000"/>
                </a:solidFill>
              </a:rPr>
              <a:t>Vergunningaanvraag onder de Omgevingswet</a:t>
            </a:r>
            <a:br>
              <a:rPr lang="nl-NL" sz="2667" dirty="0">
                <a:solidFill>
                  <a:srgbClr val="C00000"/>
                </a:solidFill>
              </a:rPr>
            </a:br>
            <a:br>
              <a:rPr lang="nl-NL" sz="2667" dirty="0">
                <a:solidFill>
                  <a:srgbClr val="C00000"/>
                </a:solidFill>
              </a:rPr>
            </a:br>
            <a:r>
              <a:rPr lang="nl-NL" sz="2667" dirty="0"/>
              <a:t>De enkelvoudige aanvraag (EA)</a:t>
            </a:r>
          </a:p>
        </p:txBody>
      </p:sp>
      <p:pic>
        <p:nvPicPr>
          <p:cNvPr id="24" name="Afbeelding 23" descr="afbeelding met computer dat DSO voorstelt en een persoon die werkt voor Prorail">
            <a:extLst>
              <a:ext uri="{FF2B5EF4-FFF2-40B4-BE49-F238E27FC236}">
                <a16:creationId xmlns:a16="http://schemas.microsoft.com/office/drawing/2014/main" id="{90F05CEA-AA0C-49D5-8960-F2E70B132F0B}"/>
              </a:ext>
            </a:extLst>
          </p:cNvPr>
          <p:cNvPicPr>
            <a:picLocks noChangeAspect="1"/>
          </p:cNvPicPr>
          <p:nvPr/>
        </p:nvPicPr>
        <p:blipFill>
          <a:blip r:embed="rId2"/>
          <a:stretch>
            <a:fillRect/>
          </a:stretch>
        </p:blipFill>
        <p:spPr>
          <a:xfrm>
            <a:off x="6384032" y="2112486"/>
            <a:ext cx="5327651" cy="1864677"/>
          </a:xfrm>
          <a:prstGeom prst="rect">
            <a:avLst/>
          </a:prstGeom>
          <a:noFill/>
        </p:spPr>
      </p:pic>
      <p:sp>
        <p:nvSpPr>
          <p:cNvPr id="14" name="Content Placeholder 4">
            <a:extLst>
              <a:ext uri="{FF2B5EF4-FFF2-40B4-BE49-F238E27FC236}">
                <a16:creationId xmlns:a16="http://schemas.microsoft.com/office/drawing/2014/main" id="{F7C0909E-475E-CCA2-E477-75BD4C2A9A69}"/>
              </a:ext>
            </a:extLst>
          </p:cNvPr>
          <p:cNvSpPr>
            <a:spLocks noGrp="1"/>
          </p:cNvSpPr>
          <p:nvPr>
            <p:ph type="body" sz="half" idx="2"/>
          </p:nvPr>
        </p:nvSpPr>
        <p:spPr>
          <a:xfrm>
            <a:off x="768352" y="2468894"/>
            <a:ext cx="5327649" cy="2879925"/>
          </a:xfrm>
        </p:spPr>
        <p:txBody>
          <a:bodyPr>
            <a:normAutofit/>
          </a:bodyPr>
          <a:lstStyle/>
          <a:p>
            <a:pPr marL="457189" indent="-457189">
              <a:spcAft>
                <a:spcPts val="800"/>
              </a:spcAft>
              <a:buFont typeface="Arial" panose="020B0604020202020204" pitchFamily="34" charset="0"/>
              <a:buChar char="•"/>
            </a:pPr>
            <a:r>
              <a:rPr lang="en-US" sz="2000" dirty="0" err="1">
                <a:solidFill>
                  <a:schemeClr val="tx1">
                    <a:lumMod val="75000"/>
                  </a:schemeClr>
                </a:solidFill>
              </a:rPr>
              <a:t>Aanvraag</a:t>
            </a:r>
            <a:r>
              <a:rPr lang="en-US" sz="2000" dirty="0">
                <a:solidFill>
                  <a:schemeClr val="tx1">
                    <a:lumMod val="75000"/>
                  </a:schemeClr>
                </a:solidFill>
              </a:rPr>
              <a:t> via DSO</a:t>
            </a:r>
          </a:p>
          <a:p>
            <a:pPr marL="457189" indent="-457189">
              <a:spcAft>
                <a:spcPts val="800"/>
              </a:spcAft>
              <a:buFont typeface="Arial" panose="020B0604020202020204" pitchFamily="34" charset="0"/>
              <a:buChar char="•"/>
            </a:pPr>
            <a:r>
              <a:rPr lang="en-US" sz="2000" dirty="0" err="1">
                <a:solidFill>
                  <a:schemeClr val="tx1">
                    <a:lumMod val="75000"/>
                  </a:schemeClr>
                </a:solidFill>
              </a:rPr>
              <a:t>Activiteiten</a:t>
            </a:r>
            <a:r>
              <a:rPr lang="en-US" sz="2000" dirty="0">
                <a:solidFill>
                  <a:schemeClr val="tx1">
                    <a:lumMod val="75000"/>
                  </a:schemeClr>
                </a:solidFill>
              </a:rPr>
              <a:t> in het </a:t>
            </a:r>
            <a:r>
              <a:rPr lang="en-US" sz="2000" dirty="0" err="1">
                <a:solidFill>
                  <a:schemeClr val="tx1">
                    <a:lumMod val="75000"/>
                  </a:schemeClr>
                </a:solidFill>
              </a:rPr>
              <a:t>beperkingengebied</a:t>
            </a:r>
            <a:r>
              <a:rPr lang="en-US" sz="2000" dirty="0">
                <a:solidFill>
                  <a:schemeClr val="tx1">
                    <a:lumMod val="75000"/>
                  </a:schemeClr>
                </a:solidFill>
              </a:rPr>
              <a:t> </a:t>
            </a:r>
            <a:r>
              <a:rPr lang="en-US" sz="2000" dirty="0" err="1">
                <a:solidFill>
                  <a:schemeClr val="tx1">
                    <a:lumMod val="75000"/>
                  </a:schemeClr>
                </a:solidFill>
              </a:rPr>
              <a:t>hoofdspoorwegen</a:t>
            </a:r>
            <a:r>
              <a:rPr lang="en-US" sz="2000" dirty="0">
                <a:solidFill>
                  <a:schemeClr val="tx1">
                    <a:lumMod val="75000"/>
                  </a:schemeClr>
                </a:solidFill>
              </a:rPr>
              <a:t> </a:t>
            </a:r>
            <a:r>
              <a:rPr lang="en-US" sz="2000" dirty="0" err="1">
                <a:solidFill>
                  <a:schemeClr val="tx1">
                    <a:lumMod val="75000"/>
                  </a:schemeClr>
                </a:solidFill>
              </a:rPr>
              <a:t>waarvoor</a:t>
            </a:r>
            <a:r>
              <a:rPr lang="en-US" sz="2000" dirty="0">
                <a:solidFill>
                  <a:schemeClr val="tx1">
                    <a:lumMod val="75000"/>
                  </a:schemeClr>
                </a:solidFill>
              </a:rPr>
              <a:t> </a:t>
            </a:r>
            <a:r>
              <a:rPr lang="en-US" sz="2000" dirty="0" err="1">
                <a:solidFill>
                  <a:schemeClr val="tx1">
                    <a:lumMod val="75000"/>
                  </a:schemeClr>
                </a:solidFill>
              </a:rPr>
              <a:t>alleen</a:t>
            </a:r>
            <a:r>
              <a:rPr lang="en-US" sz="2000" dirty="0">
                <a:solidFill>
                  <a:schemeClr val="tx1">
                    <a:lumMod val="75000"/>
                  </a:schemeClr>
                </a:solidFill>
              </a:rPr>
              <a:t> </a:t>
            </a:r>
            <a:r>
              <a:rPr lang="en-US" sz="2000" dirty="0" err="1">
                <a:solidFill>
                  <a:schemeClr val="tx1">
                    <a:lumMod val="75000"/>
                  </a:schemeClr>
                </a:solidFill>
              </a:rPr>
              <a:t>vergunning</a:t>
            </a:r>
            <a:r>
              <a:rPr lang="en-US" sz="2000" dirty="0">
                <a:solidFill>
                  <a:schemeClr val="tx1">
                    <a:lumMod val="75000"/>
                  </a:schemeClr>
                </a:solidFill>
              </a:rPr>
              <a:t> van ProRail </a:t>
            </a:r>
            <a:r>
              <a:rPr lang="en-US" sz="2000" dirty="0" err="1">
                <a:solidFill>
                  <a:schemeClr val="tx1">
                    <a:lumMod val="75000"/>
                  </a:schemeClr>
                </a:solidFill>
              </a:rPr>
              <a:t>nodig</a:t>
            </a:r>
            <a:r>
              <a:rPr lang="en-US" sz="2000" dirty="0">
                <a:solidFill>
                  <a:schemeClr val="tx1">
                    <a:lumMod val="75000"/>
                  </a:schemeClr>
                </a:solidFill>
              </a:rPr>
              <a:t> is</a:t>
            </a:r>
          </a:p>
          <a:p>
            <a:pPr marL="457189" indent="-457189">
              <a:spcAft>
                <a:spcPts val="800"/>
              </a:spcAft>
              <a:buFont typeface="Arial" panose="020B0604020202020204" pitchFamily="34" charset="0"/>
              <a:buChar char="•"/>
            </a:pPr>
            <a:r>
              <a:rPr lang="en-US" sz="2000" dirty="0">
                <a:solidFill>
                  <a:schemeClr val="tx1">
                    <a:lumMod val="75000"/>
                  </a:schemeClr>
                </a:solidFill>
              </a:rPr>
              <a:t>ProRail </a:t>
            </a:r>
            <a:r>
              <a:rPr lang="en-US" sz="2000" dirty="0" err="1">
                <a:solidFill>
                  <a:schemeClr val="tx1">
                    <a:lumMod val="75000"/>
                  </a:schemeClr>
                </a:solidFill>
              </a:rPr>
              <a:t>behandelt</a:t>
            </a:r>
            <a:r>
              <a:rPr lang="en-US" sz="2000" dirty="0">
                <a:solidFill>
                  <a:schemeClr val="tx1">
                    <a:lumMod val="75000"/>
                  </a:schemeClr>
                </a:solidFill>
              </a:rPr>
              <a:t> </a:t>
            </a:r>
            <a:r>
              <a:rPr lang="en-US" sz="2000" dirty="0" err="1">
                <a:solidFill>
                  <a:schemeClr val="tx1">
                    <a:lumMod val="75000"/>
                  </a:schemeClr>
                </a:solidFill>
              </a:rPr>
              <a:t>aanvraag</a:t>
            </a:r>
            <a:r>
              <a:rPr lang="en-US" sz="2000" dirty="0">
                <a:solidFill>
                  <a:schemeClr val="tx1">
                    <a:lumMod val="75000"/>
                  </a:schemeClr>
                </a:solidFill>
              </a:rPr>
              <a:t> (via PB)</a:t>
            </a:r>
          </a:p>
          <a:p>
            <a:pPr marL="457189" indent="-457189">
              <a:spcAft>
                <a:spcPts val="800"/>
              </a:spcAft>
              <a:buFont typeface="Arial" panose="020B0604020202020204" pitchFamily="34" charset="0"/>
              <a:buChar char="•"/>
            </a:pPr>
            <a:r>
              <a:rPr lang="en-US" sz="2000" dirty="0">
                <a:solidFill>
                  <a:schemeClr val="tx1">
                    <a:lumMod val="75000"/>
                  </a:schemeClr>
                </a:solidFill>
              </a:rPr>
              <a:t>Interne </a:t>
            </a:r>
            <a:r>
              <a:rPr lang="en-US" sz="2000" dirty="0" err="1">
                <a:solidFill>
                  <a:schemeClr val="tx1">
                    <a:lumMod val="75000"/>
                  </a:schemeClr>
                </a:solidFill>
              </a:rPr>
              <a:t>proces</a:t>
            </a:r>
            <a:r>
              <a:rPr lang="en-US" sz="2000" dirty="0">
                <a:solidFill>
                  <a:schemeClr val="tx1">
                    <a:lumMod val="75000"/>
                  </a:schemeClr>
                </a:solidFill>
              </a:rPr>
              <a:t> – 8 </a:t>
            </a:r>
            <a:r>
              <a:rPr lang="en-US" sz="2000" dirty="0" err="1">
                <a:solidFill>
                  <a:schemeClr val="tx1">
                    <a:lumMod val="75000"/>
                  </a:schemeClr>
                </a:solidFill>
              </a:rPr>
              <a:t>weken</a:t>
            </a:r>
            <a:r>
              <a:rPr lang="en-US" sz="2000" dirty="0">
                <a:solidFill>
                  <a:schemeClr val="tx1">
                    <a:lumMod val="75000"/>
                  </a:schemeClr>
                </a:solidFill>
              </a:rPr>
              <a:t> </a:t>
            </a:r>
            <a:r>
              <a:rPr lang="en-US" sz="2000" dirty="0" err="1">
                <a:solidFill>
                  <a:schemeClr val="tx1">
                    <a:lumMod val="75000"/>
                  </a:schemeClr>
                </a:solidFill>
              </a:rPr>
              <a:t>wettelijke</a:t>
            </a:r>
            <a:r>
              <a:rPr lang="en-US" sz="2000" dirty="0">
                <a:solidFill>
                  <a:schemeClr val="tx1">
                    <a:lumMod val="75000"/>
                  </a:schemeClr>
                </a:solidFill>
              </a:rPr>
              <a:t> </a:t>
            </a:r>
            <a:r>
              <a:rPr lang="en-US" sz="2000" dirty="0" err="1">
                <a:solidFill>
                  <a:schemeClr val="tx1">
                    <a:lumMod val="75000"/>
                  </a:schemeClr>
                </a:solidFill>
              </a:rPr>
              <a:t>doorlooptijd</a:t>
            </a:r>
            <a:r>
              <a:rPr lang="en-US" sz="2000" dirty="0">
                <a:solidFill>
                  <a:schemeClr val="tx1">
                    <a:lumMod val="75000"/>
                  </a:schemeClr>
                </a:solidFill>
              </a:rPr>
              <a:t> </a:t>
            </a:r>
          </a:p>
        </p:txBody>
      </p:sp>
    </p:spTree>
    <p:extLst>
      <p:ext uri="{BB962C8B-B14F-4D97-AF65-F5344CB8AC3E}">
        <p14:creationId xmlns:p14="http://schemas.microsoft.com/office/powerpoint/2010/main" val="203241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8351" y="740833"/>
            <a:ext cx="5327648" cy="1055987"/>
          </a:xfrm>
        </p:spPr>
        <p:txBody>
          <a:bodyPr anchor="t">
            <a:normAutofit fontScale="90000"/>
          </a:bodyPr>
          <a:lstStyle/>
          <a:p>
            <a:pPr algn="ctr"/>
            <a:r>
              <a:rPr lang="nl-NL" sz="2667" dirty="0">
                <a:solidFill>
                  <a:srgbClr val="C00000"/>
                </a:solidFill>
              </a:rPr>
              <a:t>Vergunning onder de Omgevingswet</a:t>
            </a:r>
            <a:br>
              <a:rPr lang="nl-NL" sz="2667" dirty="0">
                <a:solidFill>
                  <a:srgbClr val="C00000"/>
                </a:solidFill>
              </a:rPr>
            </a:br>
            <a:br>
              <a:rPr lang="nl-NL" sz="2667" dirty="0">
                <a:solidFill>
                  <a:srgbClr val="C00000"/>
                </a:solidFill>
              </a:rPr>
            </a:br>
            <a:r>
              <a:rPr lang="nl-NL" sz="2667" dirty="0"/>
              <a:t>Meervoudige aanvraag (MA)</a:t>
            </a:r>
          </a:p>
        </p:txBody>
      </p:sp>
      <p:pic>
        <p:nvPicPr>
          <p:cNvPr id="13" name="Afbeelding 12">
            <a:extLst>
              <a:ext uri="{FF2B5EF4-FFF2-40B4-BE49-F238E27FC236}">
                <a16:creationId xmlns:a16="http://schemas.microsoft.com/office/drawing/2014/main" id="{8820494E-FF31-4FFE-B270-F6647BF555C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288021" y="1604798"/>
            <a:ext cx="5327651" cy="3076717"/>
          </a:xfrm>
          <a:prstGeom prst="rect">
            <a:avLst/>
          </a:prstGeom>
          <a:noFill/>
        </p:spPr>
      </p:pic>
      <p:sp>
        <p:nvSpPr>
          <p:cNvPr id="14" name="Content Placeholder 4">
            <a:extLst>
              <a:ext uri="{FF2B5EF4-FFF2-40B4-BE49-F238E27FC236}">
                <a16:creationId xmlns:a16="http://schemas.microsoft.com/office/drawing/2014/main" id="{F7C0909E-475E-CCA2-E477-75BD4C2A9A69}"/>
              </a:ext>
            </a:extLst>
          </p:cNvPr>
          <p:cNvSpPr>
            <a:spLocks noGrp="1"/>
          </p:cNvSpPr>
          <p:nvPr>
            <p:ph type="body" sz="half" idx="2"/>
          </p:nvPr>
        </p:nvSpPr>
        <p:spPr>
          <a:xfrm>
            <a:off x="768350" y="2468894"/>
            <a:ext cx="5327649" cy="2879925"/>
          </a:xfrm>
        </p:spPr>
        <p:txBody>
          <a:bodyPr>
            <a:normAutofit lnSpcReduction="10000"/>
          </a:bodyPr>
          <a:lstStyle/>
          <a:p>
            <a:pPr marL="457189" indent="-457189">
              <a:spcAft>
                <a:spcPts val="800"/>
              </a:spcAft>
              <a:buFont typeface="Arial" panose="020B0604020202020204" pitchFamily="34" charset="0"/>
              <a:buChar char="•"/>
            </a:pPr>
            <a:r>
              <a:rPr lang="en-US" sz="2133" dirty="0" err="1">
                <a:solidFill>
                  <a:schemeClr val="tx1">
                    <a:lumMod val="75000"/>
                  </a:schemeClr>
                </a:solidFill>
              </a:rPr>
              <a:t>Meerdere</a:t>
            </a:r>
            <a:r>
              <a:rPr lang="en-US" sz="2133" dirty="0">
                <a:solidFill>
                  <a:schemeClr val="tx1">
                    <a:lumMod val="75000"/>
                  </a:schemeClr>
                </a:solidFill>
              </a:rPr>
              <a:t> </a:t>
            </a:r>
            <a:r>
              <a:rPr lang="en-US" sz="2133" dirty="0" err="1">
                <a:solidFill>
                  <a:schemeClr val="tx1">
                    <a:lumMod val="75000"/>
                  </a:schemeClr>
                </a:solidFill>
              </a:rPr>
              <a:t>partijen</a:t>
            </a:r>
            <a:r>
              <a:rPr lang="en-US" sz="2133" dirty="0">
                <a:solidFill>
                  <a:schemeClr val="tx1">
                    <a:lumMod val="75000"/>
                  </a:schemeClr>
                </a:solidFill>
              </a:rPr>
              <a:t> </a:t>
            </a:r>
            <a:r>
              <a:rPr lang="en-US" sz="2133" dirty="0" err="1">
                <a:solidFill>
                  <a:schemeClr val="tx1">
                    <a:lumMod val="75000"/>
                  </a:schemeClr>
                </a:solidFill>
              </a:rPr>
              <a:t>betrokken</a:t>
            </a:r>
            <a:r>
              <a:rPr lang="en-US" sz="2133" dirty="0">
                <a:solidFill>
                  <a:schemeClr val="tx1">
                    <a:lumMod val="75000"/>
                  </a:schemeClr>
                </a:solidFill>
              </a:rPr>
              <a:t> </a:t>
            </a:r>
            <a:r>
              <a:rPr lang="en-US" sz="2133" dirty="0" err="1">
                <a:solidFill>
                  <a:schemeClr val="tx1">
                    <a:lumMod val="75000"/>
                  </a:schemeClr>
                </a:solidFill>
              </a:rPr>
              <a:t>bij</a:t>
            </a:r>
            <a:r>
              <a:rPr lang="en-US" sz="2133" dirty="0">
                <a:solidFill>
                  <a:schemeClr val="tx1">
                    <a:lumMod val="75000"/>
                  </a:schemeClr>
                </a:solidFill>
              </a:rPr>
              <a:t> de </a:t>
            </a:r>
            <a:r>
              <a:rPr lang="en-US" sz="2133" dirty="0" err="1">
                <a:solidFill>
                  <a:schemeClr val="tx1">
                    <a:lumMod val="75000"/>
                  </a:schemeClr>
                </a:solidFill>
              </a:rPr>
              <a:t>beoordeling</a:t>
            </a:r>
            <a:r>
              <a:rPr lang="en-US" sz="2133" dirty="0">
                <a:solidFill>
                  <a:schemeClr val="tx1">
                    <a:lumMod val="75000"/>
                  </a:schemeClr>
                </a:solidFill>
              </a:rPr>
              <a:t> van de </a:t>
            </a:r>
            <a:r>
              <a:rPr lang="en-US" sz="2133" dirty="0" err="1">
                <a:solidFill>
                  <a:schemeClr val="tx1">
                    <a:lumMod val="75000"/>
                  </a:schemeClr>
                </a:solidFill>
              </a:rPr>
              <a:t>aanvraag</a:t>
            </a:r>
            <a:endParaRPr lang="en-US" sz="2133" dirty="0">
              <a:solidFill>
                <a:schemeClr val="tx1">
                  <a:lumMod val="75000"/>
                </a:schemeClr>
              </a:solidFill>
            </a:endParaRPr>
          </a:p>
          <a:p>
            <a:pPr marL="457189" indent="-457189">
              <a:spcAft>
                <a:spcPts val="800"/>
              </a:spcAft>
              <a:buFont typeface="Arial" panose="020B0604020202020204" pitchFamily="34" charset="0"/>
              <a:buChar char="•"/>
            </a:pPr>
            <a:r>
              <a:rPr lang="en-US" sz="2133" dirty="0" err="1">
                <a:solidFill>
                  <a:schemeClr val="tx1">
                    <a:lumMod val="75000"/>
                  </a:schemeClr>
                </a:solidFill>
              </a:rPr>
              <a:t>Bevoegd</a:t>
            </a:r>
            <a:r>
              <a:rPr lang="en-US" sz="2133" dirty="0">
                <a:solidFill>
                  <a:schemeClr val="tx1">
                    <a:lumMod val="75000"/>
                  </a:schemeClr>
                </a:solidFill>
              </a:rPr>
              <a:t> </a:t>
            </a:r>
            <a:r>
              <a:rPr lang="en-US" sz="2133" dirty="0" err="1">
                <a:solidFill>
                  <a:schemeClr val="tx1">
                    <a:lumMod val="75000"/>
                  </a:schemeClr>
                </a:solidFill>
              </a:rPr>
              <a:t>Gezag</a:t>
            </a:r>
            <a:r>
              <a:rPr lang="en-US" sz="2133" dirty="0">
                <a:solidFill>
                  <a:schemeClr val="tx1">
                    <a:lumMod val="75000"/>
                  </a:schemeClr>
                </a:solidFill>
              </a:rPr>
              <a:t> (BG) </a:t>
            </a:r>
            <a:r>
              <a:rPr lang="en-US" sz="2133" dirty="0" err="1">
                <a:solidFill>
                  <a:schemeClr val="tx1">
                    <a:lumMod val="75000"/>
                  </a:schemeClr>
                </a:solidFill>
              </a:rPr>
              <a:t>veelal</a:t>
            </a:r>
            <a:r>
              <a:rPr lang="en-US" sz="2133" dirty="0">
                <a:solidFill>
                  <a:schemeClr val="tx1">
                    <a:lumMod val="75000"/>
                  </a:schemeClr>
                </a:solidFill>
              </a:rPr>
              <a:t> </a:t>
            </a:r>
            <a:r>
              <a:rPr lang="en-US" sz="2133" dirty="0" err="1">
                <a:solidFill>
                  <a:schemeClr val="tx1">
                    <a:lumMod val="75000"/>
                  </a:schemeClr>
                </a:solidFill>
              </a:rPr>
              <a:t>gemeente</a:t>
            </a:r>
            <a:endParaRPr lang="en-US" sz="2133" dirty="0">
              <a:solidFill>
                <a:schemeClr val="tx1">
                  <a:lumMod val="75000"/>
                </a:schemeClr>
              </a:solidFill>
            </a:endParaRPr>
          </a:p>
          <a:p>
            <a:pPr marL="457189" indent="-457189">
              <a:spcAft>
                <a:spcPts val="800"/>
              </a:spcAft>
              <a:buFont typeface="Arial" panose="020B0604020202020204" pitchFamily="34" charset="0"/>
              <a:buChar char="•"/>
            </a:pPr>
            <a:r>
              <a:rPr lang="en-US" sz="2133" dirty="0" err="1">
                <a:solidFill>
                  <a:schemeClr val="tx1">
                    <a:lumMod val="75000"/>
                  </a:schemeClr>
                </a:solidFill>
              </a:rPr>
              <a:t>ProRail</a:t>
            </a:r>
            <a:r>
              <a:rPr lang="en-US" sz="2133" dirty="0">
                <a:solidFill>
                  <a:schemeClr val="tx1">
                    <a:lumMod val="75000"/>
                  </a:schemeClr>
                </a:solidFill>
              </a:rPr>
              <a:t> </a:t>
            </a:r>
            <a:r>
              <a:rPr lang="en-US" sz="2133" dirty="0" err="1">
                <a:solidFill>
                  <a:schemeClr val="tx1">
                    <a:lumMod val="75000"/>
                  </a:schemeClr>
                </a:solidFill>
              </a:rPr>
              <a:t>geeft</a:t>
            </a:r>
            <a:r>
              <a:rPr lang="en-US" sz="2133" dirty="0">
                <a:solidFill>
                  <a:schemeClr val="tx1">
                    <a:lumMod val="75000"/>
                  </a:schemeClr>
                </a:solidFill>
              </a:rPr>
              <a:t> </a:t>
            </a:r>
            <a:r>
              <a:rPr lang="en-US" sz="2133" dirty="0" err="1">
                <a:solidFill>
                  <a:schemeClr val="tx1">
                    <a:lumMod val="75000"/>
                  </a:schemeClr>
                </a:solidFill>
              </a:rPr>
              <a:t>advies</a:t>
            </a:r>
            <a:r>
              <a:rPr lang="en-US" sz="2133" dirty="0">
                <a:solidFill>
                  <a:schemeClr val="tx1">
                    <a:lumMod val="75000"/>
                  </a:schemeClr>
                </a:solidFill>
              </a:rPr>
              <a:t> </a:t>
            </a:r>
            <a:r>
              <a:rPr lang="en-US" sz="2133" dirty="0" err="1">
                <a:solidFill>
                  <a:schemeClr val="tx1">
                    <a:lumMod val="75000"/>
                  </a:schemeClr>
                </a:solidFill>
              </a:rPr>
              <a:t>en</a:t>
            </a:r>
            <a:r>
              <a:rPr lang="en-US" sz="2133" dirty="0">
                <a:solidFill>
                  <a:schemeClr val="tx1">
                    <a:lumMod val="75000"/>
                  </a:schemeClr>
                </a:solidFill>
              </a:rPr>
              <a:t> </a:t>
            </a:r>
            <a:r>
              <a:rPr lang="en-US" sz="2133" dirty="0" err="1">
                <a:solidFill>
                  <a:schemeClr val="tx1">
                    <a:lumMod val="75000"/>
                  </a:schemeClr>
                </a:solidFill>
              </a:rPr>
              <a:t>instemming</a:t>
            </a:r>
            <a:endParaRPr lang="en-US" sz="2133" dirty="0">
              <a:solidFill>
                <a:schemeClr val="tx1">
                  <a:lumMod val="75000"/>
                </a:schemeClr>
              </a:solidFill>
            </a:endParaRPr>
          </a:p>
          <a:p>
            <a:pPr marL="457189" indent="-457189">
              <a:spcAft>
                <a:spcPts val="800"/>
              </a:spcAft>
              <a:buFont typeface="Arial" panose="020B0604020202020204" pitchFamily="34" charset="0"/>
              <a:buChar char="•"/>
            </a:pPr>
            <a:r>
              <a:rPr lang="en-US" sz="2133" dirty="0" err="1">
                <a:solidFill>
                  <a:schemeClr val="tx1">
                    <a:lumMod val="75000"/>
                  </a:schemeClr>
                </a:solidFill>
              </a:rPr>
              <a:t>Omgevingsvergunning</a:t>
            </a:r>
            <a:r>
              <a:rPr lang="en-US" sz="2133" dirty="0">
                <a:solidFill>
                  <a:schemeClr val="tx1">
                    <a:lumMod val="75000"/>
                  </a:schemeClr>
                </a:solidFill>
              </a:rPr>
              <a:t> </a:t>
            </a:r>
            <a:r>
              <a:rPr lang="en-US" sz="2133" dirty="0" err="1">
                <a:solidFill>
                  <a:schemeClr val="tx1">
                    <a:lumMod val="75000"/>
                  </a:schemeClr>
                </a:solidFill>
              </a:rPr>
              <a:t>wordt</a:t>
            </a:r>
            <a:r>
              <a:rPr lang="en-US" sz="2133" dirty="0">
                <a:solidFill>
                  <a:schemeClr val="tx1">
                    <a:lumMod val="75000"/>
                  </a:schemeClr>
                </a:solidFill>
              </a:rPr>
              <a:t> </a:t>
            </a:r>
            <a:r>
              <a:rPr lang="en-US" sz="2133" dirty="0" err="1">
                <a:solidFill>
                  <a:schemeClr val="tx1">
                    <a:lumMod val="75000"/>
                  </a:schemeClr>
                </a:solidFill>
              </a:rPr>
              <a:t>verleend</a:t>
            </a:r>
            <a:r>
              <a:rPr lang="en-US" sz="2133" dirty="0">
                <a:solidFill>
                  <a:schemeClr val="tx1">
                    <a:lumMod val="75000"/>
                  </a:schemeClr>
                </a:solidFill>
              </a:rPr>
              <a:t> door BG</a:t>
            </a:r>
          </a:p>
          <a:p>
            <a:pPr marL="457189" indent="-457189">
              <a:spcAft>
                <a:spcPts val="800"/>
              </a:spcAft>
              <a:buFont typeface="Arial" panose="020B0604020202020204" pitchFamily="34" charset="0"/>
              <a:buChar char="•"/>
            </a:pPr>
            <a:r>
              <a:rPr lang="en-US" sz="2133" dirty="0">
                <a:solidFill>
                  <a:schemeClr val="tx1">
                    <a:lumMod val="75000"/>
                  </a:schemeClr>
                </a:solidFill>
              </a:rPr>
              <a:t>12 </a:t>
            </a:r>
            <a:r>
              <a:rPr lang="en-US" sz="2133" dirty="0" err="1">
                <a:solidFill>
                  <a:schemeClr val="tx1">
                    <a:lumMod val="75000"/>
                  </a:schemeClr>
                </a:solidFill>
              </a:rPr>
              <a:t>weken</a:t>
            </a:r>
            <a:r>
              <a:rPr lang="en-US" sz="2133" dirty="0">
                <a:solidFill>
                  <a:schemeClr val="tx1">
                    <a:lumMod val="75000"/>
                  </a:schemeClr>
                </a:solidFill>
              </a:rPr>
              <a:t> </a:t>
            </a:r>
            <a:r>
              <a:rPr lang="en-US" sz="2133" dirty="0" err="1">
                <a:solidFill>
                  <a:schemeClr val="tx1">
                    <a:lumMod val="75000"/>
                  </a:schemeClr>
                </a:solidFill>
              </a:rPr>
              <a:t>totaal</a:t>
            </a:r>
            <a:r>
              <a:rPr lang="en-US" sz="2133" dirty="0">
                <a:solidFill>
                  <a:schemeClr val="tx1">
                    <a:lumMod val="75000"/>
                  </a:schemeClr>
                </a:solidFill>
              </a:rPr>
              <a:t>, 4 </a:t>
            </a:r>
            <a:r>
              <a:rPr lang="en-US" sz="2133" dirty="0" err="1">
                <a:solidFill>
                  <a:schemeClr val="tx1">
                    <a:lumMod val="75000"/>
                  </a:schemeClr>
                </a:solidFill>
              </a:rPr>
              <a:t>weken</a:t>
            </a:r>
            <a:r>
              <a:rPr lang="en-US" sz="2133" dirty="0">
                <a:solidFill>
                  <a:schemeClr val="tx1">
                    <a:lumMod val="75000"/>
                  </a:schemeClr>
                </a:solidFill>
              </a:rPr>
              <a:t> </a:t>
            </a:r>
            <a:r>
              <a:rPr lang="en-US" sz="2133" dirty="0" err="1">
                <a:solidFill>
                  <a:schemeClr val="tx1">
                    <a:lumMod val="75000"/>
                  </a:schemeClr>
                </a:solidFill>
              </a:rPr>
              <a:t>voor</a:t>
            </a:r>
            <a:r>
              <a:rPr lang="en-US" sz="2133" dirty="0">
                <a:solidFill>
                  <a:schemeClr val="tx1">
                    <a:lumMod val="75000"/>
                  </a:schemeClr>
                </a:solidFill>
              </a:rPr>
              <a:t> </a:t>
            </a:r>
            <a:r>
              <a:rPr lang="en-US" sz="2133" dirty="0" err="1">
                <a:solidFill>
                  <a:schemeClr val="tx1">
                    <a:lumMod val="75000"/>
                  </a:schemeClr>
                </a:solidFill>
              </a:rPr>
              <a:t>advies</a:t>
            </a:r>
            <a:endParaRPr lang="en-US" sz="2133" dirty="0">
              <a:solidFill>
                <a:schemeClr val="tx1">
                  <a:lumMod val="75000"/>
                </a:schemeClr>
              </a:solidFill>
            </a:endParaRPr>
          </a:p>
        </p:txBody>
      </p:sp>
    </p:spTree>
    <p:extLst>
      <p:ext uri="{BB962C8B-B14F-4D97-AF65-F5344CB8AC3E}">
        <p14:creationId xmlns:p14="http://schemas.microsoft.com/office/powerpoint/2010/main" val="1805934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D5FD44-C613-4B89-A154-8BB281705F45}"/>
              </a:ext>
            </a:extLst>
          </p:cNvPr>
          <p:cNvSpPr>
            <a:spLocks noGrp="1"/>
          </p:cNvSpPr>
          <p:nvPr>
            <p:ph type="ctrTitle"/>
          </p:nvPr>
        </p:nvSpPr>
        <p:spPr>
          <a:xfrm>
            <a:off x="768351" y="356660"/>
            <a:ext cx="10655300" cy="768085"/>
          </a:xfrm>
        </p:spPr>
        <p:txBody>
          <a:bodyPr>
            <a:normAutofit/>
          </a:bodyPr>
          <a:lstStyle/>
          <a:p>
            <a:pPr algn="ctr"/>
            <a:r>
              <a:rPr lang="nl-NL" dirty="0"/>
              <a:t>Meldplicht</a:t>
            </a:r>
          </a:p>
        </p:txBody>
      </p:sp>
      <p:sp>
        <p:nvSpPr>
          <p:cNvPr id="3" name="Ondertitel 2">
            <a:extLst>
              <a:ext uri="{FF2B5EF4-FFF2-40B4-BE49-F238E27FC236}">
                <a16:creationId xmlns:a16="http://schemas.microsoft.com/office/drawing/2014/main" id="{DE2C8BA5-ACB9-479B-BEDB-41FC3C22EBAB}"/>
              </a:ext>
            </a:extLst>
          </p:cNvPr>
          <p:cNvSpPr>
            <a:spLocks noGrp="1"/>
          </p:cNvSpPr>
          <p:nvPr>
            <p:ph type="subTitle" idx="1"/>
          </p:nvPr>
        </p:nvSpPr>
        <p:spPr>
          <a:xfrm>
            <a:off x="768351" y="1028733"/>
            <a:ext cx="10655300" cy="4992555"/>
          </a:xfrm>
        </p:spPr>
        <p:txBody>
          <a:bodyPr>
            <a:normAutofit/>
          </a:bodyPr>
          <a:lstStyle/>
          <a:p>
            <a:pPr algn="l"/>
            <a:endParaRPr lang="nl-NL" sz="2400" dirty="0">
              <a:solidFill>
                <a:schemeClr val="tx1">
                  <a:lumMod val="75000"/>
                </a:schemeClr>
              </a:solidFill>
              <a:latin typeface="+mj-lt"/>
            </a:endParaRPr>
          </a:p>
          <a:p>
            <a:pPr marL="380990" indent="-380990">
              <a:buFont typeface="Arial" panose="020B0604020202020204" pitchFamily="34" charset="0"/>
              <a:buChar char="•"/>
            </a:pPr>
            <a:r>
              <a:rPr lang="nl-NL" sz="2000" dirty="0">
                <a:solidFill>
                  <a:schemeClr val="tx1">
                    <a:lumMod val="75000"/>
                  </a:schemeClr>
                </a:solidFill>
                <a:latin typeface="+mn-lt"/>
              </a:rPr>
              <a:t>Hoofdstuk 9 Bal: Artikel 9.5 Bal Minister I&amp;W bevoegd gezag voor melding en maatwerkvoorschriften tenzij anders bepaald. Meldingen krachtens artikel 9.5 lid 1 onder a jo. 9.10 Besluit activiteiten leefomgeving</a:t>
            </a:r>
          </a:p>
          <a:p>
            <a:endParaRPr lang="nl-NL" sz="2000" dirty="0">
              <a:solidFill>
                <a:schemeClr val="tx1">
                  <a:lumMod val="75000"/>
                </a:schemeClr>
              </a:solidFill>
              <a:latin typeface="+mn-lt"/>
            </a:endParaRPr>
          </a:p>
          <a:p>
            <a:pPr marL="380990" indent="-380990">
              <a:lnSpc>
                <a:spcPct val="107000"/>
              </a:lnSpc>
              <a:spcAft>
                <a:spcPts val="1067"/>
              </a:spcAft>
              <a:buFont typeface="Arial" panose="020B0604020202020204" pitchFamily="34" charset="0"/>
              <a:buChar char="•"/>
            </a:pPr>
            <a:r>
              <a:rPr lang="nl-NL" sz="2000" dirty="0">
                <a:solidFill>
                  <a:schemeClr val="tx1">
                    <a:lumMod val="75000"/>
                  </a:schemeClr>
                </a:solidFill>
                <a:latin typeface="+mn-lt"/>
                <a:ea typeface="Times New Roman" panose="02020603050405020304" pitchFamily="18" charset="0"/>
                <a:cs typeface="Times New Roman" panose="02020603050405020304" pitchFamily="18" charset="0"/>
              </a:rPr>
              <a:t>Het stellen van maatwerkvoorschriften krachtens artikel 9.5 lid 1 onder b Besluit activiteiten leefomgeving en krachtens artikel 9.17 Besluit activiteiten leefomgeving</a:t>
            </a:r>
          </a:p>
          <a:p>
            <a:pPr marL="380990" indent="-380990">
              <a:lnSpc>
                <a:spcPct val="107000"/>
              </a:lnSpc>
              <a:spcAft>
                <a:spcPts val="1067"/>
              </a:spcAft>
              <a:buFont typeface="Arial" panose="020B0604020202020204" pitchFamily="34" charset="0"/>
              <a:buChar char="•"/>
            </a:pPr>
            <a:r>
              <a:rPr lang="nl-NL" sz="2000" dirty="0">
                <a:solidFill>
                  <a:schemeClr val="tx1">
                    <a:lumMod val="75000"/>
                  </a:schemeClr>
                </a:solidFill>
                <a:latin typeface="+mn-lt"/>
                <a:cs typeface="Times New Roman" panose="02020603050405020304" pitchFamily="18" charset="0"/>
              </a:rPr>
              <a:t>Melding moet minimaal vier weken en maximaal één jaar voorafgaand aan de start van de activiteiten gedaan worden</a:t>
            </a:r>
            <a:endParaRPr lang="nl-NL" sz="2000" dirty="0">
              <a:solidFill>
                <a:schemeClr val="tx1">
                  <a:lumMod val="75000"/>
                </a:schemeClr>
              </a:solidFill>
            </a:endParaRPr>
          </a:p>
          <a:p>
            <a:endParaRPr lang="nl-NL" sz="1867" b="1" dirty="0">
              <a:solidFill>
                <a:schemeClr val="tx1">
                  <a:lumMod val="75000"/>
                </a:schemeClr>
              </a:solidFill>
            </a:endParaRPr>
          </a:p>
          <a:p>
            <a:endParaRPr lang="nl-NL" sz="1867" b="1" dirty="0">
              <a:solidFill>
                <a:schemeClr val="tx1">
                  <a:lumMod val="75000"/>
                </a:schemeClr>
              </a:solidFill>
            </a:endParaRPr>
          </a:p>
        </p:txBody>
      </p:sp>
    </p:spTree>
    <p:extLst>
      <p:ext uri="{BB962C8B-B14F-4D97-AF65-F5344CB8AC3E}">
        <p14:creationId xmlns:p14="http://schemas.microsoft.com/office/powerpoint/2010/main" val="2897510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p:txBody>
          <a:bodyPr/>
          <a:lstStyle/>
          <a:p>
            <a:r>
              <a:rPr lang="nl-NL" dirty="0"/>
              <a:t>Even kennismaken</a:t>
            </a:r>
          </a:p>
        </p:txBody>
      </p:sp>
      <p:pic>
        <p:nvPicPr>
          <p:cNvPr id="6" name="Afbeelding 5" descr="Afbeelding met Menselijk gezicht, persoon, kleding, glimlach&#10;&#10;Automatisch gegenereerde beschrijving">
            <a:extLst>
              <a:ext uri="{FF2B5EF4-FFF2-40B4-BE49-F238E27FC236}">
                <a16:creationId xmlns:a16="http://schemas.microsoft.com/office/drawing/2014/main" id="{43652CE1-C8AC-B25D-A1B1-39C53FC6ED9A}"/>
              </a:ext>
            </a:extLst>
          </p:cNvPr>
          <p:cNvPicPr>
            <a:picLocks noChangeAspect="1"/>
          </p:cNvPicPr>
          <p:nvPr/>
        </p:nvPicPr>
        <p:blipFill rotWithShape="1">
          <a:blip r:embed="rId2"/>
          <a:srcRect l="18649" r="11540"/>
          <a:stretch/>
        </p:blipFill>
        <p:spPr>
          <a:xfrm>
            <a:off x="646545" y="2078816"/>
            <a:ext cx="3590692" cy="3429000"/>
          </a:xfrm>
          <a:prstGeom prst="rect">
            <a:avLst/>
          </a:prstGeom>
        </p:spPr>
      </p:pic>
      <p:pic>
        <p:nvPicPr>
          <p:cNvPr id="7" name="Afbeelding 6" descr="Afbeelding met Menselijk gezicht, persoon, kleding, glimlach&#10;&#10;Automatisch gegenereerde beschrijving">
            <a:extLst>
              <a:ext uri="{FF2B5EF4-FFF2-40B4-BE49-F238E27FC236}">
                <a16:creationId xmlns:a16="http://schemas.microsoft.com/office/drawing/2014/main" id="{58C91664-81EC-F734-C30A-7BC88F3EA211}"/>
              </a:ext>
            </a:extLst>
          </p:cNvPr>
          <p:cNvPicPr>
            <a:picLocks noChangeAspect="1"/>
          </p:cNvPicPr>
          <p:nvPr/>
        </p:nvPicPr>
        <p:blipFill>
          <a:blip r:embed="rId3"/>
          <a:stretch>
            <a:fillRect/>
          </a:stretch>
        </p:blipFill>
        <p:spPr>
          <a:xfrm>
            <a:off x="5592715" y="2078816"/>
            <a:ext cx="3429000" cy="3429000"/>
          </a:xfrm>
          <a:prstGeom prst="rect">
            <a:avLst/>
          </a:prstGeom>
        </p:spPr>
      </p:pic>
    </p:spTree>
    <p:extLst>
      <p:ext uri="{BB962C8B-B14F-4D97-AF65-F5344CB8AC3E}">
        <p14:creationId xmlns:p14="http://schemas.microsoft.com/office/powerpoint/2010/main" val="3690872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D5FD44-C613-4B89-A154-8BB281705F45}"/>
              </a:ext>
            </a:extLst>
          </p:cNvPr>
          <p:cNvSpPr>
            <a:spLocks noGrp="1"/>
          </p:cNvSpPr>
          <p:nvPr>
            <p:ph type="ctrTitle"/>
          </p:nvPr>
        </p:nvSpPr>
        <p:spPr>
          <a:xfrm>
            <a:off x="768351" y="356660"/>
            <a:ext cx="10655300" cy="768085"/>
          </a:xfrm>
        </p:spPr>
        <p:txBody>
          <a:bodyPr>
            <a:normAutofit/>
          </a:bodyPr>
          <a:lstStyle/>
          <a:p>
            <a:pPr algn="ctr"/>
            <a:r>
              <a:rPr lang="nl-NL" dirty="0"/>
              <a:t>De zorgplicht</a:t>
            </a:r>
          </a:p>
        </p:txBody>
      </p:sp>
      <p:sp>
        <p:nvSpPr>
          <p:cNvPr id="3" name="Ondertitel 2">
            <a:extLst>
              <a:ext uri="{FF2B5EF4-FFF2-40B4-BE49-F238E27FC236}">
                <a16:creationId xmlns:a16="http://schemas.microsoft.com/office/drawing/2014/main" id="{DE2C8BA5-ACB9-479B-BEDB-41FC3C22EBAB}"/>
              </a:ext>
            </a:extLst>
          </p:cNvPr>
          <p:cNvSpPr>
            <a:spLocks noGrp="1"/>
          </p:cNvSpPr>
          <p:nvPr>
            <p:ph type="subTitle" idx="1"/>
          </p:nvPr>
        </p:nvSpPr>
        <p:spPr>
          <a:xfrm>
            <a:off x="768351" y="1028733"/>
            <a:ext cx="10655300" cy="4992555"/>
          </a:xfrm>
        </p:spPr>
        <p:txBody>
          <a:bodyPr>
            <a:normAutofit/>
          </a:bodyPr>
          <a:lstStyle/>
          <a:p>
            <a:pPr marL="262460" indent="-380990">
              <a:buFont typeface="Arial" panose="020B0604020202020204" pitchFamily="34" charset="0"/>
              <a:buChar char="•"/>
            </a:pPr>
            <a:r>
              <a:rPr lang="nl-NL" sz="2400" dirty="0">
                <a:solidFill>
                  <a:schemeClr val="tx1">
                    <a:lumMod val="75000"/>
                  </a:schemeClr>
                </a:solidFill>
                <a:latin typeface="Verdana" panose="020B0604030504040204" pitchFamily="34" charset="0"/>
              </a:rPr>
              <a:t> </a:t>
            </a:r>
            <a:r>
              <a:rPr lang="nl-NL" sz="2133" b="1" dirty="0">
                <a:solidFill>
                  <a:schemeClr val="tx1">
                    <a:lumMod val="75000"/>
                  </a:schemeClr>
                </a:solidFill>
                <a:latin typeface="+mn-lt"/>
              </a:rPr>
              <a:t>Algemene zorgplicht in de Ow:</a:t>
            </a:r>
          </a:p>
          <a:p>
            <a:pPr indent="0"/>
            <a:endParaRPr lang="nl-NL" sz="2133" dirty="0">
              <a:solidFill>
                <a:schemeClr val="tx1">
                  <a:lumMod val="75000"/>
                </a:schemeClr>
              </a:solidFill>
              <a:latin typeface="+mn-lt"/>
            </a:endParaRPr>
          </a:p>
          <a:p>
            <a:pPr indent="0"/>
            <a:r>
              <a:rPr lang="nl-NL" sz="2133" dirty="0">
                <a:solidFill>
                  <a:schemeClr val="tx1">
                    <a:lumMod val="75000"/>
                  </a:schemeClr>
                </a:solidFill>
                <a:latin typeface="+mn-lt"/>
              </a:rPr>
              <a:t>	</a:t>
            </a:r>
            <a:r>
              <a:rPr lang="nl-NL" sz="1867" dirty="0">
                <a:solidFill>
                  <a:schemeClr val="tx1">
                    <a:lumMod val="75000"/>
                  </a:schemeClr>
                </a:solidFill>
                <a:latin typeface="+mn-lt"/>
              </a:rPr>
              <a:t>AFDELING 1.3 ZORG VOOR DE FYSIEKE LEEFOMGEVING</a:t>
            </a:r>
          </a:p>
          <a:p>
            <a:pPr indent="0"/>
            <a:r>
              <a:rPr lang="nl-NL" sz="2400" dirty="0">
                <a:solidFill>
                  <a:schemeClr val="tx1">
                    <a:lumMod val="75000"/>
                  </a:schemeClr>
                </a:solidFill>
                <a:latin typeface="+mn-lt"/>
              </a:rPr>
              <a:t>	</a:t>
            </a:r>
            <a:r>
              <a:rPr lang="nl-NL" sz="1867" dirty="0">
                <a:solidFill>
                  <a:schemeClr val="tx1">
                    <a:lumMod val="75000"/>
                  </a:schemeClr>
                </a:solidFill>
                <a:latin typeface="+mn-lt"/>
              </a:rPr>
              <a:t>Artikel 1.6 Ow (zorgplicht voor een ieder)</a:t>
            </a:r>
            <a:br>
              <a:rPr lang="nl-NL" sz="1867" dirty="0">
                <a:solidFill>
                  <a:schemeClr val="tx1">
                    <a:lumMod val="75000"/>
                  </a:schemeClr>
                </a:solidFill>
                <a:latin typeface="+mn-lt"/>
              </a:rPr>
            </a:br>
            <a:r>
              <a:rPr lang="nl-NL" sz="1867" dirty="0">
                <a:solidFill>
                  <a:schemeClr val="tx1">
                    <a:lumMod val="75000"/>
                  </a:schemeClr>
                </a:solidFill>
                <a:latin typeface="+mn-lt"/>
                <a:ea typeface="Calibri" panose="020F0502020204030204" pitchFamily="34" charset="0"/>
                <a:cs typeface="Times New Roman" panose="02020603050405020304" pitchFamily="18" charset="0"/>
              </a:rPr>
              <a:t>	</a:t>
            </a:r>
            <a:r>
              <a:rPr lang="nl-NL" sz="1867" i="1" dirty="0">
                <a:solidFill>
                  <a:schemeClr val="tx1">
                    <a:lumMod val="75000"/>
                  </a:schemeClr>
                </a:solidFill>
                <a:latin typeface="Arial" panose="020B0604020202020204" pitchFamily="34" charset="0"/>
                <a:ea typeface="Calibri" panose="020F0502020204030204" pitchFamily="34" charset="0"/>
                <a:cs typeface="Times New Roman" panose="02020603050405020304" pitchFamily="18" charset="0"/>
              </a:rPr>
              <a:t>Een ieder draagt voldoende zorg voor de fysieke leefomgeving.</a:t>
            </a:r>
            <a:endParaRPr lang="nl-NL" sz="1200" i="1" dirty="0">
              <a:solidFill>
                <a:schemeClr val="tx1">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indent="0"/>
            <a:endParaRPr lang="nl-NL" sz="1867" dirty="0">
              <a:solidFill>
                <a:schemeClr val="tx1">
                  <a:lumMod val="75000"/>
                </a:schemeClr>
              </a:solidFill>
              <a:latin typeface="+mn-lt"/>
            </a:endParaRPr>
          </a:p>
          <a:p>
            <a:pPr marL="380990" indent="-380990">
              <a:buFont typeface="Arial" panose="020B0604020202020204" pitchFamily="34" charset="0"/>
              <a:buChar char="•"/>
            </a:pPr>
            <a:r>
              <a:rPr lang="nl-NL" sz="2133" b="1" dirty="0">
                <a:solidFill>
                  <a:schemeClr val="tx1">
                    <a:lumMod val="75000"/>
                  </a:schemeClr>
                </a:solidFill>
                <a:latin typeface="+mn-lt"/>
              </a:rPr>
              <a:t>Specifieke zorgplicht in het Bal</a:t>
            </a:r>
            <a:br>
              <a:rPr lang="nl-NL" sz="2400" dirty="0">
                <a:solidFill>
                  <a:schemeClr val="tx1">
                    <a:lumMod val="75000"/>
                  </a:schemeClr>
                </a:solidFill>
                <a:latin typeface="+mn-lt"/>
              </a:rPr>
            </a:br>
            <a:endParaRPr lang="nl-NL" sz="2400" dirty="0">
              <a:solidFill>
                <a:schemeClr val="tx1">
                  <a:lumMod val="75000"/>
                </a:schemeClr>
              </a:solidFill>
              <a:latin typeface="+mn-lt"/>
            </a:endParaRPr>
          </a:p>
          <a:p>
            <a:pPr marL="262460" indent="-380990">
              <a:buFont typeface="Arial" panose="020B0604020202020204" pitchFamily="34" charset="0"/>
              <a:buChar char="•"/>
            </a:pPr>
            <a:r>
              <a:rPr lang="nl-NL" sz="1867" dirty="0">
                <a:solidFill>
                  <a:schemeClr val="tx1">
                    <a:lumMod val="75000"/>
                  </a:schemeClr>
                </a:solidFill>
                <a:latin typeface="Arial" panose="020B0604020202020204" pitchFamily="34" charset="0"/>
                <a:ea typeface="Calibri" panose="020F0502020204030204" pitchFamily="34" charset="0"/>
              </a:rPr>
              <a:t>Artikel 9.8 Bal (</a:t>
            </a:r>
            <a:r>
              <a:rPr lang="nl-NL" sz="1867" b="1" dirty="0">
                <a:solidFill>
                  <a:schemeClr val="tx1">
                    <a:lumMod val="75000"/>
                  </a:schemeClr>
                </a:solidFill>
                <a:latin typeface="Arial" panose="020B0604020202020204" pitchFamily="34" charset="0"/>
                <a:ea typeface="Calibri" panose="020F0502020204030204" pitchFamily="34" charset="0"/>
              </a:rPr>
              <a:t>specifieke zorgplicht)</a:t>
            </a:r>
            <a:r>
              <a:rPr lang="nl-NL" sz="1867" dirty="0">
                <a:solidFill>
                  <a:schemeClr val="tx1">
                    <a:lumMod val="75000"/>
                  </a:schemeClr>
                </a:solidFill>
                <a:latin typeface="Arial" panose="020B0604020202020204" pitchFamily="34" charset="0"/>
                <a:ea typeface="Calibri" panose="020F0502020204030204" pitchFamily="34" charset="0"/>
              </a:rPr>
              <a:t> 1. </a:t>
            </a:r>
            <a:r>
              <a:rPr lang="nl-NL" sz="1867" i="1" dirty="0">
                <a:solidFill>
                  <a:schemeClr val="tx1">
                    <a:lumMod val="75000"/>
                  </a:schemeClr>
                </a:solidFill>
                <a:latin typeface="Arial" panose="020B0604020202020204" pitchFamily="34" charset="0"/>
                <a:ea typeface="Calibri" panose="020F0502020204030204" pitchFamily="34" charset="0"/>
              </a:rPr>
              <a:t>Degene die een </a:t>
            </a:r>
            <a:r>
              <a:rPr lang="nl-NL" sz="1867" i="1" dirty="0" err="1">
                <a:solidFill>
                  <a:schemeClr val="tx1">
                    <a:lumMod val="75000"/>
                  </a:schemeClr>
                </a:solidFill>
                <a:latin typeface="Arial" panose="020B0604020202020204" pitchFamily="34" charset="0"/>
                <a:ea typeface="Calibri" panose="020F0502020204030204" pitchFamily="34" charset="0"/>
              </a:rPr>
              <a:t>beperkingengebiedactiviteit</a:t>
            </a:r>
            <a:r>
              <a:rPr lang="nl-NL" sz="1867" i="1" dirty="0">
                <a:solidFill>
                  <a:schemeClr val="tx1">
                    <a:lumMod val="75000"/>
                  </a:schemeClr>
                </a:solidFill>
                <a:latin typeface="Arial" panose="020B0604020202020204" pitchFamily="34" charset="0"/>
                <a:ea typeface="Calibri" panose="020F0502020204030204" pitchFamily="34" charset="0"/>
              </a:rPr>
              <a:t> met betrekking tot een hoofdspoorweg, …… verricht en weet of redelijkerwijs kan vermoeden dat die activiteit nadelige gevolgen kan hebben voor de belangen, bedoeld in artikel 9.2, is verplicht: ……..</a:t>
            </a:r>
          </a:p>
          <a:p>
            <a:pPr indent="0"/>
            <a:endParaRPr lang="nl-NL" sz="1867" i="1" dirty="0">
              <a:solidFill>
                <a:schemeClr val="tx1">
                  <a:lumMod val="75000"/>
                </a:schemeClr>
              </a:solidFill>
              <a:latin typeface="Verdana" panose="020B0604030504040204" pitchFamily="34" charset="0"/>
            </a:endParaRPr>
          </a:p>
        </p:txBody>
      </p:sp>
    </p:spTree>
    <p:extLst>
      <p:ext uri="{BB962C8B-B14F-4D97-AF65-F5344CB8AC3E}">
        <p14:creationId xmlns:p14="http://schemas.microsoft.com/office/powerpoint/2010/main" val="1473785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D5FD44-C613-4B89-A154-8BB281705F45}"/>
              </a:ext>
            </a:extLst>
          </p:cNvPr>
          <p:cNvSpPr>
            <a:spLocks noGrp="1"/>
          </p:cNvSpPr>
          <p:nvPr>
            <p:ph type="ctrTitle"/>
          </p:nvPr>
        </p:nvSpPr>
        <p:spPr>
          <a:xfrm>
            <a:off x="768351" y="356660"/>
            <a:ext cx="10655300" cy="768085"/>
          </a:xfrm>
        </p:spPr>
        <p:txBody>
          <a:bodyPr>
            <a:normAutofit/>
          </a:bodyPr>
          <a:lstStyle/>
          <a:p>
            <a:pPr algn="ctr"/>
            <a:r>
              <a:rPr lang="nl-NL" dirty="0"/>
              <a:t>Toezicht en handhaving</a:t>
            </a:r>
          </a:p>
        </p:txBody>
      </p:sp>
      <p:sp>
        <p:nvSpPr>
          <p:cNvPr id="3" name="Ondertitel 2">
            <a:extLst>
              <a:ext uri="{FF2B5EF4-FFF2-40B4-BE49-F238E27FC236}">
                <a16:creationId xmlns:a16="http://schemas.microsoft.com/office/drawing/2014/main" id="{DE2C8BA5-ACB9-479B-BEDB-41FC3C22EBAB}"/>
              </a:ext>
            </a:extLst>
          </p:cNvPr>
          <p:cNvSpPr>
            <a:spLocks noGrp="1"/>
          </p:cNvSpPr>
          <p:nvPr>
            <p:ph type="subTitle" idx="1"/>
          </p:nvPr>
        </p:nvSpPr>
        <p:spPr>
          <a:xfrm>
            <a:off x="768351" y="1028733"/>
            <a:ext cx="10655300" cy="4992555"/>
          </a:xfrm>
        </p:spPr>
        <p:txBody>
          <a:bodyPr>
            <a:normAutofit/>
          </a:bodyPr>
          <a:lstStyle/>
          <a:p>
            <a:pPr algn="l"/>
            <a:r>
              <a:rPr lang="nl-NL" sz="2400" dirty="0">
                <a:solidFill>
                  <a:schemeClr val="tx1">
                    <a:lumMod val="75000"/>
                  </a:schemeClr>
                </a:solidFill>
                <a:latin typeface="Verdana" panose="020B0604030504040204" pitchFamily="34" charset="0"/>
              </a:rPr>
              <a:t> </a:t>
            </a:r>
          </a:p>
          <a:p>
            <a:pPr algn="l"/>
            <a:endParaRPr lang="nl-NL" sz="2400" dirty="0">
              <a:solidFill>
                <a:schemeClr val="tx1">
                  <a:lumMod val="75000"/>
                </a:schemeClr>
              </a:solidFill>
              <a:latin typeface="Verdana" panose="020B0604030504040204" pitchFamily="34" charset="0"/>
            </a:endParaRPr>
          </a:p>
          <a:p>
            <a:pPr algn="l"/>
            <a:endParaRPr lang="nl-NL" sz="2400" dirty="0">
              <a:solidFill>
                <a:schemeClr val="tx1">
                  <a:lumMod val="75000"/>
                </a:schemeClr>
              </a:solidFill>
              <a:latin typeface="Verdana" panose="020B0604030504040204" pitchFamily="34" charset="0"/>
            </a:endParaRPr>
          </a:p>
          <a:p>
            <a:pPr marL="262460" indent="-380990">
              <a:buFont typeface="Arial" panose="020B0604020202020204" pitchFamily="34" charset="0"/>
              <a:buChar char="•"/>
            </a:pPr>
            <a:r>
              <a:rPr lang="nl-NL" sz="1867" b="1" dirty="0">
                <a:solidFill>
                  <a:schemeClr val="tx1">
                    <a:lumMod val="75000"/>
                  </a:schemeClr>
                </a:solidFill>
                <a:latin typeface="+mn-lt"/>
              </a:rPr>
              <a:t>Bevoegd gezag </a:t>
            </a:r>
            <a:r>
              <a:rPr lang="nl-NL" sz="1867" dirty="0">
                <a:solidFill>
                  <a:schemeClr val="tx1">
                    <a:lumMod val="75000"/>
                  </a:schemeClr>
                </a:solidFill>
                <a:latin typeface="+mn-lt"/>
              </a:rPr>
              <a:t>vergunning is bevoegd gezag voor de handhaving (18.2 Ow)</a:t>
            </a:r>
            <a:br>
              <a:rPr lang="nl-NL" sz="2400" dirty="0">
                <a:solidFill>
                  <a:schemeClr val="tx1">
                    <a:lumMod val="75000"/>
                  </a:schemeClr>
                </a:solidFill>
                <a:latin typeface="+mn-lt"/>
              </a:rPr>
            </a:br>
            <a:endParaRPr lang="nl-NL" sz="2400" dirty="0">
              <a:solidFill>
                <a:schemeClr val="tx1">
                  <a:lumMod val="75000"/>
                </a:schemeClr>
              </a:solidFill>
              <a:latin typeface="+mn-lt"/>
            </a:endParaRPr>
          </a:p>
          <a:p>
            <a:pPr marL="262460" indent="-380990">
              <a:buFont typeface="Arial" panose="020B0604020202020204" pitchFamily="34" charset="0"/>
              <a:buChar char="•"/>
            </a:pPr>
            <a:r>
              <a:rPr lang="nl-NL" sz="1867" dirty="0">
                <a:solidFill>
                  <a:schemeClr val="tx1">
                    <a:lumMod val="75000"/>
                  </a:schemeClr>
                </a:solidFill>
                <a:latin typeface="+mn-lt"/>
              </a:rPr>
              <a:t>Bestuursorgaan dat </a:t>
            </a:r>
            <a:r>
              <a:rPr lang="nl-NL" sz="1867" b="1" dirty="0">
                <a:solidFill>
                  <a:schemeClr val="tx1">
                    <a:lumMod val="75000"/>
                  </a:schemeClr>
                </a:solidFill>
                <a:latin typeface="+mn-lt"/>
              </a:rPr>
              <a:t>instemming </a:t>
            </a:r>
            <a:r>
              <a:rPr lang="nl-NL" sz="1867" dirty="0">
                <a:solidFill>
                  <a:schemeClr val="tx1">
                    <a:lumMod val="75000"/>
                  </a:schemeClr>
                </a:solidFill>
                <a:latin typeface="+mn-lt"/>
              </a:rPr>
              <a:t>heeft verleend kan een mede-handhavingstaak hebben </a:t>
            </a:r>
          </a:p>
          <a:p>
            <a:pPr indent="0"/>
            <a:endParaRPr lang="nl-NL" sz="1867" dirty="0">
              <a:solidFill>
                <a:schemeClr val="tx1">
                  <a:lumMod val="75000"/>
                </a:schemeClr>
              </a:solidFill>
              <a:latin typeface="+mn-lt"/>
            </a:endParaRPr>
          </a:p>
          <a:p>
            <a:pPr marL="262460" indent="-380990">
              <a:buFont typeface="Arial" panose="020B0604020202020204" pitchFamily="34" charset="0"/>
              <a:buChar char="•"/>
            </a:pPr>
            <a:r>
              <a:rPr lang="nl-NL" sz="1867" dirty="0">
                <a:solidFill>
                  <a:schemeClr val="tx1">
                    <a:lumMod val="75000"/>
                  </a:schemeClr>
                </a:solidFill>
                <a:latin typeface="+mn-lt"/>
              </a:rPr>
              <a:t>4 toezichthouders in dienst </a:t>
            </a:r>
          </a:p>
          <a:p>
            <a:pPr indent="0"/>
            <a:endParaRPr lang="nl-NL" sz="1867" dirty="0">
              <a:solidFill>
                <a:schemeClr val="tx1">
                  <a:lumMod val="75000"/>
                </a:schemeClr>
              </a:solidFill>
              <a:latin typeface="+mn-lt"/>
            </a:endParaRPr>
          </a:p>
          <a:p>
            <a:pPr marL="262460" indent="-380990">
              <a:buFont typeface="Arial" panose="020B0604020202020204" pitchFamily="34" charset="0"/>
              <a:buChar char="•"/>
            </a:pPr>
            <a:r>
              <a:rPr lang="nl-NL" sz="1867" b="1" dirty="0">
                <a:solidFill>
                  <a:schemeClr val="tx1">
                    <a:lumMod val="75000"/>
                  </a:schemeClr>
                </a:solidFill>
                <a:latin typeface="+mn-lt"/>
              </a:rPr>
              <a:t>Handhaving door ILT</a:t>
            </a:r>
            <a:r>
              <a:rPr lang="nl-NL" sz="1867" b="1" dirty="0">
                <a:solidFill>
                  <a:schemeClr val="tx1">
                    <a:lumMod val="75000"/>
                  </a:schemeClr>
                </a:solidFill>
              </a:rPr>
              <a:t>				</a:t>
            </a:r>
          </a:p>
        </p:txBody>
      </p:sp>
    </p:spTree>
    <p:extLst>
      <p:ext uri="{BB962C8B-B14F-4D97-AF65-F5344CB8AC3E}">
        <p14:creationId xmlns:p14="http://schemas.microsoft.com/office/powerpoint/2010/main" val="3483033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D5FD44-C613-4B89-A154-8BB281705F45}"/>
              </a:ext>
            </a:extLst>
          </p:cNvPr>
          <p:cNvSpPr>
            <a:spLocks noGrp="1"/>
          </p:cNvSpPr>
          <p:nvPr>
            <p:ph type="ctrTitle"/>
          </p:nvPr>
        </p:nvSpPr>
        <p:spPr>
          <a:xfrm>
            <a:off x="768351" y="356660"/>
            <a:ext cx="10655300" cy="768085"/>
          </a:xfrm>
        </p:spPr>
        <p:txBody>
          <a:bodyPr>
            <a:normAutofit fontScale="90000"/>
          </a:bodyPr>
          <a:lstStyle/>
          <a:p>
            <a:pPr algn="ctr">
              <a:spcBef>
                <a:spcPts val="0"/>
              </a:spcBef>
              <a:defRPr/>
            </a:pPr>
            <a:r>
              <a:rPr lang="nl-NL" dirty="0"/>
              <a:t>Communicatie </a:t>
            </a:r>
            <a:br>
              <a:rPr lang="nl-NL" sz="1867" b="0" dirty="0">
                <a:solidFill>
                  <a:srgbClr val="494949"/>
                </a:solidFill>
                <a:ea typeface="+mn-ea"/>
                <a:cs typeface="+mn-cs"/>
              </a:rPr>
            </a:br>
            <a:br>
              <a:rPr lang="nl-NL" dirty="0"/>
            </a:br>
            <a:endParaRPr lang="nl-NL" dirty="0"/>
          </a:p>
        </p:txBody>
      </p:sp>
      <p:sp>
        <p:nvSpPr>
          <p:cNvPr id="3" name="Ondertitel 2">
            <a:extLst>
              <a:ext uri="{FF2B5EF4-FFF2-40B4-BE49-F238E27FC236}">
                <a16:creationId xmlns:a16="http://schemas.microsoft.com/office/drawing/2014/main" id="{DE2C8BA5-ACB9-479B-BEDB-41FC3C22EBAB}"/>
              </a:ext>
            </a:extLst>
          </p:cNvPr>
          <p:cNvSpPr>
            <a:spLocks noGrp="1"/>
          </p:cNvSpPr>
          <p:nvPr>
            <p:ph type="subTitle" idx="1"/>
          </p:nvPr>
        </p:nvSpPr>
        <p:spPr>
          <a:xfrm>
            <a:off x="768351" y="1220755"/>
            <a:ext cx="10655300" cy="4320480"/>
          </a:xfrm>
        </p:spPr>
        <p:txBody>
          <a:bodyPr>
            <a:normAutofit/>
          </a:bodyPr>
          <a:lstStyle/>
          <a:p>
            <a:pPr indent="0">
              <a:defRPr/>
            </a:pPr>
            <a:r>
              <a:rPr lang="nl-NL" sz="1867" dirty="0">
                <a:solidFill>
                  <a:srgbClr val="494949"/>
                </a:solidFill>
              </a:rPr>
              <a:t>•     </a:t>
            </a:r>
            <a:r>
              <a:rPr lang="nl-NL" sz="1867" dirty="0">
                <a:solidFill>
                  <a:schemeClr val="tx1">
                    <a:lumMod val="75000"/>
                  </a:schemeClr>
                </a:solidFill>
              </a:rPr>
              <a:t>Algemeen e-mailadres: </a:t>
            </a:r>
            <a:r>
              <a:rPr lang="nl-NL" sz="1867" dirty="0">
                <a:solidFill>
                  <a:schemeClr val="tx1">
                    <a:lumMod val="75000"/>
                  </a:schemeClr>
                </a:solidFill>
                <a:hlinkClick r:id="rId2"/>
              </a:rPr>
              <a:t>info.omgevingsvergunning@prorail.nl</a:t>
            </a:r>
            <a:r>
              <a:rPr lang="nl-NL" sz="1867" dirty="0">
                <a:solidFill>
                  <a:schemeClr val="tx1">
                    <a:lumMod val="75000"/>
                  </a:schemeClr>
                </a:solidFill>
              </a:rPr>
              <a:t>  </a:t>
            </a:r>
          </a:p>
          <a:p>
            <a:pPr marL="380990" indent="-380990">
              <a:buFont typeface="Arial" panose="020B0604020202020204" pitchFamily="34" charset="0"/>
              <a:buChar char="•"/>
              <a:defRPr/>
            </a:pPr>
            <a:r>
              <a:rPr lang="nl-NL" sz="1867" dirty="0">
                <a:solidFill>
                  <a:schemeClr val="tx1">
                    <a:lumMod val="75000"/>
                  </a:schemeClr>
                </a:solidFill>
              </a:rPr>
              <a:t>Site vergunningen: </a:t>
            </a:r>
            <a:r>
              <a:rPr lang="nl-NL" sz="1867" dirty="0">
                <a:solidFill>
                  <a:srgbClr val="E60015"/>
                </a:solidFill>
                <a:hlinkClick r:id="rId3"/>
              </a:rPr>
              <a:t>https://www.prorail.nl/samenwerken/</a:t>
            </a:r>
            <a:r>
              <a:rPr lang="nl-NL" sz="1867" dirty="0">
                <a:solidFill>
                  <a:schemeClr val="tx1">
                    <a:lumMod val="75000"/>
                  </a:schemeClr>
                </a:solidFill>
                <a:hlinkClick r:id="rId3"/>
              </a:rPr>
              <a:t>vergunningen-aanvragen</a:t>
            </a:r>
            <a:r>
              <a:rPr lang="nl-NL" sz="1867" dirty="0">
                <a:solidFill>
                  <a:schemeClr val="tx1">
                    <a:lumMod val="75000"/>
                  </a:schemeClr>
                </a:solidFill>
              </a:rPr>
              <a:t> handleiding  ‘Wijze van aanvragen van vergunningen en het doen van meldingen en de indieningsvereisten’ </a:t>
            </a:r>
          </a:p>
          <a:p>
            <a:pPr marL="380990" indent="-380990">
              <a:buFont typeface="Arial" panose="020B0604020202020204" pitchFamily="34" charset="0"/>
              <a:buChar char="•"/>
              <a:defRPr/>
            </a:pPr>
            <a:r>
              <a:rPr lang="nl-NL" sz="1867" dirty="0">
                <a:solidFill>
                  <a:schemeClr val="tx1">
                    <a:lumMod val="75000"/>
                  </a:schemeClr>
                </a:solidFill>
              </a:rPr>
              <a:t>Telefoonnummers medewerkers Juridische Zaken Publiekrecht/Vergunningverleners</a:t>
            </a:r>
          </a:p>
          <a:p>
            <a:pPr marL="380990" indent="-380990">
              <a:buFont typeface="Arial" panose="020B0604020202020204" pitchFamily="34" charset="0"/>
              <a:buChar char="•"/>
              <a:defRPr/>
            </a:pPr>
            <a:endParaRPr lang="nl-NL" sz="1867" dirty="0">
              <a:solidFill>
                <a:srgbClr val="494949"/>
              </a:solidFill>
            </a:endParaRPr>
          </a:p>
          <a:p>
            <a:pPr indent="0">
              <a:defRPr/>
            </a:pPr>
            <a:endParaRPr lang="nl-NL" sz="1867" dirty="0">
              <a:solidFill>
                <a:srgbClr val="494949"/>
              </a:solidFill>
            </a:endParaRPr>
          </a:p>
        </p:txBody>
      </p:sp>
      <p:pic>
        <p:nvPicPr>
          <p:cNvPr id="5" name="Afbeelding 4" descr="plaatje van lijst met 8 verschillende telefoonnummers bij ProRail">
            <a:extLst>
              <a:ext uri="{FF2B5EF4-FFF2-40B4-BE49-F238E27FC236}">
                <a16:creationId xmlns:a16="http://schemas.microsoft.com/office/drawing/2014/main" id="{A33B405F-99AB-E595-6A92-43EF621E1CC3}"/>
              </a:ext>
            </a:extLst>
          </p:cNvPr>
          <p:cNvPicPr>
            <a:picLocks noChangeAspect="1"/>
          </p:cNvPicPr>
          <p:nvPr/>
        </p:nvPicPr>
        <p:blipFill>
          <a:blip r:embed="rId4"/>
          <a:stretch>
            <a:fillRect/>
          </a:stretch>
        </p:blipFill>
        <p:spPr>
          <a:xfrm>
            <a:off x="4847862" y="2424433"/>
            <a:ext cx="5088565" cy="3524548"/>
          </a:xfrm>
          <a:prstGeom prst="rect">
            <a:avLst/>
          </a:prstGeom>
        </p:spPr>
      </p:pic>
      <p:pic>
        <p:nvPicPr>
          <p:cNvPr id="9" name="Afbeelding 8" descr="kaartindeling van regio's van prorail">
            <a:extLst>
              <a:ext uri="{FF2B5EF4-FFF2-40B4-BE49-F238E27FC236}">
                <a16:creationId xmlns:a16="http://schemas.microsoft.com/office/drawing/2014/main" id="{CDE7B79A-39C8-B612-C799-5284251B0EBF}"/>
              </a:ext>
            </a:extLst>
          </p:cNvPr>
          <p:cNvPicPr>
            <a:picLocks noChangeAspect="1"/>
          </p:cNvPicPr>
          <p:nvPr/>
        </p:nvPicPr>
        <p:blipFill>
          <a:blip r:embed="rId5"/>
          <a:stretch>
            <a:fillRect/>
          </a:stretch>
        </p:blipFill>
        <p:spPr>
          <a:xfrm>
            <a:off x="1487488" y="2424433"/>
            <a:ext cx="2880320" cy="3410033"/>
          </a:xfrm>
          <a:prstGeom prst="rect">
            <a:avLst/>
          </a:prstGeom>
        </p:spPr>
      </p:pic>
    </p:spTree>
    <p:extLst>
      <p:ext uri="{BB962C8B-B14F-4D97-AF65-F5344CB8AC3E}">
        <p14:creationId xmlns:p14="http://schemas.microsoft.com/office/powerpoint/2010/main" val="2058541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D5FD44-C613-4B89-A154-8BB281705F45}"/>
              </a:ext>
            </a:extLst>
          </p:cNvPr>
          <p:cNvSpPr>
            <a:spLocks noGrp="1"/>
          </p:cNvSpPr>
          <p:nvPr>
            <p:ph type="ctrTitle"/>
          </p:nvPr>
        </p:nvSpPr>
        <p:spPr>
          <a:xfrm>
            <a:off x="768351" y="356660"/>
            <a:ext cx="10655300" cy="768085"/>
          </a:xfrm>
        </p:spPr>
        <p:txBody>
          <a:bodyPr>
            <a:normAutofit/>
          </a:bodyPr>
          <a:lstStyle/>
          <a:p>
            <a:pPr algn="ctr"/>
            <a:r>
              <a:rPr lang="nl-NL" dirty="0"/>
              <a:t>Samenwerking </a:t>
            </a:r>
          </a:p>
        </p:txBody>
      </p:sp>
      <p:sp>
        <p:nvSpPr>
          <p:cNvPr id="3" name="Ondertitel 2">
            <a:extLst>
              <a:ext uri="{FF2B5EF4-FFF2-40B4-BE49-F238E27FC236}">
                <a16:creationId xmlns:a16="http://schemas.microsoft.com/office/drawing/2014/main" id="{DE2C8BA5-ACB9-479B-BEDB-41FC3C22EBAB}"/>
              </a:ext>
            </a:extLst>
          </p:cNvPr>
          <p:cNvSpPr>
            <a:spLocks noGrp="1"/>
          </p:cNvSpPr>
          <p:nvPr>
            <p:ph type="subTitle" idx="1"/>
          </p:nvPr>
        </p:nvSpPr>
        <p:spPr>
          <a:xfrm>
            <a:off x="768351" y="1028733"/>
            <a:ext cx="10655300" cy="4704523"/>
          </a:xfrm>
        </p:spPr>
        <p:txBody>
          <a:bodyPr>
            <a:normAutofit/>
          </a:bodyPr>
          <a:lstStyle/>
          <a:p>
            <a:pPr marL="457189" indent="-457189">
              <a:buFont typeface="Arial" panose="020B0604020202020204" pitchFamily="34" charset="0"/>
              <a:buChar char="•"/>
            </a:pPr>
            <a:r>
              <a:rPr lang="nl-NL" sz="2400" dirty="0">
                <a:solidFill>
                  <a:schemeClr val="tx1">
                    <a:lumMod val="75000"/>
                  </a:schemeClr>
                </a:solidFill>
              </a:rPr>
              <a:t>Soms geen vergunning nodig van een ander BG, maar wel van ProRail</a:t>
            </a:r>
          </a:p>
          <a:p>
            <a:pPr marL="457189" indent="-457189">
              <a:buFont typeface="Arial" panose="020B0604020202020204" pitchFamily="34" charset="0"/>
              <a:buChar char="•"/>
            </a:pPr>
            <a:r>
              <a:rPr lang="nl-NL" sz="2400" dirty="0">
                <a:solidFill>
                  <a:schemeClr val="tx1">
                    <a:lumMod val="75000"/>
                  </a:schemeClr>
                </a:solidFill>
              </a:rPr>
              <a:t>Alle aanvragen</a:t>
            </a:r>
            <a:r>
              <a:rPr lang="nl-NL" sz="2400">
                <a:solidFill>
                  <a:schemeClr val="tx1">
                    <a:lumMod val="75000"/>
                  </a:schemeClr>
                </a:solidFill>
              </a:rPr>
              <a:t>/meldingen </a:t>
            </a:r>
            <a:r>
              <a:rPr lang="nl-NL" sz="2400" dirty="0">
                <a:solidFill>
                  <a:schemeClr val="tx1">
                    <a:lumMod val="75000"/>
                  </a:schemeClr>
                </a:solidFill>
              </a:rPr>
              <a:t>met een activiteit waar hoofdspoor in staat, ProRail betrekken</a:t>
            </a:r>
          </a:p>
          <a:p>
            <a:pPr marL="457189" indent="-457189">
              <a:buFont typeface="Arial" panose="020B0604020202020204" pitchFamily="34" charset="0"/>
              <a:buChar char="•"/>
            </a:pPr>
            <a:r>
              <a:rPr lang="nl-NL" sz="2400" dirty="0">
                <a:solidFill>
                  <a:schemeClr val="tx1">
                    <a:lumMod val="75000"/>
                  </a:schemeClr>
                </a:solidFill>
              </a:rPr>
              <a:t>In de buurt van hoofdspoor, controleer of ProRail is aangehaakt</a:t>
            </a:r>
          </a:p>
          <a:p>
            <a:pPr marL="457189" indent="-457189">
              <a:buFont typeface="Arial" panose="020B0604020202020204" pitchFamily="34" charset="0"/>
              <a:buChar char="•"/>
            </a:pPr>
            <a:r>
              <a:rPr lang="nl-NL" sz="2400" dirty="0">
                <a:solidFill>
                  <a:schemeClr val="tx1">
                    <a:lumMod val="75000"/>
                  </a:schemeClr>
                </a:solidFill>
              </a:rPr>
              <a:t>Bij twijfel, neem (tijdig) contact met ons op</a:t>
            </a:r>
          </a:p>
          <a:p>
            <a:pPr marL="457189" indent="-457189">
              <a:buFont typeface="Arial" panose="020B0604020202020204" pitchFamily="34" charset="0"/>
              <a:buChar char="•"/>
            </a:pPr>
            <a:endParaRPr lang="nl-NL" sz="2400" dirty="0"/>
          </a:p>
          <a:p>
            <a:pPr marL="457189" indent="-457189">
              <a:buFont typeface="Arial" panose="020B0604020202020204" pitchFamily="34" charset="0"/>
              <a:buChar char="•"/>
            </a:pPr>
            <a:endParaRPr lang="nl-NL" sz="2133" dirty="0"/>
          </a:p>
        </p:txBody>
      </p:sp>
    </p:spTree>
    <p:extLst>
      <p:ext uri="{BB962C8B-B14F-4D97-AF65-F5344CB8AC3E}">
        <p14:creationId xmlns:p14="http://schemas.microsoft.com/office/powerpoint/2010/main" val="3729514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hpTitel"/>
          <p:cNvSpPr>
            <a:spLocks noGrp="1" noChangeArrowheads="1"/>
          </p:cNvSpPr>
          <p:nvPr>
            <p:ph type="title"/>
          </p:nvPr>
        </p:nvSpPr>
        <p:spPr>
          <a:xfrm>
            <a:off x="6580717" y="4557902"/>
            <a:ext cx="5275922" cy="707886"/>
          </a:xfrm>
        </p:spPr>
        <p:txBody>
          <a:bodyPr>
            <a:normAutofit fontScale="90000"/>
          </a:bodyPr>
          <a:lstStyle/>
          <a:p>
            <a:pPr algn="ctr" eaLnBrk="1" hangingPunct="1"/>
            <a:r>
              <a:rPr lang="nl-NL" dirty="0"/>
              <a:t>Defensie en de Omgevingswet</a:t>
            </a:r>
            <a:endParaRPr lang="nl-NL" sz="1400" dirty="0">
              <a:solidFill>
                <a:srgbClr val="FFFFFF"/>
              </a:solidFill>
            </a:endParaRPr>
          </a:p>
        </p:txBody>
      </p:sp>
      <p:sp>
        <p:nvSpPr>
          <p:cNvPr id="4099" name="shpTekst"/>
          <p:cNvSpPr>
            <a:spLocks noGrp="1" noChangeArrowheads="1"/>
          </p:cNvSpPr>
          <p:nvPr>
            <p:ph type="body" idx="1"/>
          </p:nvPr>
        </p:nvSpPr>
        <p:spPr>
          <a:xfrm>
            <a:off x="6580716" y="1741025"/>
            <a:ext cx="5275923" cy="587726"/>
          </a:xfrm>
        </p:spPr>
        <p:txBody>
          <a:bodyPr>
            <a:normAutofit/>
          </a:bodyPr>
          <a:lstStyle/>
          <a:p>
            <a:pPr algn="ctr"/>
            <a:endParaRPr dirty="0"/>
          </a:p>
        </p:txBody>
      </p:sp>
      <p:sp>
        <p:nvSpPr>
          <p:cNvPr id="4100" name="Date Placeholder 2"/>
          <p:cNvSpPr>
            <a:spLocks noGrp="1"/>
          </p:cNvSpPr>
          <p:nvPr>
            <p:ph type="dt" sz="quarter" idx="10"/>
          </p:nvPr>
        </p:nvSpPr>
        <p:spPr bwMode="auto">
          <a:xfrm>
            <a:off x="6610526" y="5661248"/>
            <a:ext cx="2218267" cy="365125"/>
          </a:xfrm>
          <a:noFill/>
          <a:ln>
            <a:miter lim="800000"/>
            <a:headEnd/>
            <a:tailEnd/>
          </a:ln>
        </p:spPr>
        <p:txBody>
          <a:bodyPr wrap="square" numCol="1"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prstClr val="white"/>
                </a:solidFill>
                <a:effectLst/>
                <a:uLnTx/>
                <a:uFillTx/>
                <a:latin typeface="Verdana"/>
                <a:ea typeface="+mn-ea"/>
              </a:rPr>
              <a:t>27 juni 2024</a:t>
            </a:r>
          </a:p>
        </p:txBody>
      </p:sp>
      <p:sp>
        <p:nvSpPr>
          <p:cNvPr id="7" name="Date Placeholder 2"/>
          <p:cNvSpPr txBox="1">
            <a:spLocks/>
          </p:cNvSpPr>
          <p:nvPr/>
        </p:nvSpPr>
        <p:spPr bwMode="auto">
          <a:xfrm rot="16200000">
            <a:off x="10915186" y="656476"/>
            <a:ext cx="2218267" cy="335361"/>
          </a:xfrm>
          <a:prstGeom prst="rect">
            <a:avLst/>
          </a:prstGeom>
          <a:noFill/>
          <a:ln>
            <a:miter lim="800000"/>
            <a:headEnd/>
            <a:tailEnd/>
          </a:ln>
        </p:spPr>
        <p:txBody>
          <a:bodyPr vert="horz" wrap="square" lIns="91440" tIns="45720" rIns="91440" bIns="45720" numCol="1" rtlCol="0" anchor="ctr" anchorCtr="0" compatLnSpc="1">
            <a:prstTxWarp prst="textNoShape">
              <a:avLst/>
            </a:prstTxWarp>
          </a:bodyPr>
          <a:lstStyle>
            <a:defPPr>
              <a:defRPr lang="en-US"/>
            </a:defPPr>
            <a:lvl1pPr algn="l" rtl="0" eaLnBrk="0" fontAlgn="base" hangingPunct="0">
              <a:spcBef>
                <a:spcPct val="50000"/>
              </a:spcBef>
              <a:spcAft>
                <a:spcPct val="0"/>
              </a:spcAft>
              <a:defRPr sz="1100" kern="1200">
                <a:solidFill>
                  <a:schemeClr val="bg1"/>
                </a:solidFill>
                <a:latin typeface="Verdana" pitchFamily="34" charset="0"/>
                <a:ea typeface="+mn-ea"/>
                <a:cs typeface="+mn-cs"/>
              </a:defRPr>
            </a:lvl1pPr>
            <a:lvl2pPr marL="457200" algn="l" rtl="0" fontAlgn="base">
              <a:spcBef>
                <a:spcPct val="0"/>
              </a:spcBef>
              <a:spcAft>
                <a:spcPct val="0"/>
              </a:spcAft>
              <a:defRPr sz="2200" kern="1200">
                <a:solidFill>
                  <a:schemeClr val="tx1"/>
                </a:solidFill>
                <a:latin typeface="Verdana" pitchFamily="34" charset="0"/>
                <a:ea typeface="+mn-ea"/>
                <a:cs typeface="+mn-cs"/>
              </a:defRPr>
            </a:lvl2pPr>
            <a:lvl3pPr marL="914400" algn="l" rtl="0" fontAlgn="base">
              <a:spcBef>
                <a:spcPct val="0"/>
              </a:spcBef>
              <a:spcAft>
                <a:spcPct val="0"/>
              </a:spcAft>
              <a:defRPr sz="2200" kern="1200">
                <a:solidFill>
                  <a:schemeClr val="tx1"/>
                </a:solidFill>
                <a:latin typeface="Verdana" pitchFamily="34" charset="0"/>
                <a:ea typeface="+mn-ea"/>
                <a:cs typeface="+mn-cs"/>
              </a:defRPr>
            </a:lvl3pPr>
            <a:lvl4pPr marL="1371600" algn="l" rtl="0" fontAlgn="base">
              <a:spcBef>
                <a:spcPct val="0"/>
              </a:spcBef>
              <a:spcAft>
                <a:spcPct val="0"/>
              </a:spcAft>
              <a:defRPr sz="2200" kern="1200">
                <a:solidFill>
                  <a:schemeClr val="tx1"/>
                </a:solidFill>
                <a:latin typeface="Verdana" pitchFamily="34" charset="0"/>
                <a:ea typeface="+mn-ea"/>
                <a:cs typeface="+mn-cs"/>
              </a:defRPr>
            </a:lvl4pPr>
            <a:lvl5pPr marL="1828800" algn="l" rtl="0" fontAlgn="base">
              <a:spcBef>
                <a:spcPct val="0"/>
              </a:spcBef>
              <a:spcAft>
                <a:spcPct val="0"/>
              </a:spcAft>
              <a:defRPr sz="2200" kern="1200">
                <a:solidFill>
                  <a:schemeClr val="tx1"/>
                </a:solidFill>
                <a:latin typeface="Verdana" pitchFamily="34" charset="0"/>
                <a:ea typeface="+mn-ea"/>
                <a:cs typeface="+mn-cs"/>
              </a:defRPr>
            </a:lvl5pPr>
            <a:lvl6pPr marL="2286000" algn="l" defTabSz="914400" rtl="0" eaLnBrk="1" latinLnBrk="0" hangingPunct="1">
              <a:defRPr sz="2200" kern="1200">
                <a:solidFill>
                  <a:schemeClr val="tx1"/>
                </a:solidFill>
                <a:latin typeface="Verdana" pitchFamily="34" charset="0"/>
                <a:ea typeface="+mn-ea"/>
                <a:cs typeface="+mn-cs"/>
              </a:defRPr>
            </a:lvl6pPr>
            <a:lvl7pPr marL="2743200" algn="l" defTabSz="914400" rtl="0" eaLnBrk="1" latinLnBrk="0" hangingPunct="1">
              <a:defRPr sz="2200" kern="1200">
                <a:solidFill>
                  <a:schemeClr val="tx1"/>
                </a:solidFill>
                <a:latin typeface="Verdana" pitchFamily="34" charset="0"/>
                <a:ea typeface="+mn-ea"/>
                <a:cs typeface="+mn-cs"/>
              </a:defRPr>
            </a:lvl7pPr>
            <a:lvl8pPr marL="3200400" algn="l" defTabSz="914400" rtl="0" eaLnBrk="1" latinLnBrk="0" hangingPunct="1">
              <a:defRPr sz="2200" kern="1200">
                <a:solidFill>
                  <a:schemeClr val="tx1"/>
                </a:solidFill>
                <a:latin typeface="Verdana" pitchFamily="34" charset="0"/>
                <a:ea typeface="+mn-ea"/>
                <a:cs typeface="+mn-cs"/>
              </a:defRPr>
            </a:lvl8pPr>
            <a:lvl9pPr marL="3657600" algn="l" defTabSz="914400" rtl="0" eaLnBrk="1" latinLnBrk="0" hangingPunct="1">
              <a:defRPr sz="2200" kern="1200">
                <a:solidFill>
                  <a:schemeClr val="tx1"/>
                </a:solidFill>
                <a:latin typeface="Verdana" pitchFamily="34" charset="0"/>
                <a:ea typeface="+mn-ea"/>
                <a:cs typeface="+mn-cs"/>
              </a:defRPr>
            </a:lvl9pPr>
          </a:lstStyle>
          <a:p>
            <a:pPr marL="0" marR="0" lvl="0" indent="0" algn="l" defTabSz="457200" rtl="0" eaLnBrk="0" fontAlgn="base" latinLnBrk="0" hangingPunct="0">
              <a:lnSpc>
                <a:spcPct val="100000"/>
              </a:lnSpc>
              <a:spcBef>
                <a:spcPct val="50000"/>
              </a:spcBef>
              <a:spcAft>
                <a:spcPct val="0"/>
              </a:spcAft>
              <a:buClrTx/>
              <a:buSzTx/>
              <a:buFontTx/>
              <a:buNone/>
              <a:tabLst/>
              <a:defRPr/>
            </a:pPr>
            <a:r>
              <a:rPr kumimoji="0" lang="nl-NL" sz="1100" b="1" i="0" u="none" strike="noStrike" kern="1200" cap="none" spc="0" normalizeH="0" baseline="0" noProof="0" dirty="0" err="1">
                <a:ln>
                  <a:noFill/>
                </a:ln>
                <a:solidFill>
                  <a:prstClr val="white"/>
                </a:solidFill>
                <a:effectLst/>
                <a:uLnTx/>
                <a:uFillTx/>
                <a:latin typeface="Verdana" pitchFamily="34" charset="0"/>
                <a:ea typeface="+mn-ea"/>
                <a:cs typeface="+mn-cs"/>
              </a:rPr>
              <a:t>UNCLASSIFIED</a:t>
            </a:r>
            <a:endParaRPr kumimoji="0" lang="nl-NL" sz="1100" b="1" i="0" u="none" strike="noStrike" kern="1200" cap="none" spc="0" normalizeH="0" baseline="0" noProof="0" dirty="0">
              <a:ln>
                <a:noFill/>
              </a:ln>
              <a:solidFill>
                <a:prstClr val="white"/>
              </a:solidFill>
              <a:effectLst/>
              <a:uLnTx/>
              <a:uFillTx/>
              <a:latin typeface="Verdana" pitchFamily="34" charset="0"/>
              <a:ea typeface="+mn-ea"/>
              <a:cs typeface="+mn-cs"/>
            </a:endParaRPr>
          </a:p>
        </p:txBody>
      </p:sp>
      <p:grpSp>
        <p:nvGrpSpPr>
          <p:cNvPr id="8" name="Groep 7">
            <a:extLst>
              <a:ext uri="{C183D7F6-B498-43B3-948B-1728B52AA6E4}">
                <adec:decorative xmlns:adec="http://schemas.microsoft.com/office/drawing/2017/decorative" val="1"/>
              </a:ext>
            </a:extLst>
          </p:cNvPr>
          <p:cNvGrpSpPr/>
          <p:nvPr/>
        </p:nvGrpSpPr>
        <p:grpSpPr>
          <a:xfrm>
            <a:off x="0" y="0"/>
            <a:ext cx="6096000" cy="6862773"/>
            <a:chOff x="0" y="0"/>
            <a:chExt cx="6096000" cy="6862773"/>
          </a:xfrm>
        </p:grpSpPr>
        <p:pic>
          <p:nvPicPr>
            <p:cNvPr id="9" name="Afbeelding 8"/>
            <p:cNvPicPr>
              <a:picLocks noChangeAspect="1"/>
            </p:cNvPicPr>
            <p:nvPr/>
          </p:nvPicPr>
          <p:blipFill rotWithShape="1">
            <a:blip r:embed="rId3" cstate="print">
              <a:extLst>
                <a:ext uri="{28A0092B-C50C-407E-A947-70E740481C1C}">
                  <a14:useLocalDpi xmlns:a14="http://schemas.microsoft.com/office/drawing/2010/main" val="0"/>
                </a:ext>
              </a:extLst>
            </a:blip>
            <a:srcRect l="6463"/>
            <a:stretch/>
          </p:blipFill>
          <p:spPr>
            <a:xfrm>
              <a:off x="1" y="1988841"/>
              <a:ext cx="1791942" cy="1346754"/>
            </a:xfrm>
            <a:prstGeom prst="rect">
              <a:avLst/>
            </a:prstGeom>
          </p:spPr>
        </p:pic>
        <p:pic>
          <p:nvPicPr>
            <p:cNvPr id="10" name="Afbeelding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6246" y="4149180"/>
              <a:ext cx="2227659" cy="1230805"/>
            </a:xfrm>
            <a:prstGeom prst="rect">
              <a:avLst/>
            </a:prstGeom>
          </p:spPr>
        </p:pic>
        <p:pic>
          <p:nvPicPr>
            <p:cNvPr id="11" name="Afbeelding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699750"/>
              <a:ext cx="1787162" cy="1163023"/>
            </a:xfrm>
            <a:prstGeom prst="rect">
              <a:avLst/>
            </a:prstGeom>
          </p:spPr>
        </p:pic>
        <p:pic>
          <p:nvPicPr>
            <p:cNvPr id="12" name="775C1E4F-68FD-44D5-B151-4D1F5E038756" descr="IMG_020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1919"/>
            <a:stretch/>
          </p:blipFill>
          <p:spPr bwMode="auto">
            <a:xfrm>
              <a:off x="0" y="0"/>
              <a:ext cx="5727743" cy="2002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p:cNvPicPr>
            <p:nvPr/>
          </p:nvPicPr>
          <p:blipFill>
            <a:blip r:embed="rId7"/>
            <a:stretch>
              <a:fillRect/>
            </a:stretch>
          </p:blipFill>
          <p:spPr>
            <a:xfrm>
              <a:off x="3858917" y="5481231"/>
              <a:ext cx="2237082" cy="1377446"/>
            </a:xfrm>
            <a:prstGeom prst="rect">
              <a:avLst/>
            </a:prstGeom>
          </p:spPr>
        </p:pic>
        <p:pic>
          <p:nvPicPr>
            <p:cNvPr id="14" name="Afbeelding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09133" y="4153276"/>
              <a:ext cx="2086866" cy="1334646"/>
            </a:xfrm>
            <a:prstGeom prst="rect">
              <a:avLst/>
            </a:prstGeom>
          </p:spPr>
        </p:pic>
        <p:pic>
          <p:nvPicPr>
            <p:cNvPr id="15" name="Afbeelding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87162" y="5369162"/>
              <a:ext cx="2234045" cy="1489515"/>
            </a:xfrm>
            <a:prstGeom prst="rect">
              <a:avLst/>
            </a:prstGeom>
          </p:spPr>
        </p:pic>
        <p:pic>
          <p:nvPicPr>
            <p:cNvPr id="16" name="Afbeelding 22" descr="image00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8974" y="1988840"/>
              <a:ext cx="2277026" cy="1368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Afbeelding 12" descr="image005"/>
            <p:cNvPicPr>
              <a:picLocks noChangeAspect="1" noChangeArrowheads="1"/>
            </p:cNvPicPr>
            <p:nvPr/>
          </p:nvPicPr>
          <p:blipFill rotWithShape="1">
            <a:blip r:embed="rId11">
              <a:extLst>
                <a:ext uri="{28A0092B-C50C-407E-A947-70E740481C1C}">
                  <a14:useLocalDpi xmlns:a14="http://schemas.microsoft.com/office/drawing/2010/main" val="0"/>
                </a:ext>
              </a:extLst>
            </a:blip>
            <a:srcRect t="13284" r="6054"/>
            <a:stretch/>
          </p:blipFill>
          <p:spPr bwMode="auto">
            <a:xfrm>
              <a:off x="1787161" y="1988839"/>
              <a:ext cx="2234044" cy="13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Afbeelding 17"/>
            <p:cNvPicPr>
              <a:picLocks noChangeAspect="1"/>
            </p:cNvPicPr>
            <p:nvPr/>
          </p:nvPicPr>
          <p:blipFill rotWithShape="1">
            <a:blip r:embed="rId12" cstate="print">
              <a:extLst>
                <a:ext uri="{28A0092B-C50C-407E-A947-70E740481C1C}">
                  <a14:useLocalDpi xmlns:a14="http://schemas.microsoft.com/office/drawing/2010/main" val="0"/>
                </a:ext>
              </a:extLst>
            </a:blip>
            <a:srcRect l="21468"/>
            <a:stretch/>
          </p:blipFill>
          <p:spPr>
            <a:xfrm>
              <a:off x="0" y="4149180"/>
              <a:ext cx="1791943" cy="1542378"/>
            </a:xfrm>
            <a:prstGeom prst="rect">
              <a:avLst/>
            </a:prstGeom>
          </p:spPr>
        </p:pic>
        <p:pic>
          <p:nvPicPr>
            <p:cNvPr id="19" name="Afbeelding 18"/>
            <p:cNvPicPr>
              <a:picLocks noChangeAspect="1"/>
            </p:cNvPicPr>
            <p:nvPr/>
          </p:nvPicPr>
          <p:blipFill rotWithShape="1">
            <a:blip r:embed="rId13" cstate="print">
              <a:extLst>
                <a:ext uri="{28A0092B-C50C-407E-A947-70E740481C1C}">
                  <a14:useLocalDpi xmlns:a14="http://schemas.microsoft.com/office/drawing/2010/main" val="0"/>
                </a:ext>
              </a:extLst>
            </a:blip>
            <a:srcRect t="30438"/>
            <a:stretch/>
          </p:blipFill>
          <p:spPr>
            <a:xfrm>
              <a:off x="4001684" y="3335595"/>
              <a:ext cx="2094315" cy="833394"/>
            </a:xfrm>
            <a:prstGeom prst="rect">
              <a:avLst/>
            </a:prstGeom>
          </p:spPr>
        </p:pic>
        <p:pic>
          <p:nvPicPr>
            <p:cNvPr id="20" name="Picture 2" descr="18f53e3d9239a676fe51"/>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32435" b="21346"/>
            <a:stretch/>
          </p:blipFill>
          <p:spPr bwMode="auto">
            <a:xfrm>
              <a:off x="1759131" y="3335595"/>
              <a:ext cx="2254774" cy="82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Afbeelding 20"/>
            <p:cNvPicPr>
              <a:picLocks noChangeAspect="1"/>
            </p:cNvPicPr>
            <p:nvPr/>
          </p:nvPicPr>
          <p:blipFill rotWithShape="1">
            <a:blip r:embed="rId15" cstate="print">
              <a:extLst>
                <a:ext uri="{28A0092B-C50C-407E-A947-70E740481C1C}">
                  <a14:useLocalDpi xmlns:a14="http://schemas.microsoft.com/office/drawing/2010/main" val="0"/>
                </a:ext>
              </a:extLst>
            </a:blip>
            <a:srcRect t="7810"/>
            <a:stretch/>
          </p:blipFill>
          <p:spPr>
            <a:xfrm>
              <a:off x="0" y="3331498"/>
              <a:ext cx="1787160" cy="826491"/>
            </a:xfrm>
            <a:prstGeom prst="rect">
              <a:avLst/>
            </a:prstGeom>
          </p:spPr>
        </p:pic>
      </p:grpSp>
      <p:sp>
        <p:nvSpPr>
          <p:cNvPr id="2" name="Tijdelijke aanduiding voor inhoud 2">
            <a:extLst>
              <a:ext uri="{FF2B5EF4-FFF2-40B4-BE49-F238E27FC236}">
                <a16:creationId xmlns:a16="http://schemas.microsoft.com/office/drawing/2014/main" id="{DFA36E69-0721-A70D-651B-465AD153BD56}"/>
              </a:ext>
            </a:extLst>
          </p:cNvPr>
          <p:cNvSpPr txBox="1">
            <a:spLocks/>
          </p:cNvSpPr>
          <p:nvPr/>
        </p:nvSpPr>
        <p:spPr>
          <a:xfrm>
            <a:off x="7135253" y="2411688"/>
            <a:ext cx="4166847" cy="2681208"/>
          </a:xfrm>
          <a:prstGeom prst="rect">
            <a:avLst/>
          </a:prstGeom>
        </p:spPr>
        <p:txBody>
          <a:bodyPr vert="horz" lIns="91440" tIns="45720" rIns="91440" bIns="45720" rtlCol="0">
            <a:normAutofit/>
          </a:bodyPr>
          <a:lstStyle>
            <a:lvl1pPr marL="0" indent="0" algn="l" defTabSz="457200" rtl="0" eaLnBrk="1" latinLnBrk="0" hangingPunct="1">
              <a:lnSpc>
                <a:spcPct val="100000"/>
              </a:lnSpc>
              <a:spcBef>
                <a:spcPct val="20000"/>
              </a:spcBef>
              <a:buFontTx/>
              <a:buNone/>
              <a:defRPr sz="2400" b="0" i="0" kern="1200">
                <a:solidFill>
                  <a:schemeClr val="bg1"/>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nl-NL" sz="1900" b="0" i="0" u="none" strike="noStrike" kern="1200" cap="none" spc="0" normalizeH="0" baseline="0" noProof="0" dirty="0">
                <a:ln>
                  <a:noFill/>
                </a:ln>
                <a:solidFill>
                  <a:prstClr val="white"/>
                </a:solidFill>
                <a:effectLst/>
                <a:uLnTx/>
                <a:uFillTx/>
                <a:latin typeface="Verdana"/>
                <a:ea typeface="+mn-ea"/>
              </a:rPr>
              <a:t>Defensie heeft meerdere rollen:</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nl-NL" sz="1900" b="0" i="0" u="none" strike="noStrike" kern="1200" cap="none" spc="0" normalizeH="0" baseline="0" noProof="0" dirty="0">
              <a:ln>
                <a:noFill/>
              </a:ln>
              <a:solidFill>
                <a:prstClr val="white"/>
              </a:solidFill>
              <a:effectLst/>
              <a:uLnTx/>
              <a:uFillTx/>
              <a:latin typeface="Verdana"/>
              <a:ea typeface="+mn-ea"/>
            </a:endParaRPr>
          </a:p>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l-NL" sz="1900" b="0" i="0" u="none" strike="noStrike" kern="1200" cap="none" spc="0" normalizeH="0" baseline="0" noProof="0" dirty="0">
                <a:ln>
                  <a:noFill/>
                </a:ln>
                <a:solidFill>
                  <a:prstClr val="white"/>
                </a:solidFill>
                <a:effectLst/>
                <a:uLnTx/>
                <a:uFillTx/>
                <a:latin typeface="Verdana"/>
                <a:ea typeface="+mn-ea"/>
              </a:rPr>
              <a:t>Bevoegd gezag </a:t>
            </a:r>
          </a:p>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l-NL" sz="1900" b="0" i="0" u="none" strike="noStrike" kern="1200" cap="none" spc="0" normalizeH="0" baseline="0" noProof="0" dirty="0">
                <a:ln>
                  <a:noFill/>
                </a:ln>
                <a:solidFill>
                  <a:prstClr val="white"/>
                </a:solidFill>
                <a:effectLst/>
                <a:uLnTx/>
                <a:uFillTx/>
                <a:latin typeface="Verdana"/>
                <a:ea typeface="+mn-ea"/>
              </a:rPr>
              <a:t>wettelijke adviseur</a:t>
            </a:r>
          </a:p>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l-NL" sz="1900" b="0" i="0" u="none" strike="noStrike" kern="1200" cap="none" spc="0" normalizeH="0" baseline="0" noProof="0" dirty="0">
                <a:ln>
                  <a:noFill/>
                </a:ln>
                <a:solidFill>
                  <a:prstClr val="white"/>
                </a:solidFill>
                <a:effectLst/>
                <a:uLnTx/>
                <a:uFillTx/>
                <a:latin typeface="Verdana"/>
                <a:ea typeface="+mn-ea"/>
              </a:rPr>
              <a:t>Initiatiefnemer/”gebruiker”</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nl-NL" sz="1900" b="0" i="0" u="none" strike="noStrike" kern="1200" cap="none" spc="0" normalizeH="0" baseline="0" noProof="0" dirty="0">
              <a:ln>
                <a:noFill/>
              </a:ln>
              <a:solidFill>
                <a:prstClr val="white"/>
              </a:solidFill>
              <a:effectLst/>
              <a:uLnTx/>
              <a:uFillTx/>
              <a:latin typeface="Verdana"/>
              <a:ea typeface="+mn-ea"/>
            </a:endParaRP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Verdana"/>
              <a:ea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1496" y="1280211"/>
            <a:ext cx="7772400" cy="307777"/>
          </a:xfrm>
        </p:spPr>
        <p:txBody>
          <a:bodyPr/>
          <a:lstStyle/>
          <a:p>
            <a:r>
              <a:rPr lang="nl-NL" sz="2000" b="1" dirty="0">
                <a:solidFill>
                  <a:schemeClr val="tx1"/>
                </a:solidFill>
              </a:rPr>
              <a:t>Defensie als bevoegd gezag  </a:t>
            </a:r>
          </a:p>
        </p:txBody>
      </p:sp>
      <p:sp>
        <p:nvSpPr>
          <p:cNvPr id="3" name="Tijdelijke aanduiding voor inhoud 2"/>
          <p:cNvSpPr>
            <a:spLocks noGrp="1"/>
          </p:cNvSpPr>
          <p:nvPr>
            <p:ph idx="1"/>
          </p:nvPr>
        </p:nvSpPr>
        <p:spPr>
          <a:xfrm>
            <a:off x="1071496" y="1667510"/>
            <a:ext cx="7960535" cy="4246562"/>
          </a:xfrm>
        </p:spPr>
        <p:txBody>
          <a:bodyPr/>
          <a:lstStyle/>
          <a:p>
            <a:r>
              <a:rPr lang="nl-NL" sz="1800" dirty="0"/>
              <a:t>Voor de beperkingengebied activiteit militaire luchthavens (hoofdstuk 10 Bal) is de minister van Defensie :</a:t>
            </a:r>
          </a:p>
          <a:p>
            <a:pPr marL="285750" indent="-285750">
              <a:buFont typeface="Arial" panose="020B0604020202020204" pitchFamily="34" charset="0"/>
              <a:buChar char="•"/>
            </a:pPr>
            <a:r>
              <a:rPr lang="nl-NL" sz="1800" dirty="0"/>
              <a:t>Bevoegd gezag bij enkelvoudige aanvraag en maatwerk</a:t>
            </a:r>
          </a:p>
          <a:p>
            <a:pPr marL="285750" indent="-285750">
              <a:buFont typeface="Arial" panose="020B0604020202020204" pitchFamily="34" charset="0"/>
              <a:buChar char="•"/>
            </a:pPr>
            <a:r>
              <a:rPr lang="nl-NL" sz="1800" dirty="0"/>
              <a:t>Adviseur met instemmingsrecht bij meervoudige aanvragen</a:t>
            </a:r>
          </a:p>
          <a:p>
            <a:endParaRPr lang="nl-NL" sz="1000" dirty="0"/>
          </a:p>
          <a:p>
            <a:r>
              <a:rPr lang="nl-NL" sz="1800" dirty="0"/>
              <a:t>Beperkingengebieden zijn er alleen rond de (militaire) </a:t>
            </a:r>
          </a:p>
          <a:p>
            <a:r>
              <a:rPr lang="nl-NL" sz="1800" dirty="0"/>
              <a:t>Luchthavens doel is garanderen dat veilig kan worden </a:t>
            </a:r>
          </a:p>
          <a:p>
            <a:r>
              <a:rPr lang="nl-NL" sz="1800" dirty="0"/>
              <a:t>Gevlogen (geen obstakels geen versturing apparatuur). </a:t>
            </a:r>
          </a:p>
          <a:p>
            <a:endParaRPr lang="nl-NL" sz="1000" dirty="0"/>
          </a:p>
          <a:p>
            <a:r>
              <a:rPr lang="nl-NL" sz="1800" b="1" i="1" dirty="0"/>
              <a:t>Toezicht en handhaving</a:t>
            </a:r>
          </a:p>
          <a:p>
            <a:r>
              <a:rPr lang="nl-NL" sz="1800" dirty="0"/>
              <a:t>Defensie heeft eigen bevoegdheid maar werkt graag </a:t>
            </a:r>
          </a:p>
          <a:p>
            <a:r>
              <a:rPr lang="nl-NL" sz="1800" dirty="0"/>
              <a:t>samen</a:t>
            </a:r>
          </a:p>
          <a:p>
            <a:r>
              <a:rPr lang="nl-NL" sz="1800" dirty="0"/>
              <a:t>Toezicht niet alleen op vergunningen maar ook op de </a:t>
            </a:r>
          </a:p>
          <a:p>
            <a:r>
              <a:rPr lang="nl-NL" sz="1800" dirty="0"/>
              <a:t>specifieke zorgplicht</a:t>
            </a:r>
          </a:p>
          <a:p>
            <a:endParaRPr lang="nl-NL" sz="1800" dirty="0"/>
          </a:p>
          <a:p>
            <a:pPr marL="342900" indent="-342900">
              <a:buFont typeface="Arial" panose="020B0604020202020204" pitchFamily="34" charset="0"/>
              <a:buChar char="•"/>
            </a:pPr>
            <a:endParaRPr lang="nl-NL" sz="1800" dirty="0"/>
          </a:p>
          <a:p>
            <a:r>
              <a:rPr lang="nl-NL" sz="1800" dirty="0"/>
              <a:t> </a:t>
            </a:r>
          </a:p>
          <a:p>
            <a:endParaRPr lang="nl-NL" sz="1800" dirty="0"/>
          </a:p>
          <a:p>
            <a:endParaRPr lang="nl-NL" dirty="0"/>
          </a:p>
        </p:txBody>
      </p:sp>
      <p:sp>
        <p:nvSpPr>
          <p:cNvPr id="4" name="Tijdelijke aanduiding voor datum 3"/>
          <p:cNvSpPr>
            <a:spLocks noGrp="1"/>
          </p:cNvSpPr>
          <p:nvPr>
            <p:ph type="dt" sz="half" idx="10"/>
          </p:nvPr>
        </p:nvSpPr>
        <p:spPr/>
        <p:txBody>
          <a:bodyPr/>
          <a:lstStyle/>
          <a:p>
            <a:pPr marL="0" marR="0" lvl="0" indent="0" algn="l" defTabSz="914400" rtl="0" eaLnBrk="0" fontAlgn="base" latinLnBrk="0" hangingPunct="0">
              <a:lnSpc>
                <a:spcPct val="100000"/>
              </a:lnSpc>
              <a:spcBef>
                <a:spcPct val="50000"/>
              </a:spcBef>
              <a:spcAft>
                <a:spcPct val="0"/>
              </a:spcAft>
              <a:buClrTx/>
              <a:buSzTx/>
              <a:buFontTx/>
              <a:buNone/>
              <a:tabLst/>
              <a:defRPr/>
            </a:pPr>
            <a:fld id="{D624F8E1-A2E8-4961-B4A2-F014D9CC6A95}" type="datetime4">
              <a:rPr kumimoji="0" lang="nl-NL" sz="1100" b="0" i="0" u="none" strike="noStrike" kern="1200" cap="none" spc="0" normalizeH="0" baseline="0" noProof="0">
                <a:ln>
                  <a:noFill/>
                </a:ln>
                <a:solidFill>
                  <a:srgbClr val="FFFFFF"/>
                </a:solidFill>
                <a:effectLst/>
                <a:uLnTx/>
                <a:uFillTx/>
                <a:latin typeface="Verdana" pitchFamily="34" charset="0"/>
                <a:ea typeface="+mn-ea"/>
                <a:cs typeface="+mn-cs"/>
              </a:rPr>
              <a:pPr marL="0" marR="0" lvl="0" indent="0" algn="l" defTabSz="914400" rtl="0" eaLnBrk="0" fontAlgn="base" latinLnBrk="0" hangingPunct="0">
                <a:lnSpc>
                  <a:spcPct val="100000"/>
                </a:lnSpc>
                <a:spcBef>
                  <a:spcPct val="50000"/>
                </a:spcBef>
                <a:spcAft>
                  <a:spcPct val="0"/>
                </a:spcAft>
                <a:buClrTx/>
                <a:buSzTx/>
                <a:buFontTx/>
                <a:buNone/>
                <a:tabLst/>
                <a:defRPr/>
              </a:pPr>
              <a:t>16 juli 2024</a:t>
            </a:fld>
            <a:endParaRPr kumimoji="0" lang="nl-NL" sz="1100" b="0"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6" name="Afbeelding 5">
            <a:extLst>
              <a:ext uri="{FF2B5EF4-FFF2-40B4-BE49-F238E27FC236}">
                <a16:creationId xmlns:a16="http://schemas.microsoft.com/office/drawing/2014/main" id="{013867F8-095E-AA2D-099E-435FA434B38F}"/>
              </a:ext>
              <a:ext uri="{C183D7F6-B498-43B3-948B-1728B52AA6E4}">
                <adec:decorative xmlns:adec="http://schemas.microsoft.com/office/drawing/2017/decorative" val="1"/>
              </a:ext>
            </a:extLst>
          </p:cNvPr>
          <p:cNvPicPr>
            <a:picLocks noChangeAspect="1"/>
          </p:cNvPicPr>
          <p:nvPr/>
        </p:nvPicPr>
        <p:blipFill rotWithShape="1">
          <a:blip r:embed="rId2"/>
          <a:srcRect l="4342" t="2221" r="32498"/>
          <a:stretch/>
        </p:blipFill>
        <p:spPr>
          <a:xfrm>
            <a:off x="8177260" y="2929811"/>
            <a:ext cx="4014739" cy="3371559"/>
          </a:xfrm>
          <a:prstGeom prst="rect">
            <a:avLst/>
          </a:prstGeom>
        </p:spPr>
      </p:pic>
      <p:pic>
        <p:nvPicPr>
          <p:cNvPr id="5" name="Afbeelding 4">
            <a:extLst>
              <a:ext uri="{FF2B5EF4-FFF2-40B4-BE49-F238E27FC236}">
                <a16:creationId xmlns:a16="http://schemas.microsoft.com/office/drawing/2014/main" id="{A705C292-1D3A-C2FF-0EBB-71128E4F37D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357860" y="5359288"/>
            <a:ext cx="1935708" cy="1312100"/>
          </a:xfrm>
          <a:prstGeom prst="rect">
            <a:avLst/>
          </a:prstGeom>
        </p:spPr>
      </p:pic>
      <p:pic>
        <p:nvPicPr>
          <p:cNvPr id="7" name="Afbeelding 6">
            <a:extLst>
              <a:ext uri="{FF2B5EF4-FFF2-40B4-BE49-F238E27FC236}">
                <a16:creationId xmlns:a16="http://schemas.microsoft.com/office/drawing/2014/main" id="{5FE6BB11-4903-06D2-986F-B71EAF7B6A3E}"/>
              </a:ext>
              <a:ext uri="{C183D7F6-B498-43B3-948B-1728B52AA6E4}">
                <adec:decorative xmlns:adec="http://schemas.microsoft.com/office/drawing/2017/decorative" val="1"/>
              </a:ext>
            </a:extLst>
          </p:cNvPr>
          <p:cNvPicPr>
            <a:picLocks noChangeAspect="1"/>
          </p:cNvPicPr>
          <p:nvPr/>
        </p:nvPicPr>
        <p:blipFill rotWithShape="1">
          <a:blip r:embed="rId4"/>
          <a:srcRect l="9884" t="-10161" r="12707" b="42484"/>
          <a:stretch/>
        </p:blipFill>
        <p:spPr>
          <a:xfrm>
            <a:off x="76753" y="209296"/>
            <a:ext cx="2265231" cy="994353"/>
          </a:xfrm>
          <a:prstGeom prst="rect">
            <a:avLst/>
          </a:prstGeom>
        </p:spPr>
      </p:pic>
      <p:pic>
        <p:nvPicPr>
          <p:cNvPr id="8" name="Afbeelding 7">
            <a:extLst>
              <a:ext uri="{FF2B5EF4-FFF2-40B4-BE49-F238E27FC236}">
                <a16:creationId xmlns:a16="http://schemas.microsoft.com/office/drawing/2014/main" id="{6C56B3FE-BEA2-C6E7-4C61-184FA70753C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191693" y="429390"/>
            <a:ext cx="2420322" cy="1548518"/>
          </a:xfrm>
          <a:prstGeom prst="rect">
            <a:avLst/>
          </a:prstGeom>
        </p:spPr>
      </p:pic>
    </p:spTree>
    <p:extLst>
      <p:ext uri="{BB962C8B-B14F-4D97-AF65-F5344CB8AC3E}">
        <p14:creationId xmlns:p14="http://schemas.microsoft.com/office/powerpoint/2010/main" val="420522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9D341C4-31EB-437C-8DA6-04624B87F541}"/>
              </a:ext>
            </a:extLst>
          </p:cNvPr>
          <p:cNvSpPr>
            <a:spLocks noGrp="1"/>
          </p:cNvSpPr>
          <p:nvPr>
            <p:ph idx="1"/>
          </p:nvPr>
        </p:nvSpPr>
        <p:spPr>
          <a:xfrm>
            <a:off x="1064651" y="1173698"/>
            <a:ext cx="8049476" cy="4894593"/>
          </a:xfrm>
        </p:spPr>
        <p:txBody>
          <a:bodyPr>
            <a:normAutofit/>
          </a:bodyPr>
          <a:lstStyle/>
          <a:p>
            <a:endParaRPr lang="nl-NL" dirty="0"/>
          </a:p>
          <a:p>
            <a:pPr marL="190500" lvl="1" indent="0">
              <a:buNone/>
            </a:pPr>
            <a:endParaRPr lang="nl-NL" b="1" dirty="0">
              <a:highlight>
                <a:srgbClr val="FFFF00"/>
              </a:highlight>
              <a:ea typeface="+mn-ea"/>
              <a:cs typeface="+mn-cs"/>
            </a:endParaRPr>
          </a:p>
          <a:p>
            <a:pPr marL="0" lvl="1" indent="0">
              <a:buNone/>
            </a:pPr>
            <a:r>
              <a:rPr lang="nl-NL" sz="1800" i="1" dirty="0">
                <a:ea typeface="+mn-ea"/>
                <a:cs typeface="+mn-cs"/>
              </a:rPr>
              <a:t>Activiteiten in radarverstoringsgebieden</a:t>
            </a:r>
            <a:r>
              <a:rPr lang="nl-NL" sz="1800" dirty="0">
                <a:ea typeface="+mn-ea"/>
                <a:cs typeface="+mn-cs"/>
              </a:rPr>
              <a:t>: </a:t>
            </a:r>
          </a:p>
          <a:p>
            <a:pPr marL="342900" lvl="1" indent="-342900">
              <a:buFont typeface="Arial" panose="020B0604020202020204" pitchFamily="34" charset="0"/>
              <a:buChar char="•"/>
            </a:pPr>
            <a:r>
              <a:rPr lang="nl-NL" sz="1800" dirty="0">
                <a:ea typeface="+mn-ea"/>
                <a:cs typeface="+mn-cs"/>
              </a:rPr>
              <a:t>= omgevingsplanactiviteit</a:t>
            </a:r>
          </a:p>
          <a:p>
            <a:pPr marL="342900" lvl="1" indent="-342900">
              <a:buFont typeface="Arial" panose="020B0604020202020204" pitchFamily="34" charset="0"/>
              <a:buChar char="•"/>
            </a:pPr>
            <a:r>
              <a:rPr lang="nl-NL" sz="1800" dirty="0">
                <a:ea typeface="+mn-ea"/>
                <a:cs typeface="+mn-cs"/>
              </a:rPr>
              <a:t>adviesrecht voor Minister van Defensie.</a:t>
            </a:r>
          </a:p>
          <a:p>
            <a:pPr marL="342900" lvl="1" indent="-342900">
              <a:buFont typeface="Arial" panose="020B0604020202020204" pitchFamily="34" charset="0"/>
              <a:buChar char="•"/>
            </a:pPr>
            <a:r>
              <a:rPr lang="nl-NL" sz="1800" dirty="0"/>
              <a:t>Vergunning: Omgevingsplanactiviteit in een “Radarverstoringsgebieden” door gemeente</a:t>
            </a:r>
          </a:p>
          <a:p>
            <a:pPr marL="342900" lvl="1" indent="-342900">
              <a:buFont typeface="Arial" panose="020B0604020202020204" pitchFamily="34" charset="0"/>
              <a:buChar char="•"/>
            </a:pPr>
            <a:endParaRPr lang="nl-NL" sz="1800" dirty="0">
              <a:ea typeface="+mn-ea"/>
              <a:cs typeface="+mn-cs"/>
            </a:endParaRPr>
          </a:p>
          <a:p>
            <a:pPr marL="0" lvl="1" indent="0">
              <a:buNone/>
            </a:pPr>
            <a:r>
              <a:rPr lang="nl-NL" sz="1800" dirty="0">
                <a:ea typeface="+mn-ea"/>
                <a:cs typeface="+mn-cs"/>
              </a:rPr>
              <a:t>Opnemen regels radarverstoring in omgevingsplan is eis in </a:t>
            </a:r>
            <a:r>
              <a:rPr lang="nl-NL" sz="1800" dirty="0" err="1">
                <a:ea typeface="+mn-ea"/>
                <a:cs typeface="+mn-cs"/>
              </a:rPr>
              <a:t>Bkl</a:t>
            </a:r>
            <a:r>
              <a:rPr lang="nl-NL" sz="1800" dirty="0">
                <a:ea typeface="+mn-ea"/>
                <a:cs typeface="+mn-cs"/>
              </a:rPr>
              <a:t> (voorheen via </a:t>
            </a:r>
            <a:r>
              <a:rPr lang="nl-NL" sz="1800" dirty="0" err="1">
                <a:ea typeface="+mn-ea"/>
                <a:cs typeface="+mn-cs"/>
              </a:rPr>
              <a:t>Barro</a:t>
            </a:r>
            <a:r>
              <a:rPr lang="nl-NL" sz="1800" dirty="0">
                <a:ea typeface="+mn-ea"/>
                <a:cs typeface="+mn-cs"/>
              </a:rPr>
              <a:t> en </a:t>
            </a:r>
            <a:r>
              <a:rPr lang="nl-NL" sz="1800" dirty="0" err="1">
                <a:ea typeface="+mn-ea"/>
                <a:cs typeface="+mn-cs"/>
              </a:rPr>
              <a:t>Rarro</a:t>
            </a:r>
            <a:r>
              <a:rPr lang="nl-NL" sz="1800" dirty="0">
                <a:ea typeface="+mn-ea"/>
                <a:cs typeface="+mn-cs"/>
              </a:rPr>
              <a:t> geborgd).</a:t>
            </a:r>
          </a:p>
          <a:p>
            <a:pPr marL="0" lvl="1" indent="0">
              <a:buNone/>
            </a:pPr>
            <a:endParaRPr lang="nl-NL" sz="1800" dirty="0">
              <a:ea typeface="+mn-ea"/>
              <a:cs typeface="+mn-cs"/>
            </a:endParaRPr>
          </a:p>
          <a:p>
            <a:pPr marL="0" lvl="1" indent="0">
              <a:buNone/>
            </a:pPr>
            <a:r>
              <a:rPr lang="nl-NL" sz="1800" dirty="0">
                <a:ea typeface="+mn-ea"/>
                <a:cs typeface="+mn-cs"/>
              </a:rPr>
              <a:t>Via: </a:t>
            </a:r>
            <a:r>
              <a:rPr lang="nl-NL" sz="1400" dirty="0">
                <a:hlinkClick r:id="rId3"/>
              </a:rPr>
              <a:t>Bouwhoogtebeperking Luchtvaart Viewer (arcgis.com)</a:t>
            </a:r>
            <a:r>
              <a:rPr lang="nl-NL" sz="1400" dirty="0"/>
              <a:t> </a:t>
            </a:r>
            <a:r>
              <a:rPr lang="nl-NL" sz="1800" dirty="0">
                <a:ea typeface="+mn-ea"/>
                <a:cs typeface="+mn-cs"/>
              </a:rPr>
              <a:t>zijn gebieden te vinden daarnaast ook in DSO </a:t>
            </a:r>
          </a:p>
        </p:txBody>
      </p:sp>
      <p:sp>
        <p:nvSpPr>
          <p:cNvPr id="4" name="Titel 3">
            <a:extLst>
              <a:ext uri="{FF2B5EF4-FFF2-40B4-BE49-F238E27FC236}">
                <a16:creationId xmlns:a16="http://schemas.microsoft.com/office/drawing/2014/main" id="{37164034-966D-45F9-A63E-538EBB4842EA}"/>
              </a:ext>
            </a:extLst>
          </p:cNvPr>
          <p:cNvSpPr>
            <a:spLocks noGrp="1"/>
          </p:cNvSpPr>
          <p:nvPr>
            <p:ph type="title"/>
          </p:nvPr>
        </p:nvSpPr>
        <p:spPr>
          <a:xfrm>
            <a:off x="1064651" y="1344344"/>
            <a:ext cx="3594434" cy="307777"/>
          </a:xfrm>
        </p:spPr>
        <p:txBody>
          <a:bodyPr/>
          <a:lstStyle/>
          <a:p>
            <a:r>
              <a:rPr lang="nl-NL" sz="2000" b="1" dirty="0">
                <a:solidFill>
                  <a:schemeClr val="tx1"/>
                </a:solidFill>
              </a:rPr>
              <a:t>Defensie als adviseur</a:t>
            </a:r>
          </a:p>
        </p:txBody>
      </p:sp>
      <p:pic>
        <p:nvPicPr>
          <p:cNvPr id="2" name="Afbeelding 1" descr="kaart van Nederland, verschillende cirkels met maximale hoogten">
            <a:extLst>
              <a:ext uri="{FF2B5EF4-FFF2-40B4-BE49-F238E27FC236}">
                <a16:creationId xmlns:a16="http://schemas.microsoft.com/office/drawing/2014/main" id="{BA68D975-E7D6-CBE9-5813-A9E652CFC33D}"/>
              </a:ext>
            </a:extLst>
          </p:cNvPr>
          <p:cNvPicPr>
            <a:picLocks noChangeAspect="1"/>
          </p:cNvPicPr>
          <p:nvPr/>
        </p:nvPicPr>
        <p:blipFill>
          <a:blip r:embed="rId4"/>
          <a:stretch>
            <a:fillRect/>
          </a:stretch>
        </p:blipFill>
        <p:spPr>
          <a:xfrm>
            <a:off x="6920240" y="1520429"/>
            <a:ext cx="4901609" cy="4785775"/>
          </a:xfrm>
          <a:prstGeom prst="rect">
            <a:avLst/>
          </a:prstGeom>
        </p:spPr>
      </p:pic>
      <p:pic>
        <p:nvPicPr>
          <p:cNvPr id="5" name="Afbeelding 4">
            <a:extLst>
              <a:ext uri="{FF2B5EF4-FFF2-40B4-BE49-F238E27FC236}">
                <a16:creationId xmlns:a16="http://schemas.microsoft.com/office/drawing/2014/main" id="{52710BCE-EA7C-C772-0A1F-D9E996645CD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64651" y="5424375"/>
            <a:ext cx="4539428" cy="1148104"/>
          </a:xfrm>
          <a:prstGeom prst="rect">
            <a:avLst/>
          </a:prstGeom>
        </p:spPr>
      </p:pic>
      <p:pic>
        <p:nvPicPr>
          <p:cNvPr id="7" name="Afbeelding 6">
            <a:extLst>
              <a:ext uri="{FF2B5EF4-FFF2-40B4-BE49-F238E27FC236}">
                <a16:creationId xmlns:a16="http://schemas.microsoft.com/office/drawing/2014/main" id="{EAB46AF6-ECF8-F51E-5D79-8FB165DE72A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920240" y="371392"/>
            <a:ext cx="1875545" cy="1280729"/>
          </a:xfrm>
          <a:prstGeom prst="rect">
            <a:avLst/>
          </a:prstGeom>
        </p:spPr>
      </p:pic>
    </p:spTree>
    <p:extLst>
      <p:ext uri="{BB962C8B-B14F-4D97-AF65-F5344CB8AC3E}">
        <p14:creationId xmlns:p14="http://schemas.microsoft.com/office/powerpoint/2010/main" val="519412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9D341C4-31EB-437C-8DA6-04624B87F541}"/>
              </a:ext>
            </a:extLst>
          </p:cNvPr>
          <p:cNvSpPr>
            <a:spLocks noGrp="1"/>
          </p:cNvSpPr>
          <p:nvPr>
            <p:ph idx="1"/>
          </p:nvPr>
        </p:nvSpPr>
        <p:spPr>
          <a:xfrm>
            <a:off x="1133651" y="1736810"/>
            <a:ext cx="8049476" cy="4748636"/>
          </a:xfrm>
        </p:spPr>
        <p:txBody>
          <a:bodyPr>
            <a:normAutofit/>
          </a:bodyPr>
          <a:lstStyle/>
          <a:p>
            <a:r>
              <a:rPr lang="nl-NL" sz="1800" dirty="0"/>
              <a:t>Defensie is aangesloten op DSO en Samenwerkingsfunctie</a:t>
            </a:r>
          </a:p>
          <a:p>
            <a:pPr marL="342900" indent="-342900">
              <a:buFont typeface="Arial" panose="020B0604020202020204" pitchFamily="34" charset="0"/>
              <a:buChar char="•"/>
            </a:pPr>
            <a:endParaRPr lang="nl-NL" sz="800" dirty="0">
              <a:solidFill>
                <a:schemeClr val="tx1"/>
              </a:solidFill>
            </a:endParaRPr>
          </a:p>
          <a:p>
            <a:pPr marL="342900" indent="-342900">
              <a:buFont typeface="Arial" panose="020B0604020202020204" pitchFamily="34" charset="0"/>
              <a:buChar char="•"/>
            </a:pPr>
            <a:r>
              <a:rPr lang="nl-NL" sz="1800" dirty="0">
                <a:solidFill>
                  <a:schemeClr val="tx1"/>
                </a:solidFill>
              </a:rPr>
              <a:t>Bij voorkeur eerst informeel overleg</a:t>
            </a:r>
          </a:p>
          <a:p>
            <a:pPr marL="342900" indent="-342900">
              <a:buFont typeface="Arial" panose="020B0604020202020204" pitchFamily="34" charset="0"/>
              <a:buChar char="•"/>
            </a:pPr>
            <a:r>
              <a:rPr lang="nl-NL" sz="1800" dirty="0">
                <a:solidFill>
                  <a:schemeClr val="tx1"/>
                </a:solidFill>
              </a:rPr>
              <a:t>Voor informeel overleg kan contact worden opgenomen met RVB</a:t>
            </a:r>
          </a:p>
          <a:p>
            <a:endParaRPr lang="nl-NL" sz="1800" dirty="0"/>
          </a:p>
          <a:p>
            <a:pPr marL="342900" indent="-342900">
              <a:buFont typeface="Arial" panose="020B0604020202020204" pitchFamily="34" charset="0"/>
              <a:buChar char="•"/>
            </a:pPr>
            <a:r>
              <a:rPr lang="nl-NL" sz="1800" dirty="0"/>
              <a:t>Formeel verzoek voorkeur via Samenwerkingsfunctionaliteit</a:t>
            </a:r>
          </a:p>
          <a:p>
            <a:pPr marL="342900" indent="-342900">
              <a:buFont typeface="Arial" panose="020B0604020202020204" pitchFamily="34" charset="0"/>
              <a:buChar char="•"/>
            </a:pPr>
            <a:r>
              <a:rPr lang="nl-NL" sz="1800" dirty="0"/>
              <a:t>Defensie reageert binnen 3 weken op verzoek: </a:t>
            </a:r>
          </a:p>
          <a:p>
            <a:pPr marL="717550" lvl="1" indent="-342900">
              <a:buFont typeface="Arial" panose="020B0604020202020204" pitchFamily="34" charset="0"/>
              <a:buChar char="•"/>
            </a:pPr>
            <a:r>
              <a:rPr lang="nl-NL" sz="1800" dirty="0"/>
              <a:t>Beperkingengebieden: advies met instemming</a:t>
            </a:r>
          </a:p>
          <a:p>
            <a:pPr marL="717550" lvl="1" indent="-342900">
              <a:buFont typeface="Arial" panose="020B0604020202020204" pitchFamily="34" charset="0"/>
              <a:buChar char="•"/>
            </a:pPr>
            <a:r>
              <a:rPr lang="nl-NL" sz="1800" dirty="0"/>
              <a:t>Radarverstoring: advies</a:t>
            </a:r>
          </a:p>
          <a:p>
            <a:pPr marL="717550" lvl="1" indent="-342900">
              <a:buFont typeface="Arial" panose="020B0604020202020204" pitchFamily="34" charset="0"/>
              <a:buChar char="•"/>
            </a:pPr>
            <a:endParaRPr lang="nl-NL" sz="800" dirty="0"/>
          </a:p>
          <a:p>
            <a:pPr marL="342900" indent="-342900">
              <a:buFont typeface="Arial" panose="020B0604020202020204" pitchFamily="34" charset="0"/>
              <a:buChar char="•"/>
            </a:pPr>
            <a:r>
              <a:rPr lang="nl-NL" sz="1800" dirty="0"/>
              <a:t>Politiek gevoelige situaties: verlenging procedure  </a:t>
            </a:r>
          </a:p>
          <a:p>
            <a:pPr marL="342900" indent="-342900">
              <a:buFont typeface="Arial" panose="020B0604020202020204" pitchFamily="34" charset="0"/>
              <a:buChar char="•"/>
            </a:pPr>
            <a:r>
              <a:rPr lang="nl-NL" sz="1800" dirty="0"/>
              <a:t>Hoe willen jullie als gemeente worden  geïnformeerd? </a:t>
            </a:r>
          </a:p>
          <a:p>
            <a:pPr marL="831850" lvl="1" indent="-457200">
              <a:buFont typeface="Wingdings" panose="05000000000000000000" pitchFamily="2" charset="2"/>
              <a:buChar char="q"/>
            </a:pPr>
            <a:r>
              <a:rPr lang="nl-NL" sz="1800" dirty="0"/>
              <a:t>bij eerste contact of </a:t>
            </a:r>
          </a:p>
          <a:p>
            <a:pPr marL="831850" lvl="1" indent="-457200">
              <a:buFont typeface="Wingdings" panose="05000000000000000000" pitchFamily="2" charset="2"/>
              <a:buChar char="q"/>
            </a:pPr>
            <a:r>
              <a:rPr lang="nl-NL" sz="1800" dirty="0"/>
              <a:t>pas als er duidelijkheid is (komt aanvraag)? </a:t>
            </a:r>
          </a:p>
          <a:p>
            <a:pPr marL="342900" indent="-342900">
              <a:buFont typeface="Arial" panose="020B0604020202020204" pitchFamily="34" charset="0"/>
              <a:buChar char="•"/>
            </a:pPr>
            <a:endParaRPr lang="nl-NL" dirty="0"/>
          </a:p>
          <a:p>
            <a:endParaRPr lang="nl-NL" dirty="0"/>
          </a:p>
          <a:p>
            <a:endParaRPr lang="nl-NL" dirty="0"/>
          </a:p>
          <a:p>
            <a:endParaRPr lang="nl-NL" i="1" dirty="0"/>
          </a:p>
          <a:p>
            <a:endParaRPr lang="nl-NL" i="1" dirty="0"/>
          </a:p>
          <a:p>
            <a:endParaRPr lang="nl-NL" dirty="0"/>
          </a:p>
          <a:p>
            <a:endParaRPr lang="nl-NL" dirty="0"/>
          </a:p>
        </p:txBody>
      </p:sp>
      <p:sp>
        <p:nvSpPr>
          <p:cNvPr id="5" name="Tekstvak 4">
            <a:extLst>
              <a:ext uri="{FF2B5EF4-FFF2-40B4-BE49-F238E27FC236}">
                <a16:creationId xmlns:a16="http://schemas.microsoft.com/office/drawing/2014/main" id="{9888E261-6E84-4042-8034-9348AD397207}"/>
              </a:ext>
              <a:ext uri="{C183D7F6-B498-43B3-948B-1728B52AA6E4}">
                <adec:decorative xmlns:adec="http://schemas.microsoft.com/office/drawing/2017/decorative" val="1"/>
              </a:ext>
            </a:extLst>
          </p:cNvPr>
          <p:cNvSpPr txBox="1"/>
          <p:nvPr/>
        </p:nvSpPr>
        <p:spPr>
          <a:xfrm>
            <a:off x="4295801" y="6381329"/>
            <a:ext cx="6121375" cy="246221"/>
          </a:xfrm>
          <a:prstGeom prst="rect">
            <a:avLst/>
          </a:prstGeom>
          <a:solidFill>
            <a:srgbClr val="E1700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0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pic>
        <p:nvPicPr>
          <p:cNvPr id="4" name="Afbeelding 3">
            <a:extLst>
              <a:ext uri="{FF2B5EF4-FFF2-40B4-BE49-F238E27FC236}">
                <a16:creationId xmlns:a16="http://schemas.microsoft.com/office/drawing/2014/main" id="{F8C3ED38-C041-272A-C53A-F0822A6B74D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974819" y="4655629"/>
            <a:ext cx="1216888" cy="1296150"/>
          </a:xfrm>
          <a:prstGeom prst="rect">
            <a:avLst/>
          </a:prstGeom>
        </p:spPr>
      </p:pic>
      <p:sp>
        <p:nvSpPr>
          <p:cNvPr id="6" name="Titel 5">
            <a:extLst>
              <a:ext uri="{FF2B5EF4-FFF2-40B4-BE49-F238E27FC236}">
                <a16:creationId xmlns:a16="http://schemas.microsoft.com/office/drawing/2014/main" id="{189CD128-3937-DC52-DBF5-B1443EDBEFB9}"/>
              </a:ext>
            </a:extLst>
          </p:cNvPr>
          <p:cNvSpPr>
            <a:spLocks noGrp="1"/>
          </p:cNvSpPr>
          <p:nvPr>
            <p:ph type="title"/>
          </p:nvPr>
        </p:nvSpPr>
        <p:spPr>
          <a:xfrm>
            <a:off x="1133651" y="1339936"/>
            <a:ext cx="10104326" cy="497254"/>
          </a:xfrm>
        </p:spPr>
        <p:txBody>
          <a:bodyPr/>
          <a:lstStyle/>
          <a:p>
            <a:r>
              <a:rPr lang="nl-NL" sz="2800" b="1" dirty="0">
                <a:solidFill>
                  <a:srgbClr val="000000"/>
                </a:solidFill>
              </a:rPr>
              <a:t>Werkwijze Defensie voor vergunningen en advies</a:t>
            </a:r>
            <a:br>
              <a:rPr lang="nl-NL" sz="2800" b="1" dirty="0">
                <a:solidFill>
                  <a:srgbClr val="000000"/>
                </a:solidFill>
              </a:rPr>
            </a:br>
            <a:endParaRPr lang="nl-NL" dirty="0"/>
          </a:p>
        </p:txBody>
      </p:sp>
    </p:spTree>
    <p:extLst>
      <p:ext uri="{BB962C8B-B14F-4D97-AF65-F5344CB8AC3E}">
        <p14:creationId xmlns:p14="http://schemas.microsoft.com/office/powerpoint/2010/main" val="269422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9D341C4-31EB-437C-8DA6-04624B87F541}"/>
              </a:ext>
            </a:extLst>
          </p:cNvPr>
          <p:cNvSpPr>
            <a:spLocks noGrp="1"/>
          </p:cNvSpPr>
          <p:nvPr>
            <p:ph idx="1"/>
          </p:nvPr>
        </p:nvSpPr>
        <p:spPr>
          <a:xfrm>
            <a:off x="2026339" y="1684422"/>
            <a:ext cx="7684532" cy="4958359"/>
          </a:xfrm>
        </p:spPr>
        <p:txBody>
          <a:bodyPr>
            <a:normAutofit/>
          </a:bodyPr>
          <a:lstStyle/>
          <a:p>
            <a:r>
              <a:rPr lang="nl-NL" sz="1800"/>
              <a:t>E-mail </a:t>
            </a:r>
            <a:r>
              <a:rPr lang="nl-NL" sz="1800" dirty="0"/>
              <a:t>RVB: </a:t>
            </a:r>
            <a:r>
              <a:rPr lang="nl-NL" sz="1800" dirty="0">
                <a:hlinkClick r:id="rId3"/>
              </a:rPr>
              <a:t>Postbus.RVB.Omgevingsmanagement@rijksoverheid.nl</a:t>
            </a:r>
            <a:r>
              <a:rPr lang="nl-NL" sz="1800" dirty="0"/>
              <a:t> </a:t>
            </a:r>
          </a:p>
          <a:p>
            <a:r>
              <a:rPr lang="en-US" sz="1800" dirty="0"/>
              <a:t>Monica </a:t>
            </a:r>
            <a:r>
              <a:rPr lang="en-US" sz="1800" dirty="0" err="1"/>
              <a:t>Raatjes</a:t>
            </a:r>
            <a:r>
              <a:rPr lang="en-US" sz="1800" dirty="0"/>
              <a:t>: </a:t>
            </a:r>
            <a:r>
              <a:rPr lang="en-US" sz="1800" dirty="0">
                <a:hlinkClick r:id="rId4"/>
              </a:rPr>
              <a:t>Monica.Raatjes@rijksoverheid.nl</a:t>
            </a:r>
            <a:r>
              <a:rPr lang="en-US" sz="1800" dirty="0"/>
              <a:t> </a:t>
            </a:r>
            <a:r>
              <a:rPr lang="en-US" sz="1800" dirty="0" err="1"/>
              <a:t>en</a:t>
            </a:r>
            <a:r>
              <a:rPr lang="en-US" sz="1800" dirty="0"/>
              <a:t> </a:t>
            </a:r>
            <a:r>
              <a:rPr lang="en-US" sz="1800" dirty="0">
                <a:latin typeface="+mj-lt"/>
              </a:rPr>
              <a:t>06</a:t>
            </a:r>
            <a:r>
              <a:rPr lang="nl-NL" sz="1800" dirty="0">
                <a:latin typeface="+mj-lt"/>
              </a:rPr>
              <a:t>11050397</a:t>
            </a:r>
          </a:p>
          <a:p>
            <a:endParaRPr lang="en-US" sz="800" dirty="0"/>
          </a:p>
          <a:p>
            <a:r>
              <a:rPr lang="en-US" sz="1800" dirty="0"/>
              <a:t> </a:t>
            </a:r>
            <a:r>
              <a:rPr lang="en-US" sz="1800" b="1" dirty="0" err="1"/>
              <a:t>Ministerie</a:t>
            </a:r>
            <a:r>
              <a:rPr lang="en-US" sz="1800" b="1" dirty="0"/>
              <a:t> van Defensie</a:t>
            </a:r>
            <a:endParaRPr lang="nl-NL" sz="1800" b="1" dirty="0"/>
          </a:p>
          <a:p>
            <a:pPr marL="342900" indent="-342900">
              <a:buFont typeface="Arial" panose="020B0604020202020204" pitchFamily="34" charset="0"/>
              <a:buChar char="•"/>
            </a:pPr>
            <a:r>
              <a:rPr lang="nl-NL" sz="1800" dirty="0"/>
              <a:t>Procesbegeleiding en aanspreekpunt is: ministerie van Defensie, Defensiestaf/DAOG, Afdeling Fysieke Leefomgeving</a:t>
            </a:r>
          </a:p>
          <a:p>
            <a:pPr marL="342900" indent="-342900">
              <a:buFont typeface="Arial" panose="020B0604020202020204" pitchFamily="34" charset="0"/>
              <a:buChar char="•"/>
            </a:pPr>
            <a:r>
              <a:rPr lang="nl-NL" sz="1800" dirty="0"/>
              <a:t>Email: </a:t>
            </a:r>
            <a:r>
              <a:rPr lang="nl-NL" sz="1800" dirty="0">
                <a:hlinkClick r:id="rId5"/>
              </a:rPr>
              <a:t>contact.vergunningen@mindef.nl</a:t>
            </a:r>
            <a:endParaRPr lang="nl-NL" sz="1800" dirty="0"/>
          </a:p>
          <a:p>
            <a:endParaRPr lang="nl-NL" sz="800" dirty="0"/>
          </a:p>
          <a:p>
            <a:pPr marL="342900" indent="-342900">
              <a:buFont typeface="Arial" panose="020B0604020202020204" pitchFamily="34" charset="0"/>
              <a:buChar char="•"/>
            </a:pPr>
            <a:r>
              <a:rPr lang="nl-NL" sz="1800" b="1" dirty="0"/>
              <a:t>Meer info op IPLO, klik </a:t>
            </a:r>
            <a:r>
              <a:rPr lang="nl-NL" sz="1800" b="1" dirty="0">
                <a:hlinkClick r:id="rId6"/>
              </a:rPr>
              <a:t>hier</a:t>
            </a:r>
            <a:endParaRPr lang="nl-NL" sz="1800" b="1" dirty="0"/>
          </a:p>
          <a:p>
            <a:pPr marL="342900" indent="-342900">
              <a:buFont typeface="Arial" panose="020B0604020202020204" pitchFamily="34" charset="0"/>
              <a:buChar char="•"/>
            </a:pPr>
            <a:endParaRPr lang="en-US" sz="800" dirty="0"/>
          </a:p>
          <a:p>
            <a:r>
              <a:rPr lang="nl-NL" sz="1800" dirty="0">
                <a:hlinkClick r:id="rId6"/>
              </a:rPr>
              <a:t>https://iplo.nl/regelgeving/instrumenten/vergunningverlening-toezicht-handhaving/ministeries-uitvoeringsdiensten-vth-keten/ministerie-defensie/</a:t>
            </a:r>
            <a:endParaRPr lang="nl-NL" sz="1800" dirty="0"/>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endParaRPr lang="nl-NL" dirty="0"/>
          </a:p>
          <a:p>
            <a:endParaRPr lang="nl-NL" dirty="0"/>
          </a:p>
          <a:p>
            <a:endParaRPr lang="nl-NL" dirty="0"/>
          </a:p>
          <a:p>
            <a:endParaRPr lang="nl-NL" dirty="0"/>
          </a:p>
          <a:p>
            <a:pPr marL="342900" indent="-342900">
              <a:buFont typeface="Arial" panose="020B0604020202020204" pitchFamily="34" charset="0"/>
              <a:buChar char="•"/>
            </a:pPr>
            <a:endParaRPr lang="nl-NL" dirty="0"/>
          </a:p>
          <a:p>
            <a:pPr marL="717550" lvl="1" indent="-342900">
              <a:buFont typeface="Arial" panose="020B0604020202020204" pitchFamily="34" charset="0"/>
              <a:buChar char="•"/>
            </a:pPr>
            <a:endParaRPr lang="nl-NL" dirty="0"/>
          </a:p>
          <a:p>
            <a:endParaRPr lang="nl-NL" i="1" dirty="0"/>
          </a:p>
          <a:p>
            <a:endParaRPr lang="nl-NL" i="1" dirty="0"/>
          </a:p>
          <a:p>
            <a:endParaRPr lang="nl-NL" dirty="0"/>
          </a:p>
          <a:p>
            <a:endParaRPr lang="nl-NL" dirty="0"/>
          </a:p>
        </p:txBody>
      </p:sp>
      <p:sp>
        <p:nvSpPr>
          <p:cNvPr id="7" name="Titel 3">
            <a:extLst>
              <a:ext uri="{FF2B5EF4-FFF2-40B4-BE49-F238E27FC236}">
                <a16:creationId xmlns:a16="http://schemas.microsoft.com/office/drawing/2014/main" id="{4DC1A84D-4DBD-2A58-5242-ED56647F6BEE}"/>
              </a:ext>
            </a:extLst>
          </p:cNvPr>
          <p:cNvSpPr txBox="1">
            <a:spLocks/>
          </p:cNvSpPr>
          <p:nvPr/>
        </p:nvSpPr>
        <p:spPr bwMode="auto">
          <a:xfrm>
            <a:off x="2026339" y="1211717"/>
            <a:ext cx="3668232" cy="3077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600">
                <a:solidFill>
                  <a:srgbClr val="2494C5"/>
                </a:solidFill>
                <a:latin typeface="+mj-lt"/>
                <a:ea typeface="+mj-ea"/>
                <a:cs typeface="+mj-cs"/>
              </a:defRPr>
            </a:lvl1pPr>
            <a:lvl2pPr algn="l" rtl="0" eaLnBrk="1" fontAlgn="base" hangingPunct="1">
              <a:spcBef>
                <a:spcPct val="0"/>
              </a:spcBef>
              <a:spcAft>
                <a:spcPct val="0"/>
              </a:spcAft>
              <a:defRPr sz="2600">
                <a:solidFill>
                  <a:srgbClr val="2494C5"/>
                </a:solidFill>
                <a:latin typeface="Verdana" pitchFamily="34" charset="0"/>
              </a:defRPr>
            </a:lvl2pPr>
            <a:lvl3pPr algn="l" rtl="0" eaLnBrk="1" fontAlgn="base" hangingPunct="1">
              <a:spcBef>
                <a:spcPct val="0"/>
              </a:spcBef>
              <a:spcAft>
                <a:spcPct val="0"/>
              </a:spcAft>
              <a:defRPr sz="2600">
                <a:solidFill>
                  <a:srgbClr val="2494C5"/>
                </a:solidFill>
                <a:latin typeface="Verdana" pitchFamily="34" charset="0"/>
              </a:defRPr>
            </a:lvl3pPr>
            <a:lvl4pPr algn="l" rtl="0" eaLnBrk="1" fontAlgn="base" hangingPunct="1">
              <a:spcBef>
                <a:spcPct val="0"/>
              </a:spcBef>
              <a:spcAft>
                <a:spcPct val="0"/>
              </a:spcAft>
              <a:defRPr sz="2600">
                <a:solidFill>
                  <a:srgbClr val="2494C5"/>
                </a:solidFill>
                <a:latin typeface="Verdana" pitchFamily="34" charset="0"/>
              </a:defRPr>
            </a:lvl4pPr>
            <a:lvl5pPr algn="l" rtl="0" eaLnBrk="1" fontAlgn="base" hangingPunct="1">
              <a:spcBef>
                <a:spcPct val="0"/>
              </a:spcBef>
              <a:spcAft>
                <a:spcPct val="0"/>
              </a:spcAft>
              <a:defRPr sz="2600">
                <a:solidFill>
                  <a:srgbClr val="2494C5"/>
                </a:solidFill>
                <a:latin typeface="Verdana" pitchFamily="34" charset="0"/>
              </a:defRPr>
            </a:lvl5pPr>
            <a:lvl6pPr marL="457200" algn="l" rtl="0" eaLnBrk="1" fontAlgn="base" hangingPunct="1">
              <a:spcBef>
                <a:spcPct val="0"/>
              </a:spcBef>
              <a:spcAft>
                <a:spcPct val="0"/>
              </a:spcAft>
              <a:defRPr sz="2600">
                <a:solidFill>
                  <a:srgbClr val="E17000"/>
                </a:solidFill>
                <a:latin typeface="Verdana" pitchFamily="34" charset="0"/>
              </a:defRPr>
            </a:lvl6pPr>
            <a:lvl7pPr marL="914400" algn="l" rtl="0" eaLnBrk="1" fontAlgn="base" hangingPunct="1">
              <a:spcBef>
                <a:spcPct val="0"/>
              </a:spcBef>
              <a:spcAft>
                <a:spcPct val="0"/>
              </a:spcAft>
              <a:defRPr sz="2600">
                <a:solidFill>
                  <a:srgbClr val="E17000"/>
                </a:solidFill>
                <a:latin typeface="Verdana" pitchFamily="34" charset="0"/>
              </a:defRPr>
            </a:lvl7pPr>
            <a:lvl8pPr marL="1371600" algn="l" rtl="0" eaLnBrk="1" fontAlgn="base" hangingPunct="1">
              <a:spcBef>
                <a:spcPct val="0"/>
              </a:spcBef>
              <a:spcAft>
                <a:spcPct val="0"/>
              </a:spcAft>
              <a:defRPr sz="2600">
                <a:solidFill>
                  <a:srgbClr val="E17000"/>
                </a:solidFill>
                <a:latin typeface="Verdana" pitchFamily="34" charset="0"/>
              </a:defRPr>
            </a:lvl8pPr>
            <a:lvl9pPr marL="1828800" algn="l" rtl="0" eaLnBrk="1" fontAlgn="base" hangingPunct="1">
              <a:spcBef>
                <a:spcPct val="0"/>
              </a:spcBef>
              <a:spcAft>
                <a:spcPct val="0"/>
              </a:spcAft>
              <a:defRPr sz="2600">
                <a:solidFill>
                  <a:srgbClr val="E17000"/>
                </a:solidFill>
                <a:latin typeface="Verdana"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nl-NL" sz="2000" b="1" i="0" u="none" strike="noStrike" kern="0" cap="none" spc="0" normalizeH="0" baseline="0" noProof="0" dirty="0">
                <a:ln>
                  <a:noFill/>
                </a:ln>
                <a:solidFill>
                  <a:srgbClr val="000000"/>
                </a:solidFill>
                <a:effectLst/>
                <a:uLnTx/>
                <a:uFillTx/>
                <a:latin typeface="Verdana"/>
                <a:ea typeface="+mj-ea"/>
                <a:cs typeface="+mj-cs"/>
              </a:rPr>
              <a:t>Communicatie</a:t>
            </a:r>
          </a:p>
        </p:txBody>
      </p:sp>
      <p:sp>
        <p:nvSpPr>
          <p:cNvPr id="4" name="Titel 3">
            <a:extLst>
              <a:ext uri="{FF2B5EF4-FFF2-40B4-BE49-F238E27FC236}">
                <a16:creationId xmlns:a16="http://schemas.microsoft.com/office/drawing/2014/main" id="{C8AF7419-A0FF-9686-C2EA-A0EB99BCB825}"/>
              </a:ext>
            </a:extLst>
          </p:cNvPr>
          <p:cNvSpPr>
            <a:spLocks noGrp="1"/>
          </p:cNvSpPr>
          <p:nvPr>
            <p:ph type="title"/>
          </p:nvPr>
        </p:nvSpPr>
        <p:spPr/>
        <p:txBody>
          <a:bodyPr/>
          <a:lstStyle/>
          <a:p>
            <a:r>
              <a:rPr lang="en-US" sz="1800" b="1" dirty="0"/>
              <a:t>RVB</a:t>
            </a:r>
            <a:endParaRPr lang="nl-NL" dirty="0"/>
          </a:p>
        </p:txBody>
      </p:sp>
    </p:spTree>
    <p:extLst>
      <p:ext uri="{BB962C8B-B14F-4D97-AF65-F5344CB8AC3E}">
        <p14:creationId xmlns:p14="http://schemas.microsoft.com/office/powerpoint/2010/main" val="14983606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9D341C4-31EB-437C-8DA6-04624B87F541}"/>
              </a:ext>
            </a:extLst>
          </p:cNvPr>
          <p:cNvSpPr>
            <a:spLocks noGrp="1"/>
          </p:cNvSpPr>
          <p:nvPr>
            <p:ph idx="1"/>
          </p:nvPr>
        </p:nvSpPr>
        <p:spPr>
          <a:xfrm>
            <a:off x="1895075" y="1741444"/>
            <a:ext cx="8049476" cy="4569429"/>
          </a:xfrm>
        </p:spPr>
        <p:txBody>
          <a:bodyPr>
            <a:normAutofit fontScale="92500" lnSpcReduction="10000"/>
          </a:bodyPr>
          <a:lstStyle/>
          <a:p>
            <a:pPr marL="0" lvl="1" indent="0">
              <a:buNone/>
            </a:pPr>
            <a:r>
              <a:rPr lang="nl-NL" sz="1800" dirty="0">
                <a:ea typeface="+mn-ea"/>
                <a:cs typeface="+mn-cs"/>
              </a:rPr>
              <a:t>Defensie moet “</a:t>
            </a:r>
            <a:r>
              <a:rPr lang="nl-NL" sz="1800" dirty="0" err="1">
                <a:ea typeface="+mn-ea"/>
                <a:cs typeface="+mn-cs"/>
              </a:rPr>
              <a:t>gereedstellen</a:t>
            </a:r>
            <a:r>
              <a:rPr lang="nl-NL" sz="1800" dirty="0">
                <a:ea typeface="+mn-ea"/>
                <a:cs typeface="+mn-cs"/>
              </a:rPr>
              <a:t>”: </a:t>
            </a:r>
          </a:p>
          <a:p>
            <a:pPr marL="342900" lvl="1" indent="-342900">
              <a:buFont typeface="Arial" panose="020B0604020202020204" pitchFamily="34" charset="0"/>
              <a:buChar char="•"/>
            </a:pPr>
            <a:r>
              <a:rPr lang="nl-NL" sz="1800" dirty="0">
                <a:ea typeface="+mn-ea"/>
                <a:cs typeface="+mn-cs"/>
              </a:rPr>
              <a:t>Opleiden en oefenen</a:t>
            </a:r>
          </a:p>
          <a:p>
            <a:pPr marL="342900" lvl="1" indent="-342900">
              <a:buFont typeface="Arial" panose="020B0604020202020204" pitchFamily="34" charset="0"/>
              <a:buChar char="•"/>
            </a:pPr>
            <a:r>
              <a:rPr lang="nl-NL" sz="1800" dirty="0">
                <a:ea typeface="+mn-ea"/>
                <a:cs typeface="+mn-cs"/>
              </a:rPr>
              <a:t>Opslaan en gereedmaken</a:t>
            </a:r>
          </a:p>
          <a:p>
            <a:pPr marL="342900" lvl="1" indent="-342900">
              <a:buFont typeface="Arial" panose="020B0604020202020204" pitchFamily="34" charset="0"/>
              <a:buChar char="•"/>
            </a:pPr>
            <a:r>
              <a:rPr lang="nl-NL" sz="1800" dirty="0">
                <a:ea typeface="+mn-ea"/>
                <a:cs typeface="+mn-cs"/>
              </a:rPr>
              <a:t>Ondersteuning geven (corona, wateroverlast etc.) </a:t>
            </a:r>
          </a:p>
          <a:p>
            <a:pPr marL="0" lvl="1" indent="0">
              <a:buNone/>
            </a:pPr>
            <a:endParaRPr lang="nl-NL" sz="1000" dirty="0"/>
          </a:p>
          <a:p>
            <a:pPr marL="0" lvl="1" indent="0">
              <a:buNone/>
            </a:pPr>
            <a:r>
              <a:rPr lang="nl-NL" sz="1800" dirty="0"/>
              <a:t>Hiervoor heeft Defensie veel terrein en vastgoed en </a:t>
            </a:r>
          </a:p>
          <a:p>
            <a:pPr marL="0" lvl="1" indent="0">
              <a:buNone/>
            </a:pPr>
            <a:r>
              <a:rPr lang="nl-NL" sz="1800" dirty="0"/>
              <a:t>is er Gebruiksruimte vastgelegd via: </a:t>
            </a:r>
          </a:p>
          <a:p>
            <a:pPr marL="285750" lvl="1" indent="-285750"/>
            <a:r>
              <a:rPr lang="nl-NL" sz="1800" dirty="0"/>
              <a:t>Omgevingsplan als vervanger bestemmingsplan</a:t>
            </a:r>
          </a:p>
          <a:p>
            <a:pPr marL="285750" lvl="1" indent="-285750"/>
            <a:r>
              <a:rPr lang="nl-NL" sz="1800" dirty="0"/>
              <a:t>Milieuvergunningen/lozingen </a:t>
            </a:r>
          </a:p>
          <a:p>
            <a:pPr marL="285750" lvl="1" indent="-285750"/>
            <a:r>
              <a:rPr lang="nl-NL" sz="1800" dirty="0"/>
              <a:t>Natuurvergunningen</a:t>
            </a:r>
          </a:p>
          <a:p>
            <a:pPr marL="0" lvl="1" indent="0">
              <a:buNone/>
            </a:pPr>
            <a:endParaRPr lang="nl-NL" sz="1000" dirty="0"/>
          </a:p>
          <a:p>
            <a:pPr marL="0" lvl="1" indent="0">
              <a:buNone/>
            </a:pPr>
            <a:r>
              <a:rPr lang="nl-NL" sz="1800" dirty="0"/>
              <a:t>Activiteiten zijn merkbaar</a:t>
            </a:r>
          </a:p>
          <a:p>
            <a:pPr marL="0" lvl="1" indent="0">
              <a:buNone/>
            </a:pPr>
            <a:r>
              <a:rPr lang="nl-NL" sz="1800" dirty="0"/>
              <a:t>Daarom beperking in ontwikkelingsruimte rond </a:t>
            </a:r>
          </a:p>
          <a:p>
            <a:pPr marL="0" lvl="1" indent="0">
              <a:buNone/>
            </a:pPr>
            <a:r>
              <a:rPr lang="nl-NL" sz="1800" dirty="0"/>
              <a:t>defensielocaties</a:t>
            </a:r>
          </a:p>
          <a:p>
            <a:pPr marL="0" lvl="1" indent="0">
              <a:buNone/>
            </a:pPr>
            <a:r>
              <a:rPr lang="nl-NL" sz="1800" dirty="0"/>
              <a:t>Vergunningen nodig</a:t>
            </a:r>
          </a:p>
          <a:p>
            <a:pPr marL="0" lvl="1" indent="0">
              <a:buNone/>
            </a:pPr>
            <a:endParaRPr lang="nl-NL" sz="1800" dirty="0"/>
          </a:p>
          <a:p>
            <a:pPr marL="0" lvl="1" indent="0">
              <a:buNone/>
            </a:pPr>
            <a:r>
              <a:rPr lang="nl-NL" sz="1800" dirty="0"/>
              <a:t>Defensie heeft hiervoor oa. te maken met gemeenten </a:t>
            </a:r>
          </a:p>
          <a:p>
            <a:pPr marL="0" lvl="1" indent="0">
              <a:buNone/>
            </a:pPr>
            <a:r>
              <a:rPr lang="nl-NL" sz="1800" dirty="0"/>
              <a:t>en ILT als bevoegd gezag en </a:t>
            </a:r>
            <a:r>
              <a:rPr lang="nl-NL" sz="1800" dirty="0" err="1"/>
              <a:t>omgevingsdienst</a:t>
            </a:r>
            <a:r>
              <a:rPr lang="nl-NL" sz="1800" dirty="0"/>
              <a:t> </a:t>
            </a:r>
          </a:p>
          <a:p>
            <a:pPr marL="0" lvl="1" indent="0">
              <a:buNone/>
            </a:pPr>
            <a:r>
              <a:rPr lang="nl-NL" sz="1800" dirty="0"/>
              <a:t>als uitvoeringsdienst</a:t>
            </a:r>
          </a:p>
          <a:p>
            <a:pPr marL="342900" lvl="1" indent="-342900">
              <a:buFont typeface="Arial" panose="020B0604020202020204" pitchFamily="34" charset="0"/>
              <a:buChar char="•"/>
            </a:pPr>
            <a:endParaRPr lang="nl-NL" sz="1800" dirty="0">
              <a:ea typeface="+mn-ea"/>
              <a:cs typeface="+mn-cs"/>
            </a:endParaRPr>
          </a:p>
        </p:txBody>
      </p:sp>
      <p:sp>
        <p:nvSpPr>
          <p:cNvPr id="4" name="Titel 3">
            <a:extLst>
              <a:ext uri="{FF2B5EF4-FFF2-40B4-BE49-F238E27FC236}">
                <a16:creationId xmlns:a16="http://schemas.microsoft.com/office/drawing/2014/main" id="{37164034-966D-45F9-A63E-538EBB4842EA}"/>
              </a:ext>
            </a:extLst>
          </p:cNvPr>
          <p:cNvSpPr>
            <a:spLocks noGrp="1"/>
          </p:cNvSpPr>
          <p:nvPr>
            <p:ph type="title"/>
          </p:nvPr>
        </p:nvSpPr>
        <p:spPr>
          <a:xfrm>
            <a:off x="1888890" y="1269699"/>
            <a:ext cx="4207110" cy="307777"/>
          </a:xfrm>
        </p:spPr>
        <p:txBody>
          <a:bodyPr/>
          <a:lstStyle/>
          <a:p>
            <a:r>
              <a:rPr lang="nl-NL" sz="2000" b="1" dirty="0">
                <a:solidFill>
                  <a:schemeClr val="tx1"/>
                </a:solidFill>
              </a:rPr>
              <a:t>Defensie als initiatiefnemer</a:t>
            </a:r>
          </a:p>
        </p:txBody>
      </p:sp>
      <p:pic>
        <p:nvPicPr>
          <p:cNvPr id="5" name="Afbeelding 4">
            <a:extLst>
              <a:ext uri="{FF2B5EF4-FFF2-40B4-BE49-F238E27FC236}">
                <a16:creationId xmlns:a16="http://schemas.microsoft.com/office/drawing/2014/main" id="{CFD9595D-339C-B32B-1719-9ED0AAA9E01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53841" y="1750775"/>
            <a:ext cx="3462298" cy="4342114"/>
          </a:xfrm>
          <a:prstGeom prst="rect">
            <a:avLst/>
          </a:prstGeom>
        </p:spPr>
      </p:pic>
      <p:pic>
        <p:nvPicPr>
          <p:cNvPr id="6" name="Afbeelding 5">
            <a:extLst>
              <a:ext uri="{FF2B5EF4-FFF2-40B4-BE49-F238E27FC236}">
                <a16:creationId xmlns:a16="http://schemas.microsoft.com/office/drawing/2014/main" id="{F05AA719-5B90-35F8-C7B4-183673B17E39}"/>
              </a:ext>
              <a:ext uri="{C183D7F6-B498-43B3-948B-1728B52AA6E4}">
                <adec:decorative xmlns:adec="http://schemas.microsoft.com/office/drawing/2017/decorative" val="1"/>
              </a:ext>
            </a:extLst>
          </p:cNvPr>
          <p:cNvPicPr>
            <a:picLocks noChangeAspect="1"/>
          </p:cNvPicPr>
          <p:nvPr/>
        </p:nvPicPr>
        <p:blipFill rotWithShape="1">
          <a:blip r:embed="rId4"/>
          <a:srcRect l="8579"/>
          <a:stretch/>
        </p:blipFill>
        <p:spPr>
          <a:xfrm>
            <a:off x="0" y="1750775"/>
            <a:ext cx="1729525" cy="4013460"/>
          </a:xfrm>
          <a:prstGeom prst="rect">
            <a:avLst/>
          </a:prstGeom>
        </p:spPr>
      </p:pic>
    </p:spTree>
    <p:extLst>
      <p:ext uri="{BB962C8B-B14F-4D97-AF65-F5344CB8AC3E}">
        <p14:creationId xmlns:p14="http://schemas.microsoft.com/office/powerpoint/2010/main" val="3874338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nl-NL" dirty="0"/>
              <a:t>Wat gaan we doen?</a:t>
            </a:r>
          </a:p>
        </p:txBody>
      </p:sp>
      <p:sp>
        <p:nvSpPr>
          <p:cNvPr id="5" name="Ondertitel 4"/>
          <p:cNvSpPr>
            <a:spLocks noGrp="1"/>
          </p:cNvSpPr>
          <p:nvPr>
            <p:ph type="subTitle" idx="1"/>
          </p:nvPr>
        </p:nvSpPr>
        <p:spPr>
          <a:xfrm>
            <a:off x="6356144" y="3111174"/>
            <a:ext cx="5171671" cy="1550153"/>
          </a:xfrm>
        </p:spPr>
        <p:txBody>
          <a:bodyPr>
            <a:normAutofit lnSpcReduction="10000"/>
          </a:bodyPr>
          <a:lstStyle/>
          <a:p>
            <a:r>
              <a:rPr lang="nl-NL" dirty="0"/>
              <a:t>Waarom samenwerken?</a:t>
            </a:r>
          </a:p>
          <a:p>
            <a:r>
              <a:rPr lang="nl-NL" dirty="0"/>
              <a:t>Rollen van “het Rijk” (rijkspartijen)</a:t>
            </a:r>
          </a:p>
          <a:p>
            <a:r>
              <a:rPr lang="nl-NL" dirty="0"/>
              <a:t>Voorbeelden vanuit Defensie en </a:t>
            </a:r>
            <a:r>
              <a:rPr lang="nl-NL" dirty="0">
                <a:solidFill>
                  <a:schemeClr val="tx1"/>
                </a:solidFill>
              </a:rPr>
              <a:t>Prorail</a:t>
            </a:r>
          </a:p>
          <a:p>
            <a:r>
              <a:rPr lang="nl-NL" dirty="0"/>
              <a:t>Regionale aanpak: samen oefenen!</a:t>
            </a:r>
          </a:p>
          <a:p>
            <a:r>
              <a:rPr lang="nl-NL" dirty="0"/>
              <a:t>Quiz</a:t>
            </a:r>
          </a:p>
          <a:p>
            <a:endParaRPr lang="nl-NL" dirty="0"/>
          </a:p>
          <a:p>
            <a:endParaRPr lang="nl-NL" dirty="0"/>
          </a:p>
        </p:txBody>
      </p:sp>
    </p:spTree>
    <p:extLst>
      <p:ext uri="{BB962C8B-B14F-4D97-AF65-F5344CB8AC3E}">
        <p14:creationId xmlns:p14="http://schemas.microsoft.com/office/powerpoint/2010/main" val="28120815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Nationale</a:t>
            </a:r>
            <a:r>
              <a:rPr lang="en-US" dirty="0"/>
              <a:t> </a:t>
            </a:r>
            <a:r>
              <a:rPr lang="en-US" dirty="0" err="1"/>
              <a:t>Omgevingsvisie</a:t>
            </a:r>
            <a:r>
              <a:rPr lang="en-US" dirty="0"/>
              <a:t> (2020)</a:t>
            </a:r>
            <a:endParaRPr lang="nl-NL" dirty="0"/>
          </a:p>
        </p:txBody>
      </p:sp>
      <p:pic>
        <p:nvPicPr>
          <p:cNvPr id="6" name="Content Placeholder 5" descr="kaart van Nederland met aangegeven vlakken voor defensie oefenterreinen"/>
          <p:cNvPicPr>
            <a:picLocks noGrp="1" noChangeAspect="1"/>
          </p:cNvPicPr>
          <p:nvPr>
            <p:ph sz="half" idx="1"/>
          </p:nvPr>
        </p:nvPicPr>
        <p:blipFill rotWithShape="1">
          <a:blip r:embed="rId3"/>
          <a:srcRect r="34844"/>
          <a:stretch/>
        </p:blipFill>
        <p:spPr>
          <a:xfrm>
            <a:off x="695400" y="1773238"/>
            <a:ext cx="4210305" cy="4246562"/>
          </a:xfrm>
          <a:prstGeom prst="rect">
            <a:avLst/>
          </a:prstGeom>
        </p:spPr>
      </p:pic>
      <p:sp>
        <p:nvSpPr>
          <p:cNvPr id="4" name="Content Placeholder 3"/>
          <p:cNvSpPr>
            <a:spLocks noGrp="1"/>
          </p:cNvSpPr>
          <p:nvPr>
            <p:ph sz="half" idx="2"/>
          </p:nvPr>
        </p:nvSpPr>
        <p:spPr>
          <a:xfrm>
            <a:off x="5375920" y="1773238"/>
            <a:ext cx="5800080" cy="4246562"/>
          </a:xfrm>
        </p:spPr>
        <p:txBody>
          <a:bodyPr/>
          <a:lstStyle/>
          <a:p>
            <a:r>
              <a:rPr lang="nl-NL" sz="2200" dirty="0"/>
              <a:t>Nationaal belang 9: Zorg dragen voor nationale veiligheid en ruimte bieden voor militaire activiteiten</a:t>
            </a:r>
          </a:p>
          <a:p>
            <a:endParaRPr lang="nl-NL" sz="2200" dirty="0"/>
          </a:p>
          <a:p>
            <a:pPr marL="190500" lvl="1" indent="0">
              <a:buNone/>
            </a:pPr>
            <a:r>
              <a:rPr lang="nl-NL" sz="2000" i="1" dirty="0"/>
              <a:t>“Om zijn operationele taken te kunnen uitvoeren, heeft Defensie voldoende gebruiksruimte nodig om te oefenen en op te leiden. De krijgsmacht wordt uitgebreid en gemoderniseerd. Deze ontwikkeling leidt potentieel tot een grotere aanspraak op de omgeving. De voorziene groei van defensieactiviteiten moet worden opgevangen.” </a:t>
            </a:r>
          </a:p>
          <a:p>
            <a:endParaRPr lang="nl-NL" dirty="0"/>
          </a:p>
        </p:txBody>
      </p:sp>
    </p:spTree>
    <p:extLst>
      <p:ext uri="{BB962C8B-B14F-4D97-AF65-F5344CB8AC3E}">
        <p14:creationId xmlns:p14="http://schemas.microsoft.com/office/powerpoint/2010/main" val="40244353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1268760"/>
            <a:ext cx="9027584" cy="400110"/>
          </a:xfrm>
        </p:spPr>
        <p:txBody>
          <a:bodyPr/>
          <a:lstStyle/>
          <a:p>
            <a:r>
              <a:rPr lang="en-US" sz="2600" b="0" dirty="0" err="1">
                <a:latin typeface="+mn-lt"/>
              </a:rPr>
              <a:t>Nationaal</a:t>
            </a:r>
            <a:r>
              <a:rPr lang="en-US" sz="2600" b="0" dirty="0">
                <a:latin typeface="+mn-lt"/>
              </a:rPr>
              <a:t> Programma </a:t>
            </a:r>
            <a:r>
              <a:rPr lang="en-US" sz="2600" b="0" dirty="0" err="1">
                <a:latin typeface="+mn-lt"/>
              </a:rPr>
              <a:t>Ruimte</a:t>
            </a:r>
            <a:r>
              <a:rPr lang="en-US" sz="2600" b="0" dirty="0">
                <a:latin typeface="+mn-lt"/>
              </a:rPr>
              <a:t> </a:t>
            </a:r>
            <a:r>
              <a:rPr lang="en-US" sz="2600" b="0" dirty="0" err="1">
                <a:latin typeface="+mn-lt"/>
              </a:rPr>
              <a:t>voor</a:t>
            </a:r>
            <a:r>
              <a:rPr lang="en-US" sz="2600" b="0" dirty="0">
                <a:latin typeface="+mn-lt"/>
              </a:rPr>
              <a:t> </a:t>
            </a:r>
            <a:r>
              <a:rPr lang="en-US" sz="2600" b="0" dirty="0" err="1">
                <a:latin typeface="+mn-lt"/>
              </a:rPr>
              <a:t>Defensie</a:t>
            </a:r>
            <a:r>
              <a:rPr lang="en-US" sz="2600" b="0" dirty="0">
                <a:latin typeface="+mn-lt"/>
              </a:rPr>
              <a:t> (NPRD)</a:t>
            </a:r>
          </a:p>
        </p:txBody>
      </p:sp>
      <p:sp>
        <p:nvSpPr>
          <p:cNvPr id="6" name="Text Placeholder 5"/>
          <p:cNvSpPr>
            <a:spLocks noGrp="1"/>
          </p:cNvSpPr>
          <p:nvPr>
            <p:ph type="body" sz="half" idx="2"/>
          </p:nvPr>
        </p:nvSpPr>
        <p:spPr>
          <a:xfrm>
            <a:off x="644003" y="1772816"/>
            <a:ext cx="5236029" cy="3578075"/>
          </a:xfrm>
        </p:spPr>
        <p:txBody>
          <a:bodyPr/>
          <a:lstStyle/>
          <a:p>
            <a:endParaRPr lang="en-US" sz="2200" dirty="0"/>
          </a:p>
          <a:p>
            <a:r>
              <a:rPr lang="en-US" sz="2200" dirty="0" err="1"/>
              <a:t>Doelen</a:t>
            </a:r>
            <a:r>
              <a:rPr lang="en-US" sz="2200" dirty="0"/>
              <a:t>:</a:t>
            </a:r>
          </a:p>
          <a:p>
            <a:endParaRPr lang="nl-NL" sz="2200" dirty="0"/>
          </a:p>
          <a:p>
            <a:pPr marL="457200" indent="-457200">
              <a:buAutoNum type="arabicParenR"/>
            </a:pPr>
            <a:r>
              <a:rPr lang="nl-NL" sz="2200" dirty="0"/>
              <a:t>Extra ruimtevraag (</a:t>
            </a:r>
            <a:r>
              <a:rPr lang="nl-NL" sz="2200" dirty="0" err="1"/>
              <a:t>tov</a:t>
            </a:r>
            <a:r>
              <a:rPr lang="nl-NL" sz="2200" dirty="0"/>
              <a:t> NOVI)</a:t>
            </a:r>
            <a:br>
              <a:rPr lang="nl-NL" sz="2200" dirty="0"/>
            </a:br>
            <a:r>
              <a:rPr lang="nl-NL" sz="2200" dirty="0"/>
              <a:t>in beeld brengen</a:t>
            </a:r>
          </a:p>
          <a:p>
            <a:pPr marL="457200" indent="-457200">
              <a:buAutoNum type="arabicParenR"/>
            </a:pPr>
            <a:r>
              <a:rPr lang="nl-NL" sz="2200" dirty="0"/>
              <a:t>Integrale afweging maken</a:t>
            </a:r>
            <a:br>
              <a:rPr lang="nl-NL" sz="2200" dirty="0"/>
            </a:br>
            <a:r>
              <a:rPr lang="nl-NL" sz="2200" dirty="0"/>
              <a:t>met andere ruimtevragen</a:t>
            </a:r>
          </a:p>
          <a:p>
            <a:pPr marL="457200" indent="-457200">
              <a:buAutoNum type="arabicParenR"/>
            </a:pPr>
            <a:r>
              <a:rPr lang="nl-NL" sz="2200" dirty="0"/>
              <a:t>Planologisch-juridisch borgen</a:t>
            </a:r>
          </a:p>
          <a:p>
            <a:endParaRPr lang="nl-NL" sz="2200" dirty="0"/>
          </a:p>
        </p:txBody>
      </p:sp>
      <p:pic>
        <p:nvPicPr>
          <p:cNvPr id="5" name="Content Placeholder 4" descr="Afbeelding met kleding, persoon, Menselijk gezicht, leger&#10;&#10;Automatisch gegenereerde beschrijving"/>
          <p:cNvPicPr>
            <a:picLocks noGrp="1" noChangeAspect="1"/>
          </p:cNvPicPr>
          <p:nvPr>
            <p:ph idx="1"/>
          </p:nvPr>
        </p:nvPicPr>
        <p:blipFill>
          <a:blip r:embed="rId3"/>
          <a:stretch>
            <a:fillRect/>
          </a:stretch>
        </p:blipFill>
        <p:spPr>
          <a:xfrm>
            <a:off x="6023992" y="1988840"/>
            <a:ext cx="5467838" cy="3645226"/>
          </a:xfrm>
          <a:prstGeom prst="rect">
            <a:avLst/>
          </a:prstGeom>
        </p:spPr>
      </p:pic>
    </p:spTree>
    <p:extLst>
      <p:ext uri="{BB962C8B-B14F-4D97-AF65-F5344CB8AC3E}">
        <p14:creationId xmlns:p14="http://schemas.microsoft.com/office/powerpoint/2010/main" val="6516815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1134" y="1700808"/>
            <a:ext cx="7635105" cy="3744416"/>
          </a:xfrm>
        </p:spPr>
        <p:txBody>
          <a:bodyPr/>
          <a:lstStyle/>
          <a:p>
            <a:pPr marL="342900" indent="-342900">
              <a:spcAft>
                <a:spcPts val="1800"/>
              </a:spcAft>
              <a:buFont typeface="+mj-lt"/>
              <a:buAutoNum type="arabicPeriod"/>
            </a:pPr>
            <a:r>
              <a:rPr lang="en-US" sz="1800" dirty="0" err="1"/>
              <a:t>Programmawebsite</a:t>
            </a:r>
            <a:r>
              <a:rPr lang="en-US" sz="1800" dirty="0"/>
              <a:t> </a:t>
            </a:r>
            <a:r>
              <a:rPr lang="en-US" sz="1800" dirty="0" err="1">
                <a:hlinkClick r:id="rId3"/>
              </a:rPr>
              <a:t>www.defensie.nl</a:t>
            </a:r>
            <a:r>
              <a:rPr lang="en-US" sz="1800" dirty="0">
                <a:hlinkClick r:id="rId3"/>
              </a:rPr>
              <a:t>/</a:t>
            </a:r>
            <a:r>
              <a:rPr lang="en-US" sz="1800" dirty="0" err="1">
                <a:hlinkClick r:id="rId3"/>
              </a:rPr>
              <a:t>ruimtevoordefensie</a:t>
            </a:r>
            <a:endParaRPr lang="nl-NL" sz="1800" dirty="0"/>
          </a:p>
          <a:p>
            <a:pPr marL="342900" indent="-342900">
              <a:spcAft>
                <a:spcPts val="1800"/>
              </a:spcAft>
              <a:buFont typeface="+mj-lt"/>
              <a:buAutoNum type="arabicPeriod"/>
            </a:pPr>
            <a:r>
              <a:rPr lang="nl-NL" sz="1800" dirty="0"/>
              <a:t>Terinzagelegging </a:t>
            </a:r>
            <a:r>
              <a:rPr lang="nl-NL" sz="1800" dirty="0" err="1"/>
              <a:t>NRD</a:t>
            </a:r>
            <a:r>
              <a:rPr lang="nl-NL" sz="1800" dirty="0"/>
              <a:t> van 18 dec 2023 t/m 12 feb 2024. </a:t>
            </a:r>
          </a:p>
          <a:p>
            <a:pPr marL="342900" indent="-342900">
              <a:spcAft>
                <a:spcPts val="1800"/>
              </a:spcAft>
              <a:buFont typeface="+mj-lt"/>
              <a:buAutoNum type="arabicPeriod"/>
            </a:pPr>
            <a:r>
              <a:rPr lang="en-US" sz="1800" dirty="0"/>
              <a:t>Webinar 16 </a:t>
            </a:r>
            <a:r>
              <a:rPr lang="en-US" sz="1800" dirty="0" err="1"/>
              <a:t>januari</a:t>
            </a:r>
            <a:r>
              <a:rPr lang="en-US" sz="1800" dirty="0"/>
              <a:t> 2024; </a:t>
            </a:r>
            <a:r>
              <a:rPr lang="en-US" sz="1800" dirty="0" err="1"/>
              <a:t>ruim</a:t>
            </a:r>
            <a:r>
              <a:rPr lang="en-US" sz="1800" dirty="0"/>
              <a:t> 800 </a:t>
            </a:r>
            <a:r>
              <a:rPr lang="en-US" sz="1800" dirty="0" err="1"/>
              <a:t>deelnemers</a:t>
            </a:r>
            <a:r>
              <a:rPr lang="en-US" sz="1800" dirty="0"/>
              <a:t>.</a:t>
            </a:r>
          </a:p>
          <a:p>
            <a:pPr marL="342900" indent="-342900">
              <a:spcAft>
                <a:spcPts val="1800"/>
              </a:spcAft>
              <a:buFont typeface="+mj-lt"/>
              <a:buAutoNum type="arabicPeriod"/>
            </a:pPr>
            <a:r>
              <a:rPr lang="nl-NL" sz="1800" dirty="0"/>
              <a:t>Ruim 2200 zienswijzen. Publicatie nota van antwoord </a:t>
            </a:r>
            <a:r>
              <a:rPr lang="nl-NL" sz="1800" dirty="0" err="1"/>
              <a:t>NRD</a:t>
            </a:r>
            <a:r>
              <a:rPr lang="nl-NL" sz="1800" dirty="0"/>
              <a:t> eind mei / begin juni incl. concretisering alternatieven.</a:t>
            </a:r>
            <a:endParaRPr lang="en-US" sz="1800" dirty="0"/>
          </a:p>
          <a:p>
            <a:pPr marL="342900" indent="-342900">
              <a:spcAft>
                <a:spcPts val="1800"/>
              </a:spcAft>
              <a:buFont typeface="+mj-lt"/>
              <a:buAutoNum type="arabicPeriod"/>
            </a:pPr>
            <a:r>
              <a:rPr lang="en-US" sz="1800" dirty="0"/>
              <a:t>In </a:t>
            </a:r>
            <a:r>
              <a:rPr lang="en-US" sz="1800" dirty="0" err="1"/>
              <a:t>iedere</a:t>
            </a:r>
            <a:r>
              <a:rPr lang="en-US" sz="1800" dirty="0"/>
              <a:t> </a:t>
            </a:r>
            <a:r>
              <a:rPr lang="en-US" sz="1800" dirty="0" err="1"/>
              <a:t>provincie</a:t>
            </a:r>
            <a:r>
              <a:rPr lang="en-US" sz="1800" dirty="0"/>
              <a:t> </a:t>
            </a:r>
            <a:r>
              <a:rPr lang="en-US" sz="1800" dirty="0" err="1"/>
              <a:t>een</a:t>
            </a:r>
            <a:r>
              <a:rPr lang="en-US" sz="1800" dirty="0"/>
              <a:t> </a:t>
            </a:r>
            <a:r>
              <a:rPr lang="en-US" sz="1800" dirty="0" err="1"/>
              <a:t>participatiebijeenkomst</a:t>
            </a:r>
            <a:r>
              <a:rPr lang="en-US" sz="1800" dirty="0"/>
              <a:t> (</a:t>
            </a:r>
            <a:r>
              <a:rPr lang="en-US" sz="1800" dirty="0" err="1"/>
              <a:t>periode</a:t>
            </a:r>
            <a:r>
              <a:rPr lang="en-US" sz="1800" dirty="0"/>
              <a:t> 10 </a:t>
            </a:r>
            <a:r>
              <a:rPr lang="en-US" sz="1800" dirty="0" err="1"/>
              <a:t>jun</a:t>
            </a:r>
            <a:r>
              <a:rPr lang="en-US" sz="1800" dirty="0"/>
              <a:t> – 12 </a:t>
            </a:r>
            <a:r>
              <a:rPr lang="en-US" sz="1800" dirty="0" err="1"/>
              <a:t>jul</a:t>
            </a:r>
            <a:r>
              <a:rPr lang="en-US" sz="1800" dirty="0"/>
              <a:t> 2024); </a:t>
            </a:r>
            <a:r>
              <a:rPr lang="en-US" sz="1800" dirty="0" err="1"/>
              <a:t>toelichting</a:t>
            </a:r>
            <a:r>
              <a:rPr lang="en-US" sz="1800" dirty="0"/>
              <a:t> </a:t>
            </a:r>
            <a:r>
              <a:rPr lang="en-US" sz="1800" dirty="0" err="1"/>
              <a:t>1e</a:t>
            </a:r>
            <a:r>
              <a:rPr lang="en-US" sz="1800" dirty="0"/>
              <a:t> </a:t>
            </a:r>
            <a:r>
              <a:rPr lang="en-US" sz="1800" dirty="0" err="1"/>
              <a:t>resultaten</a:t>
            </a:r>
            <a:r>
              <a:rPr lang="en-US" sz="1800" dirty="0"/>
              <a:t> </a:t>
            </a:r>
            <a:r>
              <a:rPr lang="en-US" sz="1800" dirty="0" err="1"/>
              <a:t>planMER</a:t>
            </a:r>
            <a:r>
              <a:rPr lang="en-US" sz="1800" dirty="0"/>
              <a:t> en </a:t>
            </a:r>
            <a:r>
              <a:rPr lang="en-US" sz="1800" dirty="0" err="1"/>
              <a:t>aanvullingen</a:t>
            </a:r>
            <a:r>
              <a:rPr lang="en-US" sz="1800" dirty="0"/>
              <a:t> op </a:t>
            </a:r>
            <a:r>
              <a:rPr lang="en-US" sz="1800" dirty="0" err="1"/>
              <a:t>onderzoek</a:t>
            </a:r>
            <a:r>
              <a:rPr lang="en-US" sz="1800" dirty="0"/>
              <a:t> n.a.v. Nota van </a:t>
            </a:r>
            <a:r>
              <a:rPr lang="en-US" sz="1800" dirty="0" err="1"/>
              <a:t>Antwoord</a:t>
            </a:r>
            <a:r>
              <a:rPr lang="en-US" sz="1800" dirty="0"/>
              <a:t>.</a:t>
            </a:r>
          </a:p>
          <a:p>
            <a:pPr marL="342900" indent="-342900">
              <a:spcAft>
                <a:spcPts val="1800"/>
              </a:spcAft>
              <a:buFont typeface="+mj-lt"/>
              <a:buAutoNum type="arabicPeriod"/>
            </a:pPr>
            <a:r>
              <a:rPr lang="en-US" sz="1800" dirty="0" err="1"/>
              <a:t>Meerdere</a:t>
            </a:r>
            <a:r>
              <a:rPr lang="en-US" sz="1800" dirty="0"/>
              <a:t> rondes van </a:t>
            </a:r>
            <a:r>
              <a:rPr lang="en-US" sz="1800" dirty="0" err="1"/>
              <a:t>Bestuurlijk</a:t>
            </a:r>
            <a:r>
              <a:rPr lang="en-US" sz="1800" dirty="0"/>
              <a:t> </a:t>
            </a:r>
            <a:r>
              <a:rPr lang="en-US" sz="1800" dirty="0" err="1"/>
              <a:t>Overleg</a:t>
            </a:r>
            <a:r>
              <a:rPr lang="en-US" sz="1800" dirty="0"/>
              <a:t>.</a:t>
            </a:r>
          </a:p>
          <a:p>
            <a:pPr marL="342900" indent="-342900">
              <a:spcAft>
                <a:spcPts val="1800"/>
              </a:spcAft>
              <a:buFont typeface="+mj-lt"/>
              <a:buAutoNum type="arabicPeriod"/>
            </a:pPr>
            <a:r>
              <a:rPr lang="en-US" sz="1800" dirty="0" err="1"/>
              <a:t>Terinzagelegging</a:t>
            </a:r>
            <a:r>
              <a:rPr lang="en-US" sz="1800" dirty="0"/>
              <a:t> </a:t>
            </a:r>
            <a:r>
              <a:rPr lang="en-US" sz="1800" dirty="0" err="1"/>
              <a:t>Ontwerp</a:t>
            </a:r>
            <a:r>
              <a:rPr lang="en-US" sz="1800" dirty="0"/>
              <a:t> </a:t>
            </a:r>
            <a:r>
              <a:rPr lang="en-US" sz="1800" dirty="0" err="1"/>
              <a:t>Nationale</a:t>
            </a:r>
            <a:r>
              <a:rPr lang="en-US" sz="1800" dirty="0"/>
              <a:t> </a:t>
            </a:r>
            <a:r>
              <a:rPr lang="en-US" sz="1800" dirty="0" err="1"/>
              <a:t>Beleidsvisie</a:t>
            </a:r>
            <a:r>
              <a:rPr lang="en-US" sz="1800" dirty="0"/>
              <a:t> </a:t>
            </a:r>
            <a:r>
              <a:rPr lang="en-US" sz="1800" dirty="0" err="1"/>
              <a:t>NPRD</a:t>
            </a:r>
            <a:r>
              <a:rPr lang="en-US" sz="1800" dirty="0"/>
              <a:t> incl. </a:t>
            </a:r>
            <a:r>
              <a:rPr lang="en-US" sz="1800" dirty="0" err="1"/>
              <a:t>planMER</a:t>
            </a:r>
            <a:r>
              <a:rPr lang="en-US" sz="1800" dirty="0"/>
              <a:t> (begin 2025) + Nota van </a:t>
            </a:r>
            <a:r>
              <a:rPr lang="en-US" sz="1800" dirty="0" err="1"/>
              <a:t>Antwoord</a:t>
            </a:r>
            <a:r>
              <a:rPr lang="en-US" sz="1800" dirty="0"/>
              <a:t>.</a:t>
            </a:r>
          </a:p>
          <a:p>
            <a:endParaRPr lang="nl-NL" sz="1600" dirty="0"/>
          </a:p>
        </p:txBody>
      </p:sp>
      <p:pic>
        <p:nvPicPr>
          <p:cNvPr id="4" name="Afbeelding 3">
            <a:extLs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r="42150"/>
          <a:stretch/>
        </p:blipFill>
        <p:spPr>
          <a:xfrm>
            <a:off x="8760296" y="1596862"/>
            <a:ext cx="3231859" cy="3456384"/>
          </a:xfrm>
          <a:prstGeom prst="rect">
            <a:avLst/>
          </a:prstGeom>
        </p:spPr>
      </p:pic>
      <p:sp>
        <p:nvSpPr>
          <p:cNvPr id="2" name="Titel 1">
            <a:extLst>
              <a:ext uri="{FF2B5EF4-FFF2-40B4-BE49-F238E27FC236}">
                <a16:creationId xmlns:a16="http://schemas.microsoft.com/office/drawing/2014/main" id="{A3F026E9-6738-81E2-A91A-7614EA75EAA6}"/>
              </a:ext>
            </a:extLst>
          </p:cNvPr>
          <p:cNvSpPr>
            <a:spLocks noGrp="1"/>
          </p:cNvSpPr>
          <p:nvPr>
            <p:ph type="title"/>
          </p:nvPr>
        </p:nvSpPr>
        <p:spPr/>
        <p:txBody>
          <a:bodyPr/>
          <a:lstStyle/>
          <a:p>
            <a:r>
              <a:rPr lang="nl-NL" dirty="0"/>
              <a:t>Inspraak,</a:t>
            </a:r>
            <a:r>
              <a:rPr lang="nl-NL" baseline="0" dirty="0"/>
              <a:t>  participatie en communicatie</a:t>
            </a:r>
            <a:endParaRPr lang="nl-NL" dirty="0"/>
          </a:p>
        </p:txBody>
      </p:sp>
    </p:spTree>
    <p:extLst>
      <p:ext uri="{BB962C8B-B14F-4D97-AF65-F5344CB8AC3E}">
        <p14:creationId xmlns:p14="http://schemas.microsoft.com/office/powerpoint/2010/main" val="2236466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57941" y="1145116"/>
            <a:ext cx="11330721" cy="1200329"/>
          </a:xfrm>
        </p:spPr>
        <p:txBody>
          <a:bodyPr/>
          <a:lstStyle/>
          <a:p>
            <a:r>
              <a:rPr lang="en-US" sz="2600" b="0" dirty="0" err="1">
                <a:latin typeface="+mn-lt"/>
              </a:rPr>
              <a:t>Vervolgproces</a:t>
            </a:r>
            <a:r>
              <a:rPr lang="en-US" sz="2600" b="0" dirty="0">
                <a:latin typeface="+mn-lt"/>
              </a:rPr>
              <a:t>:</a:t>
            </a:r>
            <a:br>
              <a:rPr lang="en-US" sz="2600" b="0" dirty="0">
                <a:latin typeface="+mn-lt"/>
              </a:rPr>
            </a:br>
            <a:r>
              <a:rPr lang="en-US" sz="2600" b="0" dirty="0">
                <a:latin typeface="+mn-lt"/>
              </a:rPr>
              <a:t> 	 </a:t>
            </a:r>
            <a:r>
              <a:rPr lang="en-US" sz="2400" b="0" i="1" dirty="0" err="1">
                <a:latin typeface="+mn-lt"/>
              </a:rPr>
              <a:t>Onderzoek</a:t>
            </a:r>
            <a:r>
              <a:rPr lang="en-US" sz="2400" b="0" i="1" dirty="0">
                <a:latin typeface="+mn-lt"/>
              </a:rPr>
              <a:t> + </a:t>
            </a:r>
            <a:r>
              <a:rPr lang="en-US" sz="2400" b="0" i="1" dirty="0" err="1">
                <a:latin typeface="+mn-lt"/>
              </a:rPr>
              <a:t>inspraak</a:t>
            </a:r>
            <a:r>
              <a:rPr lang="en-US" sz="2400" b="0" i="1" dirty="0">
                <a:latin typeface="+mn-lt"/>
              </a:rPr>
              <a:t> &amp; </a:t>
            </a:r>
            <a:r>
              <a:rPr lang="en-US" sz="2400" b="0" i="1" dirty="0" err="1">
                <a:latin typeface="+mn-lt"/>
              </a:rPr>
              <a:t>participatie</a:t>
            </a:r>
            <a:r>
              <a:rPr lang="en-US" sz="2400" b="0" i="1" dirty="0">
                <a:latin typeface="+mn-lt"/>
              </a:rPr>
              <a:t> = </a:t>
            </a:r>
            <a:r>
              <a:rPr lang="en-US" sz="2400" b="0" i="1" dirty="0" err="1">
                <a:latin typeface="+mn-lt"/>
              </a:rPr>
              <a:t>beslisinformatie</a:t>
            </a:r>
            <a:r>
              <a:rPr lang="en-US" sz="2400" b="0" i="1" dirty="0">
                <a:latin typeface="+mn-lt"/>
              </a:rPr>
              <a:t> </a:t>
            </a:r>
            <a:r>
              <a:rPr lang="en-US" sz="2400" b="0" i="1" dirty="0" err="1">
                <a:latin typeface="+mn-lt"/>
              </a:rPr>
              <a:t>kabinet</a:t>
            </a:r>
            <a:r>
              <a:rPr lang="en-US" sz="2400" b="0" i="1" dirty="0">
                <a:latin typeface="+mn-lt"/>
              </a:rPr>
              <a:t> </a:t>
            </a:r>
            <a:br>
              <a:rPr lang="en-US" sz="2600" b="0" dirty="0">
                <a:latin typeface="+mn-lt"/>
              </a:rPr>
            </a:br>
            <a:r>
              <a:rPr lang="en-US" sz="2600" b="0" dirty="0">
                <a:latin typeface="+mn-lt"/>
              </a:rPr>
              <a:t>			</a:t>
            </a:r>
          </a:p>
        </p:txBody>
      </p:sp>
      <p:sp>
        <p:nvSpPr>
          <p:cNvPr id="6" name="Text Placeholder 5" descr="processchema van planMER naar de nationale beleidsvisie die naar het parlement gaat in 2025"/>
          <p:cNvSpPr>
            <a:spLocks noGrp="1"/>
          </p:cNvSpPr>
          <p:nvPr>
            <p:ph type="body" sz="half" idx="2"/>
          </p:nvPr>
        </p:nvSpPr>
        <p:spPr>
          <a:xfrm>
            <a:off x="757942" y="2055991"/>
            <a:ext cx="5236029" cy="3578075"/>
          </a:xfrm>
        </p:spPr>
        <p:txBody>
          <a:bodyPr/>
          <a:lstStyle/>
          <a:p>
            <a:endParaRPr lang="en-US" sz="2200" dirty="0"/>
          </a:p>
          <a:p>
            <a:endParaRPr lang="nl-NL" sz="2200" dirty="0"/>
          </a:p>
        </p:txBody>
      </p:sp>
      <p:grpSp>
        <p:nvGrpSpPr>
          <p:cNvPr id="5" name="Groep 4">
            <a:extLst>
              <a:ext uri="{C183D7F6-B498-43B3-948B-1728B52AA6E4}">
                <adec:decorative xmlns:adec="http://schemas.microsoft.com/office/drawing/2017/decorative" val="1"/>
              </a:ext>
            </a:extLst>
          </p:cNvPr>
          <p:cNvGrpSpPr/>
          <p:nvPr/>
        </p:nvGrpSpPr>
        <p:grpSpPr>
          <a:xfrm>
            <a:off x="0" y="1998756"/>
            <a:ext cx="12192000" cy="4271515"/>
            <a:chOff x="0" y="1998756"/>
            <a:chExt cx="12192000" cy="4271515"/>
          </a:xfrm>
        </p:grpSpPr>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98756"/>
              <a:ext cx="12192000" cy="2860487"/>
            </a:xfrm>
            <a:prstGeom prst="rect">
              <a:avLst/>
            </a:prstGeom>
          </p:spPr>
        </p:pic>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1664" y="4408508"/>
              <a:ext cx="5148117" cy="1861763"/>
            </a:xfrm>
            <a:prstGeom prst="rect">
              <a:avLst/>
            </a:prstGeom>
          </p:spPr>
        </p:pic>
      </p:grpSp>
    </p:spTree>
    <p:extLst>
      <p:ext uri="{BB962C8B-B14F-4D97-AF65-F5344CB8AC3E}">
        <p14:creationId xmlns:p14="http://schemas.microsoft.com/office/powerpoint/2010/main" val="21931642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a:t>Samenwerking</a:t>
            </a:r>
            <a:endParaRPr lang="nl-NL" dirty="0"/>
          </a:p>
        </p:txBody>
      </p:sp>
      <p:sp>
        <p:nvSpPr>
          <p:cNvPr id="3" name="Tijdelijke aanduiding voor inhoud 2"/>
          <p:cNvSpPr>
            <a:spLocks noGrp="1"/>
          </p:cNvSpPr>
          <p:nvPr>
            <p:ph sz="half" idx="1"/>
          </p:nvPr>
        </p:nvSpPr>
        <p:spPr/>
        <p:txBody>
          <a:bodyPr/>
          <a:lstStyle/>
          <a:p>
            <a:endParaRPr lang="nl-NL" dirty="0">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Wingdings" panose="05000000000000000000" pitchFamily="2" charset="2"/>
              <a:buChar char="ü"/>
            </a:pPr>
            <a:r>
              <a:rPr lang="nl-NL" sz="2400" dirty="0">
                <a:latin typeface="Calibri" panose="020F0502020204030204" pitchFamily="34" charset="0"/>
                <a:ea typeface="Calibri" panose="020F0502020204030204" pitchFamily="34" charset="0"/>
                <a:cs typeface="Times New Roman" panose="02020603050405020304" pitchFamily="18" charset="0"/>
              </a:rPr>
              <a:t>Belang vooroverleg.</a:t>
            </a:r>
          </a:p>
          <a:p>
            <a:pPr marL="457200" indent="-457200">
              <a:buFont typeface="Wingdings" panose="05000000000000000000" pitchFamily="2" charset="2"/>
              <a:buChar char="ü"/>
            </a:pPr>
            <a:r>
              <a:rPr lang="nl-NL" sz="2400" dirty="0">
                <a:latin typeface="Calibri" panose="020F0502020204030204" pitchFamily="34" charset="0"/>
                <a:ea typeface="Calibri" panose="020F0502020204030204" pitchFamily="34" charset="0"/>
                <a:cs typeface="Times New Roman" panose="02020603050405020304" pitchFamily="18" charset="0"/>
              </a:rPr>
              <a:t>Aan de voorkant mogelijkheden verkennen.</a:t>
            </a:r>
          </a:p>
          <a:p>
            <a:pPr marL="457200" indent="-457200">
              <a:buFont typeface="Wingdings" panose="05000000000000000000" pitchFamily="2" charset="2"/>
              <a:buChar char="ü"/>
            </a:pPr>
            <a:r>
              <a:rPr lang="nl-NL" sz="2400" dirty="0">
                <a:latin typeface="Calibri" panose="020F0502020204030204" pitchFamily="34" charset="0"/>
                <a:ea typeface="Calibri" panose="020F0502020204030204" pitchFamily="34" charset="0"/>
                <a:cs typeface="Times New Roman" panose="02020603050405020304" pitchFamily="18" charset="0"/>
              </a:rPr>
              <a:t>Meedenken en meehelpen. </a:t>
            </a:r>
          </a:p>
          <a:p>
            <a:pPr marL="457200" indent="-457200">
              <a:buFont typeface="Wingdings" panose="05000000000000000000" pitchFamily="2" charset="2"/>
              <a:buChar char="ü"/>
            </a:pPr>
            <a:r>
              <a:rPr lang="nl-NL" sz="2400" dirty="0">
                <a:latin typeface="Calibri" panose="020F0502020204030204" pitchFamily="34" charset="0"/>
                <a:ea typeface="Calibri" panose="020F0502020204030204" pitchFamily="34" charset="0"/>
                <a:cs typeface="Times New Roman" panose="02020603050405020304" pitchFamily="18" charset="0"/>
              </a:rPr>
              <a:t>Kom in contact met ons. </a:t>
            </a:r>
            <a:endParaRPr lang="nl-NL" sz="2400" dirty="0"/>
          </a:p>
        </p:txBody>
      </p:sp>
      <p:sp>
        <p:nvSpPr>
          <p:cNvPr id="4" name="Tijdelijke aanduiding voor inhoud 3"/>
          <p:cNvSpPr>
            <a:spLocks noGrp="1"/>
          </p:cNvSpPr>
          <p:nvPr>
            <p:ph sz="half" idx="2"/>
          </p:nvPr>
        </p:nvSpPr>
        <p:spPr/>
        <p:txBody>
          <a:bodyPr/>
          <a:lstStyle/>
          <a:p>
            <a:endParaRPr lang="nl-NL" dirty="0">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Wingdings" panose="05000000000000000000" pitchFamily="2" charset="2"/>
              <a:buChar char="ü"/>
            </a:pPr>
            <a:r>
              <a:rPr lang="nl-NL" sz="2400" dirty="0">
                <a:latin typeface="Calibri" panose="020F0502020204030204" pitchFamily="34" charset="0"/>
                <a:ea typeface="Calibri" panose="020F0502020204030204" pitchFamily="34" charset="0"/>
                <a:cs typeface="Times New Roman" panose="02020603050405020304" pitchFamily="18" charset="0"/>
              </a:rPr>
              <a:t>Wij participeren graag in de plannen omgeving. </a:t>
            </a:r>
          </a:p>
          <a:p>
            <a:endParaRPr lang="nl-NL" dirty="0"/>
          </a:p>
        </p:txBody>
      </p:sp>
      <p:sp>
        <p:nvSpPr>
          <p:cNvPr id="5" name="Tijdelijke aanduiding voor datum 4"/>
          <p:cNvSpPr>
            <a:spLocks noGrp="1"/>
          </p:cNvSpPr>
          <p:nvPr>
            <p:ph type="dt" sz="half" idx="10"/>
          </p:nvPr>
        </p:nvSpPr>
        <p:spPr/>
        <p:txBody>
          <a:bodyPr/>
          <a:lstStyle/>
          <a:p>
            <a:pPr marL="0" marR="0" lvl="0" indent="0" algn="l" defTabSz="457200" rtl="0" eaLnBrk="0" fontAlgn="auto" latinLnBrk="0" hangingPunct="0">
              <a:lnSpc>
                <a:spcPct val="100000"/>
              </a:lnSpc>
              <a:spcBef>
                <a:spcPct val="50000"/>
              </a:spcBef>
              <a:spcAft>
                <a:spcPts val="0"/>
              </a:spcAft>
              <a:buClrTx/>
              <a:buSzTx/>
              <a:buFontTx/>
              <a:buNone/>
              <a:tabLst/>
              <a:defRPr/>
            </a:pPr>
            <a:fld id="{1E38B173-C839-46E2-B359-2519204723B8}" type="datetime4">
              <a:rPr kumimoji="0" lang="nl-NL" sz="1100" b="0" i="0" u="none" strike="noStrike" kern="1200" cap="none" spc="0" normalizeH="0" baseline="0" noProof="0" smtClean="0">
                <a:ln>
                  <a:noFill/>
                </a:ln>
                <a:solidFill>
                  <a:srgbClr val="FFFFFF"/>
                </a:solidFill>
                <a:effectLst/>
                <a:uLnTx/>
                <a:uFillTx/>
                <a:latin typeface="Verdana"/>
                <a:ea typeface="+mn-ea"/>
                <a:cs typeface="+mn-cs"/>
              </a:rPr>
              <a:pPr marL="0" marR="0" lvl="0" indent="0" algn="l" defTabSz="457200" rtl="0" eaLnBrk="0" fontAlgn="auto" latinLnBrk="0" hangingPunct="0">
                <a:lnSpc>
                  <a:spcPct val="100000"/>
                </a:lnSpc>
                <a:spcBef>
                  <a:spcPct val="50000"/>
                </a:spcBef>
                <a:spcAft>
                  <a:spcPts val="0"/>
                </a:spcAft>
                <a:buClrTx/>
                <a:buSzTx/>
                <a:buFontTx/>
                <a:buNone/>
                <a:tabLst/>
                <a:defRPr/>
              </a:pPr>
              <a:t>16 juli 2024</a:t>
            </a:fld>
            <a:endParaRPr kumimoji="0" lang="nl-NL" sz="1100" b="0" i="0" u="none" strike="noStrike" kern="1200" cap="none" spc="0" normalizeH="0" baseline="0" noProof="0" dirty="0">
              <a:ln>
                <a:noFill/>
              </a:ln>
              <a:solidFill>
                <a:srgbClr val="FFFFFF"/>
              </a:solidFill>
              <a:effectLst/>
              <a:uLnTx/>
              <a:uFillTx/>
              <a:latin typeface="Verdana"/>
              <a:ea typeface="+mn-ea"/>
              <a:cs typeface="+mn-cs"/>
            </a:endParaRPr>
          </a:p>
        </p:txBody>
      </p:sp>
      <p:pic>
        <p:nvPicPr>
          <p:cNvPr id="6" name="Afbeelding 5">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7928" y="3573016"/>
            <a:ext cx="2150152" cy="2290950"/>
          </a:xfrm>
          <a:prstGeom prst="rect">
            <a:avLst/>
          </a:prstGeom>
        </p:spPr>
      </p:pic>
    </p:spTree>
    <p:extLst>
      <p:ext uri="{BB962C8B-B14F-4D97-AF65-F5344CB8AC3E}">
        <p14:creationId xmlns:p14="http://schemas.microsoft.com/office/powerpoint/2010/main" val="19340146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p:txBody>
          <a:bodyPr/>
          <a:lstStyle/>
          <a:p>
            <a:r>
              <a:rPr lang="nl-NL" dirty="0"/>
              <a:t>Quiz</a:t>
            </a:r>
          </a:p>
        </p:txBody>
      </p:sp>
      <p:pic>
        <p:nvPicPr>
          <p:cNvPr id="4" name="Afbeelding 3">
            <a:extLst>
              <a:ext uri="{FF2B5EF4-FFF2-40B4-BE49-F238E27FC236}">
                <a16:creationId xmlns:a16="http://schemas.microsoft.com/office/drawing/2014/main" id="{6B724B0A-13F5-01C6-900C-D0E5D0DA72E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409428" y="1552299"/>
            <a:ext cx="6136027" cy="4329308"/>
          </a:xfrm>
          <a:prstGeom prst="rect">
            <a:avLst/>
          </a:prstGeom>
        </p:spPr>
      </p:pic>
    </p:spTree>
    <p:extLst>
      <p:ext uri="{BB962C8B-B14F-4D97-AF65-F5344CB8AC3E}">
        <p14:creationId xmlns:p14="http://schemas.microsoft.com/office/powerpoint/2010/main" val="13594126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F33D50CA-17A5-1005-6FB9-9C494D12412F}"/>
              </a:ext>
            </a:extLst>
          </p:cNvPr>
          <p:cNvSpPr>
            <a:spLocks noGrp="1"/>
          </p:cNvSpPr>
          <p:nvPr>
            <p:ph type="title"/>
          </p:nvPr>
        </p:nvSpPr>
        <p:spPr/>
        <p:txBody>
          <a:bodyPr/>
          <a:lstStyle/>
          <a:p>
            <a:r>
              <a:rPr lang="nl-NL" dirty="0"/>
              <a:t>Samenwerking</a:t>
            </a:r>
          </a:p>
        </p:txBody>
      </p:sp>
      <p:sp>
        <p:nvSpPr>
          <p:cNvPr id="2" name="Tijdelijke aanduiding voor voettekst 1">
            <a:extLst>
              <a:ext uri="{FF2B5EF4-FFF2-40B4-BE49-F238E27FC236}">
                <a16:creationId xmlns:a16="http://schemas.microsoft.com/office/drawing/2014/main" id="{EA9F6FE0-9ADB-F86E-287E-35B86643D412}"/>
              </a:ext>
            </a:extLst>
          </p:cNvPr>
          <p:cNvSpPr>
            <a:spLocks noGrp="1"/>
          </p:cNvSpPr>
          <p:nvPr>
            <p:ph type="ftr" sz="quarter" idx="11"/>
          </p:nvPr>
        </p:nvSpPr>
        <p:spPr/>
        <p:txBody>
          <a:bodyPr/>
          <a:lstStyle/>
          <a:p>
            <a:endParaRPr lang="nl-NL" dirty="0"/>
          </a:p>
        </p:txBody>
      </p:sp>
      <p:pic>
        <p:nvPicPr>
          <p:cNvPr id="9" name="Afbeelding 8" descr="tegeltje: door samen te werken met anderen leer je veel over jezelf">
            <a:extLst>
              <a:ext uri="{FF2B5EF4-FFF2-40B4-BE49-F238E27FC236}">
                <a16:creationId xmlns:a16="http://schemas.microsoft.com/office/drawing/2014/main" id="{667D1A8C-8C78-08AA-E90E-F48F257599D4}"/>
              </a:ext>
            </a:extLst>
          </p:cNvPr>
          <p:cNvPicPr>
            <a:picLocks noChangeAspect="1"/>
          </p:cNvPicPr>
          <p:nvPr/>
        </p:nvPicPr>
        <p:blipFill>
          <a:blip r:embed="rId2"/>
          <a:stretch>
            <a:fillRect/>
          </a:stretch>
        </p:blipFill>
        <p:spPr>
          <a:xfrm>
            <a:off x="6416298" y="-1"/>
            <a:ext cx="5775702" cy="6496789"/>
          </a:xfrm>
          <a:prstGeom prst="rect">
            <a:avLst/>
          </a:prstGeom>
        </p:spPr>
      </p:pic>
      <p:pic>
        <p:nvPicPr>
          <p:cNvPr id="10" name="Afbeelding 9">
            <a:extLst>
              <a:ext uri="{FF2B5EF4-FFF2-40B4-BE49-F238E27FC236}">
                <a16:creationId xmlns:a16="http://schemas.microsoft.com/office/drawing/2014/main" id="{D0F68713-86D2-666C-61D1-454E1ACD703B}"/>
              </a:ext>
              <a:ext uri="{C183D7F6-B498-43B3-948B-1728B52AA6E4}">
                <adec:decorative xmlns:adec="http://schemas.microsoft.com/office/drawing/2017/decorative" val="1"/>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6601" y="-5878"/>
            <a:ext cx="6496789" cy="6496789"/>
          </a:xfrm>
          <a:prstGeom prst="rect">
            <a:avLst/>
          </a:prstGeom>
        </p:spPr>
      </p:pic>
    </p:spTree>
    <p:extLst>
      <p:ext uri="{BB962C8B-B14F-4D97-AF65-F5344CB8AC3E}">
        <p14:creationId xmlns:p14="http://schemas.microsoft.com/office/powerpoint/2010/main" val="1281027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4421EC-1117-1EA6-D549-861FA3AD3B53}"/>
              </a:ext>
            </a:extLst>
          </p:cNvPr>
          <p:cNvSpPr>
            <a:spLocks noGrp="1"/>
          </p:cNvSpPr>
          <p:nvPr>
            <p:ph type="title"/>
          </p:nvPr>
        </p:nvSpPr>
        <p:spPr/>
        <p:txBody>
          <a:bodyPr/>
          <a:lstStyle/>
          <a:p>
            <a:r>
              <a:rPr lang="nl-NL" dirty="0"/>
              <a:t>Waarom doen we dit ook al weer I</a:t>
            </a:r>
          </a:p>
        </p:txBody>
      </p:sp>
      <p:pic>
        <p:nvPicPr>
          <p:cNvPr id="5" name="Afbeelding 4" descr="diverse plaatjes van mensen die een rol vervullen, zoals de zorgvuldige initiatiefnemer, de gedupeerde modelburger en de gespecialiseerde jurist. ">
            <a:extLst>
              <a:ext uri="{FF2B5EF4-FFF2-40B4-BE49-F238E27FC236}">
                <a16:creationId xmlns:a16="http://schemas.microsoft.com/office/drawing/2014/main" id="{8CE84FB1-24CF-BB92-5868-6F595A939D15}"/>
              </a:ext>
            </a:extLst>
          </p:cNvPr>
          <p:cNvPicPr>
            <a:picLocks noChangeAspect="1"/>
          </p:cNvPicPr>
          <p:nvPr/>
        </p:nvPicPr>
        <p:blipFill rotWithShape="1">
          <a:blip r:embed="rId3"/>
          <a:srcRect l="1903" t="2614" r="2026" b="2254"/>
          <a:stretch/>
        </p:blipFill>
        <p:spPr>
          <a:xfrm>
            <a:off x="0" y="1712881"/>
            <a:ext cx="6243434" cy="4564094"/>
          </a:xfrm>
          <a:prstGeom prst="rect">
            <a:avLst/>
          </a:prstGeom>
        </p:spPr>
      </p:pic>
      <p:pic>
        <p:nvPicPr>
          <p:cNvPr id="4" name="Afbeelding 3" descr="Afbeelding met buitenshuis, hemel, landschap, gras&#10;&#10;Automatisch gegenereerde beschrijving">
            <a:extLst>
              <a:ext uri="{FF2B5EF4-FFF2-40B4-BE49-F238E27FC236}">
                <a16:creationId xmlns:a16="http://schemas.microsoft.com/office/drawing/2014/main" id="{E3A9F705-6DBC-D4A0-5EA8-4AE75B852BFE}"/>
              </a:ext>
            </a:extLst>
          </p:cNvPr>
          <p:cNvPicPr>
            <a:picLocks noChangeAspect="1"/>
          </p:cNvPicPr>
          <p:nvPr/>
        </p:nvPicPr>
        <p:blipFill>
          <a:blip r:embed="rId4"/>
          <a:stretch>
            <a:fillRect/>
          </a:stretch>
        </p:blipFill>
        <p:spPr>
          <a:xfrm>
            <a:off x="6095999" y="1712881"/>
            <a:ext cx="6085459" cy="4564094"/>
          </a:xfrm>
          <a:prstGeom prst="rect">
            <a:avLst/>
          </a:prstGeom>
        </p:spPr>
      </p:pic>
    </p:spTree>
    <p:extLst>
      <p:ext uri="{BB962C8B-B14F-4D97-AF65-F5344CB8AC3E}">
        <p14:creationId xmlns:p14="http://schemas.microsoft.com/office/powerpoint/2010/main" val="4136548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BF7E35-7D62-2E48-EB72-C48C8532FB3C}"/>
              </a:ext>
            </a:extLst>
          </p:cNvPr>
          <p:cNvSpPr>
            <a:spLocks noGrp="1"/>
          </p:cNvSpPr>
          <p:nvPr>
            <p:ph type="title"/>
          </p:nvPr>
        </p:nvSpPr>
        <p:spPr/>
        <p:txBody>
          <a:bodyPr/>
          <a:lstStyle/>
          <a:p>
            <a:r>
              <a:rPr lang="nl-NL" dirty="0"/>
              <a:t>Waarom doen we dit ook al weer II </a:t>
            </a:r>
          </a:p>
        </p:txBody>
      </p:sp>
      <p:pic>
        <p:nvPicPr>
          <p:cNvPr id="5" name="Afbeelding 4" descr="tekst van artikel 2.2. Een bestuursorgaan houdt bij de uitoefening van zijn taken en bevoegdheden op grond van de Omgevingswet rekening met de taken en bevoegdheden van andere bestuursorganen en stemt zo nodig met deze andere besteuursorganen af. ">
            <a:extLst>
              <a:ext uri="{FF2B5EF4-FFF2-40B4-BE49-F238E27FC236}">
                <a16:creationId xmlns:a16="http://schemas.microsoft.com/office/drawing/2014/main" id="{441901F7-C866-E66E-6D21-0B0806D524A9}"/>
              </a:ext>
            </a:extLst>
          </p:cNvPr>
          <p:cNvPicPr>
            <a:picLocks noChangeAspect="1"/>
          </p:cNvPicPr>
          <p:nvPr/>
        </p:nvPicPr>
        <p:blipFill>
          <a:blip r:embed="rId2"/>
          <a:stretch>
            <a:fillRect/>
          </a:stretch>
        </p:blipFill>
        <p:spPr>
          <a:xfrm>
            <a:off x="-67062" y="1811338"/>
            <a:ext cx="8096681" cy="4570412"/>
          </a:xfrm>
          <a:prstGeom prst="rect">
            <a:avLst/>
          </a:prstGeom>
        </p:spPr>
      </p:pic>
      <p:sp>
        <p:nvSpPr>
          <p:cNvPr id="7" name="Tekstvak 6">
            <a:extLst>
              <a:ext uri="{FF2B5EF4-FFF2-40B4-BE49-F238E27FC236}">
                <a16:creationId xmlns:a16="http://schemas.microsoft.com/office/drawing/2014/main" id="{F1CFFEB7-F5DA-23D6-F3E5-6CD0F1C263B4}"/>
              </a:ext>
            </a:extLst>
          </p:cNvPr>
          <p:cNvSpPr txBox="1"/>
          <p:nvPr/>
        </p:nvSpPr>
        <p:spPr>
          <a:xfrm>
            <a:off x="8210722" y="1718291"/>
            <a:ext cx="3749630" cy="39703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000000"/>
                </a:solidFill>
                <a:effectLst/>
                <a:uLnTx/>
                <a:uFillTx/>
                <a:latin typeface="Verdana"/>
                <a:ea typeface="+mn-ea"/>
                <a:cs typeface="+mn-cs"/>
              </a:rPr>
              <a:t>Gelet op de formulering van artikel 2.2 is dus sprake van een brede eis aan overheden om samen te werken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000000"/>
                </a:solidFill>
                <a:effectLst/>
                <a:uLnTx/>
                <a:uFillTx/>
                <a:latin typeface="Verdana"/>
                <a:ea typeface="+mn-ea"/>
                <a:cs typeface="+mn-cs"/>
              </a:rPr>
              <a:t>Samenwerken komt op alle niveaus en in alle fasen van de beleidscyclus voor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000000"/>
                </a:solidFill>
                <a:effectLst/>
                <a:uLnTx/>
                <a:uFillTx/>
                <a:latin typeface="Verdana"/>
                <a:ea typeface="+mn-ea"/>
                <a:cs typeface="+mn-cs"/>
              </a:rPr>
              <a:t>Rekening houden met elkaars </a:t>
            </a:r>
            <a:r>
              <a:rPr kumimoji="0" lang="nl-NL" sz="1800" b="0" i="0" u="none" strike="noStrike" kern="1200" cap="none" spc="0" normalizeH="0" baseline="0" noProof="0" dirty="0" err="1">
                <a:ln>
                  <a:noFill/>
                </a:ln>
                <a:solidFill>
                  <a:srgbClr val="000000"/>
                </a:solidFill>
                <a:effectLst/>
                <a:uLnTx/>
                <a:uFillTx/>
                <a:latin typeface="Verdana"/>
                <a:ea typeface="+mn-ea"/>
                <a:cs typeface="+mn-cs"/>
              </a:rPr>
              <a:t>omgevingvisies</a:t>
            </a:r>
            <a:r>
              <a:rPr kumimoji="0" lang="nl-NL" sz="1800" b="0" i="0" u="none" strike="noStrike" kern="1200" cap="none" spc="0" normalizeH="0" baseline="0" noProof="0" dirty="0">
                <a:ln>
                  <a:noFill/>
                </a:ln>
                <a:solidFill>
                  <a:srgbClr val="000000"/>
                </a:solidFill>
                <a:effectLst/>
                <a:uLnTx/>
                <a:uFillTx/>
                <a:latin typeface="Verdana"/>
                <a:ea typeface="+mn-ea"/>
                <a:cs typeface="+mn-cs"/>
              </a:rPr>
              <a:t>/programma’s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000000"/>
                </a:solidFill>
                <a:effectLst/>
                <a:uLnTx/>
                <a:uFillTx/>
                <a:latin typeface="Verdana"/>
                <a:ea typeface="+mn-ea"/>
                <a:cs typeface="+mn-cs"/>
              </a:rPr>
              <a:t>Overleg over instructies (vanuit provincie)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000000"/>
                </a:solidFill>
                <a:effectLst/>
                <a:uLnTx/>
                <a:uFillTx/>
                <a:latin typeface="Verdana"/>
                <a:ea typeface="+mn-ea"/>
                <a:cs typeface="+mn-cs"/>
              </a:rPr>
              <a:t>Afspraken over coördinatie bij vergunningverlening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3650724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A029F-25E0-AAD3-F670-458467383D3B}"/>
              </a:ext>
            </a:extLst>
          </p:cNvPr>
          <p:cNvSpPr>
            <a:spLocks noGrp="1"/>
          </p:cNvSpPr>
          <p:nvPr>
            <p:ph type="title"/>
          </p:nvPr>
        </p:nvSpPr>
        <p:spPr/>
        <p:txBody>
          <a:bodyPr>
            <a:normAutofit fontScale="90000"/>
          </a:bodyPr>
          <a:lstStyle/>
          <a:p>
            <a:r>
              <a:rPr lang="nl-NL" dirty="0"/>
              <a:t>Risico’s als we onvoldoende zijn voorbereid op invulling samenwerking</a:t>
            </a:r>
          </a:p>
        </p:txBody>
      </p:sp>
      <p:sp>
        <p:nvSpPr>
          <p:cNvPr id="3" name="Tijdelijke aanduiding voor tekst 2">
            <a:extLst>
              <a:ext uri="{FF2B5EF4-FFF2-40B4-BE49-F238E27FC236}">
                <a16:creationId xmlns:a16="http://schemas.microsoft.com/office/drawing/2014/main" id="{2B31803E-3889-ED04-A79A-E82605461F2A}"/>
              </a:ext>
            </a:extLst>
          </p:cNvPr>
          <p:cNvSpPr>
            <a:spLocks noGrp="1"/>
          </p:cNvSpPr>
          <p:nvPr>
            <p:ph type="body" sz="quarter" idx="12"/>
          </p:nvPr>
        </p:nvSpPr>
        <p:spPr>
          <a:xfrm>
            <a:off x="633412" y="1811338"/>
            <a:ext cx="6462275" cy="5046662"/>
          </a:xfrm>
        </p:spPr>
        <p:txBody>
          <a:bodyPr>
            <a:normAutofit/>
          </a:bodyPr>
          <a:lstStyle/>
          <a:p>
            <a:endParaRPr lang="nl-NL" dirty="0"/>
          </a:p>
          <a:p>
            <a:r>
              <a:rPr lang="nl-NL" dirty="0"/>
              <a:t>We voldoen niet aan de wet</a:t>
            </a:r>
          </a:p>
          <a:p>
            <a:r>
              <a:rPr lang="nl-NL" dirty="0"/>
              <a:t>Elkaar niet snel genoeg kunnen vinden waardoor we termijnen overschrijden</a:t>
            </a:r>
          </a:p>
          <a:p>
            <a:r>
              <a:rPr lang="nl-NL" dirty="0"/>
              <a:t>Elkaars taken niet goed kennen en daardoor elkaar niet altijd snel genoeg kunnen vinden</a:t>
            </a:r>
          </a:p>
          <a:p>
            <a:r>
              <a:rPr lang="nl-NL" dirty="0"/>
              <a:t>Terugval in dienstverleningsniveau</a:t>
            </a:r>
          </a:p>
          <a:p>
            <a:r>
              <a:rPr lang="nl-NL" dirty="0"/>
              <a:t>Negatieve publiciteit door gemaakte fouten of door termijnoverschrijdingen</a:t>
            </a:r>
          </a:p>
          <a:p>
            <a:r>
              <a:rPr lang="nl-NL" dirty="0"/>
              <a:t>Politiek/bestuurlijk gedoe (intern en onderling)</a:t>
            </a:r>
          </a:p>
          <a:p>
            <a:r>
              <a:rPr lang="nl-NL" dirty="0"/>
              <a:t>Onderling gedoe en zwartepieten</a:t>
            </a:r>
          </a:p>
          <a:p>
            <a:r>
              <a:rPr lang="nl-NL" dirty="0"/>
              <a:t>….</a:t>
            </a:r>
          </a:p>
          <a:p>
            <a:endParaRPr lang="nl-NL" dirty="0"/>
          </a:p>
          <a:p>
            <a:endParaRPr lang="nl-NL" dirty="0"/>
          </a:p>
        </p:txBody>
      </p:sp>
      <p:pic>
        <p:nvPicPr>
          <p:cNvPr id="9" name="Afbeelding 8">
            <a:extLst>
              <a:ext uri="{FF2B5EF4-FFF2-40B4-BE49-F238E27FC236}">
                <a16:creationId xmlns:a16="http://schemas.microsoft.com/office/drawing/2014/main" id="{64092926-2188-9B9A-E5BD-A03ED088A47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46477" y="2432205"/>
            <a:ext cx="5145523" cy="3804927"/>
          </a:xfrm>
          <a:prstGeom prst="rect">
            <a:avLst/>
          </a:prstGeom>
        </p:spPr>
      </p:pic>
    </p:spTree>
    <p:extLst>
      <p:ext uri="{BB962C8B-B14F-4D97-AF65-F5344CB8AC3E}">
        <p14:creationId xmlns:p14="http://schemas.microsoft.com/office/powerpoint/2010/main" val="1460052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ctrTitle"/>
          </p:nvPr>
        </p:nvSpPr>
        <p:spPr/>
        <p:txBody>
          <a:bodyPr/>
          <a:lstStyle/>
          <a:p>
            <a:r>
              <a:rPr lang="nl-NL" dirty="0"/>
              <a:t>Rollen van het Rijk</a:t>
            </a:r>
          </a:p>
        </p:txBody>
      </p:sp>
      <p:pic>
        <p:nvPicPr>
          <p:cNvPr id="7" name="Afbeelding 6" descr="logo van rijksoverheid en de tekst rijksoverheid">
            <a:extLst>
              <a:ext uri="{FF2B5EF4-FFF2-40B4-BE49-F238E27FC236}">
                <a16:creationId xmlns:a16="http://schemas.microsoft.com/office/drawing/2014/main" id="{F221E090-9AFA-B8FC-7C07-22525150F502}"/>
              </a:ext>
            </a:extLst>
          </p:cNvPr>
          <p:cNvPicPr>
            <a:picLocks noChangeAspect="1"/>
          </p:cNvPicPr>
          <p:nvPr/>
        </p:nvPicPr>
        <p:blipFill>
          <a:blip r:embed="rId2"/>
          <a:stretch>
            <a:fillRect/>
          </a:stretch>
        </p:blipFill>
        <p:spPr>
          <a:xfrm>
            <a:off x="646545" y="1789380"/>
            <a:ext cx="9311333" cy="4422883"/>
          </a:xfrm>
          <a:prstGeom prst="rect">
            <a:avLst/>
          </a:prstGeom>
        </p:spPr>
      </p:pic>
    </p:spTree>
    <p:extLst>
      <p:ext uri="{BB962C8B-B14F-4D97-AF65-F5344CB8AC3E}">
        <p14:creationId xmlns:p14="http://schemas.microsoft.com/office/powerpoint/2010/main" val="3217366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CB60AFB3-B360-EAC7-97F9-5CEC38C42B81}"/>
              </a:ext>
            </a:extLst>
          </p:cNvPr>
          <p:cNvSpPr>
            <a:spLocks noGrp="1"/>
          </p:cNvSpPr>
          <p:nvPr>
            <p:ph idx="1"/>
          </p:nvPr>
        </p:nvSpPr>
        <p:spPr/>
        <p:txBody>
          <a:bodyPr/>
          <a:lstStyle/>
          <a:p>
            <a:endParaRPr lang="nl-NL" dirty="0"/>
          </a:p>
          <a:p>
            <a:endParaRPr lang="nl-NL" dirty="0"/>
          </a:p>
          <a:p>
            <a:r>
              <a:rPr lang="nl-NL" dirty="0"/>
              <a:t>Bevoegd gezag</a:t>
            </a:r>
          </a:p>
          <a:p>
            <a:endParaRPr lang="nl-NL" dirty="0"/>
          </a:p>
          <a:p>
            <a:endParaRPr lang="nl-NL" dirty="0"/>
          </a:p>
          <a:p>
            <a:r>
              <a:rPr lang="nl-NL" dirty="0"/>
              <a:t>Initiatiefnemer</a:t>
            </a:r>
          </a:p>
          <a:p>
            <a:pPr marL="0" indent="0">
              <a:buNone/>
            </a:pPr>
            <a:endParaRPr lang="nl-NL" dirty="0"/>
          </a:p>
          <a:p>
            <a:endParaRPr lang="nl-NL" dirty="0"/>
          </a:p>
        </p:txBody>
      </p:sp>
      <p:sp>
        <p:nvSpPr>
          <p:cNvPr id="5" name="Titel 4">
            <a:extLst>
              <a:ext uri="{FF2B5EF4-FFF2-40B4-BE49-F238E27FC236}">
                <a16:creationId xmlns:a16="http://schemas.microsoft.com/office/drawing/2014/main" id="{25D430E0-E82C-42BC-A3C5-040311218B45}"/>
              </a:ext>
            </a:extLst>
          </p:cNvPr>
          <p:cNvSpPr>
            <a:spLocks noGrp="1"/>
          </p:cNvSpPr>
          <p:nvPr>
            <p:ph type="title"/>
          </p:nvPr>
        </p:nvSpPr>
        <p:spPr/>
        <p:txBody>
          <a:bodyPr/>
          <a:lstStyle/>
          <a:p>
            <a:r>
              <a:rPr lang="nl-NL" dirty="0"/>
              <a:t>Rollen rijk</a:t>
            </a:r>
          </a:p>
        </p:txBody>
      </p:sp>
      <p:pic>
        <p:nvPicPr>
          <p:cNvPr id="7" name="Afbeelding 6">
            <a:extLst>
              <a:ext uri="{FF2B5EF4-FFF2-40B4-BE49-F238E27FC236}">
                <a16:creationId xmlns:a16="http://schemas.microsoft.com/office/drawing/2014/main" id="{161B887E-9E42-40B3-969B-C2199A36C1C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060676" y="3567502"/>
            <a:ext cx="3858214" cy="3045216"/>
          </a:xfrm>
          <a:prstGeom prst="rect">
            <a:avLst/>
          </a:prstGeom>
        </p:spPr>
      </p:pic>
      <p:pic>
        <p:nvPicPr>
          <p:cNvPr id="8" name="Afbeelding 7">
            <a:extLst>
              <a:ext uri="{FF2B5EF4-FFF2-40B4-BE49-F238E27FC236}">
                <a16:creationId xmlns:a16="http://schemas.microsoft.com/office/drawing/2014/main" id="{00130B5C-C27A-E10D-B630-A28871B84BF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60677" y="609192"/>
            <a:ext cx="3858214" cy="2573997"/>
          </a:xfrm>
          <a:prstGeom prst="rect">
            <a:avLst/>
          </a:prstGeom>
        </p:spPr>
      </p:pic>
      <p:sp>
        <p:nvSpPr>
          <p:cNvPr id="9" name="Pijl: links 8">
            <a:extLst>
              <a:ext uri="{FF2B5EF4-FFF2-40B4-BE49-F238E27FC236}">
                <a16:creationId xmlns:a16="http://schemas.microsoft.com/office/drawing/2014/main" id="{54FEC024-5815-16C1-D284-C5AC788ADF92}"/>
              </a:ext>
            </a:extLst>
          </p:cNvPr>
          <p:cNvSpPr/>
          <p:nvPr/>
        </p:nvSpPr>
        <p:spPr>
          <a:xfrm>
            <a:off x="3549701" y="2843025"/>
            <a:ext cx="3163246" cy="1171949"/>
          </a:xfrm>
          <a:prstGeom prst="leftArrow">
            <a:avLst/>
          </a:prstGeom>
          <a:solidFill>
            <a:srgbClr val="FF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FFFFFF"/>
                </a:solidFill>
                <a:effectLst/>
                <a:uLnTx/>
                <a:uFillTx/>
                <a:latin typeface="Verdana"/>
                <a:ea typeface="+mn-ea"/>
                <a:cs typeface="+mn-cs"/>
              </a:rPr>
              <a:t>Vandaag gaat het over deze rol</a:t>
            </a:r>
          </a:p>
        </p:txBody>
      </p:sp>
      <p:sp>
        <p:nvSpPr>
          <p:cNvPr id="2" name="Pijl: links 1">
            <a:extLst>
              <a:ext uri="{FF2B5EF4-FFF2-40B4-BE49-F238E27FC236}">
                <a16:creationId xmlns:a16="http://schemas.microsoft.com/office/drawing/2014/main" id="{37B141E3-DA94-E3D0-FF67-87081F7FD2CB}"/>
              </a:ext>
            </a:extLst>
          </p:cNvPr>
          <p:cNvSpPr/>
          <p:nvPr/>
        </p:nvSpPr>
        <p:spPr>
          <a:xfrm>
            <a:off x="3549701" y="4303899"/>
            <a:ext cx="3163246" cy="1171949"/>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FFFFFF"/>
                </a:solidFill>
                <a:effectLst/>
                <a:uLnTx/>
                <a:uFillTx/>
                <a:latin typeface="Verdana"/>
                <a:ea typeface="+mn-ea"/>
                <a:cs typeface="+mn-cs"/>
              </a:rPr>
              <a:t>En ook deze rol is aanwezig </a:t>
            </a:r>
          </a:p>
        </p:txBody>
      </p:sp>
    </p:spTree>
    <p:extLst>
      <p:ext uri="{BB962C8B-B14F-4D97-AF65-F5344CB8AC3E}">
        <p14:creationId xmlns:p14="http://schemas.microsoft.com/office/powerpoint/2010/main" val="2647189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5EC9FC-27AF-5837-A66E-872D08C7ED14}"/>
              </a:ext>
            </a:extLst>
          </p:cNvPr>
          <p:cNvSpPr>
            <a:spLocks noGrp="1"/>
          </p:cNvSpPr>
          <p:nvPr>
            <p:ph type="body" sz="quarter" idx="14"/>
          </p:nvPr>
        </p:nvSpPr>
        <p:spPr>
          <a:xfrm>
            <a:off x="6550024" y="2289599"/>
            <a:ext cx="5004000" cy="3931813"/>
          </a:xfrm>
        </p:spPr>
        <p:txBody>
          <a:bodyPr anchor="t">
            <a:normAutofit/>
          </a:bodyPr>
          <a:lstStyle/>
          <a:p>
            <a:r>
              <a:rPr lang="en-US" sz="1700" err="1"/>
              <a:t>Rijkspartijen</a:t>
            </a:r>
            <a:r>
              <a:rPr lang="en-US" sz="1700"/>
              <a:t> </a:t>
            </a:r>
            <a:r>
              <a:rPr lang="en-US" sz="1700" err="1"/>
              <a:t>hebben</a:t>
            </a:r>
            <a:r>
              <a:rPr lang="en-US" sz="1700"/>
              <a:t> (</a:t>
            </a:r>
            <a:r>
              <a:rPr lang="en-US" sz="1700" err="1"/>
              <a:t>nog</a:t>
            </a:r>
            <a:r>
              <a:rPr lang="en-US" sz="1700"/>
              <a:t>) </a:t>
            </a:r>
            <a:r>
              <a:rPr lang="en-US" sz="1700" err="1"/>
              <a:t>geen</a:t>
            </a:r>
            <a:r>
              <a:rPr lang="en-US" sz="1700"/>
              <a:t> </a:t>
            </a:r>
            <a:r>
              <a:rPr lang="en-US" sz="1700" err="1"/>
              <a:t>koepel</a:t>
            </a:r>
            <a:r>
              <a:rPr lang="en-US" sz="1700"/>
              <a:t> </a:t>
            </a:r>
            <a:r>
              <a:rPr lang="en-US" sz="1700" err="1"/>
              <a:t>zoals</a:t>
            </a:r>
            <a:r>
              <a:rPr lang="en-US" sz="1700"/>
              <a:t> VNG, IPO of </a:t>
            </a:r>
            <a:r>
              <a:rPr lang="en-US" sz="1700" err="1"/>
              <a:t>Provincies</a:t>
            </a:r>
            <a:r>
              <a:rPr lang="en-US" sz="1700"/>
              <a:t>. </a:t>
            </a:r>
            <a:r>
              <a:rPr lang="en-US" sz="1700" err="1"/>
              <a:t>Hierdoor</a:t>
            </a:r>
            <a:r>
              <a:rPr lang="en-US" sz="1700"/>
              <a:t> </a:t>
            </a:r>
            <a:r>
              <a:rPr lang="en-US" sz="1700" err="1"/>
              <a:t>ontbreekt</a:t>
            </a:r>
            <a:r>
              <a:rPr lang="en-US" sz="1700"/>
              <a:t> </a:t>
            </a:r>
            <a:r>
              <a:rPr lang="en-US" sz="1700" err="1"/>
              <a:t>soms</a:t>
            </a:r>
            <a:r>
              <a:rPr lang="en-US" sz="1700"/>
              <a:t> </a:t>
            </a:r>
            <a:r>
              <a:rPr lang="en-US" sz="1700" err="1"/>
              <a:t>zichtbaarheid</a:t>
            </a:r>
            <a:r>
              <a:rPr lang="en-US" sz="1700"/>
              <a:t>?</a:t>
            </a:r>
          </a:p>
          <a:p>
            <a:endParaRPr lang="en-US" sz="1700"/>
          </a:p>
          <a:p>
            <a:r>
              <a:rPr lang="en-US" sz="1700"/>
              <a:t>Het </a:t>
            </a:r>
            <a:r>
              <a:rPr lang="en-US" sz="1700" err="1"/>
              <a:t>aantal</a:t>
            </a:r>
            <a:r>
              <a:rPr lang="en-US" sz="1700"/>
              <a:t> FTE en de </a:t>
            </a:r>
            <a:r>
              <a:rPr lang="en-US" sz="1700" err="1"/>
              <a:t>vorm</a:t>
            </a:r>
            <a:r>
              <a:rPr lang="en-US" sz="1700"/>
              <a:t> van </a:t>
            </a:r>
            <a:r>
              <a:rPr lang="en-US" sz="1700" err="1"/>
              <a:t>lokale</a:t>
            </a:r>
            <a:r>
              <a:rPr lang="en-US" sz="1700"/>
              <a:t> </a:t>
            </a:r>
            <a:r>
              <a:rPr lang="en-US" sz="1700" err="1"/>
              <a:t>betrokkenheid</a:t>
            </a:r>
            <a:r>
              <a:rPr lang="en-US" sz="1700"/>
              <a:t> per </a:t>
            </a:r>
            <a:r>
              <a:rPr lang="en-US" sz="1700" err="1"/>
              <a:t>rijkspartij</a:t>
            </a:r>
            <a:r>
              <a:rPr lang="en-US" sz="1700"/>
              <a:t> </a:t>
            </a:r>
            <a:r>
              <a:rPr lang="en-US" sz="1700" err="1"/>
              <a:t>variëert</a:t>
            </a:r>
            <a:r>
              <a:rPr lang="en-US" sz="1700"/>
              <a:t> </a:t>
            </a:r>
            <a:r>
              <a:rPr lang="en-US" sz="1700" err="1"/>
              <a:t>sterk</a:t>
            </a:r>
            <a:r>
              <a:rPr lang="en-US" sz="1700"/>
              <a:t>. </a:t>
            </a:r>
            <a:br>
              <a:rPr lang="en-US" sz="1700"/>
            </a:br>
            <a:r>
              <a:rPr lang="en-US" sz="1700"/>
              <a:t>RWS is </a:t>
            </a:r>
            <a:r>
              <a:rPr lang="en-US" sz="1700" err="1"/>
              <a:t>vrijwel</a:t>
            </a:r>
            <a:r>
              <a:rPr lang="en-US" sz="1700"/>
              <a:t> </a:t>
            </a:r>
            <a:r>
              <a:rPr lang="en-US" sz="1700" err="1"/>
              <a:t>overal</a:t>
            </a:r>
            <a:r>
              <a:rPr lang="en-US" sz="1700"/>
              <a:t> </a:t>
            </a:r>
            <a:r>
              <a:rPr lang="en-US" sz="1700" err="1"/>
              <a:t>vertegenwoordigd</a:t>
            </a:r>
            <a:r>
              <a:rPr lang="en-US" sz="1700"/>
              <a:t>. LNV en RVO </a:t>
            </a:r>
            <a:r>
              <a:rPr lang="en-US" sz="1700" err="1"/>
              <a:t>vooral</a:t>
            </a:r>
            <a:r>
              <a:rPr lang="en-US" sz="1700"/>
              <a:t> via de </a:t>
            </a:r>
            <a:r>
              <a:rPr lang="en-US" sz="1700" err="1"/>
              <a:t>provincies</a:t>
            </a:r>
            <a:r>
              <a:rPr lang="en-US" sz="1700"/>
              <a:t>. </a:t>
            </a:r>
            <a:r>
              <a:rPr lang="en-US" sz="1700" err="1"/>
              <a:t>Defensie</a:t>
            </a:r>
            <a:r>
              <a:rPr lang="en-US" sz="1700"/>
              <a:t> </a:t>
            </a:r>
            <a:r>
              <a:rPr lang="en-US" sz="1700" err="1"/>
              <a:t>heeft</a:t>
            </a:r>
            <a:r>
              <a:rPr lang="en-US" sz="1700"/>
              <a:t> </a:t>
            </a:r>
            <a:r>
              <a:rPr lang="en-US" sz="1700" err="1"/>
              <a:t>een</a:t>
            </a:r>
            <a:r>
              <a:rPr lang="en-US" sz="1700"/>
              <a:t> </a:t>
            </a:r>
            <a:r>
              <a:rPr lang="en-US" sz="1700" err="1"/>
              <a:t>specifiek</a:t>
            </a:r>
            <a:r>
              <a:rPr lang="en-US" sz="1700"/>
              <a:t> </a:t>
            </a:r>
            <a:r>
              <a:rPr lang="en-US" sz="1700" err="1"/>
              <a:t>aantal</a:t>
            </a:r>
            <a:r>
              <a:rPr lang="en-US" sz="1700"/>
              <a:t> </a:t>
            </a:r>
            <a:r>
              <a:rPr lang="en-US" sz="1700" err="1"/>
              <a:t>locaties</a:t>
            </a:r>
            <a:r>
              <a:rPr lang="en-US" sz="1700"/>
              <a:t> en </a:t>
            </a:r>
            <a:r>
              <a:rPr lang="en-US" sz="1700" err="1"/>
              <a:t>kleine</a:t>
            </a:r>
            <a:r>
              <a:rPr lang="en-US" sz="1700"/>
              <a:t> </a:t>
            </a:r>
            <a:r>
              <a:rPr lang="en-US" sz="1700" err="1"/>
              <a:t>activiteiten</a:t>
            </a:r>
            <a:r>
              <a:rPr lang="en-US" sz="1700"/>
              <a:t>. En zo </a:t>
            </a:r>
            <a:r>
              <a:rPr lang="en-US" sz="1700" err="1"/>
              <a:t>zijn</a:t>
            </a:r>
            <a:r>
              <a:rPr lang="en-US" sz="1700"/>
              <a:t> er </a:t>
            </a:r>
            <a:r>
              <a:rPr lang="en-US" sz="1700" err="1"/>
              <a:t>nog</a:t>
            </a:r>
            <a:r>
              <a:rPr lang="en-US" sz="1700"/>
              <a:t> </a:t>
            </a:r>
            <a:r>
              <a:rPr lang="en-US" sz="1700" err="1"/>
              <a:t>meer</a:t>
            </a:r>
            <a:r>
              <a:rPr lang="en-US" sz="1700"/>
              <a:t>…</a:t>
            </a:r>
          </a:p>
        </p:txBody>
      </p:sp>
      <p:sp>
        <p:nvSpPr>
          <p:cNvPr id="4" name="Title 3">
            <a:extLst>
              <a:ext uri="{FF2B5EF4-FFF2-40B4-BE49-F238E27FC236}">
                <a16:creationId xmlns:a16="http://schemas.microsoft.com/office/drawing/2014/main" id="{F0BF21E4-7547-D312-1824-9D69FA91D478}"/>
              </a:ext>
            </a:extLst>
          </p:cNvPr>
          <p:cNvSpPr>
            <a:spLocks noGrp="1"/>
          </p:cNvSpPr>
          <p:nvPr>
            <p:ph type="title"/>
          </p:nvPr>
        </p:nvSpPr>
        <p:spPr>
          <a:xfrm>
            <a:off x="6550024" y="1051200"/>
            <a:ext cx="5004000" cy="948047"/>
          </a:xfrm>
        </p:spPr>
        <p:txBody>
          <a:bodyPr anchor="t">
            <a:normAutofit/>
          </a:bodyPr>
          <a:lstStyle/>
          <a:p>
            <a:r>
              <a:rPr lang="en-US" sz="3100" err="1"/>
              <a:t>Een</a:t>
            </a:r>
            <a:r>
              <a:rPr lang="en-US" sz="3100"/>
              <a:t> </a:t>
            </a:r>
            <a:r>
              <a:rPr lang="en-US" sz="3100" err="1"/>
              <a:t>aantal</a:t>
            </a:r>
            <a:r>
              <a:rPr lang="en-US" sz="3100"/>
              <a:t> </a:t>
            </a:r>
            <a:r>
              <a:rPr lang="en-US" sz="3100" err="1"/>
              <a:t>generieke</a:t>
            </a:r>
            <a:r>
              <a:rPr lang="en-US" sz="3100"/>
              <a:t> </a:t>
            </a:r>
            <a:r>
              <a:rPr lang="en-US" sz="3100" err="1"/>
              <a:t>feiten</a:t>
            </a:r>
            <a:endParaRPr lang="nl-NL" sz="3100"/>
          </a:p>
        </p:txBody>
      </p:sp>
      <p:graphicFrame>
        <p:nvGraphicFramePr>
          <p:cNvPr id="6" name="Content Placeholder 2">
            <a:extLst>
              <a:ext uri="{FF2B5EF4-FFF2-40B4-BE49-F238E27FC236}">
                <a16:creationId xmlns:a16="http://schemas.microsoft.com/office/drawing/2014/main" id="{9246C170-0565-71C8-120A-A1D2325E95F1}"/>
              </a:ext>
              <a:ext uri="{C183D7F6-B498-43B3-948B-1728B52AA6E4}">
                <adec:decorative xmlns:adec="http://schemas.microsoft.com/office/drawing/2017/decorative" val="1"/>
              </a:ext>
            </a:extLst>
          </p:cNvPr>
          <p:cNvGraphicFramePr>
            <a:graphicFrameLocks noGrp="1"/>
          </p:cNvGraphicFramePr>
          <p:nvPr>
            <p:ph sz="quarter" idx="19"/>
            <p:extLst>
              <p:ext uri="{D42A27DB-BD31-4B8C-83A1-F6EECF244321}">
                <p14:modId xmlns:p14="http://schemas.microsoft.com/office/powerpoint/2010/main" val="174430274"/>
              </p:ext>
            </p:extLst>
          </p:nvPr>
        </p:nvGraphicFramePr>
        <p:xfrm>
          <a:off x="146049" y="140317"/>
          <a:ext cx="6384925" cy="65773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EE9473C1-D573-751D-9D81-6116E0E6CAE8}"/>
              </a:ext>
              <a:ext uri="{C183D7F6-B498-43B3-948B-1728B52AA6E4}">
                <adec:decorative xmlns:adec="http://schemas.microsoft.com/office/drawing/2017/decorative" val="1"/>
              </a:ext>
            </a:extLst>
          </p:cNvPr>
          <p:cNvPicPr>
            <a:picLocks noChangeAspect="1"/>
          </p:cNvPicPr>
          <p:nvPr/>
        </p:nvPicPr>
        <p:blipFill>
          <a:blip r:embed="rId7">
            <a:clrChange>
              <a:clrFrom>
                <a:srgbClr val="8FCAE7"/>
              </a:clrFrom>
              <a:clrTo>
                <a:srgbClr val="8FCAE7">
                  <a:alpha val="0"/>
                </a:srgbClr>
              </a:clrTo>
            </a:clrChange>
            <a:duotone>
              <a:prstClr val="black"/>
              <a:schemeClr val="tx2">
                <a:tint val="45000"/>
                <a:satMod val="400000"/>
              </a:schemeClr>
            </a:duotone>
          </a:blip>
          <a:stretch>
            <a:fillRect/>
          </a:stretch>
        </p:blipFill>
        <p:spPr>
          <a:xfrm>
            <a:off x="2423759" y="2457827"/>
            <a:ext cx="2005366" cy="2257448"/>
          </a:xfrm>
          <a:prstGeom prst="rect">
            <a:avLst/>
          </a:prstGeom>
        </p:spPr>
      </p:pic>
    </p:spTree>
    <p:extLst>
      <p:ext uri="{BB962C8B-B14F-4D97-AF65-F5344CB8AC3E}">
        <p14:creationId xmlns:p14="http://schemas.microsoft.com/office/powerpoint/2010/main" val="23728750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XqaNtKcE4C65jlUVGeNR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P4ureChkO7rToz0Kq6q6HQ"/>
</p:tagLst>
</file>

<file path=ppt/theme/theme1.xml><?xml version="1.0" encoding="utf-8"?>
<a:theme xmlns:a="http://schemas.openxmlformats.org/drawingml/2006/main" name="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e1" id="{5A996074-B84D-6F42-8143-CCA715446DCD}" vid="{F9227270-10CD-5D40-98F1-7AA12FF94A75}"/>
    </a:ext>
  </a:extLst>
</a:theme>
</file>

<file path=ppt/theme/theme2.xml><?xml version="1.0" encoding="utf-8"?>
<a:theme xmlns:a="http://schemas.openxmlformats.org/drawingml/2006/main" name="Rijkspartijen">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jkspartijen" id="{6D4A72A5-AEBB-4DF2-B2EA-A217B377A3BE}" vid="{2365C40E-364E-4AEA-B591-7B9781C4269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e1" id="{5A996074-B84D-6F42-8143-CCA715446DCD}" vid="{F9227270-10CD-5D40-98F1-7AA12FF94A75}"/>
    </a:ext>
  </a:extLst>
</a:theme>
</file>

<file path=ppt/theme/theme5.xml><?xml version="1.0" encoding="utf-8"?>
<a:theme xmlns:a="http://schemas.openxmlformats.org/drawingml/2006/main" name="Presentatie_CDC">
  <a:themeElements>
    <a:clrScheme name="landmachtNL1 1">
      <a:dk1>
        <a:srgbClr val="000000"/>
      </a:dk1>
      <a:lt1>
        <a:srgbClr val="FFFFFF"/>
      </a:lt1>
      <a:dk2>
        <a:srgbClr val="E17000"/>
      </a:dk2>
      <a:lt2>
        <a:srgbClr val="9ACCD4"/>
      </a:lt2>
      <a:accent1>
        <a:srgbClr val="2494C5"/>
      </a:accent1>
      <a:accent2>
        <a:srgbClr val="9ACCD4"/>
      </a:accent2>
      <a:accent3>
        <a:srgbClr val="FFFFFF"/>
      </a:accent3>
      <a:accent4>
        <a:srgbClr val="000000"/>
      </a:accent4>
      <a:accent5>
        <a:srgbClr val="ACC8DF"/>
      </a:accent5>
      <a:accent6>
        <a:srgbClr val="8BB9C0"/>
      </a:accent6>
      <a:hlink>
        <a:srgbClr val="004228"/>
      </a:hlink>
      <a:folHlink>
        <a:srgbClr val="E17000"/>
      </a:folHlink>
    </a:clrScheme>
    <a:fontScheme name="landmachtNL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b"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b"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landmachtNL1 1">
        <a:dk1>
          <a:srgbClr val="000000"/>
        </a:dk1>
        <a:lt1>
          <a:srgbClr val="FFFFFF"/>
        </a:lt1>
        <a:dk2>
          <a:srgbClr val="E17000"/>
        </a:dk2>
        <a:lt2>
          <a:srgbClr val="9ACCD4"/>
        </a:lt2>
        <a:accent1>
          <a:srgbClr val="2494C5"/>
        </a:accent1>
        <a:accent2>
          <a:srgbClr val="9ACCD4"/>
        </a:accent2>
        <a:accent3>
          <a:srgbClr val="FFFFFF"/>
        </a:accent3>
        <a:accent4>
          <a:srgbClr val="000000"/>
        </a:accent4>
        <a:accent5>
          <a:srgbClr val="ACC8DF"/>
        </a:accent5>
        <a:accent6>
          <a:srgbClr val="8BB9C0"/>
        </a:accent6>
        <a:hlink>
          <a:srgbClr val="004228"/>
        </a:hlink>
        <a:folHlink>
          <a:srgbClr val="E17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e_MinDef.potx" id="{232A989B-C5C4-4B92-BE86-6B46A6213FEB}" vid="{0FA2CE63-EB79-4894-A65A-5A2B88B9DDE3}"/>
    </a:ext>
  </a:extLst>
</a:theme>
</file>

<file path=ppt/theme/theme6.xml><?xml version="1.0" encoding="utf-8"?>
<a:theme xmlns:a="http://schemas.openxmlformats.org/drawingml/2006/main" name="Thema_ProRail">
  <a:themeElements>
    <a:clrScheme name="Aangepast 11">
      <a:dk1>
        <a:srgbClr val="494949"/>
      </a:dk1>
      <a:lt1>
        <a:srgbClr val="FFFFFF"/>
      </a:lt1>
      <a:dk2>
        <a:srgbClr val="BF1238"/>
      </a:dk2>
      <a:lt2>
        <a:srgbClr val="E8DD11"/>
      </a:lt2>
      <a:accent1>
        <a:srgbClr val="E8DD11"/>
      </a:accent1>
      <a:accent2>
        <a:srgbClr val="FFFFAF"/>
      </a:accent2>
      <a:accent3>
        <a:srgbClr val="BF1238"/>
      </a:accent3>
      <a:accent4>
        <a:srgbClr val="9FDAF7"/>
      </a:accent4>
      <a:accent5>
        <a:srgbClr val="008FD7"/>
      </a:accent5>
      <a:accent6>
        <a:srgbClr val="711185"/>
      </a:accent6>
      <a:hlink>
        <a:srgbClr val="E60015"/>
      </a:hlink>
      <a:folHlink>
        <a:srgbClr val="E600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 id="{46081C4B-A6C1-4F8A-BF2A-F6D67A9938EF}" vid="{ECC48070-1B37-4F0D-9C64-F45C1A5573A1}"/>
    </a:ext>
  </a:extLst>
</a:theme>
</file>

<file path=ppt/theme/theme7.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065333c-032d-42d0-8e86-0773792144cf">
      <Terms xmlns="http://schemas.microsoft.com/office/infopath/2007/PartnerControls"/>
    </lcf76f155ced4ddcb4097134ff3c332f>
    <TaxCatchAll xmlns="5aa584c0-cc95-4f22-8018-9e9fb2c953c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86C3AD71A990B4F81F845D069266130" ma:contentTypeVersion="13" ma:contentTypeDescription="Een nieuw document maken." ma:contentTypeScope="" ma:versionID="b17072bd5a7b18024ae900c61d8404a6">
  <xsd:schema xmlns:xsd="http://www.w3.org/2001/XMLSchema" xmlns:xs="http://www.w3.org/2001/XMLSchema" xmlns:p="http://schemas.microsoft.com/office/2006/metadata/properties" xmlns:ns2="0065333c-032d-42d0-8e86-0773792144cf" xmlns:ns3="5aa584c0-cc95-4f22-8018-9e9fb2c953c2" targetNamespace="http://schemas.microsoft.com/office/2006/metadata/properties" ma:root="true" ma:fieldsID="c5683dc4de77c80215874613886777f9" ns2:_="" ns3:_="">
    <xsd:import namespace="0065333c-032d-42d0-8e86-0773792144cf"/>
    <xsd:import namespace="5aa584c0-cc95-4f22-8018-9e9fb2c953c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65333c-032d-42d0-8e86-0773792144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8afc60e2-e3a2-42eb-88be-e4a4405b1e7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a584c0-cc95-4f22-8018-9e9fb2c953c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53c80d9-c350-4bb4-b3c8-0c8c4e6c6566}" ma:internalName="TaxCatchAll" ma:showField="CatchAllData" ma:web="5aa584c0-cc95-4f22-8018-9e9fb2c953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675F9C-D486-43D5-B5C1-71439859FDA3}">
  <ds:schemaRefs>
    <ds:schemaRef ds:uri="http://schemas.microsoft.com/sharepoint/v3/contenttype/forms"/>
  </ds:schemaRefs>
</ds:datastoreItem>
</file>

<file path=customXml/itemProps2.xml><?xml version="1.0" encoding="utf-8"?>
<ds:datastoreItem xmlns:ds="http://schemas.openxmlformats.org/officeDocument/2006/customXml" ds:itemID="{D6A62F11-E253-4C28-B7EA-C96C817AB666}">
  <ds:schemaRefs>
    <ds:schemaRef ds:uri="http://schemas.microsoft.com/office/2006/metadata/properties"/>
    <ds:schemaRef ds:uri="http://schemas.microsoft.com/office/infopath/2007/PartnerControls"/>
    <ds:schemaRef ds:uri="0065333c-032d-42d0-8e86-0773792144cf"/>
    <ds:schemaRef ds:uri="5aa584c0-cc95-4f22-8018-9e9fb2c953c2"/>
  </ds:schemaRefs>
</ds:datastoreItem>
</file>

<file path=customXml/itemProps3.xml><?xml version="1.0" encoding="utf-8"?>
<ds:datastoreItem xmlns:ds="http://schemas.openxmlformats.org/officeDocument/2006/customXml" ds:itemID="{3F3435B8-4299-4F5F-97D8-CA9AFEFBBF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65333c-032d-42d0-8e86-0773792144cf"/>
    <ds:schemaRef ds:uri="5aa584c0-cc95-4f22-8018-9e9fb2c953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190470-01 IPLO presentatie-aangepast-klein.DEF</Template>
  <TotalTime>41</TotalTime>
  <Words>1827</Words>
  <Application>Microsoft Office PowerPoint</Application>
  <PresentationFormat>Breedbeeld</PresentationFormat>
  <Paragraphs>323</Paragraphs>
  <Slides>36</Slides>
  <Notes>16</Notes>
  <HiddenSlides>10</HiddenSlides>
  <MMClips>0</MMClips>
  <ScaleCrop>false</ScaleCrop>
  <HeadingPairs>
    <vt:vector size="8" baseType="variant">
      <vt:variant>
        <vt:lpstr>Gebruikte lettertypen</vt:lpstr>
      </vt:variant>
      <vt:variant>
        <vt:i4>6</vt:i4>
      </vt:variant>
      <vt:variant>
        <vt:lpstr>Thema</vt:lpstr>
      </vt:variant>
      <vt:variant>
        <vt:i4>6</vt:i4>
      </vt:variant>
      <vt:variant>
        <vt:lpstr>Ingesloten OLE-bronprogramma's</vt:lpstr>
      </vt:variant>
      <vt:variant>
        <vt:i4>1</vt:i4>
      </vt:variant>
      <vt:variant>
        <vt:lpstr>Diatitels</vt:lpstr>
      </vt:variant>
      <vt:variant>
        <vt:i4>36</vt:i4>
      </vt:variant>
    </vt:vector>
  </HeadingPairs>
  <TitlesOfParts>
    <vt:vector size="49" baseType="lpstr">
      <vt:lpstr>Arial</vt:lpstr>
      <vt:lpstr>Calibri</vt:lpstr>
      <vt:lpstr>Calibri Light</vt:lpstr>
      <vt:lpstr>Times New Roman</vt:lpstr>
      <vt:lpstr>Verdana</vt:lpstr>
      <vt:lpstr>Wingdings</vt:lpstr>
      <vt:lpstr>Aangepast ontwerp</vt:lpstr>
      <vt:lpstr>Rijkspartijen</vt:lpstr>
      <vt:lpstr>Office Theme</vt:lpstr>
      <vt:lpstr>1_Aangepast ontwerp</vt:lpstr>
      <vt:lpstr>Presentatie_CDC</vt:lpstr>
      <vt:lpstr>Thema_ProRail</vt:lpstr>
      <vt:lpstr>think-cell Slide</vt:lpstr>
      <vt:lpstr>Decentrale overheden en Rijk als samenwerkingspartner bij VTH </vt:lpstr>
      <vt:lpstr>Even kennismaken</vt:lpstr>
      <vt:lpstr>Wat gaan we doen?</vt:lpstr>
      <vt:lpstr>Waarom doen we dit ook al weer I</vt:lpstr>
      <vt:lpstr>Waarom doen we dit ook al weer II </vt:lpstr>
      <vt:lpstr>Risico’s als we onvoldoende zijn voorbereid op invulling samenwerking</vt:lpstr>
      <vt:lpstr>Rollen van het Rijk</vt:lpstr>
      <vt:lpstr>Rollen rijk</vt:lpstr>
      <vt:lpstr>Een aantal generieke feiten</vt:lpstr>
      <vt:lpstr>Handreiking rijkspartijen</vt:lpstr>
      <vt:lpstr>Overzicht rijkspartijen</vt:lpstr>
      <vt:lpstr>Voorbeelden: Defensie en Prorail</vt:lpstr>
      <vt:lpstr>ProRail en de Omgevingswet</vt:lpstr>
      <vt:lpstr>Inhoud</vt:lpstr>
      <vt:lpstr>ProRail als bevoegd gezag</vt:lpstr>
      <vt:lpstr>De vergunningplicht onder de Omgevingswet </vt:lpstr>
      <vt:lpstr>Vergunningaanvraag onder de Omgevingswet  De enkelvoudige aanvraag (EA)</vt:lpstr>
      <vt:lpstr>Vergunning onder de Omgevingswet  Meervoudige aanvraag (MA)</vt:lpstr>
      <vt:lpstr>Meldplicht</vt:lpstr>
      <vt:lpstr>De zorgplicht</vt:lpstr>
      <vt:lpstr>Toezicht en handhaving</vt:lpstr>
      <vt:lpstr>Communicatie   </vt:lpstr>
      <vt:lpstr>Samenwerking </vt:lpstr>
      <vt:lpstr>Defensie en de Omgevingswet</vt:lpstr>
      <vt:lpstr>Defensie als bevoegd gezag  </vt:lpstr>
      <vt:lpstr>Defensie als adviseur</vt:lpstr>
      <vt:lpstr>Werkwijze Defensie voor vergunningen en advies </vt:lpstr>
      <vt:lpstr>RVB</vt:lpstr>
      <vt:lpstr>Defensie als initiatiefnemer</vt:lpstr>
      <vt:lpstr>Nationale Omgevingsvisie (2020)</vt:lpstr>
      <vt:lpstr>Nationaal Programma Ruimte voor Defensie (NPRD)</vt:lpstr>
      <vt:lpstr>Inspraak,  participatie en communicatie</vt:lpstr>
      <vt:lpstr>Vervolgproces:    Onderzoek + inspraak &amp; participatie = beslisinformatie kabinet     </vt:lpstr>
      <vt:lpstr>Samenwerking</vt:lpstr>
      <vt:lpstr>Quiz</vt:lpstr>
      <vt:lpstr>Samenwerking</vt:lpstr>
    </vt:vector>
  </TitlesOfParts>
  <Company>Rijkswaterstaat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Namara, Nuance (WVL)</dc:creator>
  <cp:lastModifiedBy>Jonkers, Henk (RWS WVL)</cp:lastModifiedBy>
  <cp:revision>25</cp:revision>
  <dcterms:created xsi:type="dcterms:W3CDTF">2023-08-22T12:47:17Z</dcterms:created>
  <dcterms:modified xsi:type="dcterms:W3CDTF">2024-07-16T06:35:27Z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0x010100286C3AD71A990B4F81F845D069266130</vt:lpwstr>
  </property>
  <property fmtid="{D5CDD505-2E9C-101B-9397-08002B2CF9AE}" pid="3" name="MediaServiceImageTags">
    <vt:lpwstr/>
  </property>
</Properties>
</file>