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 id="2147483666" r:id="rId4"/>
    <p:sldMasterId id="2147483680" r:id="rId5"/>
    <p:sldMasterId id="2147483694" r:id="rId6"/>
    <p:sldMasterId id="2147483712" r:id="rId7"/>
  </p:sldMasterIdLst>
  <p:notesMasterIdLst>
    <p:notesMasterId r:id="rId35"/>
  </p:notesMasterIdLst>
  <p:handoutMasterIdLst>
    <p:handoutMasterId r:id="rId36"/>
  </p:handoutMasterIdLst>
  <p:sldIdLst>
    <p:sldId id="311" r:id="rId8"/>
    <p:sldId id="264" r:id="rId9"/>
    <p:sldId id="365" r:id="rId10"/>
    <p:sldId id="356" r:id="rId11"/>
    <p:sldId id="317" r:id="rId12"/>
    <p:sldId id="316" r:id="rId13"/>
    <p:sldId id="312" r:id="rId14"/>
    <p:sldId id="332" r:id="rId15"/>
    <p:sldId id="363" r:id="rId16"/>
    <p:sldId id="334" r:id="rId17"/>
    <p:sldId id="357" r:id="rId18"/>
    <p:sldId id="358" r:id="rId19"/>
    <p:sldId id="329" r:id="rId20"/>
    <p:sldId id="331" r:id="rId21"/>
    <p:sldId id="330" r:id="rId22"/>
    <p:sldId id="343" r:id="rId23"/>
    <p:sldId id="346" r:id="rId24"/>
    <p:sldId id="335" r:id="rId25"/>
    <p:sldId id="328" r:id="rId26"/>
    <p:sldId id="344" r:id="rId27"/>
    <p:sldId id="337" r:id="rId28"/>
    <p:sldId id="338" r:id="rId29"/>
    <p:sldId id="339" r:id="rId30"/>
    <p:sldId id="364" r:id="rId31"/>
    <p:sldId id="355" r:id="rId32"/>
    <p:sldId id="341" r:id="rId33"/>
    <p:sldId id="342" r:id="rId34"/>
  </p:sldIdLst>
  <p:sldSz cx="20104100" cy="11309350"/>
  <p:notesSz cx="6886575" cy="10018713"/>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82" autoAdjust="0"/>
    <p:restoredTop sz="90012" autoAdjust="0"/>
  </p:normalViewPr>
  <p:slideViewPr>
    <p:cSldViewPr>
      <p:cViewPr varScale="1">
        <p:scale>
          <a:sx n="60" d="100"/>
          <a:sy n="60" d="100"/>
        </p:scale>
        <p:origin x="114" y="186"/>
      </p:cViewPr>
      <p:guideLst>
        <p:guide orient="horz" pos="2880"/>
        <p:guide pos="2160"/>
      </p:guideLst>
    </p:cSldViewPr>
  </p:slideViewPr>
  <p:outlineViewPr>
    <p:cViewPr>
      <p:scale>
        <a:sx n="33" d="100"/>
        <a:sy n="33" d="100"/>
      </p:scale>
      <p:origin x="0" y="-582"/>
    </p:cViewPr>
  </p:outlineViewPr>
  <p:notesTextViewPr>
    <p:cViewPr>
      <p:scale>
        <a:sx n="100" d="100"/>
        <a:sy n="100" d="100"/>
      </p:scale>
      <p:origin x="0" y="0"/>
    </p:cViewPr>
  </p:notesTextViewPr>
  <p:notesViewPr>
    <p:cSldViewPr>
      <p:cViewPr varScale="1">
        <p:scale>
          <a:sx n="29" d="100"/>
          <a:sy n="29" d="100"/>
        </p:scale>
        <p:origin x="34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5.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2.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327" cy="502061"/>
          </a:xfrm>
          <a:prstGeom prst="rect">
            <a:avLst/>
          </a:prstGeom>
        </p:spPr>
        <p:txBody>
          <a:bodyPr vert="horz" lIns="49204" tIns="24602" rIns="49204" bIns="24602" rtlCol="0"/>
          <a:lstStyle>
            <a:lvl1pPr algn="l">
              <a:defRPr sz="600"/>
            </a:lvl1pPr>
          </a:lstStyle>
          <a:p>
            <a:endParaRPr lang="nl-NL"/>
          </a:p>
        </p:txBody>
      </p:sp>
      <p:sp>
        <p:nvSpPr>
          <p:cNvPr id="3" name="Tijdelijke aanduiding voor datum 2"/>
          <p:cNvSpPr>
            <a:spLocks noGrp="1"/>
          </p:cNvSpPr>
          <p:nvPr>
            <p:ph type="dt" sz="quarter" idx="1"/>
          </p:nvPr>
        </p:nvSpPr>
        <p:spPr>
          <a:xfrm>
            <a:off x="3900617" y="0"/>
            <a:ext cx="2984327" cy="502061"/>
          </a:xfrm>
          <a:prstGeom prst="rect">
            <a:avLst/>
          </a:prstGeom>
        </p:spPr>
        <p:txBody>
          <a:bodyPr vert="horz" lIns="49204" tIns="24602" rIns="49204" bIns="24602" rtlCol="0"/>
          <a:lstStyle>
            <a:lvl1pPr algn="r">
              <a:defRPr sz="600"/>
            </a:lvl1pPr>
          </a:lstStyle>
          <a:p>
            <a:fld id="{211EE6FC-A3EA-41F8-ADC2-38B8D5B176D1}" type="datetimeFigureOut">
              <a:rPr lang="nl-NL" smtClean="0"/>
              <a:t>12-7-2024</a:t>
            </a:fld>
            <a:endParaRPr lang="nl-NL"/>
          </a:p>
        </p:txBody>
      </p:sp>
      <p:sp>
        <p:nvSpPr>
          <p:cNvPr id="4" name="Tijdelijke aanduiding voor voettekst 3"/>
          <p:cNvSpPr>
            <a:spLocks noGrp="1"/>
          </p:cNvSpPr>
          <p:nvPr>
            <p:ph type="ftr" sz="quarter" idx="2"/>
          </p:nvPr>
        </p:nvSpPr>
        <p:spPr>
          <a:xfrm>
            <a:off x="0" y="9516653"/>
            <a:ext cx="2984327" cy="502060"/>
          </a:xfrm>
          <a:prstGeom prst="rect">
            <a:avLst/>
          </a:prstGeom>
        </p:spPr>
        <p:txBody>
          <a:bodyPr vert="horz" lIns="49204" tIns="24602" rIns="49204" bIns="24602" rtlCol="0" anchor="b"/>
          <a:lstStyle>
            <a:lvl1pPr algn="l">
              <a:defRPr sz="600"/>
            </a:lvl1pPr>
          </a:lstStyle>
          <a:p>
            <a:endParaRPr lang="nl-NL"/>
          </a:p>
        </p:txBody>
      </p:sp>
      <p:sp>
        <p:nvSpPr>
          <p:cNvPr id="5" name="Tijdelijke aanduiding voor dianummer 4"/>
          <p:cNvSpPr>
            <a:spLocks noGrp="1"/>
          </p:cNvSpPr>
          <p:nvPr>
            <p:ph type="sldNum" sz="quarter" idx="3"/>
          </p:nvPr>
        </p:nvSpPr>
        <p:spPr>
          <a:xfrm>
            <a:off x="3900617" y="9516653"/>
            <a:ext cx="2984327" cy="502060"/>
          </a:xfrm>
          <a:prstGeom prst="rect">
            <a:avLst/>
          </a:prstGeom>
        </p:spPr>
        <p:txBody>
          <a:bodyPr vert="horz" lIns="49204" tIns="24602" rIns="49204" bIns="24602" rtlCol="0" anchor="b"/>
          <a:lstStyle>
            <a:lvl1pPr algn="r">
              <a:defRPr sz="600"/>
            </a:lvl1pPr>
          </a:lstStyle>
          <a:p>
            <a:fld id="{63410E69-5D91-4E6A-9B04-DEF26055E672}" type="slidenum">
              <a:rPr lang="nl-NL" smtClean="0"/>
              <a:t>‹nr.›</a:t>
            </a:fld>
            <a:endParaRPr lang="nl-NL"/>
          </a:p>
        </p:txBody>
      </p:sp>
    </p:spTree>
    <p:extLst>
      <p:ext uri="{BB962C8B-B14F-4D97-AF65-F5344CB8AC3E}">
        <p14:creationId xmlns:p14="http://schemas.microsoft.com/office/powerpoint/2010/main" val="2631458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327" cy="502061"/>
          </a:xfrm>
          <a:prstGeom prst="rect">
            <a:avLst/>
          </a:prstGeom>
        </p:spPr>
        <p:txBody>
          <a:bodyPr vert="horz" lIns="49204" tIns="24602" rIns="49204" bIns="24602" rtlCol="0"/>
          <a:lstStyle>
            <a:lvl1pPr algn="l">
              <a:defRPr sz="600"/>
            </a:lvl1pPr>
          </a:lstStyle>
          <a:p>
            <a:endParaRPr lang="nl-NL"/>
          </a:p>
        </p:txBody>
      </p:sp>
      <p:sp>
        <p:nvSpPr>
          <p:cNvPr id="3" name="Tijdelijke aanduiding voor datum 2"/>
          <p:cNvSpPr>
            <a:spLocks noGrp="1"/>
          </p:cNvSpPr>
          <p:nvPr>
            <p:ph type="dt" idx="1"/>
          </p:nvPr>
        </p:nvSpPr>
        <p:spPr>
          <a:xfrm>
            <a:off x="3900617" y="0"/>
            <a:ext cx="2984327" cy="502061"/>
          </a:xfrm>
          <a:prstGeom prst="rect">
            <a:avLst/>
          </a:prstGeom>
        </p:spPr>
        <p:txBody>
          <a:bodyPr vert="horz" lIns="49204" tIns="24602" rIns="49204" bIns="24602" rtlCol="0"/>
          <a:lstStyle>
            <a:lvl1pPr algn="r">
              <a:defRPr sz="600"/>
            </a:lvl1pPr>
          </a:lstStyle>
          <a:p>
            <a:fld id="{124AB50C-1152-054C-A1C1-DCA65566C6B1}" type="datetimeFigureOut">
              <a:rPr lang="nl-NL" smtClean="0"/>
              <a:t>12-7-2024</a:t>
            </a:fld>
            <a:endParaRPr lang="nl-NL"/>
          </a:p>
        </p:txBody>
      </p:sp>
      <p:sp>
        <p:nvSpPr>
          <p:cNvPr id="4" name="Tijdelijke aanduiding voor dia-afbeelding 3"/>
          <p:cNvSpPr>
            <a:spLocks noGrp="1" noRot="1" noChangeAspect="1"/>
          </p:cNvSpPr>
          <p:nvPr>
            <p:ph type="sldImg" idx="2"/>
          </p:nvPr>
        </p:nvSpPr>
        <p:spPr>
          <a:xfrm>
            <a:off x="438150" y="1252538"/>
            <a:ext cx="6010275" cy="3381375"/>
          </a:xfrm>
          <a:prstGeom prst="rect">
            <a:avLst/>
          </a:prstGeom>
          <a:noFill/>
          <a:ln w="12700">
            <a:solidFill>
              <a:prstClr val="black"/>
            </a:solidFill>
          </a:ln>
        </p:spPr>
        <p:txBody>
          <a:bodyPr vert="horz" lIns="49204" tIns="24602" rIns="49204" bIns="24602" rtlCol="0" anchor="ctr"/>
          <a:lstStyle/>
          <a:p>
            <a:endParaRPr lang="nl-NL"/>
          </a:p>
        </p:txBody>
      </p:sp>
      <p:sp>
        <p:nvSpPr>
          <p:cNvPr id="5" name="Tijdelijke aanduiding voor notities 4"/>
          <p:cNvSpPr>
            <a:spLocks noGrp="1"/>
          </p:cNvSpPr>
          <p:nvPr>
            <p:ph type="body" sz="quarter" idx="3"/>
          </p:nvPr>
        </p:nvSpPr>
        <p:spPr>
          <a:xfrm>
            <a:off x="688440" y="4820909"/>
            <a:ext cx="5509695" cy="3946169"/>
          </a:xfrm>
          <a:prstGeom prst="rect">
            <a:avLst/>
          </a:prstGeom>
        </p:spPr>
        <p:txBody>
          <a:bodyPr vert="horz" lIns="49204" tIns="24602" rIns="49204" bIns="24602"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6653"/>
            <a:ext cx="2984327" cy="502060"/>
          </a:xfrm>
          <a:prstGeom prst="rect">
            <a:avLst/>
          </a:prstGeom>
        </p:spPr>
        <p:txBody>
          <a:bodyPr vert="horz" lIns="49204" tIns="24602" rIns="49204" bIns="24602" rtlCol="0" anchor="b"/>
          <a:lstStyle>
            <a:lvl1pPr algn="l">
              <a:defRPr sz="600"/>
            </a:lvl1pPr>
          </a:lstStyle>
          <a:p>
            <a:endParaRPr lang="nl-NL"/>
          </a:p>
        </p:txBody>
      </p:sp>
      <p:sp>
        <p:nvSpPr>
          <p:cNvPr id="7" name="Tijdelijke aanduiding voor dianummer 6"/>
          <p:cNvSpPr>
            <a:spLocks noGrp="1"/>
          </p:cNvSpPr>
          <p:nvPr>
            <p:ph type="sldNum" sz="quarter" idx="5"/>
          </p:nvPr>
        </p:nvSpPr>
        <p:spPr>
          <a:xfrm>
            <a:off x="3900617" y="9516653"/>
            <a:ext cx="2984327" cy="502060"/>
          </a:xfrm>
          <a:prstGeom prst="rect">
            <a:avLst/>
          </a:prstGeom>
        </p:spPr>
        <p:txBody>
          <a:bodyPr vert="horz" lIns="49204" tIns="24602" rIns="49204" bIns="24602" rtlCol="0" anchor="b"/>
          <a:lstStyle>
            <a:lvl1pPr algn="r">
              <a:defRPr sz="600"/>
            </a:lvl1pPr>
          </a:lstStyle>
          <a:p>
            <a:fld id="{EA64FA3D-03D9-E545-A41B-1123DCC14D94}" type="slidenum">
              <a:rPr lang="nl-NL" smtClean="0"/>
              <a:t>‹nr.›</a:t>
            </a:fld>
            <a:endParaRPr lang="nl-NL"/>
          </a:p>
        </p:txBody>
      </p:sp>
    </p:spTree>
    <p:extLst>
      <p:ext uri="{BB962C8B-B14F-4D97-AF65-F5344CB8AC3E}">
        <p14:creationId xmlns:p14="http://schemas.microsoft.com/office/powerpoint/2010/main" val="100656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1</a:t>
            </a:fld>
            <a:endParaRPr lang="nl-NL"/>
          </a:p>
        </p:txBody>
      </p:sp>
    </p:spTree>
    <p:extLst>
      <p:ext uri="{BB962C8B-B14F-4D97-AF65-F5344CB8AC3E}">
        <p14:creationId xmlns:p14="http://schemas.microsoft.com/office/powerpoint/2010/main" val="246029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64FA3D-03D9-E545-A41B-1123DCC14D94}" type="slidenum">
              <a:rPr lang="nl-NL" smtClean="0"/>
              <a:t>26</a:t>
            </a:fld>
            <a:endParaRPr lang="nl-NL"/>
          </a:p>
        </p:txBody>
      </p:sp>
    </p:spTree>
    <p:extLst>
      <p:ext uri="{BB962C8B-B14F-4D97-AF65-F5344CB8AC3E}">
        <p14:creationId xmlns:p14="http://schemas.microsoft.com/office/powerpoint/2010/main" val="63034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A64FA3D-03D9-E545-A41B-1123DCC14D94}" type="slidenum">
              <a:rPr lang="nl-NL" smtClean="0"/>
              <a:t>3</a:t>
            </a:fld>
            <a:endParaRPr lang="nl-NL"/>
          </a:p>
        </p:txBody>
      </p:sp>
    </p:spTree>
    <p:extLst>
      <p:ext uri="{BB962C8B-B14F-4D97-AF65-F5344CB8AC3E}">
        <p14:creationId xmlns:p14="http://schemas.microsoft.com/office/powerpoint/2010/main" val="226980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4</a:t>
            </a:fld>
            <a:endParaRPr lang="nl-NL"/>
          </a:p>
        </p:txBody>
      </p:sp>
    </p:spTree>
    <p:extLst>
      <p:ext uri="{BB962C8B-B14F-4D97-AF65-F5344CB8AC3E}">
        <p14:creationId xmlns:p14="http://schemas.microsoft.com/office/powerpoint/2010/main" val="416579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7</a:t>
            </a:fld>
            <a:endParaRPr lang="nl-NL"/>
          </a:p>
        </p:txBody>
      </p:sp>
    </p:spTree>
    <p:extLst>
      <p:ext uri="{BB962C8B-B14F-4D97-AF65-F5344CB8AC3E}">
        <p14:creationId xmlns:p14="http://schemas.microsoft.com/office/powerpoint/2010/main" val="42595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defTabSz="492039">
              <a:defRPr/>
            </a:pPr>
            <a:fld id="{EA64FA3D-03D9-E545-A41B-1123DCC14D94}" type="slidenum">
              <a:rPr lang="nl-NL"/>
              <a:pPr defTabSz="492039">
                <a:defRPr/>
              </a:pPr>
              <a:t>11</a:t>
            </a:fld>
            <a:endParaRPr lang="nl-NL"/>
          </a:p>
        </p:txBody>
      </p:sp>
    </p:spTree>
    <p:extLst>
      <p:ext uri="{BB962C8B-B14F-4D97-AF65-F5344CB8AC3E}">
        <p14:creationId xmlns:p14="http://schemas.microsoft.com/office/powerpoint/2010/main" val="381219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14</a:t>
            </a:fld>
            <a:endParaRPr lang="nl-NL"/>
          </a:p>
        </p:txBody>
      </p:sp>
    </p:spTree>
    <p:extLst>
      <p:ext uri="{BB962C8B-B14F-4D97-AF65-F5344CB8AC3E}">
        <p14:creationId xmlns:p14="http://schemas.microsoft.com/office/powerpoint/2010/main" val="354075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16</a:t>
            </a:fld>
            <a:endParaRPr lang="nl-NL"/>
          </a:p>
        </p:txBody>
      </p:sp>
    </p:spTree>
    <p:extLst>
      <p:ext uri="{BB962C8B-B14F-4D97-AF65-F5344CB8AC3E}">
        <p14:creationId xmlns:p14="http://schemas.microsoft.com/office/powerpoint/2010/main" val="1339988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21</a:t>
            </a:fld>
            <a:endParaRPr lang="nl-NL"/>
          </a:p>
        </p:txBody>
      </p:sp>
    </p:spTree>
    <p:extLst>
      <p:ext uri="{BB962C8B-B14F-4D97-AF65-F5344CB8AC3E}">
        <p14:creationId xmlns:p14="http://schemas.microsoft.com/office/powerpoint/2010/main" val="40377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A64FA3D-03D9-E545-A41B-1123DCC14D94}" type="slidenum">
              <a:rPr lang="nl-NL" smtClean="0"/>
              <a:t>22</a:t>
            </a:fld>
            <a:endParaRPr lang="nl-NL"/>
          </a:p>
        </p:txBody>
      </p:sp>
    </p:spTree>
    <p:extLst>
      <p:ext uri="{BB962C8B-B14F-4D97-AF65-F5344CB8AC3E}">
        <p14:creationId xmlns:p14="http://schemas.microsoft.com/office/powerpoint/2010/main" val="2474034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4500" b="0" i="0">
                <a:solidFill>
                  <a:srgbClr val="275837"/>
                </a:solidFill>
                <a:latin typeface="Asap-Medium"/>
                <a:cs typeface="Asap-Medium"/>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3200" b="0" i="0">
                <a:solidFill>
                  <a:srgbClr val="275837"/>
                </a:solidFill>
                <a:latin typeface="Asap"/>
                <a:cs typeface="Asap"/>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1038844" y="3876643"/>
            <a:ext cx="18010583" cy="6537029"/>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dirty="0"/>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dirty="0"/>
              <a:t>Klik om een titel in te voegen</a:t>
            </a:r>
          </a:p>
        </p:txBody>
      </p:sp>
    </p:spTree>
    <p:extLst>
      <p:ext uri="{BB962C8B-B14F-4D97-AF65-F5344CB8AC3E}">
        <p14:creationId xmlns:p14="http://schemas.microsoft.com/office/powerpoint/2010/main" val="380561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1038844" y="3876643"/>
            <a:ext cx="8251058"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10803975" y="3876643"/>
            <a:ext cx="8263260"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ianummer 10">
            <a:extLst>
              <a:ext uri="{FF2B5EF4-FFF2-40B4-BE49-F238E27FC236}">
                <a16:creationId xmlns:a16="http://schemas.microsoft.com/office/drawing/2014/main" id="{260C6DF3-2547-4188-B44C-E1C924D734C5}"/>
              </a:ext>
            </a:extLst>
          </p:cNvPr>
          <p:cNvSpPr>
            <a:spLocks noGrp="1"/>
          </p:cNvSpPr>
          <p:nvPr>
            <p:ph type="sldNum" sz="quarter" idx="10"/>
          </p:nvPr>
        </p:nvSpPr>
        <p:spPr/>
        <p:txBody>
          <a:bodyPr/>
          <a:lstStyle/>
          <a:p>
            <a:fld id="{6C93B359-CF0D-4389-949E-16A33FCBB3EC}" type="slidenum">
              <a:rPr lang="nl-NL" smtClean="0"/>
              <a:t>‹nr.›</a:t>
            </a:fld>
            <a:endParaRPr lang="nl-NL" dirty="0"/>
          </a:p>
        </p:txBody>
      </p:sp>
      <p:sp>
        <p:nvSpPr>
          <p:cNvPr id="17" name="Vertrouwelijkheidsniveau">
            <a:extLst>
              <a:ext uri="{FF2B5EF4-FFF2-40B4-BE49-F238E27FC236}">
                <a16:creationId xmlns:a16="http://schemas.microsoft.com/office/drawing/2014/main" id="{1B09E170-CA11-4EE2-B82E-0AD6B2F1CC8F}"/>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B1CF7121-85E0-45D3-B910-BCF8E25FEC5F}"/>
              </a:ext>
            </a:extLst>
          </p:cNvPr>
          <p:cNvSpPr>
            <a:spLocks noGrp="1"/>
          </p:cNvSpPr>
          <p:nvPr>
            <p:ph type="title" hasCustomPrompt="1"/>
          </p:nvPr>
        </p:nvSpPr>
        <p:spPr/>
        <p:txBody>
          <a:bodyPr/>
          <a:lstStyle>
            <a:lvl1pPr>
              <a:defRPr/>
            </a:lvl1pPr>
          </a:lstStyle>
          <a:p>
            <a:r>
              <a:rPr lang="nl-NL" dirty="0"/>
              <a:t>Klik om een titel in te voegen</a:t>
            </a:r>
          </a:p>
        </p:txBody>
      </p:sp>
    </p:spTree>
    <p:extLst>
      <p:ext uri="{BB962C8B-B14F-4D97-AF65-F5344CB8AC3E}">
        <p14:creationId xmlns:p14="http://schemas.microsoft.com/office/powerpoint/2010/main" val="206674737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verticaal geel">
    <p:bg>
      <p:bgPr>
        <a:solidFill>
          <a:schemeClr val="accent2"/>
        </a:solidFill>
        <a:effectLst/>
      </p:bgPr>
    </p:bg>
    <p:spTree>
      <p:nvGrpSpPr>
        <p:cNvPr id="1" name=""/>
        <p:cNvGrpSpPr/>
        <p:nvPr/>
      </p:nvGrpSpPr>
      <p:grpSpPr>
        <a:xfrm>
          <a:off x="0" y="0"/>
          <a:ext cx="0" cy="0"/>
          <a:chOff x="0" y="0"/>
          <a:chExt cx="0" cy="0"/>
        </a:xfrm>
      </p:grpSpPr>
      <p:sp>
        <p:nvSpPr>
          <p:cNvPr id="11" name="Tijdelijke aanduiding voor tekst 11"/>
          <p:cNvSpPr>
            <a:spLocks noGrp="1"/>
          </p:cNvSpPr>
          <p:nvPr>
            <p:ph type="body" sz="quarter" idx="13" hasCustomPrompt="1"/>
          </p:nvPr>
        </p:nvSpPr>
        <p:spPr>
          <a:xfrm>
            <a:off x="10803975" y="3876642"/>
            <a:ext cx="8251388" cy="6536270"/>
          </a:xfrm>
        </p:spPr>
        <p:txBody>
          <a:bodyPr/>
          <a:lstStyle>
            <a:lvl1pPr marL="522435" indent="-522435">
              <a:buClr>
                <a:schemeClr val="tx1"/>
              </a:buClr>
              <a:buFont typeface="Arial" panose="020B0604020202020204" pitchFamily="34" charset="0"/>
              <a:buChar char="•"/>
              <a:defRPr>
                <a:solidFill>
                  <a:schemeClr val="tx1"/>
                </a:solidFill>
              </a:defRPr>
            </a:lvl1pPr>
            <a:lvl2pPr marL="1038933" indent="-522435">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jdelijke aanduiding voor dianummer 2">
            <a:extLst>
              <a:ext uri="{FF2B5EF4-FFF2-40B4-BE49-F238E27FC236}">
                <a16:creationId xmlns:a16="http://schemas.microsoft.com/office/drawing/2014/main" id="{A7984020-B91C-4CFF-88ED-501B2109C660}"/>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0" name="Tijdelijke aanduiding voor afbeelding 9">
            <a:extLst>
              <a:ext uri="{FF2B5EF4-FFF2-40B4-BE49-F238E27FC236}">
                <a16:creationId xmlns:a16="http://schemas.microsoft.com/office/drawing/2014/main" id="{F17C0AA7-9F88-4479-B7CF-C1BB31AB870A}"/>
              </a:ext>
            </a:extLst>
          </p:cNvPr>
          <p:cNvSpPr>
            <a:spLocks noGrp="1"/>
          </p:cNvSpPr>
          <p:nvPr>
            <p:ph type="pic" sz="quarter" idx="29" hasCustomPrompt="1"/>
          </p:nvPr>
        </p:nvSpPr>
        <p:spPr>
          <a:xfrm>
            <a:off x="0" y="0"/>
            <a:ext cx="10052050" cy="1130935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1507937"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4" name="Titel 3">
            <a:extLst>
              <a:ext uri="{FF2B5EF4-FFF2-40B4-BE49-F238E27FC236}">
                <a16:creationId xmlns:a16="http://schemas.microsoft.com/office/drawing/2014/main" id="{4C1E2EA9-BE63-4625-B099-2271F692DE60}"/>
              </a:ext>
            </a:extLst>
          </p:cNvPr>
          <p:cNvSpPr>
            <a:spLocks noGrp="1"/>
          </p:cNvSpPr>
          <p:nvPr>
            <p:ph type="title" hasCustomPrompt="1"/>
          </p:nvPr>
        </p:nvSpPr>
        <p:spPr>
          <a:xfrm>
            <a:off x="10803975" y="2114031"/>
            <a:ext cx="8251388" cy="1763190"/>
          </a:xfrm>
        </p:spPr>
        <p:txBody>
          <a:bodyPr/>
          <a:lstStyle>
            <a:lvl1pPr>
              <a:defRPr>
                <a:solidFill>
                  <a:schemeClr val="tx1"/>
                </a:solidFill>
              </a:defRPr>
            </a:lvl1pPr>
          </a:lstStyle>
          <a:p>
            <a:r>
              <a:rPr lang="nl-NL" dirty="0"/>
              <a:t>Klik om een titel in te voegen</a:t>
            </a:r>
          </a:p>
        </p:txBody>
      </p:sp>
      <p:sp>
        <p:nvSpPr>
          <p:cNvPr id="7" name="Vertrouwelijkheidsniveau">
            <a:extLst>
              <a:ext uri="{FF2B5EF4-FFF2-40B4-BE49-F238E27FC236}">
                <a16:creationId xmlns:a16="http://schemas.microsoft.com/office/drawing/2014/main" id="{6C2A6650-CEC0-489B-BFC0-04E78F01962C}"/>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3282252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te tekst geel">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1038845" y="1735674"/>
            <a:ext cx="18012541" cy="6637193"/>
          </a:xfrm>
        </p:spPr>
        <p:txBody>
          <a:bodyPr anchor="b" anchorCtr="0">
            <a:normAutofit/>
          </a:bodyPr>
          <a:lstStyle>
            <a:lvl1pPr algn="l">
              <a:defRPr sz="13193" b="0">
                <a:solidFill>
                  <a:schemeClr val="bg1"/>
                </a:solidFill>
              </a:defRPr>
            </a:lvl1pPr>
          </a:lstStyle>
          <a:p>
            <a:r>
              <a:rPr lang="nl-NL" dirty="0"/>
              <a:t>Klik om een titel in te voegen</a:t>
            </a:r>
          </a:p>
        </p:txBody>
      </p:sp>
      <p:sp>
        <p:nvSpPr>
          <p:cNvPr id="4" name="Ondertitel 2"/>
          <p:cNvSpPr>
            <a:spLocks noGrp="1"/>
          </p:cNvSpPr>
          <p:nvPr>
            <p:ph type="subTitle" idx="1" hasCustomPrompt="1"/>
          </p:nvPr>
        </p:nvSpPr>
        <p:spPr>
          <a:xfrm>
            <a:off x="1038845" y="8737027"/>
            <a:ext cx="18012541" cy="1522544"/>
          </a:xfrm>
        </p:spPr>
        <p:txBody>
          <a:bodyPr lIns="0" tIns="0" rIns="0">
            <a:normAutofit/>
          </a:bodyPr>
          <a:lstStyle>
            <a:lvl1pPr marL="0" indent="0" algn="l">
              <a:buNone/>
              <a:defRPr sz="3958">
                <a:solidFill>
                  <a:schemeClr val="bg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bg1"/>
                </a:solidFill>
              </a:defRPr>
            </a:lvl1pPr>
          </a:lstStyle>
          <a:p>
            <a:pPr lvl="0"/>
            <a:r>
              <a:rPr lang="nl-NL" dirty="0"/>
              <a:t>[vertrouwelijkheidsniveau]</a:t>
            </a:r>
          </a:p>
        </p:txBody>
      </p:sp>
    </p:spTree>
    <p:extLst>
      <p:ext uri="{BB962C8B-B14F-4D97-AF65-F5344CB8AC3E}">
        <p14:creationId xmlns:p14="http://schemas.microsoft.com/office/powerpoint/2010/main" val="11592867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userDrawn="1"/>
        </p:nvSpPr>
        <p:spPr>
          <a:xfrm>
            <a:off x="0" y="0"/>
            <a:ext cx="10052050" cy="1130935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Tijdelijke aanduiding voor tekst 3"/>
          <p:cNvSpPr>
            <a:spLocks noGrp="1"/>
          </p:cNvSpPr>
          <p:nvPr>
            <p:ph type="body" sz="quarter" idx="10" hasCustomPrompt="1"/>
          </p:nvPr>
        </p:nvSpPr>
        <p:spPr>
          <a:xfrm>
            <a:off x="10803975" y="1735672"/>
            <a:ext cx="8251388" cy="8523899"/>
          </a:xfrm>
        </p:spPr>
        <p:txBody>
          <a:bodyPr anchor="ctr" anchorCtr="0"/>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1038844" y="5011790"/>
            <a:ext cx="8251058" cy="1763190"/>
          </a:xfrm>
        </p:spPr>
        <p:txBody>
          <a:bodyPr/>
          <a:lstStyle>
            <a:lvl1pPr>
              <a:defRPr>
                <a:solidFill>
                  <a:schemeClr val="tx1"/>
                </a:solidFill>
              </a:defRPr>
            </a:lvl1pPr>
          </a:lstStyle>
          <a:p>
            <a:r>
              <a:rPr lang="nl-NL" dirty="0"/>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dirty="0"/>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6096338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10803975" y="3876643"/>
            <a:ext cx="8251388"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dianummer 13">
            <a:extLst>
              <a:ext uri="{FF2B5EF4-FFF2-40B4-BE49-F238E27FC236}">
                <a16:creationId xmlns:a16="http://schemas.microsoft.com/office/drawing/2014/main" id="{0E24862E-A238-48C9-966B-53C0A9936E1E}"/>
              </a:ext>
            </a:extLst>
          </p:cNvPr>
          <p:cNvSpPr>
            <a:spLocks noGrp="1"/>
          </p:cNvSpPr>
          <p:nvPr>
            <p:ph type="sldNum" sz="quarter" idx="29"/>
          </p:nvPr>
        </p:nvSpPr>
        <p:spPr/>
        <p:txBody>
          <a:bodyPr/>
          <a:lstStyle/>
          <a:p>
            <a:fld id="{6C93B359-CF0D-4389-949E-16A33FCBB3EC}" type="slidenum">
              <a:rPr lang="nl-NL" smtClean="0"/>
              <a:pPr/>
              <a:t>‹nr.›</a:t>
            </a:fld>
            <a:endParaRPr lang="nl-NL" dirty="0"/>
          </a:p>
        </p:txBody>
      </p:sp>
      <p:sp>
        <p:nvSpPr>
          <p:cNvPr id="17" name="Titel 16">
            <a:extLst>
              <a:ext uri="{FF2B5EF4-FFF2-40B4-BE49-F238E27FC236}">
                <a16:creationId xmlns:a16="http://schemas.microsoft.com/office/drawing/2014/main" id="{9C42D806-99A5-4854-9BB7-C93AB66EA383}"/>
              </a:ext>
            </a:extLst>
          </p:cNvPr>
          <p:cNvSpPr>
            <a:spLocks noGrp="1"/>
          </p:cNvSpPr>
          <p:nvPr>
            <p:ph type="title" hasCustomPrompt="1"/>
          </p:nvPr>
        </p:nvSpPr>
        <p:spPr>
          <a:xfrm>
            <a:off x="10803975" y="2114031"/>
            <a:ext cx="8251388" cy="1763190"/>
          </a:xfrm>
        </p:spPr>
        <p:txBody>
          <a:bodyPr/>
          <a:lstStyle>
            <a:lvl1pPr>
              <a:defRPr/>
            </a:lvl1pPr>
          </a:lstStyle>
          <a:p>
            <a:r>
              <a:rPr lang="nl-NL" dirty="0"/>
              <a:t>Klik om een titel in te voegen</a:t>
            </a:r>
          </a:p>
        </p:txBody>
      </p:sp>
      <p:sp>
        <p:nvSpPr>
          <p:cNvPr id="7" name="Vertrouwelijkheidsniveau">
            <a:extLst>
              <a:ext uri="{FF2B5EF4-FFF2-40B4-BE49-F238E27FC236}">
                <a16:creationId xmlns:a16="http://schemas.microsoft.com/office/drawing/2014/main" id="{4BAFB278-E939-4041-A70B-47CB8943C72B}"/>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8" name="Tijdelijke aanduiding voor afbeelding 7">
            <a:extLst>
              <a:ext uri="{FF2B5EF4-FFF2-40B4-BE49-F238E27FC236}">
                <a16:creationId xmlns:a16="http://schemas.microsoft.com/office/drawing/2014/main" id="{F4CFC7BE-2502-4C51-AFEA-F92D97467734}"/>
              </a:ext>
            </a:extLst>
          </p:cNvPr>
          <p:cNvSpPr>
            <a:spLocks noGrp="1"/>
          </p:cNvSpPr>
          <p:nvPr>
            <p:ph type="pic" sz="quarter" idx="30" hasCustomPrompt="1"/>
          </p:nvPr>
        </p:nvSpPr>
        <p:spPr>
          <a:xfrm>
            <a:off x="0" y="0"/>
            <a:ext cx="10052050" cy="1130935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1507937"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Tree>
    <p:extLst>
      <p:ext uri="{BB962C8B-B14F-4D97-AF65-F5344CB8AC3E}">
        <p14:creationId xmlns:p14="http://schemas.microsoft.com/office/powerpoint/2010/main" val="205213198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beelding horizontaal geel">
    <p:bg>
      <p:bgPr>
        <a:solidFill>
          <a:schemeClr val="accent2"/>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40B2573-7117-47DC-A1FC-56A832A1E9D3}"/>
              </a:ext>
            </a:extLst>
          </p:cNvPr>
          <p:cNvSpPr>
            <a:spLocks noGrp="1"/>
          </p:cNvSpPr>
          <p:nvPr>
            <p:ph type="pic" sz="quarter" idx="10" hasCustomPrompt="1"/>
          </p:nvPr>
        </p:nvSpPr>
        <p:spPr>
          <a:xfrm>
            <a:off x="0" y="5654675"/>
            <a:ext cx="20104100" cy="5654675"/>
          </a:xfrm>
          <a:solidFill>
            <a:schemeClr val="tx1">
              <a:lumMod val="85000"/>
            </a:schemeClr>
          </a:solidFill>
        </p:spPr>
        <p:txBody>
          <a:bodyPr tIns="1080000" anchor="t" anchorCtr="1"/>
          <a:lstStyle>
            <a:lvl1pPr marL="0" marR="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solidFill>
                  <a:schemeClr val="bg1"/>
                </a:solidFill>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6" name="Tijdelijke aanduiding voor dianummer 5">
            <a:extLst>
              <a:ext uri="{FF2B5EF4-FFF2-40B4-BE49-F238E27FC236}">
                <a16:creationId xmlns:a16="http://schemas.microsoft.com/office/drawing/2014/main" id="{C27AD964-7CC1-4105-95CD-B7149718814C}"/>
              </a:ext>
            </a:extLst>
          </p:cNvPr>
          <p:cNvSpPr>
            <a:spLocks noGrp="1"/>
          </p:cNvSpPr>
          <p:nvPr>
            <p:ph type="sldNum" sz="quarter" idx="11"/>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7" name="Titel 6">
            <a:extLst>
              <a:ext uri="{FF2B5EF4-FFF2-40B4-BE49-F238E27FC236}">
                <a16:creationId xmlns:a16="http://schemas.microsoft.com/office/drawing/2014/main" id="{4A879FCC-B15B-43B0-94C1-EA709F51A48D}"/>
              </a:ext>
            </a:extLst>
          </p:cNvPr>
          <p:cNvSpPr>
            <a:spLocks noGrp="1"/>
          </p:cNvSpPr>
          <p:nvPr>
            <p:ph type="title" hasCustomPrompt="1"/>
          </p:nvPr>
        </p:nvSpPr>
        <p:spPr/>
        <p:txBody>
          <a:bodyPr/>
          <a:lstStyle>
            <a:lvl1pPr>
              <a:defRPr>
                <a:solidFill>
                  <a:schemeClr val="bg1"/>
                </a:solidFill>
              </a:defRPr>
            </a:lvl1pPr>
          </a:lstStyle>
          <a:p>
            <a:r>
              <a:rPr lang="nl-NL" dirty="0"/>
              <a:t>Klik om een titel in te voegen</a:t>
            </a:r>
          </a:p>
        </p:txBody>
      </p:sp>
    </p:spTree>
    <p:extLst>
      <p:ext uri="{BB962C8B-B14F-4D97-AF65-F5344CB8AC3E}">
        <p14:creationId xmlns:p14="http://schemas.microsoft.com/office/powerpoint/2010/main" val="116264058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D76FA77-7724-405A-BCBC-F7FB2273E85D}"/>
              </a:ext>
            </a:extLst>
          </p:cNvPr>
          <p:cNvSpPr>
            <a:spLocks noGrp="1"/>
          </p:cNvSpPr>
          <p:nvPr>
            <p:ph type="pic" sz="quarter" idx="11" hasCustomPrompt="1"/>
          </p:nvPr>
        </p:nvSpPr>
        <p:spPr>
          <a:xfrm>
            <a:off x="0" y="0"/>
            <a:ext cx="20104100" cy="11309350"/>
          </a:xfrm>
          <a:custGeom>
            <a:avLst/>
            <a:gdLst>
              <a:gd name="connsiteX0" fmla="*/ 0 w 12192000"/>
              <a:gd name="connsiteY0" fmla="*/ 0 h 6858000"/>
              <a:gd name="connsiteX1" fmla="*/ 5329235 w 12192000"/>
              <a:gd name="connsiteY1" fmla="*/ 0 h 6858000"/>
              <a:gd name="connsiteX2" fmla="*/ 5848350 w 12192000"/>
              <a:gd name="connsiteY2" fmla="*/ 0 h 6858000"/>
              <a:gd name="connsiteX3" fmla="*/ 5857872 w 12192000"/>
              <a:gd name="connsiteY3" fmla="*/ 0 h 6858000"/>
              <a:gd name="connsiteX4" fmla="*/ 5857872 w 12192000"/>
              <a:gd name="connsiteY4" fmla="*/ 711998 h 6858000"/>
              <a:gd name="connsiteX5" fmla="*/ 6324600 w 12192000"/>
              <a:gd name="connsiteY5" fmla="*/ 711998 h 6858000"/>
              <a:gd name="connsiteX6" fmla="*/ 6324600 w 12192000"/>
              <a:gd name="connsiteY6" fmla="*/ 0 h 6858000"/>
              <a:gd name="connsiteX7" fmla="*/ 12192000 w 12192000"/>
              <a:gd name="connsiteY7" fmla="*/ 0 h 6858000"/>
              <a:gd name="connsiteX8" fmla="*/ 12192000 w 12192000"/>
              <a:gd name="connsiteY8" fmla="*/ 6858000 h 6858000"/>
              <a:gd name="connsiteX9" fmla="*/ 6324600 w 12192000"/>
              <a:gd name="connsiteY9" fmla="*/ 6858000 h 6858000"/>
              <a:gd name="connsiteX10" fmla="*/ 584835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5329235" y="0"/>
                </a:lnTo>
                <a:lnTo>
                  <a:pt x="5848350" y="0"/>
                </a:lnTo>
                <a:lnTo>
                  <a:pt x="5857872" y="0"/>
                </a:lnTo>
                <a:lnTo>
                  <a:pt x="5857872" y="711998"/>
                </a:lnTo>
                <a:lnTo>
                  <a:pt x="6324600" y="711998"/>
                </a:lnTo>
                <a:lnTo>
                  <a:pt x="6324600" y="0"/>
                </a:lnTo>
                <a:lnTo>
                  <a:pt x="12192000" y="0"/>
                </a:lnTo>
                <a:lnTo>
                  <a:pt x="12192000" y="6858000"/>
                </a:lnTo>
                <a:lnTo>
                  <a:pt x="6324600" y="6858000"/>
                </a:lnTo>
                <a:lnTo>
                  <a:pt x="5848350" y="6858000"/>
                </a:lnTo>
                <a:lnTo>
                  <a:pt x="0" y="6858000"/>
                </a:lnTo>
                <a:close/>
              </a:path>
            </a:pathLst>
          </a:custGeom>
          <a:solidFill>
            <a:schemeClr val="bg1">
              <a:lumMod val="85000"/>
            </a:schemeClr>
          </a:solidFill>
        </p:spPr>
        <p:txBody>
          <a:bodyPr wrap="square" tIns="2520000" anchor="t" anchorCtr="1">
            <a:noAutofit/>
          </a:bodyPr>
          <a:lstStyle>
            <a:lvl1pPr marL="0" marR="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5" name="Titel 4"/>
          <p:cNvSpPr>
            <a:spLocks noGrp="1"/>
          </p:cNvSpPr>
          <p:nvPr>
            <p:ph type="title" hasCustomPrompt="1"/>
          </p:nvPr>
        </p:nvSpPr>
        <p:spPr>
          <a:xfrm>
            <a:off x="0" y="8498958"/>
            <a:ext cx="20104100" cy="949867"/>
          </a:xfrm>
          <a:solidFill>
            <a:schemeClr val="accent2"/>
          </a:solidFill>
        </p:spPr>
        <p:txBody>
          <a:bodyPr lIns="630000" anchor="ctr" anchorCtr="0">
            <a:noAutofit/>
          </a:bodyPr>
          <a:lstStyle>
            <a:lvl1pPr algn="l">
              <a:defRPr sz="5277">
                <a:solidFill>
                  <a:schemeClr val="tx1"/>
                </a:solidFill>
              </a:defRPr>
            </a:lvl1pPr>
          </a:lstStyle>
          <a:p>
            <a:r>
              <a:rPr lang="nl-NL" dirty="0"/>
              <a:t>Klik om een naam in te voegen</a:t>
            </a:r>
          </a:p>
        </p:txBody>
      </p:sp>
      <p:sp>
        <p:nvSpPr>
          <p:cNvPr id="3" name="Tijdelijke aanduiding voor tekst 2"/>
          <p:cNvSpPr>
            <a:spLocks noGrp="1"/>
          </p:cNvSpPr>
          <p:nvPr>
            <p:ph type="body" sz="quarter" idx="10" hasCustomPrompt="1"/>
          </p:nvPr>
        </p:nvSpPr>
        <p:spPr>
          <a:xfrm>
            <a:off x="0" y="9606538"/>
            <a:ext cx="20104100" cy="653033"/>
          </a:xfrm>
          <a:solidFill>
            <a:schemeClr val="bg1"/>
          </a:solidFill>
        </p:spPr>
        <p:txBody>
          <a:bodyPr lIns="630000" anchor="ctr" anchorCtr="0">
            <a:normAutofit/>
          </a:bodyPr>
          <a:lstStyle>
            <a:lvl1pPr marL="0" indent="0">
              <a:buNone/>
              <a:defRPr sz="3298" i="0">
                <a:solidFill>
                  <a:schemeClr val="tx1"/>
                </a:solidFill>
              </a:defRPr>
            </a:lvl1pPr>
            <a:lvl2pPr marL="516498" indent="0">
              <a:buNone/>
              <a:defRPr/>
            </a:lvl2pPr>
            <a:lvl3pPr marL="1038933" indent="0">
              <a:buNone/>
              <a:defRPr/>
            </a:lvl3pPr>
            <a:lvl4pPr marL="1555431" indent="0">
              <a:buNone/>
              <a:defRPr/>
            </a:lvl4pPr>
            <a:lvl5pPr marL="2077866" indent="0">
              <a:buNone/>
              <a:defRPr/>
            </a:lvl5pPr>
          </a:lstStyle>
          <a:p>
            <a:pPr lvl="0"/>
            <a:r>
              <a:rPr lang="nl-NL" dirty="0"/>
              <a:t>Klik om functie of project in te voegen</a:t>
            </a:r>
          </a:p>
        </p:txBody>
      </p:sp>
      <p:sp>
        <p:nvSpPr>
          <p:cNvPr id="12" name="Tijdelijke aanduiding voor dianummer 11">
            <a:extLst>
              <a:ext uri="{FF2B5EF4-FFF2-40B4-BE49-F238E27FC236}">
                <a16:creationId xmlns:a16="http://schemas.microsoft.com/office/drawing/2014/main" id="{49EE6DDE-E144-43EA-A883-E219AA865806}"/>
              </a:ext>
            </a:extLst>
          </p:cNvPr>
          <p:cNvSpPr>
            <a:spLocks noGrp="1"/>
          </p:cNvSpPr>
          <p:nvPr>
            <p:ph type="sldNum" sz="quarter" idx="12"/>
          </p:nvPr>
        </p:nvSpPr>
        <p:spPr/>
        <p:txBody>
          <a:bodyPr/>
          <a:lstStyle/>
          <a:p>
            <a:fld id="{6C93B359-CF0D-4389-949E-16A33FCBB3EC}" type="slidenum">
              <a:rPr lang="nl-NL" smtClean="0"/>
              <a:pPr/>
              <a:t>‹nr.›</a:t>
            </a:fld>
            <a:endParaRPr lang="nl-NL" dirty="0"/>
          </a:p>
        </p:txBody>
      </p:sp>
    </p:spTree>
    <p:extLst>
      <p:ext uri="{BB962C8B-B14F-4D97-AF65-F5344CB8AC3E}">
        <p14:creationId xmlns:p14="http://schemas.microsoft.com/office/powerpoint/2010/main" val="4040946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act ">
    <p:bg>
      <p:bgPr>
        <a:solidFill>
          <a:schemeClr val="accent2"/>
        </a:solidFill>
        <a:effectLst/>
      </p:bgPr>
    </p:bg>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CE883B12-7812-4AB5-9452-637027F74772}"/>
              </a:ext>
            </a:extLst>
          </p:cNvPr>
          <p:cNvSpPr/>
          <p:nvPr userDrawn="1"/>
        </p:nvSpPr>
        <p:spPr>
          <a:xfrm>
            <a:off x="0" y="0"/>
            <a:ext cx="10052050" cy="1130935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 name="Tijdelijke aanduiding voor tekst 13"/>
          <p:cNvSpPr>
            <a:spLocks noGrp="1"/>
          </p:cNvSpPr>
          <p:nvPr>
            <p:ph type="body" sz="quarter" idx="13" hasCustomPrompt="1"/>
          </p:nvPr>
        </p:nvSpPr>
        <p:spPr>
          <a:xfrm>
            <a:off x="11833396" y="3769783"/>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19" name="Tijdelijke aanduiding voor tekst 13"/>
          <p:cNvSpPr>
            <a:spLocks noGrp="1"/>
          </p:cNvSpPr>
          <p:nvPr>
            <p:ph type="body" sz="quarter" idx="17" hasCustomPrompt="1"/>
          </p:nvPr>
        </p:nvSpPr>
        <p:spPr>
          <a:xfrm>
            <a:off x="11833396" y="5078302"/>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20" name="Tijdelijke aanduiding voor tekst 13"/>
          <p:cNvSpPr>
            <a:spLocks noGrp="1"/>
          </p:cNvSpPr>
          <p:nvPr>
            <p:ph type="body" sz="quarter" idx="18" hasCustomPrompt="1"/>
          </p:nvPr>
        </p:nvSpPr>
        <p:spPr>
          <a:xfrm>
            <a:off x="11833396" y="6341524"/>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21" name="Tijdelijke aanduiding voor afbeelding 3"/>
          <p:cNvSpPr>
            <a:spLocks noGrp="1" noChangeAspect="1"/>
          </p:cNvSpPr>
          <p:nvPr>
            <p:ph type="pic" sz="quarter" idx="19"/>
          </p:nvPr>
        </p:nvSpPr>
        <p:spPr>
          <a:xfrm>
            <a:off x="10815850" y="3894031"/>
            <a:ext cx="892421" cy="890500"/>
          </a:xfrm>
          <a:blipFill>
            <a:blip r:embed="rId2"/>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10815850" y="5190230"/>
            <a:ext cx="892421" cy="890500"/>
          </a:xfrm>
          <a:blipFill>
            <a:blip r:embed="rId3"/>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10815850" y="6465772"/>
            <a:ext cx="892421" cy="890500"/>
          </a:xfrm>
          <a:blipFill>
            <a:blip r:embed="rId4"/>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3" name="Titel 2">
            <a:extLst>
              <a:ext uri="{FF2B5EF4-FFF2-40B4-BE49-F238E27FC236}">
                <a16:creationId xmlns:a16="http://schemas.microsoft.com/office/drawing/2014/main" id="{D869C57F-4252-4209-A8BC-33FAC7ADB69A}"/>
              </a:ext>
            </a:extLst>
          </p:cNvPr>
          <p:cNvSpPr>
            <a:spLocks noGrp="1"/>
          </p:cNvSpPr>
          <p:nvPr>
            <p:ph type="title" hasCustomPrompt="1"/>
          </p:nvPr>
        </p:nvSpPr>
        <p:spPr>
          <a:xfrm>
            <a:off x="1038844" y="5030423"/>
            <a:ext cx="8240979" cy="1763190"/>
          </a:xfrm>
        </p:spPr>
        <p:txBody>
          <a:bodyPr/>
          <a:lstStyle>
            <a:lvl1pPr>
              <a:defRPr>
                <a:solidFill>
                  <a:schemeClr val="tx1"/>
                </a:solidFill>
              </a:defRPr>
            </a:lvl1pPr>
          </a:lstStyle>
          <a:p>
            <a:r>
              <a:rPr lang="nl-NL" dirty="0"/>
              <a:t>Type een afsluitende zin</a:t>
            </a:r>
          </a:p>
        </p:txBody>
      </p:sp>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dirty="0"/>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pic>
        <p:nvPicPr>
          <p:cNvPr id="24" name="Afbeelding 23">
            <a:extLst>
              <a:ext uri="{FF2B5EF4-FFF2-40B4-BE49-F238E27FC236}">
                <a16:creationId xmlns:a16="http://schemas.microsoft.com/office/drawing/2014/main" id="{6D7B6104-9A05-4402-8182-B455998884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3195386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2"/>
        </a:solidFill>
        <a:effectLst/>
      </p:bgPr>
    </p:bg>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FB7BC648-3F3A-4FE6-B474-FF08AD16EC55}"/>
              </a:ext>
            </a:extLst>
          </p:cNvPr>
          <p:cNvSpPr/>
          <p:nvPr userDrawn="1"/>
        </p:nvSpPr>
        <p:spPr>
          <a:xfrm>
            <a:off x="0" y="0"/>
            <a:ext cx="10052050" cy="11309350"/>
          </a:xfrm>
          <a:custGeom>
            <a:avLst/>
            <a:gdLst>
              <a:gd name="connsiteX0" fmla="*/ 0 w 6096000"/>
              <a:gd name="connsiteY0" fmla="*/ 0 h 6858000"/>
              <a:gd name="connsiteX1" fmla="*/ 5850001 w 6096000"/>
              <a:gd name="connsiteY1" fmla="*/ 0 h 6858000"/>
              <a:gd name="connsiteX2" fmla="*/ 5850001 w 6096000"/>
              <a:gd name="connsiteY2" fmla="*/ 975600 h 6858000"/>
              <a:gd name="connsiteX3" fmla="*/ 6096000 w 6096000"/>
              <a:gd name="connsiteY3" fmla="*/ 975600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50001" y="0"/>
                </a:lnTo>
                <a:lnTo>
                  <a:pt x="5850001" y="975600"/>
                </a:lnTo>
                <a:lnTo>
                  <a:pt x="6096000" y="975600"/>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hasCustomPrompt="1"/>
          </p:nvPr>
        </p:nvSpPr>
        <p:spPr>
          <a:xfrm>
            <a:off x="10803975" y="6031653"/>
            <a:ext cx="8251388" cy="3015827"/>
          </a:xfrm>
        </p:spPr>
        <p:txBody>
          <a:bodyPr lIns="0" tIns="0" rIns="0" bIns="0"/>
          <a:lstStyle>
            <a:lvl1pPr marL="0" indent="0" algn="l">
              <a:spcBef>
                <a:spcPts val="0"/>
              </a:spcBef>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25" name="Tijdelijke aanduiding voor tekst 16"/>
          <p:cNvSpPr>
            <a:spLocks noGrp="1"/>
          </p:cNvSpPr>
          <p:nvPr>
            <p:ph type="body" sz="quarter" idx="21" hasCustomPrompt="1"/>
          </p:nvPr>
        </p:nvSpPr>
        <p:spPr>
          <a:xfrm>
            <a:off x="10803975"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21" name="Titel 1"/>
          <p:cNvSpPr>
            <a:spLocks noGrp="1"/>
          </p:cNvSpPr>
          <p:nvPr>
            <p:ph type="ctrTitle" hasCustomPrompt="1"/>
          </p:nvPr>
        </p:nvSpPr>
        <p:spPr>
          <a:xfrm>
            <a:off x="10803975" y="3496725"/>
            <a:ext cx="8251388" cy="2314228"/>
          </a:xfrm>
        </p:spPr>
        <p:txBody>
          <a:bodyPr tIns="0" bIns="0" anchor="b">
            <a:normAutofit/>
          </a:bodyPr>
          <a:lstStyle>
            <a:lvl1pPr algn="l">
              <a:defRPr sz="5937">
                <a:solidFill>
                  <a:schemeClr val="tx1"/>
                </a:solidFill>
              </a:defRPr>
            </a:lvl1pPr>
          </a:lstStyle>
          <a:p>
            <a:r>
              <a:rPr lang="nl-NL" dirty="0"/>
              <a:t>Klik om een titel in te voegen</a:t>
            </a:r>
          </a:p>
        </p:txBody>
      </p:sp>
      <p:sp>
        <p:nvSpPr>
          <p:cNvPr id="9" name="Tijdelijke aanduiding voor tekst 8">
            <a:extLst>
              <a:ext uri="{FF2B5EF4-FFF2-40B4-BE49-F238E27FC236}">
                <a16:creationId xmlns:a16="http://schemas.microsoft.com/office/drawing/2014/main" id="{BCE3D936-01A5-42C9-A617-17B3B8FB8C54}"/>
              </a:ext>
            </a:extLst>
          </p:cNvPr>
          <p:cNvSpPr>
            <a:spLocks noGrp="1"/>
          </p:cNvSpPr>
          <p:nvPr>
            <p:ph type="body" sz="quarter" idx="25" hasCustomPrompt="1"/>
          </p:nvPr>
        </p:nvSpPr>
        <p:spPr>
          <a:xfrm>
            <a:off x="10803975"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18218351" y="10766099"/>
            <a:ext cx="842948" cy="302770"/>
          </a:xfrm>
        </p:spPr>
        <p:txBody>
          <a:bodyPr/>
          <a:lstStyle/>
          <a:p>
            <a:fld id="{6C93B359-CF0D-4389-949E-16A33FCBB3EC}" type="slidenum">
              <a:rPr lang="nl-NL" smtClean="0"/>
              <a:t>‹nr.›</a:t>
            </a:fld>
            <a:endParaRPr lang="nl-NL" dirty="0"/>
          </a:p>
        </p:txBody>
      </p:sp>
      <p:pic>
        <p:nvPicPr>
          <p:cNvPr id="10" name="LogoLandmacht"/>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5302" y="1939"/>
            <a:ext cx="20073491" cy="329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1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275837"/>
                </a:solidFill>
                <a:latin typeface="Asap-Medium"/>
                <a:cs typeface="Asap-Medium"/>
              </a:defRPr>
            </a:lvl1pPr>
          </a:lstStyle>
          <a:p>
            <a:endParaRPr/>
          </a:p>
        </p:txBody>
      </p:sp>
      <p:sp>
        <p:nvSpPr>
          <p:cNvPr id="3" name="Holder 3"/>
          <p:cNvSpPr>
            <a:spLocks noGrp="1"/>
          </p:cNvSpPr>
          <p:nvPr>
            <p:ph type="body" idx="1"/>
          </p:nvPr>
        </p:nvSpPr>
        <p:spPr/>
        <p:txBody>
          <a:bodyPr lIns="0" tIns="0" rIns="0" bIns="0"/>
          <a:lstStyle>
            <a:lvl1pPr>
              <a:defRPr sz="3200" b="0" i="0">
                <a:solidFill>
                  <a:srgbClr val="275837"/>
                </a:solidFill>
                <a:latin typeface="Asap"/>
                <a:cs typeface="Asap"/>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horizontaal">
    <p:bg>
      <p:bgPr>
        <a:solidFill>
          <a:schemeClr val="accent2"/>
        </a:solidFill>
        <a:effectLst/>
      </p:bgPr>
    </p:bg>
    <p:spTree>
      <p:nvGrpSpPr>
        <p:cNvPr id="1" name=""/>
        <p:cNvGrpSpPr/>
        <p:nvPr/>
      </p:nvGrpSpPr>
      <p:grpSpPr>
        <a:xfrm>
          <a:off x="0" y="0"/>
          <a:ext cx="0" cy="0"/>
          <a:chOff x="0" y="0"/>
          <a:chExt cx="0" cy="0"/>
        </a:xfrm>
      </p:grpSpPr>
      <p:sp>
        <p:nvSpPr>
          <p:cNvPr id="6" name="Rechthoek 5"/>
          <p:cNvSpPr/>
          <p:nvPr userDrawn="1"/>
        </p:nvSpPr>
        <p:spPr>
          <a:xfrm>
            <a:off x="0" y="5652060"/>
            <a:ext cx="20104100" cy="5657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1047090" y="3099602"/>
            <a:ext cx="18012541" cy="2552458"/>
          </a:xfrm>
        </p:spPr>
        <p:txBody>
          <a:bodyPr anchor="ctr" anchorCtr="0">
            <a:normAutofit/>
          </a:bodyPr>
          <a:lstStyle>
            <a:lvl1pPr>
              <a:defRPr sz="7916">
                <a:solidFill>
                  <a:schemeClr val="tx1"/>
                </a:solidFill>
              </a:defRPr>
            </a:lvl1pPr>
          </a:lstStyle>
          <a:p>
            <a:r>
              <a:rPr lang="nl-NL" dirty="0"/>
              <a:t>Klik om een titel in te voegen</a:t>
            </a:r>
          </a:p>
        </p:txBody>
      </p:sp>
      <p:sp>
        <p:nvSpPr>
          <p:cNvPr id="9" name="Ondertitel 2"/>
          <p:cNvSpPr>
            <a:spLocks noGrp="1"/>
          </p:cNvSpPr>
          <p:nvPr>
            <p:ph type="subTitle" idx="1" hasCustomPrompt="1"/>
          </p:nvPr>
        </p:nvSpPr>
        <p:spPr>
          <a:xfrm>
            <a:off x="1047089" y="6183183"/>
            <a:ext cx="18015160" cy="2864298"/>
          </a:xfrm>
        </p:spPr>
        <p:txBody>
          <a:bodyPr lIns="0" tIns="0" rIns="0" bIns="0"/>
          <a:lstStyle>
            <a:lvl1pPr marL="0" indent="0" algn="l">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22" name="Tijdelijke aanduiding voor dianummer 21">
            <a:extLst>
              <a:ext uri="{FF2B5EF4-FFF2-40B4-BE49-F238E27FC236}">
                <a16:creationId xmlns:a16="http://schemas.microsoft.com/office/drawing/2014/main" id="{17E1F773-BF9C-4C35-ABBC-BFB53364B3A3}"/>
              </a:ext>
            </a:extLst>
          </p:cNvPr>
          <p:cNvSpPr>
            <a:spLocks noGrp="1"/>
          </p:cNvSpPr>
          <p:nvPr>
            <p:ph type="sldNum" sz="quarter" idx="11"/>
          </p:nvPr>
        </p:nvSpPr>
        <p:spPr/>
        <p:txBody>
          <a:bodyPr/>
          <a:lstStyle/>
          <a:p>
            <a:fld id="{6C93B359-CF0D-4389-949E-16A33FCBB3EC}" type="slidenum">
              <a:rPr lang="nl-NL" smtClean="0"/>
              <a:t>‹nr.›</a:t>
            </a:fld>
            <a:endParaRPr lang="nl-NL" dirty="0"/>
          </a:p>
        </p:txBody>
      </p:sp>
      <p:sp>
        <p:nvSpPr>
          <p:cNvPr id="23" name="Vertrouwelijkheidsniveau">
            <a:extLst>
              <a:ext uri="{FF2B5EF4-FFF2-40B4-BE49-F238E27FC236}">
                <a16:creationId xmlns:a16="http://schemas.microsoft.com/office/drawing/2014/main" id="{9083841F-8AA4-4AEC-93F7-5EDA66B599C7}"/>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8" name="Tijdelijke aanduiding voor tekst 16">
            <a:extLst>
              <a:ext uri="{FF2B5EF4-FFF2-40B4-BE49-F238E27FC236}">
                <a16:creationId xmlns:a16="http://schemas.microsoft.com/office/drawing/2014/main" id="{631BC45E-EEEE-444C-8340-F4E4E532BFAC}"/>
              </a:ext>
            </a:extLst>
          </p:cNvPr>
          <p:cNvSpPr>
            <a:spLocks noGrp="1"/>
          </p:cNvSpPr>
          <p:nvPr>
            <p:ph type="body" sz="quarter" idx="21" hasCustomPrompt="1"/>
          </p:nvPr>
        </p:nvSpPr>
        <p:spPr>
          <a:xfrm>
            <a:off x="1038846"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11" name="Tijdelijke aanduiding voor tekst 8">
            <a:extLst>
              <a:ext uri="{FF2B5EF4-FFF2-40B4-BE49-F238E27FC236}">
                <a16:creationId xmlns:a16="http://schemas.microsoft.com/office/drawing/2014/main" id="{24115787-E7BA-4E6B-ACDF-C586817C79B4}"/>
              </a:ext>
            </a:extLst>
          </p:cNvPr>
          <p:cNvSpPr>
            <a:spLocks noGrp="1"/>
          </p:cNvSpPr>
          <p:nvPr>
            <p:ph type="body" sz="quarter" idx="25" hasCustomPrompt="1"/>
          </p:nvPr>
        </p:nvSpPr>
        <p:spPr>
          <a:xfrm>
            <a:off x="1038844"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pic>
        <p:nvPicPr>
          <p:cNvPr id="10" name="Afbeelding 9">
            <a:extLst>
              <a:ext uri="{FF2B5EF4-FFF2-40B4-BE49-F238E27FC236}">
                <a16:creationId xmlns:a16="http://schemas.microsoft.com/office/drawing/2014/main" id="{08FD66A7-5A78-459B-9B7F-13F33318D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1331958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afbeelding verticaal">
    <p:bg>
      <p:bgPr>
        <a:solidFill>
          <a:schemeClr val="accent2"/>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0C91930-E0E3-4652-8A0C-E4B528AB5B7B}"/>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3" name="Tijdelijke aanduiding voor afbeelding 12">
            <a:extLst>
              <a:ext uri="{FF2B5EF4-FFF2-40B4-BE49-F238E27FC236}">
                <a16:creationId xmlns:a16="http://schemas.microsoft.com/office/drawing/2014/main" id="{51AE06CA-FDAB-47E6-9A6B-49429DE85BD5}"/>
              </a:ext>
            </a:extLst>
          </p:cNvPr>
          <p:cNvSpPr>
            <a:spLocks noGrp="1"/>
          </p:cNvSpPr>
          <p:nvPr>
            <p:ph type="pic" sz="quarter" idx="29" hasCustomPrompt="1"/>
          </p:nvPr>
        </p:nvSpPr>
        <p:spPr>
          <a:xfrm>
            <a:off x="0" y="0"/>
            <a:ext cx="10052050" cy="11309350"/>
          </a:xfrm>
          <a:custGeom>
            <a:avLst/>
            <a:gdLst>
              <a:gd name="connsiteX0" fmla="*/ 6069807 w 6096000"/>
              <a:gd name="connsiteY0" fmla="*/ 975600 h 6858000"/>
              <a:gd name="connsiteX1" fmla="*/ 6096000 w 6096000"/>
              <a:gd name="connsiteY1" fmla="*/ 975600 h 6858000"/>
              <a:gd name="connsiteX2" fmla="*/ 6096000 w 6096000"/>
              <a:gd name="connsiteY2" fmla="*/ 1014413 h 6858000"/>
              <a:gd name="connsiteX3" fmla="*/ 6069807 w 6096000"/>
              <a:gd name="connsiteY3" fmla="*/ 1014413 h 6858000"/>
              <a:gd name="connsiteX4" fmla="*/ 0 w 6096000"/>
              <a:gd name="connsiteY4" fmla="*/ 0 h 6858000"/>
              <a:gd name="connsiteX5" fmla="*/ 5777707 w 6096000"/>
              <a:gd name="connsiteY5" fmla="*/ 0 h 6858000"/>
              <a:gd name="connsiteX6" fmla="*/ 5777707 w 6096000"/>
              <a:gd name="connsiteY6" fmla="*/ 1014413 h 6858000"/>
              <a:gd name="connsiteX7" fmla="*/ 5777707 w 6096000"/>
              <a:gd name="connsiteY7" fmla="*/ 1265494 h 6858000"/>
              <a:gd name="connsiteX8" fmla="*/ 5777707 w 6096000"/>
              <a:gd name="connsiteY8" fmla="*/ 1281113 h 6858000"/>
              <a:gd name="connsiteX9" fmla="*/ 6096000 w 6096000"/>
              <a:gd name="connsiteY9" fmla="*/ 1281113 h 6858000"/>
              <a:gd name="connsiteX10" fmla="*/ 6096000 w 6096000"/>
              <a:gd name="connsiteY10" fmla="*/ 6858000 h 6858000"/>
              <a:gd name="connsiteX11" fmla="*/ 5848350 w 6096000"/>
              <a:gd name="connsiteY11" fmla="*/ 6858000 h 6858000"/>
              <a:gd name="connsiteX12" fmla="*/ 0 w 6096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6069807" y="975600"/>
                </a:moveTo>
                <a:lnTo>
                  <a:pt x="6096000" y="975600"/>
                </a:lnTo>
                <a:lnTo>
                  <a:pt x="6096000" y="1014413"/>
                </a:lnTo>
                <a:lnTo>
                  <a:pt x="6069807" y="1014413"/>
                </a:lnTo>
                <a:close/>
                <a:moveTo>
                  <a:pt x="0" y="0"/>
                </a:moveTo>
                <a:lnTo>
                  <a:pt x="5777707" y="0"/>
                </a:lnTo>
                <a:lnTo>
                  <a:pt x="5777707" y="1014413"/>
                </a:lnTo>
                <a:lnTo>
                  <a:pt x="5777707" y="1265494"/>
                </a:lnTo>
                <a:lnTo>
                  <a:pt x="5777707" y="1281113"/>
                </a:lnTo>
                <a:lnTo>
                  <a:pt x="6096000" y="1281113"/>
                </a:lnTo>
                <a:lnTo>
                  <a:pt x="6096000" y="6858000"/>
                </a:lnTo>
                <a:lnTo>
                  <a:pt x="5848350" y="6858000"/>
                </a:lnTo>
                <a:lnTo>
                  <a:pt x="0" y="6858000"/>
                </a:lnTo>
                <a:close/>
              </a:path>
            </a:pathLst>
          </a:custGeom>
          <a:solidFill>
            <a:schemeClr val="bg1">
              <a:lumMod val="85000"/>
            </a:schemeClr>
          </a:solidFill>
        </p:spPr>
        <p:txBody>
          <a:bodyPr wrap="square" lIns="0" tIns="1800000" anchor="t" anchorCtr="1">
            <a:noAutofit/>
          </a:bodyPr>
          <a:lstStyle>
            <a:lvl1pPr marL="0" indent="0">
              <a:buNone/>
              <a:defRPr/>
            </a:lvl1pPr>
          </a:lstStyle>
          <a:p>
            <a:r>
              <a:rPr lang="nl-NL" dirty="0"/>
              <a:t>Klik op het pictogram om een afbeelding in te voegen</a:t>
            </a:r>
          </a:p>
        </p:txBody>
      </p:sp>
      <p:sp>
        <p:nvSpPr>
          <p:cNvPr id="28" name="Vertrouwelijkheidsniveau">
            <a:extLst>
              <a:ext uri="{FF2B5EF4-FFF2-40B4-BE49-F238E27FC236}">
                <a16:creationId xmlns:a16="http://schemas.microsoft.com/office/drawing/2014/main" id="{233E6339-A3B7-4F01-A9A8-3BA0F6CFAD10}"/>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29" name="Ondertitel 2">
            <a:extLst>
              <a:ext uri="{FF2B5EF4-FFF2-40B4-BE49-F238E27FC236}">
                <a16:creationId xmlns:a16="http://schemas.microsoft.com/office/drawing/2014/main" id="{CC6EB04B-3622-4850-A8B2-65C852378410}"/>
              </a:ext>
            </a:extLst>
          </p:cNvPr>
          <p:cNvSpPr>
            <a:spLocks noGrp="1"/>
          </p:cNvSpPr>
          <p:nvPr>
            <p:ph type="subTitle" idx="1" hasCustomPrompt="1"/>
          </p:nvPr>
        </p:nvSpPr>
        <p:spPr>
          <a:xfrm>
            <a:off x="10803975" y="6031655"/>
            <a:ext cx="8251388" cy="3015827"/>
          </a:xfrm>
        </p:spPr>
        <p:txBody>
          <a:bodyPr lIns="0" tIns="0" rIns="0" bIns="0"/>
          <a:lstStyle>
            <a:lvl1pPr marL="0" indent="0" algn="l">
              <a:spcBef>
                <a:spcPts val="0"/>
              </a:spcBef>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30" name="Titel 1">
            <a:extLst>
              <a:ext uri="{FF2B5EF4-FFF2-40B4-BE49-F238E27FC236}">
                <a16:creationId xmlns:a16="http://schemas.microsoft.com/office/drawing/2014/main" id="{170997DC-0B66-445A-9CA4-DC2FB480E2D6}"/>
              </a:ext>
            </a:extLst>
          </p:cNvPr>
          <p:cNvSpPr>
            <a:spLocks noGrp="1"/>
          </p:cNvSpPr>
          <p:nvPr>
            <p:ph type="ctrTitle" hasCustomPrompt="1"/>
          </p:nvPr>
        </p:nvSpPr>
        <p:spPr>
          <a:xfrm>
            <a:off x="10803975" y="3496725"/>
            <a:ext cx="8251388" cy="2314228"/>
          </a:xfrm>
        </p:spPr>
        <p:txBody>
          <a:bodyPr tIns="0" bIns="0" anchor="b">
            <a:normAutofit/>
          </a:bodyPr>
          <a:lstStyle>
            <a:lvl1pPr algn="l">
              <a:defRPr sz="5937">
                <a:solidFill>
                  <a:schemeClr val="tx1"/>
                </a:solidFill>
              </a:defRPr>
            </a:lvl1pPr>
          </a:lstStyle>
          <a:p>
            <a:r>
              <a:rPr lang="nl-NL" dirty="0"/>
              <a:t>Klik om een titel in te voegen</a:t>
            </a:r>
          </a:p>
        </p:txBody>
      </p:sp>
      <p:sp>
        <p:nvSpPr>
          <p:cNvPr id="9" name="Tijdelijke aanduiding voor tekst 16">
            <a:extLst>
              <a:ext uri="{FF2B5EF4-FFF2-40B4-BE49-F238E27FC236}">
                <a16:creationId xmlns:a16="http://schemas.microsoft.com/office/drawing/2014/main" id="{42907EF7-49B3-46B9-ACD2-A3F3E160AF4E}"/>
              </a:ext>
            </a:extLst>
          </p:cNvPr>
          <p:cNvSpPr>
            <a:spLocks noGrp="1"/>
          </p:cNvSpPr>
          <p:nvPr>
            <p:ph type="body" sz="quarter" idx="21" hasCustomPrompt="1"/>
          </p:nvPr>
        </p:nvSpPr>
        <p:spPr>
          <a:xfrm>
            <a:off x="10803975"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10" name="Tijdelijke aanduiding voor tekst 8">
            <a:extLst>
              <a:ext uri="{FF2B5EF4-FFF2-40B4-BE49-F238E27FC236}">
                <a16:creationId xmlns:a16="http://schemas.microsoft.com/office/drawing/2014/main" id="{DF9EB481-DA3C-4E44-9FE2-E6F7ED8E58AA}"/>
              </a:ext>
            </a:extLst>
          </p:cNvPr>
          <p:cNvSpPr>
            <a:spLocks noGrp="1"/>
          </p:cNvSpPr>
          <p:nvPr>
            <p:ph type="body" sz="quarter" idx="25" hasCustomPrompt="1"/>
          </p:nvPr>
        </p:nvSpPr>
        <p:spPr>
          <a:xfrm>
            <a:off x="10803975"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pic>
        <p:nvPicPr>
          <p:cNvPr id="11" name="Afbeelding 10">
            <a:extLst>
              <a:ext uri="{FF2B5EF4-FFF2-40B4-BE49-F238E27FC236}">
                <a16:creationId xmlns:a16="http://schemas.microsoft.com/office/drawing/2014/main" id="{A0A6A365-BFF5-4B16-B1E9-D831984D56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39293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1038844" y="3876643"/>
            <a:ext cx="18010583" cy="6537029"/>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dirty="0"/>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dirty="0"/>
              <a:t>Klik om een titel in te voegen</a:t>
            </a:r>
          </a:p>
        </p:txBody>
      </p:sp>
    </p:spTree>
    <p:extLst>
      <p:ext uri="{BB962C8B-B14F-4D97-AF65-F5344CB8AC3E}">
        <p14:creationId xmlns:p14="http://schemas.microsoft.com/office/powerpoint/2010/main" val="2049751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1038844" y="3876643"/>
            <a:ext cx="8251058"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10803975" y="3876643"/>
            <a:ext cx="8263260"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ianummer 10">
            <a:extLst>
              <a:ext uri="{FF2B5EF4-FFF2-40B4-BE49-F238E27FC236}">
                <a16:creationId xmlns:a16="http://schemas.microsoft.com/office/drawing/2014/main" id="{260C6DF3-2547-4188-B44C-E1C924D734C5}"/>
              </a:ext>
            </a:extLst>
          </p:cNvPr>
          <p:cNvSpPr>
            <a:spLocks noGrp="1"/>
          </p:cNvSpPr>
          <p:nvPr>
            <p:ph type="sldNum" sz="quarter" idx="10"/>
          </p:nvPr>
        </p:nvSpPr>
        <p:spPr/>
        <p:txBody>
          <a:bodyPr/>
          <a:lstStyle/>
          <a:p>
            <a:fld id="{6C93B359-CF0D-4389-949E-16A33FCBB3EC}" type="slidenum">
              <a:rPr lang="nl-NL" smtClean="0"/>
              <a:t>‹nr.›</a:t>
            </a:fld>
            <a:endParaRPr lang="nl-NL" dirty="0"/>
          </a:p>
        </p:txBody>
      </p:sp>
      <p:sp>
        <p:nvSpPr>
          <p:cNvPr id="17" name="Vertrouwelijkheidsniveau">
            <a:extLst>
              <a:ext uri="{FF2B5EF4-FFF2-40B4-BE49-F238E27FC236}">
                <a16:creationId xmlns:a16="http://schemas.microsoft.com/office/drawing/2014/main" id="{1B09E170-CA11-4EE2-B82E-0AD6B2F1CC8F}"/>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B1CF7121-85E0-45D3-B910-BCF8E25FEC5F}"/>
              </a:ext>
            </a:extLst>
          </p:cNvPr>
          <p:cNvSpPr>
            <a:spLocks noGrp="1"/>
          </p:cNvSpPr>
          <p:nvPr>
            <p:ph type="title" hasCustomPrompt="1"/>
          </p:nvPr>
        </p:nvSpPr>
        <p:spPr/>
        <p:txBody>
          <a:bodyPr/>
          <a:lstStyle>
            <a:lvl1pPr>
              <a:defRPr/>
            </a:lvl1pPr>
          </a:lstStyle>
          <a:p>
            <a:r>
              <a:rPr lang="nl-NL" dirty="0"/>
              <a:t>Klik om een titel in te voegen</a:t>
            </a:r>
          </a:p>
        </p:txBody>
      </p:sp>
    </p:spTree>
    <p:extLst>
      <p:ext uri="{BB962C8B-B14F-4D97-AF65-F5344CB8AC3E}">
        <p14:creationId xmlns:p14="http://schemas.microsoft.com/office/powerpoint/2010/main" val="361340605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verticaal geel">
    <p:bg>
      <p:bgPr>
        <a:solidFill>
          <a:schemeClr val="accent2"/>
        </a:solidFill>
        <a:effectLst/>
      </p:bgPr>
    </p:bg>
    <p:spTree>
      <p:nvGrpSpPr>
        <p:cNvPr id="1" name=""/>
        <p:cNvGrpSpPr/>
        <p:nvPr/>
      </p:nvGrpSpPr>
      <p:grpSpPr>
        <a:xfrm>
          <a:off x="0" y="0"/>
          <a:ext cx="0" cy="0"/>
          <a:chOff x="0" y="0"/>
          <a:chExt cx="0" cy="0"/>
        </a:xfrm>
      </p:grpSpPr>
      <p:sp>
        <p:nvSpPr>
          <p:cNvPr id="11" name="Tijdelijke aanduiding voor tekst 11"/>
          <p:cNvSpPr>
            <a:spLocks noGrp="1"/>
          </p:cNvSpPr>
          <p:nvPr>
            <p:ph type="body" sz="quarter" idx="13" hasCustomPrompt="1"/>
          </p:nvPr>
        </p:nvSpPr>
        <p:spPr>
          <a:xfrm>
            <a:off x="10803975" y="3876642"/>
            <a:ext cx="8251388" cy="6536270"/>
          </a:xfrm>
        </p:spPr>
        <p:txBody>
          <a:bodyPr/>
          <a:lstStyle>
            <a:lvl1pPr marL="522435" indent="-522435">
              <a:buClr>
                <a:schemeClr val="tx1"/>
              </a:buClr>
              <a:buFont typeface="Arial" panose="020B0604020202020204" pitchFamily="34" charset="0"/>
              <a:buChar char="•"/>
              <a:defRPr>
                <a:solidFill>
                  <a:schemeClr val="tx1"/>
                </a:solidFill>
              </a:defRPr>
            </a:lvl1pPr>
            <a:lvl2pPr marL="1038933" indent="-522435">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jdelijke aanduiding voor dianummer 2">
            <a:extLst>
              <a:ext uri="{FF2B5EF4-FFF2-40B4-BE49-F238E27FC236}">
                <a16:creationId xmlns:a16="http://schemas.microsoft.com/office/drawing/2014/main" id="{A7984020-B91C-4CFF-88ED-501B2109C660}"/>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0" name="Tijdelijke aanduiding voor afbeelding 9">
            <a:extLst>
              <a:ext uri="{FF2B5EF4-FFF2-40B4-BE49-F238E27FC236}">
                <a16:creationId xmlns:a16="http://schemas.microsoft.com/office/drawing/2014/main" id="{F17C0AA7-9F88-4479-B7CF-C1BB31AB870A}"/>
              </a:ext>
            </a:extLst>
          </p:cNvPr>
          <p:cNvSpPr>
            <a:spLocks noGrp="1"/>
          </p:cNvSpPr>
          <p:nvPr>
            <p:ph type="pic" sz="quarter" idx="29" hasCustomPrompt="1"/>
          </p:nvPr>
        </p:nvSpPr>
        <p:spPr>
          <a:xfrm>
            <a:off x="0" y="0"/>
            <a:ext cx="10052050" cy="1130935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1507937"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4" name="Titel 3">
            <a:extLst>
              <a:ext uri="{FF2B5EF4-FFF2-40B4-BE49-F238E27FC236}">
                <a16:creationId xmlns:a16="http://schemas.microsoft.com/office/drawing/2014/main" id="{4C1E2EA9-BE63-4625-B099-2271F692DE60}"/>
              </a:ext>
            </a:extLst>
          </p:cNvPr>
          <p:cNvSpPr>
            <a:spLocks noGrp="1"/>
          </p:cNvSpPr>
          <p:nvPr>
            <p:ph type="title" hasCustomPrompt="1"/>
          </p:nvPr>
        </p:nvSpPr>
        <p:spPr>
          <a:xfrm>
            <a:off x="10803975" y="2114031"/>
            <a:ext cx="8251388" cy="1763190"/>
          </a:xfrm>
        </p:spPr>
        <p:txBody>
          <a:bodyPr/>
          <a:lstStyle>
            <a:lvl1pPr>
              <a:defRPr>
                <a:solidFill>
                  <a:schemeClr val="tx1"/>
                </a:solidFill>
              </a:defRPr>
            </a:lvl1pPr>
          </a:lstStyle>
          <a:p>
            <a:r>
              <a:rPr lang="nl-NL" dirty="0"/>
              <a:t>Klik om een titel in te voegen</a:t>
            </a:r>
          </a:p>
        </p:txBody>
      </p:sp>
      <p:sp>
        <p:nvSpPr>
          <p:cNvPr id="7" name="Vertrouwelijkheidsniveau">
            <a:extLst>
              <a:ext uri="{FF2B5EF4-FFF2-40B4-BE49-F238E27FC236}">
                <a16:creationId xmlns:a16="http://schemas.microsoft.com/office/drawing/2014/main" id="{6C2A6650-CEC0-489B-BFC0-04E78F01962C}"/>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1679744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ote tekst geel">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1038845" y="1735674"/>
            <a:ext cx="18012541" cy="6637193"/>
          </a:xfrm>
        </p:spPr>
        <p:txBody>
          <a:bodyPr anchor="b" anchorCtr="0">
            <a:normAutofit/>
          </a:bodyPr>
          <a:lstStyle>
            <a:lvl1pPr algn="l">
              <a:defRPr sz="13193" b="0">
                <a:solidFill>
                  <a:schemeClr val="bg1"/>
                </a:solidFill>
              </a:defRPr>
            </a:lvl1pPr>
          </a:lstStyle>
          <a:p>
            <a:r>
              <a:rPr lang="nl-NL" dirty="0"/>
              <a:t>Klik om een titel in te voegen</a:t>
            </a:r>
          </a:p>
        </p:txBody>
      </p:sp>
      <p:sp>
        <p:nvSpPr>
          <p:cNvPr id="4" name="Ondertitel 2"/>
          <p:cNvSpPr>
            <a:spLocks noGrp="1"/>
          </p:cNvSpPr>
          <p:nvPr>
            <p:ph type="subTitle" idx="1" hasCustomPrompt="1"/>
          </p:nvPr>
        </p:nvSpPr>
        <p:spPr>
          <a:xfrm>
            <a:off x="1038845" y="8737027"/>
            <a:ext cx="18012541" cy="1522544"/>
          </a:xfrm>
        </p:spPr>
        <p:txBody>
          <a:bodyPr lIns="0" tIns="0" rIns="0">
            <a:normAutofit/>
          </a:bodyPr>
          <a:lstStyle>
            <a:lvl1pPr marL="0" indent="0" algn="l">
              <a:buNone/>
              <a:defRPr sz="3958">
                <a:solidFill>
                  <a:schemeClr val="bg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bg1"/>
                </a:solidFill>
              </a:defRPr>
            </a:lvl1pPr>
          </a:lstStyle>
          <a:p>
            <a:pPr lvl="0"/>
            <a:r>
              <a:rPr lang="nl-NL" dirty="0"/>
              <a:t>[vertrouwelijkheidsniveau]</a:t>
            </a:r>
          </a:p>
        </p:txBody>
      </p:sp>
    </p:spTree>
    <p:extLst>
      <p:ext uri="{BB962C8B-B14F-4D97-AF65-F5344CB8AC3E}">
        <p14:creationId xmlns:p14="http://schemas.microsoft.com/office/powerpoint/2010/main" val="29610411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userDrawn="1"/>
        </p:nvSpPr>
        <p:spPr>
          <a:xfrm>
            <a:off x="0" y="0"/>
            <a:ext cx="10052050" cy="1130935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Tijdelijke aanduiding voor tekst 3"/>
          <p:cNvSpPr>
            <a:spLocks noGrp="1"/>
          </p:cNvSpPr>
          <p:nvPr>
            <p:ph type="body" sz="quarter" idx="10" hasCustomPrompt="1"/>
          </p:nvPr>
        </p:nvSpPr>
        <p:spPr>
          <a:xfrm>
            <a:off x="10803975" y="1735672"/>
            <a:ext cx="8251388" cy="8523899"/>
          </a:xfrm>
        </p:spPr>
        <p:txBody>
          <a:bodyPr anchor="ctr" anchorCtr="0"/>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1038844" y="5011790"/>
            <a:ext cx="8251058" cy="1763190"/>
          </a:xfrm>
        </p:spPr>
        <p:txBody>
          <a:bodyPr/>
          <a:lstStyle>
            <a:lvl1pPr>
              <a:defRPr>
                <a:solidFill>
                  <a:schemeClr val="tx1"/>
                </a:solidFill>
              </a:defRPr>
            </a:lvl1pPr>
          </a:lstStyle>
          <a:p>
            <a:r>
              <a:rPr lang="nl-NL" dirty="0"/>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dirty="0"/>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340325553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10803975" y="3876643"/>
            <a:ext cx="8251388"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dianummer 13">
            <a:extLst>
              <a:ext uri="{FF2B5EF4-FFF2-40B4-BE49-F238E27FC236}">
                <a16:creationId xmlns:a16="http://schemas.microsoft.com/office/drawing/2014/main" id="{0E24862E-A238-48C9-966B-53C0A9936E1E}"/>
              </a:ext>
            </a:extLst>
          </p:cNvPr>
          <p:cNvSpPr>
            <a:spLocks noGrp="1"/>
          </p:cNvSpPr>
          <p:nvPr>
            <p:ph type="sldNum" sz="quarter" idx="29"/>
          </p:nvPr>
        </p:nvSpPr>
        <p:spPr/>
        <p:txBody>
          <a:bodyPr/>
          <a:lstStyle/>
          <a:p>
            <a:fld id="{6C93B359-CF0D-4389-949E-16A33FCBB3EC}" type="slidenum">
              <a:rPr lang="nl-NL" smtClean="0"/>
              <a:pPr/>
              <a:t>‹nr.›</a:t>
            </a:fld>
            <a:endParaRPr lang="nl-NL" dirty="0"/>
          </a:p>
        </p:txBody>
      </p:sp>
      <p:sp>
        <p:nvSpPr>
          <p:cNvPr id="17" name="Titel 16">
            <a:extLst>
              <a:ext uri="{FF2B5EF4-FFF2-40B4-BE49-F238E27FC236}">
                <a16:creationId xmlns:a16="http://schemas.microsoft.com/office/drawing/2014/main" id="{9C42D806-99A5-4854-9BB7-C93AB66EA383}"/>
              </a:ext>
            </a:extLst>
          </p:cNvPr>
          <p:cNvSpPr>
            <a:spLocks noGrp="1"/>
          </p:cNvSpPr>
          <p:nvPr>
            <p:ph type="title" hasCustomPrompt="1"/>
          </p:nvPr>
        </p:nvSpPr>
        <p:spPr>
          <a:xfrm>
            <a:off x="10803975" y="2114031"/>
            <a:ext cx="8251388" cy="1763190"/>
          </a:xfrm>
        </p:spPr>
        <p:txBody>
          <a:bodyPr/>
          <a:lstStyle>
            <a:lvl1pPr>
              <a:defRPr/>
            </a:lvl1pPr>
          </a:lstStyle>
          <a:p>
            <a:r>
              <a:rPr lang="nl-NL" dirty="0"/>
              <a:t>Klik om een titel in te voegen</a:t>
            </a:r>
          </a:p>
        </p:txBody>
      </p:sp>
      <p:sp>
        <p:nvSpPr>
          <p:cNvPr id="7" name="Vertrouwelijkheidsniveau">
            <a:extLst>
              <a:ext uri="{FF2B5EF4-FFF2-40B4-BE49-F238E27FC236}">
                <a16:creationId xmlns:a16="http://schemas.microsoft.com/office/drawing/2014/main" id="{4BAFB278-E939-4041-A70B-47CB8943C72B}"/>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8" name="Tijdelijke aanduiding voor afbeelding 7">
            <a:extLst>
              <a:ext uri="{FF2B5EF4-FFF2-40B4-BE49-F238E27FC236}">
                <a16:creationId xmlns:a16="http://schemas.microsoft.com/office/drawing/2014/main" id="{F4CFC7BE-2502-4C51-AFEA-F92D97467734}"/>
              </a:ext>
            </a:extLst>
          </p:cNvPr>
          <p:cNvSpPr>
            <a:spLocks noGrp="1"/>
          </p:cNvSpPr>
          <p:nvPr>
            <p:ph type="pic" sz="quarter" idx="30" hasCustomPrompt="1"/>
          </p:nvPr>
        </p:nvSpPr>
        <p:spPr>
          <a:xfrm>
            <a:off x="0" y="0"/>
            <a:ext cx="10052050" cy="1130935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1507937"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Tree>
    <p:extLst>
      <p:ext uri="{BB962C8B-B14F-4D97-AF65-F5344CB8AC3E}">
        <p14:creationId xmlns:p14="http://schemas.microsoft.com/office/powerpoint/2010/main" val="32234847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geel">
    <p:bg>
      <p:bgPr>
        <a:solidFill>
          <a:schemeClr val="accent2"/>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40B2573-7117-47DC-A1FC-56A832A1E9D3}"/>
              </a:ext>
            </a:extLst>
          </p:cNvPr>
          <p:cNvSpPr>
            <a:spLocks noGrp="1"/>
          </p:cNvSpPr>
          <p:nvPr>
            <p:ph type="pic" sz="quarter" idx="10" hasCustomPrompt="1"/>
          </p:nvPr>
        </p:nvSpPr>
        <p:spPr>
          <a:xfrm>
            <a:off x="0" y="5654675"/>
            <a:ext cx="20104100" cy="5654675"/>
          </a:xfrm>
          <a:solidFill>
            <a:schemeClr val="tx1">
              <a:lumMod val="85000"/>
            </a:schemeClr>
          </a:solidFill>
        </p:spPr>
        <p:txBody>
          <a:bodyPr tIns="1080000" anchor="t" anchorCtr="1"/>
          <a:lstStyle>
            <a:lvl1pPr marL="0" marR="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solidFill>
                  <a:schemeClr val="bg1"/>
                </a:solidFill>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6" name="Tijdelijke aanduiding voor dianummer 5">
            <a:extLst>
              <a:ext uri="{FF2B5EF4-FFF2-40B4-BE49-F238E27FC236}">
                <a16:creationId xmlns:a16="http://schemas.microsoft.com/office/drawing/2014/main" id="{C27AD964-7CC1-4105-95CD-B7149718814C}"/>
              </a:ext>
            </a:extLst>
          </p:cNvPr>
          <p:cNvSpPr>
            <a:spLocks noGrp="1"/>
          </p:cNvSpPr>
          <p:nvPr>
            <p:ph type="sldNum" sz="quarter" idx="11"/>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7" name="Titel 6">
            <a:extLst>
              <a:ext uri="{FF2B5EF4-FFF2-40B4-BE49-F238E27FC236}">
                <a16:creationId xmlns:a16="http://schemas.microsoft.com/office/drawing/2014/main" id="{4A879FCC-B15B-43B0-94C1-EA709F51A48D}"/>
              </a:ext>
            </a:extLst>
          </p:cNvPr>
          <p:cNvSpPr>
            <a:spLocks noGrp="1"/>
          </p:cNvSpPr>
          <p:nvPr>
            <p:ph type="title" hasCustomPrompt="1"/>
          </p:nvPr>
        </p:nvSpPr>
        <p:spPr/>
        <p:txBody>
          <a:bodyPr/>
          <a:lstStyle>
            <a:lvl1pPr>
              <a:defRPr>
                <a:solidFill>
                  <a:schemeClr val="bg1"/>
                </a:solidFill>
              </a:defRPr>
            </a:lvl1pPr>
          </a:lstStyle>
          <a:p>
            <a:r>
              <a:rPr lang="nl-NL" dirty="0"/>
              <a:t>Klik om een titel in te voegen</a:t>
            </a:r>
          </a:p>
        </p:txBody>
      </p:sp>
    </p:spTree>
    <p:extLst>
      <p:ext uri="{BB962C8B-B14F-4D97-AF65-F5344CB8AC3E}">
        <p14:creationId xmlns:p14="http://schemas.microsoft.com/office/powerpoint/2010/main" val="388786625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D76FA77-7724-405A-BCBC-F7FB2273E85D}"/>
              </a:ext>
            </a:extLst>
          </p:cNvPr>
          <p:cNvSpPr>
            <a:spLocks noGrp="1"/>
          </p:cNvSpPr>
          <p:nvPr>
            <p:ph type="pic" sz="quarter" idx="11" hasCustomPrompt="1"/>
          </p:nvPr>
        </p:nvSpPr>
        <p:spPr>
          <a:xfrm>
            <a:off x="0" y="0"/>
            <a:ext cx="20104100" cy="11309350"/>
          </a:xfrm>
          <a:custGeom>
            <a:avLst/>
            <a:gdLst>
              <a:gd name="connsiteX0" fmla="*/ 0 w 12192000"/>
              <a:gd name="connsiteY0" fmla="*/ 0 h 6858000"/>
              <a:gd name="connsiteX1" fmla="*/ 5329235 w 12192000"/>
              <a:gd name="connsiteY1" fmla="*/ 0 h 6858000"/>
              <a:gd name="connsiteX2" fmla="*/ 5848350 w 12192000"/>
              <a:gd name="connsiteY2" fmla="*/ 0 h 6858000"/>
              <a:gd name="connsiteX3" fmla="*/ 5857872 w 12192000"/>
              <a:gd name="connsiteY3" fmla="*/ 0 h 6858000"/>
              <a:gd name="connsiteX4" fmla="*/ 5857872 w 12192000"/>
              <a:gd name="connsiteY4" fmla="*/ 711998 h 6858000"/>
              <a:gd name="connsiteX5" fmla="*/ 6324600 w 12192000"/>
              <a:gd name="connsiteY5" fmla="*/ 711998 h 6858000"/>
              <a:gd name="connsiteX6" fmla="*/ 6324600 w 12192000"/>
              <a:gd name="connsiteY6" fmla="*/ 0 h 6858000"/>
              <a:gd name="connsiteX7" fmla="*/ 12192000 w 12192000"/>
              <a:gd name="connsiteY7" fmla="*/ 0 h 6858000"/>
              <a:gd name="connsiteX8" fmla="*/ 12192000 w 12192000"/>
              <a:gd name="connsiteY8" fmla="*/ 6858000 h 6858000"/>
              <a:gd name="connsiteX9" fmla="*/ 6324600 w 12192000"/>
              <a:gd name="connsiteY9" fmla="*/ 6858000 h 6858000"/>
              <a:gd name="connsiteX10" fmla="*/ 584835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5329235" y="0"/>
                </a:lnTo>
                <a:lnTo>
                  <a:pt x="5848350" y="0"/>
                </a:lnTo>
                <a:lnTo>
                  <a:pt x="5857872" y="0"/>
                </a:lnTo>
                <a:lnTo>
                  <a:pt x="5857872" y="711998"/>
                </a:lnTo>
                <a:lnTo>
                  <a:pt x="6324600" y="711998"/>
                </a:lnTo>
                <a:lnTo>
                  <a:pt x="6324600" y="0"/>
                </a:lnTo>
                <a:lnTo>
                  <a:pt x="12192000" y="0"/>
                </a:lnTo>
                <a:lnTo>
                  <a:pt x="12192000" y="6858000"/>
                </a:lnTo>
                <a:lnTo>
                  <a:pt x="6324600" y="6858000"/>
                </a:lnTo>
                <a:lnTo>
                  <a:pt x="5848350" y="6858000"/>
                </a:lnTo>
                <a:lnTo>
                  <a:pt x="0" y="6858000"/>
                </a:lnTo>
                <a:close/>
              </a:path>
            </a:pathLst>
          </a:custGeom>
          <a:solidFill>
            <a:schemeClr val="bg1">
              <a:lumMod val="85000"/>
            </a:schemeClr>
          </a:solidFill>
        </p:spPr>
        <p:txBody>
          <a:bodyPr wrap="square" tIns="2520000" anchor="t" anchorCtr="1">
            <a:noAutofit/>
          </a:bodyPr>
          <a:lstStyle>
            <a:lvl1pPr marL="0" marR="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5" name="Titel 4"/>
          <p:cNvSpPr>
            <a:spLocks noGrp="1"/>
          </p:cNvSpPr>
          <p:nvPr>
            <p:ph type="title" hasCustomPrompt="1"/>
          </p:nvPr>
        </p:nvSpPr>
        <p:spPr>
          <a:xfrm>
            <a:off x="0" y="8498958"/>
            <a:ext cx="20104100" cy="949867"/>
          </a:xfrm>
          <a:solidFill>
            <a:schemeClr val="accent2"/>
          </a:solidFill>
        </p:spPr>
        <p:txBody>
          <a:bodyPr lIns="630000" anchor="ctr" anchorCtr="0">
            <a:noAutofit/>
          </a:bodyPr>
          <a:lstStyle>
            <a:lvl1pPr algn="l">
              <a:defRPr sz="5277">
                <a:solidFill>
                  <a:schemeClr val="tx1"/>
                </a:solidFill>
              </a:defRPr>
            </a:lvl1pPr>
          </a:lstStyle>
          <a:p>
            <a:r>
              <a:rPr lang="nl-NL" dirty="0"/>
              <a:t>Klik om een naam in te voegen</a:t>
            </a:r>
          </a:p>
        </p:txBody>
      </p:sp>
      <p:sp>
        <p:nvSpPr>
          <p:cNvPr id="3" name="Tijdelijke aanduiding voor tekst 2"/>
          <p:cNvSpPr>
            <a:spLocks noGrp="1"/>
          </p:cNvSpPr>
          <p:nvPr>
            <p:ph type="body" sz="quarter" idx="10" hasCustomPrompt="1"/>
          </p:nvPr>
        </p:nvSpPr>
        <p:spPr>
          <a:xfrm>
            <a:off x="0" y="9606538"/>
            <a:ext cx="20104100" cy="653033"/>
          </a:xfrm>
          <a:solidFill>
            <a:schemeClr val="bg1"/>
          </a:solidFill>
        </p:spPr>
        <p:txBody>
          <a:bodyPr lIns="630000" anchor="ctr" anchorCtr="0">
            <a:normAutofit/>
          </a:bodyPr>
          <a:lstStyle>
            <a:lvl1pPr marL="0" indent="0">
              <a:buNone/>
              <a:defRPr sz="3298" i="0">
                <a:solidFill>
                  <a:schemeClr val="tx1"/>
                </a:solidFill>
              </a:defRPr>
            </a:lvl1pPr>
            <a:lvl2pPr marL="516498" indent="0">
              <a:buNone/>
              <a:defRPr/>
            </a:lvl2pPr>
            <a:lvl3pPr marL="1038933" indent="0">
              <a:buNone/>
              <a:defRPr/>
            </a:lvl3pPr>
            <a:lvl4pPr marL="1555431" indent="0">
              <a:buNone/>
              <a:defRPr/>
            </a:lvl4pPr>
            <a:lvl5pPr marL="2077866" indent="0">
              <a:buNone/>
              <a:defRPr/>
            </a:lvl5pPr>
          </a:lstStyle>
          <a:p>
            <a:pPr lvl="0"/>
            <a:r>
              <a:rPr lang="nl-NL" dirty="0"/>
              <a:t>Klik om functie of project in te voegen</a:t>
            </a:r>
          </a:p>
        </p:txBody>
      </p:sp>
      <p:sp>
        <p:nvSpPr>
          <p:cNvPr id="12" name="Tijdelijke aanduiding voor dianummer 11">
            <a:extLst>
              <a:ext uri="{FF2B5EF4-FFF2-40B4-BE49-F238E27FC236}">
                <a16:creationId xmlns:a16="http://schemas.microsoft.com/office/drawing/2014/main" id="{49EE6DDE-E144-43EA-A883-E219AA865806}"/>
              </a:ext>
            </a:extLst>
          </p:cNvPr>
          <p:cNvSpPr>
            <a:spLocks noGrp="1"/>
          </p:cNvSpPr>
          <p:nvPr>
            <p:ph type="sldNum" sz="quarter" idx="12"/>
          </p:nvPr>
        </p:nvSpPr>
        <p:spPr/>
        <p:txBody>
          <a:bodyPr/>
          <a:lstStyle/>
          <a:p>
            <a:fld id="{6C93B359-CF0D-4389-949E-16A33FCBB3EC}" type="slidenum">
              <a:rPr lang="nl-NL" smtClean="0"/>
              <a:pPr/>
              <a:t>‹nr.›</a:t>
            </a:fld>
            <a:endParaRPr lang="nl-NL" dirty="0"/>
          </a:p>
        </p:txBody>
      </p:sp>
    </p:spTree>
    <p:extLst>
      <p:ext uri="{BB962C8B-B14F-4D97-AF65-F5344CB8AC3E}">
        <p14:creationId xmlns:p14="http://schemas.microsoft.com/office/powerpoint/2010/main" val="1649343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275837"/>
                </a:solidFill>
                <a:latin typeface="Asap-Medium"/>
                <a:cs typeface="Asap-Medium"/>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act ">
    <p:bg>
      <p:bgPr>
        <a:solidFill>
          <a:schemeClr val="accent2"/>
        </a:solidFill>
        <a:effectLst/>
      </p:bgPr>
    </p:bg>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CE883B12-7812-4AB5-9452-637027F74772}"/>
              </a:ext>
            </a:extLst>
          </p:cNvPr>
          <p:cNvSpPr/>
          <p:nvPr userDrawn="1"/>
        </p:nvSpPr>
        <p:spPr>
          <a:xfrm>
            <a:off x="0" y="0"/>
            <a:ext cx="10052050" cy="1130935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 name="Tijdelijke aanduiding voor tekst 13"/>
          <p:cNvSpPr>
            <a:spLocks noGrp="1"/>
          </p:cNvSpPr>
          <p:nvPr>
            <p:ph type="body" sz="quarter" idx="13" hasCustomPrompt="1"/>
          </p:nvPr>
        </p:nvSpPr>
        <p:spPr>
          <a:xfrm>
            <a:off x="11833396" y="3769783"/>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19" name="Tijdelijke aanduiding voor tekst 13"/>
          <p:cNvSpPr>
            <a:spLocks noGrp="1"/>
          </p:cNvSpPr>
          <p:nvPr>
            <p:ph type="body" sz="quarter" idx="17" hasCustomPrompt="1"/>
          </p:nvPr>
        </p:nvSpPr>
        <p:spPr>
          <a:xfrm>
            <a:off x="11833396" y="5078302"/>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20" name="Tijdelijke aanduiding voor tekst 13"/>
          <p:cNvSpPr>
            <a:spLocks noGrp="1"/>
          </p:cNvSpPr>
          <p:nvPr>
            <p:ph type="body" sz="quarter" idx="18" hasCustomPrompt="1"/>
          </p:nvPr>
        </p:nvSpPr>
        <p:spPr>
          <a:xfrm>
            <a:off x="11833396" y="6341524"/>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21" name="Tijdelijke aanduiding voor afbeelding 3"/>
          <p:cNvSpPr>
            <a:spLocks noGrp="1" noChangeAspect="1"/>
          </p:cNvSpPr>
          <p:nvPr>
            <p:ph type="pic" sz="quarter" idx="19"/>
          </p:nvPr>
        </p:nvSpPr>
        <p:spPr>
          <a:xfrm>
            <a:off x="10815850" y="3894031"/>
            <a:ext cx="892421" cy="890500"/>
          </a:xfrm>
          <a:blipFill>
            <a:blip r:embed="rId2"/>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10815850" y="5190230"/>
            <a:ext cx="892421" cy="890500"/>
          </a:xfrm>
          <a:blipFill>
            <a:blip r:embed="rId3"/>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10815850" y="6465772"/>
            <a:ext cx="892421" cy="890500"/>
          </a:xfrm>
          <a:blipFill>
            <a:blip r:embed="rId4"/>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3" name="Titel 2">
            <a:extLst>
              <a:ext uri="{FF2B5EF4-FFF2-40B4-BE49-F238E27FC236}">
                <a16:creationId xmlns:a16="http://schemas.microsoft.com/office/drawing/2014/main" id="{D869C57F-4252-4209-A8BC-33FAC7ADB69A}"/>
              </a:ext>
            </a:extLst>
          </p:cNvPr>
          <p:cNvSpPr>
            <a:spLocks noGrp="1"/>
          </p:cNvSpPr>
          <p:nvPr>
            <p:ph type="title" hasCustomPrompt="1"/>
          </p:nvPr>
        </p:nvSpPr>
        <p:spPr>
          <a:xfrm>
            <a:off x="1038844" y="5030423"/>
            <a:ext cx="8240979" cy="1763190"/>
          </a:xfrm>
        </p:spPr>
        <p:txBody>
          <a:bodyPr/>
          <a:lstStyle>
            <a:lvl1pPr>
              <a:defRPr>
                <a:solidFill>
                  <a:schemeClr val="tx1"/>
                </a:solidFill>
              </a:defRPr>
            </a:lvl1pPr>
          </a:lstStyle>
          <a:p>
            <a:r>
              <a:rPr lang="nl-NL" dirty="0"/>
              <a:t>Type een afsluitende zin</a:t>
            </a:r>
          </a:p>
        </p:txBody>
      </p:sp>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dirty="0"/>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pic>
        <p:nvPicPr>
          <p:cNvPr id="24" name="Afbeelding 23">
            <a:extLst>
              <a:ext uri="{FF2B5EF4-FFF2-40B4-BE49-F238E27FC236}">
                <a16:creationId xmlns:a16="http://schemas.microsoft.com/office/drawing/2014/main" id="{6D7B6104-9A05-4402-8182-B455998884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953979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26CAFB3-B952-5E41-8366-D28F5BBD163D}"/>
              </a:ext>
            </a:extLst>
          </p:cNvPr>
          <p:cNvSpPr/>
          <p:nvPr userDrawn="1"/>
        </p:nvSpPr>
        <p:spPr>
          <a:xfrm>
            <a:off x="414" y="1472292"/>
            <a:ext cx="20131610" cy="9250648"/>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968"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20104100" cy="11309350"/>
          </a:xfrm>
          <a:prstGeom prst="rect">
            <a:avLst/>
          </a:prstGeom>
        </p:spPr>
      </p:pic>
      <p:sp>
        <p:nvSpPr>
          <p:cNvPr id="2" name="Titel 1"/>
          <p:cNvSpPr>
            <a:spLocks noGrp="1"/>
          </p:cNvSpPr>
          <p:nvPr>
            <p:ph type="ctrTitle"/>
          </p:nvPr>
        </p:nvSpPr>
        <p:spPr>
          <a:xfrm>
            <a:off x="10481017" y="1932326"/>
            <a:ext cx="8827718" cy="2036992"/>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10481019" y="5646510"/>
            <a:ext cx="8527870" cy="2556317"/>
          </a:xfrm>
        </p:spPr>
        <p:txBody>
          <a:bodyPr>
            <a:normAutofit/>
          </a:bodyPr>
          <a:lstStyle>
            <a:lvl1pPr marL="0" indent="0" algn="l">
              <a:buNone/>
              <a:defRPr sz="2968">
                <a:solidFill>
                  <a:srgbClr val="FFFFFF"/>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10481358" y="8909448"/>
            <a:ext cx="8526790" cy="1536711"/>
          </a:xfrm>
        </p:spPr>
        <p:txBody>
          <a:bodyPr anchor="b">
            <a:noAutofit/>
          </a:bodyPr>
          <a:lstStyle>
            <a:lvl1pPr marL="0" indent="0" algn="l">
              <a:buFontTx/>
              <a:buNone/>
              <a:defRPr sz="1649">
                <a:solidFill>
                  <a:schemeClr val="bg1"/>
                </a:solidFill>
              </a:defRPr>
            </a:lvl1pPr>
            <a:lvl2pPr marL="753923" indent="0" algn="l">
              <a:buFontTx/>
              <a:buNone/>
              <a:defRPr sz="1649">
                <a:solidFill>
                  <a:schemeClr val="bg1"/>
                </a:solidFill>
              </a:defRPr>
            </a:lvl2pPr>
            <a:lvl3pPr marL="1507846" indent="0" algn="l">
              <a:buFontTx/>
              <a:buNone/>
              <a:defRPr sz="1649">
                <a:solidFill>
                  <a:schemeClr val="bg1"/>
                </a:solidFill>
              </a:defRPr>
            </a:lvl3pPr>
            <a:lvl4pPr marL="2261768" indent="0" algn="l">
              <a:buFontTx/>
              <a:buNone/>
              <a:defRPr sz="1649">
                <a:solidFill>
                  <a:schemeClr val="bg1"/>
                </a:solidFill>
              </a:defRPr>
            </a:lvl4pPr>
            <a:lvl5pPr marL="3015691" indent="0" algn="l">
              <a:buFontTx/>
              <a:buNone/>
              <a:defRPr sz="1649">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3334575" y="536468"/>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419157214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el">
    <p:bg>
      <p:bgPr>
        <a:solidFill>
          <a:schemeClr val="bg1"/>
        </a:solidFill>
        <a:effectLst/>
      </p:bgPr>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CAF4B903-1467-C34F-9567-8E31016B8910}"/>
              </a:ext>
            </a:extLst>
          </p:cNvPr>
          <p:cNvSpPr/>
          <p:nvPr userDrawn="1"/>
        </p:nvSpPr>
        <p:spPr>
          <a:xfrm>
            <a:off x="10068386" y="1468645"/>
            <a:ext cx="10063223" cy="9250092"/>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968" dirty="0"/>
          </a:p>
        </p:txBody>
      </p:sp>
      <p:pic>
        <p:nvPicPr>
          <p:cNvPr id="7" name="Afbeelding 6">
            <a:extLst>
              <a:ext uri="{FF2B5EF4-FFF2-40B4-BE49-F238E27FC236}">
                <a16:creationId xmlns:a16="http://schemas.microsoft.com/office/drawing/2014/main" id="{10E62FF2-996E-EE4F-8AD3-63F8BA2B3C9F}"/>
              </a:ext>
            </a:extLst>
          </p:cNvPr>
          <p:cNvPicPr>
            <a:picLocks noChangeAspect="1"/>
          </p:cNvPicPr>
          <p:nvPr userDrawn="1"/>
        </p:nvPicPr>
        <p:blipFill>
          <a:blip r:embed="rId2"/>
          <a:srcRect/>
          <a:stretch/>
        </p:blipFill>
        <p:spPr>
          <a:xfrm>
            <a:off x="0" y="0"/>
            <a:ext cx="20104100" cy="11309350"/>
          </a:xfrm>
          <a:prstGeom prst="rect">
            <a:avLst/>
          </a:prstGeom>
        </p:spPr>
      </p:pic>
      <p:sp>
        <p:nvSpPr>
          <p:cNvPr id="2" name="Titel 1"/>
          <p:cNvSpPr>
            <a:spLocks noGrp="1"/>
          </p:cNvSpPr>
          <p:nvPr>
            <p:ph type="ctrTitle"/>
          </p:nvPr>
        </p:nvSpPr>
        <p:spPr>
          <a:xfrm>
            <a:off x="10481017" y="1932326"/>
            <a:ext cx="8827718" cy="2036992"/>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10481019" y="5646510"/>
            <a:ext cx="8527870" cy="2556317"/>
          </a:xfrm>
        </p:spPr>
        <p:txBody>
          <a:bodyPr>
            <a:normAutofit/>
          </a:bodyPr>
          <a:lstStyle>
            <a:lvl1pPr marL="0" indent="0" algn="l">
              <a:buNone/>
              <a:defRPr sz="2968">
                <a:solidFill>
                  <a:srgbClr val="FFFFFF"/>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10481358" y="8909448"/>
            <a:ext cx="8526790" cy="1536711"/>
          </a:xfrm>
        </p:spPr>
        <p:txBody>
          <a:bodyPr anchor="b">
            <a:noAutofit/>
          </a:bodyPr>
          <a:lstStyle>
            <a:lvl1pPr marL="0" indent="0" algn="l">
              <a:buFontTx/>
              <a:buNone/>
              <a:defRPr sz="1649">
                <a:solidFill>
                  <a:schemeClr val="bg1"/>
                </a:solidFill>
              </a:defRPr>
            </a:lvl1pPr>
            <a:lvl2pPr marL="753923" indent="0" algn="l">
              <a:buFontTx/>
              <a:buNone/>
              <a:defRPr sz="1649">
                <a:solidFill>
                  <a:schemeClr val="bg1"/>
                </a:solidFill>
              </a:defRPr>
            </a:lvl2pPr>
            <a:lvl3pPr marL="1507846" indent="0" algn="l">
              <a:buFontTx/>
              <a:buNone/>
              <a:defRPr sz="1649">
                <a:solidFill>
                  <a:schemeClr val="bg1"/>
                </a:solidFill>
              </a:defRPr>
            </a:lvl3pPr>
            <a:lvl4pPr marL="2261768" indent="0" algn="l">
              <a:buFontTx/>
              <a:buNone/>
              <a:defRPr sz="1649">
                <a:solidFill>
                  <a:schemeClr val="bg1"/>
                </a:solidFill>
              </a:defRPr>
            </a:lvl4pPr>
            <a:lvl5pPr marL="3015691" indent="0" algn="l">
              <a:buFontTx/>
              <a:buNone/>
              <a:defRPr sz="1649">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3334575" y="536468"/>
            <a:ext cx="184731" cy="369332"/>
          </a:xfrm>
          <a:prstGeom prst="rect">
            <a:avLst/>
          </a:prstGeom>
          <a:noFill/>
        </p:spPr>
        <p:txBody>
          <a:bodyPr wrap="none" rtlCol="0">
            <a:spAutoFit/>
          </a:bodyPr>
          <a:lstStyle/>
          <a:p>
            <a:endParaRPr lang="nl-NL" dirty="0"/>
          </a:p>
        </p:txBody>
      </p:sp>
      <p:pic>
        <p:nvPicPr>
          <p:cNvPr id="8" name="Afbeelding 7">
            <a:extLst>
              <a:ext uri="{FF2B5EF4-FFF2-40B4-BE49-F238E27FC236}">
                <a16:creationId xmlns:a16="http://schemas.microsoft.com/office/drawing/2014/main" id="{22DC3BBA-D385-EF47-B9A6-F185736EA7F7}"/>
              </a:ext>
            </a:extLst>
          </p:cNvPr>
          <p:cNvPicPr>
            <a:picLocks noChangeAspect="1"/>
          </p:cNvPicPr>
          <p:nvPr userDrawn="1"/>
        </p:nvPicPr>
        <p:blipFill rotWithShape="1">
          <a:blip r:embed="rId3"/>
          <a:srcRect l="31526" r="118"/>
          <a:stretch/>
        </p:blipFill>
        <p:spPr>
          <a:xfrm>
            <a:off x="3363" y="1468645"/>
            <a:ext cx="10077393" cy="9250092"/>
          </a:xfrm>
          <a:prstGeom prst="rect">
            <a:avLst/>
          </a:prstGeom>
        </p:spPr>
      </p:pic>
    </p:spTree>
    <p:extLst>
      <p:ext uri="{BB962C8B-B14F-4D97-AF65-F5344CB8AC3E}">
        <p14:creationId xmlns:p14="http://schemas.microsoft.com/office/powerpoint/2010/main" val="390272482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
    <p:bg>
      <p:bgPr>
        <a:solidFill>
          <a:schemeClr val="bg1"/>
        </a:solidFill>
        <a:effectLst/>
      </p:bgPr>
    </p:b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17CBC099-CCD2-3C47-AD87-7F5EFB280463}"/>
              </a:ext>
            </a:extLst>
          </p:cNvPr>
          <p:cNvSpPr/>
          <p:nvPr userDrawn="1"/>
        </p:nvSpPr>
        <p:spPr>
          <a:xfrm>
            <a:off x="10068386" y="1468645"/>
            <a:ext cx="10063223" cy="9250092"/>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968" dirty="0"/>
          </a:p>
        </p:txBody>
      </p:sp>
      <p:sp>
        <p:nvSpPr>
          <p:cNvPr id="2" name="Titel 1"/>
          <p:cNvSpPr>
            <a:spLocks noGrp="1"/>
          </p:cNvSpPr>
          <p:nvPr>
            <p:ph type="ctrTitle"/>
          </p:nvPr>
        </p:nvSpPr>
        <p:spPr>
          <a:xfrm>
            <a:off x="10481017" y="1932326"/>
            <a:ext cx="8827718" cy="2036992"/>
          </a:xfrm>
        </p:spPr>
        <p:txBody>
          <a:bodyPr anchor="t"/>
          <a:lstStyle>
            <a:lvl1pPr algn="l">
              <a:defRPr b="1">
                <a:solidFill>
                  <a:schemeClr val="bg1"/>
                </a:solidFill>
              </a:defRPr>
            </a:lvl1pPr>
          </a:lstStyle>
          <a:p>
            <a:r>
              <a:rPr lang="nl-NL"/>
              <a:t>Klik om de stijl te bewerken</a:t>
            </a:r>
            <a:endParaRPr lang="nl-NL" dirty="0"/>
          </a:p>
        </p:txBody>
      </p:sp>
      <p:sp>
        <p:nvSpPr>
          <p:cNvPr id="3" name="Subtitel 2"/>
          <p:cNvSpPr>
            <a:spLocks noGrp="1"/>
          </p:cNvSpPr>
          <p:nvPr>
            <p:ph type="subTitle" idx="1" hasCustomPrompt="1"/>
          </p:nvPr>
        </p:nvSpPr>
        <p:spPr>
          <a:xfrm>
            <a:off x="10481019" y="5646510"/>
            <a:ext cx="8527870" cy="2556317"/>
          </a:xfrm>
        </p:spPr>
        <p:txBody>
          <a:bodyPr>
            <a:normAutofit/>
          </a:bodyPr>
          <a:lstStyle>
            <a:lvl1pPr marL="0" indent="0" algn="l">
              <a:buNone/>
              <a:defRPr sz="2968">
                <a:solidFill>
                  <a:srgbClr val="FFFFFF"/>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l-NL" dirty="0"/>
              <a:t>&lt;naam&gt;</a:t>
            </a:r>
          </a:p>
          <a:p>
            <a:endParaRPr lang="nl-NL" dirty="0"/>
          </a:p>
        </p:txBody>
      </p:sp>
      <p:sp>
        <p:nvSpPr>
          <p:cNvPr id="17" name="Tijdelijke aanduiding voor tekst 16"/>
          <p:cNvSpPr>
            <a:spLocks noGrp="1"/>
          </p:cNvSpPr>
          <p:nvPr>
            <p:ph type="body" sz="quarter" idx="11" hasCustomPrompt="1"/>
          </p:nvPr>
        </p:nvSpPr>
        <p:spPr>
          <a:xfrm>
            <a:off x="10481358" y="8909448"/>
            <a:ext cx="8526790" cy="1536711"/>
          </a:xfrm>
        </p:spPr>
        <p:txBody>
          <a:bodyPr anchor="b">
            <a:noAutofit/>
          </a:bodyPr>
          <a:lstStyle>
            <a:lvl1pPr marL="0" indent="0" algn="l">
              <a:buFontTx/>
              <a:buNone/>
              <a:defRPr sz="1649">
                <a:solidFill>
                  <a:schemeClr val="bg1"/>
                </a:solidFill>
              </a:defRPr>
            </a:lvl1pPr>
            <a:lvl2pPr marL="753923" indent="0" algn="l">
              <a:buFontTx/>
              <a:buNone/>
              <a:defRPr sz="1649">
                <a:solidFill>
                  <a:schemeClr val="bg1"/>
                </a:solidFill>
              </a:defRPr>
            </a:lvl2pPr>
            <a:lvl3pPr marL="1507846" indent="0" algn="l">
              <a:buFontTx/>
              <a:buNone/>
              <a:defRPr sz="1649">
                <a:solidFill>
                  <a:schemeClr val="bg1"/>
                </a:solidFill>
              </a:defRPr>
            </a:lvl3pPr>
            <a:lvl4pPr marL="2261768" indent="0" algn="l">
              <a:buFontTx/>
              <a:buNone/>
              <a:defRPr sz="1649">
                <a:solidFill>
                  <a:schemeClr val="bg1"/>
                </a:solidFill>
              </a:defRPr>
            </a:lvl4pPr>
            <a:lvl5pPr marL="3015691" indent="0" algn="l">
              <a:buFontTx/>
              <a:buNone/>
              <a:defRPr sz="1649">
                <a:solidFill>
                  <a:schemeClr val="bg1"/>
                </a:solidFill>
              </a:defRPr>
            </a:lvl5pPr>
          </a:lstStyle>
          <a:p>
            <a:pPr lvl="0"/>
            <a:r>
              <a:rPr lang="nl-NL" dirty="0"/>
              <a:t>&lt;versie&gt;</a:t>
            </a:r>
          </a:p>
        </p:txBody>
      </p:sp>
      <p:sp>
        <p:nvSpPr>
          <p:cNvPr id="10" name="Tekstvak 9">
            <a:extLst>
              <a:ext uri="{FF2B5EF4-FFF2-40B4-BE49-F238E27FC236}">
                <a16:creationId xmlns:a16="http://schemas.microsoft.com/office/drawing/2014/main" id="{6C38CDB2-3601-9440-8755-F766D2452C38}"/>
              </a:ext>
            </a:extLst>
          </p:cNvPr>
          <p:cNvSpPr txBox="1"/>
          <p:nvPr userDrawn="1"/>
        </p:nvSpPr>
        <p:spPr>
          <a:xfrm>
            <a:off x="3334575" y="536468"/>
            <a:ext cx="184731" cy="369332"/>
          </a:xfrm>
          <a:prstGeom prst="rect">
            <a:avLst/>
          </a:prstGeom>
          <a:noFill/>
        </p:spPr>
        <p:txBody>
          <a:bodyPr wrap="none" rtlCol="0">
            <a:spAutoFit/>
          </a:bodyPr>
          <a:lstStyle/>
          <a:p>
            <a:endParaRPr lang="nl-NL" dirty="0"/>
          </a:p>
        </p:txBody>
      </p:sp>
      <p:pic>
        <p:nvPicPr>
          <p:cNvPr id="13" name="Afbeelding 12">
            <a:extLst>
              <a:ext uri="{FF2B5EF4-FFF2-40B4-BE49-F238E27FC236}">
                <a16:creationId xmlns:a16="http://schemas.microsoft.com/office/drawing/2014/main" id="{E77F28CE-3807-4F4B-962D-474278733B72}"/>
              </a:ext>
            </a:extLst>
          </p:cNvPr>
          <p:cNvPicPr>
            <a:picLocks noChangeAspect="1"/>
          </p:cNvPicPr>
          <p:nvPr userDrawn="1"/>
        </p:nvPicPr>
        <p:blipFill rotWithShape="1">
          <a:blip r:embed="rId2"/>
          <a:srcRect l="31526" r="118"/>
          <a:stretch/>
        </p:blipFill>
        <p:spPr>
          <a:xfrm>
            <a:off x="3363" y="1468645"/>
            <a:ext cx="10077393" cy="9250092"/>
          </a:xfrm>
          <a:prstGeom prst="rect">
            <a:avLst/>
          </a:prstGeom>
        </p:spPr>
      </p:pic>
    </p:spTree>
    <p:extLst>
      <p:ext uri="{BB962C8B-B14F-4D97-AF65-F5344CB8AC3E}">
        <p14:creationId xmlns:p14="http://schemas.microsoft.com/office/powerpoint/2010/main" val="29687392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oofdstuk + afb ">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99B19B-C344-0D42-81F4-64B43FAE8D5D}"/>
              </a:ext>
            </a:extLst>
          </p:cNvPr>
          <p:cNvSpPr/>
          <p:nvPr userDrawn="1"/>
        </p:nvSpPr>
        <p:spPr>
          <a:xfrm>
            <a:off x="10068386" y="1468645"/>
            <a:ext cx="10063223" cy="9250092"/>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968" dirty="0"/>
          </a:p>
        </p:txBody>
      </p:sp>
      <p:pic>
        <p:nvPicPr>
          <p:cNvPr id="6" name="Afbeelding 5">
            <a:extLst>
              <a:ext uri="{FF2B5EF4-FFF2-40B4-BE49-F238E27FC236}">
                <a16:creationId xmlns:a16="http://schemas.microsoft.com/office/drawing/2014/main" id="{D4AF8A1A-4A3E-584A-A9A1-B9AF37AAC0C2}"/>
              </a:ext>
            </a:extLst>
          </p:cNvPr>
          <p:cNvPicPr>
            <a:picLocks noChangeAspect="1"/>
          </p:cNvPicPr>
          <p:nvPr userDrawn="1"/>
        </p:nvPicPr>
        <p:blipFill>
          <a:blip r:embed="rId2"/>
          <a:srcRect/>
          <a:stretch/>
        </p:blipFill>
        <p:spPr>
          <a:xfrm>
            <a:off x="0" y="0"/>
            <a:ext cx="20104100" cy="11309350"/>
          </a:xfrm>
          <a:prstGeom prst="rect">
            <a:avLst/>
          </a:prstGeom>
        </p:spPr>
      </p:pic>
      <p:sp>
        <p:nvSpPr>
          <p:cNvPr id="2" name="Titel 1"/>
          <p:cNvSpPr>
            <a:spLocks noGrp="1"/>
          </p:cNvSpPr>
          <p:nvPr>
            <p:ph type="ctrTitle" hasCustomPrompt="1"/>
          </p:nvPr>
        </p:nvSpPr>
        <p:spPr>
          <a:xfrm>
            <a:off x="10481017" y="1932326"/>
            <a:ext cx="8827718" cy="2036992"/>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10481019" y="3980191"/>
            <a:ext cx="8527870" cy="2556317"/>
          </a:xfrm>
        </p:spPr>
        <p:txBody>
          <a:bodyPr>
            <a:normAutofit/>
          </a:bodyPr>
          <a:lstStyle>
            <a:lvl1pPr marL="471202" indent="-471202" algn="l">
              <a:buFont typeface="Arial"/>
              <a:buChar char="•"/>
              <a:defRPr sz="2968" baseline="0">
                <a:solidFill>
                  <a:srgbClr val="FFFFFF"/>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l-NL" dirty="0"/>
              <a:t>&lt;inhoud hoofdstuk&gt;</a:t>
            </a:r>
          </a:p>
          <a:p>
            <a:endParaRPr lang="nl-NL" dirty="0"/>
          </a:p>
        </p:txBody>
      </p:sp>
      <p:pic>
        <p:nvPicPr>
          <p:cNvPr id="11" name="Afbeelding 10">
            <a:extLst>
              <a:ext uri="{FF2B5EF4-FFF2-40B4-BE49-F238E27FC236}">
                <a16:creationId xmlns:a16="http://schemas.microsoft.com/office/drawing/2014/main" id="{4AE6D71D-11A7-9F49-9E1B-C6D812DC6BF3}"/>
              </a:ext>
            </a:extLst>
          </p:cNvPr>
          <p:cNvPicPr>
            <a:picLocks noChangeAspect="1"/>
          </p:cNvPicPr>
          <p:nvPr userDrawn="1"/>
        </p:nvPicPr>
        <p:blipFill rotWithShape="1">
          <a:blip r:embed="rId3"/>
          <a:srcRect l="31526" r="118"/>
          <a:stretch/>
        </p:blipFill>
        <p:spPr>
          <a:xfrm>
            <a:off x="3363" y="1468645"/>
            <a:ext cx="10077393" cy="9250092"/>
          </a:xfrm>
          <a:prstGeom prst="rect">
            <a:avLst/>
          </a:prstGeom>
        </p:spPr>
      </p:pic>
    </p:spTree>
    <p:extLst>
      <p:ext uri="{BB962C8B-B14F-4D97-AF65-F5344CB8AC3E}">
        <p14:creationId xmlns:p14="http://schemas.microsoft.com/office/powerpoint/2010/main" val="2011870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ofdstuk + afb ">
    <p:spTree>
      <p:nvGrpSpPr>
        <p:cNvPr id="1" name=""/>
        <p:cNvGrpSpPr/>
        <p:nvPr/>
      </p:nvGrpSpPr>
      <p:grpSpPr>
        <a:xfrm>
          <a:off x="0" y="0"/>
          <a:ext cx="0" cy="0"/>
          <a:chOff x="0" y="0"/>
          <a:chExt cx="0" cy="0"/>
        </a:xfrm>
      </p:grpSpPr>
      <p:sp>
        <p:nvSpPr>
          <p:cNvPr id="8" name="Rechthoek 7"/>
          <p:cNvSpPr/>
          <p:nvPr userDrawn="1"/>
        </p:nvSpPr>
        <p:spPr>
          <a:xfrm>
            <a:off x="10068386" y="1468645"/>
            <a:ext cx="10063223" cy="9250092"/>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968" dirty="0"/>
          </a:p>
        </p:txBody>
      </p:sp>
      <p:sp>
        <p:nvSpPr>
          <p:cNvPr id="2" name="Titel 1"/>
          <p:cNvSpPr>
            <a:spLocks noGrp="1"/>
          </p:cNvSpPr>
          <p:nvPr>
            <p:ph type="ctrTitle" hasCustomPrompt="1"/>
          </p:nvPr>
        </p:nvSpPr>
        <p:spPr>
          <a:xfrm>
            <a:off x="10481017" y="1932326"/>
            <a:ext cx="8827718" cy="2036992"/>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10481019" y="3980191"/>
            <a:ext cx="8527870" cy="2556317"/>
          </a:xfrm>
        </p:spPr>
        <p:txBody>
          <a:bodyPr>
            <a:normAutofit/>
          </a:bodyPr>
          <a:lstStyle>
            <a:lvl1pPr marL="471202" indent="-471202" algn="l">
              <a:buFont typeface="Arial"/>
              <a:buChar char="•"/>
              <a:defRPr sz="2968" baseline="0">
                <a:solidFill>
                  <a:srgbClr val="FFFFFF"/>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l-NL" dirty="0"/>
              <a:t>&lt;inhoud hoofdstuk&gt;</a:t>
            </a:r>
          </a:p>
          <a:p>
            <a:endParaRPr lang="nl-NL" dirty="0"/>
          </a:p>
        </p:txBody>
      </p:sp>
      <p:pic>
        <p:nvPicPr>
          <p:cNvPr id="9" name="Afbeelding 8">
            <a:extLst>
              <a:ext uri="{FF2B5EF4-FFF2-40B4-BE49-F238E27FC236}">
                <a16:creationId xmlns:a16="http://schemas.microsoft.com/office/drawing/2014/main" id="{1EF75599-F1CF-3C43-89DE-9AFFD388489D}"/>
              </a:ext>
            </a:extLst>
          </p:cNvPr>
          <p:cNvPicPr>
            <a:picLocks noChangeAspect="1"/>
          </p:cNvPicPr>
          <p:nvPr userDrawn="1"/>
        </p:nvPicPr>
        <p:blipFill rotWithShape="1">
          <a:blip r:embed="rId2"/>
          <a:srcRect l="31526" r="118"/>
          <a:stretch/>
        </p:blipFill>
        <p:spPr>
          <a:xfrm>
            <a:off x="3363" y="1468645"/>
            <a:ext cx="10077393" cy="9250092"/>
          </a:xfrm>
          <a:prstGeom prst="rect">
            <a:avLst/>
          </a:prstGeom>
        </p:spPr>
      </p:pic>
    </p:spTree>
    <p:extLst>
      <p:ext uri="{BB962C8B-B14F-4D97-AF65-F5344CB8AC3E}">
        <p14:creationId xmlns:p14="http://schemas.microsoft.com/office/powerpoint/2010/main" val="740670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Hoofdstuk + afb">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0481017" y="1932326"/>
            <a:ext cx="8827718" cy="2036992"/>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10481019" y="3980191"/>
            <a:ext cx="8527870" cy="2556317"/>
          </a:xfrm>
        </p:spPr>
        <p:txBody>
          <a:bodyPr>
            <a:normAutofit/>
          </a:bodyPr>
          <a:lstStyle>
            <a:lvl1pPr marL="471202" indent="-471202" algn="l">
              <a:buFont typeface="Arial"/>
              <a:buChar char="•"/>
              <a:defRPr sz="2968" baseline="0">
                <a:solidFill>
                  <a:srgbClr val="275937"/>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l-NL" dirty="0"/>
              <a:t>&lt;inhoud hoofdstuk&gt;</a:t>
            </a:r>
          </a:p>
          <a:p>
            <a:endParaRPr lang="nl-NL" dirty="0"/>
          </a:p>
        </p:txBody>
      </p:sp>
      <p:pic>
        <p:nvPicPr>
          <p:cNvPr id="8" name="Afbeelding 7">
            <a:extLst>
              <a:ext uri="{FF2B5EF4-FFF2-40B4-BE49-F238E27FC236}">
                <a16:creationId xmlns:a16="http://schemas.microsoft.com/office/drawing/2014/main" id="{F6A851FF-3974-124A-B209-6F99BD08377F}"/>
              </a:ext>
            </a:extLst>
          </p:cNvPr>
          <p:cNvPicPr>
            <a:picLocks noChangeAspect="1"/>
          </p:cNvPicPr>
          <p:nvPr userDrawn="1"/>
        </p:nvPicPr>
        <p:blipFill rotWithShape="1">
          <a:blip r:embed="rId2"/>
          <a:srcRect l="31526" r="118"/>
          <a:stretch/>
        </p:blipFill>
        <p:spPr>
          <a:xfrm>
            <a:off x="3363" y="1468645"/>
            <a:ext cx="10077393" cy="9250092"/>
          </a:xfrm>
          <a:prstGeom prst="rect">
            <a:avLst/>
          </a:prstGeom>
        </p:spPr>
      </p:pic>
    </p:spTree>
    <p:extLst>
      <p:ext uri="{BB962C8B-B14F-4D97-AF65-F5344CB8AC3E}">
        <p14:creationId xmlns:p14="http://schemas.microsoft.com/office/powerpoint/2010/main" val="1679996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73793" y="1932326"/>
            <a:ext cx="18064182" cy="2036992"/>
          </a:xfrm>
        </p:spPr>
        <p:txBody>
          <a:bodyPr anchor="t"/>
          <a:lstStyle>
            <a:lvl1pPr algn="l">
              <a:defRPr b="1" baseline="0">
                <a:solidFill>
                  <a:srgbClr val="275937"/>
                </a:solidFill>
              </a:defRPr>
            </a:lvl1pPr>
          </a:lstStyle>
          <a:p>
            <a:r>
              <a:rPr lang="nl-NL" dirty="0"/>
              <a:t>&lt;hoofdstuk titel&gt;</a:t>
            </a:r>
          </a:p>
        </p:txBody>
      </p:sp>
      <p:sp>
        <p:nvSpPr>
          <p:cNvPr id="3" name="Subtitel 2"/>
          <p:cNvSpPr>
            <a:spLocks noGrp="1"/>
          </p:cNvSpPr>
          <p:nvPr>
            <p:ph type="subTitle" idx="1" hasCustomPrompt="1"/>
          </p:nvPr>
        </p:nvSpPr>
        <p:spPr>
          <a:xfrm>
            <a:off x="973794" y="3980191"/>
            <a:ext cx="18064180" cy="2556317"/>
          </a:xfrm>
        </p:spPr>
        <p:txBody>
          <a:bodyPr>
            <a:normAutofit/>
          </a:bodyPr>
          <a:lstStyle>
            <a:lvl1pPr marL="471202" indent="-471202" algn="l">
              <a:buFont typeface="Arial"/>
              <a:buChar char="•"/>
              <a:defRPr sz="2968" baseline="0">
                <a:solidFill>
                  <a:srgbClr val="275937"/>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l-NL" dirty="0"/>
              <a:t>&lt;inhoud hoofdstuk&gt;</a:t>
            </a:r>
          </a:p>
          <a:p>
            <a:endParaRPr lang="nl-NL" dirty="0"/>
          </a:p>
        </p:txBody>
      </p:sp>
      <p:sp>
        <p:nvSpPr>
          <p:cNvPr id="10" name="Rechthoek 9"/>
          <p:cNvSpPr/>
          <p:nvPr userDrawn="1"/>
        </p:nvSpPr>
        <p:spPr>
          <a:xfrm>
            <a:off x="-13755" y="10718737"/>
            <a:ext cx="20131610" cy="63187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968"/>
          </a:p>
        </p:txBody>
      </p:sp>
    </p:spTree>
    <p:extLst>
      <p:ext uri="{BB962C8B-B14F-4D97-AF65-F5344CB8AC3E}">
        <p14:creationId xmlns:p14="http://schemas.microsoft.com/office/powerpoint/2010/main" val="2409006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_Hoofdstuk alleen teks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73793" y="1932326"/>
            <a:ext cx="18064182" cy="2036992"/>
          </a:xfrm>
        </p:spPr>
        <p:txBody>
          <a:bodyPr anchor="t"/>
          <a:lstStyle>
            <a:lvl1pPr algn="l">
              <a:defRPr b="1" baseline="0">
                <a:solidFill>
                  <a:schemeClr val="bg1"/>
                </a:solidFill>
              </a:defRPr>
            </a:lvl1pPr>
          </a:lstStyle>
          <a:p>
            <a:r>
              <a:rPr lang="nl-NL" dirty="0"/>
              <a:t>&lt;hoofdstuk titel&gt;</a:t>
            </a:r>
          </a:p>
        </p:txBody>
      </p:sp>
      <p:sp>
        <p:nvSpPr>
          <p:cNvPr id="3" name="Subtitel 2"/>
          <p:cNvSpPr>
            <a:spLocks noGrp="1"/>
          </p:cNvSpPr>
          <p:nvPr>
            <p:ph type="subTitle" idx="1" hasCustomPrompt="1"/>
          </p:nvPr>
        </p:nvSpPr>
        <p:spPr>
          <a:xfrm>
            <a:off x="973794" y="3980191"/>
            <a:ext cx="18064180" cy="2556317"/>
          </a:xfrm>
        </p:spPr>
        <p:txBody>
          <a:bodyPr>
            <a:normAutofit/>
          </a:bodyPr>
          <a:lstStyle>
            <a:lvl1pPr marL="471202" indent="-471202" algn="l">
              <a:buFont typeface="Arial"/>
              <a:buChar char="•"/>
              <a:defRPr sz="2968" baseline="0">
                <a:solidFill>
                  <a:srgbClr val="FFFFFF"/>
                </a:solidFill>
              </a:defRPr>
            </a:lvl1pPr>
            <a:lvl2pPr marL="753923" indent="0" algn="ctr">
              <a:buNone/>
              <a:defRPr>
                <a:solidFill>
                  <a:schemeClr val="tx1">
                    <a:tint val="75000"/>
                  </a:schemeClr>
                </a:solidFill>
              </a:defRPr>
            </a:lvl2pPr>
            <a:lvl3pPr marL="1507846" indent="0" algn="ctr">
              <a:buNone/>
              <a:defRPr>
                <a:solidFill>
                  <a:schemeClr val="tx1">
                    <a:tint val="75000"/>
                  </a:schemeClr>
                </a:solidFill>
              </a:defRPr>
            </a:lvl3pPr>
            <a:lvl4pPr marL="2261768" indent="0" algn="ctr">
              <a:buNone/>
              <a:defRPr>
                <a:solidFill>
                  <a:schemeClr val="tx1">
                    <a:tint val="75000"/>
                  </a:schemeClr>
                </a:solidFill>
              </a:defRPr>
            </a:lvl4pPr>
            <a:lvl5pPr marL="3015691" indent="0" algn="ctr">
              <a:buNone/>
              <a:defRPr>
                <a:solidFill>
                  <a:schemeClr val="tx1">
                    <a:tint val="75000"/>
                  </a:schemeClr>
                </a:solidFill>
              </a:defRPr>
            </a:lvl5pPr>
            <a:lvl6pPr marL="3769614" indent="0" algn="ctr">
              <a:buNone/>
              <a:defRPr>
                <a:solidFill>
                  <a:schemeClr val="tx1">
                    <a:tint val="75000"/>
                  </a:schemeClr>
                </a:solidFill>
              </a:defRPr>
            </a:lvl6pPr>
            <a:lvl7pPr marL="4523537" indent="0" algn="ctr">
              <a:buNone/>
              <a:defRPr>
                <a:solidFill>
                  <a:schemeClr val="tx1">
                    <a:tint val="75000"/>
                  </a:schemeClr>
                </a:solidFill>
              </a:defRPr>
            </a:lvl7pPr>
            <a:lvl8pPr marL="5277460" indent="0" algn="ctr">
              <a:buNone/>
              <a:defRPr>
                <a:solidFill>
                  <a:schemeClr val="tx1">
                    <a:tint val="75000"/>
                  </a:schemeClr>
                </a:solidFill>
              </a:defRPr>
            </a:lvl8pPr>
            <a:lvl9pPr marL="6031382" indent="0" algn="ctr">
              <a:buNone/>
              <a:defRPr>
                <a:solidFill>
                  <a:schemeClr val="tx1">
                    <a:tint val="75000"/>
                  </a:schemeClr>
                </a:solidFill>
              </a:defRPr>
            </a:lvl9pPr>
          </a:lstStyle>
          <a:p>
            <a:r>
              <a:rPr lang="nl-NL" dirty="0"/>
              <a:t>&lt;inhoud hoofdstuk&gt;</a:t>
            </a:r>
          </a:p>
          <a:p>
            <a:endParaRPr lang="nl-NL" dirty="0"/>
          </a:p>
        </p:txBody>
      </p:sp>
      <p:sp>
        <p:nvSpPr>
          <p:cNvPr id="13" name="Rechthoek 12"/>
          <p:cNvSpPr/>
          <p:nvPr userDrawn="1"/>
        </p:nvSpPr>
        <p:spPr>
          <a:xfrm>
            <a:off x="0" y="10729057"/>
            <a:ext cx="20104100" cy="590614"/>
          </a:xfrm>
          <a:prstGeom prst="rect">
            <a:avLst/>
          </a:prstGeom>
          <a:solidFill>
            <a:srgbClr val="FFFFFF"/>
          </a:solidFill>
          <a:ln>
            <a:solidFill>
              <a:srgbClr val="FFFF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7" name="Rechthoek 6">
            <a:extLst>
              <a:ext uri="{FF2B5EF4-FFF2-40B4-BE49-F238E27FC236}">
                <a16:creationId xmlns:a16="http://schemas.microsoft.com/office/drawing/2014/main" id="{E18E1D89-AC64-E14C-A351-0097B0BA1A06}"/>
              </a:ext>
            </a:extLst>
          </p:cNvPr>
          <p:cNvSpPr/>
          <p:nvPr userDrawn="1"/>
        </p:nvSpPr>
        <p:spPr>
          <a:xfrm>
            <a:off x="414" y="1472292"/>
            <a:ext cx="20131610" cy="9250648"/>
          </a:xfrm>
          <a:prstGeom prst="rect">
            <a:avLst/>
          </a:prstGeom>
          <a:solidFill>
            <a:srgbClr val="3987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968" dirty="0"/>
          </a:p>
        </p:txBody>
      </p:sp>
    </p:spTree>
    <p:extLst>
      <p:ext uri="{BB962C8B-B14F-4D97-AF65-F5344CB8AC3E}">
        <p14:creationId xmlns:p14="http://schemas.microsoft.com/office/powerpoint/2010/main" val="2035053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D71E858-B10F-3F46-9281-6B6F1FFFB294}"/>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991246" y="2987031"/>
            <a:ext cx="18079728" cy="7100394"/>
          </a:xfrm>
        </p:spPr>
        <p:txBody>
          <a:bodyPr>
            <a:normAutofit/>
          </a:bodyPr>
          <a:lstStyle>
            <a:lvl1pPr marL="0" indent="0">
              <a:lnSpc>
                <a:spcPts val="3958"/>
              </a:lnSpc>
              <a:buFontTx/>
              <a:buNone/>
              <a:defRPr sz="2638">
                <a:solidFill>
                  <a:srgbClr val="000000"/>
                </a:solidFill>
              </a:defRPr>
            </a:lvl1pPr>
            <a:lvl2pPr marL="753923" indent="0">
              <a:lnSpc>
                <a:spcPts val="3958"/>
              </a:lnSpc>
              <a:buFontTx/>
              <a:buNone/>
              <a:defRPr sz="2638">
                <a:solidFill>
                  <a:srgbClr val="000000"/>
                </a:solidFill>
              </a:defRPr>
            </a:lvl2pPr>
            <a:lvl3pPr marL="1507846" indent="0">
              <a:lnSpc>
                <a:spcPts val="3958"/>
              </a:lnSpc>
              <a:buFontTx/>
              <a:buNone/>
              <a:defRPr sz="2638">
                <a:solidFill>
                  <a:srgbClr val="000000"/>
                </a:solidFill>
              </a:defRPr>
            </a:lvl3pPr>
            <a:lvl4pPr marL="2261768" indent="0">
              <a:lnSpc>
                <a:spcPts val="3958"/>
              </a:lnSpc>
              <a:buFontTx/>
              <a:buNone/>
              <a:defRPr sz="2638">
                <a:solidFill>
                  <a:srgbClr val="000000"/>
                </a:solidFill>
              </a:defRPr>
            </a:lvl4pPr>
            <a:lvl5pPr marL="3015691" indent="0">
              <a:lnSpc>
                <a:spcPts val="3958"/>
              </a:lnSpc>
              <a:buFontTx/>
              <a:buNone/>
              <a:defRPr sz="2638">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1050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1821923"/>
            <a:ext cx="5654278" cy="8230126"/>
          </a:xfrm>
          <a:prstGeom prst="rect">
            <a:avLst/>
          </a:prstGeom>
        </p:spPr>
      </p:pic>
      <p:sp>
        <p:nvSpPr>
          <p:cNvPr id="17" name="bg object 17"/>
          <p:cNvSpPr/>
          <p:nvPr/>
        </p:nvSpPr>
        <p:spPr>
          <a:xfrm>
            <a:off x="5654278" y="1821923"/>
            <a:ext cx="14450060" cy="8230234"/>
          </a:xfrm>
          <a:custGeom>
            <a:avLst/>
            <a:gdLst/>
            <a:ahLst/>
            <a:cxnLst/>
            <a:rect l="l" t="t" r="r" b="b"/>
            <a:pathLst>
              <a:path w="14450060" h="8230234">
                <a:moveTo>
                  <a:pt x="14449821" y="0"/>
                </a:moveTo>
                <a:lnTo>
                  <a:pt x="0" y="0"/>
                </a:lnTo>
                <a:lnTo>
                  <a:pt x="0" y="8230126"/>
                </a:lnTo>
                <a:lnTo>
                  <a:pt x="14449821" y="8230126"/>
                </a:lnTo>
                <a:lnTo>
                  <a:pt x="14449821" y="0"/>
                </a:lnTo>
                <a:close/>
              </a:path>
            </a:pathLst>
          </a:custGeom>
          <a:solidFill>
            <a:srgbClr val="39860B"/>
          </a:solidFill>
        </p:spPr>
        <p:txBody>
          <a:bodyPr wrap="square" lIns="0" tIns="0" rIns="0" bIns="0" rtlCol="0"/>
          <a:lstStyle/>
          <a:p>
            <a:endParaRPr/>
          </a:p>
        </p:txBody>
      </p:sp>
      <p:sp>
        <p:nvSpPr>
          <p:cNvPr id="18" name="bg object 18"/>
          <p:cNvSpPr/>
          <p:nvPr/>
        </p:nvSpPr>
        <p:spPr>
          <a:xfrm>
            <a:off x="17596693" y="1821924"/>
            <a:ext cx="2507615" cy="2507615"/>
          </a:xfrm>
          <a:custGeom>
            <a:avLst/>
            <a:gdLst/>
            <a:ahLst/>
            <a:cxnLst/>
            <a:rect l="l" t="t" r="r" b="b"/>
            <a:pathLst>
              <a:path w="2507615" h="2507615">
                <a:moveTo>
                  <a:pt x="1544570" y="0"/>
                </a:moveTo>
                <a:lnTo>
                  <a:pt x="0" y="0"/>
                </a:lnTo>
                <a:lnTo>
                  <a:pt x="453" y="48210"/>
                </a:lnTo>
                <a:lnTo>
                  <a:pt x="1810" y="96189"/>
                </a:lnTo>
                <a:lnTo>
                  <a:pt x="4061" y="143938"/>
                </a:lnTo>
                <a:lnTo>
                  <a:pt x="7199" y="191450"/>
                </a:lnTo>
                <a:lnTo>
                  <a:pt x="11214" y="238718"/>
                </a:lnTo>
                <a:lnTo>
                  <a:pt x="16100" y="285731"/>
                </a:lnTo>
                <a:lnTo>
                  <a:pt x="21848" y="332484"/>
                </a:lnTo>
                <a:lnTo>
                  <a:pt x="28450" y="378967"/>
                </a:lnTo>
                <a:lnTo>
                  <a:pt x="35897" y="425172"/>
                </a:lnTo>
                <a:lnTo>
                  <a:pt x="44182" y="471092"/>
                </a:lnTo>
                <a:lnTo>
                  <a:pt x="53297" y="516717"/>
                </a:lnTo>
                <a:lnTo>
                  <a:pt x="63233" y="562041"/>
                </a:lnTo>
                <a:lnTo>
                  <a:pt x="73983" y="607055"/>
                </a:lnTo>
                <a:lnTo>
                  <a:pt x="85537" y="651750"/>
                </a:lnTo>
                <a:lnTo>
                  <a:pt x="98002" y="696498"/>
                </a:lnTo>
                <a:lnTo>
                  <a:pt x="111030" y="740154"/>
                </a:lnTo>
                <a:lnTo>
                  <a:pt x="124951" y="783846"/>
                </a:lnTo>
                <a:lnTo>
                  <a:pt x="139646" y="827187"/>
                </a:lnTo>
                <a:lnTo>
                  <a:pt x="155105" y="870170"/>
                </a:lnTo>
                <a:lnTo>
                  <a:pt x="171320" y="912785"/>
                </a:lnTo>
                <a:lnTo>
                  <a:pt x="188284" y="955026"/>
                </a:lnTo>
                <a:lnTo>
                  <a:pt x="205988" y="996884"/>
                </a:lnTo>
                <a:lnTo>
                  <a:pt x="224424" y="1038350"/>
                </a:lnTo>
                <a:lnTo>
                  <a:pt x="243585" y="1079417"/>
                </a:lnTo>
                <a:lnTo>
                  <a:pt x="263461" y="1120076"/>
                </a:lnTo>
                <a:lnTo>
                  <a:pt x="284045" y="1160320"/>
                </a:lnTo>
                <a:lnTo>
                  <a:pt x="305328" y="1200140"/>
                </a:lnTo>
                <a:lnTo>
                  <a:pt x="327304" y="1239528"/>
                </a:lnTo>
                <a:lnTo>
                  <a:pt x="349962" y="1278476"/>
                </a:lnTo>
                <a:lnTo>
                  <a:pt x="373297" y="1316976"/>
                </a:lnTo>
                <a:lnTo>
                  <a:pt x="397298" y="1355020"/>
                </a:lnTo>
                <a:lnTo>
                  <a:pt x="421958" y="1392600"/>
                </a:lnTo>
                <a:lnTo>
                  <a:pt x="447270" y="1429707"/>
                </a:lnTo>
                <a:lnTo>
                  <a:pt x="473224" y="1466334"/>
                </a:lnTo>
                <a:lnTo>
                  <a:pt x="499813" y="1502472"/>
                </a:lnTo>
                <a:lnTo>
                  <a:pt x="527029" y="1538113"/>
                </a:lnTo>
                <a:lnTo>
                  <a:pt x="554863" y="1573249"/>
                </a:lnTo>
                <a:lnTo>
                  <a:pt x="583307" y="1607872"/>
                </a:lnTo>
                <a:lnTo>
                  <a:pt x="612354" y="1641975"/>
                </a:lnTo>
                <a:lnTo>
                  <a:pt x="641995" y="1675548"/>
                </a:lnTo>
                <a:lnTo>
                  <a:pt x="672222" y="1708583"/>
                </a:lnTo>
                <a:lnTo>
                  <a:pt x="703028" y="1741073"/>
                </a:lnTo>
                <a:lnTo>
                  <a:pt x="734402" y="1773010"/>
                </a:lnTo>
                <a:lnTo>
                  <a:pt x="766339" y="1804385"/>
                </a:lnTo>
                <a:lnTo>
                  <a:pt x="798829" y="1835190"/>
                </a:lnTo>
                <a:lnTo>
                  <a:pt x="831865" y="1865417"/>
                </a:lnTo>
                <a:lnTo>
                  <a:pt x="865438" y="1895058"/>
                </a:lnTo>
                <a:lnTo>
                  <a:pt x="899540" y="1924104"/>
                </a:lnTo>
                <a:lnTo>
                  <a:pt x="934164" y="1952549"/>
                </a:lnTo>
                <a:lnTo>
                  <a:pt x="969300" y="1980383"/>
                </a:lnTo>
                <a:lnTo>
                  <a:pt x="1004941" y="2007599"/>
                </a:lnTo>
                <a:lnTo>
                  <a:pt x="1041080" y="2034188"/>
                </a:lnTo>
                <a:lnTo>
                  <a:pt x="1077706" y="2060142"/>
                </a:lnTo>
                <a:lnTo>
                  <a:pt x="1114814" y="2085453"/>
                </a:lnTo>
                <a:lnTo>
                  <a:pt x="1152393" y="2110113"/>
                </a:lnTo>
                <a:lnTo>
                  <a:pt x="1190438" y="2134115"/>
                </a:lnTo>
                <a:lnTo>
                  <a:pt x="1228938" y="2157449"/>
                </a:lnTo>
                <a:lnTo>
                  <a:pt x="1267886" y="2180107"/>
                </a:lnTo>
                <a:lnTo>
                  <a:pt x="1307275" y="2202083"/>
                </a:lnTo>
                <a:lnTo>
                  <a:pt x="1347095" y="2223366"/>
                </a:lnTo>
                <a:lnTo>
                  <a:pt x="1387339" y="2243950"/>
                </a:lnTo>
                <a:lnTo>
                  <a:pt x="1427998" y="2263827"/>
                </a:lnTo>
                <a:lnTo>
                  <a:pt x="1469065" y="2282987"/>
                </a:lnTo>
                <a:lnTo>
                  <a:pt x="1510532" y="2301423"/>
                </a:lnTo>
                <a:lnTo>
                  <a:pt x="1552389" y="2319127"/>
                </a:lnTo>
                <a:lnTo>
                  <a:pt x="1594630" y="2336091"/>
                </a:lnTo>
                <a:lnTo>
                  <a:pt x="1637246" y="2352306"/>
                </a:lnTo>
                <a:lnTo>
                  <a:pt x="1680229" y="2367765"/>
                </a:lnTo>
                <a:lnTo>
                  <a:pt x="1723570" y="2382460"/>
                </a:lnTo>
                <a:lnTo>
                  <a:pt x="1767263" y="2396381"/>
                </a:lnTo>
                <a:lnTo>
                  <a:pt x="1811298" y="2409522"/>
                </a:lnTo>
                <a:lnTo>
                  <a:pt x="1855667" y="2421874"/>
                </a:lnTo>
                <a:lnTo>
                  <a:pt x="1900363" y="2433428"/>
                </a:lnTo>
                <a:lnTo>
                  <a:pt x="1945376" y="2444178"/>
                </a:lnTo>
                <a:lnTo>
                  <a:pt x="1990700" y="2454114"/>
                </a:lnTo>
                <a:lnTo>
                  <a:pt x="2036326" y="2463229"/>
                </a:lnTo>
                <a:lnTo>
                  <a:pt x="2082246" y="2471514"/>
                </a:lnTo>
                <a:lnTo>
                  <a:pt x="2128452" y="2478961"/>
                </a:lnTo>
                <a:lnTo>
                  <a:pt x="2174935" y="2485563"/>
                </a:lnTo>
                <a:lnTo>
                  <a:pt x="2221688" y="2491311"/>
                </a:lnTo>
                <a:lnTo>
                  <a:pt x="2268702" y="2496197"/>
                </a:lnTo>
                <a:lnTo>
                  <a:pt x="2315969" y="2500212"/>
                </a:lnTo>
                <a:lnTo>
                  <a:pt x="2363482" y="2503350"/>
                </a:lnTo>
                <a:lnTo>
                  <a:pt x="2411232" y="2505601"/>
                </a:lnTo>
                <a:lnTo>
                  <a:pt x="2459210" y="2506957"/>
                </a:lnTo>
                <a:lnTo>
                  <a:pt x="2507396" y="2507411"/>
                </a:lnTo>
                <a:lnTo>
                  <a:pt x="2507396" y="962851"/>
                </a:lnTo>
                <a:lnTo>
                  <a:pt x="2459354" y="961673"/>
                </a:lnTo>
                <a:lnTo>
                  <a:pt x="2411909" y="958175"/>
                </a:lnTo>
                <a:lnTo>
                  <a:pt x="2365128" y="952412"/>
                </a:lnTo>
                <a:lnTo>
                  <a:pt x="2319068" y="944439"/>
                </a:lnTo>
                <a:lnTo>
                  <a:pt x="2273783" y="934312"/>
                </a:lnTo>
                <a:lnTo>
                  <a:pt x="2229328" y="922086"/>
                </a:lnTo>
                <a:lnTo>
                  <a:pt x="2185760" y="907815"/>
                </a:lnTo>
                <a:lnTo>
                  <a:pt x="2143132" y="891556"/>
                </a:lnTo>
                <a:lnTo>
                  <a:pt x="2101500" y="873363"/>
                </a:lnTo>
                <a:lnTo>
                  <a:pt x="2060919" y="853291"/>
                </a:lnTo>
                <a:lnTo>
                  <a:pt x="2021445" y="831396"/>
                </a:lnTo>
                <a:lnTo>
                  <a:pt x="1983133" y="807732"/>
                </a:lnTo>
                <a:lnTo>
                  <a:pt x="1946037" y="782356"/>
                </a:lnTo>
                <a:lnTo>
                  <a:pt x="1910213" y="755321"/>
                </a:lnTo>
                <a:lnTo>
                  <a:pt x="1875715" y="726684"/>
                </a:lnTo>
                <a:lnTo>
                  <a:pt x="1842601" y="696498"/>
                </a:lnTo>
                <a:lnTo>
                  <a:pt x="1810923" y="664821"/>
                </a:lnTo>
                <a:lnTo>
                  <a:pt x="1780738" y="631706"/>
                </a:lnTo>
                <a:lnTo>
                  <a:pt x="1752100" y="597209"/>
                </a:lnTo>
                <a:lnTo>
                  <a:pt x="1725066" y="561385"/>
                </a:lnTo>
                <a:lnTo>
                  <a:pt x="1699689" y="524289"/>
                </a:lnTo>
                <a:lnTo>
                  <a:pt x="1676026" y="485976"/>
                </a:lnTo>
                <a:lnTo>
                  <a:pt x="1654130" y="446502"/>
                </a:lnTo>
                <a:lnTo>
                  <a:pt x="1634059" y="405921"/>
                </a:lnTo>
                <a:lnTo>
                  <a:pt x="1615865" y="364289"/>
                </a:lnTo>
                <a:lnTo>
                  <a:pt x="1599606" y="321662"/>
                </a:lnTo>
                <a:lnTo>
                  <a:pt x="1585336" y="278093"/>
                </a:lnTo>
                <a:lnTo>
                  <a:pt x="1573109" y="233639"/>
                </a:lnTo>
                <a:lnTo>
                  <a:pt x="1562982" y="188354"/>
                </a:lnTo>
                <a:lnTo>
                  <a:pt x="1555010" y="142293"/>
                </a:lnTo>
                <a:lnTo>
                  <a:pt x="1549247" y="95513"/>
                </a:lnTo>
                <a:lnTo>
                  <a:pt x="1545749" y="48067"/>
                </a:lnTo>
                <a:lnTo>
                  <a:pt x="1544570" y="0"/>
                </a:lnTo>
                <a:close/>
              </a:path>
            </a:pathLst>
          </a:custGeom>
          <a:solidFill>
            <a:srgbClr val="4C9224"/>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500" b="0" i="0">
                <a:solidFill>
                  <a:srgbClr val="275837"/>
                </a:solidFill>
                <a:latin typeface="Asap-Medium"/>
                <a:cs typeface="Asap-Mediu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3612BFF-8B8D-A445-BE85-25A4D5787366}"/>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991246" y="2987031"/>
            <a:ext cx="18079728" cy="7100394"/>
          </a:xfrm>
        </p:spPr>
        <p:txBody>
          <a:bodyPr>
            <a:normAutofit/>
          </a:bodyPr>
          <a:lstStyle>
            <a:lvl1pPr marL="471202" indent="-471202">
              <a:lnSpc>
                <a:spcPts val="3958"/>
              </a:lnSpc>
              <a:buFont typeface="Arial"/>
              <a:buChar char="•"/>
              <a:defRPr sz="2638">
                <a:solidFill>
                  <a:schemeClr val="tx1"/>
                </a:solidFill>
              </a:defRPr>
            </a:lvl1pPr>
            <a:lvl2pPr marL="753923" indent="0">
              <a:lnSpc>
                <a:spcPts val="3958"/>
              </a:lnSpc>
              <a:buFontTx/>
              <a:buNone/>
              <a:defRPr sz="2968"/>
            </a:lvl2pPr>
            <a:lvl3pPr marL="1507846" indent="0">
              <a:lnSpc>
                <a:spcPts val="3958"/>
              </a:lnSpc>
              <a:buFontTx/>
              <a:buNone/>
              <a:defRPr sz="2968"/>
            </a:lvl3pPr>
            <a:lvl4pPr marL="2261768" indent="0">
              <a:lnSpc>
                <a:spcPts val="3958"/>
              </a:lnSpc>
              <a:buFontTx/>
              <a:buNone/>
              <a:defRPr sz="2968"/>
            </a:lvl4pPr>
            <a:lvl5pPr marL="3015691" indent="0">
              <a:lnSpc>
                <a:spcPts val="3958"/>
              </a:lnSpc>
              <a:buFontTx/>
              <a:buNone/>
              <a:defRPr sz="2968"/>
            </a:lvl5pPr>
          </a:lstStyle>
          <a:p>
            <a:pPr lvl="0"/>
            <a:r>
              <a:rPr lang="nl-NL"/>
              <a:t>Tekststijl van het model bewerken</a:t>
            </a:r>
          </a:p>
        </p:txBody>
      </p:sp>
    </p:spTree>
    <p:extLst>
      <p:ext uri="{BB962C8B-B14F-4D97-AF65-F5344CB8AC3E}">
        <p14:creationId xmlns:p14="http://schemas.microsoft.com/office/powerpoint/2010/main" val="1571181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somming + bee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9F7C79B-7513-0040-807E-BCD64B44B924}"/>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2" name="Titel 1"/>
          <p:cNvSpPr>
            <a:spLocks noGrp="1"/>
          </p:cNvSpPr>
          <p:nvPr>
            <p:ph type="title"/>
          </p:nvPr>
        </p:nvSpPr>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tekst 5"/>
          <p:cNvSpPr>
            <a:spLocks noGrp="1"/>
          </p:cNvSpPr>
          <p:nvPr>
            <p:ph type="body" sz="quarter" idx="12"/>
          </p:nvPr>
        </p:nvSpPr>
        <p:spPr>
          <a:xfrm>
            <a:off x="973795" y="2987031"/>
            <a:ext cx="9792173" cy="7100394"/>
          </a:xfrm>
        </p:spPr>
        <p:txBody>
          <a:bodyPr>
            <a:normAutofit/>
          </a:bodyPr>
          <a:lstStyle>
            <a:lvl1pPr marL="471202" indent="-471202">
              <a:lnSpc>
                <a:spcPts val="3958"/>
              </a:lnSpc>
              <a:buFont typeface="Arial"/>
              <a:buChar char="•"/>
              <a:defRPr sz="2638">
                <a:solidFill>
                  <a:schemeClr val="tx1"/>
                </a:solidFill>
              </a:defRPr>
            </a:lvl1pPr>
            <a:lvl2pPr marL="753923" indent="0">
              <a:lnSpc>
                <a:spcPts val="3958"/>
              </a:lnSpc>
              <a:buFontTx/>
              <a:buNone/>
              <a:defRPr sz="2968"/>
            </a:lvl2pPr>
            <a:lvl3pPr marL="1507846" indent="0">
              <a:lnSpc>
                <a:spcPts val="3958"/>
              </a:lnSpc>
              <a:buFontTx/>
              <a:buNone/>
              <a:defRPr sz="2968"/>
            </a:lvl3pPr>
            <a:lvl4pPr marL="2261768" indent="0">
              <a:lnSpc>
                <a:spcPts val="3958"/>
              </a:lnSpc>
              <a:buFontTx/>
              <a:buNone/>
              <a:defRPr sz="2968"/>
            </a:lvl4pPr>
            <a:lvl5pPr marL="3015691" indent="0">
              <a:lnSpc>
                <a:spcPts val="3958"/>
              </a:lnSpc>
              <a:buFontTx/>
              <a:buNone/>
              <a:defRPr sz="2968"/>
            </a:lvl5pPr>
          </a:lstStyle>
          <a:p>
            <a:pPr lvl="0"/>
            <a:r>
              <a:rPr lang="nl-NL"/>
              <a:t>Tekststijl van het model bewerken</a:t>
            </a:r>
          </a:p>
        </p:txBody>
      </p:sp>
      <p:sp>
        <p:nvSpPr>
          <p:cNvPr id="7" name="Tijdelijke aanduiding voor afbeelding 6"/>
          <p:cNvSpPr>
            <a:spLocks noGrp="1"/>
          </p:cNvSpPr>
          <p:nvPr>
            <p:ph type="pic" sz="quarter" idx="13"/>
          </p:nvPr>
        </p:nvSpPr>
        <p:spPr>
          <a:xfrm>
            <a:off x="11402797" y="2987030"/>
            <a:ext cx="7682139" cy="7091906"/>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3031778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kst + bee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9EE069-E041-7D4E-AF5F-769655BE0B20}"/>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0" y="7882277"/>
            <a:ext cx="20104100" cy="2450598"/>
          </a:xfrm>
        </p:spPr>
        <p:txBody>
          <a:bodyPr>
            <a:normAutofit/>
          </a:bodyPr>
          <a:lstStyle>
            <a:lvl1pPr>
              <a:defRPr sz="2309"/>
            </a:lvl1pPr>
          </a:lstStyle>
          <a:p>
            <a:r>
              <a:rPr lang="nl-NL"/>
              <a:t>Klik op het pictogram als u een afbeelding wilt toevoegen</a:t>
            </a:r>
            <a:endParaRPr lang="nl-NL" dirty="0"/>
          </a:p>
        </p:txBody>
      </p:sp>
      <p:sp>
        <p:nvSpPr>
          <p:cNvPr id="7" name="Titel 1"/>
          <p:cNvSpPr>
            <a:spLocks noGrp="1"/>
          </p:cNvSpPr>
          <p:nvPr>
            <p:ph type="title"/>
          </p:nvPr>
        </p:nvSpPr>
        <p:spPr>
          <a:xfrm>
            <a:off x="991243" y="1928413"/>
            <a:ext cx="18093690" cy="1093539"/>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1005206" y="2987031"/>
            <a:ext cx="18079728" cy="4523740"/>
          </a:xfrm>
        </p:spPr>
        <p:txBody>
          <a:bodyPr>
            <a:normAutofit/>
          </a:bodyPr>
          <a:lstStyle>
            <a:lvl1pPr marL="0" indent="0">
              <a:lnSpc>
                <a:spcPts val="3958"/>
              </a:lnSpc>
              <a:buFontTx/>
              <a:buNone/>
              <a:defRPr sz="2638">
                <a:solidFill>
                  <a:srgbClr val="000000"/>
                </a:solidFill>
              </a:defRPr>
            </a:lvl1pPr>
            <a:lvl2pPr marL="753923" indent="0">
              <a:lnSpc>
                <a:spcPts val="3958"/>
              </a:lnSpc>
              <a:buFontTx/>
              <a:buNone/>
              <a:defRPr sz="2638">
                <a:solidFill>
                  <a:srgbClr val="000000"/>
                </a:solidFill>
              </a:defRPr>
            </a:lvl2pPr>
            <a:lvl3pPr marL="1507846" indent="0">
              <a:lnSpc>
                <a:spcPts val="3958"/>
              </a:lnSpc>
              <a:buFontTx/>
              <a:buNone/>
              <a:defRPr sz="2638">
                <a:solidFill>
                  <a:srgbClr val="000000"/>
                </a:solidFill>
              </a:defRPr>
            </a:lvl3pPr>
            <a:lvl4pPr marL="2261768" indent="0">
              <a:lnSpc>
                <a:spcPts val="3958"/>
              </a:lnSpc>
              <a:buFontTx/>
              <a:buNone/>
              <a:defRPr sz="2638">
                <a:solidFill>
                  <a:srgbClr val="000000"/>
                </a:solidFill>
              </a:defRPr>
            </a:lvl4pPr>
            <a:lvl5pPr marL="3015691" indent="0">
              <a:lnSpc>
                <a:spcPts val="3958"/>
              </a:lnSpc>
              <a:buFontTx/>
              <a:buNone/>
              <a:defRPr sz="2638">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989465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991243" y="6726293"/>
            <a:ext cx="8554255" cy="3386679"/>
          </a:xfrm>
        </p:spPr>
        <p:txBody>
          <a:bodyPr>
            <a:normAutofit/>
          </a:bodyPr>
          <a:lstStyle>
            <a:lvl1pPr>
              <a:defRPr sz="2309"/>
            </a:lvl1pPr>
          </a:lstStyle>
          <a:p>
            <a:r>
              <a:rPr lang="nl-NL"/>
              <a:t>Klik op het pictogram als u een afbeelding wilt toevoegen</a:t>
            </a:r>
            <a:endParaRPr lang="nl-NL" dirty="0"/>
          </a:p>
        </p:txBody>
      </p:sp>
      <p:sp>
        <p:nvSpPr>
          <p:cNvPr id="7" name="Titel 1"/>
          <p:cNvSpPr>
            <a:spLocks noGrp="1"/>
          </p:cNvSpPr>
          <p:nvPr>
            <p:ph type="title"/>
          </p:nvPr>
        </p:nvSpPr>
        <p:spPr>
          <a:xfrm>
            <a:off x="991243" y="1928413"/>
            <a:ext cx="18093690" cy="1093539"/>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991243" y="2987033"/>
            <a:ext cx="18093690" cy="3419452"/>
          </a:xfrm>
        </p:spPr>
        <p:txBody>
          <a:bodyPr>
            <a:normAutofit/>
          </a:bodyPr>
          <a:lstStyle>
            <a:lvl1pPr marL="0" indent="0">
              <a:lnSpc>
                <a:spcPts val="3958"/>
              </a:lnSpc>
              <a:buFontTx/>
              <a:buNone/>
              <a:defRPr sz="2638">
                <a:solidFill>
                  <a:srgbClr val="000000"/>
                </a:solidFill>
              </a:defRPr>
            </a:lvl1pPr>
            <a:lvl2pPr marL="753923" indent="0">
              <a:lnSpc>
                <a:spcPts val="3958"/>
              </a:lnSpc>
              <a:buFontTx/>
              <a:buNone/>
              <a:defRPr sz="2638">
                <a:solidFill>
                  <a:srgbClr val="000000"/>
                </a:solidFill>
              </a:defRPr>
            </a:lvl2pPr>
            <a:lvl3pPr marL="1507846" indent="0">
              <a:lnSpc>
                <a:spcPts val="3958"/>
              </a:lnSpc>
              <a:buFontTx/>
              <a:buNone/>
              <a:defRPr sz="2638">
                <a:solidFill>
                  <a:srgbClr val="000000"/>
                </a:solidFill>
              </a:defRPr>
            </a:lvl3pPr>
            <a:lvl4pPr marL="2261768" indent="0">
              <a:lnSpc>
                <a:spcPts val="3958"/>
              </a:lnSpc>
              <a:buFontTx/>
              <a:buNone/>
              <a:defRPr sz="2638">
                <a:solidFill>
                  <a:srgbClr val="000000"/>
                </a:solidFill>
              </a:defRPr>
            </a:lvl4pPr>
            <a:lvl5pPr marL="3015691" indent="0">
              <a:lnSpc>
                <a:spcPts val="3958"/>
              </a:lnSpc>
              <a:buFontTx/>
              <a:buNone/>
              <a:defRPr sz="2638">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10530678" y="6726293"/>
            <a:ext cx="8554255" cy="3386679"/>
          </a:xfrm>
        </p:spPr>
        <p:txBody>
          <a:bodyPr>
            <a:normAutofit/>
          </a:bodyPr>
          <a:lstStyle>
            <a:lvl1pPr>
              <a:defRPr sz="2309"/>
            </a:lvl1pPr>
          </a:lstStyle>
          <a:p>
            <a:r>
              <a:rPr lang="nl-NL"/>
              <a:t>Klik op het pictogram als u een afbeelding wilt toevoegen</a:t>
            </a:r>
            <a:endParaRPr lang="nl-NL" dirty="0"/>
          </a:p>
        </p:txBody>
      </p:sp>
    </p:spTree>
    <p:extLst>
      <p:ext uri="{BB962C8B-B14F-4D97-AF65-F5344CB8AC3E}">
        <p14:creationId xmlns:p14="http://schemas.microsoft.com/office/powerpoint/2010/main" val="2013167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ekst + 2x beeld ve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B9C7D7F-C5E1-0140-BB57-0FBAD6675830}"/>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10537160" y="2976716"/>
            <a:ext cx="8554255" cy="3386679"/>
          </a:xfrm>
        </p:spPr>
        <p:txBody>
          <a:bodyPr>
            <a:normAutofit/>
          </a:bodyPr>
          <a:lstStyle>
            <a:lvl1pPr>
              <a:defRPr sz="2309"/>
            </a:lvl1pPr>
          </a:lstStyle>
          <a:p>
            <a:r>
              <a:rPr lang="nl-NL"/>
              <a:t>Klik op het pictogram als u een afbeelding wilt toevoegen</a:t>
            </a:r>
            <a:endParaRPr lang="nl-NL" dirty="0"/>
          </a:p>
        </p:txBody>
      </p:sp>
      <p:sp>
        <p:nvSpPr>
          <p:cNvPr id="7" name="Titel 1"/>
          <p:cNvSpPr>
            <a:spLocks noGrp="1"/>
          </p:cNvSpPr>
          <p:nvPr>
            <p:ph type="title"/>
          </p:nvPr>
        </p:nvSpPr>
        <p:spPr>
          <a:xfrm>
            <a:off x="991243" y="1928413"/>
            <a:ext cx="18093690" cy="1093539"/>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1005206" y="2987033"/>
            <a:ext cx="8678051" cy="7125938"/>
          </a:xfrm>
        </p:spPr>
        <p:txBody>
          <a:bodyPr>
            <a:normAutofit/>
          </a:bodyPr>
          <a:lstStyle>
            <a:lvl1pPr marL="0" indent="0">
              <a:lnSpc>
                <a:spcPts val="3958"/>
              </a:lnSpc>
              <a:buFontTx/>
              <a:buNone/>
              <a:defRPr sz="2638">
                <a:solidFill>
                  <a:srgbClr val="000000"/>
                </a:solidFill>
              </a:defRPr>
            </a:lvl1pPr>
            <a:lvl2pPr marL="753923" indent="0">
              <a:lnSpc>
                <a:spcPts val="3958"/>
              </a:lnSpc>
              <a:buFontTx/>
              <a:buNone/>
              <a:defRPr sz="2638">
                <a:solidFill>
                  <a:srgbClr val="000000"/>
                </a:solidFill>
              </a:defRPr>
            </a:lvl2pPr>
            <a:lvl3pPr marL="1507846" indent="0">
              <a:lnSpc>
                <a:spcPts val="3958"/>
              </a:lnSpc>
              <a:buFontTx/>
              <a:buNone/>
              <a:defRPr sz="2638">
                <a:solidFill>
                  <a:srgbClr val="000000"/>
                </a:solidFill>
              </a:defRPr>
            </a:lvl3pPr>
            <a:lvl4pPr marL="2261768" indent="0">
              <a:lnSpc>
                <a:spcPts val="3958"/>
              </a:lnSpc>
              <a:buFontTx/>
              <a:buNone/>
              <a:defRPr sz="2638">
                <a:solidFill>
                  <a:srgbClr val="000000"/>
                </a:solidFill>
              </a:defRPr>
            </a:lvl4pPr>
            <a:lvl5pPr marL="3015691" indent="0">
              <a:lnSpc>
                <a:spcPts val="3958"/>
              </a:lnSpc>
              <a:buFontTx/>
              <a:buNone/>
              <a:defRPr sz="2638">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10530678" y="6726293"/>
            <a:ext cx="8554255" cy="3386679"/>
          </a:xfrm>
        </p:spPr>
        <p:txBody>
          <a:bodyPr>
            <a:normAutofit/>
          </a:bodyPr>
          <a:lstStyle>
            <a:lvl1pPr>
              <a:defRPr sz="2309"/>
            </a:lvl1pPr>
          </a:lstStyle>
          <a:p>
            <a:r>
              <a:rPr lang="nl-NL"/>
              <a:t>Klik op het pictogram als u een afbeelding wilt toevoegen</a:t>
            </a:r>
            <a:endParaRPr lang="nl-NL" dirty="0"/>
          </a:p>
        </p:txBody>
      </p:sp>
    </p:spTree>
    <p:extLst>
      <p:ext uri="{BB962C8B-B14F-4D97-AF65-F5344CB8AC3E}">
        <p14:creationId xmlns:p14="http://schemas.microsoft.com/office/powerpoint/2010/main" val="3111328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C3BE2A5B-4D60-474A-9000-DB2D4E891825}"/>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2" name="Titel 1"/>
          <p:cNvSpPr>
            <a:spLocks noGrp="1"/>
          </p:cNvSpPr>
          <p:nvPr>
            <p:ph type="title"/>
          </p:nvPr>
        </p:nvSpPr>
        <p:spPr>
          <a:xfrm>
            <a:off x="991243" y="1928413"/>
            <a:ext cx="8214675" cy="1093539"/>
          </a:xfrm>
        </p:spPr>
        <p:txBody>
          <a:body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tekst 5"/>
          <p:cNvSpPr>
            <a:spLocks noGrp="1"/>
          </p:cNvSpPr>
          <p:nvPr>
            <p:ph type="body" sz="quarter" idx="13"/>
          </p:nvPr>
        </p:nvSpPr>
        <p:spPr>
          <a:xfrm>
            <a:off x="1005206" y="3599701"/>
            <a:ext cx="8200713" cy="4523740"/>
          </a:xfrm>
        </p:spPr>
        <p:txBody>
          <a:bodyPr>
            <a:normAutofit/>
          </a:bodyPr>
          <a:lstStyle>
            <a:lvl1pPr marL="0" indent="0">
              <a:lnSpc>
                <a:spcPts val="3958"/>
              </a:lnSpc>
              <a:buFontTx/>
              <a:buNone/>
              <a:defRPr sz="2638">
                <a:solidFill>
                  <a:srgbClr val="000000"/>
                </a:solidFill>
              </a:defRPr>
            </a:lvl1pPr>
            <a:lvl2pPr marL="753923" indent="0">
              <a:lnSpc>
                <a:spcPts val="3958"/>
              </a:lnSpc>
              <a:buFontTx/>
              <a:buNone/>
              <a:defRPr sz="2638">
                <a:solidFill>
                  <a:srgbClr val="000000"/>
                </a:solidFill>
              </a:defRPr>
            </a:lvl2pPr>
            <a:lvl3pPr marL="1507846" indent="0">
              <a:lnSpc>
                <a:spcPts val="3958"/>
              </a:lnSpc>
              <a:buFontTx/>
              <a:buNone/>
              <a:defRPr sz="2638">
                <a:solidFill>
                  <a:srgbClr val="000000"/>
                </a:solidFill>
              </a:defRPr>
            </a:lvl3pPr>
            <a:lvl4pPr marL="2261768" indent="0">
              <a:lnSpc>
                <a:spcPts val="3958"/>
              </a:lnSpc>
              <a:buFontTx/>
              <a:buNone/>
              <a:defRPr sz="2638">
                <a:solidFill>
                  <a:srgbClr val="000000"/>
                </a:solidFill>
              </a:defRPr>
            </a:lvl4pPr>
            <a:lvl5pPr marL="3015691" indent="0">
              <a:lnSpc>
                <a:spcPts val="3958"/>
              </a:lnSpc>
              <a:buFontTx/>
              <a:buNone/>
              <a:defRPr sz="2638">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afbeelding 6"/>
          <p:cNvSpPr>
            <a:spLocks noGrp="1"/>
          </p:cNvSpPr>
          <p:nvPr>
            <p:ph type="pic" sz="quarter" idx="14"/>
          </p:nvPr>
        </p:nvSpPr>
        <p:spPr>
          <a:xfrm>
            <a:off x="10041583" y="1913690"/>
            <a:ext cx="9311155" cy="8199280"/>
          </a:xfrm>
        </p:spPr>
        <p:txBody>
          <a:bodyPr>
            <a:normAutofit/>
          </a:bodyPr>
          <a:lstStyle>
            <a:lvl1pPr>
              <a:defRPr sz="2309"/>
            </a:lvl1pPr>
          </a:lstStyle>
          <a:p>
            <a:r>
              <a:rPr lang="nl-NL"/>
              <a:t>Klik op het pictogram als u een afbeelding wilt toevoegen</a:t>
            </a:r>
            <a:endParaRPr lang="nl-NL" dirty="0"/>
          </a:p>
        </p:txBody>
      </p:sp>
    </p:spTree>
    <p:extLst>
      <p:ext uri="{BB962C8B-B14F-4D97-AF65-F5344CB8AC3E}">
        <p14:creationId xmlns:p14="http://schemas.microsoft.com/office/powerpoint/2010/main" val="2774705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2C612CF5-18B5-914F-B3E0-D3BD0CF3F514}"/>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9" name="Tijdelijke aanduiding voor afbeelding 8"/>
          <p:cNvSpPr>
            <a:spLocks noGrp="1"/>
          </p:cNvSpPr>
          <p:nvPr>
            <p:ph type="pic" sz="quarter" idx="13"/>
          </p:nvPr>
        </p:nvSpPr>
        <p:spPr>
          <a:xfrm>
            <a:off x="3176170" y="1926778"/>
            <a:ext cx="13729552" cy="6858911"/>
          </a:xfrm>
        </p:spPr>
        <p:txBody>
          <a:bodyPr>
            <a:normAutofit/>
          </a:bodyPr>
          <a:lstStyle>
            <a:lvl1pPr>
              <a:defRPr sz="2309"/>
            </a:lvl1pPr>
          </a:lstStyle>
          <a:p>
            <a:r>
              <a:rPr lang="nl-NL"/>
              <a:t>Klik op het pictogram als u een afbeelding wilt toevoegen</a:t>
            </a:r>
            <a:endParaRPr lang="nl-NL" dirty="0"/>
          </a:p>
        </p:txBody>
      </p:sp>
      <p:sp>
        <p:nvSpPr>
          <p:cNvPr id="2" name="Titel 1"/>
          <p:cNvSpPr>
            <a:spLocks noGrp="1"/>
          </p:cNvSpPr>
          <p:nvPr>
            <p:ph type="title"/>
          </p:nvPr>
        </p:nvSpPr>
        <p:spPr>
          <a:xfrm>
            <a:off x="3177440" y="8879018"/>
            <a:ext cx="13728282" cy="856419"/>
          </a:xfrm>
        </p:spPr>
        <p:txBody>
          <a:bodyPr>
            <a:normAutofit/>
          </a:bodyPr>
          <a:lstStyle>
            <a:lvl1pPr>
              <a:defRPr sz="3298"/>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3176170" y="9507520"/>
            <a:ext cx="13730822" cy="672801"/>
          </a:xfrm>
        </p:spPr>
        <p:txBody>
          <a:bodyPr>
            <a:noAutofit/>
          </a:bodyPr>
          <a:lstStyle>
            <a:lvl1pPr algn="l">
              <a:defRPr sz="2309">
                <a:solidFill>
                  <a:srgbClr val="000000"/>
                </a:solidFill>
              </a:defRPr>
            </a:lvl1pPr>
            <a:lvl2pPr algn="l">
              <a:defRPr sz="2309"/>
            </a:lvl2pPr>
            <a:lvl3pPr algn="l">
              <a:defRPr sz="2309"/>
            </a:lvl3pPr>
            <a:lvl4pPr algn="l">
              <a:defRPr sz="2309"/>
            </a:lvl4pPr>
            <a:lvl5pPr algn="l">
              <a:defRPr sz="2309"/>
            </a:lvl5pPr>
          </a:lstStyle>
          <a:p>
            <a:pPr lvl="0"/>
            <a:r>
              <a:rPr lang="nl-NL"/>
              <a:t>Tekststijl van het model bewerken</a:t>
            </a:r>
          </a:p>
        </p:txBody>
      </p:sp>
    </p:spTree>
    <p:extLst>
      <p:ext uri="{BB962C8B-B14F-4D97-AF65-F5344CB8AC3E}">
        <p14:creationId xmlns:p14="http://schemas.microsoft.com/office/powerpoint/2010/main" val="3269260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afbeeldingen verticaal">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D9D6F7E-172C-1F44-81E6-052D9B58844C}"/>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9" name="Tijdelijke aanduiding voor afbeelding 8"/>
          <p:cNvSpPr>
            <a:spLocks noGrp="1"/>
          </p:cNvSpPr>
          <p:nvPr>
            <p:ph type="pic" sz="quarter" idx="13"/>
          </p:nvPr>
        </p:nvSpPr>
        <p:spPr>
          <a:xfrm>
            <a:off x="3176168" y="1926778"/>
            <a:ext cx="6418971" cy="6858911"/>
          </a:xfrm>
        </p:spPr>
        <p:txBody>
          <a:bodyPr>
            <a:normAutofit/>
          </a:bodyPr>
          <a:lstStyle>
            <a:lvl1pPr>
              <a:defRPr sz="2309"/>
            </a:lvl1pPr>
          </a:lstStyle>
          <a:p>
            <a:r>
              <a:rPr lang="nl-NL"/>
              <a:t>Klik op het pictogram als u een afbeelding wilt toevoegen</a:t>
            </a:r>
            <a:endParaRPr lang="nl-NL" dirty="0"/>
          </a:p>
        </p:txBody>
      </p:sp>
      <p:sp>
        <p:nvSpPr>
          <p:cNvPr id="2" name="Titel 1"/>
          <p:cNvSpPr>
            <a:spLocks noGrp="1"/>
          </p:cNvSpPr>
          <p:nvPr>
            <p:ph type="title"/>
          </p:nvPr>
        </p:nvSpPr>
        <p:spPr>
          <a:xfrm>
            <a:off x="3177440" y="8879018"/>
            <a:ext cx="13728282" cy="856419"/>
          </a:xfrm>
        </p:spPr>
        <p:txBody>
          <a:bodyPr>
            <a:normAutofit/>
          </a:bodyPr>
          <a:lstStyle>
            <a:lvl1pPr>
              <a:defRPr sz="3298"/>
            </a:lvl1pPr>
          </a:lstStyle>
          <a:p>
            <a:r>
              <a:rPr lang="nl-NL"/>
              <a:t>Klik om de stijl te bewerken</a:t>
            </a:r>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2"/>
          </p:nvPr>
        </p:nvSpPr>
        <p:spPr>
          <a:xfrm>
            <a:off x="3176170" y="9507520"/>
            <a:ext cx="13730822" cy="672801"/>
          </a:xfrm>
        </p:spPr>
        <p:txBody>
          <a:bodyPr>
            <a:noAutofit/>
          </a:bodyPr>
          <a:lstStyle>
            <a:lvl1pPr algn="l">
              <a:defRPr sz="2309">
                <a:solidFill>
                  <a:srgbClr val="000000"/>
                </a:solidFill>
              </a:defRPr>
            </a:lvl1pPr>
            <a:lvl2pPr algn="l">
              <a:defRPr sz="2309"/>
            </a:lvl2pPr>
            <a:lvl3pPr algn="l">
              <a:defRPr sz="2309"/>
            </a:lvl3pPr>
            <a:lvl4pPr algn="l">
              <a:defRPr sz="2309"/>
            </a:lvl4pPr>
            <a:lvl5pPr algn="l">
              <a:defRPr sz="2309"/>
            </a:lvl5pPr>
          </a:lstStyle>
          <a:p>
            <a:pPr lvl="0"/>
            <a:r>
              <a:rPr lang="nl-NL"/>
              <a:t>Tekststijl van het model bewerken</a:t>
            </a:r>
          </a:p>
        </p:txBody>
      </p:sp>
      <p:sp>
        <p:nvSpPr>
          <p:cNvPr id="8" name="Tijdelijke aanduiding voor afbeelding 8"/>
          <p:cNvSpPr>
            <a:spLocks noGrp="1"/>
          </p:cNvSpPr>
          <p:nvPr>
            <p:ph type="pic" sz="quarter" idx="14"/>
          </p:nvPr>
        </p:nvSpPr>
        <p:spPr>
          <a:xfrm>
            <a:off x="10458194" y="1913690"/>
            <a:ext cx="6447528" cy="6858911"/>
          </a:xfrm>
        </p:spPr>
        <p:txBody>
          <a:bodyPr>
            <a:normAutofit/>
          </a:bodyPr>
          <a:lstStyle>
            <a:lvl1pPr>
              <a:defRPr sz="2309"/>
            </a:lvl1pPr>
          </a:lstStyle>
          <a:p>
            <a:r>
              <a:rPr lang="nl-NL"/>
              <a:t>Klik op het pictogram als u een afbeelding wilt toevoegen</a:t>
            </a:r>
            <a:endParaRPr lang="nl-NL" dirty="0"/>
          </a:p>
        </p:txBody>
      </p:sp>
    </p:spTree>
    <p:extLst>
      <p:ext uri="{BB962C8B-B14F-4D97-AF65-F5344CB8AC3E}">
        <p14:creationId xmlns:p14="http://schemas.microsoft.com/office/powerpoint/2010/main" val="1017337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2"/>
        </a:solidFill>
        <a:effectLst/>
      </p:bgPr>
    </p:bg>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FB7BC648-3F3A-4FE6-B474-FF08AD16EC55}"/>
              </a:ext>
            </a:extLst>
          </p:cNvPr>
          <p:cNvSpPr/>
          <p:nvPr userDrawn="1"/>
        </p:nvSpPr>
        <p:spPr>
          <a:xfrm>
            <a:off x="0" y="0"/>
            <a:ext cx="10052050" cy="11309350"/>
          </a:xfrm>
          <a:custGeom>
            <a:avLst/>
            <a:gdLst>
              <a:gd name="connsiteX0" fmla="*/ 0 w 6096000"/>
              <a:gd name="connsiteY0" fmla="*/ 0 h 6858000"/>
              <a:gd name="connsiteX1" fmla="*/ 5850001 w 6096000"/>
              <a:gd name="connsiteY1" fmla="*/ 0 h 6858000"/>
              <a:gd name="connsiteX2" fmla="*/ 5850001 w 6096000"/>
              <a:gd name="connsiteY2" fmla="*/ 975600 h 6858000"/>
              <a:gd name="connsiteX3" fmla="*/ 6096000 w 6096000"/>
              <a:gd name="connsiteY3" fmla="*/ 975600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50001" y="0"/>
                </a:lnTo>
                <a:lnTo>
                  <a:pt x="5850001" y="975600"/>
                </a:lnTo>
                <a:lnTo>
                  <a:pt x="6096000" y="975600"/>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hasCustomPrompt="1"/>
          </p:nvPr>
        </p:nvSpPr>
        <p:spPr>
          <a:xfrm>
            <a:off x="10803975" y="6031653"/>
            <a:ext cx="8251388" cy="3015827"/>
          </a:xfrm>
        </p:spPr>
        <p:txBody>
          <a:bodyPr lIns="0" tIns="0" rIns="0" bIns="0"/>
          <a:lstStyle>
            <a:lvl1pPr marL="0" indent="0" algn="l">
              <a:spcBef>
                <a:spcPts val="0"/>
              </a:spcBef>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25" name="Tijdelijke aanduiding voor tekst 16"/>
          <p:cNvSpPr>
            <a:spLocks noGrp="1"/>
          </p:cNvSpPr>
          <p:nvPr>
            <p:ph type="body" sz="quarter" idx="21" hasCustomPrompt="1"/>
          </p:nvPr>
        </p:nvSpPr>
        <p:spPr>
          <a:xfrm>
            <a:off x="10803975"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21" name="Titel 1"/>
          <p:cNvSpPr>
            <a:spLocks noGrp="1"/>
          </p:cNvSpPr>
          <p:nvPr>
            <p:ph type="ctrTitle" hasCustomPrompt="1"/>
          </p:nvPr>
        </p:nvSpPr>
        <p:spPr>
          <a:xfrm>
            <a:off x="10803975" y="3496725"/>
            <a:ext cx="8251388" cy="2314228"/>
          </a:xfrm>
        </p:spPr>
        <p:txBody>
          <a:bodyPr tIns="0" bIns="0" anchor="b">
            <a:normAutofit/>
          </a:bodyPr>
          <a:lstStyle>
            <a:lvl1pPr algn="l">
              <a:defRPr sz="5937">
                <a:solidFill>
                  <a:schemeClr val="tx1"/>
                </a:solidFill>
              </a:defRPr>
            </a:lvl1pPr>
          </a:lstStyle>
          <a:p>
            <a:r>
              <a:rPr lang="nl-NL" dirty="0"/>
              <a:t>Klik om een titel in te voegen</a:t>
            </a:r>
          </a:p>
        </p:txBody>
      </p:sp>
      <p:sp>
        <p:nvSpPr>
          <p:cNvPr id="9" name="Tijdelijke aanduiding voor tekst 8">
            <a:extLst>
              <a:ext uri="{FF2B5EF4-FFF2-40B4-BE49-F238E27FC236}">
                <a16:creationId xmlns:a16="http://schemas.microsoft.com/office/drawing/2014/main" id="{BCE3D936-01A5-42C9-A617-17B3B8FB8C54}"/>
              </a:ext>
            </a:extLst>
          </p:cNvPr>
          <p:cNvSpPr>
            <a:spLocks noGrp="1"/>
          </p:cNvSpPr>
          <p:nvPr>
            <p:ph type="body" sz="quarter" idx="25" hasCustomPrompt="1"/>
          </p:nvPr>
        </p:nvSpPr>
        <p:spPr>
          <a:xfrm>
            <a:off x="10803975"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18218351" y="10766099"/>
            <a:ext cx="842948" cy="302770"/>
          </a:xfrm>
        </p:spPr>
        <p:txBody>
          <a:bodyPr/>
          <a:lstStyle/>
          <a:p>
            <a:fld id="{6C93B359-CF0D-4389-949E-16A33FCBB3EC}" type="slidenum">
              <a:rPr lang="nl-NL" smtClean="0"/>
              <a:t>‹nr.›</a:t>
            </a:fld>
            <a:endParaRPr lang="nl-NL" dirty="0"/>
          </a:p>
        </p:txBody>
      </p:sp>
      <p:pic>
        <p:nvPicPr>
          <p:cNvPr id="10" name="LogoLandmacht"/>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5302" y="1939"/>
            <a:ext cx="20073491" cy="329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7413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eldia horizontaal">
    <p:bg>
      <p:bgPr>
        <a:solidFill>
          <a:schemeClr val="accent2"/>
        </a:solidFill>
        <a:effectLst/>
      </p:bgPr>
    </p:bg>
    <p:spTree>
      <p:nvGrpSpPr>
        <p:cNvPr id="1" name=""/>
        <p:cNvGrpSpPr/>
        <p:nvPr/>
      </p:nvGrpSpPr>
      <p:grpSpPr>
        <a:xfrm>
          <a:off x="0" y="0"/>
          <a:ext cx="0" cy="0"/>
          <a:chOff x="0" y="0"/>
          <a:chExt cx="0" cy="0"/>
        </a:xfrm>
      </p:grpSpPr>
      <p:sp>
        <p:nvSpPr>
          <p:cNvPr id="6" name="Rechthoek 5"/>
          <p:cNvSpPr/>
          <p:nvPr userDrawn="1"/>
        </p:nvSpPr>
        <p:spPr>
          <a:xfrm>
            <a:off x="0" y="5652060"/>
            <a:ext cx="20104100" cy="5657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1047090" y="3099602"/>
            <a:ext cx="18012541" cy="2552458"/>
          </a:xfrm>
        </p:spPr>
        <p:txBody>
          <a:bodyPr anchor="ctr" anchorCtr="0">
            <a:normAutofit/>
          </a:bodyPr>
          <a:lstStyle>
            <a:lvl1pPr>
              <a:defRPr sz="7916">
                <a:solidFill>
                  <a:schemeClr val="tx1"/>
                </a:solidFill>
              </a:defRPr>
            </a:lvl1pPr>
          </a:lstStyle>
          <a:p>
            <a:r>
              <a:rPr lang="nl-NL" dirty="0"/>
              <a:t>Klik om een titel in te voegen</a:t>
            </a:r>
          </a:p>
        </p:txBody>
      </p:sp>
      <p:sp>
        <p:nvSpPr>
          <p:cNvPr id="9" name="Ondertitel 2"/>
          <p:cNvSpPr>
            <a:spLocks noGrp="1"/>
          </p:cNvSpPr>
          <p:nvPr>
            <p:ph type="subTitle" idx="1" hasCustomPrompt="1"/>
          </p:nvPr>
        </p:nvSpPr>
        <p:spPr>
          <a:xfrm>
            <a:off x="1047089" y="6183183"/>
            <a:ext cx="18015160" cy="2864298"/>
          </a:xfrm>
        </p:spPr>
        <p:txBody>
          <a:bodyPr lIns="0" tIns="0" rIns="0" bIns="0"/>
          <a:lstStyle>
            <a:lvl1pPr marL="0" indent="0" algn="l">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22" name="Tijdelijke aanduiding voor dianummer 21">
            <a:extLst>
              <a:ext uri="{FF2B5EF4-FFF2-40B4-BE49-F238E27FC236}">
                <a16:creationId xmlns:a16="http://schemas.microsoft.com/office/drawing/2014/main" id="{17E1F773-BF9C-4C35-ABBC-BFB53364B3A3}"/>
              </a:ext>
            </a:extLst>
          </p:cNvPr>
          <p:cNvSpPr>
            <a:spLocks noGrp="1"/>
          </p:cNvSpPr>
          <p:nvPr>
            <p:ph type="sldNum" sz="quarter" idx="11"/>
          </p:nvPr>
        </p:nvSpPr>
        <p:spPr/>
        <p:txBody>
          <a:bodyPr/>
          <a:lstStyle/>
          <a:p>
            <a:fld id="{6C93B359-CF0D-4389-949E-16A33FCBB3EC}" type="slidenum">
              <a:rPr lang="nl-NL" smtClean="0"/>
              <a:t>‹nr.›</a:t>
            </a:fld>
            <a:endParaRPr lang="nl-NL" dirty="0"/>
          </a:p>
        </p:txBody>
      </p:sp>
      <p:sp>
        <p:nvSpPr>
          <p:cNvPr id="23" name="Vertrouwelijkheidsniveau">
            <a:extLst>
              <a:ext uri="{FF2B5EF4-FFF2-40B4-BE49-F238E27FC236}">
                <a16:creationId xmlns:a16="http://schemas.microsoft.com/office/drawing/2014/main" id="{9083841F-8AA4-4AEC-93F7-5EDA66B599C7}"/>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8" name="Tijdelijke aanduiding voor tekst 16">
            <a:extLst>
              <a:ext uri="{FF2B5EF4-FFF2-40B4-BE49-F238E27FC236}">
                <a16:creationId xmlns:a16="http://schemas.microsoft.com/office/drawing/2014/main" id="{631BC45E-EEEE-444C-8340-F4E4E532BFAC}"/>
              </a:ext>
            </a:extLst>
          </p:cNvPr>
          <p:cNvSpPr>
            <a:spLocks noGrp="1"/>
          </p:cNvSpPr>
          <p:nvPr>
            <p:ph type="body" sz="quarter" idx="21" hasCustomPrompt="1"/>
          </p:nvPr>
        </p:nvSpPr>
        <p:spPr>
          <a:xfrm>
            <a:off x="1038846"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11" name="Tijdelijke aanduiding voor tekst 8">
            <a:extLst>
              <a:ext uri="{FF2B5EF4-FFF2-40B4-BE49-F238E27FC236}">
                <a16:creationId xmlns:a16="http://schemas.microsoft.com/office/drawing/2014/main" id="{24115787-E7BA-4E6B-ACDF-C586817C79B4}"/>
              </a:ext>
            </a:extLst>
          </p:cNvPr>
          <p:cNvSpPr>
            <a:spLocks noGrp="1"/>
          </p:cNvSpPr>
          <p:nvPr>
            <p:ph type="body" sz="quarter" idx="25" hasCustomPrompt="1"/>
          </p:nvPr>
        </p:nvSpPr>
        <p:spPr>
          <a:xfrm>
            <a:off x="1038844"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pic>
        <p:nvPicPr>
          <p:cNvPr id="10" name="Afbeelding 9">
            <a:extLst>
              <a:ext uri="{FF2B5EF4-FFF2-40B4-BE49-F238E27FC236}">
                <a16:creationId xmlns:a16="http://schemas.microsoft.com/office/drawing/2014/main" id="{08FD66A7-5A78-459B-9B7F-13F33318D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3300590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dia afbeelding verticaal">
    <p:bg>
      <p:bgPr>
        <a:solidFill>
          <a:schemeClr val="accent2"/>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0C91930-E0E3-4652-8A0C-E4B528AB5B7B}"/>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3" name="Tijdelijke aanduiding voor afbeelding 12">
            <a:extLst>
              <a:ext uri="{FF2B5EF4-FFF2-40B4-BE49-F238E27FC236}">
                <a16:creationId xmlns:a16="http://schemas.microsoft.com/office/drawing/2014/main" id="{51AE06CA-FDAB-47E6-9A6B-49429DE85BD5}"/>
              </a:ext>
            </a:extLst>
          </p:cNvPr>
          <p:cNvSpPr>
            <a:spLocks noGrp="1"/>
          </p:cNvSpPr>
          <p:nvPr>
            <p:ph type="pic" sz="quarter" idx="29" hasCustomPrompt="1"/>
          </p:nvPr>
        </p:nvSpPr>
        <p:spPr>
          <a:xfrm>
            <a:off x="0" y="0"/>
            <a:ext cx="10052050" cy="11309350"/>
          </a:xfrm>
          <a:custGeom>
            <a:avLst/>
            <a:gdLst>
              <a:gd name="connsiteX0" fmla="*/ 6069807 w 6096000"/>
              <a:gd name="connsiteY0" fmla="*/ 975600 h 6858000"/>
              <a:gd name="connsiteX1" fmla="*/ 6096000 w 6096000"/>
              <a:gd name="connsiteY1" fmla="*/ 975600 h 6858000"/>
              <a:gd name="connsiteX2" fmla="*/ 6096000 w 6096000"/>
              <a:gd name="connsiteY2" fmla="*/ 1014413 h 6858000"/>
              <a:gd name="connsiteX3" fmla="*/ 6069807 w 6096000"/>
              <a:gd name="connsiteY3" fmla="*/ 1014413 h 6858000"/>
              <a:gd name="connsiteX4" fmla="*/ 0 w 6096000"/>
              <a:gd name="connsiteY4" fmla="*/ 0 h 6858000"/>
              <a:gd name="connsiteX5" fmla="*/ 5777707 w 6096000"/>
              <a:gd name="connsiteY5" fmla="*/ 0 h 6858000"/>
              <a:gd name="connsiteX6" fmla="*/ 5777707 w 6096000"/>
              <a:gd name="connsiteY6" fmla="*/ 1014413 h 6858000"/>
              <a:gd name="connsiteX7" fmla="*/ 5777707 w 6096000"/>
              <a:gd name="connsiteY7" fmla="*/ 1265494 h 6858000"/>
              <a:gd name="connsiteX8" fmla="*/ 5777707 w 6096000"/>
              <a:gd name="connsiteY8" fmla="*/ 1281113 h 6858000"/>
              <a:gd name="connsiteX9" fmla="*/ 6096000 w 6096000"/>
              <a:gd name="connsiteY9" fmla="*/ 1281113 h 6858000"/>
              <a:gd name="connsiteX10" fmla="*/ 6096000 w 6096000"/>
              <a:gd name="connsiteY10" fmla="*/ 6858000 h 6858000"/>
              <a:gd name="connsiteX11" fmla="*/ 5848350 w 6096000"/>
              <a:gd name="connsiteY11" fmla="*/ 6858000 h 6858000"/>
              <a:gd name="connsiteX12" fmla="*/ 0 w 6096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6069807" y="975600"/>
                </a:moveTo>
                <a:lnTo>
                  <a:pt x="6096000" y="975600"/>
                </a:lnTo>
                <a:lnTo>
                  <a:pt x="6096000" y="1014413"/>
                </a:lnTo>
                <a:lnTo>
                  <a:pt x="6069807" y="1014413"/>
                </a:lnTo>
                <a:close/>
                <a:moveTo>
                  <a:pt x="0" y="0"/>
                </a:moveTo>
                <a:lnTo>
                  <a:pt x="5777707" y="0"/>
                </a:lnTo>
                <a:lnTo>
                  <a:pt x="5777707" y="1014413"/>
                </a:lnTo>
                <a:lnTo>
                  <a:pt x="5777707" y="1265494"/>
                </a:lnTo>
                <a:lnTo>
                  <a:pt x="5777707" y="1281113"/>
                </a:lnTo>
                <a:lnTo>
                  <a:pt x="6096000" y="1281113"/>
                </a:lnTo>
                <a:lnTo>
                  <a:pt x="6096000" y="6858000"/>
                </a:lnTo>
                <a:lnTo>
                  <a:pt x="5848350" y="6858000"/>
                </a:lnTo>
                <a:lnTo>
                  <a:pt x="0" y="6858000"/>
                </a:lnTo>
                <a:close/>
              </a:path>
            </a:pathLst>
          </a:custGeom>
          <a:solidFill>
            <a:schemeClr val="bg1">
              <a:lumMod val="85000"/>
            </a:schemeClr>
          </a:solidFill>
        </p:spPr>
        <p:txBody>
          <a:bodyPr wrap="square" lIns="0" tIns="1800000" anchor="t" anchorCtr="1">
            <a:noAutofit/>
          </a:bodyPr>
          <a:lstStyle>
            <a:lvl1pPr marL="0" indent="0">
              <a:buNone/>
              <a:defRPr/>
            </a:lvl1pPr>
          </a:lstStyle>
          <a:p>
            <a:r>
              <a:rPr lang="nl-NL" dirty="0"/>
              <a:t>Klik op het pictogram om een afbeelding in te voegen</a:t>
            </a:r>
          </a:p>
        </p:txBody>
      </p:sp>
      <p:sp>
        <p:nvSpPr>
          <p:cNvPr id="28" name="Vertrouwelijkheidsniveau">
            <a:extLst>
              <a:ext uri="{FF2B5EF4-FFF2-40B4-BE49-F238E27FC236}">
                <a16:creationId xmlns:a16="http://schemas.microsoft.com/office/drawing/2014/main" id="{233E6339-A3B7-4F01-A9A8-3BA0F6CFAD10}"/>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29" name="Ondertitel 2">
            <a:extLst>
              <a:ext uri="{FF2B5EF4-FFF2-40B4-BE49-F238E27FC236}">
                <a16:creationId xmlns:a16="http://schemas.microsoft.com/office/drawing/2014/main" id="{CC6EB04B-3622-4850-A8B2-65C852378410}"/>
              </a:ext>
            </a:extLst>
          </p:cNvPr>
          <p:cNvSpPr>
            <a:spLocks noGrp="1"/>
          </p:cNvSpPr>
          <p:nvPr>
            <p:ph type="subTitle" idx="1" hasCustomPrompt="1"/>
          </p:nvPr>
        </p:nvSpPr>
        <p:spPr>
          <a:xfrm>
            <a:off x="10803975" y="6031655"/>
            <a:ext cx="8251388" cy="3015827"/>
          </a:xfrm>
        </p:spPr>
        <p:txBody>
          <a:bodyPr lIns="0" tIns="0" rIns="0" bIns="0"/>
          <a:lstStyle>
            <a:lvl1pPr marL="0" indent="0" algn="l">
              <a:spcBef>
                <a:spcPts val="0"/>
              </a:spcBef>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30" name="Titel 1">
            <a:extLst>
              <a:ext uri="{FF2B5EF4-FFF2-40B4-BE49-F238E27FC236}">
                <a16:creationId xmlns:a16="http://schemas.microsoft.com/office/drawing/2014/main" id="{170997DC-0B66-445A-9CA4-DC2FB480E2D6}"/>
              </a:ext>
            </a:extLst>
          </p:cNvPr>
          <p:cNvSpPr>
            <a:spLocks noGrp="1"/>
          </p:cNvSpPr>
          <p:nvPr>
            <p:ph type="ctrTitle" hasCustomPrompt="1"/>
          </p:nvPr>
        </p:nvSpPr>
        <p:spPr>
          <a:xfrm>
            <a:off x="10803975" y="3496725"/>
            <a:ext cx="8251388" cy="2314228"/>
          </a:xfrm>
        </p:spPr>
        <p:txBody>
          <a:bodyPr tIns="0" bIns="0" anchor="b">
            <a:normAutofit/>
          </a:bodyPr>
          <a:lstStyle>
            <a:lvl1pPr algn="l">
              <a:defRPr sz="5937">
                <a:solidFill>
                  <a:schemeClr val="tx1"/>
                </a:solidFill>
              </a:defRPr>
            </a:lvl1pPr>
          </a:lstStyle>
          <a:p>
            <a:r>
              <a:rPr lang="nl-NL" dirty="0"/>
              <a:t>Klik om een titel in te voegen</a:t>
            </a:r>
          </a:p>
        </p:txBody>
      </p:sp>
      <p:sp>
        <p:nvSpPr>
          <p:cNvPr id="9" name="Tijdelijke aanduiding voor tekst 16">
            <a:extLst>
              <a:ext uri="{FF2B5EF4-FFF2-40B4-BE49-F238E27FC236}">
                <a16:creationId xmlns:a16="http://schemas.microsoft.com/office/drawing/2014/main" id="{42907EF7-49B3-46B9-ACD2-A3F3E160AF4E}"/>
              </a:ext>
            </a:extLst>
          </p:cNvPr>
          <p:cNvSpPr>
            <a:spLocks noGrp="1"/>
          </p:cNvSpPr>
          <p:nvPr>
            <p:ph type="body" sz="quarter" idx="21" hasCustomPrompt="1"/>
          </p:nvPr>
        </p:nvSpPr>
        <p:spPr>
          <a:xfrm>
            <a:off x="10803975"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10" name="Tijdelijke aanduiding voor tekst 8">
            <a:extLst>
              <a:ext uri="{FF2B5EF4-FFF2-40B4-BE49-F238E27FC236}">
                <a16:creationId xmlns:a16="http://schemas.microsoft.com/office/drawing/2014/main" id="{DF9EB481-DA3C-4E44-9FE2-E6F7ED8E58AA}"/>
              </a:ext>
            </a:extLst>
          </p:cNvPr>
          <p:cNvSpPr>
            <a:spLocks noGrp="1"/>
          </p:cNvSpPr>
          <p:nvPr>
            <p:ph type="body" sz="quarter" idx="25" hasCustomPrompt="1"/>
          </p:nvPr>
        </p:nvSpPr>
        <p:spPr>
          <a:xfrm>
            <a:off x="10803975"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pic>
        <p:nvPicPr>
          <p:cNvPr id="11" name="Afbeelding 10">
            <a:extLst>
              <a:ext uri="{FF2B5EF4-FFF2-40B4-BE49-F238E27FC236}">
                <a16:creationId xmlns:a16="http://schemas.microsoft.com/office/drawing/2014/main" id="{A0A6A365-BFF5-4B16-B1E9-D831984D56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4129264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id="{21421F68-1BEF-403F-B0C5-AAC49C6A0963}"/>
              </a:ext>
            </a:extLst>
          </p:cNvPr>
          <p:cNvSpPr>
            <a:spLocks noGrp="1"/>
          </p:cNvSpPr>
          <p:nvPr>
            <p:ph sz="quarter" idx="13" hasCustomPrompt="1"/>
          </p:nvPr>
        </p:nvSpPr>
        <p:spPr>
          <a:xfrm>
            <a:off x="1038844" y="3876643"/>
            <a:ext cx="18010583" cy="6537029"/>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ianummer 8">
            <a:extLst>
              <a:ext uri="{FF2B5EF4-FFF2-40B4-BE49-F238E27FC236}">
                <a16:creationId xmlns:a16="http://schemas.microsoft.com/office/drawing/2014/main" id="{7E8395B0-5BEF-4071-A7D0-AC6F71F06647}"/>
              </a:ext>
            </a:extLst>
          </p:cNvPr>
          <p:cNvSpPr>
            <a:spLocks noGrp="1"/>
          </p:cNvSpPr>
          <p:nvPr>
            <p:ph type="sldNum" sz="quarter" idx="14"/>
          </p:nvPr>
        </p:nvSpPr>
        <p:spPr/>
        <p:txBody>
          <a:bodyPr/>
          <a:lstStyle/>
          <a:p>
            <a:fld id="{6C93B359-CF0D-4389-949E-16A33FCBB3EC}" type="slidenum">
              <a:rPr lang="nl-NL" smtClean="0"/>
              <a:t>‹nr.›</a:t>
            </a:fld>
            <a:endParaRPr lang="nl-NL" dirty="0"/>
          </a:p>
        </p:txBody>
      </p:sp>
      <p:sp>
        <p:nvSpPr>
          <p:cNvPr id="10" name="Vertrouwelijkheidsniveau">
            <a:extLst>
              <a:ext uri="{FF2B5EF4-FFF2-40B4-BE49-F238E27FC236}">
                <a16:creationId xmlns:a16="http://schemas.microsoft.com/office/drawing/2014/main" id="{81E8D0CB-07CC-4FF4-B9A2-3BEAACD9AE9B}"/>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4AE61CC0-169D-4A88-BF15-A47DE22E868B}"/>
              </a:ext>
            </a:extLst>
          </p:cNvPr>
          <p:cNvSpPr>
            <a:spLocks noGrp="1"/>
          </p:cNvSpPr>
          <p:nvPr>
            <p:ph type="title" hasCustomPrompt="1"/>
          </p:nvPr>
        </p:nvSpPr>
        <p:spPr/>
        <p:txBody>
          <a:bodyPr/>
          <a:lstStyle>
            <a:lvl1pPr>
              <a:defRPr/>
            </a:lvl1pPr>
          </a:lstStyle>
          <a:p>
            <a:r>
              <a:rPr lang="nl-NL" dirty="0"/>
              <a:t>Klik om een titel in te voegen</a:t>
            </a:r>
          </a:p>
        </p:txBody>
      </p:sp>
    </p:spTree>
    <p:extLst>
      <p:ext uri="{BB962C8B-B14F-4D97-AF65-F5344CB8AC3E}">
        <p14:creationId xmlns:p14="http://schemas.microsoft.com/office/powerpoint/2010/main" val="3112202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1038844" y="3876643"/>
            <a:ext cx="8251058"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10803975" y="3876643"/>
            <a:ext cx="8263260"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ianummer 10">
            <a:extLst>
              <a:ext uri="{FF2B5EF4-FFF2-40B4-BE49-F238E27FC236}">
                <a16:creationId xmlns:a16="http://schemas.microsoft.com/office/drawing/2014/main" id="{260C6DF3-2547-4188-B44C-E1C924D734C5}"/>
              </a:ext>
            </a:extLst>
          </p:cNvPr>
          <p:cNvSpPr>
            <a:spLocks noGrp="1"/>
          </p:cNvSpPr>
          <p:nvPr>
            <p:ph type="sldNum" sz="quarter" idx="10"/>
          </p:nvPr>
        </p:nvSpPr>
        <p:spPr/>
        <p:txBody>
          <a:bodyPr/>
          <a:lstStyle/>
          <a:p>
            <a:fld id="{6C93B359-CF0D-4389-949E-16A33FCBB3EC}" type="slidenum">
              <a:rPr lang="nl-NL" smtClean="0"/>
              <a:t>‹nr.›</a:t>
            </a:fld>
            <a:endParaRPr lang="nl-NL" dirty="0"/>
          </a:p>
        </p:txBody>
      </p:sp>
      <p:sp>
        <p:nvSpPr>
          <p:cNvPr id="17" name="Vertrouwelijkheidsniveau">
            <a:extLst>
              <a:ext uri="{FF2B5EF4-FFF2-40B4-BE49-F238E27FC236}">
                <a16:creationId xmlns:a16="http://schemas.microsoft.com/office/drawing/2014/main" id="{1B09E170-CA11-4EE2-B82E-0AD6B2F1CC8F}"/>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tel 11">
            <a:extLst>
              <a:ext uri="{FF2B5EF4-FFF2-40B4-BE49-F238E27FC236}">
                <a16:creationId xmlns:a16="http://schemas.microsoft.com/office/drawing/2014/main" id="{B1CF7121-85E0-45D3-B910-BCF8E25FEC5F}"/>
              </a:ext>
            </a:extLst>
          </p:cNvPr>
          <p:cNvSpPr>
            <a:spLocks noGrp="1"/>
          </p:cNvSpPr>
          <p:nvPr>
            <p:ph type="title" hasCustomPrompt="1"/>
          </p:nvPr>
        </p:nvSpPr>
        <p:spPr/>
        <p:txBody>
          <a:bodyPr/>
          <a:lstStyle>
            <a:lvl1pPr>
              <a:defRPr/>
            </a:lvl1pPr>
          </a:lstStyle>
          <a:p>
            <a:r>
              <a:rPr lang="nl-NL" dirty="0"/>
              <a:t>Klik om een titel in te voegen</a:t>
            </a:r>
          </a:p>
        </p:txBody>
      </p:sp>
    </p:spTree>
    <p:extLst>
      <p:ext uri="{BB962C8B-B14F-4D97-AF65-F5344CB8AC3E}">
        <p14:creationId xmlns:p14="http://schemas.microsoft.com/office/powerpoint/2010/main" val="225970489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fbeelding verticaal geel">
    <p:bg>
      <p:bgPr>
        <a:solidFill>
          <a:schemeClr val="accent2"/>
        </a:solidFill>
        <a:effectLst/>
      </p:bgPr>
    </p:bg>
    <p:spTree>
      <p:nvGrpSpPr>
        <p:cNvPr id="1" name=""/>
        <p:cNvGrpSpPr/>
        <p:nvPr/>
      </p:nvGrpSpPr>
      <p:grpSpPr>
        <a:xfrm>
          <a:off x="0" y="0"/>
          <a:ext cx="0" cy="0"/>
          <a:chOff x="0" y="0"/>
          <a:chExt cx="0" cy="0"/>
        </a:xfrm>
      </p:grpSpPr>
      <p:sp>
        <p:nvSpPr>
          <p:cNvPr id="11" name="Tijdelijke aanduiding voor tekst 11"/>
          <p:cNvSpPr>
            <a:spLocks noGrp="1"/>
          </p:cNvSpPr>
          <p:nvPr>
            <p:ph type="body" sz="quarter" idx="13" hasCustomPrompt="1"/>
          </p:nvPr>
        </p:nvSpPr>
        <p:spPr>
          <a:xfrm>
            <a:off x="10803975" y="3876642"/>
            <a:ext cx="8251388" cy="6536270"/>
          </a:xfrm>
        </p:spPr>
        <p:txBody>
          <a:bodyPr/>
          <a:lstStyle>
            <a:lvl1pPr marL="522435" indent="-522435">
              <a:buClr>
                <a:schemeClr val="tx1"/>
              </a:buClr>
              <a:buFont typeface="Arial" panose="020B0604020202020204" pitchFamily="34" charset="0"/>
              <a:buChar char="•"/>
              <a:defRPr>
                <a:solidFill>
                  <a:schemeClr val="tx1"/>
                </a:solidFill>
              </a:defRPr>
            </a:lvl1pPr>
            <a:lvl2pPr marL="1038933" indent="-522435">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jdelijke aanduiding voor dianummer 2">
            <a:extLst>
              <a:ext uri="{FF2B5EF4-FFF2-40B4-BE49-F238E27FC236}">
                <a16:creationId xmlns:a16="http://schemas.microsoft.com/office/drawing/2014/main" id="{A7984020-B91C-4CFF-88ED-501B2109C660}"/>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0" name="Tijdelijke aanduiding voor afbeelding 9">
            <a:extLst>
              <a:ext uri="{FF2B5EF4-FFF2-40B4-BE49-F238E27FC236}">
                <a16:creationId xmlns:a16="http://schemas.microsoft.com/office/drawing/2014/main" id="{F17C0AA7-9F88-4479-B7CF-C1BB31AB870A}"/>
              </a:ext>
            </a:extLst>
          </p:cNvPr>
          <p:cNvSpPr>
            <a:spLocks noGrp="1"/>
          </p:cNvSpPr>
          <p:nvPr>
            <p:ph type="pic" sz="quarter" idx="29" hasCustomPrompt="1"/>
          </p:nvPr>
        </p:nvSpPr>
        <p:spPr>
          <a:xfrm>
            <a:off x="0" y="0"/>
            <a:ext cx="10052050" cy="1130935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1507937"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4" name="Titel 3">
            <a:extLst>
              <a:ext uri="{FF2B5EF4-FFF2-40B4-BE49-F238E27FC236}">
                <a16:creationId xmlns:a16="http://schemas.microsoft.com/office/drawing/2014/main" id="{4C1E2EA9-BE63-4625-B099-2271F692DE60}"/>
              </a:ext>
            </a:extLst>
          </p:cNvPr>
          <p:cNvSpPr>
            <a:spLocks noGrp="1"/>
          </p:cNvSpPr>
          <p:nvPr>
            <p:ph type="title" hasCustomPrompt="1"/>
          </p:nvPr>
        </p:nvSpPr>
        <p:spPr>
          <a:xfrm>
            <a:off x="10803975" y="2114031"/>
            <a:ext cx="8251388" cy="1763190"/>
          </a:xfrm>
        </p:spPr>
        <p:txBody>
          <a:bodyPr/>
          <a:lstStyle>
            <a:lvl1pPr>
              <a:defRPr>
                <a:solidFill>
                  <a:schemeClr val="tx1"/>
                </a:solidFill>
              </a:defRPr>
            </a:lvl1pPr>
          </a:lstStyle>
          <a:p>
            <a:r>
              <a:rPr lang="nl-NL" dirty="0"/>
              <a:t>Klik om een titel in te voegen</a:t>
            </a:r>
          </a:p>
        </p:txBody>
      </p:sp>
      <p:sp>
        <p:nvSpPr>
          <p:cNvPr id="7" name="Vertrouwelijkheidsniveau">
            <a:extLst>
              <a:ext uri="{FF2B5EF4-FFF2-40B4-BE49-F238E27FC236}">
                <a16:creationId xmlns:a16="http://schemas.microsoft.com/office/drawing/2014/main" id="{6C2A6650-CEC0-489B-BFC0-04E78F01962C}"/>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180581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ote tekst geel">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hasCustomPrompt="1"/>
          </p:nvPr>
        </p:nvSpPr>
        <p:spPr>
          <a:xfrm>
            <a:off x="1038845" y="1735674"/>
            <a:ext cx="18012541" cy="6637193"/>
          </a:xfrm>
        </p:spPr>
        <p:txBody>
          <a:bodyPr anchor="b" anchorCtr="0">
            <a:normAutofit/>
          </a:bodyPr>
          <a:lstStyle>
            <a:lvl1pPr algn="l">
              <a:defRPr sz="13193" b="0">
                <a:solidFill>
                  <a:schemeClr val="bg1"/>
                </a:solidFill>
              </a:defRPr>
            </a:lvl1pPr>
          </a:lstStyle>
          <a:p>
            <a:r>
              <a:rPr lang="nl-NL" dirty="0"/>
              <a:t>Klik om een titel in te voegen</a:t>
            </a:r>
          </a:p>
        </p:txBody>
      </p:sp>
      <p:sp>
        <p:nvSpPr>
          <p:cNvPr id="4" name="Ondertitel 2"/>
          <p:cNvSpPr>
            <a:spLocks noGrp="1"/>
          </p:cNvSpPr>
          <p:nvPr>
            <p:ph type="subTitle" idx="1" hasCustomPrompt="1"/>
          </p:nvPr>
        </p:nvSpPr>
        <p:spPr>
          <a:xfrm>
            <a:off x="1038845" y="8737027"/>
            <a:ext cx="18012541" cy="1522544"/>
          </a:xfrm>
        </p:spPr>
        <p:txBody>
          <a:bodyPr lIns="0" tIns="0" rIns="0">
            <a:normAutofit/>
          </a:bodyPr>
          <a:lstStyle>
            <a:lvl1pPr marL="0" indent="0" algn="l">
              <a:buNone/>
              <a:defRPr sz="3958">
                <a:solidFill>
                  <a:schemeClr val="bg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6" name="Tijdelijke aanduiding voor dianummer 5">
            <a:extLst>
              <a:ext uri="{FF2B5EF4-FFF2-40B4-BE49-F238E27FC236}">
                <a16:creationId xmlns:a16="http://schemas.microsoft.com/office/drawing/2014/main" id="{CB8E684C-7D4C-426C-AC24-E424245763F3}"/>
              </a:ext>
            </a:extLst>
          </p:cNvPr>
          <p:cNvSpPr>
            <a:spLocks noGrp="1"/>
          </p:cNvSpPr>
          <p:nvPr>
            <p:ph type="sldNum" sz="quarter" idx="10"/>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12" name="Vertrouwelijkheidsniveau">
            <a:extLst>
              <a:ext uri="{FF2B5EF4-FFF2-40B4-BE49-F238E27FC236}">
                <a16:creationId xmlns:a16="http://schemas.microsoft.com/office/drawing/2014/main" id="{D32BCAE4-C367-4016-B734-236CBBFED4D7}"/>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bg1"/>
                </a:solidFill>
              </a:defRPr>
            </a:lvl1pPr>
          </a:lstStyle>
          <a:p>
            <a:pPr lvl="0"/>
            <a:r>
              <a:rPr lang="nl-NL" dirty="0"/>
              <a:t>[vertrouwelijkheidsniveau]</a:t>
            </a:r>
          </a:p>
        </p:txBody>
      </p:sp>
    </p:spTree>
    <p:extLst>
      <p:ext uri="{BB962C8B-B14F-4D97-AF65-F5344CB8AC3E}">
        <p14:creationId xmlns:p14="http://schemas.microsoft.com/office/powerpoint/2010/main" val="16180010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vlak verticaal geel">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0FA47D1B-42CA-4E2B-B2E8-239884DF4BD3}"/>
              </a:ext>
            </a:extLst>
          </p:cNvPr>
          <p:cNvSpPr/>
          <p:nvPr userDrawn="1"/>
        </p:nvSpPr>
        <p:spPr>
          <a:xfrm>
            <a:off x="0" y="0"/>
            <a:ext cx="10052050" cy="11309350"/>
          </a:xfrm>
          <a:custGeom>
            <a:avLst/>
            <a:gdLst>
              <a:gd name="connsiteX0" fmla="*/ 0 w 6096000"/>
              <a:gd name="connsiteY0" fmla="*/ 0 h 6858000"/>
              <a:gd name="connsiteX1" fmla="*/ 5498305 w 6096000"/>
              <a:gd name="connsiteY1" fmla="*/ 0 h 6858000"/>
              <a:gd name="connsiteX2" fmla="*/ 5853600 w 6096000"/>
              <a:gd name="connsiteY2" fmla="*/ 0 h 6858000"/>
              <a:gd name="connsiteX3" fmla="*/ 5862636 w 6096000"/>
              <a:gd name="connsiteY3" fmla="*/ 0 h 6858000"/>
              <a:gd name="connsiteX4" fmla="*/ 5862636 w 6096000"/>
              <a:gd name="connsiteY4" fmla="*/ 712471 h 6858000"/>
              <a:gd name="connsiteX5" fmla="*/ 6096000 w 6096000"/>
              <a:gd name="connsiteY5" fmla="*/ 712471 h 6858000"/>
              <a:gd name="connsiteX6" fmla="*/ 6096000 w 6096000"/>
              <a:gd name="connsiteY6" fmla="*/ 961200 h 6858000"/>
              <a:gd name="connsiteX7" fmla="*/ 6096000 w 6096000"/>
              <a:gd name="connsiteY7" fmla="*/ 1891881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498305" y="0"/>
                </a:lnTo>
                <a:lnTo>
                  <a:pt x="5853600" y="0"/>
                </a:lnTo>
                <a:lnTo>
                  <a:pt x="5862636" y="0"/>
                </a:lnTo>
                <a:lnTo>
                  <a:pt x="5862636" y="712471"/>
                </a:lnTo>
                <a:lnTo>
                  <a:pt x="6096000" y="712471"/>
                </a:lnTo>
                <a:lnTo>
                  <a:pt x="6096000" y="961200"/>
                </a:lnTo>
                <a:lnTo>
                  <a:pt x="6096000" y="1891881"/>
                </a:lnTo>
                <a:lnTo>
                  <a:pt x="6096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4" name="Tijdelijke aanduiding voor tekst 3"/>
          <p:cNvSpPr>
            <a:spLocks noGrp="1"/>
          </p:cNvSpPr>
          <p:nvPr>
            <p:ph type="body" sz="quarter" idx="10" hasCustomPrompt="1"/>
          </p:nvPr>
        </p:nvSpPr>
        <p:spPr>
          <a:xfrm>
            <a:off x="10803975" y="1735672"/>
            <a:ext cx="8251388" cy="8523899"/>
          </a:xfrm>
        </p:spPr>
        <p:txBody>
          <a:bodyPr anchor="ctr" anchorCtr="0"/>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a:extLst>
              <a:ext uri="{FF2B5EF4-FFF2-40B4-BE49-F238E27FC236}">
                <a16:creationId xmlns:a16="http://schemas.microsoft.com/office/drawing/2014/main" id="{AF508C5A-8D78-4219-976E-46DFA0C4F862}"/>
              </a:ext>
            </a:extLst>
          </p:cNvPr>
          <p:cNvSpPr>
            <a:spLocks noGrp="1"/>
          </p:cNvSpPr>
          <p:nvPr>
            <p:ph type="title" hasCustomPrompt="1"/>
          </p:nvPr>
        </p:nvSpPr>
        <p:spPr>
          <a:xfrm>
            <a:off x="1038844" y="5011790"/>
            <a:ext cx="8251058" cy="1763190"/>
          </a:xfrm>
        </p:spPr>
        <p:txBody>
          <a:bodyPr/>
          <a:lstStyle>
            <a:lvl1pPr>
              <a:defRPr>
                <a:solidFill>
                  <a:schemeClr val="tx1"/>
                </a:solidFill>
              </a:defRPr>
            </a:lvl1pPr>
          </a:lstStyle>
          <a:p>
            <a:r>
              <a:rPr lang="nl-NL" dirty="0"/>
              <a:t>Klik om een titel in te voegen</a:t>
            </a:r>
          </a:p>
        </p:txBody>
      </p:sp>
      <p:sp>
        <p:nvSpPr>
          <p:cNvPr id="5" name="Tijdelijke aanduiding voor dianummer 4">
            <a:extLst>
              <a:ext uri="{FF2B5EF4-FFF2-40B4-BE49-F238E27FC236}">
                <a16:creationId xmlns:a16="http://schemas.microsoft.com/office/drawing/2014/main" id="{411F2E84-2AC4-4E76-AB35-4DF527522499}"/>
              </a:ext>
            </a:extLst>
          </p:cNvPr>
          <p:cNvSpPr>
            <a:spLocks noGrp="1"/>
          </p:cNvSpPr>
          <p:nvPr>
            <p:ph type="sldNum" sz="quarter" idx="11"/>
          </p:nvPr>
        </p:nvSpPr>
        <p:spPr/>
        <p:txBody>
          <a:bodyPr/>
          <a:lstStyle/>
          <a:p>
            <a:fld id="{6C93B359-CF0D-4389-949E-16A33FCBB3EC}" type="slidenum">
              <a:rPr lang="nl-NL" smtClean="0"/>
              <a:pPr/>
              <a:t>‹nr.›</a:t>
            </a:fld>
            <a:endParaRPr lang="nl-NL" dirty="0"/>
          </a:p>
        </p:txBody>
      </p:sp>
      <p:sp>
        <p:nvSpPr>
          <p:cNvPr id="16" name="Vertrouwelijkheidsniveau">
            <a:extLst>
              <a:ext uri="{FF2B5EF4-FFF2-40B4-BE49-F238E27FC236}">
                <a16:creationId xmlns:a16="http://schemas.microsoft.com/office/drawing/2014/main" id="{42A8670A-3771-498C-BCA7-1CEC86864E8D}"/>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Tree>
    <p:extLst>
      <p:ext uri="{BB962C8B-B14F-4D97-AF65-F5344CB8AC3E}">
        <p14:creationId xmlns:p14="http://schemas.microsoft.com/office/powerpoint/2010/main" val="179669427"/>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hasCustomPrompt="1"/>
          </p:nvPr>
        </p:nvSpPr>
        <p:spPr>
          <a:xfrm>
            <a:off x="10803975" y="3876643"/>
            <a:ext cx="8251388" cy="6536270"/>
          </a:xfrm>
        </p:spPr>
        <p:txBody>
          <a:bodyPr/>
          <a:lstStyle>
            <a:lvl1pPr>
              <a:defRPr/>
            </a:lvl1pPr>
          </a:lstStyle>
          <a:p>
            <a:pPr lvl="0"/>
            <a:r>
              <a:rPr lang="nl-NL" dirty="0"/>
              <a:t>Klik om tekst in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4" name="Tijdelijke aanduiding voor dianummer 13">
            <a:extLst>
              <a:ext uri="{FF2B5EF4-FFF2-40B4-BE49-F238E27FC236}">
                <a16:creationId xmlns:a16="http://schemas.microsoft.com/office/drawing/2014/main" id="{0E24862E-A238-48C9-966B-53C0A9936E1E}"/>
              </a:ext>
            </a:extLst>
          </p:cNvPr>
          <p:cNvSpPr>
            <a:spLocks noGrp="1"/>
          </p:cNvSpPr>
          <p:nvPr>
            <p:ph type="sldNum" sz="quarter" idx="29"/>
          </p:nvPr>
        </p:nvSpPr>
        <p:spPr/>
        <p:txBody>
          <a:bodyPr/>
          <a:lstStyle/>
          <a:p>
            <a:fld id="{6C93B359-CF0D-4389-949E-16A33FCBB3EC}" type="slidenum">
              <a:rPr lang="nl-NL" smtClean="0"/>
              <a:pPr/>
              <a:t>‹nr.›</a:t>
            </a:fld>
            <a:endParaRPr lang="nl-NL" dirty="0"/>
          </a:p>
        </p:txBody>
      </p:sp>
      <p:sp>
        <p:nvSpPr>
          <p:cNvPr id="17" name="Titel 16">
            <a:extLst>
              <a:ext uri="{FF2B5EF4-FFF2-40B4-BE49-F238E27FC236}">
                <a16:creationId xmlns:a16="http://schemas.microsoft.com/office/drawing/2014/main" id="{9C42D806-99A5-4854-9BB7-C93AB66EA383}"/>
              </a:ext>
            </a:extLst>
          </p:cNvPr>
          <p:cNvSpPr>
            <a:spLocks noGrp="1"/>
          </p:cNvSpPr>
          <p:nvPr>
            <p:ph type="title" hasCustomPrompt="1"/>
          </p:nvPr>
        </p:nvSpPr>
        <p:spPr>
          <a:xfrm>
            <a:off x="10803975" y="2114031"/>
            <a:ext cx="8251388" cy="1763190"/>
          </a:xfrm>
        </p:spPr>
        <p:txBody>
          <a:bodyPr/>
          <a:lstStyle>
            <a:lvl1pPr>
              <a:defRPr/>
            </a:lvl1pPr>
          </a:lstStyle>
          <a:p>
            <a:r>
              <a:rPr lang="nl-NL" dirty="0"/>
              <a:t>Klik om een titel in te voegen</a:t>
            </a:r>
          </a:p>
        </p:txBody>
      </p:sp>
      <p:sp>
        <p:nvSpPr>
          <p:cNvPr id="7" name="Vertrouwelijkheidsniveau">
            <a:extLst>
              <a:ext uri="{FF2B5EF4-FFF2-40B4-BE49-F238E27FC236}">
                <a16:creationId xmlns:a16="http://schemas.microsoft.com/office/drawing/2014/main" id="{4BAFB278-E939-4041-A70B-47CB8943C72B}"/>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8" name="Tijdelijke aanduiding voor afbeelding 7">
            <a:extLst>
              <a:ext uri="{FF2B5EF4-FFF2-40B4-BE49-F238E27FC236}">
                <a16:creationId xmlns:a16="http://schemas.microsoft.com/office/drawing/2014/main" id="{F4CFC7BE-2502-4C51-AFEA-F92D97467734}"/>
              </a:ext>
            </a:extLst>
          </p:cNvPr>
          <p:cNvSpPr>
            <a:spLocks noGrp="1"/>
          </p:cNvSpPr>
          <p:nvPr>
            <p:ph type="pic" sz="quarter" idx="30" hasCustomPrompt="1"/>
          </p:nvPr>
        </p:nvSpPr>
        <p:spPr>
          <a:xfrm>
            <a:off x="0" y="0"/>
            <a:ext cx="10052050" cy="11309350"/>
          </a:xfrm>
          <a:custGeom>
            <a:avLst/>
            <a:gdLst>
              <a:gd name="connsiteX0" fmla="*/ 0 w 6096000"/>
              <a:gd name="connsiteY0" fmla="*/ 0 h 6858000"/>
              <a:gd name="connsiteX1" fmla="*/ 4594225 w 6096000"/>
              <a:gd name="connsiteY1" fmla="*/ 0 h 6858000"/>
              <a:gd name="connsiteX2" fmla="*/ 5848350 w 6096000"/>
              <a:gd name="connsiteY2" fmla="*/ 0 h 6858000"/>
              <a:gd name="connsiteX3" fmla="*/ 5862637 w 6096000"/>
              <a:gd name="connsiteY3" fmla="*/ 0 h 6858000"/>
              <a:gd name="connsiteX4" fmla="*/ 5862637 w 6096000"/>
              <a:gd name="connsiteY4" fmla="*/ 711244 h 6858000"/>
              <a:gd name="connsiteX5" fmla="*/ 6096000 w 6096000"/>
              <a:gd name="connsiteY5" fmla="*/ 711244 h 6858000"/>
              <a:gd name="connsiteX6" fmla="*/ 6096000 w 6096000"/>
              <a:gd name="connsiteY6" fmla="*/ 975600 h 6858000"/>
              <a:gd name="connsiteX7" fmla="*/ 6096000 w 6096000"/>
              <a:gd name="connsiteY7" fmla="*/ 1431131 h 6858000"/>
              <a:gd name="connsiteX8" fmla="*/ 6096000 w 6096000"/>
              <a:gd name="connsiteY8" fmla="*/ 6858000 h 6858000"/>
              <a:gd name="connsiteX9" fmla="*/ 5848350 w 6096000"/>
              <a:gd name="connsiteY9" fmla="*/ 6858000 h 6858000"/>
              <a:gd name="connsiteX10" fmla="*/ 0 w 6096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0" y="0"/>
                </a:moveTo>
                <a:lnTo>
                  <a:pt x="4594225" y="0"/>
                </a:lnTo>
                <a:lnTo>
                  <a:pt x="5848350" y="0"/>
                </a:lnTo>
                <a:lnTo>
                  <a:pt x="5862637" y="0"/>
                </a:lnTo>
                <a:lnTo>
                  <a:pt x="5862637" y="711244"/>
                </a:lnTo>
                <a:lnTo>
                  <a:pt x="6096000" y="711244"/>
                </a:lnTo>
                <a:lnTo>
                  <a:pt x="6096000" y="975600"/>
                </a:lnTo>
                <a:lnTo>
                  <a:pt x="6096000" y="1431131"/>
                </a:lnTo>
                <a:lnTo>
                  <a:pt x="6096000" y="6858000"/>
                </a:lnTo>
                <a:lnTo>
                  <a:pt x="5848350" y="6858000"/>
                </a:lnTo>
                <a:lnTo>
                  <a:pt x="0" y="6858000"/>
                </a:lnTo>
                <a:close/>
              </a:path>
            </a:pathLst>
          </a:custGeom>
          <a:solidFill>
            <a:schemeClr val="bg1">
              <a:lumMod val="85000"/>
            </a:schemeClr>
          </a:solidFill>
        </p:spPr>
        <p:txBody>
          <a:bodyPr vert="horz" wrap="square" tIns="1800000" anchor="t" anchorCtr="1">
            <a:noAutofit/>
          </a:bodyPr>
          <a:lstStyle>
            <a:lvl1pPr marL="0" marR="0" indent="0" algn="ctr" defTabSz="1507937" rtl="0" eaLnBrk="1" fontAlgn="auto" latinLnBrk="0" hangingPunct="1">
              <a:lnSpc>
                <a:spcPct val="100000"/>
              </a:lnSpc>
              <a:spcBef>
                <a:spcPts val="0"/>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Tree>
    <p:extLst>
      <p:ext uri="{BB962C8B-B14F-4D97-AF65-F5344CB8AC3E}">
        <p14:creationId xmlns:p14="http://schemas.microsoft.com/office/powerpoint/2010/main" val="104267785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horizontaal geel">
    <p:bg>
      <p:bgPr>
        <a:solidFill>
          <a:schemeClr val="accent2"/>
        </a:solidFill>
        <a:effectLst/>
      </p:bgPr>
    </p:bg>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40B2573-7117-47DC-A1FC-56A832A1E9D3}"/>
              </a:ext>
            </a:extLst>
          </p:cNvPr>
          <p:cNvSpPr>
            <a:spLocks noGrp="1"/>
          </p:cNvSpPr>
          <p:nvPr>
            <p:ph type="pic" sz="quarter" idx="10" hasCustomPrompt="1"/>
          </p:nvPr>
        </p:nvSpPr>
        <p:spPr>
          <a:xfrm>
            <a:off x="0" y="5654675"/>
            <a:ext cx="20104100" cy="5654675"/>
          </a:xfrm>
          <a:solidFill>
            <a:schemeClr val="tx1">
              <a:lumMod val="85000"/>
            </a:schemeClr>
          </a:solidFill>
        </p:spPr>
        <p:txBody>
          <a:bodyPr tIns="1080000" anchor="t" anchorCtr="1"/>
          <a:lstStyle>
            <a:lvl1pPr marL="0" marR="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solidFill>
                  <a:schemeClr val="bg1"/>
                </a:solidFill>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6" name="Tijdelijke aanduiding voor dianummer 5">
            <a:extLst>
              <a:ext uri="{FF2B5EF4-FFF2-40B4-BE49-F238E27FC236}">
                <a16:creationId xmlns:a16="http://schemas.microsoft.com/office/drawing/2014/main" id="{C27AD964-7CC1-4105-95CD-B7149718814C}"/>
              </a:ext>
            </a:extLst>
          </p:cNvPr>
          <p:cNvSpPr>
            <a:spLocks noGrp="1"/>
          </p:cNvSpPr>
          <p:nvPr>
            <p:ph type="sldNum" sz="quarter" idx="11"/>
          </p:nvPr>
        </p:nvSpPr>
        <p:spPr/>
        <p:txBody>
          <a:bodyPr/>
          <a:lstStyle>
            <a:lvl1pPr>
              <a:defRPr>
                <a:solidFill>
                  <a:schemeClr val="bg1"/>
                </a:solidFill>
              </a:defRPr>
            </a:lvl1pPr>
          </a:lstStyle>
          <a:p>
            <a:fld id="{6C93B359-CF0D-4389-949E-16A33FCBB3EC}" type="slidenum">
              <a:rPr lang="nl-NL" smtClean="0"/>
              <a:pPr/>
              <a:t>‹nr.›</a:t>
            </a:fld>
            <a:endParaRPr lang="nl-NL" dirty="0"/>
          </a:p>
        </p:txBody>
      </p:sp>
      <p:sp>
        <p:nvSpPr>
          <p:cNvPr id="7" name="Titel 6">
            <a:extLst>
              <a:ext uri="{FF2B5EF4-FFF2-40B4-BE49-F238E27FC236}">
                <a16:creationId xmlns:a16="http://schemas.microsoft.com/office/drawing/2014/main" id="{4A879FCC-B15B-43B0-94C1-EA709F51A48D}"/>
              </a:ext>
            </a:extLst>
          </p:cNvPr>
          <p:cNvSpPr>
            <a:spLocks noGrp="1"/>
          </p:cNvSpPr>
          <p:nvPr>
            <p:ph type="title" hasCustomPrompt="1"/>
          </p:nvPr>
        </p:nvSpPr>
        <p:spPr/>
        <p:txBody>
          <a:bodyPr/>
          <a:lstStyle>
            <a:lvl1pPr>
              <a:defRPr>
                <a:solidFill>
                  <a:schemeClr val="bg1"/>
                </a:solidFill>
              </a:defRPr>
            </a:lvl1pPr>
          </a:lstStyle>
          <a:p>
            <a:r>
              <a:rPr lang="nl-NL" dirty="0"/>
              <a:t>Klik om een titel in te voegen</a:t>
            </a:r>
          </a:p>
        </p:txBody>
      </p:sp>
    </p:spTree>
    <p:extLst>
      <p:ext uri="{BB962C8B-B14F-4D97-AF65-F5344CB8AC3E}">
        <p14:creationId xmlns:p14="http://schemas.microsoft.com/office/powerpoint/2010/main" val="3490699017"/>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D76FA77-7724-405A-BCBC-F7FB2273E85D}"/>
              </a:ext>
            </a:extLst>
          </p:cNvPr>
          <p:cNvSpPr>
            <a:spLocks noGrp="1"/>
          </p:cNvSpPr>
          <p:nvPr>
            <p:ph type="pic" sz="quarter" idx="11" hasCustomPrompt="1"/>
          </p:nvPr>
        </p:nvSpPr>
        <p:spPr>
          <a:xfrm>
            <a:off x="0" y="0"/>
            <a:ext cx="20104100" cy="11309350"/>
          </a:xfrm>
          <a:custGeom>
            <a:avLst/>
            <a:gdLst>
              <a:gd name="connsiteX0" fmla="*/ 0 w 12192000"/>
              <a:gd name="connsiteY0" fmla="*/ 0 h 6858000"/>
              <a:gd name="connsiteX1" fmla="*/ 5329235 w 12192000"/>
              <a:gd name="connsiteY1" fmla="*/ 0 h 6858000"/>
              <a:gd name="connsiteX2" fmla="*/ 5848350 w 12192000"/>
              <a:gd name="connsiteY2" fmla="*/ 0 h 6858000"/>
              <a:gd name="connsiteX3" fmla="*/ 5857872 w 12192000"/>
              <a:gd name="connsiteY3" fmla="*/ 0 h 6858000"/>
              <a:gd name="connsiteX4" fmla="*/ 5857872 w 12192000"/>
              <a:gd name="connsiteY4" fmla="*/ 711998 h 6858000"/>
              <a:gd name="connsiteX5" fmla="*/ 6324600 w 12192000"/>
              <a:gd name="connsiteY5" fmla="*/ 711998 h 6858000"/>
              <a:gd name="connsiteX6" fmla="*/ 6324600 w 12192000"/>
              <a:gd name="connsiteY6" fmla="*/ 0 h 6858000"/>
              <a:gd name="connsiteX7" fmla="*/ 12192000 w 12192000"/>
              <a:gd name="connsiteY7" fmla="*/ 0 h 6858000"/>
              <a:gd name="connsiteX8" fmla="*/ 12192000 w 12192000"/>
              <a:gd name="connsiteY8" fmla="*/ 6858000 h 6858000"/>
              <a:gd name="connsiteX9" fmla="*/ 6324600 w 12192000"/>
              <a:gd name="connsiteY9" fmla="*/ 6858000 h 6858000"/>
              <a:gd name="connsiteX10" fmla="*/ 584835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5329235" y="0"/>
                </a:lnTo>
                <a:lnTo>
                  <a:pt x="5848350" y="0"/>
                </a:lnTo>
                <a:lnTo>
                  <a:pt x="5857872" y="0"/>
                </a:lnTo>
                <a:lnTo>
                  <a:pt x="5857872" y="711998"/>
                </a:lnTo>
                <a:lnTo>
                  <a:pt x="6324600" y="711998"/>
                </a:lnTo>
                <a:lnTo>
                  <a:pt x="6324600" y="0"/>
                </a:lnTo>
                <a:lnTo>
                  <a:pt x="12192000" y="0"/>
                </a:lnTo>
                <a:lnTo>
                  <a:pt x="12192000" y="6858000"/>
                </a:lnTo>
                <a:lnTo>
                  <a:pt x="6324600" y="6858000"/>
                </a:lnTo>
                <a:lnTo>
                  <a:pt x="5848350" y="6858000"/>
                </a:lnTo>
                <a:lnTo>
                  <a:pt x="0" y="6858000"/>
                </a:lnTo>
                <a:close/>
              </a:path>
            </a:pathLst>
          </a:custGeom>
          <a:solidFill>
            <a:schemeClr val="bg1">
              <a:lumMod val="85000"/>
            </a:schemeClr>
          </a:solidFill>
        </p:spPr>
        <p:txBody>
          <a:bodyPr wrap="square" tIns="2520000" anchor="t" anchorCtr="1">
            <a:noAutofit/>
          </a:bodyPr>
          <a:lstStyle>
            <a:lvl1pPr marL="0" marR="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lvl1pPr>
          </a:lstStyle>
          <a:p>
            <a:pPr marL="0" marR="0" lvl="0" indent="0" algn="l" defTabSz="1507937" rtl="0" eaLnBrk="1" fontAlgn="auto" latinLnBrk="0" hangingPunct="1">
              <a:lnSpc>
                <a:spcPct val="90000"/>
              </a:lnSpc>
              <a:spcBef>
                <a:spcPts val="1979"/>
              </a:spcBef>
              <a:spcAft>
                <a:spcPts val="0"/>
              </a:spcAft>
              <a:buClrTx/>
              <a:buSzPct val="100000"/>
              <a:buFont typeface="Arial" panose="020B0604020202020204" pitchFamily="34" charset="0"/>
              <a:buNone/>
              <a:tabLst/>
              <a:defRPr/>
            </a:pPr>
            <a:r>
              <a:rPr lang="nl-NL" dirty="0"/>
              <a:t>Klik op het pictogram om een afbeelding in te voegen</a:t>
            </a:r>
          </a:p>
        </p:txBody>
      </p:sp>
      <p:sp>
        <p:nvSpPr>
          <p:cNvPr id="5" name="Titel 4"/>
          <p:cNvSpPr>
            <a:spLocks noGrp="1"/>
          </p:cNvSpPr>
          <p:nvPr>
            <p:ph type="title" hasCustomPrompt="1"/>
          </p:nvPr>
        </p:nvSpPr>
        <p:spPr>
          <a:xfrm>
            <a:off x="0" y="8498958"/>
            <a:ext cx="20104100" cy="949867"/>
          </a:xfrm>
          <a:solidFill>
            <a:schemeClr val="accent2"/>
          </a:solidFill>
        </p:spPr>
        <p:txBody>
          <a:bodyPr lIns="630000" anchor="ctr" anchorCtr="0">
            <a:noAutofit/>
          </a:bodyPr>
          <a:lstStyle>
            <a:lvl1pPr algn="l">
              <a:defRPr sz="5277">
                <a:solidFill>
                  <a:schemeClr val="tx1"/>
                </a:solidFill>
              </a:defRPr>
            </a:lvl1pPr>
          </a:lstStyle>
          <a:p>
            <a:r>
              <a:rPr lang="nl-NL" dirty="0"/>
              <a:t>Klik om een naam in te voegen</a:t>
            </a:r>
          </a:p>
        </p:txBody>
      </p:sp>
      <p:sp>
        <p:nvSpPr>
          <p:cNvPr id="3" name="Tijdelijke aanduiding voor tekst 2"/>
          <p:cNvSpPr>
            <a:spLocks noGrp="1"/>
          </p:cNvSpPr>
          <p:nvPr>
            <p:ph type="body" sz="quarter" idx="10" hasCustomPrompt="1"/>
          </p:nvPr>
        </p:nvSpPr>
        <p:spPr>
          <a:xfrm>
            <a:off x="0" y="9606538"/>
            <a:ext cx="20104100" cy="653033"/>
          </a:xfrm>
          <a:solidFill>
            <a:schemeClr val="bg1"/>
          </a:solidFill>
        </p:spPr>
        <p:txBody>
          <a:bodyPr lIns="630000" anchor="ctr" anchorCtr="0">
            <a:normAutofit/>
          </a:bodyPr>
          <a:lstStyle>
            <a:lvl1pPr marL="0" indent="0">
              <a:buNone/>
              <a:defRPr sz="3298" i="0">
                <a:solidFill>
                  <a:schemeClr val="tx1"/>
                </a:solidFill>
              </a:defRPr>
            </a:lvl1pPr>
            <a:lvl2pPr marL="516498" indent="0">
              <a:buNone/>
              <a:defRPr/>
            </a:lvl2pPr>
            <a:lvl3pPr marL="1038933" indent="0">
              <a:buNone/>
              <a:defRPr/>
            </a:lvl3pPr>
            <a:lvl4pPr marL="1555431" indent="0">
              <a:buNone/>
              <a:defRPr/>
            </a:lvl4pPr>
            <a:lvl5pPr marL="2077866" indent="0">
              <a:buNone/>
              <a:defRPr/>
            </a:lvl5pPr>
          </a:lstStyle>
          <a:p>
            <a:pPr lvl="0"/>
            <a:r>
              <a:rPr lang="nl-NL" dirty="0"/>
              <a:t>Klik om functie of project in te voegen</a:t>
            </a:r>
          </a:p>
        </p:txBody>
      </p:sp>
      <p:sp>
        <p:nvSpPr>
          <p:cNvPr id="12" name="Tijdelijke aanduiding voor dianummer 11">
            <a:extLst>
              <a:ext uri="{FF2B5EF4-FFF2-40B4-BE49-F238E27FC236}">
                <a16:creationId xmlns:a16="http://schemas.microsoft.com/office/drawing/2014/main" id="{49EE6DDE-E144-43EA-A883-E219AA865806}"/>
              </a:ext>
            </a:extLst>
          </p:cNvPr>
          <p:cNvSpPr>
            <a:spLocks noGrp="1"/>
          </p:cNvSpPr>
          <p:nvPr>
            <p:ph type="sldNum" sz="quarter" idx="12"/>
          </p:nvPr>
        </p:nvSpPr>
        <p:spPr/>
        <p:txBody>
          <a:bodyPr/>
          <a:lstStyle/>
          <a:p>
            <a:fld id="{6C93B359-CF0D-4389-949E-16A33FCBB3EC}" type="slidenum">
              <a:rPr lang="nl-NL" smtClean="0"/>
              <a:pPr/>
              <a:t>‹nr.›</a:t>
            </a:fld>
            <a:endParaRPr lang="nl-NL" dirty="0"/>
          </a:p>
        </p:txBody>
      </p:sp>
    </p:spTree>
    <p:extLst>
      <p:ext uri="{BB962C8B-B14F-4D97-AF65-F5344CB8AC3E}">
        <p14:creationId xmlns:p14="http://schemas.microsoft.com/office/powerpoint/2010/main" val="785743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 ">
    <p:bg>
      <p:bgPr>
        <a:solidFill>
          <a:schemeClr val="accent2"/>
        </a:solidFill>
        <a:effectLst/>
      </p:bgPr>
    </p:bg>
    <p:spTree>
      <p:nvGrpSpPr>
        <p:cNvPr id="1" name=""/>
        <p:cNvGrpSpPr/>
        <p:nvPr/>
      </p:nvGrpSpPr>
      <p:grpSpPr>
        <a:xfrm>
          <a:off x="0" y="0"/>
          <a:ext cx="0" cy="0"/>
          <a:chOff x="0" y="0"/>
          <a:chExt cx="0" cy="0"/>
        </a:xfrm>
      </p:grpSpPr>
      <p:sp>
        <p:nvSpPr>
          <p:cNvPr id="17" name="Vrije vorm: vorm 16">
            <a:extLst>
              <a:ext uri="{FF2B5EF4-FFF2-40B4-BE49-F238E27FC236}">
                <a16:creationId xmlns:a16="http://schemas.microsoft.com/office/drawing/2014/main" id="{CE883B12-7812-4AB5-9452-637027F74772}"/>
              </a:ext>
            </a:extLst>
          </p:cNvPr>
          <p:cNvSpPr/>
          <p:nvPr userDrawn="1"/>
        </p:nvSpPr>
        <p:spPr>
          <a:xfrm>
            <a:off x="0" y="0"/>
            <a:ext cx="10052050" cy="11309350"/>
          </a:xfrm>
          <a:custGeom>
            <a:avLst/>
            <a:gdLst>
              <a:gd name="connsiteX0" fmla="*/ 0 w 6096000"/>
              <a:gd name="connsiteY0" fmla="*/ 0 h 6858000"/>
              <a:gd name="connsiteX1" fmla="*/ 5360191 w 6096000"/>
              <a:gd name="connsiteY1" fmla="*/ 0 h 6858000"/>
              <a:gd name="connsiteX2" fmla="*/ 5850001 w 6096000"/>
              <a:gd name="connsiteY2" fmla="*/ 0 h 6858000"/>
              <a:gd name="connsiteX3" fmla="*/ 5862635 w 6096000"/>
              <a:gd name="connsiteY3" fmla="*/ 0 h 6858000"/>
              <a:gd name="connsiteX4" fmla="*/ 5862635 w 6096000"/>
              <a:gd name="connsiteY4" fmla="*/ 709612 h 6858000"/>
              <a:gd name="connsiteX5" fmla="*/ 6096000 w 6096000"/>
              <a:gd name="connsiteY5" fmla="*/ 709612 h 6858000"/>
              <a:gd name="connsiteX6" fmla="*/ 6096000 w 6096000"/>
              <a:gd name="connsiteY6" fmla="*/ 975600 h 6858000"/>
              <a:gd name="connsiteX7" fmla="*/ 6096000 w 6096000"/>
              <a:gd name="connsiteY7" fmla="*/ 1102518 h 6858000"/>
              <a:gd name="connsiteX8" fmla="*/ 6096000 w 6096000"/>
              <a:gd name="connsiteY8" fmla="*/ 6858000 h 6858000"/>
              <a:gd name="connsiteX9" fmla="*/ 0 w 6096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0">
                <a:moveTo>
                  <a:pt x="0" y="0"/>
                </a:moveTo>
                <a:lnTo>
                  <a:pt x="5360191" y="0"/>
                </a:lnTo>
                <a:lnTo>
                  <a:pt x="5850001" y="0"/>
                </a:lnTo>
                <a:lnTo>
                  <a:pt x="5862635" y="0"/>
                </a:lnTo>
                <a:lnTo>
                  <a:pt x="5862635" y="709612"/>
                </a:lnTo>
                <a:lnTo>
                  <a:pt x="6096000" y="709612"/>
                </a:lnTo>
                <a:lnTo>
                  <a:pt x="6096000" y="975600"/>
                </a:lnTo>
                <a:lnTo>
                  <a:pt x="6096000" y="1102518"/>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a:p>
        </p:txBody>
      </p:sp>
      <p:sp>
        <p:nvSpPr>
          <p:cNvPr id="18" name="Tijdelijke aanduiding voor tekst 13"/>
          <p:cNvSpPr>
            <a:spLocks noGrp="1"/>
          </p:cNvSpPr>
          <p:nvPr>
            <p:ph type="body" sz="quarter" idx="13" hasCustomPrompt="1"/>
          </p:nvPr>
        </p:nvSpPr>
        <p:spPr>
          <a:xfrm>
            <a:off x="11833396" y="3769783"/>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19" name="Tijdelijke aanduiding voor tekst 13"/>
          <p:cNvSpPr>
            <a:spLocks noGrp="1"/>
          </p:cNvSpPr>
          <p:nvPr>
            <p:ph type="body" sz="quarter" idx="17" hasCustomPrompt="1"/>
          </p:nvPr>
        </p:nvSpPr>
        <p:spPr>
          <a:xfrm>
            <a:off x="11833396" y="5078302"/>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20" name="Tijdelijke aanduiding voor tekst 13"/>
          <p:cNvSpPr>
            <a:spLocks noGrp="1"/>
          </p:cNvSpPr>
          <p:nvPr>
            <p:ph type="body" sz="quarter" idx="18" hasCustomPrompt="1"/>
          </p:nvPr>
        </p:nvSpPr>
        <p:spPr>
          <a:xfrm>
            <a:off x="11833396" y="6341524"/>
            <a:ext cx="7226235" cy="1140968"/>
          </a:xfrm>
        </p:spPr>
        <p:txBody>
          <a:bodyPr numCol="1" spcCol="180000" anchor="ctr" anchorCtr="0">
            <a:normAutofit/>
          </a:bodyPr>
          <a:lstStyle>
            <a:lvl1pPr marL="0" indent="0">
              <a:buNone/>
              <a:defRPr sz="3298" i="0">
                <a:solidFill>
                  <a:schemeClr val="tx1"/>
                </a:solidFill>
              </a:defRPr>
            </a:lvl1pPr>
          </a:lstStyle>
          <a:p>
            <a:pPr lvl="0"/>
            <a:r>
              <a:rPr lang="nl-NL" dirty="0"/>
              <a:t>Klik om gegevens afzender in te voegen</a:t>
            </a:r>
          </a:p>
        </p:txBody>
      </p:sp>
      <p:sp>
        <p:nvSpPr>
          <p:cNvPr id="21" name="Tijdelijke aanduiding voor afbeelding 3"/>
          <p:cNvSpPr>
            <a:spLocks noGrp="1" noChangeAspect="1"/>
          </p:cNvSpPr>
          <p:nvPr>
            <p:ph type="pic" sz="quarter" idx="19"/>
          </p:nvPr>
        </p:nvSpPr>
        <p:spPr>
          <a:xfrm>
            <a:off x="10815850" y="3894031"/>
            <a:ext cx="892421" cy="890500"/>
          </a:xfrm>
          <a:blipFill>
            <a:blip r:embed="rId2"/>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10815850" y="5190230"/>
            <a:ext cx="892421" cy="890500"/>
          </a:xfrm>
          <a:blipFill>
            <a:blip r:embed="rId3"/>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10815850" y="6465772"/>
            <a:ext cx="892421" cy="890500"/>
          </a:xfrm>
          <a:blipFill>
            <a:blip r:embed="rId4"/>
            <a:stretch>
              <a:fillRect/>
            </a:stretch>
          </a:blipFill>
        </p:spPr>
        <p:txBody>
          <a:bodyPr>
            <a:normAutofit/>
          </a:bodyPr>
          <a:lstStyle>
            <a:lvl1pPr marL="0" indent="0" algn="ctr">
              <a:buNone/>
              <a:defRPr sz="165">
                <a:solidFill>
                  <a:schemeClr val="bg1"/>
                </a:solidFill>
              </a:defRPr>
            </a:lvl1pPr>
          </a:lstStyle>
          <a:p>
            <a:r>
              <a:rPr lang="nl-NL"/>
              <a:t>Klik op het pictogram als u een afbeelding wilt toevoegen</a:t>
            </a:r>
            <a:endParaRPr lang="nl-NL" dirty="0"/>
          </a:p>
        </p:txBody>
      </p:sp>
      <p:sp>
        <p:nvSpPr>
          <p:cNvPr id="3" name="Titel 2">
            <a:extLst>
              <a:ext uri="{FF2B5EF4-FFF2-40B4-BE49-F238E27FC236}">
                <a16:creationId xmlns:a16="http://schemas.microsoft.com/office/drawing/2014/main" id="{D869C57F-4252-4209-A8BC-33FAC7ADB69A}"/>
              </a:ext>
            </a:extLst>
          </p:cNvPr>
          <p:cNvSpPr>
            <a:spLocks noGrp="1"/>
          </p:cNvSpPr>
          <p:nvPr>
            <p:ph type="title" hasCustomPrompt="1"/>
          </p:nvPr>
        </p:nvSpPr>
        <p:spPr>
          <a:xfrm>
            <a:off x="1038844" y="5030423"/>
            <a:ext cx="8240979" cy="1763190"/>
          </a:xfrm>
        </p:spPr>
        <p:txBody>
          <a:bodyPr/>
          <a:lstStyle>
            <a:lvl1pPr>
              <a:defRPr>
                <a:solidFill>
                  <a:schemeClr val="tx1"/>
                </a:solidFill>
              </a:defRPr>
            </a:lvl1pPr>
          </a:lstStyle>
          <a:p>
            <a:r>
              <a:rPr lang="nl-NL" dirty="0"/>
              <a:t>Type een afsluitende zin</a:t>
            </a:r>
          </a:p>
        </p:txBody>
      </p:sp>
      <p:sp>
        <p:nvSpPr>
          <p:cNvPr id="11" name="Tijdelijke aanduiding voor dianummer 10">
            <a:extLst>
              <a:ext uri="{FF2B5EF4-FFF2-40B4-BE49-F238E27FC236}">
                <a16:creationId xmlns:a16="http://schemas.microsoft.com/office/drawing/2014/main" id="{A3A163FE-BA7A-4106-9910-A643D023C9F7}"/>
              </a:ext>
            </a:extLst>
          </p:cNvPr>
          <p:cNvSpPr>
            <a:spLocks noGrp="1"/>
          </p:cNvSpPr>
          <p:nvPr>
            <p:ph type="sldNum" sz="quarter" idx="22"/>
          </p:nvPr>
        </p:nvSpPr>
        <p:spPr/>
        <p:txBody>
          <a:bodyPr/>
          <a:lstStyle/>
          <a:p>
            <a:fld id="{6C93B359-CF0D-4389-949E-16A33FCBB3EC}" type="slidenum">
              <a:rPr lang="nl-NL" smtClean="0"/>
              <a:pPr/>
              <a:t>‹nr.›</a:t>
            </a:fld>
            <a:endParaRPr lang="nl-NL" dirty="0"/>
          </a:p>
        </p:txBody>
      </p:sp>
      <p:sp>
        <p:nvSpPr>
          <p:cNvPr id="25" name="Vertrouwelijkheidsniveau">
            <a:extLst>
              <a:ext uri="{FF2B5EF4-FFF2-40B4-BE49-F238E27FC236}">
                <a16:creationId xmlns:a16="http://schemas.microsoft.com/office/drawing/2014/main" id="{CAA5CBF2-B6F9-4237-8DE7-3D9FD8FFABB1}"/>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pic>
        <p:nvPicPr>
          <p:cNvPr id="24" name="Afbeelding 23">
            <a:extLst>
              <a:ext uri="{FF2B5EF4-FFF2-40B4-BE49-F238E27FC236}">
                <a16:creationId xmlns:a16="http://schemas.microsoft.com/office/drawing/2014/main" id="{6D7B6104-9A05-4402-8182-B455998884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306990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ekst + 2x beeld hor">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B8CC9E27-A66F-9947-B318-08B7BF55BA15}"/>
              </a:ext>
            </a:extLst>
          </p:cNvPr>
          <p:cNvSpPr/>
          <p:nvPr userDrawn="1"/>
        </p:nvSpPr>
        <p:spPr>
          <a:xfrm>
            <a:off x="0" y="10740561"/>
            <a:ext cx="20104100" cy="590614"/>
          </a:xfrm>
          <a:prstGeom prst="rect">
            <a:avLst/>
          </a:prstGeom>
          <a:solidFill>
            <a:srgbClr val="39870C"/>
          </a:solidFill>
          <a:ln>
            <a:solidFill>
              <a:srgbClr val="39870C"/>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nl-NL" sz="2968"/>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991243" y="6726293"/>
            <a:ext cx="8554255" cy="3386679"/>
          </a:xfrm>
        </p:spPr>
        <p:txBody>
          <a:bodyPr>
            <a:normAutofit/>
          </a:bodyPr>
          <a:lstStyle>
            <a:lvl1pPr>
              <a:defRPr sz="2309"/>
            </a:lvl1pPr>
          </a:lstStyle>
          <a:p>
            <a:r>
              <a:rPr lang="nl-NL"/>
              <a:t>Klik op het pictogram als u een afbeelding wilt toevoegen</a:t>
            </a:r>
            <a:endParaRPr lang="nl-NL" dirty="0"/>
          </a:p>
        </p:txBody>
      </p:sp>
      <p:sp>
        <p:nvSpPr>
          <p:cNvPr id="7" name="Titel 1"/>
          <p:cNvSpPr>
            <a:spLocks noGrp="1"/>
          </p:cNvSpPr>
          <p:nvPr>
            <p:ph type="title"/>
          </p:nvPr>
        </p:nvSpPr>
        <p:spPr>
          <a:xfrm>
            <a:off x="991243" y="1928413"/>
            <a:ext cx="18093690" cy="1093539"/>
          </a:xfrm>
        </p:spPr>
        <p:txBody>
          <a:bodyPr/>
          <a:lstStyle/>
          <a:p>
            <a:r>
              <a:rPr lang="nl-NL"/>
              <a:t>Klik om de stijl te bewerken</a:t>
            </a:r>
            <a:endParaRPr lang="nl-NL" dirty="0"/>
          </a:p>
        </p:txBody>
      </p:sp>
      <p:sp>
        <p:nvSpPr>
          <p:cNvPr id="8" name="Tijdelijke aanduiding voor tekst 5"/>
          <p:cNvSpPr>
            <a:spLocks noGrp="1"/>
          </p:cNvSpPr>
          <p:nvPr>
            <p:ph type="body" sz="quarter" idx="13"/>
          </p:nvPr>
        </p:nvSpPr>
        <p:spPr>
          <a:xfrm>
            <a:off x="991243" y="2987033"/>
            <a:ext cx="18093690" cy="3419452"/>
          </a:xfrm>
        </p:spPr>
        <p:txBody>
          <a:bodyPr>
            <a:normAutofit/>
          </a:bodyPr>
          <a:lstStyle>
            <a:lvl1pPr marL="0" indent="0">
              <a:lnSpc>
                <a:spcPts val="3958"/>
              </a:lnSpc>
              <a:buFontTx/>
              <a:buNone/>
              <a:defRPr sz="2638">
                <a:solidFill>
                  <a:srgbClr val="000000"/>
                </a:solidFill>
              </a:defRPr>
            </a:lvl1pPr>
            <a:lvl2pPr marL="753923" indent="0">
              <a:lnSpc>
                <a:spcPts val="3958"/>
              </a:lnSpc>
              <a:buFontTx/>
              <a:buNone/>
              <a:defRPr sz="2638">
                <a:solidFill>
                  <a:srgbClr val="000000"/>
                </a:solidFill>
              </a:defRPr>
            </a:lvl2pPr>
            <a:lvl3pPr marL="1507846" indent="0">
              <a:lnSpc>
                <a:spcPts val="3958"/>
              </a:lnSpc>
              <a:buFontTx/>
              <a:buNone/>
              <a:defRPr sz="2638">
                <a:solidFill>
                  <a:srgbClr val="000000"/>
                </a:solidFill>
              </a:defRPr>
            </a:lvl3pPr>
            <a:lvl4pPr marL="2261768" indent="0">
              <a:lnSpc>
                <a:spcPts val="3958"/>
              </a:lnSpc>
              <a:buFontTx/>
              <a:buNone/>
              <a:defRPr sz="2638">
                <a:solidFill>
                  <a:srgbClr val="000000"/>
                </a:solidFill>
              </a:defRPr>
            </a:lvl4pPr>
            <a:lvl5pPr marL="3015691" indent="0">
              <a:lnSpc>
                <a:spcPts val="3958"/>
              </a:lnSpc>
              <a:buFontTx/>
              <a:buNone/>
              <a:defRPr sz="2638">
                <a:solidFill>
                  <a:srgbClr val="000000"/>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afbeelding 5"/>
          <p:cNvSpPr>
            <a:spLocks noGrp="1"/>
          </p:cNvSpPr>
          <p:nvPr>
            <p:ph type="pic" sz="quarter" idx="14"/>
          </p:nvPr>
        </p:nvSpPr>
        <p:spPr>
          <a:xfrm>
            <a:off x="10530678" y="6726293"/>
            <a:ext cx="8554255" cy="3386679"/>
          </a:xfrm>
        </p:spPr>
        <p:txBody>
          <a:bodyPr>
            <a:normAutofit/>
          </a:bodyPr>
          <a:lstStyle>
            <a:lvl1pPr>
              <a:defRPr sz="2309"/>
            </a:lvl1pPr>
          </a:lstStyle>
          <a:p>
            <a:r>
              <a:rPr lang="nl-NL"/>
              <a:t>Klik op het pictogram als u een afbeelding wilt toevoegen</a:t>
            </a:r>
            <a:endParaRPr lang="nl-NL" dirty="0"/>
          </a:p>
        </p:txBody>
      </p:sp>
    </p:spTree>
    <p:extLst>
      <p:ext uri="{BB962C8B-B14F-4D97-AF65-F5344CB8AC3E}">
        <p14:creationId xmlns:p14="http://schemas.microsoft.com/office/powerpoint/2010/main" val="2898345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2"/>
        </a:solidFill>
        <a:effectLst/>
      </p:bgPr>
    </p:bg>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FB7BC648-3F3A-4FE6-B474-FF08AD16EC55}"/>
              </a:ext>
            </a:extLst>
          </p:cNvPr>
          <p:cNvSpPr/>
          <p:nvPr userDrawn="1"/>
        </p:nvSpPr>
        <p:spPr>
          <a:xfrm>
            <a:off x="0" y="0"/>
            <a:ext cx="10052050" cy="11309350"/>
          </a:xfrm>
          <a:custGeom>
            <a:avLst/>
            <a:gdLst>
              <a:gd name="connsiteX0" fmla="*/ 0 w 6096000"/>
              <a:gd name="connsiteY0" fmla="*/ 0 h 6858000"/>
              <a:gd name="connsiteX1" fmla="*/ 5850001 w 6096000"/>
              <a:gd name="connsiteY1" fmla="*/ 0 h 6858000"/>
              <a:gd name="connsiteX2" fmla="*/ 5850001 w 6096000"/>
              <a:gd name="connsiteY2" fmla="*/ 975600 h 6858000"/>
              <a:gd name="connsiteX3" fmla="*/ 6096000 w 6096000"/>
              <a:gd name="connsiteY3" fmla="*/ 975600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850001" y="0"/>
                </a:lnTo>
                <a:lnTo>
                  <a:pt x="5850001" y="975600"/>
                </a:lnTo>
                <a:lnTo>
                  <a:pt x="6096000" y="975600"/>
                </a:lnTo>
                <a:lnTo>
                  <a:pt x="6096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ndertitel 2"/>
          <p:cNvSpPr>
            <a:spLocks noGrp="1"/>
          </p:cNvSpPr>
          <p:nvPr>
            <p:ph type="subTitle" idx="1" hasCustomPrompt="1"/>
          </p:nvPr>
        </p:nvSpPr>
        <p:spPr>
          <a:xfrm>
            <a:off x="10803975" y="6031653"/>
            <a:ext cx="8251388" cy="3015827"/>
          </a:xfrm>
        </p:spPr>
        <p:txBody>
          <a:bodyPr lIns="0" tIns="0" rIns="0" bIns="0"/>
          <a:lstStyle>
            <a:lvl1pPr marL="0" indent="0" algn="l">
              <a:spcBef>
                <a:spcPts val="0"/>
              </a:spcBef>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25" name="Tijdelijke aanduiding voor tekst 16"/>
          <p:cNvSpPr>
            <a:spLocks noGrp="1"/>
          </p:cNvSpPr>
          <p:nvPr>
            <p:ph type="body" sz="quarter" idx="21" hasCustomPrompt="1"/>
          </p:nvPr>
        </p:nvSpPr>
        <p:spPr>
          <a:xfrm>
            <a:off x="10803975"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21" name="Titel 1"/>
          <p:cNvSpPr>
            <a:spLocks noGrp="1"/>
          </p:cNvSpPr>
          <p:nvPr>
            <p:ph type="ctrTitle" hasCustomPrompt="1"/>
          </p:nvPr>
        </p:nvSpPr>
        <p:spPr>
          <a:xfrm>
            <a:off x="10803975" y="3496725"/>
            <a:ext cx="8251388" cy="2314228"/>
          </a:xfrm>
        </p:spPr>
        <p:txBody>
          <a:bodyPr tIns="0" bIns="0" anchor="b">
            <a:normAutofit/>
          </a:bodyPr>
          <a:lstStyle>
            <a:lvl1pPr algn="l">
              <a:defRPr sz="5937">
                <a:solidFill>
                  <a:schemeClr val="tx1"/>
                </a:solidFill>
              </a:defRPr>
            </a:lvl1pPr>
          </a:lstStyle>
          <a:p>
            <a:r>
              <a:rPr lang="nl-NL" dirty="0"/>
              <a:t>Klik om een titel in te voegen</a:t>
            </a:r>
          </a:p>
        </p:txBody>
      </p:sp>
      <p:sp>
        <p:nvSpPr>
          <p:cNvPr id="9" name="Tijdelijke aanduiding voor tekst 8">
            <a:extLst>
              <a:ext uri="{FF2B5EF4-FFF2-40B4-BE49-F238E27FC236}">
                <a16:creationId xmlns:a16="http://schemas.microsoft.com/office/drawing/2014/main" id="{BCE3D936-01A5-42C9-A617-17B3B8FB8C54}"/>
              </a:ext>
            </a:extLst>
          </p:cNvPr>
          <p:cNvSpPr>
            <a:spLocks noGrp="1"/>
          </p:cNvSpPr>
          <p:nvPr>
            <p:ph type="body" sz="quarter" idx="25" hasCustomPrompt="1"/>
          </p:nvPr>
        </p:nvSpPr>
        <p:spPr>
          <a:xfrm>
            <a:off x="10803975"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sp>
        <p:nvSpPr>
          <p:cNvPr id="11" name="Vertrouwelijkheidsniveau">
            <a:extLst>
              <a:ext uri="{FF2B5EF4-FFF2-40B4-BE49-F238E27FC236}">
                <a16:creationId xmlns:a16="http://schemas.microsoft.com/office/drawing/2014/main" id="{D6028795-C409-40A9-B428-B0AF6EBB642E}"/>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12" name="Tijdelijke aanduiding voor dianummer 11">
            <a:extLst>
              <a:ext uri="{FF2B5EF4-FFF2-40B4-BE49-F238E27FC236}">
                <a16:creationId xmlns:a16="http://schemas.microsoft.com/office/drawing/2014/main" id="{41FD69D9-3E06-4876-9F73-71B6B351D2BE}"/>
              </a:ext>
            </a:extLst>
          </p:cNvPr>
          <p:cNvSpPr>
            <a:spLocks noGrp="1"/>
          </p:cNvSpPr>
          <p:nvPr>
            <p:ph type="sldNum" sz="quarter" idx="27"/>
          </p:nvPr>
        </p:nvSpPr>
        <p:spPr>
          <a:xfrm>
            <a:off x="18218351" y="10766099"/>
            <a:ext cx="842948" cy="302770"/>
          </a:xfrm>
        </p:spPr>
        <p:txBody>
          <a:bodyPr/>
          <a:lstStyle/>
          <a:p>
            <a:fld id="{6C93B359-CF0D-4389-949E-16A33FCBB3EC}" type="slidenum">
              <a:rPr lang="nl-NL" smtClean="0"/>
              <a:t>‹nr.›</a:t>
            </a:fld>
            <a:endParaRPr lang="nl-NL" dirty="0"/>
          </a:p>
        </p:txBody>
      </p:sp>
      <p:pic>
        <p:nvPicPr>
          <p:cNvPr id="10" name="LogoLandmacht"/>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5302" y="1939"/>
            <a:ext cx="20073491" cy="3297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991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dia horizontaal">
    <p:bg>
      <p:bgPr>
        <a:solidFill>
          <a:schemeClr val="accent2"/>
        </a:solidFill>
        <a:effectLst/>
      </p:bgPr>
    </p:bg>
    <p:spTree>
      <p:nvGrpSpPr>
        <p:cNvPr id="1" name=""/>
        <p:cNvGrpSpPr/>
        <p:nvPr/>
      </p:nvGrpSpPr>
      <p:grpSpPr>
        <a:xfrm>
          <a:off x="0" y="0"/>
          <a:ext cx="0" cy="0"/>
          <a:chOff x="0" y="0"/>
          <a:chExt cx="0" cy="0"/>
        </a:xfrm>
      </p:grpSpPr>
      <p:sp>
        <p:nvSpPr>
          <p:cNvPr id="6" name="Rechthoek 5"/>
          <p:cNvSpPr/>
          <p:nvPr userDrawn="1"/>
        </p:nvSpPr>
        <p:spPr>
          <a:xfrm>
            <a:off x="0" y="5652060"/>
            <a:ext cx="20104100" cy="5657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1047090" y="3099602"/>
            <a:ext cx="18012541" cy="2552458"/>
          </a:xfrm>
        </p:spPr>
        <p:txBody>
          <a:bodyPr anchor="ctr" anchorCtr="0">
            <a:normAutofit/>
          </a:bodyPr>
          <a:lstStyle>
            <a:lvl1pPr>
              <a:defRPr sz="7916">
                <a:solidFill>
                  <a:schemeClr val="tx1"/>
                </a:solidFill>
              </a:defRPr>
            </a:lvl1pPr>
          </a:lstStyle>
          <a:p>
            <a:r>
              <a:rPr lang="nl-NL" dirty="0"/>
              <a:t>Klik om een titel in te voegen</a:t>
            </a:r>
          </a:p>
        </p:txBody>
      </p:sp>
      <p:sp>
        <p:nvSpPr>
          <p:cNvPr id="9" name="Ondertitel 2"/>
          <p:cNvSpPr>
            <a:spLocks noGrp="1"/>
          </p:cNvSpPr>
          <p:nvPr>
            <p:ph type="subTitle" idx="1" hasCustomPrompt="1"/>
          </p:nvPr>
        </p:nvSpPr>
        <p:spPr>
          <a:xfrm>
            <a:off x="1047089" y="6183183"/>
            <a:ext cx="18015160" cy="2864298"/>
          </a:xfrm>
        </p:spPr>
        <p:txBody>
          <a:bodyPr lIns="0" tIns="0" rIns="0" bIns="0"/>
          <a:lstStyle>
            <a:lvl1pPr marL="0" indent="0" algn="l">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22" name="Tijdelijke aanduiding voor dianummer 21">
            <a:extLst>
              <a:ext uri="{FF2B5EF4-FFF2-40B4-BE49-F238E27FC236}">
                <a16:creationId xmlns:a16="http://schemas.microsoft.com/office/drawing/2014/main" id="{17E1F773-BF9C-4C35-ABBC-BFB53364B3A3}"/>
              </a:ext>
            </a:extLst>
          </p:cNvPr>
          <p:cNvSpPr>
            <a:spLocks noGrp="1"/>
          </p:cNvSpPr>
          <p:nvPr>
            <p:ph type="sldNum" sz="quarter" idx="11"/>
          </p:nvPr>
        </p:nvSpPr>
        <p:spPr/>
        <p:txBody>
          <a:bodyPr/>
          <a:lstStyle/>
          <a:p>
            <a:fld id="{6C93B359-CF0D-4389-949E-16A33FCBB3EC}" type="slidenum">
              <a:rPr lang="nl-NL" smtClean="0"/>
              <a:t>‹nr.›</a:t>
            </a:fld>
            <a:endParaRPr lang="nl-NL" dirty="0"/>
          </a:p>
        </p:txBody>
      </p:sp>
      <p:sp>
        <p:nvSpPr>
          <p:cNvPr id="23" name="Vertrouwelijkheidsniveau">
            <a:extLst>
              <a:ext uri="{FF2B5EF4-FFF2-40B4-BE49-F238E27FC236}">
                <a16:creationId xmlns:a16="http://schemas.microsoft.com/office/drawing/2014/main" id="{9083841F-8AA4-4AEC-93F7-5EDA66B599C7}"/>
              </a:ext>
            </a:extLst>
          </p:cNvPr>
          <p:cNvSpPr>
            <a:spLocks noGrp="1"/>
          </p:cNvSpPr>
          <p:nvPr>
            <p:ph type="body" sz="quarter" idx="26" hasCustomPrompt="1"/>
          </p:nvPr>
        </p:nvSpPr>
        <p:spPr>
          <a:xfrm>
            <a:off x="103884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8" name="Tijdelijke aanduiding voor tekst 16">
            <a:extLst>
              <a:ext uri="{FF2B5EF4-FFF2-40B4-BE49-F238E27FC236}">
                <a16:creationId xmlns:a16="http://schemas.microsoft.com/office/drawing/2014/main" id="{631BC45E-EEEE-444C-8340-F4E4E532BFAC}"/>
              </a:ext>
            </a:extLst>
          </p:cNvPr>
          <p:cNvSpPr>
            <a:spLocks noGrp="1"/>
          </p:cNvSpPr>
          <p:nvPr>
            <p:ph type="body" sz="quarter" idx="21" hasCustomPrompt="1"/>
          </p:nvPr>
        </p:nvSpPr>
        <p:spPr>
          <a:xfrm>
            <a:off x="1038846"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11" name="Tijdelijke aanduiding voor tekst 8">
            <a:extLst>
              <a:ext uri="{FF2B5EF4-FFF2-40B4-BE49-F238E27FC236}">
                <a16:creationId xmlns:a16="http://schemas.microsoft.com/office/drawing/2014/main" id="{24115787-E7BA-4E6B-ACDF-C586817C79B4}"/>
              </a:ext>
            </a:extLst>
          </p:cNvPr>
          <p:cNvSpPr>
            <a:spLocks noGrp="1"/>
          </p:cNvSpPr>
          <p:nvPr>
            <p:ph type="body" sz="quarter" idx="25" hasCustomPrompt="1"/>
          </p:nvPr>
        </p:nvSpPr>
        <p:spPr>
          <a:xfrm>
            <a:off x="1038844"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pic>
        <p:nvPicPr>
          <p:cNvPr id="10" name="Afbeelding 9">
            <a:extLst>
              <a:ext uri="{FF2B5EF4-FFF2-40B4-BE49-F238E27FC236}">
                <a16:creationId xmlns:a16="http://schemas.microsoft.com/office/drawing/2014/main" id="{08FD66A7-5A78-459B-9B7F-13F33318D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214847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afbeelding verticaal">
    <p:bg>
      <p:bgPr>
        <a:solidFill>
          <a:schemeClr val="accent2"/>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00C91930-E0E3-4652-8A0C-E4B528AB5B7B}"/>
              </a:ext>
            </a:extLst>
          </p:cNvPr>
          <p:cNvSpPr>
            <a:spLocks noGrp="1"/>
          </p:cNvSpPr>
          <p:nvPr>
            <p:ph type="sldNum" sz="quarter" idx="27"/>
          </p:nvPr>
        </p:nvSpPr>
        <p:spPr/>
        <p:txBody>
          <a:bodyPr/>
          <a:lstStyle/>
          <a:p>
            <a:fld id="{6C93B359-CF0D-4389-949E-16A33FCBB3EC}" type="slidenum">
              <a:rPr lang="nl-NL" smtClean="0"/>
              <a:t>‹nr.›</a:t>
            </a:fld>
            <a:endParaRPr lang="nl-NL" dirty="0"/>
          </a:p>
        </p:txBody>
      </p:sp>
      <p:sp>
        <p:nvSpPr>
          <p:cNvPr id="13" name="Tijdelijke aanduiding voor afbeelding 12">
            <a:extLst>
              <a:ext uri="{FF2B5EF4-FFF2-40B4-BE49-F238E27FC236}">
                <a16:creationId xmlns:a16="http://schemas.microsoft.com/office/drawing/2014/main" id="{51AE06CA-FDAB-47E6-9A6B-49429DE85BD5}"/>
              </a:ext>
            </a:extLst>
          </p:cNvPr>
          <p:cNvSpPr>
            <a:spLocks noGrp="1"/>
          </p:cNvSpPr>
          <p:nvPr>
            <p:ph type="pic" sz="quarter" idx="29" hasCustomPrompt="1"/>
          </p:nvPr>
        </p:nvSpPr>
        <p:spPr>
          <a:xfrm>
            <a:off x="0" y="0"/>
            <a:ext cx="10052050" cy="11309350"/>
          </a:xfrm>
          <a:custGeom>
            <a:avLst/>
            <a:gdLst>
              <a:gd name="connsiteX0" fmla="*/ 6069807 w 6096000"/>
              <a:gd name="connsiteY0" fmla="*/ 975600 h 6858000"/>
              <a:gd name="connsiteX1" fmla="*/ 6096000 w 6096000"/>
              <a:gd name="connsiteY1" fmla="*/ 975600 h 6858000"/>
              <a:gd name="connsiteX2" fmla="*/ 6096000 w 6096000"/>
              <a:gd name="connsiteY2" fmla="*/ 1014413 h 6858000"/>
              <a:gd name="connsiteX3" fmla="*/ 6069807 w 6096000"/>
              <a:gd name="connsiteY3" fmla="*/ 1014413 h 6858000"/>
              <a:gd name="connsiteX4" fmla="*/ 0 w 6096000"/>
              <a:gd name="connsiteY4" fmla="*/ 0 h 6858000"/>
              <a:gd name="connsiteX5" fmla="*/ 5777707 w 6096000"/>
              <a:gd name="connsiteY5" fmla="*/ 0 h 6858000"/>
              <a:gd name="connsiteX6" fmla="*/ 5777707 w 6096000"/>
              <a:gd name="connsiteY6" fmla="*/ 1014413 h 6858000"/>
              <a:gd name="connsiteX7" fmla="*/ 5777707 w 6096000"/>
              <a:gd name="connsiteY7" fmla="*/ 1265494 h 6858000"/>
              <a:gd name="connsiteX8" fmla="*/ 5777707 w 6096000"/>
              <a:gd name="connsiteY8" fmla="*/ 1281113 h 6858000"/>
              <a:gd name="connsiteX9" fmla="*/ 6096000 w 6096000"/>
              <a:gd name="connsiteY9" fmla="*/ 1281113 h 6858000"/>
              <a:gd name="connsiteX10" fmla="*/ 6096000 w 6096000"/>
              <a:gd name="connsiteY10" fmla="*/ 6858000 h 6858000"/>
              <a:gd name="connsiteX11" fmla="*/ 5848350 w 6096000"/>
              <a:gd name="connsiteY11" fmla="*/ 6858000 h 6858000"/>
              <a:gd name="connsiteX12" fmla="*/ 0 w 609600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0" h="6858000">
                <a:moveTo>
                  <a:pt x="6069807" y="975600"/>
                </a:moveTo>
                <a:lnTo>
                  <a:pt x="6096000" y="975600"/>
                </a:lnTo>
                <a:lnTo>
                  <a:pt x="6096000" y="1014413"/>
                </a:lnTo>
                <a:lnTo>
                  <a:pt x="6069807" y="1014413"/>
                </a:lnTo>
                <a:close/>
                <a:moveTo>
                  <a:pt x="0" y="0"/>
                </a:moveTo>
                <a:lnTo>
                  <a:pt x="5777707" y="0"/>
                </a:lnTo>
                <a:lnTo>
                  <a:pt x="5777707" y="1014413"/>
                </a:lnTo>
                <a:lnTo>
                  <a:pt x="5777707" y="1265494"/>
                </a:lnTo>
                <a:lnTo>
                  <a:pt x="5777707" y="1281113"/>
                </a:lnTo>
                <a:lnTo>
                  <a:pt x="6096000" y="1281113"/>
                </a:lnTo>
                <a:lnTo>
                  <a:pt x="6096000" y="6858000"/>
                </a:lnTo>
                <a:lnTo>
                  <a:pt x="5848350" y="6858000"/>
                </a:lnTo>
                <a:lnTo>
                  <a:pt x="0" y="6858000"/>
                </a:lnTo>
                <a:close/>
              </a:path>
            </a:pathLst>
          </a:custGeom>
          <a:solidFill>
            <a:schemeClr val="bg1">
              <a:lumMod val="85000"/>
            </a:schemeClr>
          </a:solidFill>
        </p:spPr>
        <p:txBody>
          <a:bodyPr wrap="square" lIns="0" tIns="1800000" anchor="t" anchorCtr="1">
            <a:noAutofit/>
          </a:bodyPr>
          <a:lstStyle>
            <a:lvl1pPr marL="0" indent="0">
              <a:buNone/>
              <a:defRPr/>
            </a:lvl1pPr>
          </a:lstStyle>
          <a:p>
            <a:r>
              <a:rPr lang="nl-NL" dirty="0"/>
              <a:t>Klik op het pictogram om een afbeelding in te voegen</a:t>
            </a:r>
          </a:p>
        </p:txBody>
      </p:sp>
      <p:sp>
        <p:nvSpPr>
          <p:cNvPr id="28" name="Vertrouwelijkheidsniveau">
            <a:extLst>
              <a:ext uri="{FF2B5EF4-FFF2-40B4-BE49-F238E27FC236}">
                <a16:creationId xmlns:a16="http://schemas.microsoft.com/office/drawing/2014/main" id="{233E6339-A3B7-4F01-A9A8-3BA0F6CFAD10}"/>
              </a:ext>
            </a:extLst>
          </p:cNvPr>
          <p:cNvSpPr>
            <a:spLocks noGrp="1"/>
          </p:cNvSpPr>
          <p:nvPr>
            <p:ph type="body" sz="quarter" idx="26" hasCustomPrompt="1"/>
          </p:nvPr>
        </p:nvSpPr>
        <p:spPr>
          <a:xfrm>
            <a:off x="10805954" y="10766099"/>
            <a:ext cx="7028582" cy="302770"/>
          </a:xfrm>
        </p:spPr>
        <p:txBody>
          <a:bodyPr anchor="b" anchorCtr="0">
            <a:noAutofit/>
          </a:bodyPr>
          <a:lstStyle>
            <a:lvl1pPr marL="0" indent="0">
              <a:buNone/>
              <a:defRPr sz="1484" cap="all" baseline="0">
                <a:solidFill>
                  <a:schemeClr val="tx1"/>
                </a:solidFill>
              </a:defRPr>
            </a:lvl1pPr>
          </a:lstStyle>
          <a:p>
            <a:pPr lvl="0"/>
            <a:r>
              <a:rPr lang="nl-NL" dirty="0"/>
              <a:t>[vertrouwelijkheidsniveau]</a:t>
            </a:r>
          </a:p>
        </p:txBody>
      </p:sp>
      <p:sp>
        <p:nvSpPr>
          <p:cNvPr id="29" name="Ondertitel 2">
            <a:extLst>
              <a:ext uri="{FF2B5EF4-FFF2-40B4-BE49-F238E27FC236}">
                <a16:creationId xmlns:a16="http://schemas.microsoft.com/office/drawing/2014/main" id="{CC6EB04B-3622-4850-A8B2-65C852378410}"/>
              </a:ext>
            </a:extLst>
          </p:cNvPr>
          <p:cNvSpPr>
            <a:spLocks noGrp="1"/>
          </p:cNvSpPr>
          <p:nvPr>
            <p:ph type="subTitle" idx="1" hasCustomPrompt="1"/>
          </p:nvPr>
        </p:nvSpPr>
        <p:spPr>
          <a:xfrm>
            <a:off x="10803975" y="6031655"/>
            <a:ext cx="8251388" cy="3015827"/>
          </a:xfrm>
        </p:spPr>
        <p:txBody>
          <a:bodyPr lIns="0" tIns="0" rIns="0" bIns="0"/>
          <a:lstStyle>
            <a:lvl1pPr marL="0" indent="0" algn="l">
              <a:spcBef>
                <a:spcPts val="0"/>
              </a:spcBef>
              <a:buNone/>
              <a:defRPr sz="3958">
                <a:solidFill>
                  <a:schemeClr val="tx2"/>
                </a:solidFill>
              </a:defRPr>
            </a:lvl1pPr>
            <a:lvl2pPr marL="753969" indent="0" algn="ctr">
              <a:buNone/>
              <a:defRPr sz="3298"/>
            </a:lvl2pPr>
            <a:lvl3pPr marL="1507937" indent="0" algn="ctr">
              <a:buNone/>
              <a:defRPr sz="2968"/>
            </a:lvl3pPr>
            <a:lvl4pPr marL="2261906" indent="0" algn="ctr">
              <a:buNone/>
              <a:defRPr sz="2639"/>
            </a:lvl4pPr>
            <a:lvl5pPr marL="3015874" indent="0" algn="ctr">
              <a:buNone/>
              <a:defRPr sz="2639"/>
            </a:lvl5pPr>
            <a:lvl6pPr marL="3769843" indent="0" algn="ctr">
              <a:buNone/>
              <a:defRPr sz="2639"/>
            </a:lvl6pPr>
            <a:lvl7pPr marL="4523811" indent="0" algn="ctr">
              <a:buNone/>
              <a:defRPr sz="2639"/>
            </a:lvl7pPr>
            <a:lvl8pPr marL="5277780" indent="0" algn="ctr">
              <a:buNone/>
              <a:defRPr sz="2639"/>
            </a:lvl8pPr>
            <a:lvl9pPr marL="6031748" indent="0" algn="ctr">
              <a:buNone/>
              <a:defRPr sz="2639"/>
            </a:lvl9pPr>
          </a:lstStyle>
          <a:p>
            <a:r>
              <a:rPr lang="nl-NL" dirty="0"/>
              <a:t>Klik om een subtitel in te voegen</a:t>
            </a:r>
          </a:p>
        </p:txBody>
      </p:sp>
      <p:sp>
        <p:nvSpPr>
          <p:cNvPr id="30" name="Titel 1">
            <a:extLst>
              <a:ext uri="{FF2B5EF4-FFF2-40B4-BE49-F238E27FC236}">
                <a16:creationId xmlns:a16="http://schemas.microsoft.com/office/drawing/2014/main" id="{170997DC-0B66-445A-9CA4-DC2FB480E2D6}"/>
              </a:ext>
            </a:extLst>
          </p:cNvPr>
          <p:cNvSpPr>
            <a:spLocks noGrp="1"/>
          </p:cNvSpPr>
          <p:nvPr>
            <p:ph type="ctrTitle" hasCustomPrompt="1"/>
          </p:nvPr>
        </p:nvSpPr>
        <p:spPr>
          <a:xfrm>
            <a:off x="10803975" y="3496725"/>
            <a:ext cx="8251388" cy="2314228"/>
          </a:xfrm>
        </p:spPr>
        <p:txBody>
          <a:bodyPr tIns="0" bIns="0" anchor="b">
            <a:normAutofit/>
          </a:bodyPr>
          <a:lstStyle>
            <a:lvl1pPr algn="l">
              <a:defRPr sz="5937">
                <a:solidFill>
                  <a:schemeClr val="tx1"/>
                </a:solidFill>
              </a:defRPr>
            </a:lvl1pPr>
          </a:lstStyle>
          <a:p>
            <a:r>
              <a:rPr lang="nl-NL" dirty="0"/>
              <a:t>Klik om een titel in te voegen</a:t>
            </a:r>
          </a:p>
        </p:txBody>
      </p:sp>
      <p:sp>
        <p:nvSpPr>
          <p:cNvPr id="9" name="Tijdelijke aanduiding voor tekst 16">
            <a:extLst>
              <a:ext uri="{FF2B5EF4-FFF2-40B4-BE49-F238E27FC236}">
                <a16:creationId xmlns:a16="http://schemas.microsoft.com/office/drawing/2014/main" id="{42907EF7-49B3-46B9-ACD2-A3F3E160AF4E}"/>
              </a:ext>
            </a:extLst>
          </p:cNvPr>
          <p:cNvSpPr>
            <a:spLocks noGrp="1"/>
          </p:cNvSpPr>
          <p:nvPr>
            <p:ph type="body" sz="quarter" idx="21" hasCustomPrompt="1"/>
          </p:nvPr>
        </p:nvSpPr>
        <p:spPr>
          <a:xfrm>
            <a:off x="10803975" y="9047482"/>
            <a:ext cx="8251388" cy="531126"/>
          </a:xfrm>
        </p:spPr>
        <p:txBody>
          <a:bodyPr lIns="0" anchor="t" anchorCtr="0">
            <a:noAutofit/>
          </a:bodyPr>
          <a:lstStyle>
            <a:lvl1pPr marL="0" indent="0">
              <a:lnSpc>
                <a:spcPct val="100000"/>
              </a:lnSpc>
              <a:spcBef>
                <a:spcPts val="0"/>
              </a:spcBef>
              <a:buNone/>
              <a:defRPr sz="2639">
                <a:solidFill>
                  <a:schemeClr val="tx1"/>
                </a:solidFill>
              </a:defRPr>
            </a:lvl1pPr>
            <a:lvl2pPr>
              <a:defRPr sz="2968">
                <a:solidFill>
                  <a:schemeClr val="bg1"/>
                </a:solidFill>
              </a:defRPr>
            </a:lvl2pPr>
            <a:lvl3pPr>
              <a:defRPr sz="2968">
                <a:solidFill>
                  <a:schemeClr val="bg1"/>
                </a:solidFill>
              </a:defRPr>
            </a:lvl3pPr>
            <a:lvl4pPr>
              <a:defRPr sz="2968">
                <a:solidFill>
                  <a:schemeClr val="bg1"/>
                </a:solidFill>
              </a:defRPr>
            </a:lvl4pPr>
            <a:lvl5pPr>
              <a:defRPr sz="2968">
                <a:solidFill>
                  <a:schemeClr val="bg1"/>
                </a:solidFill>
              </a:defRPr>
            </a:lvl5pPr>
          </a:lstStyle>
          <a:p>
            <a:pPr lvl="0"/>
            <a:r>
              <a:rPr lang="nl-NL" dirty="0"/>
              <a:t>Naam spreker</a:t>
            </a:r>
          </a:p>
        </p:txBody>
      </p:sp>
      <p:sp>
        <p:nvSpPr>
          <p:cNvPr id="10" name="Tijdelijke aanduiding voor tekst 8">
            <a:extLst>
              <a:ext uri="{FF2B5EF4-FFF2-40B4-BE49-F238E27FC236}">
                <a16:creationId xmlns:a16="http://schemas.microsoft.com/office/drawing/2014/main" id="{DF9EB481-DA3C-4E44-9FE2-E6F7ED8E58AA}"/>
              </a:ext>
            </a:extLst>
          </p:cNvPr>
          <p:cNvSpPr>
            <a:spLocks noGrp="1"/>
          </p:cNvSpPr>
          <p:nvPr>
            <p:ph type="body" sz="quarter" idx="25" hasCustomPrompt="1"/>
          </p:nvPr>
        </p:nvSpPr>
        <p:spPr>
          <a:xfrm>
            <a:off x="10803975" y="9578608"/>
            <a:ext cx="8251388" cy="570004"/>
          </a:xfrm>
        </p:spPr>
        <p:txBody>
          <a:bodyPr>
            <a:normAutofit/>
          </a:bodyPr>
          <a:lstStyle>
            <a:lvl1pPr marL="0" indent="0">
              <a:lnSpc>
                <a:spcPct val="100000"/>
              </a:lnSpc>
              <a:spcBef>
                <a:spcPts val="0"/>
              </a:spcBef>
              <a:buNone/>
              <a:defRPr sz="2639"/>
            </a:lvl1pPr>
          </a:lstStyle>
          <a:p>
            <a:pPr lvl="0"/>
            <a:r>
              <a:rPr lang="nl-NL" dirty="0"/>
              <a:t>Datum presentatie</a:t>
            </a:r>
          </a:p>
        </p:txBody>
      </p:sp>
      <p:pic>
        <p:nvPicPr>
          <p:cNvPr id="11" name="Afbeelding 10">
            <a:extLst>
              <a:ext uri="{FF2B5EF4-FFF2-40B4-BE49-F238E27FC236}">
                <a16:creationId xmlns:a16="http://schemas.microsoft.com/office/drawing/2014/main" id="{A0A6A365-BFF5-4B16-B1E9-D831984D56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0104100" cy="2774561"/>
          </a:xfrm>
          <a:prstGeom prst="rect">
            <a:avLst/>
          </a:prstGeom>
        </p:spPr>
      </p:pic>
    </p:spTree>
    <p:extLst>
      <p:ext uri="{BB962C8B-B14F-4D97-AF65-F5344CB8AC3E}">
        <p14:creationId xmlns:p14="http://schemas.microsoft.com/office/powerpoint/2010/main" val="177261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8.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1821923"/>
            <a:ext cx="5654278" cy="8230126"/>
          </a:xfrm>
          <a:prstGeom prst="rect">
            <a:avLst/>
          </a:prstGeom>
        </p:spPr>
      </p:pic>
      <p:sp>
        <p:nvSpPr>
          <p:cNvPr id="2" name="Holder 2"/>
          <p:cNvSpPr>
            <a:spLocks noGrp="1"/>
          </p:cNvSpPr>
          <p:nvPr>
            <p:ph type="title"/>
          </p:nvPr>
        </p:nvSpPr>
        <p:spPr>
          <a:xfrm>
            <a:off x="1809234" y="3363490"/>
            <a:ext cx="16485631" cy="779105"/>
          </a:xfrm>
          <a:prstGeom prst="rect">
            <a:avLst/>
          </a:prstGeom>
        </p:spPr>
        <p:txBody>
          <a:bodyPr wrap="square" lIns="0" tIns="0" rIns="0" bIns="0">
            <a:spAutoFit/>
          </a:bodyPr>
          <a:lstStyle>
            <a:lvl1pPr>
              <a:defRPr sz="4500" b="0" i="0">
                <a:solidFill>
                  <a:srgbClr val="275837"/>
                </a:solidFill>
                <a:latin typeface="Asap-Medium"/>
                <a:cs typeface="Asap-Medium"/>
              </a:defRPr>
            </a:lvl1pPr>
          </a:lstStyle>
          <a:p>
            <a:endParaRPr/>
          </a:p>
        </p:txBody>
      </p:sp>
      <p:sp>
        <p:nvSpPr>
          <p:cNvPr id="3" name="Holder 3"/>
          <p:cNvSpPr>
            <a:spLocks noGrp="1"/>
          </p:cNvSpPr>
          <p:nvPr>
            <p:ph type="body" idx="1"/>
          </p:nvPr>
        </p:nvSpPr>
        <p:spPr>
          <a:xfrm>
            <a:off x="6687814" y="4151350"/>
            <a:ext cx="11163935" cy="4056379"/>
          </a:xfrm>
          <a:prstGeom prst="rect">
            <a:avLst/>
          </a:prstGeom>
        </p:spPr>
        <p:txBody>
          <a:bodyPr wrap="square" lIns="0" tIns="0" rIns="0" bIns="0">
            <a:spAutoFit/>
          </a:bodyPr>
          <a:lstStyle>
            <a:lvl1pPr>
              <a:defRPr sz="3200" b="0" i="0">
                <a:solidFill>
                  <a:srgbClr val="275837"/>
                </a:solidFill>
                <a:latin typeface="Asap"/>
                <a:cs typeface="Asap"/>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7/12/2024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25"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38844" y="2114031"/>
            <a:ext cx="18028391" cy="176319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1038844" y="3874498"/>
            <a:ext cx="18028391" cy="6536270"/>
          </a:xfrm>
          <a:prstGeom prst="rect">
            <a:avLst/>
          </a:prstGeom>
        </p:spPr>
        <p:txBody>
          <a:bodyPr vert="horz" lIns="0" tIns="0" rIns="0" bIns="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4" name="Tijdelijke aanduiding voor dianummer 3">
            <a:extLst>
              <a:ext uri="{FF2B5EF4-FFF2-40B4-BE49-F238E27FC236}">
                <a16:creationId xmlns:a16="http://schemas.microsoft.com/office/drawing/2014/main" id="{00C4A9ED-10BC-4655-9631-74B32DCB2A3C}"/>
              </a:ext>
            </a:extLst>
          </p:cNvPr>
          <p:cNvSpPr>
            <a:spLocks noGrp="1"/>
          </p:cNvSpPr>
          <p:nvPr>
            <p:ph type="sldNum" sz="quarter" idx="4"/>
          </p:nvPr>
        </p:nvSpPr>
        <p:spPr>
          <a:xfrm>
            <a:off x="18218351" y="10766099"/>
            <a:ext cx="842948" cy="302770"/>
          </a:xfrm>
          <a:prstGeom prst="rect">
            <a:avLst/>
          </a:prstGeom>
        </p:spPr>
        <p:txBody>
          <a:bodyPr vert="horz" lIns="0" tIns="0" rIns="0" bIns="0" rtlCol="0" anchor="b" anchorCtr="0"/>
          <a:lstStyle>
            <a:lvl1pPr algn="r">
              <a:defRPr sz="1979">
                <a:solidFill>
                  <a:schemeClr val="tx1"/>
                </a:solidFill>
              </a:defRPr>
            </a:lvl1pPr>
          </a:lstStyle>
          <a:p>
            <a:fld id="{6C93B359-CF0D-4389-949E-16A33FCBB3EC}" type="slidenum">
              <a:rPr lang="nl-NL" smtClean="0"/>
              <a:pPr/>
              <a:t>‹nr.›</a:t>
            </a:fld>
            <a:endParaRPr lang="nl-NL" dirty="0"/>
          </a:p>
        </p:txBody>
      </p:sp>
      <p:pic>
        <p:nvPicPr>
          <p:cNvPr id="6" name="Afbeelding 5">
            <a:extLst>
              <a:ext uri="{FF2B5EF4-FFF2-40B4-BE49-F238E27FC236}">
                <a16:creationId xmlns:a16="http://schemas.microsoft.com/office/drawing/2014/main" id="{1113A800-9FFB-4505-9B39-BBE671EBBB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20104100" cy="1757402"/>
          </a:xfrm>
          <a:prstGeom prst="rect">
            <a:avLst/>
          </a:prstGeom>
        </p:spPr>
      </p:pic>
    </p:spTree>
    <p:extLst>
      <p:ext uri="{BB962C8B-B14F-4D97-AF65-F5344CB8AC3E}">
        <p14:creationId xmlns:p14="http://schemas.microsoft.com/office/powerpoint/2010/main" val="37406446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dt="0"/>
  <p:txStyles>
    <p:titleStyle>
      <a:lvl1pPr algn="l" defTabSz="1507937" rtl="0" eaLnBrk="1" latinLnBrk="0" hangingPunct="1">
        <a:lnSpc>
          <a:spcPct val="90000"/>
        </a:lnSpc>
        <a:spcBef>
          <a:spcPct val="0"/>
        </a:spcBef>
        <a:buNone/>
        <a:defRPr sz="5937" b="0" kern="1200" baseline="0">
          <a:solidFill>
            <a:schemeClr val="tx2"/>
          </a:solidFill>
          <a:latin typeface="+mj-lt"/>
          <a:ea typeface="+mj-ea"/>
          <a:cs typeface="+mj-cs"/>
        </a:defRPr>
      </a:lvl1pPr>
    </p:titleStyle>
    <p:bodyStyle>
      <a:lvl1pPr marL="522435" indent="-522435" algn="l" defTabSz="1507937" rtl="0" eaLnBrk="1" latinLnBrk="0" hangingPunct="1">
        <a:lnSpc>
          <a:spcPct val="90000"/>
        </a:lnSpc>
        <a:spcBef>
          <a:spcPts val="1979"/>
        </a:spcBef>
        <a:buClrTx/>
        <a:buSzPct val="100000"/>
        <a:buFont typeface="Arial" panose="020B0604020202020204" pitchFamily="34" charset="0"/>
        <a:buChar char="•"/>
        <a:defRPr sz="3958" kern="1200">
          <a:solidFill>
            <a:schemeClr val="tx1"/>
          </a:solidFill>
          <a:latin typeface="+mn-lt"/>
          <a:ea typeface="+mn-ea"/>
          <a:cs typeface="+mn-cs"/>
        </a:defRPr>
      </a:lvl1pPr>
      <a:lvl2pPr marL="1038933" indent="-522435" algn="l" defTabSz="1507937" rtl="0" eaLnBrk="1" latinLnBrk="0" hangingPunct="1">
        <a:lnSpc>
          <a:spcPct val="90000"/>
        </a:lnSpc>
        <a:spcBef>
          <a:spcPts val="1649"/>
        </a:spcBef>
        <a:buClrTx/>
        <a:buFont typeface="Verdana" panose="020B0604030504040204" pitchFamily="34" charset="0"/>
        <a:buChar char="–"/>
        <a:defRPr sz="3298" kern="1200">
          <a:solidFill>
            <a:schemeClr val="tx1"/>
          </a:solidFill>
          <a:latin typeface="+mn-lt"/>
          <a:ea typeface="+mn-ea"/>
          <a:cs typeface="+mn-cs"/>
        </a:defRPr>
      </a:lvl2pPr>
      <a:lvl3pPr marL="1561368" indent="-522435" algn="l" defTabSz="1507937" rtl="0" eaLnBrk="1" latinLnBrk="0" hangingPunct="1">
        <a:lnSpc>
          <a:spcPct val="90000"/>
        </a:lnSpc>
        <a:spcBef>
          <a:spcPts val="1319"/>
        </a:spcBef>
        <a:buClrTx/>
        <a:buFont typeface="Wingdings" panose="05000000000000000000" pitchFamily="2" charset="2"/>
        <a:buChar char="§"/>
        <a:defRPr sz="2968" kern="1200">
          <a:solidFill>
            <a:schemeClr val="tx1"/>
          </a:solidFill>
          <a:latin typeface="+mn-lt"/>
          <a:ea typeface="+mn-ea"/>
          <a:cs typeface="+mn-cs"/>
        </a:defRPr>
      </a:lvl3pPr>
      <a:lvl4pPr marL="2077866" indent="-522435" algn="l" defTabSz="1507937" rtl="0" eaLnBrk="1" latinLnBrk="0" hangingPunct="1">
        <a:lnSpc>
          <a:spcPct val="90000"/>
        </a:lnSpc>
        <a:spcBef>
          <a:spcPts val="989"/>
        </a:spcBef>
        <a:buClrTx/>
        <a:buFont typeface="Arial" panose="020B0604020202020204" pitchFamily="34" charset="0"/>
        <a:buChar char="•"/>
        <a:defRPr sz="2968" kern="1200">
          <a:solidFill>
            <a:schemeClr val="tx1"/>
          </a:solidFill>
          <a:latin typeface="+mn-lt"/>
          <a:ea typeface="+mn-ea"/>
          <a:cs typeface="+mn-cs"/>
        </a:defRPr>
      </a:lvl4pPr>
      <a:lvl5pPr marL="2600301" indent="-522435" algn="l" defTabSz="1507937" rtl="0" eaLnBrk="1" latinLnBrk="0" hangingPunct="1">
        <a:lnSpc>
          <a:spcPct val="90000"/>
        </a:lnSpc>
        <a:spcBef>
          <a:spcPts val="989"/>
        </a:spcBef>
        <a:buClr>
          <a:schemeClr val="tx2"/>
        </a:buClr>
        <a:buFont typeface="Verdana" panose="020B0604030504040204" pitchFamily="34" charset="0"/>
        <a:buChar char="–"/>
        <a:defRPr sz="2639" kern="1200">
          <a:solidFill>
            <a:schemeClr val="tx2"/>
          </a:solidFill>
          <a:latin typeface="+mn-lt"/>
          <a:ea typeface="+mn-ea"/>
          <a:cs typeface="+mn-cs"/>
        </a:defRPr>
      </a:lvl5pPr>
      <a:lvl6pPr marL="3116799" indent="-522435" algn="l" defTabSz="1507937" rtl="0" eaLnBrk="1" latinLnBrk="0" hangingPunct="1">
        <a:lnSpc>
          <a:spcPct val="90000"/>
        </a:lnSpc>
        <a:spcBef>
          <a:spcPts val="989"/>
        </a:spcBef>
        <a:buClr>
          <a:schemeClr val="tx1">
            <a:lumMod val="50000"/>
            <a:lumOff val="50000"/>
          </a:schemeClr>
        </a:buClr>
        <a:buFont typeface="Arial" panose="020B0604020202020204" pitchFamily="34" charset="0"/>
        <a:buChar char="•"/>
        <a:defRPr sz="2309" kern="1200">
          <a:solidFill>
            <a:schemeClr val="tx1">
              <a:lumMod val="50000"/>
              <a:lumOff val="50000"/>
            </a:schemeClr>
          </a:solidFill>
          <a:latin typeface="+mn-lt"/>
          <a:ea typeface="+mn-ea"/>
          <a:cs typeface="+mn-cs"/>
        </a:defRPr>
      </a:lvl6pPr>
      <a:lvl7pPr marL="118735" indent="-118735" algn="l" defTabSz="1507937" rtl="0" eaLnBrk="1" latinLnBrk="0" hangingPunct="1">
        <a:lnSpc>
          <a:spcPct val="90000"/>
        </a:lnSpc>
        <a:spcBef>
          <a:spcPts val="989"/>
        </a:spcBef>
        <a:buClr>
          <a:schemeClr val="bg1"/>
        </a:buClr>
        <a:buSzPct val="25000"/>
        <a:buFont typeface="Verdana" panose="020B0604030504040204" pitchFamily="34" charset="0"/>
        <a:buChar char="'"/>
        <a:defRPr sz="1979" b="1" i="0" kern="1200">
          <a:solidFill>
            <a:schemeClr val="accent1"/>
          </a:solidFill>
          <a:latin typeface="+mn-lt"/>
          <a:ea typeface="+mn-ea"/>
          <a:cs typeface="+mn-cs"/>
        </a:defRPr>
      </a:lvl7pPr>
      <a:lvl8pPr marL="118735" indent="-118735" algn="l" defTabSz="1507937" rtl="0" eaLnBrk="1" latinLnBrk="0" hangingPunct="1">
        <a:lnSpc>
          <a:spcPct val="90000"/>
        </a:lnSpc>
        <a:spcBef>
          <a:spcPts val="989"/>
        </a:spcBef>
        <a:buClr>
          <a:schemeClr val="bg1"/>
        </a:buClr>
        <a:buSzPct val="25000"/>
        <a:buFont typeface="Verdana" panose="020B0604030504040204" pitchFamily="34" charset="0"/>
        <a:buChar char="'"/>
        <a:defRPr sz="1979" i="0" kern="1200">
          <a:solidFill>
            <a:schemeClr val="tx1">
              <a:lumMod val="50000"/>
              <a:lumOff val="50000"/>
            </a:schemeClr>
          </a:solidFill>
          <a:latin typeface="+mn-lt"/>
          <a:ea typeface="+mn-ea"/>
          <a:cs typeface="+mn-cs"/>
        </a:defRPr>
      </a:lvl8pPr>
      <a:lvl9pPr marL="356206" indent="-237470" algn="l" defTabSz="1507937" rtl="0" eaLnBrk="1" latinLnBrk="0" hangingPunct="1">
        <a:lnSpc>
          <a:spcPct val="90000"/>
        </a:lnSpc>
        <a:spcBef>
          <a:spcPts val="989"/>
        </a:spcBef>
        <a:buClr>
          <a:schemeClr val="tx1">
            <a:lumMod val="50000"/>
            <a:lumOff val="50000"/>
          </a:schemeClr>
        </a:buClr>
        <a:buFont typeface="Verdana" panose="020B0604030504040204" pitchFamily="34" charset="0"/>
        <a:buChar char="–"/>
        <a:defRPr sz="1979" i="0" kern="1200">
          <a:solidFill>
            <a:schemeClr val="tx1">
              <a:lumMod val="50000"/>
              <a:lumOff val="50000"/>
            </a:schemeClr>
          </a:solidFill>
          <a:latin typeface="+mn-lt"/>
          <a:ea typeface="+mn-ea"/>
          <a:cs typeface="+mn-cs"/>
        </a:defRPr>
      </a:lvl9pPr>
    </p:bodyStyle>
    <p:otherStyle>
      <a:defPPr>
        <a:defRPr lang="nl-NL"/>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38844" y="2114031"/>
            <a:ext cx="18028391" cy="176319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1038844" y="3874498"/>
            <a:ext cx="18028391" cy="6536270"/>
          </a:xfrm>
          <a:prstGeom prst="rect">
            <a:avLst/>
          </a:prstGeom>
        </p:spPr>
        <p:txBody>
          <a:bodyPr vert="horz" lIns="0" tIns="0" rIns="0" bIns="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4" name="Tijdelijke aanduiding voor dianummer 3">
            <a:extLst>
              <a:ext uri="{FF2B5EF4-FFF2-40B4-BE49-F238E27FC236}">
                <a16:creationId xmlns:a16="http://schemas.microsoft.com/office/drawing/2014/main" id="{00C4A9ED-10BC-4655-9631-74B32DCB2A3C}"/>
              </a:ext>
            </a:extLst>
          </p:cNvPr>
          <p:cNvSpPr>
            <a:spLocks noGrp="1"/>
          </p:cNvSpPr>
          <p:nvPr>
            <p:ph type="sldNum" sz="quarter" idx="4"/>
          </p:nvPr>
        </p:nvSpPr>
        <p:spPr>
          <a:xfrm>
            <a:off x="18218351" y="10766099"/>
            <a:ext cx="842948" cy="302770"/>
          </a:xfrm>
          <a:prstGeom prst="rect">
            <a:avLst/>
          </a:prstGeom>
        </p:spPr>
        <p:txBody>
          <a:bodyPr vert="horz" lIns="0" tIns="0" rIns="0" bIns="0" rtlCol="0" anchor="b" anchorCtr="0"/>
          <a:lstStyle>
            <a:lvl1pPr algn="r">
              <a:defRPr sz="1979">
                <a:solidFill>
                  <a:schemeClr val="tx1"/>
                </a:solidFill>
              </a:defRPr>
            </a:lvl1pPr>
          </a:lstStyle>
          <a:p>
            <a:fld id="{6C93B359-CF0D-4389-949E-16A33FCBB3EC}" type="slidenum">
              <a:rPr lang="nl-NL" smtClean="0"/>
              <a:pPr/>
              <a:t>‹nr.›</a:t>
            </a:fld>
            <a:endParaRPr lang="nl-NL" dirty="0"/>
          </a:p>
        </p:txBody>
      </p:sp>
      <p:pic>
        <p:nvPicPr>
          <p:cNvPr id="6" name="Afbeelding 5">
            <a:extLst>
              <a:ext uri="{FF2B5EF4-FFF2-40B4-BE49-F238E27FC236}">
                <a16:creationId xmlns:a16="http://schemas.microsoft.com/office/drawing/2014/main" id="{1113A800-9FFB-4505-9B39-BBE671EBBB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20104100" cy="1757402"/>
          </a:xfrm>
          <a:prstGeom prst="rect">
            <a:avLst/>
          </a:prstGeom>
        </p:spPr>
      </p:pic>
    </p:spTree>
    <p:extLst>
      <p:ext uri="{BB962C8B-B14F-4D97-AF65-F5344CB8AC3E}">
        <p14:creationId xmlns:p14="http://schemas.microsoft.com/office/powerpoint/2010/main" val="29361799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hf sldNum="0" hdr="0" dt="0"/>
  <p:txStyles>
    <p:titleStyle>
      <a:lvl1pPr algn="l" defTabSz="1507937" rtl="0" eaLnBrk="1" latinLnBrk="0" hangingPunct="1">
        <a:lnSpc>
          <a:spcPct val="90000"/>
        </a:lnSpc>
        <a:spcBef>
          <a:spcPct val="0"/>
        </a:spcBef>
        <a:buNone/>
        <a:defRPr sz="5937" b="0" kern="1200" baseline="0">
          <a:solidFill>
            <a:schemeClr val="tx2"/>
          </a:solidFill>
          <a:latin typeface="+mj-lt"/>
          <a:ea typeface="+mj-ea"/>
          <a:cs typeface="+mj-cs"/>
        </a:defRPr>
      </a:lvl1pPr>
    </p:titleStyle>
    <p:bodyStyle>
      <a:lvl1pPr marL="522435" indent="-522435" algn="l" defTabSz="1507937" rtl="0" eaLnBrk="1" latinLnBrk="0" hangingPunct="1">
        <a:lnSpc>
          <a:spcPct val="90000"/>
        </a:lnSpc>
        <a:spcBef>
          <a:spcPts val="1979"/>
        </a:spcBef>
        <a:buClrTx/>
        <a:buSzPct val="100000"/>
        <a:buFont typeface="Arial" panose="020B0604020202020204" pitchFamily="34" charset="0"/>
        <a:buChar char="•"/>
        <a:defRPr sz="3958" kern="1200">
          <a:solidFill>
            <a:schemeClr val="tx1"/>
          </a:solidFill>
          <a:latin typeface="+mn-lt"/>
          <a:ea typeface="+mn-ea"/>
          <a:cs typeface="+mn-cs"/>
        </a:defRPr>
      </a:lvl1pPr>
      <a:lvl2pPr marL="1038933" indent="-522435" algn="l" defTabSz="1507937" rtl="0" eaLnBrk="1" latinLnBrk="0" hangingPunct="1">
        <a:lnSpc>
          <a:spcPct val="90000"/>
        </a:lnSpc>
        <a:spcBef>
          <a:spcPts val="1649"/>
        </a:spcBef>
        <a:buClrTx/>
        <a:buFont typeface="Verdana" panose="020B0604030504040204" pitchFamily="34" charset="0"/>
        <a:buChar char="–"/>
        <a:defRPr sz="3298" kern="1200">
          <a:solidFill>
            <a:schemeClr val="tx1"/>
          </a:solidFill>
          <a:latin typeface="+mn-lt"/>
          <a:ea typeface="+mn-ea"/>
          <a:cs typeface="+mn-cs"/>
        </a:defRPr>
      </a:lvl2pPr>
      <a:lvl3pPr marL="1561368" indent="-522435" algn="l" defTabSz="1507937" rtl="0" eaLnBrk="1" latinLnBrk="0" hangingPunct="1">
        <a:lnSpc>
          <a:spcPct val="90000"/>
        </a:lnSpc>
        <a:spcBef>
          <a:spcPts val="1319"/>
        </a:spcBef>
        <a:buClrTx/>
        <a:buFont typeface="Wingdings" panose="05000000000000000000" pitchFamily="2" charset="2"/>
        <a:buChar char="§"/>
        <a:defRPr sz="2968" kern="1200">
          <a:solidFill>
            <a:schemeClr val="tx1"/>
          </a:solidFill>
          <a:latin typeface="+mn-lt"/>
          <a:ea typeface="+mn-ea"/>
          <a:cs typeface="+mn-cs"/>
        </a:defRPr>
      </a:lvl3pPr>
      <a:lvl4pPr marL="2077866" indent="-522435" algn="l" defTabSz="1507937" rtl="0" eaLnBrk="1" latinLnBrk="0" hangingPunct="1">
        <a:lnSpc>
          <a:spcPct val="90000"/>
        </a:lnSpc>
        <a:spcBef>
          <a:spcPts val="989"/>
        </a:spcBef>
        <a:buClrTx/>
        <a:buFont typeface="Arial" panose="020B0604020202020204" pitchFamily="34" charset="0"/>
        <a:buChar char="•"/>
        <a:defRPr sz="2968" kern="1200">
          <a:solidFill>
            <a:schemeClr val="tx1"/>
          </a:solidFill>
          <a:latin typeface="+mn-lt"/>
          <a:ea typeface="+mn-ea"/>
          <a:cs typeface="+mn-cs"/>
        </a:defRPr>
      </a:lvl4pPr>
      <a:lvl5pPr marL="2600301" indent="-522435" algn="l" defTabSz="1507937" rtl="0" eaLnBrk="1" latinLnBrk="0" hangingPunct="1">
        <a:lnSpc>
          <a:spcPct val="90000"/>
        </a:lnSpc>
        <a:spcBef>
          <a:spcPts val="989"/>
        </a:spcBef>
        <a:buClr>
          <a:schemeClr val="tx2"/>
        </a:buClr>
        <a:buFont typeface="Verdana" panose="020B0604030504040204" pitchFamily="34" charset="0"/>
        <a:buChar char="–"/>
        <a:defRPr sz="2639" kern="1200">
          <a:solidFill>
            <a:schemeClr val="tx2"/>
          </a:solidFill>
          <a:latin typeface="+mn-lt"/>
          <a:ea typeface="+mn-ea"/>
          <a:cs typeface="+mn-cs"/>
        </a:defRPr>
      </a:lvl5pPr>
      <a:lvl6pPr marL="3116799" indent="-522435" algn="l" defTabSz="1507937" rtl="0" eaLnBrk="1" latinLnBrk="0" hangingPunct="1">
        <a:lnSpc>
          <a:spcPct val="90000"/>
        </a:lnSpc>
        <a:spcBef>
          <a:spcPts val="989"/>
        </a:spcBef>
        <a:buClr>
          <a:schemeClr val="tx1">
            <a:lumMod val="50000"/>
            <a:lumOff val="50000"/>
          </a:schemeClr>
        </a:buClr>
        <a:buFont typeface="Arial" panose="020B0604020202020204" pitchFamily="34" charset="0"/>
        <a:buChar char="•"/>
        <a:defRPr sz="2309" kern="1200">
          <a:solidFill>
            <a:schemeClr val="tx1">
              <a:lumMod val="50000"/>
              <a:lumOff val="50000"/>
            </a:schemeClr>
          </a:solidFill>
          <a:latin typeface="+mn-lt"/>
          <a:ea typeface="+mn-ea"/>
          <a:cs typeface="+mn-cs"/>
        </a:defRPr>
      </a:lvl6pPr>
      <a:lvl7pPr marL="118735" indent="-118735" algn="l" defTabSz="1507937" rtl="0" eaLnBrk="1" latinLnBrk="0" hangingPunct="1">
        <a:lnSpc>
          <a:spcPct val="90000"/>
        </a:lnSpc>
        <a:spcBef>
          <a:spcPts val="989"/>
        </a:spcBef>
        <a:buClr>
          <a:schemeClr val="bg1"/>
        </a:buClr>
        <a:buSzPct val="25000"/>
        <a:buFont typeface="Verdana" panose="020B0604030504040204" pitchFamily="34" charset="0"/>
        <a:buChar char="'"/>
        <a:defRPr sz="1979" b="1" i="0" kern="1200">
          <a:solidFill>
            <a:schemeClr val="accent1"/>
          </a:solidFill>
          <a:latin typeface="+mn-lt"/>
          <a:ea typeface="+mn-ea"/>
          <a:cs typeface="+mn-cs"/>
        </a:defRPr>
      </a:lvl7pPr>
      <a:lvl8pPr marL="118735" indent="-118735" algn="l" defTabSz="1507937" rtl="0" eaLnBrk="1" latinLnBrk="0" hangingPunct="1">
        <a:lnSpc>
          <a:spcPct val="90000"/>
        </a:lnSpc>
        <a:spcBef>
          <a:spcPts val="989"/>
        </a:spcBef>
        <a:buClr>
          <a:schemeClr val="bg1"/>
        </a:buClr>
        <a:buSzPct val="25000"/>
        <a:buFont typeface="Verdana" panose="020B0604030504040204" pitchFamily="34" charset="0"/>
        <a:buChar char="'"/>
        <a:defRPr sz="1979" i="0" kern="1200">
          <a:solidFill>
            <a:schemeClr val="tx1">
              <a:lumMod val="50000"/>
              <a:lumOff val="50000"/>
            </a:schemeClr>
          </a:solidFill>
          <a:latin typeface="+mn-lt"/>
          <a:ea typeface="+mn-ea"/>
          <a:cs typeface="+mn-cs"/>
        </a:defRPr>
      </a:lvl8pPr>
      <a:lvl9pPr marL="356206" indent="-237470" algn="l" defTabSz="1507937" rtl="0" eaLnBrk="1" latinLnBrk="0" hangingPunct="1">
        <a:lnSpc>
          <a:spcPct val="90000"/>
        </a:lnSpc>
        <a:spcBef>
          <a:spcPts val="989"/>
        </a:spcBef>
        <a:buClr>
          <a:schemeClr val="tx1">
            <a:lumMod val="50000"/>
            <a:lumOff val="50000"/>
          </a:schemeClr>
        </a:buClr>
        <a:buFont typeface="Verdana" panose="020B0604030504040204" pitchFamily="34" charset="0"/>
        <a:buChar char="–"/>
        <a:defRPr sz="1979" i="0" kern="1200">
          <a:solidFill>
            <a:schemeClr val="tx1">
              <a:lumMod val="50000"/>
              <a:lumOff val="50000"/>
            </a:schemeClr>
          </a:solidFill>
          <a:latin typeface="+mn-lt"/>
          <a:ea typeface="+mn-ea"/>
          <a:cs typeface="+mn-cs"/>
        </a:defRPr>
      </a:lvl9pPr>
    </p:bodyStyle>
    <p:otherStyle>
      <a:defPPr>
        <a:defRPr lang="nl-NL"/>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991243" y="1928413"/>
            <a:ext cx="18093690" cy="1093539"/>
          </a:xfrm>
          <a:prstGeom prst="rect">
            <a:avLst/>
          </a:prstGeom>
        </p:spPr>
        <p:txBody>
          <a:bodyPr vert="horz" lIns="91440" tIns="45720" rIns="91440" bIns="45720" rtlCol="0" anchor="t">
            <a:normAutofit/>
          </a:bodyPr>
          <a:lstStyle/>
          <a:p>
            <a:r>
              <a:rPr lang="nl-NL" dirty="0"/>
              <a:t>Titelstijl van model bewerken</a:t>
            </a:r>
          </a:p>
        </p:txBody>
      </p:sp>
      <p:sp>
        <p:nvSpPr>
          <p:cNvPr id="3" name="Tijdelijke aanduiding voor tekst 2"/>
          <p:cNvSpPr>
            <a:spLocks noGrp="1"/>
          </p:cNvSpPr>
          <p:nvPr>
            <p:ph type="body" idx="1"/>
          </p:nvPr>
        </p:nvSpPr>
        <p:spPr>
          <a:xfrm>
            <a:off x="991243" y="2858046"/>
            <a:ext cx="18232882" cy="6623531"/>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datum 8"/>
          <p:cNvSpPr>
            <a:spLocks noGrp="1"/>
          </p:cNvSpPr>
          <p:nvPr>
            <p:ph type="dt" sz="half" idx="2"/>
          </p:nvPr>
        </p:nvSpPr>
        <p:spPr>
          <a:xfrm>
            <a:off x="14661779" y="10729057"/>
            <a:ext cx="4690957" cy="602118"/>
          </a:xfrm>
          <a:prstGeom prst="rect">
            <a:avLst/>
          </a:prstGeom>
        </p:spPr>
        <p:txBody>
          <a:bodyPr vert="horz" lIns="91440" tIns="45720" rIns="91440" bIns="45720" rtlCol="0" anchor="ctr"/>
          <a:lstStyle>
            <a:lvl1pPr algn="r">
              <a:defRPr sz="1649" b="0" i="0">
                <a:solidFill>
                  <a:srgbClr val="FFFFFF"/>
                </a:solidFill>
                <a:latin typeface="Verdana"/>
                <a:cs typeface="Verdana"/>
              </a:defRPr>
            </a:lvl1pPr>
          </a:lstStyle>
          <a:p>
            <a:fld id="{33B407B4-DD70-D045-8D0A-4EFC055441BF}" type="datetime3">
              <a:rPr lang="nl-NL" smtClean="0"/>
              <a:t>12/7/24</a:t>
            </a:fld>
            <a:endParaRPr lang="nl-NL" dirty="0"/>
          </a:p>
        </p:txBody>
      </p:sp>
      <p:sp>
        <p:nvSpPr>
          <p:cNvPr id="11" name="Tijdelijke aanduiding voor voettekst 10"/>
          <p:cNvSpPr>
            <a:spLocks noGrp="1"/>
          </p:cNvSpPr>
          <p:nvPr>
            <p:ph type="ftr" sz="quarter" idx="3"/>
          </p:nvPr>
        </p:nvSpPr>
        <p:spPr>
          <a:xfrm>
            <a:off x="1005205" y="10740561"/>
            <a:ext cx="6366298" cy="602118"/>
          </a:xfrm>
          <a:prstGeom prst="rect">
            <a:avLst/>
          </a:prstGeom>
        </p:spPr>
        <p:txBody>
          <a:bodyPr vert="horz" lIns="91440" tIns="45720" rIns="91440" bIns="45720" rtlCol="0" anchor="ctr"/>
          <a:lstStyle>
            <a:lvl1pPr algn="l">
              <a:defRPr sz="1649" b="0" i="0">
                <a:solidFill>
                  <a:srgbClr val="FFFFFF"/>
                </a:solidFill>
                <a:latin typeface="Verdana"/>
                <a:cs typeface="Verdana"/>
              </a:defRPr>
            </a:lvl1pPr>
          </a:lstStyle>
          <a:p>
            <a:endParaRPr lang="nl-NL" dirty="0"/>
          </a:p>
        </p:txBody>
      </p:sp>
      <p:pic>
        <p:nvPicPr>
          <p:cNvPr id="5" name="Afbeelding 4">
            <a:extLst>
              <a:ext uri="{FF2B5EF4-FFF2-40B4-BE49-F238E27FC236}">
                <a16:creationId xmlns:a16="http://schemas.microsoft.com/office/drawing/2014/main" id="{45804278-0ED3-524C-8B87-AC1FCEE79A0D}"/>
              </a:ext>
            </a:extLst>
          </p:cNvPr>
          <p:cNvPicPr>
            <a:picLocks noChangeAspect="1"/>
          </p:cNvPicPr>
          <p:nvPr userDrawn="1"/>
        </p:nvPicPr>
        <p:blipFill>
          <a:blip r:embed="rId19"/>
          <a:stretch>
            <a:fillRect/>
          </a:stretch>
        </p:blipFill>
        <p:spPr>
          <a:xfrm>
            <a:off x="684793" y="121355"/>
            <a:ext cx="4467971" cy="1301110"/>
          </a:xfrm>
          <a:prstGeom prst="rect">
            <a:avLst/>
          </a:prstGeom>
        </p:spPr>
      </p:pic>
    </p:spTree>
    <p:extLst>
      <p:ext uri="{BB962C8B-B14F-4D97-AF65-F5344CB8AC3E}">
        <p14:creationId xmlns:p14="http://schemas.microsoft.com/office/powerpoint/2010/main" val="358188845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sldNum="0" hdr="0"/>
  <p:txStyles>
    <p:titleStyle>
      <a:lvl1pPr algn="l" defTabSz="753923" rtl="0" eaLnBrk="1" latinLnBrk="0" hangingPunct="1">
        <a:spcBef>
          <a:spcPct val="0"/>
        </a:spcBef>
        <a:buNone/>
        <a:defRPr sz="4617" b="1" i="0" kern="1200">
          <a:solidFill>
            <a:srgbClr val="275937"/>
          </a:solidFill>
          <a:latin typeface="Verdana"/>
          <a:ea typeface="+mj-ea"/>
          <a:cs typeface="Verdana"/>
        </a:defRPr>
      </a:lvl1pPr>
    </p:titleStyle>
    <p:bodyStyle>
      <a:lvl1pPr marL="0" indent="0" algn="l" defTabSz="753923" rtl="0" eaLnBrk="1" latinLnBrk="0" hangingPunct="1">
        <a:lnSpc>
          <a:spcPct val="100000"/>
        </a:lnSpc>
        <a:spcBef>
          <a:spcPct val="20000"/>
        </a:spcBef>
        <a:buFontTx/>
        <a:buNone/>
        <a:defRPr sz="2638" b="0" i="0" kern="1200">
          <a:solidFill>
            <a:srgbClr val="275937"/>
          </a:solidFill>
          <a:latin typeface="Verdana"/>
          <a:ea typeface="+mn-ea"/>
          <a:cs typeface="Verdana"/>
        </a:defRPr>
      </a:lvl1pPr>
      <a:lvl2pPr marL="753923" indent="0" algn="l" defTabSz="753923" rtl="0" eaLnBrk="1" latinLnBrk="0" hangingPunct="1">
        <a:lnSpc>
          <a:spcPct val="100000"/>
        </a:lnSpc>
        <a:spcBef>
          <a:spcPct val="20000"/>
        </a:spcBef>
        <a:buFontTx/>
        <a:buNone/>
        <a:defRPr sz="2638" b="0" i="0" kern="1200">
          <a:solidFill>
            <a:srgbClr val="275937"/>
          </a:solidFill>
          <a:latin typeface="Verdana"/>
          <a:ea typeface="+mn-ea"/>
          <a:cs typeface="Verdana"/>
        </a:defRPr>
      </a:lvl2pPr>
      <a:lvl3pPr marL="1507846" indent="0" algn="l" defTabSz="753923" rtl="0" eaLnBrk="1" latinLnBrk="0" hangingPunct="1">
        <a:lnSpc>
          <a:spcPct val="100000"/>
        </a:lnSpc>
        <a:spcBef>
          <a:spcPct val="20000"/>
        </a:spcBef>
        <a:buFontTx/>
        <a:buNone/>
        <a:defRPr sz="2638" b="0" i="0" kern="1200">
          <a:solidFill>
            <a:srgbClr val="275937"/>
          </a:solidFill>
          <a:latin typeface="Verdana"/>
          <a:ea typeface="+mn-ea"/>
          <a:cs typeface="Verdana"/>
        </a:defRPr>
      </a:lvl3pPr>
      <a:lvl4pPr marL="2261768" indent="0" algn="l" defTabSz="753923" rtl="0" eaLnBrk="1" latinLnBrk="0" hangingPunct="1">
        <a:lnSpc>
          <a:spcPct val="100000"/>
        </a:lnSpc>
        <a:spcBef>
          <a:spcPct val="20000"/>
        </a:spcBef>
        <a:buFontTx/>
        <a:buNone/>
        <a:defRPr sz="2638" b="0" i="0" kern="1200">
          <a:solidFill>
            <a:srgbClr val="275937"/>
          </a:solidFill>
          <a:latin typeface="Verdana"/>
          <a:ea typeface="+mn-ea"/>
          <a:cs typeface="Verdana"/>
        </a:defRPr>
      </a:lvl4pPr>
      <a:lvl5pPr marL="3015691" indent="0" algn="l" defTabSz="753923" rtl="0" eaLnBrk="1" latinLnBrk="0" hangingPunct="1">
        <a:lnSpc>
          <a:spcPct val="100000"/>
        </a:lnSpc>
        <a:spcBef>
          <a:spcPct val="20000"/>
        </a:spcBef>
        <a:buFontTx/>
        <a:buNone/>
        <a:defRPr sz="2638" b="0" i="0" kern="1200">
          <a:solidFill>
            <a:srgbClr val="275937"/>
          </a:solidFill>
          <a:latin typeface="Verdana"/>
          <a:ea typeface="+mn-ea"/>
          <a:cs typeface="Verdana"/>
        </a:defRPr>
      </a:lvl5pPr>
      <a:lvl6pPr marL="4146575" indent="-376961" algn="l" defTabSz="753923" rtl="0" eaLnBrk="1" latinLnBrk="0" hangingPunct="1">
        <a:spcBef>
          <a:spcPct val="20000"/>
        </a:spcBef>
        <a:buFont typeface="Arial"/>
        <a:buChar char="•"/>
        <a:defRPr sz="3298" kern="1200">
          <a:solidFill>
            <a:schemeClr val="tx1"/>
          </a:solidFill>
          <a:latin typeface="+mn-lt"/>
          <a:ea typeface="+mn-ea"/>
          <a:cs typeface="+mn-cs"/>
        </a:defRPr>
      </a:lvl6pPr>
      <a:lvl7pPr marL="4900498" indent="-376961" algn="l" defTabSz="753923" rtl="0" eaLnBrk="1" latinLnBrk="0" hangingPunct="1">
        <a:spcBef>
          <a:spcPct val="20000"/>
        </a:spcBef>
        <a:buFont typeface="Arial"/>
        <a:buChar char="•"/>
        <a:defRPr sz="3298" kern="1200">
          <a:solidFill>
            <a:schemeClr val="tx1"/>
          </a:solidFill>
          <a:latin typeface="+mn-lt"/>
          <a:ea typeface="+mn-ea"/>
          <a:cs typeface="+mn-cs"/>
        </a:defRPr>
      </a:lvl7pPr>
      <a:lvl8pPr marL="5654421" indent="-376961" algn="l" defTabSz="753923" rtl="0" eaLnBrk="1" latinLnBrk="0" hangingPunct="1">
        <a:spcBef>
          <a:spcPct val="20000"/>
        </a:spcBef>
        <a:buFont typeface="Arial"/>
        <a:buChar char="•"/>
        <a:defRPr sz="3298" kern="1200">
          <a:solidFill>
            <a:schemeClr val="tx1"/>
          </a:solidFill>
          <a:latin typeface="+mn-lt"/>
          <a:ea typeface="+mn-ea"/>
          <a:cs typeface="+mn-cs"/>
        </a:defRPr>
      </a:lvl8pPr>
      <a:lvl9pPr marL="6408344" indent="-376961" algn="l" defTabSz="753923" rtl="0" eaLnBrk="1" latinLnBrk="0" hangingPunct="1">
        <a:spcBef>
          <a:spcPct val="20000"/>
        </a:spcBef>
        <a:buFont typeface="Arial"/>
        <a:buChar char="•"/>
        <a:defRPr sz="3298" kern="1200">
          <a:solidFill>
            <a:schemeClr val="tx1"/>
          </a:solidFill>
          <a:latin typeface="+mn-lt"/>
          <a:ea typeface="+mn-ea"/>
          <a:cs typeface="+mn-cs"/>
        </a:defRPr>
      </a:lvl9pPr>
    </p:bodyStyle>
    <p:otherStyle>
      <a:defPPr>
        <a:defRPr lang="nl-NL"/>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038844" y="2114031"/>
            <a:ext cx="18028391" cy="176319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1038844" y="3874498"/>
            <a:ext cx="18028391" cy="6536270"/>
          </a:xfrm>
          <a:prstGeom prst="rect">
            <a:avLst/>
          </a:prstGeom>
        </p:spPr>
        <p:txBody>
          <a:bodyPr vert="horz" lIns="0" tIns="0" rIns="0" bIns="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4" name="Tijdelijke aanduiding voor dianummer 3">
            <a:extLst>
              <a:ext uri="{FF2B5EF4-FFF2-40B4-BE49-F238E27FC236}">
                <a16:creationId xmlns:a16="http://schemas.microsoft.com/office/drawing/2014/main" id="{00C4A9ED-10BC-4655-9631-74B32DCB2A3C}"/>
              </a:ext>
            </a:extLst>
          </p:cNvPr>
          <p:cNvSpPr>
            <a:spLocks noGrp="1"/>
          </p:cNvSpPr>
          <p:nvPr>
            <p:ph type="sldNum" sz="quarter" idx="4"/>
          </p:nvPr>
        </p:nvSpPr>
        <p:spPr>
          <a:xfrm>
            <a:off x="18218351" y="10766099"/>
            <a:ext cx="842948" cy="302770"/>
          </a:xfrm>
          <a:prstGeom prst="rect">
            <a:avLst/>
          </a:prstGeom>
        </p:spPr>
        <p:txBody>
          <a:bodyPr vert="horz" lIns="0" tIns="0" rIns="0" bIns="0" rtlCol="0" anchor="b" anchorCtr="0"/>
          <a:lstStyle>
            <a:lvl1pPr algn="r">
              <a:defRPr sz="1979">
                <a:solidFill>
                  <a:schemeClr val="tx1"/>
                </a:solidFill>
              </a:defRPr>
            </a:lvl1pPr>
          </a:lstStyle>
          <a:p>
            <a:fld id="{6C93B359-CF0D-4389-949E-16A33FCBB3EC}" type="slidenum">
              <a:rPr lang="nl-NL" smtClean="0"/>
              <a:pPr/>
              <a:t>‹nr.›</a:t>
            </a:fld>
            <a:endParaRPr lang="nl-NL" dirty="0"/>
          </a:p>
        </p:txBody>
      </p:sp>
      <p:pic>
        <p:nvPicPr>
          <p:cNvPr id="6" name="Afbeelding 5">
            <a:extLst>
              <a:ext uri="{FF2B5EF4-FFF2-40B4-BE49-F238E27FC236}">
                <a16:creationId xmlns:a16="http://schemas.microsoft.com/office/drawing/2014/main" id="{1113A800-9FFB-4505-9B39-BBE671EBBB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20104100" cy="1757402"/>
          </a:xfrm>
          <a:prstGeom prst="rect">
            <a:avLst/>
          </a:prstGeom>
        </p:spPr>
      </p:pic>
    </p:spTree>
    <p:extLst>
      <p:ext uri="{BB962C8B-B14F-4D97-AF65-F5344CB8AC3E}">
        <p14:creationId xmlns:p14="http://schemas.microsoft.com/office/powerpoint/2010/main" val="16304031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dt="0"/>
  <p:txStyles>
    <p:titleStyle>
      <a:lvl1pPr algn="l" defTabSz="1507937" rtl="0" eaLnBrk="1" latinLnBrk="0" hangingPunct="1">
        <a:lnSpc>
          <a:spcPct val="90000"/>
        </a:lnSpc>
        <a:spcBef>
          <a:spcPct val="0"/>
        </a:spcBef>
        <a:buNone/>
        <a:defRPr sz="5937" b="0" kern="1200" baseline="0">
          <a:solidFill>
            <a:schemeClr val="tx2"/>
          </a:solidFill>
          <a:latin typeface="+mj-lt"/>
          <a:ea typeface="+mj-ea"/>
          <a:cs typeface="+mj-cs"/>
        </a:defRPr>
      </a:lvl1pPr>
    </p:titleStyle>
    <p:bodyStyle>
      <a:lvl1pPr marL="522435" indent="-522435" algn="l" defTabSz="1507937" rtl="0" eaLnBrk="1" latinLnBrk="0" hangingPunct="1">
        <a:lnSpc>
          <a:spcPct val="90000"/>
        </a:lnSpc>
        <a:spcBef>
          <a:spcPts val="1979"/>
        </a:spcBef>
        <a:buClrTx/>
        <a:buSzPct val="100000"/>
        <a:buFont typeface="Arial" panose="020B0604020202020204" pitchFamily="34" charset="0"/>
        <a:buChar char="•"/>
        <a:defRPr sz="3958" kern="1200">
          <a:solidFill>
            <a:schemeClr val="tx1"/>
          </a:solidFill>
          <a:latin typeface="+mn-lt"/>
          <a:ea typeface="+mn-ea"/>
          <a:cs typeface="+mn-cs"/>
        </a:defRPr>
      </a:lvl1pPr>
      <a:lvl2pPr marL="1038933" indent="-522435" algn="l" defTabSz="1507937" rtl="0" eaLnBrk="1" latinLnBrk="0" hangingPunct="1">
        <a:lnSpc>
          <a:spcPct val="90000"/>
        </a:lnSpc>
        <a:spcBef>
          <a:spcPts val="1649"/>
        </a:spcBef>
        <a:buClrTx/>
        <a:buFont typeface="Verdana" panose="020B0604030504040204" pitchFamily="34" charset="0"/>
        <a:buChar char="–"/>
        <a:defRPr sz="3298" kern="1200">
          <a:solidFill>
            <a:schemeClr val="tx1"/>
          </a:solidFill>
          <a:latin typeface="+mn-lt"/>
          <a:ea typeface="+mn-ea"/>
          <a:cs typeface="+mn-cs"/>
        </a:defRPr>
      </a:lvl2pPr>
      <a:lvl3pPr marL="1561368" indent="-522435" algn="l" defTabSz="1507937" rtl="0" eaLnBrk="1" latinLnBrk="0" hangingPunct="1">
        <a:lnSpc>
          <a:spcPct val="90000"/>
        </a:lnSpc>
        <a:spcBef>
          <a:spcPts val="1319"/>
        </a:spcBef>
        <a:buClrTx/>
        <a:buFont typeface="Wingdings" panose="05000000000000000000" pitchFamily="2" charset="2"/>
        <a:buChar char="§"/>
        <a:defRPr sz="2968" kern="1200">
          <a:solidFill>
            <a:schemeClr val="tx1"/>
          </a:solidFill>
          <a:latin typeface="+mn-lt"/>
          <a:ea typeface="+mn-ea"/>
          <a:cs typeface="+mn-cs"/>
        </a:defRPr>
      </a:lvl3pPr>
      <a:lvl4pPr marL="2077866" indent="-522435" algn="l" defTabSz="1507937" rtl="0" eaLnBrk="1" latinLnBrk="0" hangingPunct="1">
        <a:lnSpc>
          <a:spcPct val="90000"/>
        </a:lnSpc>
        <a:spcBef>
          <a:spcPts val="989"/>
        </a:spcBef>
        <a:buClrTx/>
        <a:buFont typeface="Arial" panose="020B0604020202020204" pitchFamily="34" charset="0"/>
        <a:buChar char="•"/>
        <a:defRPr sz="2968" kern="1200">
          <a:solidFill>
            <a:schemeClr val="tx1"/>
          </a:solidFill>
          <a:latin typeface="+mn-lt"/>
          <a:ea typeface="+mn-ea"/>
          <a:cs typeface="+mn-cs"/>
        </a:defRPr>
      </a:lvl4pPr>
      <a:lvl5pPr marL="2600301" indent="-522435" algn="l" defTabSz="1507937" rtl="0" eaLnBrk="1" latinLnBrk="0" hangingPunct="1">
        <a:lnSpc>
          <a:spcPct val="90000"/>
        </a:lnSpc>
        <a:spcBef>
          <a:spcPts val="989"/>
        </a:spcBef>
        <a:buClr>
          <a:schemeClr val="tx2"/>
        </a:buClr>
        <a:buFont typeface="Verdana" panose="020B0604030504040204" pitchFamily="34" charset="0"/>
        <a:buChar char="–"/>
        <a:defRPr sz="2639" kern="1200">
          <a:solidFill>
            <a:schemeClr val="tx2"/>
          </a:solidFill>
          <a:latin typeface="+mn-lt"/>
          <a:ea typeface="+mn-ea"/>
          <a:cs typeface="+mn-cs"/>
        </a:defRPr>
      </a:lvl5pPr>
      <a:lvl6pPr marL="3116799" indent="-522435" algn="l" defTabSz="1507937" rtl="0" eaLnBrk="1" latinLnBrk="0" hangingPunct="1">
        <a:lnSpc>
          <a:spcPct val="90000"/>
        </a:lnSpc>
        <a:spcBef>
          <a:spcPts val="989"/>
        </a:spcBef>
        <a:buClr>
          <a:schemeClr val="tx1">
            <a:lumMod val="50000"/>
            <a:lumOff val="50000"/>
          </a:schemeClr>
        </a:buClr>
        <a:buFont typeface="Arial" panose="020B0604020202020204" pitchFamily="34" charset="0"/>
        <a:buChar char="•"/>
        <a:defRPr sz="2309" kern="1200">
          <a:solidFill>
            <a:schemeClr val="tx1">
              <a:lumMod val="50000"/>
              <a:lumOff val="50000"/>
            </a:schemeClr>
          </a:solidFill>
          <a:latin typeface="+mn-lt"/>
          <a:ea typeface="+mn-ea"/>
          <a:cs typeface="+mn-cs"/>
        </a:defRPr>
      </a:lvl6pPr>
      <a:lvl7pPr marL="118735" indent="-118735" algn="l" defTabSz="1507937" rtl="0" eaLnBrk="1" latinLnBrk="0" hangingPunct="1">
        <a:lnSpc>
          <a:spcPct val="90000"/>
        </a:lnSpc>
        <a:spcBef>
          <a:spcPts val="989"/>
        </a:spcBef>
        <a:buClr>
          <a:schemeClr val="bg1"/>
        </a:buClr>
        <a:buSzPct val="25000"/>
        <a:buFont typeface="Verdana" panose="020B0604030504040204" pitchFamily="34" charset="0"/>
        <a:buChar char="'"/>
        <a:defRPr sz="1979" b="1" i="0" kern="1200">
          <a:solidFill>
            <a:schemeClr val="accent1"/>
          </a:solidFill>
          <a:latin typeface="+mn-lt"/>
          <a:ea typeface="+mn-ea"/>
          <a:cs typeface="+mn-cs"/>
        </a:defRPr>
      </a:lvl7pPr>
      <a:lvl8pPr marL="118735" indent="-118735" algn="l" defTabSz="1507937" rtl="0" eaLnBrk="1" latinLnBrk="0" hangingPunct="1">
        <a:lnSpc>
          <a:spcPct val="90000"/>
        </a:lnSpc>
        <a:spcBef>
          <a:spcPts val="989"/>
        </a:spcBef>
        <a:buClr>
          <a:schemeClr val="bg1"/>
        </a:buClr>
        <a:buSzPct val="25000"/>
        <a:buFont typeface="Verdana" panose="020B0604030504040204" pitchFamily="34" charset="0"/>
        <a:buChar char="'"/>
        <a:defRPr sz="1979" i="0" kern="1200">
          <a:solidFill>
            <a:schemeClr val="tx1">
              <a:lumMod val="50000"/>
              <a:lumOff val="50000"/>
            </a:schemeClr>
          </a:solidFill>
          <a:latin typeface="+mn-lt"/>
          <a:ea typeface="+mn-ea"/>
          <a:cs typeface="+mn-cs"/>
        </a:defRPr>
      </a:lvl8pPr>
      <a:lvl9pPr marL="356206" indent="-237470" algn="l" defTabSz="1507937" rtl="0" eaLnBrk="1" latinLnBrk="0" hangingPunct="1">
        <a:lnSpc>
          <a:spcPct val="90000"/>
        </a:lnSpc>
        <a:spcBef>
          <a:spcPts val="989"/>
        </a:spcBef>
        <a:buClr>
          <a:schemeClr val="tx1">
            <a:lumMod val="50000"/>
            <a:lumOff val="50000"/>
          </a:schemeClr>
        </a:buClr>
        <a:buFont typeface="Verdana" panose="020B0604030504040204" pitchFamily="34" charset="0"/>
        <a:buChar char="–"/>
        <a:defRPr sz="1979" i="0" kern="1200">
          <a:solidFill>
            <a:schemeClr val="tx1">
              <a:lumMod val="50000"/>
              <a:lumOff val="50000"/>
            </a:schemeClr>
          </a:solidFill>
          <a:latin typeface="+mn-lt"/>
          <a:ea typeface="+mn-ea"/>
          <a:cs typeface="+mn-cs"/>
        </a:defRPr>
      </a:lvl9pPr>
    </p:bodyStyle>
    <p:otherStyle>
      <a:defPPr>
        <a:defRPr lang="nl-NL"/>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4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hyperlink" Target="https://iplo.nl/publish/pages/219883/ke-rws-tool-17-mei-2023-leeg.xlsm" TargetMode="External"/><Relationship Id="rId2" Type="http://schemas.openxmlformats.org/officeDocument/2006/relationships/hyperlink" Target="https://iplo.nl/oplegnotities" TargetMode="External"/><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hyperlink" Target="https://iplo.nl/thema/lucht/milieubelastende-activiteiten-lucht/technieken-beperking-luchtemissie/hulpmiddel-kostenberekening-factsheet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hyperlink" Target="http://www.iplo.nl/balees" TargetMode="External"/><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43.png"/><Relationship Id="rId4" Type="http://schemas.openxmlformats.org/officeDocument/2006/relationships/hyperlink" Target="http://www.iplo.nl/oplegnotitie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iplo.nl/thema/lucht/stookinstallaties/berekening-verbrandingsemissies/" TargetMode="External"/><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hyperlink" Target="http://www.iplo.nl/factsheetstoo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hyperlink" Target="https://www.schoneluchtakkoord.nl/publish/pages/191499/20220209-handreiking-financiele-stimulering-voor-vergunningverleners.pdf" TargetMode="External"/><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hyperlink" Target="http://www.iplo.nl/oplegnotities" TargetMode="External"/><Relationship Id="rId7" Type="http://schemas.openxmlformats.org/officeDocument/2006/relationships/hyperlink" Target="https://iplo.nl/thema/lucht/milieubelastende-activiteiten-lucht/technieken-beperking-luchtemissie/"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hyperlink" Target="http://www.iplo.nl/factsheetstool" TargetMode="External"/><Relationship Id="rId5" Type="http://schemas.openxmlformats.org/officeDocument/2006/relationships/hyperlink" Target="https://iplo.nl/thema/lucht/stookinstallaties/berekening-verbrandingsemissies/" TargetMode="External"/><Relationship Id="rId4" Type="http://schemas.openxmlformats.org/officeDocument/2006/relationships/hyperlink" Target="http://www.iplo.nl/balee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ACA56F21-D6D6-7E41-BB94-C0B4E84965CB}"/>
              </a:ext>
              <a:ext uri="{C183D7F6-B498-43B3-948B-1728B52AA6E4}">
                <adec:decorative xmlns:adec="http://schemas.microsoft.com/office/drawing/2017/decorative" val="1"/>
              </a:ext>
            </a:extLst>
          </p:cNvPr>
          <p:cNvSpPr>
            <a:spLocks noGrp="1"/>
          </p:cNvSpPr>
          <p:nvPr>
            <p:ph type="body" sz="quarter" idx="11"/>
          </p:nvPr>
        </p:nvSpPr>
        <p:spPr/>
        <p:txBody>
          <a:bodyPr/>
          <a:lstStyle/>
          <a:p>
            <a:r>
              <a:rPr lang="nl-NL" sz="2400" dirty="0"/>
              <a:t>Lex Fresen Rijkswaterstaat</a:t>
            </a:r>
          </a:p>
          <a:p>
            <a:r>
              <a:rPr lang="nl-NL" sz="2400" dirty="0"/>
              <a:t>Onderdeel WVL team: Industriële emissies</a:t>
            </a:r>
          </a:p>
        </p:txBody>
      </p:sp>
      <p:sp>
        <p:nvSpPr>
          <p:cNvPr id="5" name="object 2">
            <a:extLst>
              <a:ext uri="{C183D7F6-B498-43B3-948B-1728B52AA6E4}">
                <adec:decorative xmlns:adec="http://schemas.microsoft.com/office/drawing/2017/decorative" val="1"/>
              </a:ext>
            </a:extLst>
          </p:cNvPr>
          <p:cNvSpPr txBox="1">
            <a:spLocks noGrp="1"/>
          </p:cNvSpPr>
          <p:nvPr>
            <p:ph type="ctrTitle"/>
          </p:nvPr>
        </p:nvSpPr>
        <p:spPr>
          <a:xfrm>
            <a:off x="10481358" y="1920875"/>
            <a:ext cx="8827718" cy="6691832"/>
          </a:xfrm>
          <a:prstGeom prst="rect">
            <a:avLst/>
          </a:prstGeom>
        </p:spPr>
        <p:txBody>
          <a:bodyPr vert="horz" wrap="square" lIns="0" tIns="68580" rIns="0" bIns="0" rtlCol="0">
            <a:spAutoFit/>
          </a:bodyPr>
          <a:lstStyle/>
          <a:p>
            <a:pPr marL="12700" marR="5080">
              <a:lnSpc>
                <a:spcPct val="95000"/>
              </a:lnSpc>
              <a:spcBef>
                <a:spcPts val="540"/>
              </a:spcBef>
            </a:pPr>
            <a:r>
              <a:rPr lang="nl-NL" sz="6950" dirty="0">
                <a:latin typeface="Asap"/>
                <a:cs typeface="Asap"/>
              </a:rPr>
              <a:t>Scherp en realistisch emissies naar lucht vergunnen</a:t>
            </a:r>
            <a:br>
              <a:rPr lang="nl-NL" sz="6950" dirty="0">
                <a:latin typeface="Asap"/>
                <a:cs typeface="Asap"/>
              </a:rPr>
            </a:br>
            <a:br>
              <a:rPr lang="nl-NL" sz="6950" dirty="0">
                <a:latin typeface="Asap"/>
                <a:cs typeface="Asap"/>
              </a:rPr>
            </a:br>
            <a:r>
              <a:rPr lang="nl-NL" sz="3600" dirty="0">
                <a:latin typeface="Asap"/>
                <a:cs typeface="Asap"/>
              </a:rPr>
              <a:t>tijd</a:t>
            </a:r>
            <a:r>
              <a:rPr lang="nl-NL" sz="6950" dirty="0">
                <a:latin typeface="Asap"/>
                <a:cs typeface="Asap"/>
              </a:rPr>
              <a:t> </a:t>
            </a:r>
            <a:r>
              <a:rPr lang="nl-NL" sz="3600" dirty="0">
                <a:latin typeface="Asap"/>
                <a:cs typeface="Asap"/>
              </a:rPr>
              <a:t>10:45-11:35</a:t>
            </a:r>
            <a:br>
              <a:rPr lang="nl-NL" sz="3600" dirty="0">
                <a:latin typeface="Asap"/>
                <a:cs typeface="Asap"/>
              </a:rPr>
            </a:br>
            <a:r>
              <a:rPr lang="nl-NL" sz="3600" dirty="0">
                <a:latin typeface="Asap"/>
                <a:cs typeface="Asap"/>
              </a:rPr>
              <a:t>zaal Dexter 27 + 28</a:t>
            </a:r>
            <a:endParaRPr sz="5400" dirty="0">
              <a:latin typeface="Asap"/>
              <a:cs typeface="Asap"/>
            </a:endParaRPr>
          </a:p>
        </p:txBody>
      </p:sp>
    </p:spTree>
    <p:extLst>
      <p:ext uri="{BB962C8B-B14F-4D97-AF65-F5344CB8AC3E}">
        <p14:creationId xmlns:p14="http://schemas.microsoft.com/office/powerpoint/2010/main" val="3874523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12490450" y="3249047"/>
            <a:ext cx="7232650" cy="3046988"/>
          </a:xfrm>
          <a:prstGeom prst="rect">
            <a:avLst/>
          </a:prstGeom>
          <a:noFill/>
        </p:spPr>
        <p:txBody>
          <a:bodyPr wrap="square" rtlCol="0">
            <a:spAutoFit/>
          </a:bodyPr>
          <a:lstStyle/>
          <a:p>
            <a:r>
              <a:rPr lang="nl-NL" sz="4800" u="sng" dirty="0"/>
              <a:t>Aanvrager</a:t>
            </a:r>
          </a:p>
          <a:p>
            <a:r>
              <a:rPr lang="nl-NL" sz="3600" dirty="0"/>
              <a:t>Levert technische en economische informatie over installatie en maatregelen in relatie tot aard en omvang van de milieueffecten</a:t>
            </a:r>
          </a:p>
        </p:txBody>
      </p:sp>
      <p:sp>
        <p:nvSpPr>
          <p:cNvPr id="10" name="Tekstvak 9"/>
          <p:cNvSpPr txBox="1"/>
          <p:nvPr/>
        </p:nvSpPr>
        <p:spPr>
          <a:xfrm>
            <a:off x="266377" y="3249047"/>
            <a:ext cx="7766050" cy="2677656"/>
          </a:xfrm>
          <a:prstGeom prst="rect">
            <a:avLst/>
          </a:prstGeom>
          <a:noFill/>
        </p:spPr>
        <p:txBody>
          <a:bodyPr wrap="square" rtlCol="0">
            <a:spAutoFit/>
          </a:bodyPr>
          <a:lstStyle/>
          <a:p>
            <a:r>
              <a:rPr lang="nl-NL" sz="4800" u="sng" dirty="0"/>
              <a:t>Bevoegd gezag</a:t>
            </a:r>
          </a:p>
          <a:p>
            <a:r>
              <a:rPr lang="nl-NL" sz="3600" dirty="0"/>
              <a:t>Stelt BBT vast op basis van de informatie van de aanvrager</a:t>
            </a:r>
            <a:r>
              <a:rPr lang="nl-NL" sz="4800" dirty="0"/>
              <a:t>, </a:t>
            </a:r>
            <a:r>
              <a:rPr lang="nl-NL" sz="3600" dirty="0"/>
              <a:t>BBT-documenten en gezond verstand.</a:t>
            </a:r>
          </a:p>
        </p:txBody>
      </p:sp>
      <p:pic>
        <p:nvPicPr>
          <p:cNvPr id="11" name="Afbeelding 10">
            <a:extLst>
              <a:ext uri="{C183D7F6-B498-43B3-948B-1728B52AA6E4}">
                <adec:decorative xmlns:adec="http://schemas.microsoft.com/office/drawing/2017/decorative" val="1"/>
              </a:ext>
            </a:extLst>
          </p:cNvPr>
          <p:cNvPicPr>
            <a:picLocks noChangeAspect="1"/>
          </p:cNvPicPr>
          <p:nvPr/>
        </p:nvPicPr>
        <p:blipFill rotWithShape="1">
          <a:blip r:embed="rId2"/>
          <a:srcRect l="23153" r="23645"/>
          <a:stretch/>
        </p:blipFill>
        <p:spPr>
          <a:xfrm>
            <a:off x="8034295" y="431286"/>
            <a:ext cx="3649016" cy="3859899"/>
          </a:xfrm>
          <a:prstGeom prst="rect">
            <a:avLst/>
          </a:prstGeom>
        </p:spPr>
      </p:pic>
      <p:pic>
        <p:nvPicPr>
          <p:cNvPr id="3" name="Afbeelding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00250" y="6569075"/>
            <a:ext cx="4366554" cy="3678554"/>
          </a:xfrm>
          <a:prstGeom prst="rect">
            <a:avLst/>
          </a:prstGeom>
        </p:spPr>
      </p:pic>
      <p:pic>
        <p:nvPicPr>
          <p:cNvPr id="4" name="Afbeelding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3250" y="6873875"/>
            <a:ext cx="5212374" cy="2441833"/>
          </a:xfrm>
          <a:prstGeom prst="rect">
            <a:avLst/>
          </a:prstGeom>
        </p:spPr>
      </p:pic>
      <p:sp>
        <p:nvSpPr>
          <p:cNvPr id="2" name="Titel 1">
            <a:extLst>
              <a:ext uri="{FF2B5EF4-FFF2-40B4-BE49-F238E27FC236}">
                <a16:creationId xmlns:a16="http://schemas.microsoft.com/office/drawing/2014/main" id="{3C0F40C1-2818-76C5-A5C3-43A519156C60}"/>
              </a:ext>
            </a:extLst>
          </p:cNvPr>
          <p:cNvSpPr>
            <a:spLocks noGrp="1"/>
          </p:cNvSpPr>
          <p:nvPr>
            <p:ph type="title"/>
          </p:nvPr>
        </p:nvSpPr>
        <p:spPr>
          <a:xfrm>
            <a:off x="991243" y="-1093539"/>
            <a:ext cx="18093690" cy="1093539"/>
          </a:xfrm>
        </p:spPr>
        <p:txBody>
          <a:bodyPr vert="horz" lIns="91440" tIns="45720" rIns="91440" bIns="45720" rtlCol="0" anchor="b">
            <a:normAutofit fontScale="90000"/>
          </a:bodyPr>
          <a:lstStyle/>
          <a:p>
            <a:r>
              <a:rPr lang="nl-NL" dirty="0"/>
              <a:t>Rol bevoegd gezag en aanvrager in een vergunningsproces</a:t>
            </a:r>
          </a:p>
        </p:txBody>
      </p:sp>
    </p:spTree>
    <p:extLst>
      <p:ext uri="{BB962C8B-B14F-4D97-AF65-F5344CB8AC3E}">
        <p14:creationId xmlns:p14="http://schemas.microsoft.com/office/powerpoint/2010/main" val="1653303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p:cNvSpPr txBox="1">
            <a:spLocks noGrp="1"/>
          </p:cNvSpPr>
          <p:nvPr>
            <p:ph type="title"/>
          </p:nvPr>
        </p:nvSpPr>
        <p:spPr>
          <a:xfrm>
            <a:off x="1031240" y="1661810"/>
            <a:ext cx="18709678" cy="790625"/>
          </a:xfrm>
          <a:prstGeom prst="rect">
            <a:avLst/>
          </a:prstGeom>
        </p:spPr>
        <p:txBody>
          <a:bodyPr vert="horz" wrap="square" lIns="0" tIns="79335" rIns="0" bIns="0" rtlCol="0">
            <a:spAutoFit/>
          </a:bodyPr>
          <a:lstStyle/>
          <a:p>
            <a:pPr marL="12700">
              <a:lnSpc>
                <a:spcPct val="100000"/>
              </a:lnSpc>
              <a:spcBef>
                <a:spcPts val="130"/>
              </a:spcBef>
            </a:pPr>
            <a:r>
              <a:rPr lang="nl-NL" spc="-10" dirty="0"/>
              <a:t>De huidige praktijk bij het vaststellen BBT door het BG</a:t>
            </a:r>
            <a:endParaRPr spc="-10" dirty="0"/>
          </a:p>
        </p:txBody>
      </p:sp>
      <p:sp>
        <p:nvSpPr>
          <p:cNvPr id="8" name="object 5"/>
          <p:cNvSpPr txBox="1"/>
          <p:nvPr/>
        </p:nvSpPr>
        <p:spPr>
          <a:xfrm>
            <a:off x="1060450" y="2809067"/>
            <a:ext cx="18492231" cy="3562642"/>
          </a:xfrm>
          <a:prstGeom prst="rect">
            <a:avLst/>
          </a:prstGeom>
        </p:spPr>
        <p:txBody>
          <a:bodyPr vert="horz" wrap="square" lIns="0" tIns="12065" rIns="0" bIns="0" rtlCol="0">
            <a:noAutofit/>
          </a:bodyPr>
          <a:lstStyle/>
          <a:p>
            <a:pPr marL="469900" marR="5080" lvl="0" indent="-457200" defTabSz="914400" eaLnBrk="1" fontAlgn="auto" latinLnBrk="0" hangingPunct="1">
              <a:lnSpc>
                <a:spcPct val="118100"/>
              </a:lnSpc>
              <a:spcBef>
                <a:spcPts val="95"/>
              </a:spcBef>
              <a:spcAft>
                <a:spcPts val="0"/>
              </a:spcAft>
              <a:buClrTx/>
              <a:buSzTx/>
              <a:buFont typeface="Wingdings" panose="05000000000000000000" pitchFamily="2" charset="2"/>
              <a:buChar char="Ø"/>
              <a:tabLst/>
              <a:defRPr/>
            </a:pPr>
            <a:r>
              <a:rPr kumimoji="0" lang="nl-NL" sz="3200" b="0" i="0" u="none" strike="noStrike" kern="0" cap="none" spc="0" normalizeH="0" baseline="0" noProof="0" dirty="0">
                <a:ln>
                  <a:noFill/>
                </a:ln>
                <a:solidFill>
                  <a:srgbClr val="275837"/>
                </a:solidFill>
                <a:effectLst/>
                <a:uLnTx/>
                <a:uFillTx/>
                <a:latin typeface="Asap"/>
                <a:cs typeface="Asap"/>
              </a:rPr>
              <a:t>Doorgaans bovenkant van de BBT</a:t>
            </a:r>
            <a:r>
              <a:rPr kumimoji="0" lang="nl-NL" sz="3200" b="0" i="0" u="none" strike="noStrike" kern="0" cap="none" spc="0" normalizeH="0" noProof="0" dirty="0">
                <a:ln>
                  <a:noFill/>
                </a:ln>
                <a:solidFill>
                  <a:srgbClr val="275837"/>
                </a:solidFill>
                <a:effectLst/>
                <a:uLnTx/>
                <a:uFillTx/>
                <a:latin typeface="Asap"/>
                <a:cs typeface="Asap"/>
              </a:rPr>
              <a:t> prestatie range</a:t>
            </a:r>
            <a:endParaRPr kumimoji="0" lang="nl-NL" sz="3200" b="0" i="0" u="none" strike="noStrike" kern="0" cap="none" spc="0" normalizeH="0" baseline="0" noProof="0" dirty="0">
              <a:ln>
                <a:noFill/>
              </a:ln>
              <a:solidFill>
                <a:srgbClr val="275837"/>
              </a:solidFill>
              <a:effectLst/>
              <a:uLnTx/>
              <a:uFillTx/>
              <a:latin typeface="Asap"/>
              <a:cs typeface="Asap"/>
            </a:endParaRPr>
          </a:p>
          <a:p>
            <a:pPr marL="469900" marR="5080" lvl="2" indent="-457200" defTabSz="914400" eaLnBrk="1" fontAlgn="auto" latinLnBrk="0" hangingPunct="1">
              <a:lnSpc>
                <a:spcPct val="118100"/>
              </a:lnSpc>
              <a:spcBef>
                <a:spcPts val="95"/>
              </a:spcBef>
              <a:spcAft>
                <a:spcPts val="0"/>
              </a:spcAft>
              <a:buClrTx/>
              <a:buSzTx/>
              <a:buFont typeface="Wingdings" panose="05000000000000000000" pitchFamily="2" charset="2"/>
              <a:buChar char="Ø"/>
              <a:tabLst/>
              <a:defRPr/>
            </a:pPr>
            <a:r>
              <a:rPr kumimoji="0" lang="nl-NL" sz="3200" b="0" i="0" u="none" strike="noStrike" kern="0" cap="none" spc="0" normalizeH="0" baseline="0" noProof="0" dirty="0">
                <a:ln>
                  <a:noFill/>
                </a:ln>
                <a:solidFill>
                  <a:srgbClr val="275837"/>
                </a:solidFill>
                <a:effectLst/>
                <a:uLnTx/>
                <a:uFillTx/>
                <a:latin typeface="Asap"/>
                <a:cs typeface="Asap"/>
              </a:rPr>
              <a:t>Diverse knelpunten bij het scherp vergunnen</a:t>
            </a:r>
          </a:p>
          <a:p>
            <a:pPr marL="469900" marR="5080" indent="-457200">
              <a:lnSpc>
                <a:spcPct val="118100"/>
              </a:lnSpc>
              <a:spcBef>
                <a:spcPts val="95"/>
              </a:spcBef>
              <a:buFont typeface="Arial" panose="020B0604020202020204" pitchFamily="34" charset="0"/>
              <a:buChar char="•"/>
            </a:pPr>
            <a:r>
              <a:rPr kumimoji="0" lang="nl-NL" sz="3200" b="0" i="0" u="none" strike="noStrike" kern="0" cap="none" spc="0" normalizeH="0" baseline="0" noProof="0" dirty="0">
                <a:ln>
                  <a:noFill/>
                </a:ln>
                <a:solidFill>
                  <a:srgbClr val="275837"/>
                </a:solidFill>
                <a:effectLst/>
                <a:uLnTx/>
                <a:uFillTx/>
                <a:latin typeface="Asap"/>
                <a:cs typeface="Asap"/>
              </a:rPr>
              <a:t>Veel juridische procedures;</a:t>
            </a:r>
          </a:p>
          <a:p>
            <a:pPr marL="469900" marR="5080" lvl="8" indent="-457200" defTabSz="914400" eaLnBrk="1" fontAlgn="auto" latinLnBrk="0" hangingPunct="1">
              <a:lnSpc>
                <a:spcPct val="118100"/>
              </a:lnSpc>
              <a:spcBef>
                <a:spcPts val="95"/>
              </a:spcBef>
              <a:spcAft>
                <a:spcPts val="0"/>
              </a:spcAft>
              <a:buClrTx/>
              <a:buSzTx/>
              <a:buFont typeface="Arial" panose="020B0604020202020204" pitchFamily="34" charset="0"/>
              <a:buChar char="•"/>
              <a:tabLst/>
              <a:defRPr/>
            </a:pPr>
            <a:r>
              <a:rPr kumimoji="0" lang="nl-NL" sz="3200" b="0" i="0" u="none" strike="noStrike" kern="0" cap="none" spc="0" normalizeH="0" baseline="0" noProof="0" dirty="0">
                <a:ln>
                  <a:noFill/>
                </a:ln>
                <a:solidFill>
                  <a:srgbClr val="275837"/>
                </a:solidFill>
                <a:effectLst/>
                <a:uLnTx/>
                <a:uFillTx/>
                <a:latin typeface="Asap"/>
                <a:cs typeface="Asap"/>
              </a:rPr>
              <a:t>Onderbouwing moeizaam afhankelijk van informatie aanvrager</a:t>
            </a:r>
          </a:p>
          <a:p>
            <a:pPr marL="469900" marR="5080" lvl="8" indent="-457200" defTabSz="914400" eaLnBrk="1" fontAlgn="auto" latinLnBrk="0" hangingPunct="1">
              <a:lnSpc>
                <a:spcPct val="118100"/>
              </a:lnSpc>
              <a:spcBef>
                <a:spcPts val="95"/>
              </a:spcBef>
              <a:spcAft>
                <a:spcPts val="0"/>
              </a:spcAft>
              <a:buClrTx/>
              <a:buSzTx/>
              <a:buFont typeface="Arial" panose="020B0604020202020204" pitchFamily="34" charset="0"/>
              <a:buChar char="•"/>
              <a:tabLst/>
              <a:defRPr/>
            </a:pPr>
            <a:r>
              <a:rPr kumimoji="0" lang="nl-NL" sz="3200" b="0" i="0" u="none" strike="noStrike" kern="0" cap="none" spc="0" normalizeH="0" baseline="0" noProof="0" dirty="0">
                <a:ln>
                  <a:noFill/>
                </a:ln>
                <a:solidFill>
                  <a:srgbClr val="275837"/>
                </a:solidFill>
                <a:effectLst/>
                <a:uLnTx/>
                <a:uFillTx/>
                <a:latin typeface="Asap"/>
                <a:cs typeface="Asap"/>
              </a:rPr>
              <a:t>Ontbreken lijst met vergelijkbare voorbeeld installaties</a:t>
            </a:r>
          </a:p>
        </p:txBody>
      </p:sp>
      <p:grpSp>
        <p:nvGrpSpPr>
          <p:cNvPr id="2" name="Groep 1" descr="Huidige praktijk van de vergunningverlening weergegeven als een touwtrekwedstijd tussen bevoegd gezag en industrie.">
            <a:extLst>
              <a:ext uri="{FF2B5EF4-FFF2-40B4-BE49-F238E27FC236}">
                <a16:creationId xmlns:a16="http://schemas.microsoft.com/office/drawing/2014/main" id="{66FFD7E4-A14C-32C5-41B3-50EA37359668}"/>
              </a:ext>
            </a:extLst>
          </p:cNvPr>
          <p:cNvGrpSpPr/>
          <p:nvPr/>
        </p:nvGrpSpPr>
        <p:grpSpPr>
          <a:xfrm>
            <a:off x="3270250" y="6315433"/>
            <a:ext cx="12344400" cy="4124740"/>
            <a:chOff x="3270250" y="6315433"/>
            <a:chExt cx="12344400" cy="4124740"/>
          </a:xfrm>
        </p:grpSpPr>
        <p:grpSp>
          <p:nvGrpSpPr>
            <p:cNvPr id="5" name="Groep 4"/>
            <p:cNvGrpSpPr/>
            <p:nvPr/>
          </p:nvGrpSpPr>
          <p:grpSpPr>
            <a:xfrm>
              <a:off x="3270250" y="6315433"/>
              <a:ext cx="12344400" cy="2205207"/>
              <a:chOff x="4775195" y="6492875"/>
              <a:chExt cx="9715500" cy="2286001"/>
            </a:xfrm>
          </p:grpSpPr>
          <p:pic>
            <p:nvPicPr>
              <p:cNvPr id="6" name="Afbeelding 5"/>
              <p:cNvPicPr>
                <a:picLocks noChangeAspect="1"/>
              </p:cNvPicPr>
              <p:nvPr/>
            </p:nvPicPr>
            <p:blipFill rotWithShape="1">
              <a:blip r:embed="rId3"/>
              <a:srcRect t="38749" b="16540"/>
              <a:stretch/>
            </p:blipFill>
            <p:spPr>
              <a:xfrm>
                <a:off x="4775195" y="6492875"/>
                <a:ext cx="9715500" cy="2286001"/>
              </a:xfrm>
              <a:prstGeom prst="rect">
                <a:avLst/>
              </a:prstGeom>
            </p:spPr>
          </p:pic>
          <p:sp>
            <p:nvSpPr>
              <p:cNvPr id="9" name="Gelijkbenige driehoek 8"/>
              <p:cNvSpPr/>
              <p:nvPr/>
            </p:nvSpPr>
            <p:spPr>
              <a:xfrm rot="10800000">
                <a:off x="9417034" y="7531154"/>
                <a:ext cx="457200" cy="673207"/>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0" name="Afbeelding 9"/>
            <p:cNvPicPr>
              <a:picLocks noChangeAspect="1"/>
            </p:cNvPicPr>
            <p:nvPr/>
          </p:nvPicPr>
          <p:blipFill rotWithShape="1">
            <a:blip r:embed="rId4"/>
            <a:srcRect b="57414"/>
            <a:stretch/>
          </p:blipFill>
          <p:spPr>
            <a:xfrm>
              <a:off x="4333250" y="8321675"/>
              <a:ext cx="10568526" cy="2118498"/>
            </a:xfrm>
            <a:prstGeom prst="rect">
              <a:avLst/>
            </a:prstGeom>
          </p:spPr>
        </p:pic>
      </p:grpSp>
    </p:spTree>
    <p:extLst>
      <p:ext uri="{BB962C8B-B14F-4D97-AF65-F5344CB8AC3E}">
        <p14:creationId xmlns:p14="http://schemas.microsoft.com/office/powerpoint/2010/main" val="3567568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endParaRPr lang="nl-NL" dirty="0"/>
          </a:p>
        </p:txBody>
      </p:sp>
      <p:sp>
        <p:nvSpPr>
          <p:cNvPr id="4" name="Titel 3"/>
          <p:cNvSpPr>
            <a:spLocks noGrp="1"/>
          </p:cNvSpPr>
          <p:nvPr>
            <p:ph type="title"/>
          </p:nvPr>
        </p:nvSpPr>
        <p:spPr>
          <a:xfrm>
            <a:off x="1005205" y="1650563"/>
            <a:ext cx="18093690" cy="1093539"/>
          </a:xfrm>
        </p:spPr>
        <p:txBody>
          <a:bodyPr>
            <a:normAutofit fontScale="90000"/>
          </a:bodyPr>
          <a:lstStyle/>
          <a:p>
            <a:r>
              <a:rPr lang="nl-NL" dirty="0"/>
              <a:t>Scherp en realistisch vergunnen doe je als BG en aanvrager samen vanuit een gezamenlijke verantwoordelijkheid.</a:t>
            </a:r>
          </a:p>
        </p:txBody>
      </p:sp>
      <p:pic>
        <p:nvPicPr>
          <p:cNvPr id="7" name="Afbeelding 6">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13450" y="3368675"/>
            <a:ext cx="7019434" cy="5257800"/>
          </a:xfrm>
          <a:prstGeom prst="rect">
            <a:avLst/>
          </a:prstGeom>
        </p:spPr>
      </p:pic>
      <p:sp>
        <p:nvSpPr>
          <p:cNvPr id="8" name="Titel 3"/>
          <p:cNvSpPr txBox="1">
            <a:spLocks/>
          </p:cNvSpPr>
          <p:nvPr/>
        </p:nvSpPr>
        <p:spPr>
          <a:xfrm>
            <a:off x="1009741" y="9095441"/>
            <a:ext cx="18093690" cy="1093539"/>
          </a:xfrm>
          <a:prstGeom prst="rect">
            <a:avLst/>
          </a:prstGeom>
        </p:spPr>
        <p:txBody>
          <a:bodyPr vert="horz" lIns="91440" tIns="45720" rIns="91440" bIns="45720" rtlCol="0" anchor="t">
            <a:normAutofit fontScale="85000" lnSpcReduction="20000"/>
          </a:bodyPr>
          <a:lstStyle>
            <a:lvl1pPr algn="l" defTabSz="753923" rtl="0" eaLnBrk="1" latinLnBrk="0" hangingPunct="1">
              <a:spcBef>
                <a:spcPct val="0"/>
              </a:spcBef>
              <a:buNone/>
              <a:defRPr sz="4617" b="1" i="0" kern="1200">
                <a:solidFill>
                  <a:srgbClr val="275937"/>
                </a:solidFill>
                <a:latin typeface="Verdana"/>
                <a:ea typeface="+mj-ea"/>
                <a:cs typeface="Verdana"/>
              </a:defRPr>
            </a:lvl1pPr>
          </a:lstStyle>
          <a:p>
            <a:r>
              <a:rPr lang="nl-NL" dirty="0"/>
              <a:t>Maak daarbij gebruik van de </a:t>
            </a:r>
            <a:r>
              <a:rPr lang="nl-NL" dirty="0" err="1"/>
              <a:t>BREF’s</a:t>
            </a:r>
            <a:r>
              <a:rPr lang="nl-NL" dirty="0"/>
              <a:t> (haalbaar en betaalbaar) en de oplegnotities.</a:t>
            </a:r>
          </a:p>
        </p:txBody>
      </p:sp>
    </p:spTree>
    <p:extLst>
      <p:ext uri="{BB962C8B-B14F-4D97-AF65-F5344CB8AC3E}">
        <p14:creationId xmlns:p14="http://schemas.microsoft.com/office/powerpoint/2010/main" val="355398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noGrp="1"/>
          </p:cNvSpPr>
          <p:nvPr>
            <p:ph type="title" idx="4294967295"/>
          </p:nvPr>
        </p:nvSpPr>
        <p:spPr>
          <a:xfrm>
            <a:off x="5065317" y="356148"/>
            <a:ext cx="11418794" cy="90625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marL="0" marR="0" lvl="0" indent="0" algn="l" defTabSz="1507937" rtl="0" eaLnBrk="1" fontAlgn="auto" latinLnBrk="0" hangingPunct="1">
              <a:lnSpc>
                <a:spcPct val="90000"/>
              </a:lnSpc>
              <a:spcBef>
                <a:spcPct val="0"/>
              </a:spcBef>
              <a:spcAft>
                <a:spcPts val="0"/>
              </a:spcAft>
              <a:buClrTx/>
              <a:buSzTx/>
              <a:buFontTx/>
              <a:buNone/>
              <a:tabLst/>
              <a:defRPr/>
            </a:pPr>
            <a:r>
              <a:rPr kumimoji="0" lang="nl-NL" sz="5937" b="0" i="0" u="none" strike="noStrike" kern="1200" cap="none" spc="0" normalizeH="0" baseline="0" noProof="0" dirty="0">
                <a:ln>
                  <a:noFill/>
                </a:ln>
                <a:solidFill>
                  <a:srgbClr val="007BC7"/>
                </a:solidFill>
                <a:effectLst/>
                <a:uLnTx/>
                <a:uFillTx/>
                <a:latin typeface="Verdana"/>
                <a:ea typeface="+mj-ea"/>
                <a:cs typeface="+mj-cs"/>
              </a:rPr>
              <a:t>Het BREF-proces in Sevilla</a:t>
            </a:r>
          </a:p>
        </p:txBody>
      </p:sp>
      <p:grpSp>
        <p:nvGrpSpPr>
          <p:cNvPr id="8" name="Groep 7" descr="Het Sevilla proces schematisch weergegeven en bestaat achtereenvolgens uit:&#10;Een selectie van Europese referentie installaties; Het invullen van de ">
            <a:extLst>
              <a:ext uri="{FF2B5EF4-FFF2-40B4-BE49-F238E27FC236}">
                <a16:creationId xmlns:a16="http://schemas.microsoft.com/office/drawing/2014/main" id="{F5821C94-99B7-C94A-178F-ED3101FF256D}"/>
              </a:ext>
            </a:extLst>
          </p:cNvPr>
          <p:cNvGrpSpPr/>
          <p:nvPr/>
        </p:nvGrpSpPr>
        <p:grpSpPr>
          <a:xfrm>
            <a:off x="4184650" y="2219949"/>
            <a:ext cx="11658600" cy="8394334"/>
            <a:chOff x="4184650" y="2219949"/>
            <a:chExt cx="11658600" cy="8394334"/>
          </a:xfrm>
        </p:grpSpPr>
        <p:pic>
          <p:nvPicPr>
            <p:cNvPr id="2" name="Afbeelding 1" descr="Het Sevilla proces schematisch weergegeven en bestaat achtereenvolgens uit:&#10;Een selectie van Europese referentie installaties; Het invullen van de vragenlijsten door de operators  van de installaties, het analyseren en presenteren van de aangeleverde informatie door het bureau in Sevilla, Het beoordelen van de  informatie door experts afkomstig van de overheid en de industrie en tot slot het opstellen van een BREF en BBT-conclusies. "/>
            <p:cNvPicPr>
              <a:picLocks noChangeAspect="1"/>
            </p:cNvPicPr>
            <p:nvPr/>
          </p:nvPicPr>
          <p:blipFill>
            <a:blip r:embed="rId2"/>
            <a:stretch>
              <a:fillRect/>
            </a:stretch>
          </p:blipFill>
          <p:spPr>
            <a:xfrm>
              <a:off x="4184650" y="2219949"/>
              <a:ext cx="11055572" cy="8255365"/>
            </a:xfrm>
            <a:prstGeom prst="rect">
              <a:avLst/>
            </a:prstGeom>
          </p:spPr>
        </p:pic>
        <p:sp>
          <p:nvSpPr>
            <p:cNvPr id="4" name="Ovaal 3"/>
            <p:cNvSpPr/>
            <p:nvPr/>
          </p:nvSpPr>
          <p:spPr>
            <a:xfrm>
              <a:off x="10814050" y="7331075"/>
              <a:ext cx="5029200" cy="3283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937" rtl="0">
                <a:defRPr/>
              </a:pPr>
              <a:endParaRPr lang="nl-NL" sz="2968" kern="1200">
                <a:solidFill>
                  <a:srgbClr val="FFFFFF"/>
                </a:solidFill>
                <a:latin typeface="Verdana"/>
              </a:endParaRPr>
            </a:p>
          </p:txBody>
        </p:sp>
        <p:sp>
          <p:nvSpPr>
            <p:cNvPr id="5" name="Ovaal 4"/>
            <p:cNvSpPr/>
            <p:nvPr/>
          </p:nvSpPr>
          <p:spPr>
            <a:xfrm>
              <a:off x="7750240" y="3526388"/>
              <a:ext cx="3543392" cy="24513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937" rtl="0">
                <a:defRPr/>
              </a:pPr>
              <a:endParaRPr lang="nl-NL" sz="2968" kern="1200">
                <a:solidFill>
                  <a:srgbClr val="FFFFFF"/>
                </a:solidFill>
                <a:latin typeface="Verdana"/>
              </a:endParaRPr>
            </a:p>
          </p:txBody>
        </p:sp>
        <p:cxnSp>
          <p:nvCxnSpPr>
            <p:cNvPr id="6" name="Rechte verbindingslijn 5"/>
            <p:cNvCxnSpPr>
              <a:stCxn id="5" idx="5"/>
              <a:endCxn id="4" idx="1"/>
            </p:cNvCxnSpPr>
            <p:nvPr/>
          </p:nvCxnSpPr>
          <p:spPr>
            <a:xfrm>
              <a:off x="10774714" y="5618785"/>
              <a:ext cx="775845" cy="2193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 name="Afbeelding 6">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77212">
            <a:off x="17098871" y="474430"/>
            <a:ext cx="1909819" cy="1892472"/>
          </a:xfrm>
          <a:prstGeom prst="rect">
            <a:avLst/>
          </a:prstGeom>
        </p:spPr>
      </p:pic>
    </p:spTree>
    <p:extLst>
      <p:ext uri="{BB962C8B-B14F-4D97-AF65-F5344CB8AC3E}">
        <p14:creationId xmlns:p14="http://schemas.microsoft.com/office/powerpoint/2010/main" val="1849127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89545" y="242960"/>
            <a:ext cx="1689010" cy="1689010"/>
          </a:xfrm>
          <a:prstGeom prst="rect">
            <a:avLst/>
          </a:prstGeom>
        </p:spPr>
      </p:pic>
      <p:sp>
        <p:nvSpPr>
          <p:cNvPr id="10" name="Titel 1"/>
          <p:cNvSpPr txBox="1">
            <a:spLocks noGrp="1"/>
          </p:cNvSpPr>
          <p:nvPr>
            <p:ph type="title"/>
          </p:nvPr>
        </p:nvSpPr>
        <p:spPr>
          <a:xfrm>
            <a:off x="4718050" y="438093"/>
            <a:ext cx="11734800" cy="659712"/>
          </a:xfrm>
          <a:prstGeom prst="rect">
            <a:avLst/>
          </a:prstGeom>
        </p:spPr>
        <p:txBody>
          <a:bodyPr vert="horz" lIns="0" tIns="0" rIns="0" bIns="0" rtlCol="0" anchor="t" anchorCtr="0">
            <a:normAutofit fontScale="90000"/>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defTabSz="1507937">
              <a:defRPr/>
            </a:pPr>
            <a:r>
              <a:rPr lang="nl-NL" sz="5937" dirty="0">
                <a:solidFill>
                  <a:srgbClr val="007BC7"/>
                </a:solidFill>
                <a:latin typeface="Verdana"/>
              </a:rPr>
              <a:t>Oplegnotities ontsluiten informatie </a:t>
            </a:r>
          </a:p>
        </p:txBody>
      </p:sp>
      <p:sp>
        <p:nvSpPr>
          <p:cNvPr id="11" name="Rechthoek 10"/>
          <p:cNvSpPr/>
          <p:nvPr/>
        </p:nvSpPr>
        <p:spPr>
          <a:xfrm>
            <a:off x="984250" y="1529122"/>
            <a:ext cx="17449800" cy="2086725"/>
          </a:xfrm>
          <a:prstGeom prst="rect">
            <a:avLst/>
          </a:prstGeom>
        </p:spPr>
        <p:txBody>
          <a:bodyPr wrap="square">
            <a:spAutoFit/>
          </a:bodyPr>
          <a:lstStyle/>
          <a:p>
            <a:pPr algn="l" defTabSz="1507937" rtl="0">
              <a:lnSpc>
                <a:spcPct val="120000"/>
              </a:lnSpc>
              <a:defRPr/>
            </a:pPr>
            <a:r>
              <a:rPr lang="nl-NL" sz="2800" kern="1200" dirty="0">
                <a:solidFill>
                  <a:srgbClr val="0070C0"/>
                </a:solidFill>
                <a:latin typeface="Verdana"/>
                <a:ea typeface="+mn-ea"/>
                <a:cs typeface="+mn-cs"/>
              </a:rPr>
              <a:t>Oplegnotities bieden statistische analyses van de emissieniveaus van Europese referentie-installaties. Deze helpen bij het bepalen van emissiegrenswaarden in vergunningen.</a:t>
            </a:r>
          </a:p>
          <a:p>
            <a:pPr algn="l" defTabSz="1507937" rtl="0">
              <a:lnSpc>
                <a:spcPct val="120000"/>
              </a:lnSpc>
              <a:defRPr/>
            </a:pPr>
            <a:r>
              <a:rPr lang="nl-NL" sz="2400" kern="1200" dirty="0">
                <a:solidFill>
                  <a:srgbClr val="0070C0"/>
                </a:solidFill>
                <a:latin typeface="Verdana"/>
                <a:ea typeface="+mn-ea"/>
                <a:cs typeface="+mn-cs"/>
              </a:rPr>
              <a:t> </a:t>
            </a:r>
          </a:p>
          <a:p>
            <a:pPr algn="l" defTabSz="1507937" rtl="0">
              <a:lnSpc>
                <a:spcPct val="120000"/>
              </a:lnSpc>
              <a:defRPr/>
            </a:pPr>
            <a:endParaRPr lang="nl-NL" sz="2800" kern="1200" dirty="0">
              <a:solidFill>
                <a:srgbClr val="0070C0"/>
              </a:solidFill>
              <a:latin typeface="Verdana"/>
              <a:ea typeface="+mn-ea"/>
              <a:cs typeface="+mn-cs"/>
            </a:endParaRPr>
          </a:p>
        </p:txBody>
      </p:sp>
      <p:grpSp>
        <p:nvGrpSpPr>
          <p:cNvPr id="2" name="Groep 1" descr="Een grafische presentatie van de statistische analyse in de vorm van een grafiek. ">
            <a:extLst>
              <a:ext uri="{FF2B5EF4-FFF2-40B4-BE49-F238E27FC236}">
                <a16:creationId xmlns:a16="http://schemas.microsoft.com/office/drawing/2014/main" id="{23486B05-0C38-82A2-8994-3B4C25AF74D0}"/>
              </a:ext>
            </a:extLst>
          </p:cNvPr>
          <p:cNvGrpSpPr/>
          <p:nvPr/>
        </p:nvGrpSpPr>
        <p:grpSpPr>
          <a:xfrm>
            <a:off x="1866405" y="3066721"/>
            <a:ext cx="16285293" cy="7617154"/>
            <a:chOff x="1866405" y="3066721"/>
            <a:chExt cx="16285293" cy="7617154"/>
          </a:xfrm>
        </p:grpSpPr>
        <p:pic>
          <p:nvPicPr>
            <p:cNvPr id="7" name="Afbeelding 6"/>
            <p:cNvPicPr>
              <a:picLocks noChangeAspect="1"/>
            </p:cNvPicPr>
            <p:nvPr/>
          </p:nvPicPr>
          <p:blipFill>
            <a:blip r:embed="rId4"/>
            <a:stretch>
              <a:fillRect/>
            </a:stretch>
          </p:blipFill>
          <p:spPr>
            <a:xfrm>
              <a:off x="8913272" y="3782659"/>
              <a:ext cx="9238426" cy="6901216"/>
            </a:xfrm>
            <a:prstGeom prst="rect">
              <a:avLst/>
            </a:prstGeom>
          </p:spPr>
        </p:pic>
        <p:pic>
          <p:nvPicPr>
            <p:cNvPr id="8" name="Afbeelding 7"/>
            <p:cNvPicPr>
              <a:picLocks noChangeAspect="1"/>
            </p:cNvPicPr>
            <p:nvPr/>
          </p:nvPicPr>
          <p:blipFill>
            <a:blip r:embed="rId5"/>
            <a:stretch>
              <a:fillRect/>
            </a:stretch>
          </p:blipFill>
          <p:spPr>
            <a:xfrm>
              <a:off x="1866405" y="3066721"/>
              <a:ext cx="4343400" cy="6935140"/>
            </a:xfrm>
            <a:prstGeom prst="rect">
              <a:avLst/>
            </a:prstGeom>
          </p:spPr>
        </p:pic>
        <p:cxnSp>
          <p:nvCxnSpPr>
            <p:cNvPr id="12" name="Rechte verbindingslijn met pijl 11"/>
            <p:cNvCxnSpPr/>
            <p:nvPr/>
          </p:nvCxnSpPr>
          <p:spPr>
            <a:xfrm>
              <a:off x="3046537" y="6534291"/>
              <a:ext cx="459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flipV="1">
              <a:off x="3046536" y="6203008"/>
              <a:ext cx="0" cy="331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4922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noGrp="1"/>
          </p:cNvSpPr>
          <p:nvPr>
            <p:ph type="title"/>
          </p:nvPr>
        </p:nvSpPr>
        <p:spPr>
          <a:xfrm>
            <a:off x="1060450" y="1616075"/>
            <a:ext cx="16485631" cy="779105"/>
          </a:xfrm>
          <a:prstGeom prst="rect">
            <a:avLst/>
          </a:prstGeom>
        </p:spPr>
        <p:txBody>
          <a:bodyPr vert="horz" wrap="square" lIns="0" tIns="79335" rIns="0" bIns="0" rtlCol="0">
            <a:spAutoFit/>
          </a:bodyPr>
          <a:lstStyle/>
          <a:p>
            <a:pPr marL="12700">
              <a:lnSpc>
                <a:spcPct val="100000"/>
              </a:lnSpc>
              <a:spcBef>
                <a:spcPts val="130"/>
              </a:spcBef>
            </a:pPr>
            <a:r>
              <a:rPr lang="nl-NL" spc="-10" dirty="0"/>
              <a:t>Oplegnotities</a:t>
            </a:r>
            <a:endParaRPr spc="-10" dirty="0"/>
          </a:p>
        </p:txBody>
      </p:sp>
      <p:sp>
        <p:nvSpPr>
          <p:cNvPr id="4" name="object 5"/>
          <p:cNvSpPr txBox="1"/>
          <p:nvPr/>
        </p:nvSpPr>
        <p:spPr>
          <a:xfrm>
            <a:off x="1060450" y="2987675"/>
            <a:ext cx="17539216" cy="6532045"/>
          </a:xfrm>
          <a:prstGeom prst="rect">
            <a:avLst/>
          </a:prstGeom>
        </p:spPr>
        <p:txBody>
          <a:bodyPr vert="horz" wrap="square" lIns="0" tIns="12065" rIns="0" bIns="0" rtlCol="0">
            <a:spAutoFit/>
          </a:bodyPr>
          <a:lstStyle/>
          <a:p>
            <a:pPr marL="12700" marR="5080">
              <a:lnSpc>
                <a:spcPct val="118100"/>
              </a:lnSpc>
              <a:spcBef>
                <a:spcPts val="95"/>
              </a:spcBef>
            </a:pPr>
            <a:r>
              <a:rPr lang="nl-NL" sz="3200" b="1" dirty="0">
                <a:solidFill>
                  <a:srgbClr val="275837"/>
                </a:solidFill>
                <a:latin typeface="Asap"/>
                <a:cs typeface="Asap"/>
              </a:rPr>
              <a:t>Streefwaarde voor scherp vergunnen van </a:t>
            </a:r>
            <a:r>
              <a:rPr lang="nl-NL" sz="3200" b="1" u="sng" dirty="0">
                <a:solidFill>
                  <a:srgbClr val="275837"/>
                </a:solidFill>
                <a:latin typeface="Asap"/>
                <a:cs typeface="Asap"/>
              </a:rPr>
              <a:t>nieuwe</a:t>
            </a:r>
            <a:r>
              <a:rPr lang="nl-NL" sz="3200" b="1" dirty="0">
                <a:solidFill>
                  <a:srgbClr val="275837"/>
                </a:solidFill>
                <a:latin typeface="Asap"/>
                <a:cs typeface="Asap"/>
              </a:rPr>
              <a:t> installaties</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Onderkant BBT-conclusies</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Meestal haalbaar, omdat Europese </a:t>
            </a:r>
            <a:r>
              <a:rPr lang="nl-NL" sz="3200" dirty="0" err="1">
                <a:solidFill>
                  <a:srgbClr val="275837"/>
                </a:solidFill>
                <a:latin typeface="Asap"/>
                <a:cs typeface="Asap"/>
              </a:rPr>
              <a:t>referentieplants</a:t>
            </a:r>
            <a:r>
              <a:rPr lang="nl-NL" sz="3200" dirty="0">
                <a:solidFill>
                  <a:srgbClr val="275837"/>
                </a:solidFill>
                <a:latin typeface="Asap"/>
                <a:cs typeface="Asap"/>
              </a:rPr>
              <a:t> &gt; 10 jaar oud</a:t>
            </a:r>
          </a:p>
          <a:p>
            <a:pPr marL="12700" marR="5080">
              <a:lnSpc>
                <a:spcPct val="118100"/>
              </a:lnSpc>
              <a:spcBef>
                <a:spcPts val="95"/>
              </a:spcBef>
            </a:pPr>
            <a:endParaRPr lang="nl-NL" sz="3200" dirty="0">
              <a:solidFill>
                <a:srgbClr val="275837"/>
              </a:solidFill>
              <a:latin typeface="Asap"/>
              <a:cs typeface="Asap"/>
            </a:endParaRPr>
          </a:p>
          <a:p>
            <a:pPr marL="12700" marR="5080">
              <a:lnSpc>
                <a:spcPct val="118100"/>
              </a:lnSpc>
              <a:spcBef>
                <a:spcPts val="95"/>
              </a:spcBef>
            </a:pPr>
            <a:r>
              <a:rPr lang="nl-NL" sz="3200" b="1" dirty="0">
                <a:solidFill>
                  <a:srgbClr val="275837"/>
                </a:solidFill>
                <a:latin typeface="Asap"/>
                <a:cs typeface="Asap"/>
              </a:rPr>
              <a:t>Streefwaarde voor scherp vergunnen van </a:t>
            </a:r>
            <a:r>
              <a:rPr lang="nl-NL" sz="3200" b="1" u="sng" dirty="0">
                <a:solidFill>
                  <a:srgbClr val="275837"/>
                </a:solidFill>
                <a:latin typeface="Asap"/>
                <a:cs typeface="Asap"/>
              </a:rPr>
              <a:t>bestaande</a:t>
            </a:r>
            <a:r>
              <a:rPr lang="nl-NL" sz="3200" b="1" dirty="0">
                <a:solidFill>
                  <a:srgbClr val="275837"/>
                </a:solidFill>
                <a:latin typeface="Asap"/>
                <a:cs typeface="Asap"/>
              </a:rPr>
              <a:t> installaties</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Emissieniveau dat 30% van de best presterende in EU haalt</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30% meestal haalbaar</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afstand huidige eis tot 30% bepaalt haalbaarheid</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huidige emissieniveau binnen BBT-conclusies dan kosteneffectiviteit belangrijk </a:t>
            </a:r>
          </a:p>
          <a:p>
            <a:pPr marL="12700" marR="5080" defTabSz="457200">
              <a:lnSpc>
                <a:spcPct val="118100"/>
              </a:lnSpc>
              <a:spcBef>
                <a:spcPts val="95"/>
              </a:spcBef>
            </a:pPr>
            <a:endParaRPr lang="nl-NL" sz="3200" dirty="0">
              <a:solidFill>
                <a:srgbClr val="275837"/>
              </a:solidFill>
              <a:latin typeface="Asap"/>
              <a:cs typeface="Asap"/>
            </a:endParaRPr>
          </a:p>
          <a:p>
            <a:pPr marL="12700" marR="5080" defTabSz="457200">
              <a:lnSpc>
                <a:spcPct val="118100"/>
              </a:lnSpc>
              <a:spcBef>
                <a:spcPts val="95"/>
              </a:spcBef>
            </a:pPr>
            <a:r>
              <a:rPr lang="nl-NL" sz="3200" dirty="0">
                <a:solidFill>
                  <a:srgbClr val="275837"/>
                </a:solidFill>
                <a:latin typeface="Asap"/>
                <a:cs typeface="Asap"/>
              </a:rPr>
              <a:t>Streefwaarde </a:t>
            </a:r>
            <a:r>
              <a:rPr lang="nl-NL" sz="3200" dirty="0">
                <a:solidFill>
                  <a:srgbClr val="275837"/>
                </a:solidFill>
                <a:latin typeface="Asap"/>
                <a:cs typeface="Asap"/>
                <a:sym typeface="Wingdings" panose="05000000000000000000" pitchFamily="2" charset="2"/>
              </a:rPr>
              <a:t></a:t>
            </a:r>
            <a:r>
              <a:rPr lang="nl-NL" sz="3200" dirty="0">
                <a:solidFill>
                  <a:srgbClr val="275837"/>
                </a:solidFill>
                <a:latin typeface="Asap"/>
                <a:cs typeface="Asap"/>
              </a:rPr>
              <a:t> bedrijf onderbouwt waarom niet haalbaar</a:t>
            </a:r>
          </a:p>
        </p:txBody>
      </p:sp>
      <p:pic>
        <p:nvPicPr>
          <p:cNvPr id="2" name="Afbeelding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551174" y="26761"/>
            <a:ext cx="3651539" cy="2732314"/>
          </a:xfrm>
          <a:prstGeom prst="rect">
            <a:avLst/>
          </a:prstGeom>
        </p:spPr>
      </p:pic>
    </p:spTree>
    <p:extLst>
      <p:ext uri="{BB962C8B-B14F-4D97-AF65-F5344CB8AC3E}">
        <p14:creationId xmlns:p14="http://schemas.microsoft.com/office/powerpoint/2010/main" val="404059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p:cNvSpPr txBox="1">
            <a:spLocks noGrp="1"/>
          </p:cNvSpPr>
          <p:nvPr>
            <p:ph type="title"/>
          </p:nvPr>
        </p:nvSpPr>
        <p:spPr>
          <a:xfrm>
            <a:off x="1802677" y="1494288"/>
            <a:ext cx="17545774" cy="1406178"/>
          </a:xfrm>
          <a:prstGeom prst="rect">
            <a:avLst/>
          </a:prstGeom>
        </p:spPr>
        <p:txBody>
          <a:bodyPr vert="horz" wrap="square" lIns="0" tIns="79335" rIns="0" bIns="0" rtlCol="0">
            <a:spAutoFit/>
          </a:bodyPr>
          <a:lstStyle/>
          <a:p>
            <a:pPr marL="12700">
              <a:spcBef>
                <a:spcPts val="130"/>
              </a:spcBef>
            </a:pPr>
            <a:r>
              <a:rPr lang="nl-NL" spc="-10" dirty="0"/>
              <a:t>Oplegnotities BREF-WGC </a:t>
            </a:r>
            <a:br>
              <a:rPr lang="nl-NL" spc="-10" dirty="0"/>
            </a:br>
            <a:r>
              <a:rPr lang="nl-NL" sz="4000" spc="-10" dirty="0"/>
              <a:t>Afgasmanagement en -behandeling in de chemische sector</a:t>
            </a:r>
            <a:endParaRPr sz="4000" spc="-10" dirty="0"/>
          </a:p>
        </p:txBody>
      </p:sp>
      <p:sp>
        <p:nvSpPr>
          <p:cNvPr id="8" name="object 5"/>
          <p:cNvSpPr txBox="1"/>
          <p:nvPr/>
        </p:nvSpPr>
        <p:spPr>
          <a:xfrm>
            <a:off x="1809234" y="3368675"/>
            <a:ext cx="14460519" cy="6532045"/>
          </a:xfrm>
          <a:prstGeom prst="rect">
            <a:avLst/>
          </a:prstGeom>
        </p:spPr>
        <p:txBody>
          <a:bodyPr vert="horz" wrap="square" lIns="0" tIns="12065" rIns="0" bIns="0" rtlCol="0">
            <a:spAutoFit/>
          </a:bodyPr>
          <a:lstStyle/>
          <a:p>
            <a:pPr marL="12700" marR="5080">
              <a:lnSpc>
                <a:spcPct val="118100"/>
              </a:lnSpc>
              <a:spcBef>
                <a:spcPts val="95"/>
              </a:spcBef>
            </a:pPr>
            <a:r>
              <a:rPr lang="nl-NL" sz="3200" dirty="0">
                <a:solidFill>
                  <a:srgbClr val="275837"/>
                </a:solidFill>
                <a:latin typeface="Asap"/>
                <a:cs typeface="Asap"/>
              </a:rPr>
              <a:t>Voorbeeld overzichtstabel </a:t>
            </a:r>
            <a:r>
              <a:rPr lang="nl-NL" sz="3200" dirty="0" err="1">
                <a:solidFill>
                  <a:srgbClr val="275837"/>
                </a:solidFill>
                <a:latin typeface="Asap"/>
                <a:cs typeface="Asap"/>
              </a:rPr>
              <a:t>HCl</a:t>
            </a:r>
            <a:endParaRPr lang="nl-NL" sz="3200" dirty="0">
              <a:solidFill>
                <a:srgbClr val="275837"/>
              </a:solidFill>
              <a:latin typeface="Asap"/>
              <a:cs typeface="Asap"/>
            </a:endParaRPr>
          </a:p>
          <a:p>
            <a:pPr marL="12700" marR="5080">
              <a:lnSpc>
                <a:spcPct val="118100"/>
              </a:lnSpc>
              <a:spcBef>
                <a:spcPts val="95"/>
              </a:spcBef>
            </a:pPr>
            <a:endParaRPr lang="nl-NL" sz="3200" dirty="0">
              <a:solidFill>
                <a:srgbClr val="275837"/>
              </a:solidFill>
              <a:latin typeface="Asap"/>
              <a:cs typeface="Asap"/>
            </a:endParaRPr>
          </a:p>
          <a:p>
            <a:pPr marL="12700" marR="5080">
              <a:lnSpc>
                <a:spcPct val="118100"/>
              </a:lnSpc>
              <a:spcBef>
                <a:spcPts val="95"/>
              </a:spcBef>
            </a:pPr>
            <a:endParaRPr lang="nl-NL" sz="3200" dirty="0">
              <a:solidFill>
                <a:srgbClr val="275837"/>
              </a:solidFill>
              <a:latin typeface="Asap"/>
              <a:cs typeface="Asap"/>
            </a:endParaRPr>
          </a:p>
          <a:p>
            <a:pPr marL="12700" marR="5080">
              <a:lnSpc>
                <a:spcPct val="118100"/>
              </a:lnSpc>
              <a:spcBef>
                <a:spcPts val="95"/>
              </a:spcBef>
            </a:pPr>
            <a:endParaRPr lang="nl-NL" sz="3200" dirty="0">
              <a:solidFill>
                <a:srgbClr val="275837"/>
              </a:solidFill>
              <a:latin typeface="Asap"/>
              <a:cs typeface="Asap"/>
            </a:endParaRPr>
          </a:p>
          <a:p>
            <a:pPr marL="12700" marR="5080">
              <a:lnSpc>
                <a:spcPct val="118100"/>
              </a:lnSpc>
              <a:spcBef>
                <a:spcPts val="95"/>
              </a:spcBef>
            </a:pPr>
            <a:endParaRPr lang="nl-NL" sz="3200" dirty="0">
              <a:solidFill>
                <a:srgbClr val="275837"/>
              </a:solidFill>
              <a:latin typeface="Asap"/>
              <a:cs typeface="Asap"/>
            </a:endParaRPr>
          </a:p>
          <a:p>
            <a:pPr marL="12700" marR="5080">
              <a:lnSpc>
                <a:spcPct val="118100"/>
              </a:lnSpc>
              <a:spcBef>
                <a:spcPts val="95"/>
              </a:spcBef>
            </a:pPr>
            <a:endParaRPr lang="nl-NL" sz="3200" dirty="0">
              <a:solidFill>
                <a:srgbClr val="275837"/>
              </a:solidFill>
              <a:latin typeface="Asap"/>
              <a:cs typeface="Asap"/>
            </a:endParaRPr>
          </a:p>
          <a:p>
            <a:pPr marL="12700" marR="5080">
              <a:lnSpc>
                <a:spcPct val="118100"/>
              </a:lnSpc>
              <a:spcBef>
                <a:spcPts val="95"/>
              </a:spcBef>
            </a:pPr>
            <a:endParaRPr lang="nl-NL" sz="3200" dirty="0">
              <a:solidFill>
                <a:srgbClr val="275837"/>
              </a:solidFill>
              <a:latin typeface="Asap"/>
              <a:cs typeface="Asap"/>
            </a:endParaRPr>
          </a:p>
          <a:p>
            <a:pPr marL="12700" marR="5080">
              <a:lnSpc>
                <a:spcPct val="118100"/>
              </a:lnSpc>
              <a:spcBef>
                <a:spcPts val="95"/>
              </a:spcBef>
            </a:pPr>
            <a:endParaRPr lang="nl-NL" sz="3200" dirty="0">
              <a:solidFill>
                <a:srgbClr val="275837"/>
              </a:solidFill>
              <a:latin typeface="Asap"/>
              <a:cs typeface="Asap"/>
            </a:endParaRPr>
          </a:p>
          <a:p>
            <a:pPr marL="12700" marR="5080">
              <a:lnSpc>
                <a:spcPct val="118100"/>
              </a:lnSpc>
              <a:spcBef>
                <a:spcPts val="95"/>
              </a:spcBef>
            </a:pPr>
            <a:r>
              <a:rPr lang="nl-NL" sz="3200" dirty="0">
                <a:solidFill>
                  <a:srgbClr val="275837"/>
                </a:solidFill>
                <a:latin typeface="Asap"/>
                <a:cs typeface="Asap"/>
              </a:rPr>
              <a:t>Streefwaarde voor vergunningverlening bestaand: 1 mg/Nm3</a:t>
            </a:r>
          </a:p>
          <a:p>
            <a:pPr marL="12700" marR="5080">
              <a:lnSpc>
                <a:spcPct val="118100"/>
              </a:lnSpc>
              <a:spcBef>
                <a:spcPts val="95"/>
              </a:spcBef>
            </a:pPr>
            <a:r>
              <a:rPr lang="nl-NL" sz="3200" dirty="0">
                <a:solidFill>
                  <a:srgbClr val="275837"/>
                </a:solidFill>
                <a:latin typeface="Asap"/>
                <a:cs typeface="Asap"/>
              </a:rPr>
              <a:t>Haalbaarheid het grootst als huidige emissie-eis &gt; 5 mg/Nm3</a:t>
            </a:r>
          </a:p>
          <a:p>
            <a:pPr marL="12700" marR="5080">
              <a:lnSpc>
                <a:spcPct val="118100"/>
              </a:lnSpc>
              <a:spcBef>
                <a:spcPts val="95"/>
              </a:spcBef>
            </a:pPr>
            <a:endParaRPr lang="nl-NL" sz="3200" dirty="0">
              <a:solidFill>
                <a:srgbClr val="275837"/>
              </a:solidFill>
              <a:latin typeface="Asap"/>
              <a:cs typeface="Asap"/>
            </a:endParaRPr>
          </a:p>
        </p:txBody>
      </p:sp>
      <p:graphicFrame>
        <p:nvGraphicFramePr>
          <p:cNvPr id="9" name="Tabel 8" descr="Afbeelding uit de oplegnotitie BREF afgasmanagement en afgasbehandeling in de chemische sector voor de stof HCl.  Waarbij de  30% van de referentie installaties kan voldoen aan de emissiegrenswaarde van 1 mg/Nm3."/>
          <p:cNvGraphicFramePr>
            <a:graphicFrameLocks noGrp="1"/>
          </p:cNvGraphicFramePr>
          <p:nvPr>
            <p:extLst>
              <p:ext uri="{D42A27DB-BD31-4B8C-83A1-F6EECF244321}">
                <p14:modId xmlns:p14="http://schemas.microsoft.com/office/powerpoint/2010/main" val="1981397829"/>
              </p:ext>
            </p:extLst>
          </p:nvPr>
        </p:nvGraphicFramePr>
        <p:xfrm>
          <a:off x="1809026" y="4123321"/>
          <a:ext cx="16701222" cy="3436353"/>
        </p:xfrm>
        <a:graphic>
          <a:graphicData uri="http://schemas.openxmlformats.org/drawingml/2006/table">
            <a:tbl>
              <a:tblPr firstRow="1"/>
              <a:tblGrid>
                <a:gridCol w="3290015">
                  <a:extLst>
                    <a:ext uri="{9D8B030D-6E8A-4147-A177-3AD203B41FA5}">
                      <a16:colId xmlns:a16="http://schemas.microsoft.com/office/drawing/2014/main" val="3383036528"/>
                    </a:ext>
                  </a:extLst>
                </a:gridCol>
                <a:gridCol w="2648617">
                  <a:extLst>
                    <a:ext uri="{9D8B030D-6E8A-4147-A177-3AD203B41FA5}">
                      <a16:colId xmlns:a16="http://schemas.microsoft.com/office/drawing/2014/main" val="1328671984"/>
                    </a:ext>
                  </a:extLst>
                </a:gridCol>
                <a:gridCol w="762712">
                  <a:extLst>
                    <a:ext uri="{9D8B030D-6E8A-4147-A177-3AD203B41FA5}">
                      <a16:colId xmlns:a16="http://schemas.microsoft.com/office/drawing/2014/main" val="1391786852"/>
                    </a:ext>
                  </a:extLst>
                </a:gridCol>
                <a:gridCol w="3330631">
                  <a:extLst>
                    <a:ext uri="{9D8B030D-6E8A-4147-A177-3AD203B41FA5}">
                      <a16:colId xmlns:a16="http://schemas.microsoft.com/office/drawing/2014/main" val="4160189040"/>
                    </a:ext>
                  </a:extLst>
                </a:gridCol>
                <a:gridCol w="3180626">
                  <a:extLst>
                    <a:ext uri="{9D8B030D-6E8A-4147-A177-3AD203B41FA5}">
                      <a16:colId xmlns:a16="http://schemas.microsoft.com/office/drawing/2014/main" val="369820992"/>
                    </a:ext>
                  </a:extLst>
                </a:gridCol>
                <a:gridCol w="3488621">
                  <a:extLst>
                    <a:ext uri="{9D8B030D-6E8A-4147-A177-3AD203B41FA5}">
                      <a16:colId xmlns:a16="http://schemas.microsoft.com/office/drawing/2014/main" val="1948896078"/>
                    </a:ext>
                  </a:extLst>
                </a:gridCol>
              </a:tblGrid>
              <a:tr h="714772">
                <a:tc gridSpan="2">
                  <a:txBody>
                    <a:bodyPr/>
                    <a:lstStyle/>
                    <a:p>
                      <a:pPr algn="ctr" rtl="0" fontAlgn="ctr"/>
                      <a:r>
                        <a:rPr lang="nl-NL" sz="3200" b="1" i="0" u="none" strike="noStrike" dirty="0">
                          <a:solidFill>
                            <a:srgbClr val="000000"/>
                          </a:solidFill>
                          <a:effectLst/>
                          <a:latin typeface="Asap-Medium"/>
                        </a:rPr>
                        <a:t>WGC </a:t>
                      </a:r>
                      <a:r>
                        <a:rPr lang="nl-NL" sz="3200" b="1" i="0" u="none" strike="noStrike" dirty="0" err="1">
                          <a:solidFill>
                            <a:srgbClr val="000000"/>
                          </a:solidFill>
                          <a:effectLst/>
                          <a:latin typeface="Asap-Medium"/>
                        </a:rPr>
                        <a:t>BBTc</a:t>
                      </a:r>
                      <a:r>
                        <a:rPr lang="nl-NL" sz="3200" b="1" i="0" u="none" strike="noStrike" dirty="0">
                          <a:solidFill>
                            <a:srgbClr val="000000"/>
                          </a:solidFill>
                          <a:effectLst/>
                          <a:latin typeface="Asap-Medium"/>
                        </a:rPr>
                        <a:t> 18: </a:t>
                      </a:r>
                      <a:r>
                        <a:rPr lang="nl-NL" sz="3200" b="1" i="0" u="none" strike="noStrike" dirty="0" err="1">
                          <a:solidFill>
                            <a:srgbClr val="000000"/>
                          </a:solidFill>
                          <a:effectLst/>
                          <a:latin typeface="Asap-Medium"/>
                        </a:rPr>
                        <a:t>HCl</a:t>
                      </a:r>
                      <a:endParaRPr lang="nl-NL" sz="3200" b="1" i="0" u="none" strike="noStrike" dirty="0">
                        <a:solidFill>
                          <a:srgbClr val="000000"/>
                        </a:solidFill>
                        <a:effectLst/>
                        <a:latin typeface="Asap-Medium"/>
                      </a:endParaRPr>
                    </a:p>
                  </a:txBody>
                  <a:tcPr marL="9524" marR="9524" marT="9529"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nl-NL"/>
                    </a:p>
                  </a:txBody>
                  <a:tcPr/>
                </a:tc>
                <a:tc gridSpan="4">
                  <a:txBody>
                    <a:bodyPr/>
                    <a:lstStyle/>
                    <a:p>
                      <a:pPr algn="l" rtl="0" fontAlgn="t"/>
                      <a:r>
                        <a:rPr lang="nl-NL" sz="3200" b="1" i="0" u="none" strike="noStrike" dirty="0">
                          <a:solidFill>
                            <a:srgbClr val="000000"/>
                          </a:solidFill>
                          <a:effectLst/>
                          <a:latin typeface="Asap-Medium"/>
                        </a:rPr>
                        <a:t>       BBT range &lt;1-10 mg/Nm3</a:t>
                      </a:r>
                    </a:p>
                  </a:txBody>
                  <a:tcPr marL="9524" marR="9524" marT="9529"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741607465"/>
                  </a:ext>
                </a:extLst>
              </a:tr>
              <a:tr h="842751">
                <a:tc gridSpan="6">
                  <a:txBody>
                    <a:bodyPr/>
                    <a:lstStyle/>
                    <a:p>
                      <a:pPr algn="ctr" fontAlgn="ctr"/>
                      <a:r>
                        <a:rPr lang="nl-NL" sz="3200" b="0" i="0" u="none" strike="noStrike" dirty="0">
                          <a:solidFill>
                            <a:srgbClr val="000000"/>
                          </a:solidFill>
                          <a:effectLst/>
                          <a:latin typeface="Asap-Medium"/>
                        </a:rPr>
                        <a:t>Mogelijkheid tot aanscherping van huidige eis</a:t>
                      </a:r>
                    </a:p>
                  </a:txBody>
                  <a:tcPr marL="9524" marR="9524" marT="952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674455110"/>
                  </a:ext>
                </a:extLst>
              </a:tr>
              <a:tr h="1245746">
                <a:tc>
                  <a:txBody>
                    <a:bodyPr/>
                    <a:lstStyle/>
                    <a:p>
                      <a:pPr algn="ctr" fontAlgn="ctr"/>
                      <a:r>
                        <a:rPr lang="nl-NL" sz="3200" b="1" i="0" u="none" strike="noStrike" dirty="0">
                          <a:solidFill>
                            <a:srgbClr val="000000"/>
                          </a:solidFill>
                          <a:effectLst/>
                          <a:latin typeface="Asap-Medium"/>
                        </a:rPr>
                        <a:t>--</a:t>
                      </a:r>
                      <a:r>
                        <a:rPr lang="nl-NL" sz="3200" b="0" i="0" u="none" strike="noStrike" dirty="0">
                          <a:solidFill>
                            <a:srgbClr val="000000"/>
                          </a:solidFill>
                          <a:effectLst/>
                          <a:latin typeface="Asap-Medium"/>
                        </a:rPr>
                        <a:t> </a:t>
                      </a:r>
                      <a:br>
                        <a:rPr lang="nl-NL" sz="3200" b="0" i="0" u="none" strike="noStrike" dirty="0">
                          <a:solidFill>
                            <a:srgbClr val="000000"/>
                          </a:solidFill>
                          <a:effectLst/>
                          <a:latin typeface="Asap-Medium"/>
                        </a:rPr>
                      </a:br>
                      <a:r>
                        <a:rPr lang="nl-NL" sz="3200" b="0" i="0" u="none" strike="noStrike" dirty="0">
                          <a:solidFill>
                            <a:srgbClr val="000000"/>
                          </a:solidFill>
                          <a:effectLst/>
                          <a:latin typeface="Asap-Medium"/>
                        </a:rPr>
                        <a:t>(&lt;20%)</a:t>
                      </a:r>
                    </a:p>
                  </a:txBody>
                  <a:tcPr marL="9524" marR="9524" marT="95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nl-NL" sz="3200" b="1" i="0" u="none" strike="noStrike" dirty="0">
                          <a:solidFill>
                            <a:srgbClr val="000000"/>
                          </a:solidFill>
                          <a:effectLst/>
                          <a:latin typeface="Asap-Medium"/>
                        </a:rPr>
                        <a:t>- </a:t>
                      </a:r>
                      <a:br>
                        <a:rPr lang="nl-NL" sz="3200" b="1" i="0" u="none" strike="noStrike" dirty="0">
                          <a:solidFill>
                            <a:srgbClr val="000000"/>
                          </a:solidFill>
                          <a:effectLst/>
                          <a:latin typeface="Asap-Medium"/>
                        </a:rPr>
                      </a:br>
                      <a:r>
                        <a:rPr lang="nl-NL" sz="3200" b="0" i="0" u="none" strike="noStrike" dirty="0">
                          <a:solidFill>
                            <a:srgbClr val="000000"/>
                          </a:solidFill>
                          <a:effectLst/>
                          <a:latin typeface="Asap-Medium"/>
                        </a:rPr>
                        <a:t>(20-30%)</a:t>
                      </a:r>
                      <a:endParaRPr lang="nl-NL" sz="3200" b="1" i="0" u="none" strike="noStrike" dirty="0">
                        <a:solidFill>
                          <a:srgbClr val="000000"/>
                        </a:solidFill>
                        <a:effectLst/>
                        <a:latin typeface="Asap-Medium"/>
                      </a:endParaRPr>
                    </a:p>
                  </a:txBody>
                  <a:tcPr marL="9524" marR="9524"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algn="ctr" fontAlgn="ctr"/>
                      <a:endParaRPr lang="nl-NL" sz="1800" b="1" i="0" u="none" strike="noStrike" dirty="0">
                        <a:solidFill>
                          <a:srgbClr val="000000"/>
                        </a:solidFill>
                        <a:effectLst/>
                        <a:latin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nl-NL" sz="3200" b="1" i="0" u="none" strike="noStrike" dirty="0">
                          <a:solidFill>
                            <a:srgbClr val="000000"/>
                          </a:solidFill>
                          <a:effectLst/>
                          <a:latin typeface="Asap-Medium"/>
                        </a:rPr>
                        <a:t>±</a:t>
                      </a:r>
                      <a:br>
                        <a:rPr lang="nl-NL" sz="3200" b="1" i="0" u="none" strike="noStrike" dirty="0">
                          <a:solidFill>
                            <a:srgbClr val="000000"/>
                          </a:solidFill>
                          <a:effectLst/>
                          <a:latin typeface="Asap-Medium"/>
                        </a:rPr>
                      </a:br>
                      <a:r>
                        <a:rPr lang="nl-NL" sz="3200" b="0" i="0" u="none" strike="noStrike" dirty="0">
                          <a:solidFill>
                            <a:srgbClr val="000000"/>
                          </a:solidFill>
                          <a:effectLst/>
                          <a:latin typeface="Asap-Medium"/>
                        </a:rPr>
                        <a:t>(30-50%)</a:t>
                      </a:r>
                      <a:endParaRPr lang="nl-NL" sz="3200" b="1" i="0" u="none" strike="noStrike" dirty="0">
                        <a:solidFill>
                          <a:srgbClr val="000000"/>
                        </a:solidFill>
                        <a:effectLst/>
                        <a:latin typeface="Asap-Medium"/>
                      </a:endParaRPr>
                    </a:p>
                  </a:txBody>
                  <a:tcPr marL="9524" marR="9524"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nl-NL" sz="3200" b="1" i="0" u="none" strike="noStrike" dirty="0">
                          <a:solidFill>
                            <a:srgbClr val="000000"/>
                          </a:solidFill>
                          <a:effectLst/>
                          <a:latin typeface="Asap-Medium"/>
                        </a:rPr>
                        <a:t>+ </a:t>
                      </a:r>
                      <a:br>
                        <a:rPr lang="nl-NL" sz="3200" b="1" i="0" u="none" strike="noStrike" dirty="0">
                          <a:solidFill>
                            <a:srgbClr val="000000"/>
                          </a:solidFill>
                          <a:effectLst/>
                          <a:latin typeface="Asap-Medium"/>
                        </a:rPr>
                      </a:br>
                      <a:r>
                        <a:rPr lang="nl-NL" sz="3200" b="0" i="0" u="none" strike="noStrike" dirty="0">
                          <a:solidFill>
                            <a:srgbClr val="000000"/>
                          </a:solidFill>
                          <a:effectLst/>
                          <a:latin typeface="Asap-Medium"/>
                        </a:rPr>
                        <a:t>(50-60%)</a:t>
                      </a:r>
                      <a:endParaRPr lang="nl-NL" sz="3200" b="1" i="0" u="none" strike="noStrike" dirty="0">
                        <a:solidFill>
                          <a:srgbClr val="000000"/>
                        </a:solidFill>
                        <a:effectLst/>
                        <a:latin typeface="Asap-Medium"/>
                      </a:endParaRPr>
                    </a:p>
                  </a:txBody>
                  <a:tcPr marL="9524" marR="9524" marT="95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nl-NL" sz="3200" b="1" i="0" u="none" strike="noStrike" dirty="0">
                          <a:solidFill>
                            <a:srgbClr val="000000"/>
                          </a:solidFill>
                          <a:effectLst/>
                          <a:latin typeface="Asap-Medium"/>
                        </a:rPr>
                        <a:t>++ </a:t>
                      </a:r>
                      <a:br>
                        <a:rPr lang="nl-NL" sz="3200" b="1" i="0" u="none" strike="noStrike" dirty="0">
                          <a:solidFill>
                            <a:srgbClr val="000000"/>
                          </a:solidFill>
                          <a:effectLst/>
                          <a:latin typeface="Asap-Medium"/>
                        </a:rPr>
                      </a:br>
                      <a:r>
                        <a:rPr lang="nl-NL" sz="3200" b="0" i="0" u="none" strike="noStrike" dirty="0">
                          <a:solidFill>
                            <a:srgbClr val="000000"/>
                          </a:solidFill>
                          <a:effectLst/>
                          <a:latin typeface="Asap-Medium"/>
                        </a:rPr>
                        <a:t>(&gt;60%)</a:t>
                      </a:r>
                      <a:endParaRPr lang="nl-NL" sz="3200" b="1" i="0" u="none" strike="noStrike" dirty="0">
                        <a:solidFill>
                          <a:srgbClr val="000000"/>
                        </a:solidFill>
                        <a:effectLst/>
                        <a:latin typeface="Asap-Medium"/>
                      </a:endParaRPr>
                    </a:p>
                  </a:txBody>
                  <a:tcPr marL="9524" marR="9524" marT="952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52518039"/>
                  </a:ext>
                </a:extLst>
              </a:tr>
              <a:tr h="633084">
                <a:tc>
                  <a:txBody>
                    <a:bodyPr/>
                    <a:lstStyle/>
                    <a:p>
                      <a:pPr algn="ctr" fontAlgn="b"/>
                      <a:r>
                        <a:rPr lang="nl-NL" sz="3200" b="0" i="0" u="none" strike="noStrike" dirty="0">
                          <a:solidFill>
                            <a:srgbClr val="000000"/>
                          </a:solidFill>
                          <a:effectLst/>
                          <a:latin typeface="Asap-Medium"/>
                        </a:rPr>
                        <a:t>&lt;0,5</a:t>
                      </a:r>
                    </a:p>
                  </a:txBody>
                  <a:tcPr marL="9524" marR="9524" marT="952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b"/>
                      <a:r>
                        <a:rPr lang="nl-NL" sz="3200" b="0" i="0" u="none" strike="noStrike" dirty="0">
                          <a:solidFill>
                            <a:srgbClr val="000000"/>
                          </a:solidFill>
                          <a:effectLst/>
                          <a:latin typeface="Asap-Medium"/>
                        </a:rPr>
                        <a:t>0,5-1</a:t>
                      </a:r>
                    </a:p>
                  </a:txBody>
                  <a:tcPr marL="9524" marR="9524" marT="95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pPr algn="ctr" fontAlgn="b"/>
                      <a:endParaRPr lang="nl-NL" sz="1800" b="0" i="0" u="none" strike="noStrike">
                        <a:solidFill>
                          <a:srgbClr val="000000"/>
                        </a:solidFill>
                        <a:effectLst/>
                        <a:latin typeface="Verdana" panose="020B060403050404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nl-NL" sz="3200" b="0" i="0" u="none" strike="noStrike" dirty="0">
                          <a:solidFill>
                            <a:srgbClr val="000000"/>
                          </a:solidFill>
                          <a:effectLst/>
                          <a:latin typeface="Asap-Medium"/>
                        </a:rPr>
                        <a:t>1-3</a:t>
                      </a:r>
                    </a:p>
                  </a:txBody>
                  <a:tcPr marL="9524" marR="9524" marT="95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nl-NL" sz="3200" b="0" i="0" u="none" strike="noStrike" dirty="0">
                          <a:solidFill>
                            <a:srgbClr val="000000"/>
                          </a:solidFill>
                          <a:effectLst/>
                          <a:latin typeface="Asap-Medium"/>
                        </a:rPr>
                        <a:t>3-5</a:t>
                      </a:r>
                    </a:p>
                  </a:txBody>
                  <a:tcPr marL="9524" marR="9524" marT="95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nl-NL" sz="3200" b="0" i="0" u="none" strike="noStrike" dirty="0">
                          <a:solidFill>
                            <a:srgbClr val="000000"/>
                          </a:solidFill>
                          <a:effectLst/>
                          <a:latin typeface="Asap-Medium"/>
                        </a:rPr>
                        <a:t>&gt;5</a:t>
                      </a:r>
                    </a:p>
                  </a:txBody>
                  <a:tcPr marL="9524" marR="9524" marT="95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9529330"/>
                  </a:ext>
                </a:extLst>
              </a:tr>
            </a:tbl>
          </a:graphicData>
        </a:graphic>
      </p:graphicFrame>
    </p:spTree>
    <p:extLst>
      <p:ext uri="{BB962C8B-B14F-4D97-AF65-F5344CB8AC3E}">
        <p14:creationId xmlns:p14="http://schemas.microsoft.com/office/powerpoint/2010/main" val="3756736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endParaRPr lang="nl-NL" dirty="0"/>
          </a:p>
        </p:txBody>
      </p:sp>
      <p:sp>
        <p:nvSpPr>
          <p:cNvPr id="4" name="Titel 3"/>
          <p:cNvSpPr>
            <a:spLocks noGrp="1"/>
          </p:cNvSpPr>
          <p:nvPr>
            <p:ph type="title"/>
          </p:nvPr>
        </p:nvSpPr>
        <p:spPr>
          <a:xfrm>
            <a:off x="5327650" y="226608"/>
            <a:ext cx="18093690" cy="844142"/>
          </a:xfrm>
        </p:spPr>
        <p:txBody>
          <a:bodyPr/>
          <a:lstStyle/>
          <a:p>
            <a:r>
              <a:rPr lang="nl-NL" dirty="0"/>
              <a:t>Oplegnotitie BREF Ferrometaalverwerking</a:t>
            </a:r>
          </a:p>
        </p:txBody>
      </p:sp>
      <p:sp>
        <p:nvSpPr>
          <p:cNvPr id="5" name="Tijdelijke aanduiding voor tekst 4"/>
          <p:cNvSpPr>
            <a:spLocks noGrp="1"/>
          </p:cNvSpPr>
          <p:nvPr>
            <p:ph type="body" sz="quarter" idx="13"/>
          </p:nvPr>
        </p:nvSpPr>
        <p:spPr>
          <a:xfrm>
            <a:off x="618517" y="4388137"/>
            <a:ext cx="18793047" cy="1255459"/>
          </a:xfrm>
        </p:spPr>
        <p:txBody>
          <a:bodyPr>
            <a:normAutofit/>
          </a:bodyPr>
          <a:lstStyle/>
          <a:p>
            <a:r>
              <a:rPr lang="nl-NL" altLang="nl-NL" sz="2800" b="1" dirty="0"/>
              <a:t>BAT 20 </a:t>
            </a:r>
            <a:r>
              <a:rPr lang="nl-NL" altLang="nl-NL" sz="2800" dirty="0"/>
              <a:t>tabel 1.7 Met de BBT geassocieerde emissieniveaus (BBT-</a:t>
            </a:r>
            <a:r>
              <a:rPr lang="nl-NL" altLang="nl-NL" sz="2800" dirty="0" err="1"/>
              <a:t>GEN’s</a:t>
            </a:r>
            <a:r>
              <a:rPr lang="nl-NL" altLang="nl-NL" sz="2800" dirty="0"/>
              <a:t>, in mg/Nm</a:t>
            </a:r>
            <a:r>
              <a:rPr lang="nl-NL" altLang="nl-NL" sz="2800" baseline="30000" dirty="0"/>
              <a:t>3</a:t>
            </a:r>
            <a:r>
              <a:rPr lang="nl-NL" altLang="nl-NL" sz="2800" dirty="0"/>
              <a:t>) voor geleide stofemissies naar lucht die afkomstig zijn van de verwarming van het basismateriaal.</a:t>
            </a:r>
          </a:p>
          <a:p>
            <a:endParaRPr lang="nl-NL" dirty="0"/>
          </a:p>
        </p:txBody>
      </p:sp>
      <p:graphicFrame>
        <p:nvGraphicFramePr>
          <p:cNvPr id="11" name="Tabel 10" descr="afbeelding uit de oplegnotitie BREF ferrometaalverwerking van de emissiegrenswaarden die voor 30 procent van de installaties voor het proces verwarming basismateriaal voor respectievelijk  warmwalsen koudwalsen en draadtrekken haalbaar is. "/>
          <p:cNvGraphicFramePr>
            <a:graphicFrameLocks noGrp="1"/>
          </p:cNvGraphicFramePr>
          <p:nvPr>
            <p:extLst>
              <p:ext uri="{D42A27DB-BD31-4B8C-83A1-F6EECF244321}">
                <p14:modId xmlns:p14="http://schemas.microsoft.com/office/powerpoint/2010/main" val="748616814"/>
              </p:ext>
            </p:extLst>
          </p:nvPr>
        </p:nvGraphicFramePr>
        <p:xfrm>
          <a:off x="597159" y="6519755"/>
          <a:ext cx="18814406" cy="3336036"/>
        </p:xfrm>
        <a:graphic>
          <a:graphicData uri="http://schemas.openxmlformats.org/drawingml/2006/table">
            <a:tbl>
              <a:tblPr firstRow="1" firstCol="1" bandRow="1">
                <a:tableStyleId>{5C22544A-7EE6-4342-B048-85BDC9FD1C3A}</a:tableStyleId>
              </a:tblPr>
              <a:tblGrid>
                <a:gridCol w="2017820">
                  <a:extLst>
                    <a:ext uri="{9D8B030D-6E8A-4147-A177-3AD203B41FA5}">
                      <a16:colId xmlns:a16="http://schemas.microsoft.com/office/drawing/2014/main" val="3807359574"/>
                    </a:ext>
                  </a:extLst>
                </a:gridCol>
                <a:gridCol w="1254429">
                  <a:extLst>
                    <a:ext uri="{9D8B030D-6E8A-4147-A177-3AD203B41FA5}">
                      <a16:colId xmlns:a16="http://schemas.microsoft.com/office/drawing/2014/main" val="2340096427"/>
                    </a:ext>
                  </a:extLst>
                </a:gridCol>
                <a:gridCol w="1246178">
                  <a:extLst>
                    <a:ext uri="{9D8B030D-6E8A-4147-A177-3AD203B41FA5}">
                      <a16:colId xmlns:a16="http://schemas.microsoft.com/office/drawing/2014/main" val="577799403"/>
                    </a:ext>
                  </a:extLst>
                </a:gridCol>
                <a:gridCol w="8634237">
                  <a:extLst>
                    <a:ext uri="{9D8B030D-6E8A-4147-A177-3AD203B41FA5}">
                      <a16:colId xmlns:a16="http://schemas.microsoft.com/office/drawing/2014/main" val="3862659588"/>
                    </a:ext>
                  </a:extLst>
                </a:gridCol>
                <a:gridCol w="1480762">
                  <a:extLst>
                    <a:ext uri="{9D8B030D-6E8A-4147-A177-3AD203B41FA5}">
                      <a16:colId xmlns:a16="http://schemas.microsoft.com/office/drawing/2014/main" val="378392071"/>
                    </a:ext>
                  </a:extLst>
                </a:gridCol>
                <a:gridCol w="1964280">
                  <a:extLst>
                    <a:ext uri="{9D8B030D-6E8A-4147-A177-3AD203B41FA5}">
                      <a16:colId xmlns:a16="http://schemas.microsoft.com/office/drawing/2014/main" val="4279381072"/>
                    </a:ext>
                  </a:extLst>
                </a:gridCol>
                <a:gridCol w="2216700">
                  <a:extLst>
                    <a:ext uri="{9D8B030D-6E8A-4147-A177-3AD203B41FA5}">
                      <a16:colId xmlns:a16="http://schemas.microsoft.com/office/drawing/2014/main" val="214536328"/>
                    </a:ext>
                  </a:extLst>
                </a:gridCol>
              </a:tblGrid>
              <a:tr h="685800">
                <a:tc>
                  <a:txBody>
                    <a:bodyPr/>
                    <a:lstStyle/>
                    <a:p>
                      <a:pPr algn="l">
                        <a:lnSpc>
                          <a:spcPct val="150000"/>
                        </a:lnSpc>
                        <a:spcAft>
                          <a:spcPts val="0"/>
                        </a:spcAft>
                      </a:pPr>
                      <a:r>
                        <a:rPr lang="nl-NL" sz="3200" dirty="0">
                          <a:effectLst/>
                        </a:rPr>
                        <a:t>tabel</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BBTc</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stof</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specificatie</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aantal</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BBT-range</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30-percentiel</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1230694"/>
                  </a:ext>
                </a:extLst>
              </a:tr>
              <a:tr h="506520">
                <a:tc>
                  <a:txBody>
                    <a:bodyPr/>
                    <a:lstStyle/>
                    <a:p>
                      <a:pPr algn="l">
                        <a:lnSpc>
                          <a:spcPct val="150000"/>
                        </a:lnSpc>
                        <a:spcAft>
                          <a:spcPts val="0"/>
                        </a:spcAft>
                      </a:pPr>
                      <a:r>
                        <a:rPr lang="nl-NL" sz="3200">
                          <a:effectLst/>
                        </a:rPr>
                        <a:t>1.7</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20</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stof</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HR Verwarming basismateriaal warmwalsen</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126x</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&lt;2-10</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3,4</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7696123"/>
                  </a:ext>
                </a:extLst>
              </a:tr>
              <a:tr h="420265">
                <a:tc>
                  <a:txBody>
                    <a:bodyPr/>
                    <a:lstStyle/>
                    <a:p>
                      <a:pPr algn="l">
                        <a:lnSpc>
                          <a:spcPct val="150000"/>
                        </a:lnSpc>
                        <a:spcAft>
                          <a:spcPts val="0"/>
                        </a:spcAft>
                      </a:pPr>
                      <a:r>
                        <a:rPr lang="nl-NL" sz="3200" dirty="0">
                          <a:effectLst/>
                        </a:rPr>
                        <a:t>1.7</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20</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stof</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CR Verwarming basismateriaal koudwalsen</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21x</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&lt;2-10</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2</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5730084"/>
                  </a:ext>
                </a:extLst>
              </a:tr>
              <a:tr h="420265">
                <a:tc>
                  <a:txBody>
                    <a:bodyPr/>
                    <a:lstStyle/>
                    <a:p>
                      <a:pPr algn="l">
                        <a:lnSpc>
                          <a:spcPct val="150000"/>
                        </a:lnSpc>
                        <a:spcAft>
                          <a:spcPts val="0"/>
                        </a:spcAft>
                      </a:pPr>
                      <a:r>
                        <a:rPr lang="nl-NL" sz="3200">
                          <a:effectLst/>
                        </a:rPr>
                        <a:t>1.7</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20</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stof</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WD Verwarming basismateriaal draadtrekken</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a:effectLst/>
                        </a:rPr>
                        <a:t>15x</a:t>
                      </a:r>
                      <a:endParaRPr lang="nl-NL" sz="400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&lt;2-10</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tc>
                  <a:txBody>
                    <a:bodyPr/>
                    <a:lstStyle/>
                    <a:p>
                      <a:pPr algn="l">
                        <a:lnSpc>
                          <a:spcPct val="150000"/>
                        </a:lnSpc>
                        <a:spcAft>
                          <a:spcPts val="0"/>
                        </a:spcAft>
                      </a:pPr>
                      <a:r>
                        <a:rPr lang="nl-NL" sz="3200" dirty="0">
                          <a:effectLst/>
                        </a:rPr>
                        <a:t>0,92</a:t>
                      </a:r>
                      <a:endParaRPr lang="nl-NL" sz="40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6854129"/>
                  </a:ext>
                </a:extLst>
              </a:tr>
            </a:tbl>
          </a:graphicData>
        </a:graphic>
      </p:graphicFrame>
      <p:grpSp>
        <p:nvGrpSpPr>
          <p:cNvPr id="3" name="Groep 2" descr="Schematische afbeelding van het proces warmwalsen">
            <a:extLst>
              <a:ext uri="{FF2B5EF4-FFF2-40B4-BE49-F238E27FC236}">
                <a16:creationId xmlns:a16="http://schemas.microsoft.com/office/drawing/2014/main" id="{99E62C5C-F847-C87C-677F-05F687F665B8}"/>
              </a:ext>
            </a:extLst>
          </p:cNvPr>
          <p:cNvGrpSpPr/>
          <p:nvPr/>
        </p:nvGrpSpPr>
        <p:grpSpPr>
          <a:xfrm>
            <a:off x="1898650" y="1801303"/>
            <a:ext cx="2774117" cy="1791287"/>
            <a:chOff x="1898650" y="1801303"/>
            <a:chExt cx="2774117" cy="1791287"/>
          </a:xfrm>
        </p:grpSpPr>
        <p:pic>
          <p:nvPicPr>
            <p:cNvPr id="13" name="Afbeelding 12"/>
            <p:cNvPicPr>
              <a:picLocks noChangeAspect="1"/>
            </p:cNvPicPr>
            <p:nvPr/>
          </p:nvPicPr>
          <p:blipFill>
            <a:blip r:embed="rId2"/>
            <a:stretch>
              <a:fillRect/>
            </a:stretch>
          </p:blipFill>
          <p:spPr>
            <a:xfrm>
              <a:off x="1898650" y="1801303"/>
              <a:ext cx="2774117" cy="1120378"/>
            </a:xfrm>
            <a:prstGeom prst="rect">
              <a:avLst/>
            </a:prstGeom>
          </p:spPr>
        </p:pic>
        <p:sp>
          <p:nvSpPr>
            <p:cNvPr id="14" name="Rechthoek 13"/>
            <p:cNvSpPr/>
            <p:nvPr/>
          </p:nvSpPr>
          <p:spPr>
            <a:xfrm>
              <a:off x="2182893" y="3223258"/>
              <a:ext cx="2303003" cy="369332"/>
            </a:xfrm>
            <a:prstGeom prst="rect">
              <a:avLst/>
            </a:prstGeom>
          </p:spPr>
          <p:txBody>
            <a:bodyPr wrap="none">
              <a:spAutoFit/>
            </a:bodyPr>
            <a:lstStyle/>
            <a:p>
              <a:pPr lvl="0">
                <a:defRPr/>
              </a:pPr>
              <a:r>
                <a:rPr lang="nl-NL" dirty="0">
                  <a:solidFill>
                    <a:srgbClr val="000000"/>
                  </a:solidFill>
                </a:rPr>
                <a:t>2.3 a warmwalsen</a:t>
              </a:r>
            </a:p>
          </p:txBody>
        </p:sp>
      </p:grpSp>
      <p:grpSp>
        <p:nvGrpSpPr>
          <p:cNvPr id="6" name="Groep 5" descr="Schematische afbeelding van het proces draadtrekken">
            <a:extLst>
              <a:ext uri="{FF2B5EF4-FFF2-40B4-BE49-F238E27FC236}">
                <a16:creationId xmlns:a16="http://schemas.microsoft.com/office/drawing/2014/main" id="{9526F29B-9CC1-046D-B000-6082379C8D9F}"/>
              </a:ext>
            </a:extLst>
          </p:cNvPr>
          <p:cNvGrpSpPr/>
          <p:nvPr/>
        </p:nvGrpSpPr>
        <p:grpSpPr>
          <a:xfrm>
            <a:off x="13841493" y="1293650"/>
            <a:ext cx="2496909" cy="2177094"/>
            <a:chOff x="13841493" y="1293650"/>
            <a:chExt cx="2496909" cy="2177094"/>
          </a:xfrm>
        </p:grpSpPr>
        <p:pic>
          <p:nvPicPr>
            <p:cNvPr id="17" name="Afbeelding 16"/>
            <p:cNvPicPr>
              <a:picLocks noChangeAspect="1"/>
            </p:cNvPicPr>
            <p:nvPr/>
          </p:nvPicPr>
          <p:blipFill rotWithShape="1">
            <a:blip r:embed="rId3"/>
            <a:srcRect r="23732" b="22548"/>
            <a:stretch/>
          </p:blipFill>
          <p:spPr>
            <a:xfrm>
              <a:off x="13841493" y="1293650"/>
              <a:ext cx="2382757" cy="1617826"/>
            </a:xfrm>
            <a:prstGeom prst="rect">
              <a:avLst/>
            </a:prstGeom>
          </p:spPr>
        </p:pic>
        <p:sp>
          <p:nvSpPr>
            <p:cNvPr id="18" name="Tekstvak 17"/>
            <p:cNvSpPr txBox="1"/>
            <p:nvPr/>
          </p:nvSpPr>
          <p:spPr>
            <a:xfrm>
              <a:off x="13841493" y="3101412"/>
              <a:ext cx="2496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Draadtrekken </a:t>
              </a:r>
            </a:p>
          </p:txBody>
        </p:sp>
      </p:grpSp>
      <p:pic>
        <p:nvPicPr>
          <p:cNvPr id="20" name="Afbeelding 19" descr="Schematische afbeelding van het proces koudwalsen"/>
          <p:cNvPicPr>
            <a:picLocks noChangeAspect="1"/>
          </p:cNvPicPr>
          <p:nvPr/>
        </p:nvPicPr>
        <p:blipFill>
          <a:blip r:embed="rId4"/>
          <a:stretch>
            <a:fillRect/>
          </a:stretch>
        </p:blipFill>
        <p:spPr>
          <a:xfrm>
            <a:off x="7371503" y="1250203"/>
            <a:ext cx="3908856" cy="2215937"/>
          </a:xfrm>
          <a:prstGeom prst="rect">
            <a:avLst/>
          </a:prstGeom>
        </p:spPr>
      </p:pic>
      <p:sp>
        <p:nvSpPr>
          <p:cNvPr id="21" name="Tekstvak 20"/>
          <p:cNvSpPr txBox="1"/>
          <p:nvPr/>
        </p:nvSpPr>
        <p:spPr>
          <a:xfrm>
            <a:off x="7669293" y="3140679"/>
            <a:ext cx="1881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Koudwalsen</a:t>
            </a:r>
          </a:p>
        </p:txBody>
      </p:sp>
    </p:spTree>
    <p:extLst>
      <p:ext uri="{BB962C8B-B14F-4D97-AF65-F5344CB8AC3E}">
        <p14:creationId xmlns:p14="http://schemas.microsoft.com/office/powerpoint/2010/main" val="13258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p:cNvSpPr txBox="1">
            <a:spLocks noGrp="1"/>
          </p:cNvSpPr>
          <p:nvPr>
            <p:ph type="title"/>
          </p:nvPr>
        </p:nvSpPr>
        <p:spPr>
          <a:xfrm>
            <a:off x="798994" y="2058962"/>
            <a:ext cx="16485631" cy="790625"/>
          </a:xfrm>
          <a:prstGeom prst="rect">
            <a:avLst/>
          </a:prstGeom>
        </p:spPr>
        <p:txBody>
          <a:bodyPr vert="horz" wrap="square" lIns="0" tIns="79335" rIns="0" bIns="0" rtlCol="0">
            <a:spAutoFit/>
          </a:bodyPr>
          <a:lstStyle/>
          <a:p>
            <a:pPr marL="12700">
              <a:lnSpc>
                <a:spcPct val="100000"/>
              </a:lnSpc>
              <a:spcBef>
                <a:spcPts val="130"/>
              </a:spcBef>
            </a:pPr>
            <a:r>
              <a:rPr lang="nl-NL" spc="-10" dirty="0"/>
              <a:t>Oplegnotities betrekken bij het (voor)overleg</a:t>
            </a:r>
            <a:endParaRPr spc="-10" dirty="0"/>
          </a:p>
        </p:txBody>
      </p:sp>
      <p:sp>
        <p:nvSpPr>
          <p:cNvPr id="8" name="object 5"/>
          <p:cNvSpPr txBox="1"/>
          <p:nvPr/>
        </p:nvSpPr>
        <p:spPr>
          <a:xfrm>
            <a:off x="830744" y="3521075"/>
            <a:ext cx="17310616" cy="5344284"/>
          </a:xfrm>
          <a:prstGeom prst="rect">
            <a:avLst/>
          </a:prstGeom>
        </p:spPr>
        <p:txBody>
          <a:bodyPr vert="horz" wrap="square" lIns="0" tIns="12065" rIns="0" bIns="0" rtlCol="0">
            <a:spAutoFit/>
          </a:bodyPr>
          <a:lstStyle/>
          <a:p>
            <a:pPr marL="12700" marR="5080">
              <a:lnSpc>
                <a:spcPct val="118100"/>
              </a:lnSpc>
              <a:spcBef>
                <a:spcPts val="95"/>
              </a:spcBef>
            </a:pPr>
            <a:r>
              <a:rPr lang="nl-NL" sz="3200" dirty="0">
                <a:solidFill>
                  <a:srgbClr val="275837"/>
                </a:solidFill>
                <a:latin typeface="Asap"/>
                <a:cs typeface="Asap"/>
              </a:rPr>
              <a:t>Voordelen</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Efficiency winst vergunningverlening door focus</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Minder knelpunten bij implementeren </a:t>
            </a:r>
            <a:r>
              <a:rPr lang="nl-NL" sz="3200" dirty="0" err="1">
                <a:solidFill>
                  <a:srgbClr val="275837"/>
                </a:solidFill>
                <a:latin typeface="Asap"/>
                <a:cs typeface="Asap"/>
              </a:rPr>
              <a:t>BREFs</a:t>
            </a:r>
            <a:endParaRPr lang="nl-NL" sz="3200" dirty="0">
              <a:solidFill>
                <a:srgbClr val="275837"/>
              </a:solidFill>
              <a:latin typeface="Asap"/>
              <a:cs typeface="Asap"/>
            </a:endParaRP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Bewijslast bij bedrijf </a:t>
            </a:r>
          </a:p>
          <a:p>
            <a:pPr marL="469900" marR="5080" indent="-457200">
              <a:lnSpc>
                <a:spcPct val="118100"/>
              </a:lnSpc>
              <a:spcBef>
                <a:spcPts val="95"/>
              </a:spcBef>
              <a:buFont typeface="Arial" panose="020B0604020202020204" pitchFamily="34" charset="0"/>
              <a:buChar char="•"/>
            </a:pPr>
            <a:endParaRPr lang="nl-NL" sz="3200" dirty="0">
              <a:solidFill>
                <a:srgbClr val="275837"/>
              </a:solidFill>
              <a:latin typeface="Asap"/>
              <a:cs typeface="Asap"/>
            </a:endParaRPr>
          </a:p>
          <a:p>
            <a:pPr marL="12700" marR="5080">
              <a:lnSpc>
                <a:spcPct val="118100"/>
              </a:lnSpc>
              <a:spcBef>
                <a:spcPts val="95"/>
              </a:spcBef>
            </a:pPr>
            <a:r>
              <a:rPr lang="nl-NL" sz="3200" dirty="0">
                <a:solidFill>
                  <a:srgbClr val="FF0000"/>
                </a:solidFill>
                <a:latin typeface="Asap"/>
                <a:cs typeface="Asap"/>
              </a:rPr>
              <a:t>Door in vooroverleg onderbouwing bij bedrijf aan te vragen! </a:t>
            </a:r>
            <a:endParaRPr lang="nl-NL" sz="3200" dirty="0">
              <a:solidFill>
                <a:srgbClr val="275837"/>
              </a:solidFill>
              <a:latin typeface="Asap"/>
              <a:cs typeface="Asap"/>
            </a:endParaRPr>
          </a:p>
          <a:p>
            <a:pPr marL="469900" marR="5080" lvl="3"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Waarom 30% (of onderkant </a:t>
            </a:r>
            <a:r>
              <a:rPr lang="nl-NL" sz="3200" dirty="0" err="1">
                <a:solidFill>
                  <a:srgbClr val="275837"/>
                </a:solidFill>
                <a:latin typeface="Asap"/>
                <a:cs typeface="Asap"/>
              </a:rPr>
              <a:t>BBTc</a:t>
            </a:r>
            <a:r>
              <a:rPr lang="nl-NL" sz="3200" dirty="0">
                <a:solidFill>
                  <a:srgbClr val="275837"/>
                </a:solidFill>
                <a:latin typeface="Asap"/>
                <a:cs typeface="Asap"/>
              </a:rPr>
              <a:t>) niet haalbaar?</a:t>
            </a:r>
          </a:p>
          <a:p>
            <a:pPr marL="469900" marR="5080" lvl="3"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Alle </a:t>
            </a:r>
            <a:r>
              <a:rPr lang="nl-NL" sz="3200" dirty="0" err="1">
                <a:solidFill>
                  <a:srgbClr val="275837"/>
                </a:solidFill>
                <a:latin typeface="Asap"/>
                <a:cs typeface="Asap"/>
              </a:rPr>
              <a:t>BBTs</a:t>
            </a:r>
            <a:r>
              <a:rPr lang="nl-NL" sz="3200" dirty="0">
                <a:solidFill>
                  <a:srgbClr val="275837"/>
                </a:solidFill>
                <a:latin typeface="Asap"/>
                <a:cs typeface="Asap"/>
              </a:rPr>
              <a:t> en combinaties bekeken?</a:t>
            </a:r>
          </a:p>
          <a:p>
            <a:pPr marL="469900" marR="5080" lvl="3"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Check kosteneffectiviteitsberekening met hulpmiddel </a:t>
            </a:r>
          </a:p>
        </p:txBody>
      </p:sp>
      <p:pic>
        <p:nvPicPr>
          <p:cNvPr id="2" name="Afbeelding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284625" y="340846"/>
            <a:ext cx="2819475" cy="2113429"/>
          </a:xfrm>
          <a:prstGeom prst="rect">
            <a:avLst/>
          </a:prstGeom>
        </p:spPr>
      </p:pic>
      <p:pic>
        <p:nvPicPr>
          <p:cNvPr id="3" name="Afbeelding 2" descr="Vraagteken">
            <a:extLst>
              <a:ext uri="{FF2B5EF4-FFF2-40B4-BE49-F238E27FC236}">
                <a16:creationId xmlns:a16="http://schemas.microsoft.com/office/drawing/2014/main" id="{3041D8CF-3558-BAE9-31F8-B409F8686B6C}"/>
              </a:ext>
            </a:extLst>
          </p:cNvPr>
          <p:cNvPicPr>
            <a:picLocks noChangeAspect="1"/>
          </p:cNvPicPr>
          <p:nvPr/>
        </p:nvPicPr>
        <p:blipFill>
          <a:blip r:embed="rId3"/>
          <a:stretch>
            <a:fillRect/>
          </a:stretch>
        </p:blipFill>
        <p:spPr>
          <a:xfrm>
            <a:off x="14823095" y="3916387"/>
            <a:ext cx="4923060" cy="6258966"/>
          </a:xfrm>
          <a:prstGeom prst="rect">
            <a:avLst/>
          </a:prstGeom>
        </p:spPr>
      </p:pic>
    </p:spTree>
    <p:extLst>
      <p:ext uri="{BB962C8B-B14F-4D97-AF65-F5344CB8AC3E}">
        <p14:creationId xmlns:p14="http://schemas.microsoft.com/office/powerpoint/2010/main" val="256005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2279650" y="1908067"/>
            <a:ext cx="12801600" cy="9779216"/>
          </a:xfrm>
          <a:prstGeom prst="rect">
            <a:avLst/>
          </a:prstGeom>
        </p:spPr>
        <p:txBody>
          <a:bodyPr wrap="square">
            <a:spAutoFit/>
          </a:bodyPr>
          <a:lstStyle/>
          <a:p>
            <a:pPr algn="l" defTabSz="1507937" rtl="0">
              <a:lnSpc>
                <a:spcPct val="120000"/>
              </a:lnSpc>
              <a:defRPr/>
            </a:pPr>
            <a:r>
              <a:rPr lang="nl-NL" sz="2800" kern="1200" dirty="0">
                <a:solidFill>
                  <a:srgbClr val="0070C0"/>
                </a:solidFill>
                <a:latin typeface="Verdana"/>
                <a:ea typeface="+mn-ea"/>
                <a:cs typeface="+mn-cs"/>
              </a:rPr>
              <a:t>Hulpmiddel vaststellen emissiegrenswaarden naar de lucht</a:t>
            </a:r>
          </a:p>
          <a:p>
            <a:pPr algn="l" defTabSz="1507937" rtl="0">
              <a:lnSpc>
                <a:spcPct val="120000"/>
              </a:lnSpc>
              <a:defRPr/>
            </a:pPr>
            <a:r>
              <a:rPr lang="nl-NL" sz="2800" kern="1200" dirty="0">
                <a:solidFill>
                  <a:srgbClr val="000000"/>
                </a:solidFill>
                <a:latin typeface="Verdana"/>
                <a:ea typeface="+mn-ea"/>
                <a:cs typeface="+mn-cs"/>
                <a:hlinkClick r:id="rId2"/>
              </a:rPr>
              <a:t>https://iplo.nl/oplegnotities</a:t>
            </a:r>
            <a:endParaRPr lang="nl-NL" sz="2800" kern="1200" dirty="0">
              <a:solidFill>
                <a:srgbClr val="000000"/>
              </a:solidFill>
              <a:latin typeface="Verdana"/>
              <a:ea typeface="+mn-ea"/>
              <a:cs typeface="+mn-cs"/>
              <a:hlinkClick r:id="rId3"/>
            </a:endParaRPr>
          </a:p>
          <a:p>
            <a:pPr algn="l" defTabSz="1507937" rtl="0">
              <a:lnSpc>
                <a:spcPct val="120000"/>
              </a:lnSpc>
              <a:defRPr/>
            </a:pPr>
            <a:endParaRPr lang="nl-NL" sz="2800" kern="1200" dirty="0">
              <a:solidFill>
                <a:srgbClr val="0070C0"/>
              </a:solidFill>
              <a:latin typeface="Verdana"/>
              <a:ea typeface="+mn-ea"/>
              <a:cs typeface="+mn-cs"/>
            </a:endParaRPr>
          </a:p>
          <a:p>
            <a:pPr algn="l" defTabSz="1507937" rtl="0">
              <a:lnSpc>
                <a:spcPct val="120000"/>
              </a:lnSpc>
              <a:defRPr/>
            </a:pPr>
            <a:r>
              <a:rPr lang="nl-NL" sz="2800" kern="1200" dirty="0">
                <a:solidFill>
                  <a:srgbClr val="0070C0"/>
                </a:solidFill>
                <a:latin typeface="Verdana"/>
                <a:ea typeface="+mn-ea"/>
                <a:cs typeface="+mn-cs"/>
              </a:rPr>
              <a:t>Beschikbaar:</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Afgasmanagement en -behandeling in de chemische sector (WGC)</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Grote stookinstallaties (LCP). </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Voedingsmiddelen, Dranken- en Zuivelindustrie (FDM)</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afvalverbrandingsinstallaties (</a:t>
            </a:r>
            <a:r>
              <a:rPr lang="nl-NL" sz="2000" kern="1200" dirty="0">
                <a:solidFill>
                  <a:srgbClr val="000000"/>
                </a:solidFill>
                <a:latin typeface="Verdana"/>
                <a:ea typeface="+mn-ea"/>
                <a:cs typeface="+mn-cs"/>
              </a:rPr>
              <a:t>WI</a:t>
            </a:r>
            <a:r>
              <a:rPr lang="nl-NL" sz="2400" kern="1200" dirty="0">
                <a:solidFill>
                  <a:srgbClr val="000000"/>
                </a:solidFill>
                <a:latin typeface="Verdana"/>
                <a:ea typeface="+mn-ea"/>
                <a:cs typeface="+mn-cs"/>
              </a:rPr>
              <a:t>)</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(STS)</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Ferrometaalbewerking (FMP)</a:t>
            </a:r>
          </a:p>
          <a:p>
            <a:pPr algn="l" defTabSz="1507937" rtl="0">
              <a:lnSpc>
                <a:spcPct val="120000"/>
              </a:lnSpc>
              <a:defRPr/>
            </a:pPr>
            <a:endParaRPr lang="nl-NL" sz="2400" kern="1200" dirty="0">
              <a:solidFill>
                <a:srgbClr val="000000"/>
              </a:solidFill>
              <a:latin typeface="Verdana"/>
              <a:ea typeface="+mn-ea"/>
              <a:cs typeface="+mn-cs"/>
            </a:endParaRPr>
          </a:p>
          <a:p>
            <a:pPr algn="l" defTabSz="1507937" rtl="0">
              <a:lnSpc>
                <a:spcPct val="120000"/>
              </a:lnSpc>
              <a:defRPr/>
            </a:pPr>
            <a:r>
              <a:rPr lang="nl-NL" sz="2800" kern="1200" dirty="0">
                <a:solidFill>
                  <a:srgbClr val="0070C0"/>
                </a:solidFill>
                <a:latin typeface="Verdana"/>
                <a:ea typeface="+mn-ea"/>
                <a:cs typeface="+mn-cs"/>
              </a:rPr>
              <a:t>In voorbereiding:</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keramische industrie</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slachterijen</a:t>
            </a:r>
          </a:p>
          <a:p>
            <a:pPr marL="471230" indent="-471230" algn="l" defTabSz="1507937" rtl="0">
              <a:lnSpc>
                <a:spcPct val="120000"/>
              </a:lnSpc>
              <a:buFont typeface="Wingdings" panose="05000000000000000000" pitchFamily="2" charset="2"/>
              <a:buChar char="Ø"/>
              <a:defRPr/>
            </a:pPr>
            <a:r>
              <a:rPr lang="nl-NL" sz="2400" kern="1200" dirty="0">
                <a:solidFill>
                  <a:srgbClr val="000000"/>
                </a:solidFill>
                <a:latin typeface="Verdana"/>
                <a:ea typeface="+mn-ea"/>
                <a:cs typeface="+mn-cs"/>
              </a:rPr>
              <a:t>BREF Smederijen en </a:t>
            </a:r>
            <a:r>
              <a:rPr lang="nl-NL" sz="2400" kern="1200" dirty="0" err="1">
                <a:solidFill>
                  <a:srgbClr val="000000"/>
                </a:solidFill>
                <a:latin typeface="Verdana"/>
                <a:ea typeface="+mn-ea"/>
                <a:cs typeface="+mn-cs"/>
              </a:rPr>
              <a:t>gieterterijen</a:t>
            </a:r>
            <a:r>
              <a:rPr lang="nl-NL" sz="2400" kern="1200" dirty="0">
                <a:solidFill>
                  <a:srgbClr val="000000"/>
                </a:solidFill>
                <a:latin typeface="Verdana"/>
                <a:ea typeface="+mn-ea"/>
                <a:cs typeface="+mn-cs"/>
              </a:rPr>
              <a:t> (SF)</a:t>
            </a:r>
          </a:p>
          <a:p>
            <a:pPr algn="l" defTabSz="1507937" rtl="0">
              <a:lnSpc>
                <a:spcPct val="120000"/>
              </a:lnSpc>
              <a:defRPr/>
            </a:pPr>
            <a:endParaRPr lang="nl-NL" sz="2400" kern="1200" dirty="0">
              <a:solidFill>
                <a:srgbClr val="000000"/>
              </a:solidFill>
              <a:latin typeface="Verdana"/>
              <a:ea typeface="+mn-ea"/>
              <a:cs typeface="+mn-cs"/>
            </a:endParaRPr>
          </a:p>
          <a:p>
            <a:pPr algn="l" defTabSz="1507937" rtl="0">
              <a:lnSpc>
                <a:spcPct val="120000"/>
              </a:lnSpc>
              <a:defRPr/>
            </a:pPr>
            <a:r>
              <a:rPr lang="nl-NL" sz="2400" kern="1200" dirty="0">
                <a:solidFill>
                  <a:srgbClr val="000000"/>
                </a:solidFill>
                <a:latin typeface="Verdana"/>
                <a:ea typeface="+mn-ea"/>
                <a:cs typeface="+mn-cs"/>
                <a:hlinkClick r:id="rId4"/>
              </a:rPr>
              <a:t>KE-Tool luchtemissies</a:t>
            </a:r>
            <a:endParaRPr lang="nl-NL" sz="2400" kern="1200" dirty="0">
              <a:solidFill>
                <a:srgbClr val="000000"/>
              </a:solidFill>
              <a:latin typeface="Verdana"/>
              <a:ea typeface="+mn-ea"/>
              <a:cs typeface="+mn-cs"/>
            </a:endParaRPr>
          </a:p>
          <a:p>
            <a:pPr algn="l" defTabSz="1507937" rtl="0">
              <a:lnSpc>
                <a:spcPct val="120000"/>
              </a:lnSpc>
              <a:defRPr/>
            </a:pPr>
            <a:r>
              <a:rPr lang="nl-NL" sz="2400" kern="1200" dirty="0">
                <a:solidFill>
                  <a:srgbClr val="000000"/>
                </a:solidFill>
                <a:latin typeface="Verdana"/>
                <a:ea typeface="+mn-ea"/>
                <a:cs typeface="+mn-cs"/>
                <a:hlinkClick r:id="rId3"/>
              </a:rPr>
              <a:t>KE-Tool wateremissie</a:t>
            </a:r>
            <a:endParaRPr lang="nl-NL" sz="2400" kern="1200" dirty="0">
              <a:solidFill>
                <a:srgbClr val="000000"/>
              </a:solidFill>
              <a:latin typeface="Verdana"/>
              <a:ea typeface="+mn-ea"/>
              <a:cs typeface="+mn-cs"/>
            </a:endParaRPr>
          </a:p>
          <a:p>
            <a:pPr algn="l" defTabSz="1507937" rtl="0">
              <a:lnSpc>
                <a:spcPct val="120000"/>
              </a:lnSpc>
              <a:defRPr/>
            </a:pPr>
            <a:endParaRPr lang="nl-NL" sz="4400" kern="1200" dirty="0">
              <a:solidFill>
                <a:srgbClr val="000000"/>
              </a:solidFill>
              <a:latin typeface="Verdana"/>
              <a:ea typeface="+mn-ea"/>
              <a:cs typeface="+mn-cs"/>
            </a:endParaRPr>
          </a:p>
          <a:p>
            <a:pPr marL="471230" indent="-471230" algn="l" defTabSz="1507937" rtl="0">
              <a:lnSpc>
                <a:spcPct val="120000"/>
              </a:lnSpc>
              <a:buFont typeface="Arial" panose="020B0604020202020204" pitchFamily="34" charset="0"/>
              <a:buChar char="•"/>
              <a:defRPr/>
            </a:pPr>
            <a:endParaRPr lang="nl-NL" sz="2400" kern="1200" dirty="0">
              <a:solidFill>
                <a:srgbClr val="000000"/>
              </a:solidFill>
              <a:latin typeface="Verdana"/>
              <a:ea typeface="+mn-ea"/>
              <a:cs typeface="+mn-cs"/>
            </a:endParaRPr>
          </a:p>
        </p:txBody>
      </p:sp>
      <p:sp>
        <p:nvSpPr>
          <p:cNvPr id="8" name="Titel 1"/>
          <p:cNvSpPr txBox="1">
            <a:spLocks noGrp="1"/>
          </p:cNvSpPr>
          <p:nvPr>
            <p:ph type="title" idx="4294967295"/>
          </p:nvPr>
        </p:nvSpPr>
        <p:spPr>
          <a:xfrm>
            <a:off x="6318250" y="396875"/>
            <a:ext cx="9439925" cy="6597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pPr marL="0" marR="0" lvl="0" indent="0" algn="l" defTabSz="1507937" rtl="0" eaLnBrk="1" fontAlgn="auto" latinLnBrk="0" hangingPunct="1">
              <a:lnSpc>
                <a:spcPct val="90000"/>
              </a:lnSpc>
              <a:spcBef>
                <a:spcPct val="0"/>
              </a:spcBef>
              <a:spcAft>
                <a:spcPts val="0"/>
              </a:spcAft>
              <a:buClrTx/>
              <a:buSzTx/>
              <a:buFontTx/>
              <a:buNone/>
              <a:tabLst/>
              <a:defRPr/>
            </a:pPr>
            <a:r>
              <a:rPr kumimoji="0" lang="nl-NL" sz="5937" b="0" i="0" u="none" strike="noStrike" kern="1200" cap="none" spc="0" normalizeH="0" baseline="0" noProof="0" dirty="0">
                <a:ln>
                  <a:noFill/>
                </a:ln>
                <a:solidFill>
                  <a:srgbClr val="007BC7"/>
                </a:solidFill>
                <a:effectLst/>
                <a:uLnTx/>
                <a:uFillTx/>
                <a:latin typeface="Verdana"/>
                <a:ea typeface="+mj-ea"/>
                <a:cs typeface="+mj-cs"/>
              </a:rPr>
              <a:t>Oplegnotities overzicht</a:t>
            </a:r>
          </a:p>
        </p:txBody>
      </p:sp>
      <p:pic>
        <p:nvPicPr>
          <p:cNvPr id="10" name="Afbeelding 9">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852650" y="6873875"/>
            <a:ext cx="4500892" cy="3776775"/>
          </a:xfrm>
          <a:prstGeom prst="rect">
            <a:avLst/>
          </a:prstGeom>
        </p:spPr>
      </p:pic>
    </p:spTree>
    <p:extLst>
      <p:ext uri="{BB962C8B-B14F-4D97-AF65-F5344CB8AC3E}">
        <p14:creationId xmlns:p14="http://schemas.microsoft.com/office/powerpoint/2010/main" val="763728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0" y="1821923"/>
            <a:ext cx="20104100" cy="8230234"/>
            <a:chOff x="0" y="1821923"/>
            <a:chExt cx="20104100" cy="8230234"/>
          </a:xfrm>
        </p:grpSpPr>
        <p:sp>
          <p:nvSpPr>
            <p:cNvPr id="3" name="object 3"/>
            <p:cNvSpPr/>
            <p:nvPr/>
          </p:nvSpPr>
          <p:spPr>
            <a:xfrm>
              <a:off x="5654278" y="1821923"/>
              <a:ext cx="14450060" cy="8230234"/>
            </a:xfrm>
            <a:custGeom>
              <a:avLst/>
              <a:gdLst/>
              <a:ahLst/>
              <a:cxnLst/>
              <a:rect l="l" t="t" r="r" b="b"/>
              <a:pathLst>
                <a:path w="14450060" h="8230234">
                  <a:moveTo>
                    <a:pt x="14449821" y="0"/>
                  </a:moveTo>
                  <a:lnTo>
                    <a:pt x="0" y="0"/>
                  </a:lnTo>
                  <a:lnTo>
                    <a:pt x="0" y="8230126"/>
                  </a:lnTo>
                  <a:lnTo>
                    <a:pt x="14449821" y="8230126"/>
                  </a:lnTo>
                  <a:lnTo>
                    <a:pt x="14449821" y="0"/>
                  </a:lnTo>
                  <a:close/>
                </a:path>
              </a:pathLst>
            </a:custGeom>
            <a:solidFill>
              <a:srgbClr val="39860B"/>
            </a:solidFill>
          </p:spPr>
          <p:txBody>
            <a:bodyPr wrap="square" lIns="0" tIns="0" rIns="0" bIns="0" rtlCol="0"/>
            <a:lstStyle/>
            <a:p>
              <a:endParaRPr/>
            </a:p>
          </p:txBody>
        </p:sp>
        <p:sp>
          <p:nvSpPr>
            <p:cNvPr id="4" name="object 4"/>
            <p:cNvSpPr/>
            <p:nvPr/>
          </p:nvSpPr>
          <p:spPr>
            <a:xfrm>
              <a:off x="17596693" y="1821924"/>
              <a:ext cx="2507615" cy="2507615"/>
            </a:xfrm>
            <a:custGeom>
              <a:avLst/>
              <a:gdLst/>
              <a:ahLst/>
              <a:cxnLst/>
              <a:rect l="l" t="t" r="r" b="b"/>
              <a:pathLst>
                <a:path w="2507615" h="2507615">
                  <a:moveTo>
                    <a:pt x="1544570" y="0"/>
                  </a:moveTo>
                  <a:lnTo>
                    <a:pt x="0" y="0"/>
                  </a:lnTo>
                  <a:lnTo>
                    <a:pt x="453" y="48210"/>
                  </a:lnTo>
                  <a:lnTo>
                    <a:pt x="1810" y="96189"/>
                  </a:lnTo>
                  <a:lnTo>
                    <a:pt x="4061" y="143938"/>
                  </a:lnTo>
                  <a:lnTo>
                    <a:pt x="7199" y="191450"/>
                  </a:lnTo>
                  <a:lnTo>
                    <a:pt x="11214" y="238718"/>
                  </a:lnTo>
                  <a:lnTo>
                    <a:pt x="16100" y="285731"/>
                  </a:lnTo>
                  <a:lnTo>
                    <a:pt x="21848" y="332484"/>
                  </a:lnTo>
                  <a:lnTo>
                    <a:pt x="28450" y="378967"/>
                  </a:lnTo>
                  <a:lnTo>
                    <a:pt x="35897" y="425172"/>
                  </a:lnTo>
                  <a:lnTo>
                    <a:pt x="44182" y="471092"/>
                  </a:lnTo>
                  <a:lnTo>
                    <a:pt x="53297" y="516717"/>
                  </a:lnTo>
                  <a:lnTo>
                    <a:pt x="63233" y="562041"/>
                  </a:lnTo>
                  <a:lnTo>
                    <a:pt x="73983" y="607055"/>
                  </a:lnTo>
                  <a:lnTo>
                    <a:pt x="85537" y="651750"/>
                  </a:lnTo>
                  <a:lnTo>
                    <a:pt x="98002" y="696498"/>
                  </a:lnTo>
                  <a:lnTo>
                    <a:pt x="111030" y="740154"/>
                  </a:lnTo>
                  <a:lnTo>
                    <a:pt x="124951" y="783846"/>
                  </a:lnTo>
                  <a:lnTo>
                    <a:pt x="139646" y="827187"/>
                  </a:lnTo>
                  <a:lnTo>
                    <a:pt x="155105" y="870170"/>
                  </a:lnTo>
                  <a:lnTo>
                    <a:pt x="171320" y="912785"/>
                  </a:lnTo>
                  <a:lnTo>
                    <a:pt x="188284" y="955026"/>
                  </a:lnTo>
                  <a:lnTo>
                    <a:pt x="205988" y="996884"/>
                  </a:lnTo>
                  <a:lnTo>
                    <a:pt x="224424" y="1038350"/>
                  </a:lnTo>
                  <a:lnTo>
                    <a:pt x="243585" y="1079417"/>
                  </a:lnTo>
                  <a:lnTo>
                    <a:pt x="263461" y="1120076"/>
                  </a:lnTo>
                  <a:lnTo>
                    <a:pt x="284045" y="1160320"/>
                  </a:lnTo>
                  <a:lnTo>
                    <a:pt x="305328" y="1200140"/>
                  </a:lnTo>
                  <a:lnTo>
                    <a:pt x="327304" y="1239528"/>
                  </a:lnTo>
                  <a:lnTo>
                    <a:pt x="349962" y="1278476"/>
                  </a:lnTo>
                  <a:lnTo>
                    <a:pt x="373297" y="1316976"/>
                  </a:lnTo>
                  <a:lnTo>
                    <a:pt x="397298" y="1355020"/>
                  </a:lnTo>
                  <a:lnTo>
                    <a:pt x="421958" y="1392600"/>
                  </a:lnTo>
                  <a:lnTo>
                    <a:pt x="447270" y="1429707"/>
                  </a:lnTo>
                  <a:lnTo>
                    <a:pt x="473224" y="1466334"/>
                  </a:lnTo>
                  <a:lnTo>
                    <a:pt x="499813" y="1502472"/>
                  </a:lnTo>
                  <a:lnTo>
                    <a:pt x="527029" y="1538113"/>
                  </a:lnTo>
                  <a:lnTo>
                    <a:pt x="554863" y="1573249"/>
                  </a:lnTo>
                  <a:lnTo>
                    <a:pt x="583307" y="1607872"/>
                  </a:lnTo>
                  <a:lnTo>
                    <a:pt x="612354" y="1641975"/>
                  </a:lnTo>
                  <a:lnTo>
                    <a:pt x="641995" y="1675548"/>
                  </a:lnTo>
                  <a:lnTo>
                    <a:pt x="672222" y="1708583"/>
                  </a:lnTo>
                  <a:lnTo>
                    <a:pt x="703028" y="1741073"/>
                  </a:lnTo>
                  <a:lnTo>
                    <a:pt x="734402" y="1773010"/>
                  </a:lnTo>
                  <a:lnTo>
                    <a:pt x="766339" y="1804385"/>
                  </a:lnTo>
                  <a:lnTo>
                    <a:pt x="798829" y="1835190"/>
                  </a:lnTo>
                  <a:lnTo>
                    <a:pt x="831865" y="1865417"/>
                  </a:lnTo>
                  <a:lnTo>
                    <a:pt x="865438" y="1895058"/>
                  </a:lnTo>
                  <a:lnTo>
                    <a:pt x="899540" y="1924104"/>
                  </a:lnTo>
                  <a:lnTo>
                    <a:pt x="934164" y="1952549"/>
                  </a:lnTo>
                  <a:lnTo>
                    <a:pt x="969300" y="1980383"/>
                  </a:lnTo>
                  <a:lnTo>
                    <a:pt x="1004941" y="2007599"/>
                  </a:lnTo>
                  <a:lnTo>
                    <a:pt x="1041080" y="2034188"/>
                  </a:lnTo>
                  <a:lnTo>
                    <a:pt x="1077706" y="2060142"/>
                  </a:lnTo>
                  <a:lnTo>
                    <a:pt x="1114814" y="2085453"/>
                  </a:lnTo>
                  <a:lnTo>
                    <a:pt x="1152393" y="2110113"/>
                  </a:lnTo>
                  <a:lnTo>
                    <a:pt x="1190438" y="2134115"/>
                  </a:lnTo>
                  <a:lnTo>
                    <a:pt x="1228938" y="2157449"/>
                  </a:lnTo>
                  <a:lnTo>
                    <a:pt x="1267886" y="2180107"/>
                  </a:lnTo>
                  <a:lnTo>
                    <a:pt x="1307275" y="2202083"/>
                  </a:lnTo>
                  <a:lnTo>
                    <a:pt x="1347095" y="2223366"/>
                  </a:lnTo>
                  <a:lnTo>
                    <a:pt x="1387339" y="2243950"/>
                  </a:lnTo>
                  <a:lnTo>
                    <a:pt x="1427998" y="2263827"/>
                  </a:lnTo>
                  <a:lnTo>
                    <a:pt x="1469065" y="2282987"/>
                  </a:lnTo>
                  <a:lnTo>
                    <a:pt x="1510532" y="2301423"/>
                  </a:lnTo>
                  <a:lnTo>
                    <a:pt x="1552389" y="2319127"/>
                  </a:lnTo>
                  <a:lnTo>
                    <a:pt x="1594630" y="2336091"/>
                  </a:lnTo>
                  <a:lnTo>
                    <a:pt x="1637246" y="2352306"/>
                  </a:lnTo>
                  <a:lnTo>
                    <a:pt x="1680229" y="2367765"/>
                  </a:lnTo>
                  <a:lnTo>
                    <a:pt x="1723570" y="2382460"/>
                  </a:lnTo>
                  <a:lnTo>
                    <a:pt x="1767263" y="2396381"/>
                  </a:lnTo>
                  <a:lnTo>
                    <a:pt x="1811298" y="2409522"/>
                  </a:lnTo>
                  <a:lnTo>
                    <a:pt x="1855667" y="2421874"/>
                  </a:lnTo>
                  <a:lnTo>
                    <a:pt x="1900363" y="2433428"/>
                  </a:lnTo>
                  <a:lnTo>
                    <a:pt x="1945376" y="2444178"/>
                  </a:lnTo>
                  <a:lnTo>
                    <a:pt x="1990700" y="2454114"/>
                  </a:lnTo>
                  <a:lnTo>
                    <a:pt x="2036326" y="2463229"/>
                  </a:lnTo>
                  <a:lnTo>
                    <a:pt x="2082246" y="2471514"/>
                  </a:lnTo>
                  <a:lnTo>
                    <a:pt x="2128452" y="2478961"/>
                  </a:lnTo>
                  <a:lnTo>
                    <a:pt x="2174935" y="2485563"/>
                  </a:lnTo>
                  <a:lnTo>
                    <a:pt x="2221688" y="2491311"/>
                  </a:lnTo>
                  <a:lnTo>
                    <a:pt x="2268702" y="2496197"/>
                  </a:lnTo>
                  <a:lnTo>
                    <a:pt x="2315969" y="2500212"/>
                  </a:lnTo>
                  <a:lnTo>
                    <a:pt x="2363482" y="2503350"/>
                  </a:lnTo>
                  <a:lnTo>
                    <a:pt x="2411232" y="2505601"/>
                  </a:lnTo>
                  <a:lnTo>
                    <a:pt x="2459210" y="2506957"/>
                  </a:lnTo>
                  <a:lnTo>
                    <a:pt x="2507406" y="2507411"/>
                  </a:lnTo>
                  <a:lnTo>
                    <a:pt x="2507406" y="962851"/>
                  </a:lnTo>
                  <a:lnTo>
                    <a:pt x="2459354" y="961673"/>
                  </a:lnTo>
                  <a:lnTo>
                    <a:pt x="2411909" y="958175"/>
                  </a:lnTo>
                  <a:lnTo>
                    <a:pt x="2365128" y="952412"/>
                  </a:lnTo>
                  <a:lnTo>
                    <a:pt x="2319068" y="944439"/>
                  </a:lnTo>
                  <a:lnTo>
                    <a:pt x="2273783" y="934312"/>
                  </a:lnTo>
                  <a:lnTo>
                    <a:pt x="2229328" y="922086"/>
                  </a:lnTo>
                  <a:lnTo>
                    <a:pt x="2185760" y="907815"/>
                  </a:lnTo>
                  <a:lnTo>
                    <a:pt x="2143132" y="891556"/>
                  </a:lnTo>
                  <a:lnTo>
                    <a:pt x="2101500" y="873363"/>
                  </a:lnTo>
                  <a:lnTo>
                    <a:pt x="2060919" y="853291"/>
                  </a:lnTo>
                  <a:lnTo>
                    <a:pt x="2021445" y="831396"/>
                  </a:lnTo>
                  <a:lnTo>
                    <a:pt x="1983133" y="807732"/>
                  </a:lnTo>
                  <a:lnTo>
                    <a:pt x="1946037" y="782356"/>
                  </a:lnTo>
                  <a:lnTo>
                    <a:pt x="1910213" y="755321"/>
                  </a:lnTo>
                  <a:lnTo>
                    <a:pt x="1875715" y="726684"/>
                  </a:lnTo>
                  <a:lnTo>
                    <a:pt x="1842601" y="696498"/>
                  </a:lnTo>
                  <a:lnTo>
                    <a:pt x="1810923" y="664821"/>
                  </a:lnTo>
                  <a:lnTo>
                    <a:pt x="1780738" y="631706"/>
                  </a:lnTo>
                  <a:lnTo>
                    <a:pt x="1752100" y="597209"/>
                  </a:lnTo>
                  <a:lnTo>
                    <a:pt x="1725066" y="561385"/>
                  </a:lnTo>
                  <a:lnTo>
                    <a:pt x="1699689" y="524289"/>
                  </a:lnTo>
                  <a:lnTo>
                    <a:pt x="1676026" y="485976"/>
                  </a:lnTo>
                  <a:lnTo>
                    <a:pt x="1654130" y="446502"/>
                  </a:lnTo>
                  <a:lnTo>
                    <a:pt x="1634059" y="405921"/>
                  </a:lnTo>
                  <a:lnTo>
                    <a:pt x="1615865" y="364289"/>
                  </a:lnTo>
                  <a:lnTo>
                    <a:pt x="1599606" y="321662"/>
                  </a:lnTo>
                  <a:lnTo>
                    <a:pt x="1585336" y="278093"/>
                  </a:lnTo>
                  <a:lnTo>
                    <a:pt x="1573109" y="233639"/>
                  </a:lnTo>
                  <a:lnTo>
                    <a:pt x="1562982" y="188354"/>
                  </a:lnTo>
                  <a:lnTo>
                    <a:pt x="1555010" y="142293"/>
                  </a:lnTo>
                  <a:lnTo>
                    <a:pt x="1549247" y="95513"/>
                  </a:lnTo>
                  <a:lnTo>
                    <a:pt x="1545749" y="48067"/>
                  </a:lnTo>
                  <a:lnTo>
                    <a:pt x="1544570" y="0"/>
                  </a:lnTo>
                  <a:close/>
                </a:path>
              </a:pathLst>
            </a:custGeom>
            <a:solidFill>
              <a:srgbClr val="4C9224"/>
            </a:solidFill>
          </p:spPr>
          <p:txBody>
            <a:bodyPr wrap="square" lIns="0" tIns="0" rIns="0" bIns="0" rtlCol="0"/>
            <a:lstStyle/>
            <a:p>
              <a:endParaRPr/>
            </a:p>
          </p:txBody>
        </p:sp>
        <p:pic>
          <p:nvPicPr>
            <p:cNvPr id="5" name="object 5"/>
            <p:cNvPicPr/>
            <p:nvPr/>
          </p:nvPicPr>
          <p:blipFill>
            <a:blip r:embed="rId2" cstate="print"/>
            <a:stretch>
              <a:fillRect/>
            </a:stretch>
          </p:blipFill>
          <p:spPr>
            <a:xfrm>
              <a:off x="0" y="1821923"/>
              <a:ext cx="5654278" cy="8230126"/>
            </a:xfrm>
            <a:prstGeom prst="rect">
              <a:avLst/>
            </a:prstGeom>
          </p:spPr>
        </p:pic>
      </p:grpSp>
      <p:sp>
        <p:nvSpPr>
          <p:cNvPr id="6" name="object 6"/>
          <p:cNvSpPr txBox="1">
            <a:spLocks noGrp="1"/>
          </p:cNvSpPr>
          <p:nvPr>
            <p:ph type="title"/>
          </p:nvPr>
        </p:nvSpPr>
        <p:spPr>
          <a:xfrm>
            <a:off x="1809234" y="3363490"/>
            <a:ext cx="16485631" cy="709168"/>
          </a:xfrm>
          <a:prstGeom prst="rect">
            <a:avLst/>
          </a:prstGeom>
        </p:spPr>
        <p:txBody>
          <a:bodyPr vert="horz" wrap="square" lIns="0" tIns="16510" rIns="0" bIns="0" rtlCol="0">
            <a:spAutoFit/>
          </a:bodyPr>
          <a:lstStyle/>
          <a:p>
            <a:pPr marL="4890770">
              <a:lnSpc>
                <a:spcPct val="100000"/>
              </a:lnSpc>
              <a:spcBef>
                <a:spcPts val="130"/>
              </a:spcBef>
            </a:pPr>
            <a:r>
              <a:rPr lang="nl-NL" spc="-10" dirty="0">
                <a:solidFill>
                  <a:srgbClr val="FFFFFF"/>
                </a:solidFill>
              </a:rPr>
              <a:t>Inhoud</a:t>
            </a:r>
            <a:endParaRPr spc="-10" dirty="0">
              <a:solidFill>
                <a:srgbClr val="FFFFFF"/>
              </a:solidFill>
            </a:endParaRPr>
          </a:p>
        </p:txBody>
      </p:sp>
      <p:sp>
        <p:nvSpPr>
          <p:cNvPr id="7" name="object 7" descr="&#10;"/>
          <p:cNvSpPr txBox="1">
            <a:spLocks noGrp="1"/>
          </p:cNvSpPr>
          <p:nvPr>
            <p:ph type="body" idx="1"/>
          </p:nvPr>
        </p:nvSpPr>
        <p:spPr>
          <a:xfrm>
            <a:off x="6469921" y="4312757"/>
            <a:ext cx="11163935" cy="4152547"/>
          </a:xfrm>
          <a:prstGeom prst="rect">
            <a:avLst/>
          </a:prstGeom>
        </p:spPr>
        <p:txBody>
          <a:bodyPr vert="horz" wrap="square" lIns="0" tIns="12065" rIns="0" bIns="0" rtlCol="0">
            <a:spAutoFit/>
          </a:bodyPr>
          <a:lstStyle/>
          <a:p>
            <a:pPr marL="469900" marR="5080" indent="-457200">
              <a:lnSpc>
                <a:spcPct val="118100"/>
              </a:lnSpc>
              <a:spcBef>
                <a:spcPts val="95"/>
              </a:spcBef>
              <a:buFont typeface="Arial" panose="020B0604020202020204" pitchFamily="34" charset="0"/>
              <a:buChar char="•"/>
            </a:pPr>
            <a:r>
              <a:rPr lang="nl-NL" dirty="0">
                <a:solidFill>
                  <a:srgbClr val="FFFFFF"/>
                </a:solidFill>
              </a:rPr>
              <a:t>Schone Lucht Akkoord  (SLA) en scherp vergunnen</a:t>
            </a:r>
          </a:p>
          <a:p>
            <a:pPr marL="469900" marR="5080" indent="-457200">
              <a:lnSpc>
                <a:spcPct val="118100"/>
              </a:lnSpc>
              <a:spcBef>
                <a:spcPts val="95"/>
              </a:spcBef>
              <a:buFont typeface="Arial" panose="020B0604020202020204" pitchFamily="34" charset="0"/>
              <a:buChar char="•"/>
            </a:pPr>
            <a:r>
              <a:rPr lang="nl-NL" dirty="0">
                <a:solidFill>
                  <a:srgbClr val="FFFFFF"/>
                </a:solidFill>
              </a:rPr>
              <a:t>Implementatie </a:t>
            </a:r>
            <a:r>
              <a:rPr lang="nl-NL" dirty="0" err="1">
                <a:solidFill>
                  <a:srgbClr val="FFFFFF"/>
                </a:solidFill>
              </a:rPr>
              <a:t>BREFs</a:t>
            </a:r>
            <a:r>
              <a:rPr lang="nl-NL" dirty="0">
                <a:solidFill>
                  <a:srgbClr val="FFFFFF"/>
                </a:solidFill>
              </a:rPr>
              <a:t> in vergunningen</a:t>
            </a:r>
          </a:p>
          <a:p>
            <a:pPr marL="469900" marR="5080" indent="-457200">
              <a:lnSpc>
                <a:spcPct val="118100"/>
              </a:lnSpc>
              <a:spcBef>
                <a:spcPts val="95"/>
              </a:spcBef>
              <a:buFont typeface="Arial" panose="020B0604020202020204" pitchFamily="34" charset="0"/>
              <a:buChar char="•"/>
            </a:pPr>
            <a:r>
              <a:rPr lang="nl-NL" dirty="0">
                <a:solidFill>
                  <a:srgbClr val="FFFFFF"/>
                </a:solidFill>
              </a:rPr>
              <a:t>BREF Oplegnotities</a:t>
            </a:r>
          </a:p>
          <a:p>
            <a:pPr marL="469900" marR="5080" indent="-457200">
              <a:lnSpc>
                <a:spcPct val="118100"/>
              </a:lnSpc>
              <a:spcBef>
                <a:spcPts val="95"/>
              </a:spcBef>
              <a:buFont typeface="Arial" panose="020B0604020202020204" pitchFamily="34" charset="0"/>
              <a:buChar char="•"/>
            </a:pPr>
            <a:r>
              <a:rPr lang="nl-NL" dirty="0">
                <a:solidFill>
                  <a:srgbClr val="FFFFFF"/>
                </a:solidFill>
              </a:rPr>
              <a:t>Praktijkvoorbeeld realistisch emissies vergunnen</a:t>
            </a:r>
          </a:p>
          <a:p>
            <a:pPr marL="469900" marR="5080" indent="-457200">
              <a:lnSpc>
                <a:spcPct val="118100"/>
              </a:lnSpc>
              <a:spcBef>
                <a:spcPts val="95"/>
              </a:spcBef>
              <a:buFont typeface="Arial" panose="020B0604020202020204" pitchFamily="34" charset="0"/>
              <a:buChar char="•"/>
            </a:pPr>
            <a:r>
              <a:rPr lang="nl-NL" dirty="0">
                <a:solidFill>
                  <a:srgbClr val="FFFFFF"/>
                </a:solidFill>
              </a:rPr>
              <a:t>Overige Hulpmiddelen</a:t>
            </a:r>
          </a:p>
          <a:p>
            <a:pPr marL="12700" marR="5080">
              <a:lnSpc>
                <a:spcPct val="118100"/>
              </a:lnSpc>
              <a:spcBef>
                <a:spcPts val="95"/>
              </a:spcBef>
            </a:pPr>
            <a:endParaRPr lang="nl-NL" dirty="0">
              <a:solidFill>
                <a:srgbClr val="FFFFFF"/>
              </a:solidFill>
            </a:endParaRPr>
          </a:p>
          <a:p>
            <a:pPr marL="12700" marR="328930">
              <a:lnSpc>
                <a:spcPts val="4530"/>
              </a:lnSpc>
              <a:spcBef>
                <a:spcPts val="120"/>
              </a:spcBef>
            </a:pPr>
            <a:endParaRPr spc="-10" dirty="0">
              <a:solidFill>
                <a:srgbClr val="FFFFFF"/>
              </a:solidFill>
            </a:endParaRPr>
          </a:p>
        </p:txBody>
      </p:sp>
    </p:spTree>
    <p:extLst>
      <p:ext uri="{BB962C8B-B14F-4D97-AF65-F5344CB8AC3E}">
        <p14:creationId xmlns:p14="http://schemas.microsoft.com/office/powerpoint/2010/main" val="176440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p:cNvSpPr txBox="1">
            <a:spLocks noGrp="1"/>
          </p:cNvSpPr>
          <p:nvPr>
            <p:ph type="title"/>
          </p:nvPr>
        </p:nvSpPr>
        <p:spPr>
          <a:xfrm>
            <a:off x="767358" y="1616075"/>
            <a:ext cx="18538600" cy="1434327"/>
          </a:xfrm>
          <a:prstGeom prst="rect">
            <a:avLst/>
          </a:prstGeom>
        </p:spPr>
        <p:txBody>
          <a:bodyPr vert="horz" wrap="square" lIns="0" tIns="79335" rIns="0" bIns="0" rtlCol="0">
            <a:spAutoFit/>
          </a:bodyPr>
          <a:lstStyle/>
          <a:p>
            <a:pPr marL="12700">
              <a:lnSpc>
                <a:spcPct val="100000"/>
              </a:lnSpc>
              <a:spcBef>
                <a:spcPts val="130"/>
              </a:spcBef>
            </a:pPr>
            <a:r>
              <a:rPr lang="nl-NL" sz="4400" spc="-10" dirty="0"/>
              <a:t>Praktijkvoorbeeld BBT vaststellen bij een  levensmiddeleninstallatie</a:t>
            </a:r>
            <a:endParaRPr sz="4400" spc="-10" dirty="0"/>
          </a:p>
        </p:txBody>
      </p:sp>
      <p:sp>
        <p:nvSpPr>
          <p:cNvPr id="8" name="object 5"/>
          <p:cNvSpPr txBox="1"/>
          <p:nvPr/>
        </p:nvSpPr>
        <p:spPr>
          <a:xfrm>
            <a:off x="1038450" y="3597275"/>
            <a:ext cx="17996416" cy="4156522"/>
          </a:xfrm>
          <a:prstGeom prst="rect">
            <a:avLst/>
          </a:prstGeom>
        </p:spPr>
        <p:txBody>
          <a:bodyPr vert="horz" wrap="square" lIns="0" tIns="12065" rIns="0" bIns="0" rtlCol="0">
            <a:spAutoFit/>
          </a:bodyPr>
          <a:lstStyle/>
          <a:p>
            <a:pPr marL="12700" marR="5080">
              <a:lnSpc>
                <a:spcPct val="118100"/>
              </a:lnSpc>
              <a:spcBef>
                <a:spcPts val="95"/>
              </a:spcBef>
            </a:pPr>
            <a:r>
              <a:rPr lang="nl-NL" sz="3200" dirty="0">
                <a:solidFill>
                  <a:srgbClr val="275837"/>
                </a:solidFill>
                <a:latin typeface="Asap"/>
                <a:cs typeface="Asap"/>
              </a:rPr>
              <a:t>Bestaande gasturbine van 200 MW en een na-geschakelde bijgestookte ketel (STEG)</a:t>
            </a:r>
          </a:p>
          <a:p>
            <a:pPr marL="469900" marR="5080" indent="-457200">
              <a:lnSpc>
                <a:spcPct val="118100"/>
              </a:lnSpc>
              <a:spcBef>
                <a:spcPts val="95"/>
              </a:spcBef>
              <a:buFont typeface="Wingdings" panose="05000000000000000000" pitchFamily="2" charset="2"/>
              <a:buChar char="Ø"/>
            </a:pPr>
            <a:r>
              <a:rPr lang="nl-NL" sz="3200" dirty="0">
                <a:solidFill>
                  <a:srgbClr val="275837"/>
                </a:solidFill>
                <a:latin typeface="Asap"/>
                <a:cs typeface="Asap"/>
              </a:rPr>
              <a:t>Datum vergunningverlening januari 2001</a:t>
            </a:r>
          </a:p>
          <a:p>
            <a:pPr marL="469900" marR="5080" indent="-457200">
              <a:lnSpc>
                <a:spcPct val="118100"/>
              </a:lnSpc>
              <a:spcBef>
                <a:spcPts val="95"/>
              </a:spcBef>
              <a:buFont typeface="Wingdings" panose="05000000000000000000" pitchFamily="2" charset="2"/>
              <a:buChar char="Ø"/>
            </a:pPr>
            <a:r>
              <a:rPr lang="nl-NL" sz="3200" dirty="0" err="1">
                <a:solidFill>
                  <a:srgbClr val="275837"/>
                </a:solidFill>
                <a:latin typeface="Asap"/>
                <a:cs typeface="Asap"/>
              </a:rPr>
              <a:t>NOx-emissie</a:t>
            </a:r>
            <a:r>
              <a:rPr lang="nl-NL" sz="3200" dirty="0">
                <a:solidFill>
                  <a:srgbClr val="275837"/>
                </a:solidFill>
                <a:latin typeface="Asap"/>
                <a:cs typeface="Asap"/>
              </a:rPr>
              <a:t>: 75 mg/Nm</a:t>
            </a:r>
            <a:r>
              <a:rPr lang="nl-NL" sz="3200" baseline="30000" dirty="0">
                <a:solidFill>
                  <a:srgbClr val="275837"/>
                </a:solidFill>
                <a:latin typeface="Asap"/>
                <a:cs typeface="Asap"/>
              </a:rPr>
              <a:t>3 </a:t>
            </a:r>
            <a:r>
              <a:rPr lang="nl-NL" sz="3200" dirty="0">
                <a:solidFill>
                  <a:srgbClr val="275837"/>
                </a:solidFill>
                <a:latin typeface="Asap"/>
                <a:cs typeface="Asap"/>
              </a:rPr>
              <a:t>door toepassing stoominjectie.</a:t>
            </a:r>
          </a:p>
          <a:p>
            <a:pPr marL="469900" marR="5080" indent="-457200">
              <a:lnSpc>
                <a:spcPct val="118100"/>
              </a:lnSpc>
              <a:spcBef>
                <a:spcPts val="95"/>
              </a:spcBef>
              <a:buFont typeface="Wingdings" panose="05000000000000000000" pitchFamily="2" charset="2"/>
              <a:buChar char="Ø"/>
            </a:pPr>
            <a:r>
              <a:rPr lang="nl-NL" sz="3200" dirty="0">
                <a:solidFill>
                  <a:srgbClr val="275837"/>
                </a:solidFill>
                <a:latin typeface="Asap"/>
                <a:cs typeface="Asap"/>
              </a:rPr>
              <a:t>Aanvraag voor maatwerk: 50 mg/Nm</a:t>
            </a:r>
            <a:r>
              <a:rPr lang="nl-NL" sz="3200" baseline="30000" dirty="0">
                <a:solidFill>
                  <a:srgbClr val="275837"/>
                </a:solidFill>
                <a:latin typeface="Asap"/>
                <a:cs typeface="Asap"/>
              </a:rPr>
              <a:t>3</a:t>
            </a:r>
            <a:r>
              <a:rPr lang="nl-NL" sz="3200" dirty="0">
                <a:solidFill>
                  <a:srgbClr val="275837"/>
                </a:solidFill>
                <a:latin typeface="Asap"/>
                <a:cs typeface="Asap"/>
              </a:rPr>
              <a:t> door verhogen stoominjectie</a:t>
            </a:r>
          </a:p>
          <a:p>
            <a:pPr marL="469900" marR="5080" indent="-457200">
              <a:lnSpc>
                <a:spcPct val="118100"/>
              </a:lnSpc>
              <a:spcBef>
                <a:spcPts val="95"/>
              </a:spcBef>
              <a:buFont typeface="Wingdings" panose="05000000000000000000" pitchFamily="2" charset="2"/>
              <a:buChar char="Ø"/>
            </a:pPr>
            <a:endParaRPr lang="nl-NL" sz="3200" dirty="0">
              <a:solidFill>
                <a:srgbClr val="275837"/>
              </a:solidFill>
              <a:latin typeface="Asap"/>
              <a:cs typeface="Asap"/>
            </a:endParaRPr>
          </a:p>
          <a:p>
            <a:pPr marL="12700" marR="5080">
              <a:lnSpc>
                <a:spcPct val="118100"/>
              </a:lnSpc>
              <a:spcBef>
                <a:spcPts val="95"/>
              </a:spcBef>
            </a:pPr>
            <a:r>
              <a:rPr lang="nl-NL" sz="3200" dirty="0">
                <a:solidFill>
                  <a:srgbClr val="275837"/>
                </a:solidFill>
                <a:latin typeface="Asap"/>
                <a:cs typeface="Asap"/>
              </a:rPr>
              <a:t>Wat te doen als vergunningverlener?</a:t>
            </a:r>
          </a:p>
          <a:p>
            <a:pPr marL="469900" marR="5080" indent="-457200">
              <a:lnSpc>
                <a:spcPct val="118100"/>
              </a:lnSpc>
              <a:spcBef>
                <a:spcPts val="95"/>
              </a:spcBef>
              <a:buFont typeface="Arial" panose="020B0604020202020204" pitchFamily="34" charset="0"/>
              <a:buChar char="•"/>
            </a:pPr>
            <a:endParaRPr lang="nl-NL" sz="3200" dirty="0">
              <a:solidFill>
                <a:srgbClr val="275837"/>
              </a:solidFill>
              <a:latin typeface="Asap"/>
              <a:cs typeface="Asap"/>
            </a:endParaRPr>
          </a:p>
        </p:txBody>
      </p:sp>
    </p:spTree>
    <p:extLst>
      <p:ext uri="{BB962C8B-B14F-4D97-AF65-F5344CB8AC3E}">
        <p14:creationId xmlns:p14="http://schemas.microsoft.com/office/powerpoint/2010/main" val="570764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noGrp="1"/>
          </p:cNvSpPr>
          <p:nvPr>
            <p:ph type="title"/>
          </p:nvPr>
        </p:nvSpPr>
        <p:spPr>
          <a:xfrm>
            <a:off x="5327650" y="473075"/>
            <a:ext cx="16485631" cy="790625"/>
          </a:xfrm>
          <a:prstGeom prst="rect">
            <a:avLst/>
          </a:prstGeom>
        </p:spPr>
        <p:txBody>
          <a:bodyPr vert="horz" wrap="square" lIns="0" tIns="79335" rIns="0" bIns="0" rtlCol="0">
            <a:spAutoFit/>
          </a:bodyPr>
          <a:lstStyle/>
          <a:p>
            <a:pPr marL="12700">
              <a:lnSpc>
                <a:spcPct val="100000"/>
              </a:lnSpc>
              <a:spcBef>
                <a:spcPts val="130"/>
              </a:spcBef>
            </a:pPr>
            <a:r>
              <a:rPr lang="nl-NL" spc="-10" dirty="0"/>
              <a:t>Praktijkvoorbeeld – stappen (1-4)</a:t>
            </a:r>
            <a:endParaRPr spc="-10" dirty="0"/>
          </a:p>
        </p:txBody>
      </p:sp>
      <p:sp>
        <p:nvSpPr>
          <p:cNvPr id="4" name="object 5"/>
          <p:cNvSpPr txBox="1"/>
          <p:nvPr/>
        </p:nvSpPr>
        <p:spPr>
          <a:xfrm>
            <a:off x="1212850" y="2378075"/>
            <a:ext cx="17996416" cy="6532045"/>
          </a:xfrm>
          <a:prstGeom prst="rect">
            <a:avLst/>
          </a:prstGeom>
        </p:spPr>
        <p:txBody>
          <a:bodyPr vert="horz" wrap="square" lIns="0" tIns="12065" rIns="0" bIns="0" rtlCol="0">
            <a:noAutofit/>
          </a:bodyPr>
          <a:lstStyle/>
          <a:p>
            <a:pPr marL="527050" marR="5080" indent="-514350">
              <a:lnSpc>
                <a:spcPct val="118100"/>
              </a:lnSpc>
              <a:spcBef>
                <a:spcPts val="95"/>
              </a:spcBef>
              <a:buFont typeface="+mj-lt"/>
              <a:buAutoNum type="arabicPeriod"/>
            </a:pPr>
            <a:r>
              <a:rPr lang="nl-NL" sz="3200" b="1" dirty="0">
                <a:solidFill>
                  <a:srgbClr val="275837"/>
                </a:solidFill>
                <a:latin typeface="Asap"/>
                <a:cs typeface="Asap"/>
              </a:rPr>
              <a:t>Check algemene regels (§ 4.3. Grote stookinstallatie Bal)</a:t>
            </a:r>
          </a:p>
          <a:p>
            <a:pPr marL="469900" marR="5080" lvl="5"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Gebruik </a:t>
            </a:r>
            <a:r>
              <a:rPr lang="nl-NL" sz="3200" dirty="0" err="1">
                <a:solidFill>
                  <a:srgbClr val="275837"/>
                </a:solidFill>
                <a:latin typeface="Asap"/>
                <a:cs typeface="Asap"/>
              </a:rPr>
              <a:t>BALees</a:t>
            </a:r>
            <a:r>
              <a:rPr lang="nl-NL" sz="3200" dirty="0">
                <a:solidFill>
                  <a:srgbClr val="275837"/>
                </a:solidFill>
                <a:latin typeface="Asap"/>
                <a:cs typeface="Asap"/>
              </a:rPr>
              <a:t>  (</a:t>
            </a:r>
            <a:r>
              <a:rPr lang="nl-NL" sz="3200" dirty="0">
                <a:solidFill>
                  <a:srgbClr val="275837"/>
                </a:solidFill>
                <a:latin typeface="Asap"/>
                <a:cs typeface="Asap"/>
                <a:hlinkClick r:id="rId3"/>
              </a:rPr>
              <a:t>www.iplo.nl/balees</a:t>
            </a:r>
            <a:r>
              <a:rPr lang="nl-NL" sz="3200" dirty="0">
                <a:solidFill>
                  <a:srgbClr val="275837"/>
                </a:solidFill>
                <a:latin typeface="Asap"/>
                <a:cs typeface="Asap"/>
              </a:rPr>
              <a:t>) </a:t>
            </a:r>
          </a:p>
          <a:p>
            <a:pPr marL="469900" marR="5080" lvl="5"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na implementatie </a:t>
            </a:r>
            <a:r>
              <a:rPr lang="nl-NL" sz="3200" dirty="0" err="1">
                <a:solidFill>
                  <a:srgbClr val="275837"/>
                </a:solidFill>
                <a:latin typeface="Asap"/>
                <a:cs typeface="Asap"/>
              </a:rPr>
              <a:t>BBTc</a:t>
            </a:r>
            <a:r>
              <a:rPr lang="nl-NL" sz="3200" dirty="0">
                <a:solidFill>
                  <a:srgbClr val="275837"/>
                </a:solidFill>
                <a:latin typeface="Asap"/>
                <a:cs typeface="Asap"/>
              </a:rPr>
              <a:t> LCP: 35 mg/Nm</a:t>
            </a:r>
            <a:r>
              <a:rPr lang="nl-NL" sz="3200" baseline="30000" dirty="0">
                <a:solidFill>
                  <a:srgbClr val="275837"/>
                </a:solidFill>
                <a:latin typeface="Asap"/>
                <a:cs typeface="Asap"/>
              </a:rPr>
              <a:t>3</a:t>
            </a:r>
            <a:r>
              <a:rPr lang="nl-NL" sz="3200" dirty="0">
                <a:solidFill>
                  <a:srgbClr val="275837"/>
                </a:solidFill>
                <a:latin typeface="Asap"/>
                <a:cs typeface="Asap"/>
              </a:rPr>
              <a:t> met maatwerk tot 50 mg/Nm</a:t>
            </a:r>
            <a:r>
              <a:rPr lang="nl-NL" sz="3200" baseline="30000" dirty="0">
                <a:solidFill>
                  <a:srgbClr val="275837"/>
                </a:solidFill>
                <a:latin typeface="Asap"/>
                <a:cs typeface="Asap"/>
              </a:rPr>
              <a:t>3</a:t>
            </a:r>
            <a:r>
              <a:rPr lang="nl-NL" sz="3200" dirty="0">
                <a:solidFill>
                  <a:srgbClr val="275837"/>
                </a:solidFill>
                <a:latin typeface="Asap"/>
                <a:cs typeface="Asap"/>
              </a:rPr>
              <a:t> (maandgemiddeld) </a:t>
            </a:r>
            <a:endParaRPr lang="nl-NL" sz="3200" baseline="30000" dirty="0">
              <a:solidFill>
                <a:srgbClr val="FF0000"/>
              </a:solidFill>
              <a:latin typeface="Asap"/>
              <a:cs typeface="Asap"/>
            </a:endParaRPr>
          </a:p>
          <a:p>
            <a:pPr marL="527050" marR="5080" indent="-514350">
              <a:lnSpc>
                <a:spcPct val="118100"/>
              </a:lnSpc>
              <a:spcBef>
                <a:spcPts val="95"/>
              </a:spcBef>
              <a:buFont typeface="+mj-lt"/>
              <a:buAutoNum type="arabicPeriod" startAt="2"/>
            </a:pPr>
            <a:r>
              <a:rPr lang="nl-NL" sz="3200" b="1" dirty="0">
                <a:solidFill>
                  <a:srgbClr val="275837"/>
                </a:solidFill>
                <a:latin typeface="Asap"/>
                <a:cs typeface="Asap"/>
              </a:rPr>
              <a:t>Check BREF grote stookinstallaties (BREF LCP)</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één of combinatie van </a:t>
            </a:r>
            <a:r>
              <a:rPr lang="nl-NL" sz="3200" dirty="0" err="1">
                <a:solidFill>
                  <a:srgbClr val="275837"/>
                </a:solidFill>
                <a:latin typeface="Asap"/>
                <a:cs typeface="Asap"/>
              </a:rPr>
              <a:t>BBT’s</a:t>
            </a:r>
            <a:r>
              <a:rPr lang="nl-NL" sz="3200" dirty="0">
                <a:solidFill>
                  <a:srgbClr val="275837"/>
                </a:solidFill>
                <a:latin typeface="Asap"/>
                <a:cs typeface="Asap"/>
              </a:rPr>
              <a:t>:</a:t>
            </a:r>
          </a:p>
          <a:p>
            <a:pPr marL="469900" marR="5080" lvl="6" indent="-457200" defTabSz="457200">
              <a:lnSpc>
                <a:spcPct val="118100"/>
              </a:lnSpc>
              <a:spcBef>
                <a:spcPts val="95"/>
              </a:spcBef>
              <a:buFont typeface="Arial" panose="020B0604020202020204" pitchFamily="34" charset="0"/>
              <a:buChar char="•"/>
            </a:pPr>
            <a:r>
              <a:rPr lang="nl-NL" sz="3200" dirty="0">
                <a:solidFill>
                  <a:srgbClr val="275837"/>
                </a:solidFill>
                <a:latin typeface="Asap"/>
                <a:cs typeface="Asap"/>
              </a:rPr>
              <a:t>stoominjectie, low </a:t>
            </a:r>
            <a:r>
              <a:rPr lang="nl-NL" sz="3200" dirty="0" err="1">
                <a:solidFill>
                  <a:srgbClr val="275837"/>
                </a:solidFill>
                <a:latin typeface="Asap"/>
                <a:cs typeface="Asap"/>
              </a:rPr>
              <a:t>NOx</a:t>
            </a:r>
            <a:r>
              <a:rPr lang="nl-NL" sz="3200" dirty="0">
                <a:solidFill>
                  <a:srgbClr val="275837"/>
                </a:solidFill>
                <a:latin typeface="Asap"/>
                <a:cs typeface="Asap"/>
              </a:rPr>
              <a:t> branders, selectieve katalytische reductie (SCR), dry low </a:t>
            </a:r>
            <a:r>
              <a:rPr lang="nl-NL" sz="3200" dirty="0" err="1">
                <a:solidFill>
                  <a:srgbClr val="275837"/>
                </a:solidFill>
                <a:latin typeface="Asap"/>
                <a:cs typeface="Asap"/>
              </a:rPr>
              <a:t>NOx</a:t>
            </a:r>
            <a:r>
              <a:rPr lang="nl-NL" sz="3200" dirty="0">
                <a:solidFill>
                  <a:srgbClr val="275837"/>
                </a:solidFill>
                <a:latin typeface="Asap"/>
                <a:cs typeface="Asap"/>
              </a:rPr>
              <a:t> branders (DLN), geavanceerd regelsysteem</a:t>
            </a:r>
          </a:p>
          <a:p>
            <a:pPr marL="469900" marR="5080" lvl="4"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BBT-GEN: jaargemiddeld 10-45 mg/Nm</a:t>
            </a:r>
            <a:r>
              <a:rPr lang="nl-NL" sz="3200" baseline="30000" dirty="0">
                <a:solidFill>
                  <a:srgbClr val="275837"/>
                </a:solidFill>
                <a:latin typeface="Asap"/>
                <a:cs typeface="Asap"/>
              </a:rPr>
              <a:t>3</a:t>
            </a:r>
            <a:r>
              <a:rPr lang="nl-NL" sz="3200" dirty="0">
                <a:solidFill>
                  <a:srgbClr val="275837"/>
                </a:solidFill>
                <a:latin typeface="Asap"/>
                <a:cs typeface="Asap"/>
              </a:rPr>
              <a:t> en </a:t>
            </a:r>
            <a:r>
              <a:rPr lang="nl-NL" sz="3200" dirty="0" err="1">
                <a:solidFill>
                  <a:srgbClr val="275837"/>
                </a:solidFill>
                <a:latin typeface="Asap"/>
                <a:cs typeface="Asap"/>
              </a:rPr>
              <a:t>daggemiddeld</a:t>
            </a:r>
            <a:r>
              <a:rPr lang="nl-NL" sz="3200" dirty="0">
                <a:solidFill>
                  <a:srgbClr val="275837"/>
                </a:solidFill>
                <a:latin typeface="Asap"/>
                <a:cs typeface="Asap"/>
              </a:rPr>
              <a:t> 35-55 mg/Nm</a:t>
            </a:r>
            <a:r>
              <a:rPr lang="nl-NL" sz="3200" baseline="30000" dirty="0">
                <a:solidFill>
                  <a:srgbClr val="275837"/>
                </a:solidFill>
                <a:latin typeface="Asap"/>
                <a:cs typeface="Asap"/>
              </a:rPr>
              <a:t>3 </a:t>
            </a:r>
          </a:p>
          <a:p>
            <a:pPr marL="12700" marR="5080" defTabSz="457200">
              <a:lnSpc>
                <a:spcPct val="118100"/>
              </a:lnSpc>
              <a:spcBef>
                <a:spcPts val="95"/>
              </a:spcBef>
            </a:pPr>
            <a:r>
              <a:rPr lang="nl-NL" sz="3200" baseline="30000" dirty="0">
                <a:solidFill>
                  <a:srgbClr val="275837"/>
                </a:solidFill>
                <a:latin typeface="Asap"/>
                <a:cs typeface="Asap"/>
                <a:sym typeface="Wingdings" panose="05000000000000000000" pitchFamily="2" charset="2"/>
              </a:rPr>
              <a:t>	</a:t>
            </a:r>
            <a:r>
              <a:rPr lang="nl-NL" sz="3200" dirty="0">
                <a:solidFill>
                  <a:srgbClr val="275837"/>
                </a:solidFill>
                <a:latin typeface="Asap"/>
                <a:cs typeface="Asap"/>
                <a:sym typeface="Wingdings" panose="05000000000000000000" pitchFamily="2" charset="2"/>
              </a:rPr>
              <a:t> max maandgemiddelde 50 </a:t>
            </a:r>
            <a:r>
              <a:rPr lang="nl-NL" sz="3200" dirty="0">
                <a:solidFill>
                  <a:srgbClr val="275837"/>
                </a:solidFill>
                <a:latin typeface="Asap"/>
                <a:cs typeface="Asap"/>
              </a:rPr>
              <a:t>mg/Nm</a:t>
            </a:r>
            <a:r>
              <a:rPr lang="nl-NL" sz="3200" baseline="30000" dirty="0">
                <a:solidFill>
                  <a:srgbClr val="275837"/>
                </a:solidFill>
                <a:latin typeface="Asap"/>
                <a:cs typeface="Asap"/>
              </a:rPr>
              <a:t>3  </a:t>
            </a:r>
            <a:endParaRPr lang="nl-NL" sz="3200" dirty="0">
              <a:solidFill>
                <a:srgbClr val="275837"/>
              </a:solidFill>
              <a:latin typeface="Asap"/>
              <a:cs typeface="Asap"/>
            </a:endParaRPr>
          </a:p>
          <a:p>
            <a:pPr marL="527050" marR="5080" indent="-514350">
              <a:lnSpc>
                <a:spcPct val="118100"/>
              </a:lnSpc>
              <a:spcBef>
                <a:spcPts val="95"/>
              </a:spcBef>
              <a:buFont typeface="+mj-lt"/>
              <a:buAutoNum type="arabicPeriod" startAt="3"/>
            </a:pPr>
            <a:r>
              <a:rPr lang="nl-NL" sz="3200" b="1" dirty="0">
                <a:solidFill>
                  <a:srgbClr val="275837"/>
                </a:solidFill>
                <a:latin typeface="Asap"/>
                <a:cs typeface="Asap"/>
              </a:rPr>
              <a:t>Check oplegnotitie</a:t>
            </a:r>
          </a:p>
          <a:p>
            <a:pPr marL="469900" marR="5080" indent="-457200" algn="l">
              <a:lnSpc>
                <a:spcPct val="118100"/>
              </a:lnSpc>
              <a:spcBef>
                <a:spcPts val="95"/>
              </a:spcBef>
              <a:buFont typeface="Arial" panose="020B0604020202020204" pitchFamily="34" charset="0"/>
              <a:buChar char="•"/>
            </a:pPr>
            <a:r>
              <a:rPr lang="nl-NL" sz="3200" dirty="0">
                <a:solidFill>
                  <a:srgbClr val="275837"/>
                </a:solidFill>
                <a:latin typeface="Asap"/>
                <a:cs typeface="Asap"/>
              </a:rPr>
              <a:t>45/158=28% referentie-installaties &lt; 25 mg/Nm</a:t>
            </a:r>
            <a:r>
              <a:rPr lang="nl-NL" sz="3200" baseline="30000" dirty="0">
                <a:solidFill>
                  <a:srgbClr val="275837"/>
                </a:solidFill>
                <a:latin typeface="Asap"/>
                <a:cs typeface="Asap"/>
              </a:rPr>
              <a:t>3 </a:t>
            </a:r>
            <a:r>
              <a:rPr lang="nl-NL" sz="3200" dirty="0">
                <a:solidFill>
                  <a:srgbClr val="275837"/>
                </a:solidFill>
                <a:latin typeface="Asap"/>
                <a:cs typeface="Asap"/>
              </a:rPr>
              <a:t>(</a:t>
            </a:r>
            <a:r>
              <a:rPr lang="nl-NL" sz="3200" dirty="0">
                <a:solidFill>
                  <a:srgbClr val="275837"/>
                </a:solidFill>
                <a:latin typeface="Asap"/>
                <a:cs typeface="Asap"/>
                <a:hlinkClick r:id="rId4"/>
              </a:rPr>
              <a:t>www.iplo.nl/oplegnotities</a:t>
            </a:r>
            <a:r>
              <a:rPr lang="nl-NL" sz="3200" dirty="0">
                <a:solidFill>
                  <a:srgbClr val="275837"/>
                </a:solidFill>
                <a:latin typeface="Asap"/>
                <a:cs typeface="Asap"/>
              </a:rPr>
              <a:t>)</a:t>
            </a:r>
          </a:p>
        </p:txBody>
      </p:sp>
      <p:pic>
        <p:nvPicPr>
          <p:cNvPr id="2" name="Afbeelding 1" descr="Afbeelding uit de oplegnotitie BREF grote stookinstallaties voor de stof NOx. Waarbij de  28% van de referentie installaties kan voldoen aan de emissiegrenswaarde van 25 mg/Nm3."/>
          <p:cNvPicPr>
            <a:picLocks noChangeAspect="1"/>
          </p:cNvPicPr>
          <p:nvPr/>
        </p:nvPicPr>
        <p:blipFill>
          <a:blip r:embed="rId5"/>
          <a:stretch>
            <a:fillRect/>
          </a:stretch>
        </p:blipFill>
        <p:spPr>
          <a:xfrm>
            <a:off x="1212850" y="8910120"/>
            <a:ext cx="14958689" cy="2383355"/>
          </a:xfrm>
          <a:prstGeom prst="rect">
            <a:avLst/>
          </a:prstGeom>
        </p:spPr>
      </p:pic>
    </p:spTree>
    <p:extLst>
      <p:ext uri="{BB962C8B-B14F-4D97-AF65-F5344CB8AC3E}">
        <p14:creationId xmlns:p14="http://schemas.microsoft.com/office/powerpoint/2010/main" val="94233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809234" y="2225675"/>
            <a:ext cx="16485631" cy="790625"/>
          </a:xfrm>
          <a:prstGeom prst="rect">
            <a:avLst/>
          </a:prstGeom>
        </p:spPr>
        <p:txBody>
          <a:bodyPr vert="horz" wrap="square" lIns="0" tIns="79335" rIns="0" bIns="0" rtlCol="0">
            <a:spAutoFit/>
          </a:bodyPr>
          <a:lstStyle/>
          <a:p>
            <a:pPr marL="12700">
              <a:lnSpc>
                <a:spcPct val="100000"/>
              </a:lnSpc>
              <a:spcBef>
                <a:spcPts val="130"/>
              </a:spcBef>
            </a:pPr>
            <a:r>
              <a:rPr lang="nl-NL" spc="-10" dirty="0"/>
              <a:t>Praktijkvoorbeeld – stappen (2-4)</a:t>
            </a:r>
            <a:endParaRPr spc="-10" dirty="0"/>
          </a:p>
        </p:txBody>
      </p:sp>
      <p:sp>
        <p:nvSpPr>
          <p:cNvPr id="5" name="object 5"/>
          <p:cNvSpPr txBox="1"/>
          <p:nvPr/>
        </p:nvSpPr>
        <p:spPr>
          <a:xfrm>
            <a:off x="1809233" y="3368675"/>
            <a:ext cx="18294865" cy="6495176"/>
          </a:xfrm>
          <a:prstGeom prst="rect">
            <a:avLst/>
          </a:prstGeom>
        </p:spPr>
        <p:txBody>
          <a:bodyPr vert="horz" wrap="square" lIns="0" tIns="12065" rIns="0" bIns="0" rtlCol="0">
            <a:spAutoFit/>
          </a:bodyPr>
          <a:lstStyle/>
          <a:p>
            <a:pPr marL="527050" marR="5080" indent="-514350">
              <a:lnSpc>
                <a:spcPct val="118100"/>
              </a:lnSpc>
              <a:spcBef>
                <a:spcPts val="95"/>
              </a:spcBef>
              <a:buFont typeface="+mj-lt"/>
              <a:buAutoNum type="arabicPeriod" startAt="4"/>
            </a:pPr>
            <a:r>
              <a:rPr lang="nl-NL" sz="3200" b="1" dirty="0">
                <a:solidFill>
                  <a:srgbClr val="275837"/>
                </a:solidFill>
                <a:latin typeface="Asap"/>
                <a:cs typeface="Asap"/>
              </a:rPr>
              <a:t>Check kosteneffectiviteit SCR</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Berekening rookgasdebiet met (</a:t>
            </a:r>
            <a:r>
              <a:rPr lang="nl-NL" sz="3200" dirty="0">
                <a:solidFill>
                  <a:srgbClr val="275837"/>
                </a:solidFill>
                <a:latin typeface="Asap"/>
                <a:cs typeface="Asap"/>
                <a:hlinkClick r:id="rId3"/>
              </a:rPr>
              <a:t>CalComEmis</a:t>
            </a:r>
            <a:r>
              <a:rPr lang="nl-NL" sz="3200" dirty="0">
                <a:solidFill>
                  <a:srgbClr val="275837"/>
                </a:solidFill>
                <a:latin typeface="Asap"/>
                <a:cs typeface="Asap"/>
              </a:rPr>
              <a:t>) </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Gebruik hulpmiddel voor KE-berekening (</a:t>
            </a:r>
            <a:r>
              <a:rPr lang="nl-NL" sz="3200" dirty="0">
                <a:solidFill>
                  <a:srgbClr val="275837"/>
                </a:solidFill>
                <a:latin typeface="Asap"/>
                <a:cs typeface="Asap"/>
                <a:hlinkClick r:id="rId4"/>
              </a:rPr>
              <a:t>www.iplo.nl/factsheetstool</a:t>
            </a:r>
            <a:r>
              <a:rPr lang="nl-NL" sz="3200" dirty="0">
                <a:solidFill>
                  <a:srgbClr val="275837"/>
                </a:solidFill>
                <a:latin typeface="Asap"/>
                <a:cs typeface="Asap"/>
              </a:rPr>
              <a:t>) </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rPr>
              <a:t>Voer debiet, concentratie, bedrijfstijd, verontreiniging en techniek in </a:t>
            </a:r>
            <a:r>
              <a:rPr lang="nl-NL" sz="3200" dirty="0">
                <a:solidFill>
                  <a:srgbClr val="275837"/>
                </a:solidFill>
                <a:latin typeface="Asap"/>
                <a:cs typeface="Asap"/>
                <a:sym typeface="Wingdings" panose="05000000000000000000" pitchFamily="2" charset="2"/>
              </a:rPr>
              <a:t> </a:t>
            </a:r>
          </a:p>
          <a:p>
            <a:pPr marL="469900" marR="5080" indent="-457200">
              <a:lnSpc>
                <a:spcPct val="118100"/>
              </a:lnSpc>
              <a:spcBef>
                <a:spcPts val="95"/>
              </a:spcBef>
              <a:buFont typeface="Arial" panose="020B0604020202020204" pitchFamily="34" charset="0"/>
              <a:buChar char="•"/>
            </a:pPr>
            <a:r>
              <a:rPr lang="nl-NL" sz="3200" dirty="0">
                <a:solidFill>
                  <a:srgbClr val="275837"/>
                </a:solidFill>
                <a:latin typeface="Asap"/>
                <a:cs typeface="Asap"/>
                <a:sym typeface="Wingdings" panose="05000000000000000000" pitchFamily="2" charset="2"/>
              </a:rPr>
              <a:t>Kosteneffectiviteit: €1-33  per kg vermeden NOx – laag als herverhitting rookgas niet nodig is</a:t>
            </a:r>
            <a:endParaRPr lang="nl-NL" sz="3200" dirty="0">
              <a:solidFill>
                <a:srgbClr val="275837"/>
              </a:solidFill>
              <a:latin typeface="Asap"/>
              <a:cs typeface="Asap"/>
            </a:endParaRPr>
          </a:p>
          <a:p>
            <a:pPr marL="527050" marR="5080" indent="-514350">
              <a:lnSpc>
                <a:spcPct val="118100"/>
              </a:lnSpc>
              <a:spcBef>
                <a:spcPts val="95"/>
              </a:spcBef>
              <a:buFont typeface="+mj-lt"/>
              <a:buAutoNum type="arabicPeriod" startAt="5"/>
            </a:pPr>
            <a:r>
              <a:rPr lang="nl-NL" sz="3200" dirty="0">
                <a:solidFill>
                  <a:srgbClr val="275837"/>
                </a:solidFill>
                <a:latin typeface="Asap"/>
                <a:cs typeface="Asap"/>
              </a:rPr>
              <a:t>Eigen bevindingen</a:t>
            </a:r>
          </a:p>
          <a:p>
            <a:pPr marL="527050" marR="5080" indent="-514350">
              <a:lnSpc>
                <a:spcPct val="118100"/>
              </a:lnSpc>
              <a:spcBef>
                <a:spcPts val="95"/>
              </a:spcBef>
              <a:buFont typeface="Arial" panose="020B0604020202020204" pitchFamily="34" charset="0"/>
              <a:buChar char="•"/>
            </a:pPr>
            <a:r>
              <a:rPr lang="nl-NL" sz="3200" dirty="0">
                <a:solidFill>
                  <a:srgbClr val="275837"/>
                </a:solidFill>
                <a:latin typeface="Asap"/>
                <a:cs typeface="Asap"/>
              </a:rPr>
              <a:t>Aanvraag bovenkant maatwerk en slechts stoominjectie toegepast </a:t>
            </a:r>
            <a:r>
              <a:rPr lang="nl-NL" sz="3200" dirty="0">
                <a:solidFill>
                  <a:srgbClr val="275837"/>
                </a:solidFill>
                <a:latin typeface="Asap"/>
                <a:cs typeface="Asap"/>
                <a:sym typeface="Wingdings" panose="05000000000000000000" pitchFamily="2" charset="2"/>
              </a:rPr>
              <a:t> BBT?</a:t>
            </a:r>
          </a:p>
          <a:p>
            <a:pPr marL="527050" marR="5080" indent="-514350">
              <a:lnSpc>
                <a:spcPct val="118100"/>
              </a:lnSpc>
              <a:spcBef>
                <a:spcPts val="95"/>
              </a:spcBef>
              <a:buFont typeface="Arial" panose="020B0604020202020204" pitchFamily="34" charset="0"/>
              <a:buChar char="•"/>
            </a:pPr>
            <a:r>
              <a:rPr lang="nl-NL" sz="3200" dirty="0">
                <a:solidFill>
                  <a:srgbClr val="275837"/>
                </a:solidFill>
                <a:latin typeface="Asap"/>
                <a:cs typeface="Asap"/>
                <a:sym typeface="Wingdings" panose="05000000000000000000" pitchFamily="2" charset="2"/>
              </a:rPr>
              <a:t>Aanvraag veel hoger dan streefwaarde in oplegnotitie</a:t>
            </a:r>
          </a:p>
          <a:p>
            <a:pPr marL="527050" marR="5080" indent="-514350">
              <a:lnSpc>
                <a:spcPct val="118100"/>
              </a:lnSpc>
              <a:spcBef>
                <a:spcPts val="95"/>
              </a:spcBef>
              <a:buFont typeface="Arial" panose="020B0604020202020204" pitchFamily="34" charset="0"/>
              <a:buChar char="•"/>
            </a:pPr>
            <a:r>
              <a:rPr lang="nl-NL" sz="3200" dirty="0">
                <a:solidFill>
                  <a:srgbClr val="275837"/>
                </a:solidFill>
                <a:latin typeface="Asap"/>
                <a:cs typeface="Asap"/>
                <a:sym typeface="Wingdings" panose="05000000000000000000" pitchFamily="2" charset="2"/>
              </a:rPr>
              <a:t>SCR kan kosteneffectief zijn</a:t>
            </a:r>
          </a:p>
          <a:p>
            <a:pPr marL="527050" marR="5080" indent="-514350">
              <a:lnSpc>
                <a:spcPct val="118100"/>
              </a:lnSpc>
              <a:spcBef>
                <a:spcPts val="95"/>
              </a:spcBef>
              <a:buFont typeface="Arial" panose="020B0604020202020204" pitchFamily="34" charset="0"/>
              <a:buChar char="•"/>
            </a:pPr>
            <a:r>
              <a:rPr lang="nl-NL" sz="3200" dirty="0">
                <a:solidFill>
                  <a:srgbClr val="275837"/>
                </a:solidFill>
                <a:latin typeface="Asap"/>
                <a:cs typeface="Asap"/>
                <a:sym typeface="Wingdings" panose="05000000000000000000" pitchFamily="2" charset="2"/>
              </a:rPr>
              <a:t>Bedrijf geeft nauwelijks/geen onderbouwing voor aanvraag</a:t>
            </a:r>
          </a:p>
          <a:p>
            <a:pPr marL="527050" marR="5080" indent="-514350">
              <a:lnSpc>
                <a:spcPct val="118100"/>
              </a:lnSpc>
              <a:spcBef>
                <a:spcPts val="95"/>
              </a:spcBef>
              <a:buFont typeface="+mj-lt"/>
              <a:buAutoNum type="arabicPeriod" startAt="6"/>
            </a:pPr>
            <a:endParaRPr lang="nl-NL" sz="3200" dirty="0">
              <a:solidFill>
                <a:srgbClr val="275837"/>
              </a:solidFill>
              <a:latin typeface="Asap"/>
              <a:cs typeface="Asap"/>
            </a:endParaRPr>
          </a:p>
        </p:txBody>
      </p:sp>
    </p:spTree>
    <p:extLst>
      <p:ext uri="{BB962C8B-B14F-4D97-AF65-F5344CB8AC3E}">
        <p14:creationId xmlns:p14="http://schemas.microsoft.com/office/powerpoint/2010/main" val="98877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a:spLocks noGrp="1"/>
          </p:cNvSpPr>
          <p:nvPr>
            <p:ph type="title"/>
          </p:nvPr>
        </p:nvSpPr>
        <p:spPr>
          <a:xfrm>
            <a:off x="984250" y="1997075"/>
            <a:ext cx="16485631" cy="790625"/>
          </a:xfrm>
          <a:prstGeom prst="rect">
            <a:avLst/>
          </a:prstGeom>
        </p:spPr>
        <p:txBody>
          <a:bodyPr vert="horz" wrap="square" lIns="0" tIns="79335" rIns="0" bIns="0" rtlCol="0">
            <a:spAutoFit/>
          </a:bodyPr>
          <a:lstStyle/>
          <a:p>
            <a:pPr marL="12700">
              <a:lnSpc>
                <a:spcPct val="100000"/>
              </a:lnSpc>
              <a:spcBef>
                <a:spcPts val="130"/>
              </a:spcBef>
            </a:pPr>
            <a:r>
              <a:rPr lang="nl-NL" spc="-10" dirty="0"/>
              <a:t>Praktijkvoorbeeld – stappen (3-4)</a:t>
            </a:r>
            <a:endParaRPr spc="-10" dirty="0"/>
          </a:p>
        </p:txBody>
      </p:sp>
      <p:sp>
        <p:nvSpPr>
          <p:cNvPr id="3" name="object 5"/>
          <p:cNvSpPr txBox="1"/>
          <p:nvPr/>
        </p:nvSpPr>
        <p:spPr>
          <a:xfrm>
            <a:off x="831850" y="3368675"/>
            <a:ext cx="18973800" cy="5875647"/>
          </a:xfrm>
          <a:prstGeom prst="rect">
            <a:avLst/>
          </a:prstGeom>
        </p:spPr>
        <p:txBody>
          <a:bodyPr vert="horz" wrap="square" lIns="0" tIns="12065" rIns="0" bIns="0" rtlCol="0">
            <a:spAutoFit/>
          </a:bodyPr>
          <a:lstStyle/>
          <a:p>
            <a:pPr marL="527050" marR="5080" indent="-514350">
              <a:lnSpc>
                <a:spcPct val="118100"/>
              </a:lnSpc>
              <a:spcBef>
                <a:spcPts val="95"/>
              </a:spcBef>
              <a:buFont typeface="+mj-lt"/>
              <a:buAutoNum type="arabicPeriod" startAt="6"/>
            </a:pPr>
            <a:r>
              <a:rPr lang="nl-NL" sz="3200" dirty="0">
                <a:solidFill>
                  <a:srgbClr val="275837"/>
                </a:solidFill>
                <a:latin typeface="Asap"/>
                <a:cs typeface="Asap"/>
              </a:rPr>
              <a:t>(</a:t>
            </a:r>
            <a:r>
              <a:rPr lang="nl-NL" sz="3200" b="1" dirty="0">
                <a:solidFill>
                  <a:srgbClr val="275837"/>
                </a:solidFill>
                <a:latin typeface="Asap"/>
                <a:cs typeface="Asap"/>
              </a:rPr>
              <a:t>Voor)overleg met aanvullende vragen</a:t>
            </a:r>
          </a:p>
          <a:p>
            <a:pPr marL="469900" marR="5080" lvl="3" indent="-457200">
              <a:lnSpc>
                <a:spcPct val="118100"/>
              </a:lnSpc>
              <a:spcBef>
                <a:spcPts val="95"/>
              </a:spcBef>
              <a:buFont typeface="Wingdings" panose="05000000000000000000" pitchFamily="2" charset="2"/>
              <a:buChar char="Ø"/>
            </a:pPr>
            <a:r>
              <a:rPr lang="nl-NL" sz="3200" dirty="0">
                <a:solidFill>
                  <a:srgbClr val="275837"/>
                </a:solidFill>
                <a:latin typeface="Asap"/>
                <a:cs typeface="Asap"/>
              </a:rPr>
              <a:t>Waarom uitsluitend naar verhoging stoominjectie gekeken en niet naar DLN of SCR of een combinatie van technieken?</a:t>
            </a:r>
          </a:p>
          <a:p>
            <a:pPr marL="469900" marR="5080" lvl="3" indent="-457200">
              <a:lnSpc>
                <a:spcPct val="118100"/>
              </a:lnSpc>
              <a:spcBef>
                <a:spcPts val="95"/>
              </a:spcBef>
              <a:buFont typeface="Wingdings" panose="05000000000000000000" pitchFamily="2" charset="2"/>
              <a:buChar char="Ø"/>
            </a:pPr>
            <a:r>
              <a:rPr lang="nl-NL" sz="3200" b="1" dirty="0">
                <a:solidFill>
                  <a:srgbClr val="275837"/>
                </a:solidFill>
                <a:latin typeface="Asap"/>
                <a:cs typeface="Asap"/>
              </a:rPr>
              <a:t>Waarom streefwaarde van 25 mg/Nm</a:t>
            </a:r>
            <a:r>
              <a:rPr lang="nl-NL" sz="3200" b="1" baseline="30000" dirty="0">
                <a:solidFill>
                  <a:srgbClr val="275837"/>
                </a:solidFill>
                <a:latin typeface="Asap"/>
                <a:cs typeface="Asap"/>
              </a:rPr>
              <a:t>3</a:t>
            </a:r>
            <a:r>
              <a:rPr lang="nl-NL" sz="3200" b="1" dirty="0">
                <a:solidFill>
                  <a:srgbClr val="275837"/>
                </a:solidFill>
                <a:latin typeface="Asap"/>
                <a:cs typeface="Asap"/>
              </a:rPr>
              <a:t> niet haalbaar?</a:t>
            </a:r>
          </a:p>
          <a:p>
            <a:pPr marL="527050" marR="5080" indent="-514350">
              <a:lnSpc>
                <a:spcPct val="118100"/>
              </a:lnSpc>
              <a:spcBef>
                <a:spcPts val="95"/>
              </a:spcBef>
              <a:buFont typeface="+mj-lt"/>
              <a:buAutoNum type="arabicPeriod" startAt="7"/>
            </a:pPr>
            <a:r>
              <a:rPr lang="nl-NL" sz="3200" b="1" dirty="0">
                <a:solidFill>
                  <a:srgbClr val="275837"/>
                </a:solidFill>
                <a:latin typeface="Asap"/>
                <a:cs typeface="Asap"/>
              </a:rPr>
              <a:t>Antwoorden</a:t>
            </a:r>
          </a:p>
          <a:p>
            <a:pPr marL="469900" marR="5080" indent="-457200">
              <a:lnSpc>
                <a:spcPct val="118100"/>
              </a:lnSpc>
              <a:spcBef>
                <a:spcPts val="95"/>
              </a:spcBef>
              <a:buFont typeface="Wingdings" panose="05000000000000000000" pitchFamily="2" charset="2"/>
              <a:buChar char="Ø"/>
            </a:pPr>
            <a:r>
              <a:rPr lang="nl-NL" sz="3200" dirty="0">
                <a:solidFill>
                  <a:srgbClr val="275837"/>
                </a:solidFill>
                <a:latin typeface="Asap"/>
                <a:cs typeface="Asap"/>
              </a:rPr>
              <a:t>SCR niet mogelijk, omdat rookgas voor drogen van voedingsmiddel wordt gebruikt en daardoor mogelijk ammoniak in voedingsmiddel komt</a:t>
            </a:r>
          </a:p>
          <a:p>
            <a:pPr marL="527050" marR="5080" indent="-514350">
              <a:lnSpc>
                <a:spcPct val="118100"/>
              </a:lnSpc>
              <a:spcBef>
                <a:spcPts val="95"/>
              </a:spcBef>
              <a:buFont typeface="Wingdings" panose="05000000000000000000" pitchFamily="2" charset="2"/>
              <a:buChar char="Ø"/>
            </a:pPr>
            <a:r>
              <a:rPr lang="nl-NL" sz="3200" dirty="0">
                <a:solidFill>
                  <a:srgbClr val="275837"/>
                </a:solidFill>
                <a:latin typeface="Asap"/>
                <a:cs typeface="Asap"/>
                <a:sym typeface="Wingdings" panose="05000000000000000000" pitchFamily="2" charset="2"/>
              </a:rPr>
              <a:t>Dry Low </a:t>
            </a:r>
            <a:r>
              <a:rPr lang="nl-NL" sz="3200" dirty="0" err="1">
                <a:solidFill>
                  <a:srgbClr val="275837"/>
                </a:solidFill>
                <a:latin typeface="Asap"/>
                <a:cs typeface="Asap"/>
                <a:sym typeface="Wingdings" panose="05000000000000000000" pitchFamily="2" charset="2"/>
              </a:rPr>
              <a:t>Nox</a:t>
            </a:r>
            <a:r>
              <a:rPr lang="nl-NL" sz="3200" dirty="0">
                <a:solidFill>
                  <a:srgbClr val="275837"/>
                </a:solidFill>
                <a:latin typeface="Asap"/>
                <a:cs typeface="Asap"/>
                <a:sym typeface="Wingdings" panose="05000000000000000000" pitchFamily="2" charset="2"/>
              </a:rPr>
              <a:t> brander  niet mogelijk vanwege beperkte regelbereik (70-100%); beneden 70% hoge </a:t>
            </a:r>
            <a:r>
              <a:rPr lang="nl-NL" sz="3200" dirty="0" err="1">
                <a:solidFill>
                  <a:srgbClr val="275837"/>
                </a:solidFill>
                <a:latin typeface="Asap"/>
                <a:cs typeface="Asap"/>
                <a:sym typeface="Wingdings" panose="05000000000000000000" pitchFamily="2" charset="2"/>
              </a:rPr>
              <a:t>NOx-emissie</a:t>
            </a:r>
            <a:endParaRPr lang="nl-NL" sz="3200" dirty="0">
              <a:solidFill>
                <a:srgbClr val="275837"/>
              </a:solidFill>
              <a:latin typeface="Asap"/>
              <a:cs typeface="Asap"/>
              <a:sym typeface="Wingdings" panose="05000000000000000000" pitchFamily="2" charset="2"/>
            </a:endParaRPr>
          </a:p>
          <a:p>
            <a:pPr marL="469900" marR="5080" lvl="2" indent="-457200" defTabSz="457200">
              <a:lnSpc>
                <a:spcPct val="118100"/>
              </a:lnSpc>
              <a:spcBef>
                <a:spcPts val="95"/>
              </a:spcBef>
              <a:buFont typeface="Wingdings" panose="05000000000000000000" pitchFamily="2" charset="2"/>
              <a:buChar char="Ø"/>
            </a:pPr>
            <a:r>
              <a:rPr lang="nl-NL" sz="3200" dirty="0">
                <a:solidFill>
                  <a:srgbClr val="275837"/>
                </a:solidFill>
                <a:latin typeface="Asap"/>
                <a:cs typeface="Asap"/>
                <a:sym typeface="Wingdings" panose="05000000000000000000" pitchFamily="2" charset="2"/>
              </a:rPr>
              <a:t>	Reactie bevoegd gezag: nieuwe DLN regelbereik vanaf 50%</a:t>
            </a:r>
          </a:p>
          <a:p>
            <a:pPr marL="12700" marR="5080">
              <a:lnSpc>
                <a:spcPct val="118100"/>
              </a:lnSpc>
              <a:spcBef>
                <a:spcPts val="95"/>
              </a:spcBef>
            </a:pPr>
            <a:endParaRPr lang="nl-NL" sz="3200" dirty="0">
              <a:solidFill>
                <a:srgbClr val="275837"/>
              </a:solidFill>
              <a:latin typeface="Asap"/>
              <a:cs typeface="Asap"/>
            </a:endParaRPr>
          </a:p>
        </p:txBody>
      </p:sp>
    </p:spTree>
    <p:extLst>
      <p:ext uri="{BB962C8B-B14F-4D97-AF65-F5344CB8AC3E}">
        <p14:creationId xmlns:p14="http://schemas.microsoft.com/office/powerpoint/2010/main" val="179468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721E8E8D-0D27-4184-9841-8D944E3B0D3A}"/>
              </a:ext>
            </a:extLst>
          </p:cNvPr>
          <p:cNvSpPr txBox="1">
            <a:spLocks noGrp="1"/>
          </p:cNvSpPr>
          <p:nvPr>
            <p:ph type="title"/>
          </p:nvPr>
        </p:nvSpPr>
        <p:spPr>
          <a:xfrm>
            <a:off x="755650" y="1539875"/>
            <a:ext cx="16485631" cy="790625"/>
          </a:xfrm>
          <a:prstGeom prst="rect">
            <a:avLst/>
          </a:prstGeom>
        </p:spPr>
        <p:txBody>
          <a:bodyPr vert="horz" wrap="square" lIns="0" tIns="79335" rIns="0" bIns="0" rtlCol="0">
            <a:spAutoFit/>
          </a:bodyPr>
          <a:lstStyle/>
          <a:p>
            <a:pPr marL="12700">
              <a:lnSpc>
                <a:spcPct val="100000"/>
              </a:lnSpc>
              <a:spcBef>
                <a:spcPts val="130"/>
              </a:spcBef>
            </a:pPr>
            <a:r>
              <a:rPr lang="nl-NL" spc="-10" dirty="0"/>
              <a:t>Praktijkvoorbeeld – Resultaat (4-4)</a:t>
            </a:r>
            <a:endParaRPr spc="-10" dirty="0"/>
          </a:p>
        </p:txBody>
      </p:sp>
      <p:sp>
        <p:nvSpPr>
          <p:cNvPr id="9" name="TextBox 8">
            <a:extLst>
              <a:ext uri="{FF2B5EF4-FFF2-40B4-BE49-F238E27FC236}">
                <a16:creationId xmlns:a16="http://schemas.microsoft.com/office/drawing/2014/main" id="{B75011D0-6EDC-4719-ABCE-5F9FE0E13ABB}"/>
              </a:ext>
            </a:extLst>
          </p:cNvPr>
          <p:cNvSpPr txBox="1"/>
          <p:nvPr/>
        </p:nvSpPr>
        <p:spPr>
          <a:xfrm>
            <a:off x="964546" y="2943725"/>
            <a:ext cx="18192498" cy="3593100"/>
          </a:xfrm>
          <a:prstGeom prst="rect">
            <a:avLst/>
          </a:prstGeom>
          <a:noFill/>
        </p:spPr>
        <p:txBody>
          <a:bodyPr wrap="square">
            <a:spAutoFit/>
          </a:bodyPr>
          <a:lstStyle/>
          <a:p>
            <a:pPr marL="527050" marR="5080" indent="-514350">
              <a:lnSpc>
                <a:spcPct val="118100"/>
              </a:lnSpc>
              <a:spcBef>
                <a:spcPts val="95"/>
              </a:spcBef>
              <a:buFont typeface="+mj-lt"/>
              <a:buAutoNum type="arabicPeriod" startAt="8"/>
            </a:pPr>
            <a:r>
              <a:rPr lang="nl-NL" sz="3200" b="1" dirty="0">
                <a:solidFill>
                  <a:srgbClr val="275837"/>
                </a:solidFill>
                <a:latin typeface="Asap"/>
                <a:cs typeface="Asap"/>
                <a:sym typeface="Wingdings" panose="05000000000000000000" pitchFamily="2" charset="2"/>
              </a:rPr>
              <a:t>Aanvraag gasturbine aangepast met DLN en NOx 35 mg/Nm3 zonder aanpassing ketelbranders.</a:t>
            </a:r>
          </a:p>
          <a:p>
            <a:pPr marL="527050" marR="5080" indent="-514350">
              <a:lnSpc>
                <a:spcPct val="118100"/>
              </a:lnSpc>
              <a:spcBef>
                <a:spcPts val="95"/>
              </a:spcBef>
              <a:buFont typeface="+mj-lt"/>
              <a:buAutoNum type="arabicPeriod" startAt="8"/>
            </a:pPr>
            <a:r>
              <a:rPr lang="nl-NL" sz="3200" b="1" dirty="0">
                <a:solidFill>
                  <a:srgbClr val="275837"/>
                </a:solidFill>
                <a:latin typeface="Asap"/>
                <a:cs typeface="Asap"/>
                <a:sym typeface="Wingdings" panose="05000000000000000000" pitchFamily="2" charset="2"/>
              </a:rPr>
              <a:t>Aanvraag in behandeling genomen en vergund.</a:t>
            </a:r>
          </a:p>
          <a:p>
            <a:pPr marL="12700" marR="5080">
              <a:lnSpc>
                <a:spcPct val="118100"/>
              </a:lnSpc>
              <a:spcBef>
                <a:spcPts val="95"/>
              </a:spcBef>
            </a:pPr>
            <a:endParaRPr lang="nl-NL" sz="3200" b="1" dirty="0">
              <a:solidFill>
                <a:srgbClr val="275837"/>
              </a:solidFill>
              <a:latin typeface="Asap"/>
              <a:cs typeface="Asap"/>
              <a:sym typeface="Wingdings" panose="05000000000000000000" pitchFamily="2" charset="2"/>
            </a:endParaRPr>
          </a:p>
          <a:p>
            <a:pPr marL="12700" marR="5080">
              <a:lnSpc>
                <a:spcPct val="118100"/>
              </a:lnSpc>
              <a:spcBef>
                <a:spcPts val="95"/>
              </a:spcBef>
            </a:pPr>
            <a:endParaRPr lang="nl-NL" sz="3200" b="1" dirty="0">
              <a:solidFill>
                <a:srgbClr val="275837"/>
              </a:solidFill>
              <a:latin typeface="Asap"/>
              <a:cs typeface="Asap"/>
              <a:sym typeface="Wingdings" panose="05000000000000000000" pitchFamily="2" charset="2"/>
            </a:endParaRPr>
          </a:p>
          <a:p>
            <a:pPr marL="12700" marR="5080">
              <a:lnSpc>
                <a:spcPct val="118100"/>
              </a:lnSpc>
              <a:spcBef>
                <a:spcPts val="95"/>
              </a:spcBef>
            </a:pPr>
            <a:r>
              <a:rPr lang="nl-NL" sz="3200" b="1" dirty="0">
                <a:solidFill>
                  <a:srgbClr val="0070C0"/>
                </a:solidFill>
                <a:latin typeface="Asap"/>
                <a:cs typeface="Asap"/>
                <a:sym typeface="Wingdings" panose="05000000000000000000" pitchFamily="2" charset="2"/>
              </a:rPr>
              <a:t>Realistisch vergunnen betekent niet zondermeer aan de onderkant van BREF-range te vergunnen maar door de juiste vragen te stellen in overleg met de aanvrager de specifieke BBT vaststellen</a:t>
            </a:r>
          </a:p>
        </p:txBody>
      </p:sp>
      <p:pic>
        <p:nvPicPr>
          <p:cNvPr id="10" name="Afbeelding 3" descr="Vraagteken">
            <a:extLst>
              <a:ext uri="{FF2B5EF4-FFF2-40B4-BE49-F238E27FC236}">
                <a16:creationId xmlns:a16="http://schemas.microsoft.com/office/drawing/2014/main" id="{F0EF3D4A-8AF6-48D7-8FEB-19ECDF663980}"/>
              </a:ext>
            </a:extLst>
          </p:cNvPr>
          <p:cNvPicPr>
            <a:picLocks noChangeAspect="1"/>
          </p:cNvPicPr>
          <p:nvPr/>
        </p:nvPicPr>
        <p:blipFill>
          <a:blip r:embed="rId2"/>
          <a:stretch>
            <a:fillRect/>
          </a:stretch>
        </p:blipFill>
        <p:spPr>
          <a:xfrm>
            <a:off x="10433050" y="6797675"/>
            <a:ext cx="3413735" cy="3416882"/>
          </a:xfrm>
          <a:prstGeom prst="rect">
            <a:avLst/>
          </a:prstGeom>
          <a:noFill/>
        </p:spPr>
      </p:pic>
    </p:spTree>
    <p:extLst>
      <p:ext uri="{BB962C8B-B14F-4D97-AF65-F5344CB8AC3E}">
        <p14:creationId xmlns:p14="http://schemas.microsoft.com/office/powerpoint/2010/main" val="55069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718050" y="320675"/>
            <a:ext cx="10521988" cy="659712"/>
          </a:xfrm>
        </p:spPr>
        <p:txBody>
          <a:bodyPr>
            <a:noAutofit/>
          </a:bodyPr>
          <a:lstStyle/>
          <a:p>
            <a:r>
              <a:rPr lang="nl-NL" dirty="0"/>
              <a:t>MIA\</a:t>
            </a:r>
            <a:r>
              <a:rPr lang="nl-NL" dirty="0" err="1"/>
              <a:t>Vamil</a:t>
            </a:r>
            <a:r>
              <a:rPr lang="nl-NL" dirty="0"/>
              <a:t> en vergunningverlening</a:t>
            </a:r>
            <a:br>
              <a:rPr lang="nl-NL" dirty="0"/>
            </a:br>
            <a:br>
              <a:rPr lang="nl-NL" dirty="0"/>
            </a:br>
            <a:endParaRPr lang="nl-NL" sz="3958" dirty="0"/>
          </a:p>
        </p:txBody>
      </p:sp>
      <p:pic>
        <p:nvPicPr>
          <p:cNvPr id="8" name="Afbeelding 7" descr="Foto van de Mia/Vamil brochure uitgegeven door de Rijksdienst van ondernemend Nederland (RVO)"/>
          <p:cNvPicPr>
            <a:picLocks noChangeAspect="1"/>
          </p:cNvPicPr>
          <p:nvPr/>
        </p:nvPicPr>
        <p:blipFill>
          <a:blip r:embed="rId2"/>
          <a:stretch>
            <a:fillRect/>
          </a:stretch>
        </p:blipFill>
        <p:spPr>
          <a:xfrm>
            <a:off x="16244752" y="0"/>
            <a:ext cx="3832216" cy="5413409"/>
          </a:xfrm>
          <a:prstGeom prst="rect">
            <a:avLst/>
          </a:prstGeom>
        </p:spPr>
      </p:pic>
      <p:sp>
        <p:nvSpPr>
          <p:cNvPr id="9" name="Tijdelijke aanduiding voor tekst 2"/>
          <p:cNvSpPr>
            <a:spLocks noGrp="1"/>
          </p:cNvSpPr>
          <p:nvPr>
            <p:ph type="body" sz="half" idx="4294967295"/>
          </p:nvPr>
        </p:nvSpPr>
        <p:spPr>
          <a:xfrm>
            <a:off x="679450" y="2378075"/>
            <a:ext cx="10640505" cy="8012778"/>
          </a:xfrm>
          <a:prstGeom prst="rect">
            <a:avLst/>
          </a:prstGeom>
        </p:spPr>
        <p:txBody>
          <a:bodyPr>
            <a:normAutofit/>
          </a:bodyPr>
          <a:lstStyle/>
          <a:p>
            <a:r>
              <a:rPr lang="nl-NL" sz="2968" dirty="0">
                <a:solidFill>
                  <a:srgbClr val="0070C0"/>
                </a:solidFill>
              </a:rPr>
              <a:t>Doel MIA/</a:t>
            </a:r>
            <a:r>
              <a:rPr lang="nl-NL" sz="2968" dirty="0" err="1">
                <a:solidFill>
                  <a:srgbClr val="0070C0"/>
                </a:solidFill>
              </a:rPr>
              <a:t>Vamil</a:t>
            </a:r>
            <a:r>
              <a:rPr lang="nl-NL" sz="2968" dirty="0">
                <a:solidFill>
                  <a:srgbClr val="0070C0"/>
                </a:solidFill>
              </a:rPr>
              <a:t>: </a:t>
            </a:r>
          </a:p>
          <a:p>
            <a:r>
              <a:rPr lang="nl-NL" sz="2968" dirty="0"/>
              <a:t>Het stimuleren van milieuvriendelijke bedrijfsmiddelen die beter presteren dan de best beschikbare techniek die gebruikelijk zijn binnen een branche.</a:t>
            </a:r>
          </a:p>
          <a:p>
            <a:endParaRPr lang="nl-NL" sz="3298" dirty="0"/>
          </a:p>
          <a:p>
            <a:r>
              <a:rPr lang="nl-NL" sz="3298" dirty="0">
                <a:solidFill>
                  <a:srgbClr val="0070C0"/>
                </a:solidFill>
              </a:rPr>
              <a:t>In samenwerking met Rijksdienst voor ondernemend Nederland (RVO)</a:t>
            </a:r>
          </a:p>
          <a:p>
            <a:endParaRPr lang="nl-NL" sz="3298" dirty="0"/>
          </a:p>
          <a:p>
            <a:r>
              <a:rPr lang="nl-NL" sz="3298" dirty="0">
                <a:solidFill>
                  <a:srgbClr val="0070C0"/>
                </a:solidFill>
              </a:rPr>
              <a:t>Handreiking voor vergunningverlening</a:t>
            </a:r>
          </a:p>
          <a:p>
            <a:r>
              <a:rPr lang="nl-NL" sz="1979" dirty="0">
                <a:hlinkClick r:id="rId3"/>
              </a:rPr>
              <a:t>https://www.schoneluchtakkoord.nl/publish/pages/191499/20220209-handreiking-financiele-stimulering-voor-vergunningverleners.pdf</a:t>
            </a:r>
            <a:endParaRPr lang="nl-NL" sz="1979" dirty="0"/>
          </a:p>
          <a:p>
            <a:r>
              <a:rPr lang="nl-NL" sz="2968" dirty="0"/>
              <a:t>Voor meer informatie:</a:t>
            </a:r>
          </a:p>
          <a:p>
            <a:pPr>
              <a:spcBef>
                <a:spcPts val="0"/>
              </a:spcBef>
            </a:pPr>
            <a:r>
              <a:rPr lang="nl-NL" sz="2639" dirty="0">
                <a:solidFill>
                  <a:srgbClr val="0070C0"/>
                </a:solidFill>
              </a:rPr>
              <a:t>RVO </a:t>
            </a:r>
            <a:r>
              <a:rPr lang="nl-NL" sz="2639" dirty="0"/>
              <a:t>Wim Boeken</a:t>
            </a:r>
          </a:p>
          <a:p>
            <a:pPr>
              <a:spcBef>
                <a:spcPts val="0"/>
              </a:spcBef>
            </a:pPr>
            <a:r>
              <a:rPr lang="nl-NL" sz="2639" dirty="0"/>
              <a:t>088-042 34 35</a:t>
            </a:r>
          </a:p>
          <a:p>
            <a:pPr>
              <a:spcBef>
                <a:spcPts val="0"/>
              </a:spcBef>
            </a:pPr>
            <a:r>
              <a:rPr lang="nl-NL" sz="2639" dirty="0"/>
              <a:t>wim.boeken@rvo.nl</a:t>
            </a:r>
          </a:p>
        </p:txBody>
      </p:sp>
    </p:spTree>
    <p:extLst>
      <p:ext uri="{BB962C8B-B14F-4D97-AF65-F5344CB8AC3E}">
        <p14:creationId xmlns:p14="http://schemas.microsoft.com/office/powerpoint/2010/main" val="183195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a:spLocks noGrp="1"/>
          </p:cNvSpPr>
          <p:nvPr>
            <p:ph type="title"/>
          </p:nvPr>
        </p:nvSpPr>
        <p:spPr>
          <a:xfrm>
            <a:off x="991243" y="1928413"/>
            <a:ext cx="18093690" cy="1093539"/>
          </a:xfrm>
        </p:spPr>
        <p:txBody>
          <a:bodyPr vert="horz" lIns="91440" tIns="45720" rIns="91440" bIns="45720" rtlCol="0" anchor="t">
            <a:normAutofit/>
          </a:bodyPr>
          <a:lstStyle/>
          <a:p>
            <a:pPr marL="12700"/>
            <a:r>
              <a:rPr lang="nl-NL" b="1" i="0" kern="1200" spc="-10">
                <a:latin typeface="Verdana"/>
                <a:ea typeface="+mj-ea"/>
                <a:cs typeface="Verdana"/>
              </a:rPr>
              <a:t>Overzicht hulpmiddelen</a:t>
            </a:r>
          </a:p>
        </p:txBody>
      </p:sp>
      <p:sp>
        <p:nvSpPr>
          <p:cNvPr id="9" name="Footer Placeholder 2">
            <a:extLst>
              <a:ext uri="{FF2B5EF4-FFF2-40B4-BE49-F238E27FC236}">
                <a16:creationId xmlns:a16="http://schemas.microsoft.com/office/drawing/2014/main" id="{28E862B7-5B2C-5596-A107-9A901C42079F}"/>
              </a:ext>
            </a:extLst>
          </p:cNvPr>
          <p:cNvSpPr>
            <a:spLocks noGrp="1"/>
          </p:cNvSpPr>
          <p:nvPr>
            <p:ph type="ftr" sz="quarter" idx="11"/>
          </p:nvPr>
        </p:nvSpPr>
        <p:spPr>
          <a:xfrm>
            <a:off x="1005205" y="10740561"/>
            <a:ext cx="6366298" cy="602118"/>
          </a:xfrm>
        </p:spPr>
        <p:txBody>
          <a:bodyPr/>
          <a:lstStyle/>
          <a:p>
            <a:endParaRPr lang="nl-NL"/>
          </a:p>
        </p:txBody>
      </p:sp>
      <p:sp>
        <p:nvSpPr>
          <p:cNvPr id="3" name="object 5"/>
          <p:cNvSpPr txBox="1"/>
          <p:nvPr/>
        </p:nvSpPr>
        <p:spPr>
          <a:xfrm>
            <a:off x="973795" y="2987031"/>
            <a:ext cx="18679455" cy="7100394"/>
          </a:xfrm>
          <a:prstGeom prst="rect">
            <a:avLst/>
          </a:prstGeom>
        </p:spPr>
        <p:txBody>
          <a:bodyPr vert="horz" lIns="91440" tIns="45720" rIns="91440" bIns="45720" rtlCol="0">
            <a:normAutofit/>
          </a:bodyPr>
          <a:lstStyle/>
          <a:p>
            <a:pPr marL="471202" marR="5080" indent="-471202" algn="l" defTabSz="753923" rtl="0">
              <a:lnSpc>
                <a:spcPts val="3958"/>
              </a:lnSpc>
              <a:spcBef>
                <a:spcPct val="20000"/>
              </a:spcBef>
              <a:buFont typeface="Arial"/>
              <a:buChar char="•"/>
            </a:pPr>
            <a:r>
              <a:rPr lang="nl-NL" sz="2638" b="0" i="0" kern="1200" dirty="0">
                <a:solidFill>
                  <a:schemeClr val="tx1"/>
                </a:solidFill>
                <a:latin typeface="Verdana"/>
                <a:ea typeface="+mn-ea"/>
                <a:cs typeface="Verdana"/>
              </a:rPr>
              <a:t>Oplegnotitie</a:t>
            </a:r>
            <a:r>
              <a:rPr lang="nl-NL" sz="2638" b="0" i="0" kern="1200" baseline="30000" dirty="0">
                <a:solidFill>
                  <a:schemeClr val="tx1"/>
                </a:solidFill>
                <a:latin typeface="Verdana"/>
                <a:ea typeface="+mn-ea"/>
                <a:cs typeface="Verdana"/>
              </a:rPr>
              <a:t> </a:t>
            </a:r>
            <a:r>
              <a:rPr lang="nl-NL" sz="2638" b="0" i="0" kern="1200" dirty="0">
                <a:solidFill>
                  <a:schemeClr val="tx1"/>
                </a:solidFill>
                <a:latin typeface="Verdana"/>
                <a:ea typeface="+mn-ea"/>
                <a:cs typeface="Verdana"/>
              </a:rPr>
              <a:t>(</a:t>
            </a:r>
            <a:r>
              <a:rPr lang="nl-NL" sz="2638" b="0" i="0" kern="1200" dirty="0">
                <a:solidFill>
                  <a:schemeClr val="tx1"/>
                </a:solidFill>
                <a:latin typeface="Verdana"/>
                <a:ea typeface="+mn-ea"/>
                <a:cs typeface="Verdana"/>
                <a:hlinkClick r:id="rId3">
                  <a:extLst>
                    <a:ext uri="{A12FA001-AC4F-418D-AE19-62706E023703}">
                      <ahyp:hlinkClr xmlns:ahyp="http://schemas.microsoft.com/office/drawing/2018/hyperlinkcolor" val="tx"/>
                    </a:ext>
                  </a:extLst>
                </a:hlinkClick>
              </a:rPr>
              <a:t>www.iplo.nl/oplegnotities</a:t>
            </a:r>
            <a:r>
              <a:rPr lang="nl-NL" sz="2638" b="0" i="0" kern="1200" dirty="0">
                <a:solidFill>
                  <a:schemeClr val="tx1"/>
                </a:solidFill>
                <a:latin typeface="Verdana"/>
                <a:ea typeface="+mn-ea"/>
                <a:cs typeface="Verdana"/>
              </a:rPr>
              <a:t>)</a:t>
            </a:r>
          </a:p>
          <a:p>
            <a:pPr marL="471202" marR="5080" indent="-471202" algn="l" defTabSz="753923" rtl="0">
              <a:lnSpc>
                <a:spcPts val="3958"/>
              </a:lnSpc>
              <a:spcBef>
                <a:spcPct val="20000"/>
              </a:spcBef>
              <a:buFont typeface="Arial"/>
              <a:buChar char="•"/>
            </a:pPr>
            <a:r>
              <a:rPr lang="nl-NL" sz="2638" b="0" i="0" kern="1200" dirty="0">
                <a:solidFill>
                  <a:schemeClr val="tx1"/>
                </a:solidFill>
                <a:latin typeface="Verdana"/>
                <a:ea typeface="+mn-ea"/>
                <a:cs typeface="Verdana"/>
              </a:rPr>
              <a:t>Bepalen emissiegrenswaarde met </a:t>
            </a:r>
            <a:r>
              <a:rPr lang="nl-NL" sz="2638" b="0" i="0" kern="1200" dirty="0" err="1">
                <a:solidFill>
                  <a:schemeClr val="tx1"/>
                </a:solidFill>
                <a:latin typeface="Verdana"/>
                <a:ea typeface="+mn-ea"/>
                <a:cs typeface="Verdana"/>
              </a:rPr>
              <a:t>Balees</a:t>
            </a:r>
            <a:r>
              <a:rPr lang="nl-NL" sz="2638" b="0" i="0" kern="1200" dirty="0">
                <a:solidFill>
                  <a:schemeClr val="tx1"/>
                </a:solidFill>
                <a:latin typeface="Verdana"/>
                <a:ea typeface="+mn-ea"/>
                <a:cs typeface="Verdana"/>
              </a:rPr>
              <a:t> (</a:t>
            </a:r>
            <a:r>
              <a:rPr lang="nl-NL" sz="2638" b="0" i="0" kern="1200" dirty="0">
                <a:solidFill>
                  <a:schemeClr val="tx1"/>
                </a:solidFill>
                <a:latin typeface="Verdana"/>
                <a:ea typeface="+mn-ea"/>
                <a:cs typeface="Verdana"/>
                <a:hlinkClick r:id="rId4">
                  <a:extLst>
                    <a:ext uri="{A12FA001-AC4F-418D-AE19-62706E023703}">
                      <ahyp:hlinkClr xmlns:ahyp="http://schemas.microsoft.com/office/drawing/2018/hyperlinkcolor" val="tx"/>
                    </a:ext>
                  </a:extLst>
                </a:hlinkClick>
              </a:rPr>
              <a:t>http://www.iplo.nl/balees</a:t>
            </a:r>
            <a:r>
              <a:rPr lang="nl-NL" sz="2638" b="0" i="0" kern="1200" dirty="0">
                <a:solidFill>
                  <a:schemeClr val="tx1"/>
                </a:solidFill>
                <a:latin typeface="Verdana"/>
                <a:ea typeface="+mn-ea"/>
                <a:cs typeface="Verdana"/>
              </a:rPr>
              <a:t>)</a:t>
            </a:r>
          </a:p>
          <a:p>
            <a:pPr marL="471202" indent="-471202" algn="l" defTabSz="753923" rtl="0">
              <a:lnSpc>
                <a:spcPts val="3958"/>
              </a:lnSpc>
              <a:spcBef>
                <a:spcPct val="20000"/>
              </a:spcBef>
              <a:spcAft>
                <a:spcPts val="0"/>
              </a:spcAft>
              <a:buFont typeface="Arial"/>
              <a:buChar char="•"/>
            </a:pPr>
            <a:r>
              <a:rPr lang="nl-NL" sz="2638" b="0" i="0" kern="1200" dirty="0">
                <a:solidFill>
                  <a:schemeClr val="tx1"/>
                </a:solidFill>
                <a:latin typeface="Verdana"/>
                <a:ea typeface="+mn-ea"/>
                <a:cs typeface="Verdana"/>
              </a:rPr>
              <a:t>Emissieberekeningen met </a:t>
            </a:r>
            <a:r>
              <a:rPr lang="nl-NL" sz="2638" b="0" i="0" kern="1200" dirty="0" err="1">
                <a:solidFill>
                  <a:schemeClr val="tx1"/>
                </a:solidFill>
                <a:latin typeface="Verdana"/>
                <a:ea typeface="+mn-ea"/>
                <a:cs typeface="Verdana"/>
              </a:rPr>
              <a:t>Calcomemis</a:t>
            </a:r>
            <a:r>
              <a:rPr lang="nl-NL" sz="2638" b="0" i="0" kern="1200" dirty="0">
                <a:solidFill>
                  <a:schemeClr val="tx1"/>
                </a:solidFill>
                <a:latin typeface="Verdana"/>
                <a:ea typeface="+mn-ea"/>
                <a:cs typeface="Verdana"/>
              </a:rPr>
              <a:t> (</a:t>
            </a:r>
            <a:br>
              <a:rPr lang="nl-NL" sz="2638" b="0" i="0" kern="1200" dirty="0">
                <a:solidFill>
                  <a:schemeClr val="tx1"/>
                </a:solidFill>
                <a:latin typeface="Verdana"/>
                <a:ea typeface="+mn-ea"/>
                <a:cs typeface="Verdana"/>
              </a:rPr>
            </a:br>
            <a:r>
              <a:rPr lang="nl-NL" sz="2638" b="0" i="0" u="sng" kern="1200" dirty="0">
                <a:solidFill>
                  <a:schemeClr val="tx1"/>
                </a:solidFill>
                <a:effectLst/>
                <a:latin typeface="Verdana"/>
                <a:ea typeface="+mn-ea"/>
                <a:cs typeface="Verdana"/>
                <a:hlinkClick r:id="rId5">
                  <a:extLst>
                    <a:ext uri="{A12FA001-AC4F-418D-AE19-62706E023703}">
                      <ahyp:hlinkClr xmlns:ahyp="http://schemas.microsoft.com/office/drawing/2018/hyperlinkcolor" val="tx"/>
                    </a:ext>
                  </a:extLst>
                </a:hlinkClick>
              </a:rPr>
              <a:t>https://iplo.nl/thema/lucht/stookinstallaties/berekening-verbrandingsemissies/</a:t>
            </a:r>
            <a:r>
              <a:rPr lang="nl-NL" sz="2638" b="0" i="0" kern="1200" dirty="0">
                <a:solidFill>
                  <a:schemeClr val="tx1"/>
                </a:solidFill>
                <a:latin typeface="Verdana"/>
                <a:ea typeface="+mn-ea"/>
                <a:cs typeface="Verdana"/>
              </a:rPr>
              <a:t>)</a:t>
            </a:r>
          </a:p>
          <a:p>
            <a:pPr marL="471202" marR="5080" indent="-471202" algn="l" defTabSz="753923" rtl="0">
              <a:lnSpc>
                <a:spcPts val="3958"/>
              </a:lnSpc>
              <a:spcBef>
                <a:spcPct val="20000"/>
              </a:spcBef>
              <a:buFont typeface="Arial"/>
              <a:buChar char="•"/>
            </a:pPr>
            <a:r>
              <a:rPr lang="nl-NL" sz="2638" b="0" i="0" kern="1200" dirty="0">
                <a:solidFill>
                  <a:schemeClr val="tx1"/>
                </a:solidFill>
                <a:latin typeface="Verdana"/>
                <a:ea typeface="+mn-ea"/>
                <a:cs typeface="Verdana"/>
              </a:rPr>
              <a:t>Kosteneffectiviteit (</a:t>
            </a:r>
            <a:r>
              <a:rPr lang="nl-NL" sz="2638" b="0" i="0" kern="1200" dirty="0">
                <a:solidFill>
                  <a:schemeClr val="tx1"/>
                </a:solidFill>
                <a:latin typeface="Verdana"/>
                <a:ea typeface="+mn-ea"/>
                <a:cs typeface="Verdana"/>
                <a:hlinkClick r:id="rId6">
                  <a:extLst>
                    <a:ext uri="{A12FA001-AC4F-418D-AE19-62706E023703}">
                      <ahyp:hlinkClr xmlns:ahyp="http://schemas.microsoft.com/office/drawing/2018/hyperlinkcolor" val="tx"/>
                    </a:ext>
                  </a:extLst>
                </a:hlinkClick>
              </a:rPr>
              <a:t>www.iplo.nl/factsheetstool</a:t>
            </a:r>
            <a:r>
              <a:rPr lang="nl-NL" sz="2638" b="0" i="0" kern="1200" dirty="0">
                <a:solidFill>
                  <a:schemeClr val="tx1"/>
                </a:solidFill>
                <a:latin typeface="Verdana"/>
                <a:ea typeface="+mn-ea"/>
                <a:cs typeface="Verdana"/>
              </a:rPr>
              <a:t>)</a:t>
            </a:r>
          </a:p>
          <a:p>
            <a:pPr marL="471202" marR="5080" indent="-471202" algn="l" defTabSz="753923" rtl="0">
              <a:lnSpc>
                <a:spcPts val="3958"/>
              </a:lnSpc>
              <a:spcBef>
                <a:spcPct val="20000"/>
              </a:spcBef>
              <a:buFont typeface="Arial"/>
              <a:buChar char="•"/>
            </a:pPr>
            <a:r>
              <a:rPr lang="nl-NL" sz="2638" b="0" i="0" kern="1200" dirty="0" err="1">
                <a:solidFill>
                  <a:schemeClr val="tx1"/>
                </a:solidFill>
                <a:latin typeface="Verdana"/>
                <a:ea typeface="+mn-ea"/>
                <a:cs typeface="Verdana"/>
              </a:rPr>
              <a:t>Factsheets</a:t>
            </a:r>
            <a:r>
              <a:rPr lang="nl-NL" sz="2638" b="0" i="0" kern="1200" dirty="0">
                <a:solidFill>
                  <a:schemeClr val="tx1"/>
                </a:solidFill>
                <a:latin typeface="Verdana"/>
                <a:ea typeface="+mn-ea"/>
                <a:cs typeface="Verdana"/>
              </a:rPr>
              <a:t> </a:t>
            </a:r>
            <a:br>
              <a:rPr lang="nl-NL" sz="2638" b="0" i="0" kern="1200" dirty="0">
                <a:solidFill>
                  <a:schemeClr val="tx1"/>
                </a:solidFill>
                <a:latin typeface="Verdana"/>
                <a:ea typeface="+mn-ea"/>
                <a:cs typeface="Verdana"/>
              </a:rPr>
            </a:br>
            <a:r>
              <a:rPr lang="nl-NL" sz="2638" b="0" i="0" kern="1200" dirty="0" err="1">
                <a:solidFill>
                  <a:schemeClr val="tx1"/>
                </a:solidFill>
                <a:latin typeface="Verdana"/>
                <a:ea typeface="+mn-ea"/>
                <a:cs typeface="Verdana"/>
                <a:hlinkClick r:id="rId7">
                  <a:extLst>
                    <a:ext uri="{A12FA001-AC4F-418D-AE19-62706E023703}">
                      <ahyp:hlinkClr xmlns:ahyp="http://schemas.microsoft.com/office/drawing/2018/hyperlinkcolor" val="tx"/>
                    </a:ext>
                  </a:extLst>
                </a:hlinkClick>
              </a:rPr>
              <a:t>Factsheets</a:t>
            </a:r>
            <a:r>
              <a:rPr lang="nl-NL" sz="2638" b="0" i="0" kern="1200" dirty="0">
                <a:solidFill>
                  <a:schemeClr val="tx1"/>
                </a:solidFill>
                <a:latin typeface="Verdana"/>
                <a:ea typeface="+mn-ea"/>
                <a:cs typeface="Verdana"/>
                <a:hlinkClick r:id="rId7">
                  <a:extLst>
                    <a:ext uri="{A12FA001-AC4F-418D-AE19-62706E023703}">
                      <ahyp:hlinkClr xmlns:ahyp="http://schemas.microsoft.com/office/drawing/2018/hyperlinkcolor" val="tx"/>
                    </a:ext>
                  </a:extLst>
                </a:hlinkClick>
              </a:rPr>
              <a:t> Technieken voor beperking luchtemissie | Informatiepunt Leefomgeving (iplo.nl)</a:t>
            </a:r>
            <a:endParaRPr lang="nl-NL" sz="2638" b="0" i="0" kern="1200" dirty="0">
              <a:solidFill>
                <a:schemeClr val="tx1"/>
              </a:solidFill>
              <a:latin typeface="Verdana"/>
              <a:ea typeface="+mn-ea"/>
              <a:cs typeface="Verdana"/>
            </a:endParaRPr>
          </a:p>
        </p:txBody>
      </p:sp>
    </p:spTree>
    <p:extLst>
      <p:ext uri="{BB962C8B-B14F-4D97-AF65-F5344CB8AC3E}">
        <p14:creationId xmlns:p14="http://schemas.microsoft.com/office/powerpoint/2010/main" val="124393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0726035" y="7688101"/>
            <a:ext cx="8827718" cy="2036849"/>
          </a:xfrm>
        </p:spPr>
        <p:txBody>
          <a:bodyPr>
            <a:normAutofit/>
          </a:bodyPr>
          <a:lstStyle/>
          <a:p>
            <a:r>
              <a:rPr lang="nl-NL" sz="2968" dirty="0"/>
              <a:t>Blijf op de hoogte van het IPLO-nieuws via onze nieuwsbrief. Abonneer u via www.iplo.nl/nieuwsbrief</a:t>
            </a:r>
          </a:p>
        </p:txBody>
      </p:sp>
    </p:spTree>
    <p:extLst>
      <p:ext uri="{BB962C8B-B14F-4D97-AF65-F5344CB8AC3E}">
        <p14:creationId xmlns:p14="http://schemas.microsoft.com/office/powerpoint/2010/main" val="2122690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649" b="0" i="0" u="none" strike="noStrike" kern="0" cap="none" spc="0" normalizeH="0" baseline="0" noProof="0" dirty="0">
              <a:ln>
                <a:noFill/>
              </a:ln>
              <a:solidFill>
                <a:srgbClr val="FFFFFF"/>
              </a:solidFill>
              <a:effectLst/>
              <a:uLnTx/>
              <a:uFillTx/>
              <a:latin typeface="Verdana"/>
              <a:cs typeface="Verdana"/>
            </a:endParaRPr>
          </a:p>
        </p:txBody>
      </p:sp>
      <p:sp>
        <p:nvSpPr>
          <p:cNvPr id="4" name="Titel 3">
            <a:extLst>
              <a:ext uri="{C183D7F6-B498-43B3-948B-1728B52AA6E4}">
                <adec:decorative xmlns:adec="http://schemas.microsoft.com/office/drawing/2017/decorative" val="1"/>
              </a:ext>
            </a:extLst>
          </p:cNvPr>
          <p:cNvSpPr>
            <a:spLocks noGrp="1"/>
          </p:cNvSpPr>
          <p:nvPr>
            <p:ph type="title"/>
          </p:nvPr>
        </p:nvSpPr>
        <p:spPr>
          <a:xfrm>
            <a:off x="6470650" y="269389"/>
            <a:ext cx="7772400" cy="830997"/>
          </a:xfrm>
        </p:spPr>
        <p:txBody>
          <a:bodyPr/>
          <a:lstStyle/>
          <a:p>
            <a:r>
              <a:rPr lang="nl-NL" sz="5400" dirty="0"/>
              <a:t>Artikel 21 grondwet</a:t>
            </a:r>
          </a:p>
        </p:txBody>
      </p:sp>
      <p:sp>
        <p:nvSpPr>
          <p:cNvPr id="5" name="Tijdelijke aanduiding voor tekst 4">
            <a:extLst>
              <a:ext uri="{C183D7F6-B498-43B3-948B-1728B52AA6E4}">
                <adec:decorative xmlns:adec="http://schemas.microsoft.com/office/drawing/2017/decorative" val="1"/>
              </a:ext>
            </a:extLst>
          </p:cNvPr>
          <p:cNvSpPr>
            <a:spLocks noGrp="1"/>
          </p:cNvSpPr>
          <p:nvPr>
            <p:ph type="body" sz="quarter" idx="13"/>
          </p:nvPr>
        </p:nvSpPr>
        <p:spPr>
          <a:xfrm>
            <a:off x="6855938" y="1440887"/>
            <a:ext cx="12568712" cy="1677042"/>
          </a:xfrm>
        </p:spPr>
        <p:txBody>
          <a:bodyPr>
            <a:normAutofit/>
          </a:bodyPr>
          <a:lstStyle/>
          <a:p>
            <a:r>
              <a:rPr lang="nl-NL" sz="3200" dirty="0"/>
              <a:t>De zorg van de overheid is gericht op de bewoonbaarheid van het land en de </a:t>
            </a:r>
            <a:r>
              <a:rPr lang="nl-NL" sz="3200" b="1" dirty="0"/>
              <a:t>bescherming en verbetering van het leefmilieu</a:t>
            </a:r>
            <a:r>
              <a:rPr lang="nl-NL" sz="3200" dirty="0"/>
              <a:t>.</a:t>
            </a:r>
          </a:p>
        </p:txBody>
      </p:sp>
      <p:grpSp>
        <p:nvGrpSpPr>
          <p:cNvPr id="6" name="Groep 5">
            <a:extLst>
              <a:ext uri="{FF2B5EF4-FFF2-40B4-BE49-F238E27FC236}">
                <a16:creationId xmlns:a16="http://schemas.microsoft.com/office/drawing/2014/main" id="{4F2488C5-AC5F-1F27-6186-623D4BF194F5}"/>
              </a:ext>
              <a:ext uri="{C183D7F6-B498-43B3-948B-1728B52AA6E4}">
                <adec:decorative xmlns:adec="http://schemas.microsoft.com/office/drawing/2017/decorative" val="1"/>
              </a:ext>
            </a:extLst>
          </p:cNvPr>
          <p:cNvGrpSpPr/>
          <p:nvPr/>
        </p:nvGrpSpPr>
        <p:grpSpPr>
          <a:xfrm>
            <a:off x="6738622" y="3648055"/>
            <a:ext cx="10997672" cy="6476811"/>
            <a:chOff x="6738622" y="3648055"/>
            <a:chExt cx="10997672" cy="6476811"/>
          </a:xfrm>
        </p:grpSpPr>
        <p:sp>
          <p:nvSpPr>
            <p:cNvPr id="8" name="Gelijkbenige driehoek 7"/>
            <p:cNvSpPr/>
            <p:nvPr/>
          </p:nvSpPr>
          <p:spPr>
            <a:xfrm>
              <a:off x="9469866" y="5966115"/>
              <a:ext cx="5036746" cy="318293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prstClr val="white"/>
                  </a:solidFill>
                  <a:effectLst/>
                  <a:uLnTx/>
                  <a:uFillTx/>
                  <a:latin typeface="Calibri"/>
                  <a:ea typeface="+mn-ea"/>
                  <a:cs typeface="+mn-cs"/>
                </a:rPr>
                <a:t>Milieu</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prstClr val="white"/>
                  </a:solidFill>
                  <a:effectLst/>
                  <a:uLnTx/>
                  <a:uFillTx/>
                  <a:latin typeface="Calibri"/>
                  <a:ea typeface="+mn-ea"/>
                  <a:cs typeface="+mn-cs"/>
                </a:rPr>
                <a:t>Economie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3600" b="0" i="0" u="none" strike="noStrike" kern="0" cap="none" spc="0" normalizeH="0" baseline="0" noProof="0" dirty="0">
                  <a:ln>
                    <a:noFill/>
                  </a:ln>
                  <a:solidFill>
                    <a:prstClr val="white"/>
                  </a:solidFill>
                  <a:effectLst/>
                  <a:uLnTx/>
                  <a:uFillTx/>
                  <a:latin typeface="Calibri"/>
                  <a:ea typeface="+mn-ea"/>
                  <a:cs typeface="+mn-cs"/>
                </a:rPr>
                <a:t>Gezondheid</a:t>
              </a:r>
            </a:p>
          </p:txBody>
        </p:sp>
        <p:pic>
          <p:nvPicPr>
            <p:cNvPr id="11" name="Afbeelding 10"/>
            <p:cNvPicPr>
              <a:picLocks noChangeAspect="1"/>
            </p:cNvPicPr>
            <p:nvPr/>
          </p:nvPicPr>
          <p:blipFill>
            <a:blip r:embed="rId3"/>
            <a:stretch>
              <a:fillRect/>
            </a:stretch>
          </p:blipFill>
          <p:spPr>
            <a:xfrm>
              <a:off x="6738622" y="8307347"/>
              <a:ext cx="2731244" cy="1817519"/>
            </a:xfrm>
            <a:prstGeom prst="rect">
              <a:avLst/>
            </a:prstGeom>
          </p:spPr>
        </p:pic>
        <p:pic>
          <p:nvPicPr>
            <p:cNvPr id="14" name="Afbeelding 13"/>
            <p:cNvPicPr>
              <a:picLocks noChangeAspect="1"/>
            </p:cNvPicPr>
            <p:nvPr/>
          </p:nvPicPr>
          <p:blipFill>
            <a:blip r:embed="rId4"/>
            <a:stretch>
              <a:fillRect/>
            </a:stretch>
          </p:blipFill>
          <p:spPr>
            <a:xfrm>
              <a:off x="10615741" y="3648055"/>
              <a:ext cx="3017709" cy="2016257"/>
            </a:xfrm>
            <a:prstGeom prst="rect">
              <a:avLst/>
            </a:prstGeom>
          </p:spPr>
        </p:pic>
        <p:pic>
          <p:nvPicPr>
            <p:cNvPr id="15" name="Afbeelding 14"/>
            <p:cNvPicPr>
              <a:picLocks noChangeAspect="1"/>
            </p:cNvPicPr>
            <p:nvPr/>
          </p:nvPicPr>
          <p:blipFill>
            <a:blip r:embed="rId5"/>
            <a:stretch>
              <a:fillRect/>
            </a:stretch>
          </p:blipFill>
          <p:spPr>
            <a:xfrm>
              <a:off x="15005050" y="8018688"/>
              <a:ext cx="2731244" cy="1818964"/>
            </a:xfrm>
            <a:prstGeom prst="rect">
              <a:avLst/>
            </a:prstGeom>
          </p:spPr>
        </p:pic>
        <p:sp>
          <p:nvSpPr>
            <p:cNvPr id="3" name="Rechthoek 2"/>
            <p:cNvSpPr/>
            <p:nvPr/>
          </p:nvSpPr>
          <p:spPr>
            <a:xfrm>
              <a:off x="10615741" y="9328365"/>
              <a:ext cx="2552302"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000" b="1" i="0" u="none" strike="noStrike" kern="0" cap="none" spc="0" normalizeH="0" baseline="0" noProof="0" dirty="0">
                  <a:ln>
                    <a:noFill/>
                  </a:ln>
                  <a:solidFill>
                    <a:sysClr val="windowText" lastClr="000000"/>
                  </a:solidFill>
                  <a:effectLst/>
                  <a:uLnTx/>
                  <a:uFillTx/>
                </a:rPr>
                <a:t>leefmilieu</a:t>
              </a:r>
              <a:endParaRPr kumimoji="0" lang="nl-NL" sz="40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3768911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Verlies in levensverwachting in het referentiejaar 2016 op de kaart van Nederland weergegeven in kleuren gemiddeld 9 maanden."/>
          <p:cNvPicPr>
            <a:picLocks noChangeAspect="1"/>
          </p:cNvPicPr>
          <p:nvPr/>
        </p:nvPicPr>
        <p:blipFill>
          <a:blip r:embed="rId3"/>
          <a:stretch>
            <a:fillRect/>
          </a:stretch>
        </p:blipFill>
        <p:spPr>
          <a:xfrm>
            <a:off x="458419" y="1433532"/>
            <a:ext cx="6957110" cy="8032848"/>
          </a:xfrm>
          <a:prstGeom prst="rect">
            <a:avLst/>
          </a:prstGeom>
        </p:spPr>
      </p:pic>
      <p:sp>
        <p:nvSpPr>
          <p:cNvPr id="9" name="Tijdelijke aanduiding voor tekst 2"/>
          <p:cNvSpPr>
            <a:spLocks noGrp="1"/>
          </p:cNvSpPr>
          <p:nvPr>
            <p:ph type="body" sz="half" idx="4294967295"/>
          </p:nvPr>
        </p:nvSpPr>
        <p:spPr>
          <a:xfrm>
            <a:off x="2672796" y="1254965"/>
            <a:ext cx="14058975" cy="684235"/>
          </a:xfrm>
          <a:prstGeom prst="rect">
            <a:avLst/>
          </a:prstGeom>
        </p:spPr>
        <p:txBody>
          <a:bodyPr>
            <a:normAutofit/>
          </a:bodyPr>
          <a:lstStyle/>
          <a:p>
            <a:pPr marL="0" indent="0">
              <a:buNone/>
            </a:pPr>
            <a:r>
              <a:rPr lang="nl-NL" dirty="0">
                <a:solidFill>
                  <a:schemeClr val="tx2"/>
                </a:solidFill>
                <a:latin typeface="+mj-lt"/>
                <a:ea typeface="+mj-ea"/>
                <a:cs typeface="+mj-cs"/>
              </a:rPr>
              <a:t>Verlies in levensverwachting door luchtverontreiniging </a:t>
            </a:r>
          </a:p>
        </p:txBody>
      </p:sp>
      <p:sp>
        <p:nvSpPr>
          <p:cNvPr id="11" name="Rechthoek 10"/>
          <p:cNvSpPr/>
          <p:nvPr/>
        </p:nvSpPr>
        <p:spPr>
          <a:xfrm>
            <a:off x="942620" y="9980987"/>
            <a:ext cx="12998589" cy="371512"/>
          </a:xfrm>
          <a:prstGeom prst="rect">
            <a:avLst/>
          </a:prstGeom>
        </p:spPr>
        <p:txBody>
          <a:bodyPr wrap="square">
            <a:spAutoFit/>
          </a:bodyPr>
          <a:lstStyle/>
          <a:p>
            <a:pPr algn="l" defTabSz="1507937" rtl="0">
              <a:defRPr/>
            </a:pPr>
            <a:r>
              <a:rPr lang="nl-NL" sz="1814" kern="1200" dirty="0">
                <a:solidFill>
                  <a:srgbClr val="000000"/>
                </a:solidFill>
                <a:latin typeface="Verdana"/>
                <a:ea typeface="+mn-ea"/>
                <a:cs typeface="+mn-cs"/>
              </a:rPr>
              <a:t>https://www.rivm.nl/lucht/lucht/lopend-project-onderzoek-programma/sla</a:t>
            </a:r>
          </a:p>
        </p:txBody>
      </p:sp>
      <p:pic>
        <p:nvPicPr>
          <p:cNvPr id="12" name="Afbeelding 11" descr="Verlies in levensverwachting in het  jaar 2023 op de kaart van Nederland weergegeven in kleuren gemiddeld 4-5 maanden."/>
          <p:cNvPicPr>
            <a:picLocks noChangeAspect="1"/>
          </p:cNvPicPr>
          <p:nvPr/>
        </p:nvPicPr>
        <p:blipFill rotWithShape="1">
          <a:blip r:embed="rId4"/>
          <a:srcRect l="3722"/>
          <a:stretch/>
        </p:blipFill>
        <p:spPr>
          <a:xfrm>
            <a:off x="14116642" y="2220761"/>
            <a:ext cx="6148539" cy="7214352"/>
          </a:xfrm>
          <a:prstGeom prst="rect">
            <a:avLst/>
          </a:prstGeom>
        </p:spPr>
      </p:pic>
      <p:sp>
        <p:nvSpPr>
          <p:cNvPr id="10" name="Rechthoek 9"/>
          <p:cNvSpPr/>
          <p:nvPr/>
        </p:nvSpPr>
        <p:spPr>
          <a:xfrm>
            <a:off x="8155102" y="2065252"/>
            <a:ext cx="6961006" cy="1919243"/>
          </a:xfrm>
          <a:prstGeom prst="rect">
            <a:avLst/>
          </a:prstGeom>
        </p:spPr>
        <p:txBody>
          <a:bodyPr wrap="square">
            <a:spAutoFit/>
          </a:bodyPr>
          <a:lstStyle/>
          <a:p>
            <a:pPr algn="l" defTabSz="1507937" rtl="0">
              <a:defRPr/>
            </a:pPr>
            <a:r>
              <a:rPr lang="nl-NL" sz="2968" kern="1200" dirty="0">
                <a:solidFill>
                  <a:srgbClr val="0070C0"/>
                </a:solidFill>
                <a:latin typeface="Verdana"/>
                <a:ea typeface="+mn-ea"/>
                <a:cs typeface="+mn-cs"/>
              </a:rPr>
              <a:t>Gezondheidsindicator:</a:t>
            </a:r>
          </a:p>
          <a:p>
            <a:pPr algn="l" defTabSz="1507937" rtl="0">
              <a:defRPr/>
            </a:pPr>
            <a:r>
              <a:rPr lang="nl-NL" sz="2968" kern="1200" dirty="0">
                <a:solidFill>
                  <a:srgbClr val="000000"/>
                </a:solidFill>
                <a:latin typeface="Verdana"/>
                <a:ea typeface="+mn-ea"/>
                <a:cs typeface="+mn-cs"/>
              </a:rPr>
              <a:t>In referentiejaar 2016 verlies in levensverwachting </a:t>
            </a:r>
          </a:p>
          <a:p>
            <a:pPr algn="l" defTabSz="1507937" rtl="0">
              <a:defRPr/>
            </a:pPr>
            <a:r>
              <a:rPr lang="nl-NL" sz="2968" kern="1200" dirty="0">
                <a:solidFill>
                  <a:srgbClr val="000000"/>
                </a:solidFill>
                <a:latin typeface="Verdana"/>
                <a:ea typeface="+mn-ea"/>
                <a:cs typeface="+mn-cs"/>
              </a:rPr>
              <a:t>4-12 maanden;</a:t>
            </a:r>
          </a:p>
        </p:txBody>
      </p:sp>
      <p:sp>
        <p:nvSpPr>
          <p:cNvPr id="13" name="Tekstvak 12"/>
          <p:cNvSpPr txBox="1"/>
          <p:nvPr/>
        </p:nvSpPr>
        <p:spPr>
          <a:xfrm>
            <a:off x="3289289" y="8917319"/>
            <a:ext cx="1485065" cy="549061"/>
          </a:xfrm>
          <a:prstGeom prst="rect">
            <a:avLst/>
          </a:prstGeom>
          <a:noFill/>
        </p:spPr>
        <p:txBody>
          <a:bodyPr wrap="square" rtlCol="0">
            <a:spAutoFit/>
          </a:bodyPr>
          <a:lstStyle/>
          <a:p>
            <a:pPr algn="l" defTabSz="1507937" rtl="0"/>
            <a:r>
              <a:rPr lang="nl-NL" sz="2968" kern="1200" dirty="0">
                <a:solidFill>
                  <a:srgbClr val="000000"/>
                </a:solidFill>
                <a:latin typeface="Verdana"/>
                <a:ea typeface="+mn-ea"/>
                <a:cs typeface="+mn-cs"/>
              </a:rPr>
              <a:t>2016</a:t>
            </a:r>
          </a:p>
        </p:txBody>
      </p:sp>
      <p:pic>
        <p:nvPicPr>
          <p:cNvPr id="15" name="Afbeelding 1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589195" y="8229784"/>
            <a:ext cx="1206435" cy="1236596"/>
          </a:xfrm>
          <a:prstGeom prst="rect">
            <a:avLst/>
          </a:prstGeom>
        </p:spPr>
      </p:pic>
      <p:sp>
        <p:nvSpPr>
          <p:cNvPr id="16" name="Pijl-rechts 15" descr="pijl naar volgende afbeelding"/>
          <p:cNvSpPr/>
          <p:nvPr/>
        </p:nvSpPr>
        <p:spPr>
          <a:xfrm>
            <a:off x="9577310" y="6717326"/>
            <a:ext cx="1189818" cy="716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937" rtl="0"/>
            <a:endParaRPr lang="nl-NL" sz="2968" kern="1200">
              <a:solidFill>
                <a:srgbClr val="FFFFFF"/>
              </a:solidFill>
              <a:latin typeface="Verdana"/>
            </a:endParaRPr>
          </a:p>
        </p:txBody>
      </p:sp>
      <p:sp>
        <p:nvSpPr>
          <p:cNvPr id="17" name="Titel 3"/>
          <p:cNvSpPr>
            <a:spLocks noGrp="1"/>
          </p:cNvSpPr>
          <p:nvPr>
            <p:ph type="title"/>
          </p:nvPr>
        </p:nvSpPr>
        <p:spPr>
          <a:xfrm>
            <a:off x="5023524" y="292794"/>
            <a:ext cx="11168983" cy="785564"/>
          </a:xfrm>
        </p:spPr>
        <p:txBody>
          <a:bodyPr>
            <a:normAutofit fontScale="90000"/>
          </a:bodyPr>
          <a:lstStyle/>
          <a:p>
            <a:r>
              <a:rPr lang="nl-NL" dirty="0"/>
              <a:t>Aanleiding voor SLA</a:t>
            </a:r>
          </a:p>
        </p:txBody>
      </p:sp>
      <p:pic>
        <p:nvPicPr>
          <p:cNvPr id="18" name="Afbeelding 17">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7430450" y="46874"/>
            <a:ext cx="2656339" cy="1892326"/>
          </a:xfrm>
          <a:prstGeom prst="rect">
            <a:avLst/>
          </a:prstGeom>
        </p:spPr>
      </p:pic>
      <p:sp>
        <p:nvSpPr>
          <p:cNvPr id="19" name="Rechthoek 18"/>
          <p:cNvSpPr/>
          <p:nvPr/>
        </p:nvSpPr>
        <p:spPr>
          <a:xfrm>
            <a:off x="12109450" y="9627886"/>
            <a:ext cx="7463262" cy="549061"/>
          </a:xfrm>
          <a:prstGeom prst="rect">
            <a:avLst/>
          </a:prstGeom>
        </p:spPr>
        <p:txBody>
          <a:bodyPr wrap="none">
            <a:spAutoFit/>
          </a:bodyPr>
          <a:lstStyle/>
          <a:p>
            <a:r>
              <a:rPr lang="nl-NL" sz="2800" dirty="0"/>
              <a:t>In 2023 50% </a:t>
            </a:r>
            <a:r>
              <a:rPr lang="nl-NL" sz="2968" kern="1200" dirty="0">
                <a:solidFill>
                  <a:srgbClr val="000000"/>
                </a:solidFill>
                <a:latin typeface="Verdana"/>
                <a:ea typeface="+mn-ea"/>
                <a:cs typeface="+mn-cs"/>
              </a:rPr>
              <a:t>gezondheidswinst</a:t>
            </a:r>
            <a:r>
              <a:rPr lang="nl-NL" sz="2800" dirty="0"/>
              <a:t> t.o.v. 2016</a:t>
            </a:r>
          </a:p>
        </p:txBody>
      </p:sp>
    </p:spTree>
    <p:extLst>
      <p:ext uri="{BB962C8B-B14F-4D97-AF65-F5344CB8AC3E}">
        <p14:creationId xmlns:p14="http://schemas.microsoft.com/office/powerpoint/2010/main" val="34644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1136650" y="1794376"/>
            <a:ext cx="18450908" cy="1846819"/>
          </a:xfrm>
        </p:spPr>
        <p:txBody>
          <a:bodyPr>
            <a:normAutofit fontScale="90000"/>
          </a:bodyPr>
          <a:lstStyle/>
          <a:p>
            <a:r>
              <a:rPr lang="nl-NL" dirty="0"/>
              <a:t>Schone lucht akkoord </a:t>
            </a:r>
            <a:br>
              <a:rPr lang="nl-NL" dirty="0"/>
            </a:br>
            <a:r>
              <a:rPr lang="nl-NL" sz="4400" dirty="0">
                <a:solidFill>
                  <a:srgbClr val="275837"/>
                </a:solidFill>
                <a:latin typeface="Asap"/>
                <a:cs typeface="Asap"/>
              </a:rPr>
              <a:t>Bestuursakkoord uit 2020 tussen Rijksoverheid, Provincies en Gemeenten</a:t>
            </a:r>
            <a:br>
              <a:rPr lang="nl-NL" sz="4800" dirty="0">
                <a:solidFill>
                  <a:srgbClr val="275837"/>
                </a:solidFill>
                <a:latin typeface="Asap"/>
                <a:cs typeface="Asap"/>
              </a:rPr>
            </a:br>
            <a:endParaRPr lang="nl-NL" dirty="0"/>
          </a:p>
        </p:txBody>
      </p:sp>
      <p:sp>
        <p:nvSpPr>
          <p:cNvPr id="8" name="Tijdelijke aanduiding voor tekst 2"/>
          <p:cNvSpPr>
            <a:spLocks noGrp="1"/>
          </p:cNvSpPr>
          <p:nvPr>
            <p:ph type="body" sz="half" idx="4294967295"/>
          </p:nvPr>
        </p:nvSpPr>
        <p:spPr>
          <a:xfrm>
            <a:off x="831850" y="4054475"/>
            <a:ext cx="18973800" cy="6360221"/>
          </a:xfrm>
          <a:prstGeom prst="rect">
            <a:avLst/>
          </a:prstGeom>
        </p:spPr>
        <p:txBody>
          <a:bodyPr>
            <a:normAutofit/>
          </a:bodyPr>
          <a:lstStyle/>
          <a:p>
            <a:pPr defTabSz="1507937">
              <a:lnSpc>
                <a:spcPct val="90000"/>
              </a:lnSpc>
              <a:spcBef>
                <a:spcPts val="1979"/>
              </a:spcBef>
              <a:buSzPct val="100000"/>
            </a:pPr>
            <a:r>
              <a:rPr lang="nl-NL" sz="3900" dirty="0">
                <a:solidFill>
                  <a:srgbClr val="0070C0"/>
                </a:solidFill>
              </a:rPr>
              <a:t>Partijen streven naar:</a:t>
            </a:r>
          </a:p>
          <a:p>
            <a:pPr marL="522435" indent="-522435" defTabSz="1507937">
              <a:lnSpc>
                <a:spcPct val="90000"/>
              </a:lnSpc>
              <a:spcBef>
                <a:spcPts val="1979"/>
              </a:spcBef>
              <a:buSzPct val="100000"/>
              <a:buFont typeface="Wingdings" panose="05000000000000000000" pitchFamily="2" charset="2"/>
              <a:buChar char="Ø"/>
            </a:pPr>
            <a:r>
              <a:rPr lang="nl-NL" sz="3500" dirty="0">
                <a:solidFill>
                  <a:srgbClr val="000000"/>
                </a:solidFill>
              </a:rPr>
              <a:t>Permanente verbetering van de luchtkwaliteit </a:t>
            </a:r>
          </a:p>
          <a:p>
            <a:pPr marL="522435" indent="-522435" defTabSz="1507937">
              <a:lnSpc>
                <a:spcPct val="90000"/>
              </a:lnSpc>
              <a:spcBef>
                <a:spcPts val="1979"/>
              </a:spcBef>
              <a:buSzPct val="100000"/>
              <a:buFont typeface="Wingdings" panose="05000000000000000000" pitchFamily="2" charset="2"/>
              <a:buChar char="Ø"/>
            </a:pPr>
            <a:r>
              <a:rPr lang="nl-NL" sz="3500" dirty="0">
                <a:solidFill>
                  <a:srgbClr val="000000"/>
                </a:solidFill>
              </a:rPr>
              <a:t>Landelijk in 2030 gemiddeld minimaal 50% gezondheidswinst t.o.v. 2016</a:t>
            </a:r>
          </a:p>
          <a:p>
            <a:pPr marL="522435" indent="-522435" defTabSz="1507937">
              <a:lnSpc>
                <a:spcPct val="90000"/>
              </a:lnSpc>
              <a:spcBef>
                <a:spcPts val="1979"/>
              </a:spcBef>
              <a:buSzPct val="100000"/>
              <a:buFont typeface="Wingdings" panose="05000000000000000000" pitchFamily="2" charset="2"/>
              <a:buChar char="Ø"/>
            </a:pPr>
            <a:r>
              <a:rPr lang="nl-NL" sz="3500" dirty="0">
                <a:solidFill>
                  <a:srgbClr val="000000"/>
                </a:solidFill>
              </a:rPr>
              <a:t>Jaarlijks minder emissies in alle sectoren van de belangrijkste luchtverontreinigende stoffen </a:t>
            </a:r>
          </a:p>
          <a:p>
            <a:pPr marL="522435" indent="-522435" defTabSz="1507937">
              <a:lnSpc>
                <a:spcPct val="90000"/>
              </a:lnSpc>
              <a:spcBef>
                <a:spcPts val="1979"/>
              </a:spcBef>
              <a:buSzPct val="100000"/>
              <a:buFont typeface="Wingdings" panose="05000000000000000000" pitchFamily="2" charset="2"/>
              <a:buChar char="Ø"/>
            </a:pPr>
            <a:r>
              <a:rPr lang="nl-NL" sz="3500" dirty="0">
                <a:solidFill>
                  <a:srgbClr val="000000"/>
                </a:solidFill>
              </a:rPr>
              <a:t>Toewerken naar de WHO-waarden voor stikstofdioxide en fijnstof van 2005 te realiseren in het jaar 2030</a:t>
            </a:r>
          </a:p>
          <a:p>
            <a:pPr marL="0" indent="0">
              <a:buNone/>
            </a:pPr>
            <a:endParaRPr lang="nl-NL" sz="3000" dirty="0">
              <a:solidFill>
                <a:srgbClr val="0070C0"/>
              </a:solidFill>
              <a:latin typeface="Calibri" panose="020F0502020204030204" pitchFamily="34" charset="0"/>
              <a:cs typeface="Calibri" panose="020F0502020204030204" pitchFamily="34" charset="0"/>
            </a:endParaRPr>
          </a:p>
          <a:p>
            <a:pPr marL="0" indent="0">
              <a:buNone/>
            </a:pPr>
            <a:endParaRPr lang="nl-NL" sz="1900" dirty="0">
              <a:latin typeface="Calibri" panose="020F0502020204030204" pitchFamily="34" charset="0"/>
              <a:cs typeface="Calibri" panose="020F0502020204030204" pitchFamily="34" charset="0"/>
            </a:endParaRPr>
          </a:p>
        </p:txBody>
      </p:sp>
      <p:pic>
        <p:nvPicPr>
          <p:cNvPr id="9" name="Afbeelding 8">
            <a:extLst>
              <a:ext uri="{C183D7F6-B498-43B3-948B-1728B52AA6E4}">
                <adec:decorative xmlns:adec="http://schemas.microsoft.com/office/drawing/2017/decorative" val="1"/>
              </a:ext>
            </a:extLst>
          </p:cNvPr>
          <p:cNvPicPr>
            <a:picLocks noChangeAspect="1"/>
          </p:cNvPicPr>
          <p:nvPr/>
        </p:nvPicPr>
        <p:blipFill rotWithShape="1">
          <a:blip r:embed="rId2"/>
          <a:srcRect l="5819" t="5604" r="8597" b="6976"/>
          <a:stretch/>
        </p:blipFill>
        <p:spPr>
          <a:xfrm>
            <a:off x="16385467" y="97135"/>
            <a:ext cx="3202091" cy="2280939"/>
          </a:xfrm>
          <a:prstGeom prst="rect">
            <a:avLst/>
          </a:prstGeom>
        </p:spPr>
      </p:pic>
    </p:spTree>
    <p:extLst>
      <p:ext uri="{BB962C8B-B14F-4D97-AF65-F5344CB8AC3E}">
        <p14:creationId xmlns:p14="http://schemas.microsoft.com/office/powerpoint/2010/main" val="1491741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744341" y="7635875"/>
            <a:ext cx="18604109" cy="2554545"/>
          </a:xfrm>
          <a:prstGeom prst="rect">
            <a:avLst/>
          </a:prstGeom>
        </p:spPr>
        <p:txBody>
          <a:bodyPr wrap="square">
            <a:spAutoFit/>
          </a:bodyPr>
          <a:lstStyle/>
          <a:p>
            <a:pPr algn="l" defTabSz="1130953" rtl="0">
              <a:defRPr/>
            </a:pPr>
            <a:r>
              <a:rPr lang="nl-NL" sz="3200" b="1" kern="1200" dirty="0">
                <a:solidFill>
                  <a:prstClr val="black"/>
                </a:solidFill>
                <a:latin typeface="Verdana"/>
                <a:ea typeface="+mn-ea"/>
                <a:cs typeface="+mn-cs"/>
              </a:rPr>
              <a:t>Doel voor de industrie in SLA akkoord</a:t>
            </a:r>
            <a:r>
              <a:rPr lang="nl-NL" sz="3200" kern="1200" dirty="0">
                <a:solidFill>
                  <a:prstClr val="black"/>
                </a:solidFill>
                <a:latin typeface="Verdana"/>
                <a:ea typeface="+mn-ea"/>
                <a:cs typeface="+mn-cs"/>
              </a:rPr>
              <a:t>: uitstoot en economische groei te ontkoppelen en een continue daling van emissies naar de lucht te realiseren.</a:t>
            </a:r>
            <a:br>
              <a:rPr lang="nl-NL" sz="3200" kern="1200" dirty="0">
                <a:solidFill>
                  <a:prstClr val="black"/>
                </a:solidFill>
                <a:latin typeface="Verdana"/>
                <a:ea typeface="+mn-ea"/>
                <a:cs typeface="+mn-cs"/>
              </a:rPr>
            </a:br>
            <a:endParaRPr lang="nl-NL" sz="3200" kern="1200" dirty="0">
              <a:solidFill>
                <a:prstClr val="black"/>
              </a:solidFill>
              <a:latin typeface="Verdana"/>
              <a:ea typeface="+mn-ea"/>
              <a:cs typeface="+mn-cs"/>
            </a:endParaRPr>
          </a:p>
          <a:p>
            <a:pPr algn="l" defTabSz="1130953" rtl="0">
              <a:defRPr/>
            </a:pPr>
            <a:r>
              <a:rPr lang="nl-NL" sz="3200" b="1" kern="1200" dirty="0">
                <a:solidFill>
                  <a:prstClr val="black"/>
                </a:solidFill>
                <a:latin typeface="Verdana"/>
                <a:ea typeface="+mn-ea"/>
                <a:cs typeface="+mn-cs"/>
              </a:rPr>
              <a:t>Wie treft de maatregelen?</a:t>
            </a:r>
            <a:r>
              <a:rPr lang="nl-NL" sz="3200" kern="1200" dirty="0">
                <a:solidFill>
                  <a:prstClr val="black"/>
                </a:solidFill>
                <a:latin typeface="Verdana"/>
                <a:ea typeface="+mn-ea"/>
                <a:cs typeface="+mn-cs"/>
              </a:rPr>
              <a:t>: in het SLA staan </a:t>
            </a:r>
            <a:r>
              <a:rPr lang="nl-NL" sz="3200" kern="1200" dirty="0">
                <a:solidFill>
                  <a:srgbClr val="0070C0"/>
                </a:solidFill>
                <a:latin typeface="Verdana"/>
                <a:ea typeface="+mn-ea"/>
                <a:cs typeface="+mn-cs"/>
              </a:rPr>
              <a:t>maatregelen voor het Rijk </a:t>
            </a:r>
            <a:r>
              <a:rPr lang="nl-NL" sz="3200" kern="1200" dirty="0">
                <a:solidFill>
                  <a:prstClr val="black"/>
                </a:solidFill>
                <a:latin typeface="Verdana"/>
                <a:ea typeface="+mn-ea"/>
                <a:cs typeface="+mn-cs"/>
              </a:rPr>
              <a:t>en </a:t>
            </a:r>
            <a:r>
              <a:rPr lang="nl-NL" sz="3200" kern="1200" dirty="0">
                <a:solidFill>
                  <a:srgbClr val="0070C0"/>
                </a:solidFill>
                <a:latin typeface="Verdana"/>
                <a:ea typeface="+mn-ea"/>
                <a:cs typeface="+mn-cs"/>
              </a:rPr>
              <a:t>maatregelen voor decentrale overheden (provincies en gemeenten)</a:t>
            </a:r>
          </a:p>
        </p:txBody>
      </p:sp>
      <p:pic>
        <p:nvPicPr>
          <p:cNvPr id="2" name="Afbeelding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986250" y="449649"/>
            <a:ext cx="2819677" cy="2008685"/>
          </a:xfrm>
          <a:prstGeom prst="rect">
            <a:avLst/>
          </a:prstGeom>
        </p:spPr>
      </p:pic>
      <p:pic>
        <p:nvPicPr>
          <p:cNvPr id="3" name="Afbeelding 2" descr="Overzicht bijdragen van  binnenlandse bronnen aan verlies in levensverwachting. Voor het thema industrie 12%."/>
          <p:cNvPicPr>
            <a:picLocks noChangeAspect="1"/>
          </p:cNvPicPr>
          <p:nvPr/>
        </p:nvPicPr>
        <p:blipFill rotWithShape="1">
          <a:blip r:embed="rId3"/>
          <a:srcRect l="20714" t="8080" r="13571" b="19203"/>
          <a:stretch/>
        </p:blipFill>
        <p:spPr>
          <a:xfrm>
            <a:off x="5556250" y="1768475"/>
            <a:ext cx="7209367" cy="5642113"/>
          </a:xfrm>
          <a:prstGeom prst="rect">
            <a:avLst/>
          </a:prstGeom>
        </p:spPr>
      </p:pic>
      <p:sp>
        <p:nvSpPr>
          <p:cNvPr id="5" name="Titel 4">
            <a:extLst>
              <a:ext uri="{FF2B5EF4-FFF2-40B4-BE49-F238E27FC236}">
                <a16:creationId xmlns:a16="http://schemas.microsoft.com/office/drawing/2014/main" id="{070E5DE6-B939-25F9-361B-9608A51F1E70}"/>
              </a:ext>
            </a:extLst>
          </p:cNvPr>
          <p:cNvSpPr>
            <a:spLocks noGrp="1"/>
          </p:cNvSpPr>
          <p:nvPr>
            <p:ph type="title"/>
          </p:nvPr>
        </p:nvSpPr>
        <p:spPr>
          <a:xfrm>
            <a:off x="6669617" y="449649"/>
            <a:ext cx="12192000" cy="1093539"/>
          </a:xfrm>
        </p:spPr>
        <p:txBody>
          <a:bodyPr>
            <a:normAutofit/>
          </a:bodyPr>
          <a:lstStyle/>
          <a:p>
            <a:r>
              <a:rPr lang="nl-NL" sz="3200" dirty="0"/>
              <a:t>Bijdrage SLA-thema’s aan verlies </a:t>
            </a:r>
            <a:br>
              <a:rPr lang="nl-NL" sz="3200" dirty="0"/>
            </a:br>
            <a:r>
              <a:rPr lang="nl-NL" sz="3200" dirty="0"/>
              <a:t>levensverwachting </a:t>
            </a:r>
          </a:p>
        </p:txBody>
      </p:sp>
    </p:spTree>
    <p:extLst>
      <p:ext uri="{BB962C8B-B14F-4D97-AF65-F5344CB8AC3E}">
        <p14:creationId xmlns:p14="http://schemas.microsoft.com/office/powerpoint/2010/main" val="266885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719399" y="1519493"/>
            <a:ext cx="13856571" cy="659712"/>
          </a:xfrm>
        </p:spPr>
        <p:txBody>
          <a:bodyPr>
            <a:normAutofit fontScale="90000"/>
          </a:bodyPr>
          <a:lstStyle/>
          <a:p>
            <a:r>
              <a:rPr lang="nl-NL" dirty="0">
                <a:latin typeface="Calibri" panose="020F0502020204030204"/>
              </a:rPr>
              <a:t>Decentrale maatregel voor de industrie “scherp vergunnen”</a:t>
            </a:r>
            <a:br>
              <a:rPr lang="nl-NL" dirty="0">
                <a:latin typeface="Calibri" panose="020F0502020204030204"/>
              </a:rPr>
            </a:br>
            <a:endParaRPr lang="nl-NL" dirty="0"/>
          </a:p>
        </p:txBody>
      </p:sp>
      <p:sp>
        <p:nvSpPr>
          <p:cNvPr id="10" name="Tijdelijke aanduiding voor tekst 2"/>
          <p:cNvSpPr txBox="1">
            <a:spLocks/>
          </p:cNvSpPr>
          <p:nvPr/>
        </p:nvSpPr>
        <p:spPr>
          <a:xfrm>
            <a:off x="719399" y="6340475"/>
            <a:ext cx="18440400" cy="5386090"/>
          </a:xfrm>
          <a:prstGeom prst="rect">
            <a:avLst/>
          </a:prstGeom>
          <a:noFill/>
        </p:spPr>
        <p:txBody>
          <a:bodyPr wrap="square" rtlCol="0">
            <a:spAutoFit/>
          </a:bodyPr>
          <a:lstStyle>
            <a:defPPr>
              <a:defRPr lang="nl-NL"/>
            </a:defPPr>
            <a:lvl1pPr>
              <a:defRPr sz="2800">
                <a:solidFill>
                  <a:srgbClr val="39870C"/>
                </a:solidFill>
              </a:defRPr>
            </a:lvl1pPr>
            <a:lvl2pPr marL="914400" lvl="1" indent="-457200">
              <a:buFont typeface="Arial" panose="020B0604020202020204" pitchFamily="34" charset="0"/>
              <a:buChar char="•"/>
              <a:defRPr sz="2800"/>
            </a:lvl2pPr>
          </a:lstStyle>
          <a:p>
            <a:pPr algn="l" defTabSz="1130953" rtl="0">
              <a:defRPr/>
            </a:pPr>
            <a:r>
              <a:rPr lang="nl-NL" sz="4400" kern="1200" dirty="0">
                <a:solidFill>
                  <a:prstClr val="black"/>
                </a:solidFill>
                <a:latin typeface="Calibri" panose="020F0502020204030204"/>
                <a:ea typeface="+mn-ea"/>
                <a:cs typeface="+mn-cs"/>
              </a:rPr>
              <a:t>Gemeenten en provincies stellen </a:t>
            </a:r>
            <a:r>
              <a:rPr lang="nl-NL" sz="4400" b="1" kern="1200" dirty="0">
                <a:solidFill>
                  <a:srgbClr val="0070C0"/>
                </a:solidFill>
                <a:latin typeface="Calibri" panose="020F0502020204030204"/>
                <a:ea typeface="+mn-ea"/>
                <a:cs typeface="+mn-cs"/>
              </a:rPr>
              <a:t>lokaal beleid </a:t>
            </a:r>
            <a:r>
              <a:rPr lang="nl-NL" sz="4400" kern="1200" dirty="0">
                <a:solidFill>
                  <a:prstClr val="black"/>
                </a:solidFill>
                <a:latin typeface="Calibri" panose="020F0502020204030204"/>
                <a:ea typeface="+mn-ea"/>
                <a:cs typeface="+mn-cs"/>
              </a:rPr>
              <a:t>op en verlenen </a:t>
            </a:r>
            <a:r>
              <a:rPr lang="nl-NL" sz="4400" b="1" kern="1200" dirty="0">
                <a:solidFill>
                  <a:srgbClr val="0070C0"/>
                </a:solidFill>
                <a:latin typeface="Calibri" panose="020F0502020204030204"/>
                <a:ea typeface="+mn-ea"/>
                <a:cs typeface="+mn-cs"/>
              </a:rPr>
              <a:t>opdracht aan de omgevingsdiensten</a:t>
            </a:r>
            <a:r>
              <a:rPr lang="nl-NL" sz="4400" b="1" kern="1200" dirty="0">
                <a:solidFill>
                  <a:prstClr val="black"/>
                </a:solidFill>
                <a:latin typeface="Calibri" panose="020F0502020204030204"/>
                <a:ea typeface="+mn-ea"/>
                <a:cs typeface="+mn-cs"/>
              </a:rPr>
              <a:t> </a:t>
            </a:r>
            <a:r>
              <a:rPr lang="nl-NL" sz="4400" kern="1200" dirty="0">
                <a:solidFill>
                  <a:prstClr val="black"/>
                </a:solidFill>
                <a:latin typeface="Calibri" panose="020F0502020204030204"/>
                <a:ea typeface="+mn-ea"/>
                <a:cs typeface="+mn-cs"/>
              </a:rPr>
              <a:t>om:</a:t>
            </a:r>
          </a:p>
          <a:p>
            <a:pPr algn="l" defTabSz="1130953" rtl="0">
              <a:defRPr/>
            </a:pPr>
            <a:endParaRPr lang="nl-NL" sz="4400" kern="1200" dirty="0">
              <a:solidFill>
                <a:prstClr val="black"/>
              </a:solidFill>
              <a:latin typeface="Calibri" panose="020F0502020204030204"/>
              <a:ea typeface="+mn-ea"/>
              <a:cs typeface="+mn-cs"/>
            </a:endParaRPr>
          </a:p>
          <a:p>
            <a:pPr algn="l" defTabSz="1130953" rtl="0">
              <a:defRPr/>
            </a:pPr>
            <a:r>
              <a:rPr lang="nl-NL" sz="4400" kern="1200" dirty="0">
                <a:solidFill>
                  <a:prstClr val="black"/>
                </a:solidFill>
                <a:latin typeface="Calibri" panose="020F0502020204030204"/>
                <a:ea typeface="+mn-ea"/>
                <a:cs typeface="+mn-cs"/>
              </a:rPr>
              <a:t>Emissiegrenswaarden voor IPPC- installaties zo dicht mogelijk aan de onderkant van de BREF-range te vergunnen.</a:t>
            </a:r>
          </a:p>
          <a:p>
            <a:pPr marL="565476" indent="-565476" algn="l" defTabSz="1130953" rtl="0">
              <a:buFont typeface="+mj-lt"/>
              <a:buAutoNum type="arabicPeriod"/>
              <a:defRPr/>
            </a:pPr>
            <a:endParaRPr lang="nl-NL" sz="4400" kern="1200" dirty="0">
              <a:solidFill>
                <a:prstClr val="black"/>
              </a:solidFill>
              <a:latin typeface="Calibri" panose="020F0502020204030204"/>
              <a:ea typeface="+mn-ea"/>
              <a:cs typeface="+mn-cs"/>
            </a:endParaRPr>
          </a:p>
          <a:p>
            <a:pPr marL="565476" indent="-565476" algn="l" defTabSz="1507937" rtl="0">
              <a:buFont typeface="+mj-lt"/>
              <a:buAutoNum type="arabicPeriod"/>
            </a:pPr>
            <a:endParaRPr lang="nl-NL" sz="3600" kern="1200" dirty="0">
              <a:solidFill>
                <a:srgbClr val="000000"/>
              </a:solidFill>
              <a:latin typeface="Verdana"/>
              <a:ea typeface="+mn-ea"/>
              <a:cs typeface="+mn-cs"/>
            </a:endParaRPr>
          </a:p>
          <a:p>
            <a:pPr marL="565476" indent="-565476" algn="l" defTabSz="1130953" rtl="0">
              <a:buFont typeface="+mj-lt"/>
              <a:buAutoNum type="arabicPeriod"/>
              <a:defRPr/>
            </a:pPr>
            <a:endParaRPr lang="nl-NL" sz="4400" kern="1200" dirty="0">
              <a:solidFill>
                <a:prstClr val="black"/>
              </a:solidFill>
              <a:latin typeface="Calibri" panose="020F0502020204030204"/>
              <a:ea typeface="+mn-ea"/>
              <a:cs typeface="+mn-cs"/>
            </a:endParaRPr>
          </a:p>
        </p:txBody>
      </p:sp>
      <p:pic>
        <p:nvPicPr>
          <p:cNvPr id="11" name="Afbeelding 10" descr="Schematisch voorbeeld van de BBT- range die loopt van  2 tot  20 en de plaats waar de emissiegrenswaarden zich zou  bevinden wanneer scherp wordt vergund."/>
          <p:cNvPicPr>
            <a:picLocks noChangeAspect="1"/>
          </p:cNvPicPr>
          <p:nvPr/>
        </p:nvPicPr>
        <p:blipFill>
          <a:blip r:embed="rId3"/>
          <a:stretch>
            <a:fillRect/>
          </a:stretch>
        </p:blipFill>
        <p:spPr>
          <a:xfrm>
            <a:off x="5784850" y="2673740"/>
            <a:ext cx="6765608" cy="3172200"/>
          </a:xfrm>
          <a:prstGeom prst="rect">
            <a:avLst/>
          </a:prstGeom>
        </p:spPr>
      </p:pic>
      <p:pic>
        <p:nvPicPr>
          <p:cNvPr id="2" name="Afbeelding 1">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989348" y="173541"/>
            <a:ext cx="2819556" cy="2005664"/>
          </a:xfrm>
          <a:prstGeom prst="rect">
            <a:avLst/>
          </a:prstGeom>
        </p:spPr>
      </p:pic>
    </p:spTree>
    <p:extLst>
      <p:ext uri="{BB962C8B-B14F-4D97-AF65-F5344CB8AC3E}">
        <p14:creationId xmlns:p14="http://schemas.microsoft.com/office/powerpoint/2010/main" val="3290705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endParaRPr lang="nl-NL" dirty="0"/>
          </a:p>
        </p:txBody>
      </p:sp>
      <p:sp>
        <p:nvSpPr>
          <p:cNvPr id="4" name="Titel 3"/>
          <p:cNvSpPr>
            <a:spLocks noGrp="1"/>
          </p:cNvSpPr>
          <p:nvPr>
            <p:ph type="title"/>
          </p:nvPr>
        </p:nvSpPr>
        <p:spPr>
          <a:xfrm>
            <a:off x="1005205" y="1652276"/>
            <a:ext cx="18093690" cy="1093539"/>
          </a:xfrm>
        </p:spPr>
        <p:txBody>
          <a:bodyPr>
            <a:normAutofit fontScale="90000"/>
          </a:bodyPr>
          <a:lstStyle/>
          <a:p>
            <a:pPr algn="ctr"/>
            <a:r>
              <a:rPr lang="nl-NL" dirty="0"/>
              <a:t>Scherp en realistisch emissies vergunnen </a:t>
            </a:r>
            <a:br>
              <a:rPr lang="nl-NL" dirty="0"/>
            </a:br>
            <a:r>
              <a:rPr lang="nl-NL" dirty="0"/>
              <a:t>binnen de gestelde milieu kwaliteitsnormen</a:t>
            </a:r>
          </a:p>
        </p:txBody>
      </p:sp>
      <p:grpSp>
        <p:nvGrpSpPr>
          <p:cNvPr id="15" name="Groep 14" descr="Scherp en realistische emissies vergunnen gaat over technisch haalbaar en economisch betaalbaar weergegeven in de vorm van een balans."/>
          <p:cNvGrpSpPr/>
          <p:nvPr/>
        </p:nvGrpSpPr>
        <p:grpSpPr>
          <a:xfrm>
            <a:off x="2889250" y="3749675"/>
            <a:ext cx="12573000" cy="5771508"/>
            <a:chOff x="3751588" y="3995502"/>
            <a:chExt cx="12573000" cy="5771508"/>
          </a:xfrm>
        </p:grpSpPr>
        <p:pic>
          <p:nvPicPr>
            <p:cNvPr id="7" name="Afbeelding 6"/>
            <p:cNvPicPr>
              <a:picLocks noChangeAspect="1"/>
            </p:cNvPicPr>
            <p:nvPr/>
          </p:nvPicPr>
          <p:blipFill>
            <a:blip r:embed="rId2"/>
            <a:stretch>
              <a:fillRect/>
            </a:stretch>
          </p:blipFill>
          <p:spPr>
            <a:xfrm>
              <a:off x="3751588" y="3995502"/>
              <a:ext cx="12573000" cy="5771508"/>
            </a:xfrm>
            <a:prstGeom prst="rect">
              <a:avLst/>
            </a:prstGeom>
          </p:spPr>
        </p:pic>
        <p:pic>
          <p:nvPicPr>
            <p:cNvPr id="9" name="Afbeelding 8"/>
            <p:cNvPicPr>
              <a:picLocks noChangeAspect="1"/>
            </p:cNvPicPr>
            <p:nvPr/>
          </p:nvPicPr>
          <p:blipFill>
            <a:blip r:embed="rId3"/>
            <a:stretch>
              <a:fillRect/>
            </a:stretch>
          </p:blipFill>
          <p:spPr>
            <a:xfrm>
              <a:off x="12261850" y="5601401"/>
              <a:ext cx="2438400" cy="2282994"/>
            </a:xfrm>
            <a:prstGeom prst="rect">
              <a:avLst/>
            </a:prstGeom>
          </p:spPr>
        </p:pic>
        <p:pic>
          <p:nvPicPr>
            <p:cNvPr id="10" name="Afbeelding 9"/>
            <p:cNvPicPr>
              <a:picLocks noChangeAspect="1"/>
            </p:cNvPicPr>
            <p:nvPr/>
          </p:nvPicPr>
          <p:blipFill rotWithShape="1">
            <a:blip r:embed="rId4"/>
            <a:srcRect b="4846"/>
            <a:stretch/>
          </p:blipFill>
          <p:spPr>
            <a:xfrm>
              <a:off x="5861050" y="4909683"/>
              <a:ext cx="2362200" cy="1886489"/>
            </a:xfrm>
            <a:prstGeom prst="rect">
              <a:avLst/>
            </a:prstGeom>
          </p:spPr>
        </p:pic>
        <p:cxnSp>
          <p:nvCxnSpPr>
            <p:cNvPr id="12" name="Rechte verbindingslijn 11"/>
            <p:cNvCxnSpPr/>
            <p:nvPr/>
          </p:nvCxnSpPr>
          <p:spPr>
            <a:xfrm>
              <a:off x="7537450" y="5349875"/>
              <a:ext cx="324000" cy="503052"/>
            </a:xfrm>
            <a:prstGeom prst="line">
              <a:avLst/>
            </a:prstGeom>
            <a:ln w="73025">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kstvak 12"/>
            <p:cNvSpPr txBox="1"/>
            <p:nvPr/>
          </p:nvSpPr>
          <p:spPr>
            <a:xfrm>
              <a:off x="5799455" y="7226839"/>
              <a:ext cx="2417445" cy="769441"/>
            </a:xfrm>
            <a:prstGeom prst="rect">
              <a:avLst/>
            </a:prstGeom>
            <a:noFill/>
          </p:spPr>
          <p:txBody>
            <a:bodyPr wrap="square" rtlCol="0">
              <a:spAutoFit/>
            </a:bodyPr>
            <a:lstStyle/>
            <a:p>
              <a:r>
                <a:rPr lang="nl-NL" sz="4400" dirty="0"/>
                <a:t>haalbaar</a:t>
              </a:r>
            </a:p>
          </p:txBody>
        </p:sp>
        <p:sp>
          <p:nvSpPr>
            <p:cNvPr id="14" name="Tekstvak 13"/>
            <p:cNvSpPr txBox="1"/>
            <p:nvPr/>
          </p:nvSpPr>
          <p:spPr>
            <a:xfrm>
              <a:off x="12255500" y="8398440"/>
              <a:ext cx="3834138" cy="769441"/>
            </a:xfrm>
            <a:prstGeom prst="rect">
              <a:avLst/>
            </a:prstGeom>
            <a:noFill/>
          </p:spPr>
          <p:txBody>
            <a:bodyPr wrap="square" rtlCol="0">
              <a:spAutoFit/>
            </a:bodyPr>
            <a:lstStyle/>
            <a:p>
              <a:r>
                <a:rPr lang="nl-NL" sz="4400" dirty="0"/>
                <a:t>betaalbaar</a:t>
              </a:r>
            </a:p>
          </p:txBody>
        </p:sp>
      </p:grpSp>
    </p:spTree>
    <p:extLst>
      <p:ext uri="{BB962C8B-B14F-4D97-AF65-F5344CB8AC3E}">
        <p14:creationId xmlns:p14="http://schemas.microsoft.com/office/powerpoint/2010/main" val="476671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nl-NL" sz="1649" b="0" i="0" u="none" strike="noStrike" kern="0" cap="none" spc="0" normalizeH="0" baseline="0" noProof="0" dirty="0">
              <a:ln>
                <a:noFill/>
              </a:ln>
              <a:solidFill>
                <a:srgbClr val="FFFFFF"/>
              </a:solidFill>
              <a:effectLst/>
              <a:uLnTx/>
              <a:uFillTx/>
              <a:latin typeface="Verdana"/>
              <a:cs typeface="Verdana"/>
            </a:endParaRPr>
          </a:p>
        </p:txBody>
      </p:sp>
      <p:sp>
        <p:nvSpPr>
          <p:cNvPr id="4" name="Titel 3"/>
          <p:cNvSpPr>
            <a:spLocks noGrp="1"/>
          </p:cNvSpPr>
          <p:nvPr>
            <p:ph type="title"/>
          </p:nvPr>
        </p:nvSpPr>
        <p:spPr>
          <a:xfrm>
            <a:off x="1304471" y="1729013"/>
            <a:ext cx="18093690" cy="1393242"/>
          </a:xfrm>
        </p:spPr>
        <p:txBody>
          <a:bodyPr>
            <a:normAutofit/>
          </a:bodyPr>
          <a:lstStyle/>
          <a:p>
            <a:r>
              <a:rPr lang="nl-NL" dirty="0"/>
              <a:t>BBT Richtlijn Industriële Emissies 2010/75/EU </a:t>
            </a:r>
          </a:p>
        </p:txBody>
      </p:sp>
      <p:sp>
        <p:nvSpPr>
          <p:cNvPr id="5" name="Tijdelijke aanduiding voor tekst 4"/>
          <p:cNvSpPr>
            <a:spLocks noGrp="1"/>
          </p:cNvSpPr>
          <p:nvPr>
            <p:ph type="body" sz="quarter" idx="13"/>
          </p:nvPr>
        </p:nvSpPr>
        <p:spPr>
          <a:xfrm>
            <a:off x="1289050" y="3616387"/>
            <a:ext cx="18093690" cy="6630042"/>
          </a:xfrm>
        </p:spPr>
        <p:txBody>
          <a:bodyPr>
            <a:normAutofit/>
          </a:bodyPr>
          <a:lstStyle/>
          <a:p>
            <a:r>
              <a:rPr lang="nl-NL" dirty="0"/>
              <a:t>„</a:t>
            </a:r>
            <a:r>
              <a:rPr lang="nl-NL" b="1" dirty="0"/>
              <a:t>beste beschikbare technieken</a:t>
            </a:r>
            <a:r>
              <a:rPr lang="nl-NL" dirty="0"/>
              <a:t>”: het </a:t>
            </a:r>
            <a:r>
              <a:rPr lang="nl-NL" b="1" dirty="0"/>
              <a:t>meest doeltreffende en geavanceerde ontwikkelingsstadium van de activiteiten en exploitatiemethoden </a:t>
            </a:r>
            <a:r>
              <a:rPr lang="nl-NL" dirty="0"/>
              <a:t>waarbij de </a:t>
            </a:r>
            <a:r>
              <a:rPr lang="nl-NL" b="1" dirty="0"/>
              <a:t>praktische bruikbaarheid</a:t>
            </a:r>
            <a:r>
              <a:rPr lang="nl-NL" dirty="0"/>
              <a:t> van speciale technieken om het </a:t>
            </a:r>
            <a:r>
              <a:rPr lang="nl-NL" b="1" dirty="0"/>
              <a:t>uitgangspunt voor de emissiegrenswaarden </a:t>
            </a:r>
            <a:r>
              <a:rPr lang="nl-NL" dirty="0"/>
              <a:t>en andere vergunningsvoorwaarden te vormen </a:t>
            </a:r>
            <a:r>
              <a:rPr lang="nl-NL" b="1" dirty="0"/>
              <a:t>is aangetoond</a:t>
            </a:r>
            <a:r>
              <a:rPr lang="nl-NL" dirty="0"/>
              <a:t>, met het </a:t>
            </a:r>
            <a:r>
              <a:rPr lang="nl-NL" b="1" dirty="0"/>
              <a:t>doel emissies en effecten </a:t>
            </a:r>
            <a:r>
              <a:rPr lang="nl-NL" dirty="0"/>
              <a:t>op het milieu in zijn </a:t>
            </a:r>
            <a:r>
              <a:rPr lang="nl-NL" b="1" dirty="0"/>
              <a:t>geheel te voorkomen </a:t>
            </a:r>
            <a:r>
              <a:rPr lang="nl-NL" dirty="0"/>
              <a:t>of, wanneer dat niet mogelijk is, </a:t>
            </a:r>
            <a:r>
              <a:rPr lang="nl-NL" b="1" dirty="0"/>
              <a:t>te beperken</a:t>
            </a:r>
            <a:r>
              <a:rPr lang="nl-NL" dirty="0"/>
              <a:t>.</a:t>
            </a:r>
          </a:p>
          <a:p>
            <a:endParaRPr lang="nl-NL" dirty="0"/>
          </a:p>
          <a:p>
            <a:r>
              <a:rPr lang="nl-NL" b="1" dirty="0"/>
              <a:t>Geïmplementeerd in het Besluit kwaliteit leefomgeving (</a:t>
            </a:r>
            <a:r>
              <a:rPr lang="nl-NL" b="1" dirty="0" err="1"/>
              <a:t>Bkl</a:t>
            </a:r>
            <a:r>
              <a:rPr lang="nl-NL" b="1" dirty="0"/>
              <a:t>)</a:t>
            </a:r>
          </a:p>
          <a:p>
            <a:r>
              <a:rPr lang="nl-NL" dirty="0"/>
              <a:t>Artikel 8.10 (bepalen best beschikbare technieken) </a:t>
            </a:r>
          </a:p>
          <a:p>
            <a:r>
              <a:rPr lang="nl-NL" dirty="0"/>
              <a:t>Artikel 8.27 (met beste beschikbare technieken geassocieerde emissieniveaus)</a:t>
            </a:r>
          </a:p>
        </p:txBody>
      </p:sp>
    </p:spTree>
    <p:extLst>
      <p:ext uri="{BB962C8B-B14F-4D97-AF65-F5344CB8AC3E}">
        <p14:creationId xmlns:p14="http://schemas.microsoft.com/office/powerpoint/2010/main" val="2550984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e RWS 16X9 NL">
  <a:themeElements>
    <a:clrScheme name="RWS">
      <a:dk1>
        <a:srgbClr val="000000"/>
      </a:dk1>
      <a:lt1>
        <a:srgbClr val="FFFFFF"/>
      </a:lt1>
      <a:dk2>
        <a:srgbClr val="007BC7"/>
      </a:dk2>
      <a:lt2>
        <a:srgbClr val="FFFFFF"/>
      </a:lt2>
      <a:accent1>
        <a:srgbClr val="007BC7"/>
      </a:accent1>
      <a:accent2>
        <a:srgbClr val="F9E11E"/>
      </a:accent2>
      <a:accent3>
        <a:srgbClr val="000000"/>
      </a:accent3>
      <a:accent4>
        <a:srgbClr val="007BC7"/>
      </a:accent4>
      <a:accent5>
        <a:srgbClr val="F9E11E"/>
      </a:accent5>
      <a:accent6>
        <a:srgbClr val="000000"/>
      </a:accent6>
      <a:hlink>
        <a:srgbClr val="007BC7"/>
      </a:hlink>
      <a:folHlink>
        <a:srgbClr val="007BC7"/>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S presentatie 16x9 NL.potx" id="{8488AE73-9A9E-406B-A442-A55021AEC5A3}" vid="{D98C7100-7CFA-4104-B0D7-513294810D4F}"/>
    </a:ext>
  </a:extLst>
</a:theme>
</file>

<file path=ppt/theme/theme3.xml><?xml version="1.0" encoding="utf-8"?>
<a:theme xmlns:a="http://schemas.openxmlformats.org/drawingml/2006/main" name="2_Presentatie RWS 16X9 NL">
  <a:themeElements>
    <a:clrScheme name="RWS">
      <a:dk1>
        <a:srgbClr val="000000"/>
      </a:dk1>
      <a:lt1>
        <a:srgbClr val="FFFFFF"/>
      </a:lt1>
      <a:dk2>
        <a:srgbClr val="007BC7"/>
      </a:dk2>
      <a:lt2>
        <a:srgbClr val="FFFFFF"/>
      </a:lt2>
      <a:accent1>
        <a:srgbClr val="007BC7"/>
      </a:accent1>
      <a:accent2>
        <a:srgbClr val="F9E11E"/>
      </a:accent2>
      <a:accent3>
        <a:srgbClr val="000000"/>
      </a:accent3>
      <a:accent4>
        <a:srgbClr val="007BC7"/>
      </a:accent4>
      <a:accent5>
        <a:srgbClr val="F9E11E"/>
      </a:accent5>
      <a:accent6>
        <a:srgbClr val="000000"/>
      </a:accent6>
      <a:hlink>
        <a:srgbClr val="007BC7"/>
      </a:hlink>
      <a:folHlink>
        <a:srgbClr val="007BC7"/>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S presentatie 16x9 NL.potx" id="{8488AE73-9A9E-406B-A442-A55021AEC5A3}" vid="{D98C7100-7CFA-4104-B0D7-513294810D4F}"/>
    </a:ext>
  </a:extLst>
</a:theme>
</file>

<file path=ppt/theme/theme4.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12065" rIns="0" bIns="0" rtlCol="0">
        <a:spAutoFit/>
      </a:bodyPr>
      <a:lstStyle>
        <a:defPPr marL="12700" marR="5080">
          <a:lnSpc>
            <a:spcPct val="118100"/>
          </a:lnSpc>
          <a:spcBef>
            <a:spcPts val="95"/>
          </a:spcBef>
          <a:defRPr sz="3200" dirty="0" smtClean="0">
            <a:solidFill>
              <a:srgbClr val="275837"/>
            </a:solidFill>
            <a:latin typeface="Asap"/>
            <a:cs typeface="Asap"/>
          </a:defRPr>
        </a:defPPr>
      </a:lstStyle>
    </a:txDef>
  </a:objectDefaults>
  <a:extraClrSchemeLst/>
  <a:extLst>
    <a:ext uri="{05A4C25C-085E-4340-85A3-A5531E510DB2}">
      <thm15:themeFamily xmlns:thm15="http://schemas.microsoft.com/office/thememl/2012/main" name="Presentatie1" id="{5A996074-B84D-6F42-8143-CCA715446DCD}" vid="{F9227270-10CD-5D40-98F1-7AA12FF94A75}"/>
    </a:ext>
  </a:extLst>
</a:theme>
</file>

<file path=ppt/theme/theme5.xml><?xml version="1.0" encoding="utf-8"?>
<a:theme xmlns:a="http://schemas.openxmlformats.org/drawingml/2006/main" name="1_Presentatie RWS 16X9 NL">
  <a:themeElements>
    <a:clrScheme name="RWS">
      <a:dk1>
        <a:srgbClr val="000000"/>
      </a:dk1>
      <a:lt1>
        <a:srgbClr val="FFFFFF"/>
      </a:lt1>
      <a:dk2>
        <a:srgbClr val="007BC7"/>
      </a:dk2>
      <a:lt2>
        <a:srgbClr val="FFFFFF"/>
      </a:lt2>
      <a:accent1>
        <a:srgbClr val="007BC7"/>
      </a:accent1>
      <a:accent2>
        <a:srgbClr val="F9E11E"/>
      </a:accent2>
      <a:accent3>
        <a:srgbClr val="000000"/>
      </a:accent3>
      <a:accent4>
        <a:srgbClr val="007BC7"/>
      </a:accent4>
      <a:accent5>
        <a:srgbClr val="F9E11E"/>
      </a:accent5>
      <a:accent6>
        <a:srgbClr val="000000"/>
      </a:accent6>
      <a:hlink>
        <a:srgbClr val="007BC7"/>
      </a:hlink>
      <a:folHlink>
        <a:srgbClr val="007BC7"/>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WS presentatie 16x9 NL.potx" id="{8488AE73-9A9E-406B-A442-A55021AEC5A3}" vid="{D98C7100-7CFA-4104-B0D7-513294810D4F}"/>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E8DBCFCEC9E243B7DB38363069CDB1" ma:contentTypeVersion="14" ma:contentTypeDescription="Een nieuw document maken." ma:contentTypeScope="" ma:versionID="d7dca7d82c1346cf2c26fce13843e3b0">
  <xsd:schema xmlns:xsd="http://www.w3.org/2001/XMLSchema" xmlns:xs="http://www.w3.org/2001/XMLSchema" xmlns:p="http://schemas.microsoft.com/office/2006/metadata/properties" xmlns:ns2="ef9c2e84-6c27-4776-917c-9c3cd17db71c" xmlns:ns3="39cb69a0-6d0b-4a0f-9d9e-8e4da96cfbca" targetNamespace="http://schemas.microsoft.com/office/2006/metadata/properties" ma:root="true" ma:fieldsID="112604dfe783dd690c6f57f705d8399e" ns2:_="" ns3:_="">
    <xsd:import namespace="ef9c2e84-6c27-4776-917c-9c3cd17db71c"/>
    <xsd:import namespace="39cb69a0-6d0b-4a0f-9d9e-8e4da96cfb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c2e84-6c27-4776-917c-9c3cd17db7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6cf017de-417c-4d12-acd9-7d6834f53de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9cb69a0-6d0b-4a0f-9d9e-8e4da96cfbc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13d921f-bca5-4580-bf44-13d97477aa05}" ma:internalName="TaxCatchAll" ma:showField="CatchAllData" ma:web="39cb69a0-6d0b-4a0f-9d9e-8e4da96cfbc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0CCF57-6A59-48D1-B8CC-03A2BA9C68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c2e84-6c27-4776-917c-9c3cd17db71c"/>
    <ds:schemaRef ds:uri="39cb69a0-6d0b-4a0f-9d9e-8e4da96cfb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3A7155-C884-4092-BCA9-7DCEB97600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2809</TotalTime>
  <Words>1481</Words>
  <Application>Microsoft Office PowerPoint</Application>
  <PresentationFormat>Aangepast</PresentationFormat>
  <Paragraphs>233</Paragraphs>
  <Slides>27</Slides>
  <Notes>10</Notes>
  <HiddenSlides>0</HiddenSlides>
  <MMClips>0</MMClips>
  <ScaleCrop>false</ScaleCrop>
  <HeadingPairs>
    <vt:vector size="6" baseType="variant">
      <vt:variant>
        <vt:lpstr>Gebruikte lettertypen</vt:lpstr>
      </vt:variant>
      <vt:variant>
        <vt:i4>6</vt:i4>
      </vt:variant>
      <vt:variant>
        <vt:lpstr>Thema</vt:lpstr>
      </vt:variant>
      <vt:variant>
        <vt:i4>5</vt:i4>
      </vt:variant>
      <vt:variant>
        <vt:lpstr>Diatitels</vt:lpstr>
      </vt:variant>
      <vt:variant>
        <vt:i4>27</vt:i4>
      </vt:variant>
    </vt:vector>
  </HeadingPairs>
  <TitlesOfParts>
    <vt:vector size="38" baseType="lpstr">
      <vt:lpstr>Arial</vt:lpstr>
      <vt:lpstr>Asap</vt:lpstr>
      <vt:lpstr>Asap-Medium</vt:lpstr>
      <vt:lpstr>Calibri</vt:lpstr>
      <vt:lpstr>Verdana</vt:lpstr>
      <vt:lpstr>Wingdings</vt:lpstr>
      <vt:lpstr>Office Theme</vt:lpstr>
      <vt:lpstr>Presentatie RWS 16X9 NL</vt:lpstr>
      <vt:lpstr>2_Presentatie RWS 16X9 NL</vt:lpstr>
      <vt:lpstr>Aangepast ontwerp</vt:lpstr>
      <vt:lpstr>1_Presentatie RWS 16X9 NL</vt:lpstr>
      <vt:lpstr>Scherp en realistisch emissies naar lucht vergunnen  tijd 10:45-11:35 zaal Dexter 27 + 28</vt:lpstr>
      <vt:lpstr>Inhoud</vt:lpstr>
      <vt:lpstr>Artikel 21 grondwet</vt:lpstr>
      <vt:lpstr>Aanleiding voor SLA</vt:lpstr>
      <vt:lpstr>Schone lucht akkoord  Bestuursakkoord uit 2020 tussen Rijksoverheid, Provincies en Gemeenten </vt:lpstr>
      <vt:lpstr>Bijdrage SLA-thema’s aan verlies  levensverwachting </vt:lpstr>
      <vt:lpstr>Decentrale maatregel voor de industrie “scherp vergunnen” </vt:lpstr>
      <vt:lpstr>Scherp en realistisch emissies vergunnen  binnen de gestelde milieu kwaliteitsnormen</vt:lpstr>
      <vt:lpstr>BBT Richtlijn Industriële Emissies 2010/75/EU </vt:lpstr>
      <vt:lpstr>Rol bevoegd gezag en aanvrager in een vergunningsproces</vt:lpstr>
      <vt:lpstr>De huidige praktijk bij het vaststellen BBT door het BG</vt:lpstr>
      <vt:lpstr>Scherp en realistisch vergunnen doe je als BG en aanvrager samen vanuit een gezamenlijke verantwoordelijkheid.</vt:lpstr>
      <vt:lpstr>Het BREF-proces in Sevilla</vt:lpstr>
      <vt:lpstr>Oplegnotities ontsluiten informatie </vt:lpstr>
      <vt:lpstr>Oplegnotities</vt:lpstr>
      <vt:lpstr>Oplegnotities BREF-WGC  Afgasmanagement en -behandeling in de chemische sector</vt:lpstr>
      <vt:lpstr>Oplegnotitie BREF Ferrometaalverwerking</vt:lpstr>
      <vt:lpstr>Oplegnotities betrekken bij het (voor)overleg</vt:lpstr>
      <vt:lpstr>Oplegnotities overzicht</vt:lpstr>
      <vt:lpstr>Praktijkvoorbeeld BBT vaststellen bij een  levensmiddeleninstallatie</vt:lpstr>
      <vt:lpstr>Praktijkvoorbeeld – stappen (1-4)</vt:lpstr>
      <vt:lpstr>Praktijkvoorbeeld – stappen (2-4)</vt:lpstr>
      <vt:lpstr>Praktijkvoorbeeld – stappen (3-4)</vt:lpstr>
      <vt:lpstr>Praktijkvoorbeeld – Resultaat (4-4)</vt:lpstr>
      <vt:lpstr>MIA\Vamil en vergunningverlening  </vt:lpstr>
      <vt:lpstr>Overzicht hulpmiddelen</vt:lpstr>
      <vt:lpstr>Blijf op de hoogte van het IPLO-nieuws via onze nieuwsbrief. Abonneer u via www.iplo.nl/nieuwsbrief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Burgers, Wim (RWS WVL)</dc:creator>
  <cp:lastModifiedBy>Jonkers, Henk (RWS WVL)</cp:lastModifiedBy>
  <cp:revision>175</cp:revision>
  <cp:lastPrinted>2024-06-26T14:55:40Z</cp:lastPrinted>
  <dcterms:created xsi:type="dcterms:W3CDTF">2023-09-22T08:40:31Z</dcterms:created>
  <dcterms:modified xsi:type="dcterms:W3CDTF">2024-07-12T07:43:30Z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2023-09-22T00:00:00Z</vt:filetime>
  </property>
  <property fmtid="{D5CDD505-2E9C-101B-9397-08002B2CF9AE}" pid="3" name="Creator">
    <vt:lpwstr>Adobe InDesign 18.5 (Macintosh)</vt:lpwstr>
  </property>
  <property fmtid="{D5CDD505-2E9C-101B-9397-08002B2CF9AE}" pid="4" name="LastSaved">
    <vt:filetime>2023-09-22T00:00:00Z</vt:filetime>
  </property>
  <property fmtid="{D5CDD505-2E9C-101B-9397-08002B2CF9AE}" pid="5" name="Producer">
    <vt:lpwstr>Adobe PDF Library 17.0</vt:lpwstr>
  </property>
</Properties>
</file>